
<file path=[Content_Types].xml><?xml version="1.0" encoding="utf-8"?>
<Types xmlns="http://schemas.openxmlformats.org/package/2006/content-types">
  <Default Extension="emf" ContentType="image/x-emf"/>
  <Default Extension="gif" ContentType="image/gif"/>
  <Default Extension="jpeg" ContentType="image/jpeg"/>
  <Default Extension="mp4" ContentType="video/mp4"/>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2.xml" ContentType="application/vnd.openxmlformats-officedocument.them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3.xml" ContentType="application/vnd.openxmlformats-officedocument.theme+xml"/>
  <Override PartName="/ppt/slideLayouts/slideLayout16.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4" r:id="rId4"/>
    <p:sldMasterId id="2147483691" r:id="rId5"/>
    <p:sldMasterId id="2147483664" r:id="rId6"/>
    <p:sldMasterId id="2147483678" r:id="rId7"/>
  </p:sldMasterIdLst>
  <p:notesMasterIdLst>
    <p:notesMasterId r:id="rId36"/>
  </p:notesMasterIdLst>
  <p:sldIdLst>
    <p:sldId id="258" r:id="rId8"/>
    <p:sldId id="264" r:id="rId9"/>
    <p:sldId id="277" r:id="rId10"/>
    <p:sldId id="521" r:id="rId11"/>
    <p:sldId id="273" r:id="rId12"/>
    <p:sldId id="301" r:id="rId13"/>
    <p:sldId id="276" r:id="rId14"/>
    <p:sldId id="505" r:id="rId15"/>
    <p:sldId id="507" r:id="rId16"/>
    <p:sldId id="506" r:id="rId17"/>
    <p:sldId id="508" r:id="rId18"/>
    <p:sldId id="509" r:id="rId19"/>
    <p:sldId id="510" r:id="rId20"/>
    <p:sldId id="511" r:id="rId21"/>
    <p:sldId id="518" r:id="rId22"/>
    <p:sldId id="378" r:id="rId23"/>
    <p:sldId id="512" r:id="rId24"/>
    <p:sldId id="513" r:id="rId25"/>
    <p:sldId id="497" r:id="rId26"/>
    <p:sldId id="500" r:id="rId27"/>
    <p:sldId id="514" r:id="rId28"/>
    <p:sldId id="515" r:id="rId29"/>
    <p:sldId id="516" r:id="rId30"/>
    <p:sldId id="517" r:id="rId31"/>
    <p:sldId id="519" r:id="rId32"/>
    <p:sldId id="520" r:id="rId33"/>
    <p:sldId id="503" r:id="rId34"/>
    <p:sldId id="275" r:id="rId35"/>
  </p:sldIdLst>
  <p:sldSz cx="9144000" cy="6858000" type="screen4x3"/>
  <p:notesSz cx="6858000" cy="9144000"/>
  <p:defaultTex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cción sin título" id="{50EEA0FA-0BB8-7F48-A2C8-87AD3222D868}">
          <p14:sldIdLst/>
        </p14:section>
        <p14:section name="Presentación" id="{CB916EFE-FB26-0F47-A3F2-8509AC76568C}">
          <p14:sldIdLst>
            <p14:sldId id="258"/>
            <p14:sldId id="264"/>
            <p14:sldId id="277"/>
          </p14:sldIdLst>
        </p14:section>
        <p14:section name="Contenido" id="{F23B10C3-D8A9-C349-8395-AD9FB2EF428F}">
          <p14:sldIdLst>
            <p14:sldId id="521"/>
          </p14:sldIdLst>
        </p14:section>
        <p14:section name="Inicio de Sección" id="{2261FC81-D8DE-DA43-81B4-4B5B396F5083}">
          <p14:sldIdLst>
            <p14:sldId id="273"/>
            <p14:sldId id="301"/>
            <p14:sldId id="276"/>
            <p14:sldId id="505"/>
            <p14:sldId id="507"/>
            <p14:sldId id="506"/>
            <p14:sldId id="508"/>
            <p14:sldId id="509"/>
            <p14:sldId id="510"/>
            <p14:sldId id="511"/>
            <p14:sldId id="518"/>
            <p14:sldId id="378"/>
            <p14:sldId id="512"/>
            <p14:sldId id="513"/>
            <p14:sldId id="497"/>
            <p14:sldId id="500"/>
            <p14:sldId id="514"/>
            <p14:sldId id="515"/>
            <p14:sldId id="516"/>
            <p14:sldId id="517"/>
            <p14:sldId id="519"/>
            <p14:sldId id="520"/>
          </p14:sldIdLst>
        </p14:section>
        <p14:section name="Conclusiones y cierre" id="{D2CB4710-98CA-8C4C-863D-841536BCA5A2}">
          <p14:sldIdLst>
            <p14:sldId id="503"/>
            <p14:sldId id="275"/>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C967F"/>
    <a:srgbClr val="292F60"/>
    <a:srgbClr val="601111"/>
    <a:srgbClr val="1C2040"/>
    <a:srgbClr val="350909"/>
    <a:srgbClr val="00563F"/>
    <a:srgbClr val="004F58"/>
    <a:srgbClr val="AEADB3"/>
    <a:srgbClr val="8E3086"/>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8A88B01A-08EE-4CD6-8C61-A081BF84E8D9}" v="19" dt="2022-11-01T19:09:40.053"/>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slideViewPr>
    <p:cSldViewPr snapToGrid="0">
      <p:cViewPr>
        <p:scale>
          <a:sx n="1" d="2"/>
          <a:sy n="1" d="2"/>
        </p:scale>
        <p:origin x="0" y="0"/>
      </p:cViewPr>
      <p:guideLst/>
    </p:cSldViewPr>
  </p:slide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6.xml"/><Relationship Id="rId18" Type="http://schemas.openxmlformats.org/officeDocument/2006/relationships/slide" Target="slides/slide11.xml"/><Relationship Id="rId26" Type="http://schemas.openxmlformats.org/officeDocument/2006/relationships/slide" Target="slides/slide19.xml"/><Relationship Id="rId39" Type="http://schemas.openxmlformats.org/officeDocument/2006/relationships/theme" Target="theme/theme1.xml"/><Relationship Id="rId21" Type="http://schemas.openxmlformats.org/officeDocument/2006/relationships/slide" Target="slides/slide14.xml"/><Relationship Id="rId34" Type="http://schemas.openxmlformats.org/officeDocument/2006/relationships/slide" Target="slides/slide27.xml"/><Relationship Id="rId42" Type="http://schemas.microsoft.com/office/2015/10/relationships/revisionInfo" Target="revisionInfo.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9.xml"/><Relationship Id="rId20" Type="http://schemas.openxmlformats.org/officeDocument/2006/relationships/slide" Target="slides/slide13.xml"/><Relationship Id="rId29" Type="http://schemas.openxmlformats.org/officeDocument/2006/relationships/slide" Target="slides/slide22.xml"/><Relationship Id="rId41" Type="http://schemas.microsoft.com/office/2016/11/relationships/changesInfo" Target="changesInfos/changesInfo1.xml"/><Relationship Id="rId1" Type="http://schemas.openxmlformats.org/officeDocument/2006/relationships/customXml" Target="../customXml/item1.xml"/><Relationship Id="rId6" Type="http://schemas.openxmlformats.org/officeDocument/2006/relationships/slideMaster" Target="slideMasters/slideMaster3.xml"/><Relationship Id="rId11" Type="http://schemas.openxmlformats.org/officeDocument/2006/relationships/slide" Target="slides/slide4.xml"/><Relationship Id="rId24" Type="http://schemas.openxmlformats.org/officeDocument/2006/relationships/slide" Target="slides/slide17.xml"/><Relationship Id="rId32" Type="http://schemas.openxmlformats.org/officeDocument/2006/relationships/slide" Target="slides/slide25.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2.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notesMaster" Target="notesMasters/notesMaster1.xml"/><Relationship Id="rId10" Type="http://schemas.openxmlformats.org/officeDocument/2006/relationships/slide" Target="slides/slide3.xml"/><Relationship Id="rId19" Type="http://schemas.openxmlformats.org/officeDocument/2006/relationships/slide" Target="slides/slide12.xml"/><Relationship Id="rId31" Type="http://schemas.openxmlformats.org/officeDocument/2006/relationships/slide" Target="slides/slide24.xml"/><Relationship Id="rId4" Type="http://schemas.openxmlformats.org/officeDocument/2006/relationships/slideMaster" Target="slideMasters/slideMaster1.xml"/><Relationship Id="rId9" Type="http://schemas.openxmlformats.org/officeDocument/2006/relationships/slide" Target="slides/slide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8" Type="http://schemas.openxmlformats.org/officeDocument/2006/relationships/slide" Target="slides/slide1.xml"/><Relationship Id="rId3" Type="http://schemas.openxmlformats.org/officeDocument/2006/relationships/customXml" Target="../customXml/item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Gerardo Trujillo" userId="f2b77a62-f980-4b0f-8f9f-1c6c821301ce" providerId="ADAL" clId="{5DEBA8AE-3EDC-8946-8B71-39A56110C978}"/>
    <pc:docChg chg="undo custSel modSld">
      <pc:chgData name="Gerardo Trujillo" userId="f2b77a62-f980-4b0f-8f9f-1c6c821301ce" providerId="ADAL" clId="{5DEBA8AE-3EDC-8946-8B71-39A56110C978}" dt="2022-11-01T02:41:32.755" v="79" actId="20577"/>
      <pc:docMkLst>
        <pc:docMk/>
      </pc:docMkLst>
      <pc:sldChg chg="modTransition">
        <pc:chgData name="Gerardo Trujillo" userId="f2b77a62-f980-4b0f-8f9f-1c6c821301ce" providerId="ADAL" clId="{5DEBA8AE-3EDC-8946-8B71-39A56110C978}" dt="2022-11-01T02:40:16.875" v="41"/>
        <pc:sldMkLst>
          <pc:docMk/>
          <pc:sldMk cId="2666196177" sldId="258"/>
        </pc:sldMkLst>
      </pc:sldChg>
      <pc:sldChg chg="modTransition">
        <pc:chgData name="Gerardo Trujillo" userId="f2b77a62-f980-4b0f-8f9f-1c6c821301ce" providerId="ADAL" clId="{5DEBA8AE-3EDC-8946-8B71-39A56110C978}" dt="2022-11-01T02:40:16.875" v="41"/>
        <pc:sldMkLst>
          <pc:docMk/>
          <pc:sldMk cId="3869162568" sldId="264"/>
        </pc:sldMkLst>
      </pc:sldChg>
      <pc:sldChg chg="modTransition">
        <pc:chgData name="Gerardo Trujillo" userId="f2b77a62-f980-4b0f-8f9f-1c6c821301ce" providerId="ADAL" clId="{5DEBA8AE-3EDC-8946-8B71-39A56110C978}" dt="2022-11-01T02:40:16.875" v="41"/>
        <pc:sldMkLst>
          <pc:docMk/>
          <pc:sldMk cId="1554541908" sldId="273"/>
        </pc:sldMkLst>
      </pc:sldChg>
      <pc:sldChg chg="modTransition">
        <pc:chgData name="Gerardo Trujillo" userId="f2b77a62-f980-4b0f-8f9f-1c6c821301ce" providerId="ADAL" clId="{5DEBA8AE-3EDC-8946-8B71-39A56110C978}" dt="2022-11-01T02:40:16.875" v="41"/>
        <pc:sldMkLst>
          <pc:docMk/>
          <pc:sldMk cId="1132737551" sldId="275"/>
        </pc:sldMkLst>
      </pc:sldChg>
      <pc:sldChg chg="modTransition">
        <pc:chgData name="Gerardo Trujillo" userId="f2b77a62-f980-4b0f-8f9f-1c6c821301ce" providerId="ADAL" clId="{5DEBA8AE-3EDC-8946-8B71-39A56110C978}" dt="2022-11-01T02:40:16.875" v="41"/>
        <pc:sldMkLst>
          <pc:docMk/>
          <pc:sldMk cId="148462388" sldId="276"/>
        </pc:sldMkLst>
      </pc:sldChg>
      <pc:sldChg chg="modTransition">
        <pc:chgData name="Gerardo Trujillo" userId="f2b77a62-f980-4b0f-8f9f-1c6c821301ce" providerId="ADAL" clId="{5DEBA8AE-3EDC-8946-8B71-39A56110C978}" dt="2022-11-01T02:40:16.875" v="41"/>
        <pc:sldMkLst>
          <pc:docMk/>
          <pc:sldMk cId="653891884" sldId="277"/>
        </pc:sldMkLst>
      </pc:sldChg>
      <pc:sldChg chg="modTransition">
        <pc:chgData name="Gerardo Trujillo" userId="f2b77a62-f980-4b0f-8f9f-1c6c821301ce" providerId="ADAL" clId="{5DEBA8AE-3EDC-8946-8B71-39A56110C978}" dt="2022-11-01T02:40:16.875" v="41"/>
        <pc:sldMkLst>
          <pc:docMk/>
          <pc:sldMk cId="3787678996" sldId="301"/>
        </pc:sldMkLst>
      </pc:sldChg>
      <pc:sldChg chg="modSp mod modTransition">
        <pc:chgData name="Gerardo Trujillo" userId="f2b77a62-f980-4b0f-8f9f-1c6c821301ce" providerId="ADAL" clId="{5DEBA8AE-3EDC-8946-8B71-39A56110C978}" dt="2022-11-01T02:41:32.755" v="79" actId="20577"/>
        <pc:sldMkLst>
          <pc:docMk/>
          <pc:sldMk cId="1214831392" sldId="378"/>
        </pc:sldMkLst>
        <pc:spChg chg="mod">
          <ac:chgData name="Gerardo Trujillo" userId="f2b77a62-f980-4b0f-8f9f-1c6c821301ce" providerId="ADAL" clId="{5DEBA8AE-3EDC-8946-8B71-39A56110C978}" dt="2022-11-01T02:41:32.755" v="79" actId="20577"/>
          <ac:spMkLst>
            <pc:docMk/>
            <pc:sldMk cId="1214831392" sldId="378"/>
            <ac:spMk id="2103" creationId="{93890181-E195-2CB5-2FD2-0D68EDC09B21}"/>
          </ac:spMkLst>
        </pc:spChg>
      </pc:sldChg>
      <pc:sldChg chg="modSp mod modTransition">
        <pc:chgData name="Gerardo Trujillo" userId="f2b77a62-f980-4b0f-8f9f-1c6c821301ce" providerId="ADAL" clId="{5DEBA8AE-3EDC-8946-8B71-39A56110C978}" dt="2022-11-01T02:40:16.875" v="41"/>
        <pc:sldMkLst>
          <pc:docMk/>
          <pc:sldMk cId="3959244721" sldId="497"/>
        </pc:sldMkLst>
        <pc:spChg chg="mod">
          <ac:chgData name="Gerardo Trujillo" userId="f2b77a62-f980-4b0f-8f9f-1c6c821301ce" providerId="ADAL" clId="{5DEBA8AE-3EDC-8946-8B71-39A56110C978}" dt="2022-11-01T02:36:21.091" v="9" actId="20577"/>
          <ac:spMkLst>
            <pc:docMk/>
            <pc:sldMk cId="3959244721" sldId="497"/>
            <ac:spMk id="4" creationId="{4E6E6AA5-4389-F044-ACA5-D4804DB2BA2D}"/>
          </ac:spMkLst>
        </pc:spChg>
        <pc:spChg chg="mod">
          <ac:chgData name="Gerardo Trujillo" userId="f2b77a62-f980-4b0f-8f9f-1c6c821301ce" providerId="ADAL" clId="{5DEBA8AE-3EDC-8946-8B71-39A56110C978}" dt="2022-11-01T02:36:31.903" v="15" actId="20577"/>
          <ac:spMkLst>
            <pc:docMk/>
            <pc:sldMk cId="3959244721" sldId="497"/>
            <ac:spMk id="5" creationId="{73474D15-447A-964A-9D2E-5F6E82800A8B}"/>
          </ac:spMkLst>
        </pc:spChg>
      </pc:sldChg>
      <pc:sldChg chg="modSp mod modTransition modClrScheme chgLayout">
        <pc:chgData name="Gerardo Trujillo" userId="f2b77a62-f980-4b0f-8f9f-1c6c821301ce" providerId="ADAL" clId="{5DEBA8AE-3EDC-8946-8B71-39A56110C978}" dt="2022-11-01T02:40:16.875" v="41"/>
        <pc:sldMkLst>
          <pc:docMk/>
          <pc:sldMk cId="1388398626" sldId="500"/>
        </pc:sldMkLst>
        <pc:spChg chg="mod ord">
          <ac:chgData name="Gerardo Trujillo" userId="f2b77a62-f980-4b0f-8f9f-1c6c821301ce" providerId="ADAL" clId="{5DEBA8AE-3EDC-8946-8B71-39A56110C978}" dt="2022-11-01T02:37:02.766" v="23" actId="700"/>
          <ac:spMkLst>
            <pc:docMk/>
            <pc:sldMk cId="1388398626" sldId="500"/>
            <ac:spMk id="2" creationId="{97CBB231-21FF-5F47-B488-AD3B5D37C6D3}"/>
          </ac:spMkLst>
        </pc:spChg>
      </pc:sldChg>
      <pc:sldChg chg="modSp mod modTransition">
        <pc:chgData name="Gerardo Trujillo" userId="f2b77a62-f980-4b0f-8f9f-1c6c821301ce" providerId="ADAL" clId="{5DEBA8AE-3EDC-8946-8B71-39A56110C978}" dt="2022-11-01T02:40:16.875" v="41"/>
        <pc:sldMkLst>
          <pc:docMk/>
          <pc:sldMk cId="2467286792" sldId="503"/>
        </pc:sldMkLst>
        <pc:spChg chg="mod">
          <ac:chgData name="Gerardo Trujillo" userId="f2b77a62-f980-4b0f-8f9f-1c6c821301ce" providerId="ADAL" clId="{5DEBA8AE-3EDC-8946-8B71-39A56110C978}" dt="2022-11-01T02:38:36.218" v="36" actId="12"/>
          <ac:spMkLst>
            <pc:docMk/>
            <pc:sldMk cId="2467286792" sldId="503"/>
            <ac:spMk id="18" creationId="{28252A68-7FAF-E541-9A99-D2EBC906A657}"/>
          </ac:spMkLst>
        </pc:spChg>
      </pc:sldChg>
      <pc:sldChg chg="modTransition">
        <pc:chgData name="Gerardo Trujillo" userId="f2b77a62-f980-4b0f-8f9f-1c6c821301ce" providerId="ADAL" clId="{5DEBA8AE-3EDC-8946-8B71-39A56110C978}" dt="2022-11-01T02:40:16.875" v="41"/>
        <pc:sldMkLst>
          <pc:docMk/>
          <pc:sldMk cId="3053671750" sldId="505"/>
        </pc:sldMkLst>
      </pc:sldChg>
      <pc:sldChg chg="modTransition">
        <pc:chgData name="Gerardo Trujillo" userId="f2b77a62-f980-4b0f-8f9f-1c6c821301ce" providerId="ADAL" clId="{5DEBA8AE-3EDC-8946-8B71-39A56110C978}" dt="2022-11-01T02:40:16.875" v="41"/>
        <pc:sldMkLst>
          <pc:docMk/>
          <pc:sldMk cId="819030653" sldId="506"/>
        </pc:sldMkLst>
      </pc:sldChg>
      <pc:sldChg chg="modTransition">
        <pc:chgData name="Gerardo Trujillo" userId="f2b77a62-f980-4b0f-8f9f-1c6c821301ce" providerId="ADAL" clId="{5DEBA8AE-3EDC-8946-8B71-39A56110C978}" dt="2022-11-01T02:40:16.875" v="41"/>
        <pc:sldMkLst>
          <pc:docMk/>
          <pc:sldMk cId="2918631457" sldId="507"/>
        </pc:sldMkLst>
      </pc:sldChg>
      <pc:sldChg chg="modTransition">
        <pc:chgData name="Gerardo Trujillo" userId="f2b77a62-f980-4b0f-8f9f-1c6c821301ce" providerId="ADAL" clId="{5DEBA8AE-3EDC-8946-8B71-39A56110C978}" dt="2022-11-01T02:40:16.875" v="41"/>
        <pc:sldMkLst>
          <pc:docMk/>
          <pc:sldMk cId="69571065" sldId="508"/>
        </pc:sldMkLst>
      </pc:sldChg>
      <pc:sldChg chg="modTransition">
        <pc:chgData name="Gerardo Trujillo" userId="f2b77a62-f980-4b0f-8f9f-1c6c821301ce" providerId="ADAL" clId="{5DEBA8AE-3EDC-8946-8B71-39A56110C978}" dt="2022-11-01T02:40:16.875" v="41"/>
        <pc:sldMkLst>
          <pc:docMk/>
          <pc:sldMk cId="945275600" sldId="509"/>
        </pc:sldMkLst>
      </pc:sldChg>
      <pc:sldChg chg="modTransition">
        <pc:chgData name="Gerardo Trujillo" userId="f2b77a62-f980-4b0f-8f9f-1c6c821301ce" providerId="ADAL" clId="{5DEBA8AE-3EDC-8946-8B71-39A56110C978}" dt="2022-11-01T02:40:16.875" v="41"/>
        <pc:sldMkLst>
          <pc:docMk/>
          <pc:sldMk cId="1468117071" sldId="510"/>
        </pc:sldMkLst>
      </pc:sldChg>
      <pc:sldChg chg="modSp mod modTransition">
        <pc:chgData name="Gerardo Trujillo" userId="f2b77a62-f980-4b0f-8f9f-1c6c821301ce" providerId="ADAL" clId="{5DEBA8AE-3EDC-8946-8B71-39A56110C978}" dt="2022-11-01T02:40:16.875" v="41"/>
        <pc:sldMkLst>
          <pc:docMk/>
          <pc:sldMk cId="2203847542" sldId="511"/>
        </pc:sldMkLst>
        <pc:spChg chg="mod">
          <ac:chgData name="Gerardo Trujillo" userId="f2b77a62-f980-4b0f-8f9f-1c6c821301ce" providerId="ADAL" clId="{5DEBA8AE-3EDC-8946-8B71-39A56110C978}" dt="2022-11-01T02:39:51.585" v="40" actId="1076"/>
          <ac:spMkLst>
            <pc:docMk/>
            <pc:sldMk cId="2203847542" sldId="511"/>
            <ac:spMk id="9" creationId="{F87EC200-00BF-7EA6-60C9-6BCEBA7EC4CA}"/>
          </ac:spMkLst>
        </pc:spChg>
      </pc:sldChg>
      <pc:sldChg chg="modTransition">
        <pc:chgData name="Gerardo Trujillo" userId="f2b77a62-f980-4b0f-8f9f-1c6c821301ce" providerId="ADAL" clId="{5DEBA8AE-3EDC-8946-8B71-39A56110C978}" dt="2022-11-01T02:40:16.875" v="41"/>
        <pc:sldMkLst>
          <pc:docMk/>
          <pc:sldMk cId="2942138544" sldId="512"/>
        </pc:sldMkLst>
      </pc:sldChg>
      <pc:sldChg chg="modTransition">
        <pc:chgData name="Gerardo Trujillo" userId="f2b77a62-f980-4b0f-8f9f-1c6c821301ce" providerId="ADAL" clId="{5DEBA8AE-3EDC-8946-8B71-39A56110C978}" dt="2022-11-01T02:40:16.875" v="41"/>
        <pc:sldMkLst>
          <pc:docMk/>
          <pc:sldMk cId="1709246658" sldId="513"/>
        </pc:sldMkLst>
      </pc:sldChg>
      <pc:sldChg chg="modSp mod modTransition modClrScheme chgLayout">
        <pc:chgData name="Gerardo Trujillo" userId="f2b77a62-f980-4b0f-8f9f-1c6c821301ce" providerId="ADAL" clId="{5DEBA8AE-3EDC-8946-8B71-39A56110C978}" dt="2022-11-01T02:40:16.875" v="41"/>
        <pc:sldMkLst>
          <pc:docMk/>
          <pc:sldMk cId="2406606281" sldId="514"/>
        </pc:sldMkLst>
        <pc:spChg chg="mod ord">
          <ac:chgData name="Gerardo Trujillo" userId="f2b77a62-f980-4b0f-8f9f-1c6c821301ce" providerId="ADAL" clId="{5DEBA8AE-3EDC-8946-8B71-39A56110C978}" dt="2022-11-01T02:37:17.016" v="24" actId="700"/>
          <ac:spMkLst>
            <pc:docMk/>
            <pc:sldMk cId="2406606281" sldId="514"/>
            <ac:spMk id="2" creationId="{97CBB231-21FF-5F47-B488-AD3B5D37C6D3}"/>
          </ac:spMkLst>
        </pc:spChg>
      </pc:sldChg>
      <pc:sldChg chg="modSp mod modTransition modClrScheme chgLayout">
        <pc:chgData name="Gerardo Trujillo" userId="f2b77a62-f980-4b0f-8f9f-1c6c821301ce" providerId="ADAL" clId="{5DEBA8AE-3EDC-8946-8B71-39A56110C978}" dt="2022-11-01T02:40:16.875" v="41"/>
        <pc:sldMkLst>
          <pc:docMk/>
          <pc:sldMk cId="463652928" sldId="515"/>
        </pc:sldMkLst>
        <pc:spChg chg="mod ord">
          <ac:chgData name="Gerardo Trujillo" userId="f2b77a62-f980-4b0f-8f9f-1c6c821301ce" providerId="ADAL" clId="{5DEBA8AE-3EDC-8946-8B71-39A56110C978}" dt="2022-11-01T02:36:57.171" v="22" actId="700"/>
          <ac:spMkLst>
            <pc:docMk/>
            <pc:sldMk cId="463652928" sldId="515"/>
            <ac:spMk id="2" creationId="{97CBB231-21FF-5F47-B488-AD3B5D37C6D3}"/>
          </ac:spMkLst>
        </pc:spChg>
        <pc:spChg chg="mod">
          <ac:chgData name="Gerardo Trujillo" userId="f2b77a62-f980-4b0f-8f9f-1c6c821301ce" providerId="ADAL" clId="{5DEBA8AE-3EDC-8946-8B71-39A56110C978}" dt="2022-11-01T02:37:33.453" v="28" actId="20577"/>
          <ac:spMkLst>
            <pc:docMk/>
            <pc:sldMk cId="463652928" sldId="515"/>
            <ac:spMk id="14" creationId="{D8C0E78B-F02F-696D-714F-56A8312CE801}"/>
          </ac:spMkLst>
        </pc:spChg>
      </pc:sldChg>
      <pc:sldChg chg="modSp mod modTransition modClrScheme chgLayout">
        <pc:chgData name="Gerardo Trujillo" userId="f2b77a62-f980-4b0f-8f9f-1c6c821301ce" providerId="ADAL" clId="{5DEBA8AE-3EDC-8946-8B71-39A56110C978}" dt="2022-11-01T02:40:16.875" v="41"/>
        <pc:sldMkLst>
          <pc:docMk/>
          <pc:sldMk cId="862615419" sldId="516"/>
        </pc:sldMkLst>
        <pc:spChg chg="mod ord">
          <ac:chgData name="Gerardo Trujillo" userId="f2b77a62-f980-4b0f-8f9f-1c6c821301ce" providerId="ADAL" clId="{5DEBA8AE-3EDC-8946-8B71-39A56110C978}" dt="2022-11-01T02:37:39.218" v="29" actId="700"/>
          <ac:spMkLst>
            <pc:docMk/>
            <pc:sldMk cId="862615419" sldId="516"/>
            <ac:spMk id="2" creationId="{97CBB231-21FF-5F47-B488-AD3B5D37C6D3}"/>
          </ac:spMkLst>
        </pc:spChg>
        <pc:spChg chg="mod">
          <ac:chgData name="Gerardo Trujillo" userId="f2b77a62-f980-4b0f-8f9f-1c6c821301ce" providerId="ADAL" clId="{5DEBA8AE-3EDC-8946-8B71-39A56110C978}" dt="2022-11-01T02:37:57.347" v="35" actId="20577"/>
          <ac:spMkLst>
            <pc:docMk/>
            <pc:sldMk cId="862615419" sldId="516"/>
            <ac:spMk id="3" creationId="{1FC689F0-8607-3F1C-CFB3-9FFC5222DF41}"/>
          </ac:spMkLst>
        </pc:spChg>
      </pc:sldChg>
      <pc:sldChg chg="modTransition">
        <pc:chgData name="Gerardo Trujillo" userId="f2b77a62-f980-4b0f-8f9f-1c6c821301ce" providerId="ADAL" clId="{5DEBA8AE-3EDC-8946-8B71-39A56110C978}" dt="2022-11-01T02:40:16.875" v="41"/>
        <pc:sldMkLst>
          <pc:docMk/>
          <pc:sldMk cId="100345606" sldId="517"/>
        </pc:sldMkLst>
      </pc:sldChg>
      <pc:sldChg chg="addSp delSp modSp mod modTransition">
        <pc:chgData name="Gerardo Trujillo" userId="f2b77a62-f980-4b0f-8f9f-1c6c821301ce" providerId="ADAL" clId="{5DEBA8AE-3EDC-8946-8B71-39A56110C978}" dt="2022-11-01T02:41:16.673" v="76" actId="478"/>
        <pc:sldMkLst>
          <pc:docMk/>
          <pc:sldMk cId="3617739422" sldId="518"/>
        </pc:sldMkLst>
        <pc:spChg chg="mod">
          <ac:chgData name="Gerardo Trujillo" userId="f2b77a62-f980-4b0f-8f9f-1c6c821301ce" providerId="ADAL" clId="{5DEBA8AE-3EDC-8946-8B71-39A56110C978}" dt="2022-11-01T02:41:14.256" v="75" actId="20577"/>
          <ac:spMkLst>
            <pc:docMk/>
            <pc:sldMk cId="3617739422" sldId="518"/>
            <ac:spMk id="4" creationId="{4E6E6AA5-4389-F044-ACA5-D4804DB2BA2D}"/>
          </ac:spMkLst>
        </pc:spChg>
        <pc:spChg chg="del mod">
          <ac:chgData name="Gerardo Trujillo" userId="f2b77a62-f980-4b0f-8f9f-1c6c821301ce" providerId="ADAL" clId="{5DEBA8AE-3EDC-8946-8B71-39A56110C978}" dt="2022-11-01T02:41:00.933" v="46" actId="478"/>
          <ac:spMkLst>
            <pc:docMk/>
            <pc:sldMk cId="3617739422" sldId="518"/>
            <ac:spMk id="5" creationId="{73474D15-447A-964A-9D2E-5F6E82800A8B}"/>
          </ac:spMkLst>
        </pc:spChg>
        <pc:spChg chg="add del mod">
          <ac:chgData name="Gerardo Trujillo" userId="f2b77a62-f980-4b0f-8f9f-1c6c821301ce" providerId="ADAL" clId="{5DEBA8AE-3EDC-8946-8B71-39A56110C978}" dt="2022-11-01T02:41:16.673" v="76" actId="478"/>
          <ac:spMkLst>
            <pc:docMk/>
            <pc:sldMk cId="3617739422" sldId="518"/>
            <ac:spMk id="6" creationId="{F3937FFE-343F-166B-F60E-ACA62729C3D3}"/>
          </ac:spMkLst>
        </pc:spChg>
      </pc:sldChg>
      <pc:sldChg chg="modTransition">
        <pc:chgData name="Gerardo Trujillo" userId="f2b77a62-f980-4b0f-8f9f-1c6c821301ce" providerId="ADAL" clId="{5DEBA8AE-3EDC-8946-8B71-39A56110C978}" dt="2022-11-01T02:40:16.875" v="41"/>
        <pc:sldMkLst>
          <pc:docMk/>
          <pc:sldMk cId="3685811284" sldId="519"/>
        </pc:sldMkLst>
      </pc:sldChg>
      <pc:sldChg chg="modTransition">
        <pc:chgData name="Gerardo Trujillo" userId="f2b77a62-f980-4b0f-8f9f-1c6c821301ce" providerId="ADAL" clId="{5DEBA8AE-3EDC-8946-8B71-39A56110C978}" dt="2022-11-01T02:40:16.875" v="41"/>
        <pc:sldMkLst>
          <pc:docMk/>
          <pc:sldMk cId="1646973243" sldId="520"/>
        </pc:sldMkLst>
      </pc:sldChg>
      <pc:sldChg chg="modSp mod modTransition">
        <pc:chgData name="Gerardo Trujillo" userId="f2b77a62-f980-4b0f-8f9f-1c6c821301ce" providerId="ADAL" clId="{5DEBA8AE-3EDC-8946-8B71-39A56110C978}" dt="2022-11-01T02:40:16.875" v="41"/>
        <pc:sldMkLst>
          <pc:docMk/>
          <pc:sldMk cId="1586670260" sldId="521"/>
        </pc:sldMkLst>
        <pc:spChg chg="mod">
          <ac:chgData name="Gerardo Trujillo" userId="f2b77a62-f980-4b0f-8f9f-1c6c821301ce" providerId="ADAL" clId="{5DEBA8AE-3EDC-8946-8B71-39A56110C978}" dt="2022-11-01T02:35:02.382" v="4" actId="20577"/>
          <ac:spMkLst>
            <pc:docMk/>
            <pc:sldMk cId="1586670260" sldId="521"/>
            <ac:spMk id="5" creationId="{73474D15-447A-964A-9D2E-5F6E82800A8B}"/>
          </ac:spMkLst>
        </pc:spChg>
      </pc:sldChg>
    </pc:docChg>
  </pc:docChgLst>
  <pc:docChgLst>
    <pc:chgData name="Marisol León" userId="e1084f91-3605-43d1-a7ff-413c940f9801" providerId="ADAL" clId="{148B5949-C0EA-4391-8AED-CA098E80589C}"/>
    <pc:docChg chg="modSld modMainMaster">
      <pc:chgData name="Marisol León" userId="e1084f91-3605-43d1-a7ff-413c940f9801" providerId="ADAL" clId="{148B5949-C0EA-4391-8AED-CA098E80589C}" dt="2022-10-25T18:05:23.434" v="10"/>
      <pc:docMkLst>
        <pc:docMk/>
      </pc:docMkLst>
      <pc:sldChg chg="modSp mod">
        <pc:chgData name="Marisol León" userId="e1084f91-3605-43d1-a7ff-413c940f9801" providerId="ADAL" clId="{148B5949-C0EA-4391-8AED-CA098E80589C}" dt="2022-10-25T17:54:03.815" v="5" actId="20577"/>
        <pc:sldMkLst>
          <pc:docMk/>
          <pc:sldMk cId="1554541908" sldId="273"/>
        </pc:sldMkLst>
        <pc:spChg chg="mod">
          <ac:chgData name="Marisol León" userId="e1084f91-3605-43d1-a7ff-413c940f9801" providerId="ADAL" clId="{148B5949-C0EA-4391-8AED-CA098E80589C}" dt="2022-10-25T17:53:58.580" v="1" actId="20577"/>
          <ac:spMkLst>
            <pc:docMk/>
            <pc:sldMk cId="1554541908" sldId="273"/>
            <ac:spMk id="2" creationId="{00000000-0000-0000-0000-000000000000}"/>
          </ac:spMkLst>
        </pc:spChg>
        <pc:spChg chg="mod">
          <ac:chgData name="Marisol León" userId="e1084f91-3605-43d1-a7ff-413c940f9801" providerId="ADAL" clId="{148B5949-C0EA-4391-8AED-CA098E80589C}" dt="2022-10-25T17:54:03.815" v="5" actId="20577"/>
          <ac:spMkLst>
            <pc:docMk/>
            <pc:sldMk cId="1554541908" sldId="273"/>
            <ac:spMk id="3" creationId="{00000000-0000-0000-0000-000000000000}"/>
          </ac:spMkLst>
        </pc:spChg>
      </pc:sldChg>
      <pc:sldChg chg="modSp mod">
        <pc:chgData name="Marisol León" userId="e1084f91-3605-43d1-a7ff-413c940f9801" providerId="ADAL" clId="{148B5949-C0EA-4391-8AED-CA098E80589C}" dt="2022-10-25T17:54:52.568" v="8" actId="20577"/>
        <pc:sldMkLst>
          <pc:docMk/>
          <pc:sldMk cId="3787678996" sldId="301"/>
        </pc:sldMkLst>
        <pc:spChg chg="mod">
          <ac:chgData name="Marisol León" userId="e1084f91-3605-43d1-a7ff-413c940f9801" providerId="ADAL" clId="{148B5949-C0EA-4391-8AED-CA098E80589C}" dt="2022-10-25T17:54:25.224" v="7" actId="20577"/>
          <ac:spMkLst>
            <pc:docMk/>
            <pc:sldMk cId="3787678996" sldId="301"/>
            <ac:spMk id="2" creationId="{042B0D7C-1358-BF70-EF59-63B53F3296B8}"/>
          </ac:spMkLst>
        </pc:spChg>
        <pc:spChg chg="mod">
          <ac:chgData name="Marisol León" userId="e1084f91-3605-43d1-a7ff-413c940f9801" providerId="ADAL" clId="{148B5949-C0EA-4391-8AED-CA098E80589C}" dt="2022-10-25T17:54:52.568" v="8" actId="20577"/>
          <ac:spMkLst>
            <pc:docMk/>
            <pc:sldMk cId="3787678996" sldId="301"/>
            <ac:spMk id="5" creationId="{8125BEC9-1E98-35A0-F071-00F8DD9818D8}"/>
          </ac:spMkLst>
        </pc:spChg>
      </pc:sldChg>
      <pc:sldMasterChg chg="modSp mod">
        <pc:chgData name="Marisol León" userId="e1084f91-3605-43d1-a7ff-413c940f9801" providerId="ADAL" clId="{148B5949-C0EA-4391-8AED-CA098E80589C}" dt="2022-10-25T18:05:23.434" v="10"/>
        <pc:sldMasterMkLst>
          <pc:docMk/>
          <pc:sldMasterMk cId="1764657274" sldId="2147483678"/>
        </pc:sldMasterMkLst>
        <pc:spChg chg="mod">
          <ac:chgData name="Marisol León" userId="e1084f91-3605-43d1-a7ff-413c940f9801" providerId="ADAL" clId="{148B5949-C0EA-4391-8AED-CA098E80589C}" dt="2022-10-25T18:05:13.587" v="9"/>
          <ac:spMkLst>
            <pc:docMk/>
            <pc:sldMasterMk cId="1764657274" sldId="2147483678"/>
            <ac:spMk id="18" creationId="{309D4FBA-741D-8B31-3CB4-F18CBD23B14A}"/>
          </ac:spMkLst>
        </pc:spChg>
        <pc:spChg chg="mod">
          <ac:chgData name="Marisol León" userId="e1084f91-3605-43d1-a7ff-413c940f9801" providerId="ADAL" clId="{148B5949-C0EA-4391-8AED-CA098E80589C}" dt="2022-10-25T18:05:23.434" v="10"/>
          <ac:spMkLst>
            <pc:docMk/>
            <pc:sldMasterMk cId="1764657274" sldId="2147483678"/>
            <ac:spMk id="19" creationId="{BD19D78D-2C62-CB1D-8144-36BA348CEDC9}"/>
          </ac:spMkLst>
        </pc:spChg>
      </pc:sldMasterChg>
    </pc:docChg>
  </pc:docChgLst>
  <pc:docChgLst>
    <pc:chgData name="Ana Jimena  Estrada Fuerte" userId="66cbb74c-f403-455f-9431-05505c8a10b1" providerId="ADAL" clId="{8A88B01A-08EE-4CD6-8C61-A081BF84E8D9}"/>
    <pc:docChg chg="custSel modMainMaster">
      <pc:chgData name="Ana Jimena  Estrada Fuerte" userId="66cbb74c-f403-455f-9431-05505c8a10b1" providerId="ADAL" clId="{8A88B01A-08EE-4CD6-8C61-A081BF84E8D9}" dt="2022-11-01T19:09:40.053" v="18"/>
      <pc:docMkLst>
        <pc:docMk/>
      </pc:docMkLst>
      <pc:sldMasterChg chg="modSp mod">
        <pc:chgData name="Ana Jimena  Estrada Fuerte" userId="66cbb74c-f403-455f-9431-05505c8a10b1" providerId="ADAL" clId="{8A88B01A-08EE-4CD6-8C61-A081BF84E8D9}" dt="2022-11-01T19:08:07.740" v="1"/>
        <pc:sldMasterMkLst>
          <pc:docMk/>
          <pc:sldMasterMk cId="1423575879" sldId="2147483654"/>
        </pc:sldMasterMkLst>
        <pc:picChg chg="mod">
          <ac:chgData name="Ana Jimena  Estrada Fuerte" userId="66cbb74c-f403-455f-9431-05505c8a10b1" providerId="ADAL" clId="{8A88B01A-08EE-4CD6-8C61-A081BF84E8D9}" dt="2022-11-01T19:08:07.740" v="1"/>
          <ac:picMkLst>
            <pc:docMk/>
            <pc:sldMasterMk cId="1423575879" sldId="2147483654"/>
            <ac:picMk id="3" creationId="{68CFA87B-F0B0-969B-AA0B-2A94603FE4F9}"/>
          </ac:picMkLst>
        </pc:picChg>
      </pc:sldMasterChg>
      <pc:sldMasterChg chg="addSp delSp modSp mod modSldLayout">
        <pc:chgData name="Ana Jimena  Estrada Fuerte" userId="66cbb74c-f403-455f-9431-05505c8a10b1" providerId="ADAL" clId="{8A88B01A-08EE-4CD6-8C61-A081BF84E8D9}" dt="2022-11-01T19:09:40.053" v="18"/>
        <pc:sldMasterMkLst>
          <pc:docMk/>
          <pc:sldMasterMk cId="2328870246" sldId="2147483664"/>
        </pc:sldMasterMkLst>
        <pc:picChg chg="del">
          <ac:chgData name="Ana Jimena  Estrada Fuerte" userId="66cbb74c-f403-455f-9431-05505c8a10b1" providerId="ADAL" clId="{8A88B01A-08EE-4CD6-8C61-A081BF84E8D9}" dt="2022-11-01T19:08:23.684" v="3" actId="478"/>
          <ac:picMkLst>
            <pc:docMk/>
            <pc:sldMasterMk cId="2328870246" sldId="2147483664"/>
            <ac:picMk id="5" creationId="{16C206DE-46AF-FD61-AFBA-94B87BD0780D}"/>
          </ac:picMkLst>
        </pc:picChg>
        <pc:picChg chg="add mod">
          <ac:chgData name="Ana Jimena  Estrada Fuerte" userId="66cbb74c-f403-455f-9431-05505c8a10b1" providerId="ADAL" clId="{8A88B01A-08EE-4CD6-8C61-A081BF84E8D9}" dt="2022-11-01T19:08:39.478" v="12" actId="1037"/>
          <ac:picMkLst>
            <pc:docMk/>
            <pc:sldMasterMk cId="2328870246" sldId="2147483664"/>
            <ac:picMk id="8" creationId="{7DD9FF8A-C990-4C75-6136-B8285C1F68AD}"/>
          </ac:picMkLst>
        </pc:picChg>
        <pc:sldLayoutChg chg="modSp">
          <pc:chgData name="Ana Jimena  Estrada Fuerte" userId="66cbb74c-f403-455f-9431-05505c8a10b1" providerId="ADAL" clId="{8A88B01A-08EE-4CD6-8C61-A081BF84E8D9}" dt="2022-11-01T19:08:50.409" v="13"/>
          <pc:sldLayoutMkLst>
            <pc:docMk/>
            <pc:sldMasterMk cId="2328870246" sldId="2147483664"/>
            <pc:sldLayoutMk cId="1414725451" sldId="2147483682"/>
          </pc:sldLayoutMkLst>
          <pc:picChg chg="mod">
            <ac:chgData name="Ana Jimena  Estrada Fuerte" userId="66cbb74c-f403-455f-9431-05505c8a10b1" providerId="ADAL" clId="{8A88B01A-08EE-4CD6-8C61-A081BF84E8D9}" dt="2022-11-01T19:08:50.409" v="13"/>
            <ac:picMkLst>
              <pc:docMk/>
              <pc:sldMasterMk cId="2328870246" sldId="2147483664"/>
              <pc:sldLayoutMk cId="1414725451" sldId="2147483682"/>
              <ac:picMk id="474" creationId="{E8BDA0C5-A8E3-4B71-9895-98F296EE74D8}"/>
            </ac:picMkLst>
          </pc:picChg>
        </pc:sldLayoutChg>
        <pc:sldLayoutChg chg="modSp">
          <pc:chgData name="Ana Jimena  Estrada Fuerte" userId="66cbb74c-f403-455f-9431-05505c8a10b1" providerId="ADAL" clId="{8A88B01A-08EE-4CD6-8C61-A081BF84E8D9}" dt="2022-11-01T19:08:55.381" v="14"/>
          <pc:sldLayoutMkLst>
            <pc:docMk/>
            <pc:sldMasterMk cId="2328870246" sldId="2147483664"/>
            <pc:sldLayoutMk cId="1048516442" sldId="2147483683"/>
          </pc:sldLayoutMkLst>
          <pc:picChg chg="mod">
            <ac:chgData name="Ana Jimena  Estrada Fuerte" userId="66cbb74c-f403-455f-9431-05505c8a10b1" providerId="ADAL" clId="{8A88B01A-08EE-4CD6-8C61-A081BF84E8D9}" dt="2022-11-01T19:08:55.381" v="14"/>
            <ac:picMkLst>
              <pc:docMk/>
              <pc:sldMasterMk cId="2328870246" sldId="2147483664"/>
              <pc:sldLayoutMk cId="1048516442" sldId="2147483683"/>
              <ac:picMk id="460" creationId="{C95731D4-0918-4E75-B7D7-397C732A7D95}"/>
            </ac:picMkLst>
          </pc:picChg>
        </pc:sldLayoutChg>
        <pc:sldLayoutChg chg="modSp">
          <pc:chgData name="Ana Jimena  Estrada Fuerte" userId="66cbb74c-f403-455f-9431-05505c8a10b1" providerId="ADAL" clId="{8A88B01A-08EE-4CD6-8C61-A081BF84E8D9}" dt="2022-11-01T19:09:40.053" v="18"/>
          <pc:sldLayoutMkLst>
            <pc:docMk/>
            <pc:sldMasterMk cId="2328870246" sldId="2147483664"/>
            <pc:sldLayoutMk cId="1217239249" sldId="2147483685"/>
          </pc:sldLayoutMkLst>
          <pc:picChg chg="mod">
            <ac:chgData name="Ana Jimena  Estrada Fuerte" userId="66cbb74c-f403-455f-9431-05505c8a10b1" providerId="ADAL" clId="{8A88B01A-08EE-4CD6-8C61-A081BF84E8D9}" dt="2022-11-01T19:09:40.053" v="18"/>
            <ac:picMkLst>
              <pc:docMk/>
              <pc:sldMasterMk cId="2328870246" sldId="2147483664"/>
              <pc:sldLayoutMk cId="1217239249" sldId="2147483685"/>
              <ac:picMk id="932" creationId="{2D18413A-53ED-448C-AB9D-6C4C8059AE1F}"/>
            </ac:picMkLst>
          </pc:picChg>
        </pc:sldLayoutChg>
        <pc:sldLayoutChg chg="modSp">
          <pc:chgData name="Ana Jimena  Estrada Fuerte" userId="66cbb74c-f403-455f-9431-05505c8a10b1" providerId="ADAL" clId="{8A88B01A-08EE-4CD6-8C61-A081BF84E8D9}" dt="2022-11-01T19:09:04.832" v="16"/>
          <pc:sldLayoutMkLst>
            <pc:docMk/>
            <pc:sldMasterMk cId="2328870246" sldId="2147483664"/>
            <pc:sldLayoutMk cId="581422459" sldId="2147483687"/>
          </pc:sldLayoutMkLst>
          <pc:picChg chg="mod">
            <ac:chgData name="Ana Jimena  Estrada Fuerte" userId="66cbb74c-f403-455f-9431-05505c8a10b1" providerId="ADAL" clId="{8A88B01A-08EE-4CD6-8C61-A081BF84E8D9}" dt="2022-11-01T19:09:04.832" v="16"/>
            <ac:picMkLst>
              <pc:docMk/>
              <pc:sldMasterMk cId="2328870246" sldId="2147483664"/>
              <pc:sldLayoutMk cId="581422459" sldId="2147483687"/>
              <ac:picMk id="924" creationId="{8A1B2119-8259-4180-AC52-76CAFD0BE6C0}"/>
            </ac:picMkLst>
          </pc:picChg>
        </pc:sldLayoutChg>
      </pc:sldMasterChg>
      <pc:sldMasterChg chg="modSp">
        <pc:chgData name="Ana Jimena  Estrada Fuerte" userId="66cbb74c-f403-455f-9431-05505c8a10b1" providerId="ADAL" clId="{8A88B01A-08EE-4CD6-8C61-A081BF84E8D9}" dt="2022-11-01T19:09:14.421" v="17"/>
        <pc:sldMasterMkLst>
          <pc:docMk/>
          <pc:sldMasterMk cId="1764657274" sldId="2147483678"/>
        </pc:sldMasterMkLst>
        <pc:picChg chg="mod">
          <ac:chgData name="Ana Jimena  Estrada Fuerte" userId="66cbb74c-f403-455f-9431-05505c8a10b1" providerId="ADAL" clId="{8A88B01A-08EE-4CD6-8C61-A081BF84E8D9}" dt="2022-11-01T19:09:14.421" v="17"/>
          <ac:picMkLst>
            <pc:docMk/>
            <pc:sldMasterMk cId="1764657274" sldId="2147483678"/>
            <ac:picMk id="8" creationId="{00000000-0000-0000-0000-000000000000}"/>
          </ac:picMkLst>
        </pc:picChg>
      </pc:sldMasterChg>
      <pc:sldMasterChg chg="modSp">
        <pc:chgData name="Ana Jimena  Estrada Fuerte" userId="66cbb74c-f403-455f-9431-05505c8a10b1" providerId="ADAL" clId="{8A88B01A-08EE-4CD6-8C61-A081BF84E8D9}" dt="2022-11-01T19:08:11.909" v="2"/>
        <pc:sldMasterMkLst>
          <pc:docMk/>
          <pc:sldMasterMk cId="496375632" sldId="2147483691"/>
        </pc:sldMasterMkLst>
        <pc:picChg chg="mod">
          <ac:chgData name="Ana Jimena  Estrada Fuerte" userId="66cbb74c-f403-455f-9431-05505c8a10b1" providerId="ADAL" clId="{8A88B01A-08EE-4CD6-8C61-A081BF84E8D9}" dt="2022-11-01T19:08:11.909" v="2"/>
          <ac:picMkLst>
            <pc:docMk/>
            <pc:sldMasterMk cId="496375632" sldId="2147483691"/>
            <ac:picMk id="7" creationId="{00000000-0000-0000-0000-000000000000}"/>
          </ac:picMkLst>
        </pc:picChg>
      </pc:sldMasterChg>
    </pc:docChg>
  </pc:docChgLst>
</pc:chgInfo>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03281C5-B7A4-3648-A348-45ACF1EA559E}" type="datetimeFigureOut">
              <a:rPr lang="es-MX" smtClean="0"/>
              <a:t>01/11/2022</a:t>
            </a:fld>
            <a:endParaRPr/>
          </a:p>
        </p:txBody>
      </p:sp>
      <p:sp>
        <p:nvSpPr>
          <p:cNvPr id="4" name="Marcador de imagen de diapositiva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a:t>Haga clic para modificar los estilos de texto del patrón</a:t>
            </a:r>
          </a:p>
          <a:p>
            <a:pPr lvl="1"/>
            <a:r>
              <a:rPr lang="es-ES"/>
              <a:t>Segundo nivel</a:t>
            </a:r>
          </a:p>
          <a:p>
            <a:pPr lvl="2"/>
            <a:r>
              <a:rPr lang="es-ES"/>
              <a:t>Tercer nivel</a:t>
            </a:r>
          </a:p>
          <a:p>
            <a:pPr lvl="3"/>
            <a:r>
              <a:rPr lang="es-ES"/>
              <a:t>Cuarto nivel</a:t>
            </a:r>
          </a:p>
          <a:p>
            <a:pPr lvl="4"/>
            <a:r>
              <a:rPr lang="es-ES"/>
              <a:t>Quinto nivel</a:t>
            </a:r>
            <a:endParaRPr/>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235A775-D0DB-C444-B41B-7408B6F92AA9}" type="slidenum">
              <a:rPr lang="es-MX" smtClean="0"/>
              <a:t>‹#›</a:t>
            </a:fld>
            <a:endParaRPr/>
          </a:p>
        </p:txBody>
      </p:sp>
    </p:spTree>
    <p:extLst>
      <p:ext uri="{BB962C8B-B14F-4D97-AF65-F5344CB8AC3E}">
        <p14:creationId xmlns:p14="http://schemas.microsoft.com/office/powerpoint/2010/main" val="291018153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ID" i="1"/>
          </a:p>
        </p:txBody>
      </p:sp>
      <p:sp>
        <p:nvSpPr>
          <p:cNvPr id="4" name="Slide Number Placeholder 3"/>
          <p:cNvSpPr>
            <a:spLocks noGrp="1"/>
          </p:cNvSpPr>
          <p:nvPr>
            <p:ph type="sldNum" sz="quarter" idx="10"/>
          </p:nvPr>
        </p:nvSpPr>
        <p:spPr/>
        <p:txBody>
          <a:bodyPr/>
          <a:lstStyle/>
          <a:p>
            <a:fld id="{02C4C06F-1732-4219-9546-4DB3F1409D7A}" type="slidenum">
              <a:rPr lang="id-ID" smtClean="0"/>
              <a:t>6</a:t>
            </a:fld>
            <a:endParaRPr lang="id-ID"/>
          </a:p>
        </p:txBody>
      </p:sp>
    </p:spTree>
    <p:extLst>
      <p:ext uri="{BB962C8B-B14F-4D97-AF65-F5344CB8AC3E}">
        <p14:creationId xmlns:p14="http://schemas.microsoft.com/office/powerpoint/2010/main" val="9139415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10"/>
          </p:nvPr>
        </p:nvSpPr>
        <p:spPr/>
        <p:txBody>
          <a:bodyPr/>
          <a:lstStyle/>
          <a:p>
            <a:fld id="{02C4C06F-1732-4219-9546-4DB3F1409D7A}" type="slidenum">
              <a:rPr lang="id-ID" smtClean="0"/>
              <a:t>17</a:t>
            </a:fld>
            <a:endParaRPr lang="id-ID"/>
          </a:p>
        </p:txBody>
      </p:sp>
    </p:spTree>
    <p:extLst>
      <p:ext uri="{BB962C8B-B14F-4D97-AF65-F5344CB8AC3E}">
        <p14:creationId xmlns:p14="http://schemas.microsoft.com/office/powerpoint/2010/main" val="304047215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10"/>
          </p:nvPr>
        </p:nvSpPr>
        <p:spPr/>
        <p:txBody>
          <a:bodyPr/>
          <a:lstStyle/>
          <a:p>
            <a:fld id="{02C4C06F-1732-4219-9546-4DB3F1409D7A}" type="slidenum">
              <a:rPr lang="id-ID" smtClean="0"/>
              <a:t>18</a:t>
            </a:fld>
            <a:endParaRPr lang="id-ID"/>
          </a:p>
        </p:txBody>
      </p:sp>
    </p:spTree>
    <p:extLst>
      <p:ext uri="{BB962C8B-B14F-4D97-AF65-F5344CB8AC3E}">
        <p14:creationId xmlns:p14="http://schemas.microsoft.com/office/powerpoint/2010/main" val="2427862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10"/>
          </p:nvPr>
        </p:nvSpPr>
        <p:spPr/>
        <p:txBody>
          <a:bodyPr/>
          <a:lstStyle/>
          <a:p>
            <a:fld id="{02C4C06F-1732-4219-9546-4DB3F1409D7A}" type="slidenum">
              <a:rPr lang="id-ID" smtClean="0"/>
              <a:t>8</a:t>
            </a:fld>
            <a:endParaRPr lang="id-ID"/>
          </a:p>
        </p:txBody>
      </p:sp>
    </p:spTree>
    <p:extLst>
      <p:ext uri="{BB962C8B-B14F-4D97-AF65-F5344CB8AC3E}">
        <p14:creationId xmlns:p14="http://schemas.microsoft.com/office/powerpoint/2010/main" val="274439777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10"/>
          </p:nvPr>
        </p:nvSpPr>
        <p:spPr/>
        <p:txBody>
          <a:bodyPr/>
          <a:lstStyle/>
          <a:p>
            <a:fld id="{02C4C06F-1732-4219-9546-4DB3F1409D7A}" type="slidenum">
              <a:rPr lang="id-ID" smtClean="0"/>
              <a:t>9</a:t>
            </a:fld>
            <a:endParaRPr lang="id-ID"/>
          </a:p>
        </p:txBody>
      </p:sp>
    </p:spTree>
    <p:extLst>
      <p:ext uri="{BB962C8B-B14F-4D97-AF65-F5344CB8AC3E}">
        <p14:creationId xmlns:p14="http://schemas.microsoft.com/office/powerpoint/2010/main" val="394289877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10"/>
          </p:nvPr>
        </p:nvSpPr>
        <p:spPr/>
        <p:txBody>
          <a:bodyPr/>
          <a:lstStyle/>
          <a:p>
            <a:fld id="{02C4C06F-1732-4219-9546-4DB3F1409D7A}" type="slidenum">
              <a:rPr lang="id-ID" smtClean="0"/>
              <a:t>10</a:t>
            </a:fld>
            <a:endParaRPr lang="id-ID"/>
          </a:p>
        </p:txBody>
      </p:sp>
    </p:spTree>
    <p:extLst>
      <p:ext uri="{BB962C8B-B14F-4D97-AF65-F5344CB8AC3E}">
        <p14:creationId xmlns:p14="http://schemas.microsoft.com/office/powerpoint/2010/main" val="34573787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10"/>
          </p:nvPr>
        </p:nvSpPr>
        <p:spPr/>
        <p:txBody>
          <a:bodyPr/>
          <a:lstStyle/>
          <a:p>
            <a:fld id="{02C4C06F-1732-4219-9546-4DB3F1409D7A}" type="slidenum">
              <a:rPr lang="id-ID" smtClean="0"/>
              <a:t>11</a:t>
            </a:fld>
            <a:endParaRPr lang="id-ID"/>
          </a:p>
        </p:txBody>
      </p:sp>
    </p:spTree>
    <p:extLst>
      <p:ext uri="{BB962C8B-B14F-4D97-AF65-F5344CB8AC3E}">
        <p14:creationId xmlns:p14="http://schemas.microsoft.com/office/powerpoint/2010/main" val="341850359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10"/>
          </p:nvPr>
        </p:nvSpPr>
        <p:spPr/>
        <p:txBody>
          <a:bodyPr/>
          <a:lstStyle/>
          <a:p>
            <a:fld id="{02C4C06F-1732-4219-9546-4DB3F1409D7A}" type="slidenum">
              <a:rPr lang="id-ID" smtClean="0"/>
              <a:t>12</a:t>
            </a:fld>
            <a:endParaRPr lang="id-ID"/>
          </a:p>
        </p:txBody>
      </p:sp>
    </p:spTree>
    <p:extLst>
      <p:ext uri="{BB962C8B-B14F-4D97-AF65-F5344CB8AC3E}">
        <p14:creationId xmlns:p14="http://schemas.microsoft.com/office/powerpoint/2010/main" val="323451287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10"/>
          </p:nvPr>
        </p:nvSpPr>
        <p:spPr/>
        <p:txBody>
          <a:bodyPr/>
          <a:lstStyle/>
          <a:p>
            <a:fld id="{02C4C06F-1732-4219-9546-4DB3F1409D7A}" type="slidenum">
              <a:rPr lang="id-ID" smtClean="0"/>
              <a:t>13</a:t>
            </a:fld>
            <a:endParaRPr lang="id-ID"/>
          </a:p>
        </p:txBody>
      </p:sp>
    </p:spTree>
    <p:extLst>
      <p:ext uri="{BB962C8B-B14F-4D97-AF65-F5344CB8AC3E}">
        <p14:creationId xmlns:p14="http://schemas.microsoft.com/office/powerpoint/2010/main" val="16907931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10"/>
          </p:nvPr>
        </p:nvSpPr>
        <p:spPr/>
        <p:txBody>
          <a:bodyPr/>
          <a:lstStyle/>
          <a:p>
            <a:fld id="{02C4C06F-1732-4219-9546-4DB3F1409D7A}" type="slidenum">
              <a:rPr lang="id-ID" smtClean="0"/>
              <a:t>14</a:t>
            </a:fld>
            <a:endParaRPr lang="id-ID"/>
          </a:p>
        </p:txBody>
      </p:sp>
    </p:spTree>
    <p:extLst>
      <p:ext uri="{BB962C8B-B14F-4D97-AF65-F5344CB8AC3E}">
        <p14:creationId xmlns:p14="http://schemas.microsoft.com/office/powerpoint/2010/main" val="53701432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ID"/>
          </a:p>
        </p:txBody>
      </p:sp>
      <p:sp>
        <p:nvSpPr>
          <p:cNvPr id="4" name="Slide Number Placeholder 3"/>
          <p:cNvSpPr>
            <a:spLocks noGrp="1"/>
          </p:cNvSpPr>
          <p:nvPr>
            <p:ph type="sldNum" sz="quarter" idx="10"/>
          </p:nvPr>
        </p:nvSpPr>
        <p:spPr/>
        <p:txBody>
          <a:bodyPr/>
          <a:lstStyle/>
          <a:p>
            <a:fld id="{02C4C06F-1732-4219-9546-4DB3F1409D7A}" type="slidenum">
              <a:rPr lang="id-ID" smtClean="0"/>
              <a:t>16</a:t>
            </a:fld>
            <a:endParaRPr lang="id-ID"/>
          </a:p>
        </p:txBody>
      </p:sp>
    </p:spTree>
    <p:extLst>
      <p:ext uri="{BB962C8B-B14F-4D97-AF65-F5344CB8AC3E}">
        <p14:creationId xmlns:p14="http://schemas.microsoft.com/office/powerpoint/2010/main" val="285138847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8.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9.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5.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10.png"/><Relationship Id="rId1" Type="http://schemas.openxmlformats.org/officeDocument/2006/relationships/slideMaster" Target="../slideMasters/slideMaster3.xml"/><Relationship Id="rId4" Type="http://schemas.openxmlformats.org/officeDocument/2006/relationships/image" Target="../media/image2.pn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Master" Target="../slideMasters/slideMaster3.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Portada CMC-LATAM">
    <p:spTree>
      <p:nvGrpSpPr>
        <p:cNvPr id="1" name=""/>
        <p:cNvGrpSpPr/>
        <p:nvPr/>
      </p:nvGrpSpPr>
      <p:grpSpPr>
        <a:xfrm>
          <a:off x="0" y="0"/>
          <a:ext cx="0" cy="0"/>
          <a:chOff x="0" y="0"/>
          <a:chExt cx="0" cy="0"/>
        </a:xfrm>
      </p:grpSpPr>
    </p:spTree>
    <p:extLst>
      <p:ext uri="{BB962C8B-B14F-4D97-AF65-F5344CB8AC3E}">
        <p14:creationId xmlns:p14="http://schemas.microsoft.com/office/powerpoint/2010/main" val="174685477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Imagen con título">
    <p:spTree>
      <p:nvGrpSpPr>
        <p:cNvPr id="1" name=""/>
        <p:cNvGrpSpPr/>
        <p:nvPr/>
      </p:nvGrpSpPr>
      <p:grpSpPr>
        <a:xfrm>
          <a:off x="0" y="0"/>
          <a:ext cx="0" cy="0"/>
          <a:chOff x="0" y="0"/>
          <a:chExt cx="0" cy="0"/>
        </a:xfrm>
      </p:grpSpPr>
      <p:sp>
        <p:nvSpPr>
          <p:cNvPr id="8" name="1 Título"/>
          <p:cNvSpPr>
            <a:spLocks noGrp="1"/>
          </p:cNvSpPr>
          <p:nvPr>
            <p:ph type="title"/>
          </p:nvPr>
        </p:nvSpPr>
        <p:spPr>
          <a:xfrm>
            <a:off x="695460" y="5059680"/>
            <a:ext cx="7856113" cy="566738"/>
          </a:xfrm>
          <a:prstGeom prst="rect">
            <a:avLst/>
          </a:prstGeom>
        </p:spPr>
        <p:txBody>
          <a:bodyPr anchor="b"/>
          <a:lstStyle>
            <a:lvl1pPr algn="l">
              <a:defRPr sz="1500" b="1">
                <a:solidFill>
                  <a:schemeClr val="tx1">
                    <a:lumMod val="85000"/>
                    <a:lumOff val="15000"/>
                  </a:schemeClr>
                </a:solidFill>
              </a:defRPr>
            </a:lvl1pPr>
          </a:lstStyle>
          <a:p>
            <a:r>
              <a:rPr lang="es-ES"/>
              <a:t>Haga clic para modificar el estilo de título del patrón</a:t>
            </a:r>
          </a:p>
        </p:txBody>
      </p:sp>
      <p:sp>
        <p:nvSpPr>
          <p:cNvPr id="9" name="2 Marcador de posición de imagen"/>
          <p:cNvSpPr>
            <a:spLocks noGrp="1"/>
          </p:cNvSpPr>
          <p:nvPr>
            <p:ph type="pic" idx="1"/>
          </p:nvPr>
        </p:nvSpPr>
        <p:spPr>
          <a:xfrm>
            <a:off x="431802" y="1089029"/>
            <a:ext cx="8280400" cy="3970655"/>
          </a:xfrm>
          <a:prstGeom prst="rect">
            <a:avLst/>
          </a:prstGeo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s-ES"/>
          </a:p>
        </p:txBody>
      </p:sp>
      <p:sp>
        <p:nvSpPr>
          <p:cNvPr id="10" name="3 Marcador de texto"/>
          <p:cNvSpPr>
            <a:spLocks noGrp="1"/>
          </p:cNvSpPr>
          <p:nvPr>
            <p:ph type="body" sz="half" idx="2"/>
          </p:nvPr>
        </p:nvSpPr>
        <p:spPr>
          <a:xfrm>
            <a:off x="695460" y="5644536"/>
            <a:ext cx="7856113" cy="592752"/>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spTree>
    <p:extLst>
      <p:ext uri="{BB962C8B-B14F-4D97-AF65-F5344CB8AC3E}">
        <p14:creationId xmlns:p14="http://schemas.microsoft.com/office/powerpoint/2010/main" val="136242377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163213593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Impacto Marino CMC-LATAM">
    <p:bg>
      <p:bgPr>
        <a:solidFill>
          <a:schemeClr val="accent5"/>
        </a:solidFill>
        <a:effectLst/>
      </p:bgPr>
    </p:bg>
    <p:spTree>
      <p:nvGrpSpPr>
        <p:cNvPr id="1" name=""/>
        <p:cNvGrpSpPr/>
        <p:nvPr/>
      </p:nvGrpSpPr>
      <p:grpSpPr>
        <a:xfrm>
          <a:off x="0" y="0"/>
          <a:ext cx="0" cy="0"/>
          <a:chOff x="0" y="0"/>
          <a:chExt cx="0" cy="0"/>
        </a:xfrm>
      </p:grpSpPr>
      <p:pic>
        <p:nvPicPr>
          <p:cNvPr id="474" name="Imagen 473">
            <a:extLst>
              <a:ext uri="{FF2B5EF4-FFF2-40B4-BE49-F238E27FC236}">
                <a16:creationId xmlns:a16="http://schemas.microsoft.com/office/drawing/2014/main" id="{E8BDA0C5-A8E3-4B71-9895-98F296EE74D8}"/>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92" b="92"/>
          <a:stretch/>
        </p:blipFill>
        <p:spPr>
          <a:xfrm>
            <a:off x="0" y="-30991"/>
            <a:ext cx="9202189" cy="6888995"/>
          </a:xfrm>
          <a:prstGeom prst="rect">
            <a:avLst/>
          </a:prstGeom>
        </p:spPr>
      </p:pic>
      <p:pic>
        <p:nvPicPr>
          <p:cNvPr id="3" name="Gráfico 7">
            <a:extLst>
              <a:ext uri="{FF2B5EF4-FFF2-40B4-BE49-F238E27FC236}">
                <a16:creationId xmlns:a16="http://schemas.microsoft.com/office/drawing/2014/main" id="{F811D5BB-9A45-FB2E-1010-FA8FEA7F6DA9}"/>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67406" y="453056"/>
            <a:ext cx="1814685" cy="511627"/>
          </a:xfrm>
          <a:prstGeom prst="rect">
            <a:avLst/>
          </a:prstGeom>
        </p:spPr>
      </p:pic>
    </p:spTree>
    <p:extLst>
      <p:ext uri="{BB962C8B-B14F-4D97-AF65-F5344CB8AC3E}">
        <p14:creationId xmlns:p14="http://schemas.microsoft.com/office/powerpoint/2010/main" val="141472545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Impacto ORO CMC-LATAM">
    <p:bg>
      <p:bgPr>
        <a:solidFill>
          <a:schemeClr val="accent4"/>
        </a:solidFill>
        <a:effectLst/>
      </p:bgPr>
    </p:bg>
    <p:spTree>
      <p:nvGrpSpPr>
        <p:cNvPr id="1" name=""/>
        <p:cNvGrpSpPr/>
        <p:nvPr/>
      </p:nvGrpSpPr>
      <p:grpSpPr>
        <a:xfrm>
          <a:off x="0" y="0"/>
          <a:ext cx="0" cy="0"/>
          <a:chOff x="0" y="0"/>
          <a:chExt cx="0" cy="0"/>
        </a:xfrm>
      </p:grpSpPr>
      <p:pic>
        <p:nvPicPr>
          <p:cNvPr id="460" name="Imagen 459">
            <a:extLst>
              <a:ext uri="{FF2B5EF4-FFF2-40B4-BE49-F238E27FC236}">
                <a16:creationId xmlns:a16="http://schemas.microsoft.com/office/drawing/2014/main" id="{C95731D4-0918-4E75-B7D7-397C732A7D95}"/>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92" b="92"/>
          <a:stretch/>
        </p:blipFill>
        <p:spPr>
          <a:xfrm>
            <a:off x="-88833" y="-58189"/>
            <a:ext cx="9327347" cy="6982691"/>
          </a:xfrm>
          <a:prstGeom prst="rect">
            <a:avLst/>
          </a:prstGeom>
        </p:spPr>
      </p:pic>
      <p:pic>
        <p:nvPicPr>
          <p:cNvPr id="3" name="Gráfico 7">
            <a:extLst>
              <a:ext uri="{FF2B5EF4-FFF2-40B4-BE49-F238E27FC236}">
                <a16:creationId xmlns:a16="http://schemas.microsoft.com/office/drawing/2014/main" id="{8CCD53AA-02C7-B41F-6335-B035AD2F5012}"/>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67406" y="453056"/>
            <a:ext cx="1814685" cy="511627"/>
          </a:xfrm>
          <a:prstGeom prst="rect">
            <a:avLst/>
          </a:prstGeom>
        </p:spPr>
      </p:pic>
    </p:spTree>
    <p:extLst>
      <p:ext uri="{BB962C8B-B14F-4D97-AF65-F5344CB8AC3E}">
        <p14:creationId xmlns:p14="http://schemas.microsoft.com/office/powerpoint/2010/main" val="104851644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Impacto Celeste CMC-LATAM">
    <p:spTree>
      <p:nvGrpSpPr>
        <p:cNvPr id="1" name=""/>
        <p:cNvGrpSpPr/>
        <p:nvPr/>
      </p:nvGrpSpPr>
      <p:grpSpPr>
        <a:xfrm>
          <a:off x="0" y="0"/>
          <a:ext cx="0" cy="0"/>
          <a:chOff x="0" y="0"/>
          <a:chExt cx="0" cy="0"/>
        </a:xfrm>
      </p:grpSpPr>
      <p:pic>
        <p:nvPicPr>
          <p:cNvPr id="932" name="Imagen 931">
            <a:extLst>
              <a:ext uri="{FF2B5EF4-FFF2-40B4-BE49-F238E27FC236}">
                <a16:creationId xmlns:a16="http://schemas.microsoft.com/office/drawing/2014/main" id="{2D18413A-53ED-448C-AB9D-6C4C8059AE1F}"/>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contrast="40000"/>
                    </a14:imgEffect>
                  </a14:imgLayer>
                </a14:imgProps>
              </a:ext>
              <a:ext uri="{28A0092B-C50C-407E-A947-70E740481C1C}">
                <a14:useLocalDpi xmlns:a14="http://schemas.microsoft.com/office/drawing/2010/main" val="0"/>
              </a:ext>
            </a:extLst>
          </a:blip>
          <a:srcRect t="92" b="92"/>
          <a:stretch/>
        </p:blipFill>
        <p:spPr>
          <a:xfrm>
            <a:off x="-8398" y="1"/>
            <a:ext cx="9152398" cy="6851720"/>
          </a:xfrm>
          <a:prstGeom prst="rect">
            <a:avLst/>
          </a:prstGeom>
        </p:spPr>
      </p:pic>
      <p:pic>
        <p:nvPicPr>
          <p:cNvPr id="3" name="Gráfico 7">
            <a:extLst>
              <a:ext uri="{FF2B5EF4-FFF2-40B4-BE49-F238E27FC236}">
                <a16:creationId xmlns:a16="http://schemas.microsoft.com/office/drawing/2014/main" id="{735E9FA8-EF4C-D277-2271-0728883CC8A7}"/>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67406" y="453056"/>
            <a:ext cx="1814685" cy="511627"/>
          </a:xfrm>
          <a:prstGeom prst="rect">
            <a:avLst/>
          </a:prstGeom>
        </p:spPr>
      </p:pic>
    </p:spTree>
    <p:extLst>
      <p:ext uri="{BB962C8B-B14F-4D97-AF65-F5344CB8AC3E}">
        <p14:creationId xmlns:p14="http://schemas.microsoft.com/office/powerpoint/2010/main" val="121723924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Impacto Rojo CMC-LATAM">
    <p:spTree>
      <p:nvGrpSpPr>
        <p:cNvPr id="1" name=""/>
        <p:cNvGrpSpPr/>
        <p:nvPr/>
      </p:nvGrpSpPr>
      <p:grpSpPr>
        <a:xfrm>
          <a:off x="0" y="0"/>
          <a:ext cx="0" cy="0"/>
          <a:chOff x="0" y="0"/>
          <a:chExt cx="0" cy="0"/>
        </a:xfrm>
      </p:grpSpPr>
      <p:pic>
        <p:nvPicPr>
          <p:cNvPr id="924" name="Imagen 923">
            <a:extLst>
              <a:ext uri="{FF2B5EF4-FFF2-40B4-BE49-F238E27FC236}">
                <a16:creationId xmlns:a16="http://schemas.microsoft.com/office/drawing/2014/main" id="{8A1B2119-8259-4180-AC52-76CAFD0BE6C0}"/>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20000"/>
                    </a14:imgEffect>
                  </a14:imgLayer>
                </a14:imgProps>
              </a:ext>
              <a:ext uri="{28A0092B-C50C-407E-A947-70E740481C1C}">
                <a14:useLocalDpi xmlns:a14="http://schemas.microsoft.com/office/drawing/2010/main" val="0"/>
              </a:ext>
            </a:extLst>
          </a:blip>
          <a:srcRect t="92" b="92"/>
          <a:stretch/>
        </p:blipFill>
        <p:spPr>
          <a:xfrm>
            <a:off x="0" y="12571"/>
            <a:ext cx="9144000" cy="6845433"/>
          </a:xfrm>
          <a:prstGeom prst="rect">
            <a:avLst/>
          </a:prstGeom>
          <a:solidFill>
            <a:srgbClr val="004F58"/>
          </a:solidFill>
        </p:spPr>
      </p:pic>
      <p:pic>
        <p:nvPicPr>
          <p:cNvPr id="3" name="Gráfico 7">
            <a:extLst>
              <a:ext uri="{FF2B5EF4-FFF2-40B4-BE49-F238E27FC236}">
                <a16:creationId xmlns:a16="http://schemas.microsoft.com/office/drawing/2014/main" id="{72B25641-8CE2-377E-F0E3-710F35C8F6F3}"/>
              </a:ext>
            </a:extLst>
          </p:cNvPr>
          <p:cNvPicPr>
            <a:picLocks noChangeAspect="1"/>
          </p:cNvPicPr>
          <p:nvPr userDrawn="1"/>
        </p:nvPicPr>
        <p:blipFill>
          <a:blip r:embed="rId4" cstate="print">
            <a:extLst>
              <a:ext uri="{28A0092B-C50C-407E-A947-70E740481C1C}">
                <a14:useLocalDpi xmlns:a14="http://schemas.microsoft.com/office/drawing/2010/main" val="0"/>
              </a:ext>
            </a:extLst>
          </a:blip>
          <a:srcRect/>
          <a:stretch/>
        </p:blipFill>
        <p:spPr>
          <a:xfrm>
            <a:off x="367406" y="453056"/>
            <a:ext cx="1814685" cy="511627"/>
          </a:xfrm>
          <a:prstGeom prst="rect">
            <a:avLst/>
          </a:prstGeom>
        </p:spPr>
      </p:pic>
    </p:spTree>
    <p:extLst>
      <p:ext uri="{BB962C8B-B14F-4D97-AF65-F5344CB8AC3E}">
        <p14:creationId xmlns:p14="http://schemas.microsoft.com/office/powerpoint/2010/main" val="58142245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Agradecimiento">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924538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Inicio de Sección CMC-LATAM">
    <p:spTree>
      <p:nvGrpSpPr>
        <p:cNvPr id="1" name=""/>
        <p:cNvGrpSpPr/>
        <p:nvPr/>
      </p:nvGrpSpPr>
      <p:grpSpPr>
        <a:xfrm>
          <a:off x="0" y="0"/>
          <a:ext cx="0" cy="0"/>
          <a:chOff x="0" y="0"/>
          <a:chExt cx="0" cy="0"/>
        </a:xfrm>
      </p:grpSpPr>
      <p:sp>
        <p:nvSpPr>
          <p:cNvPr id="2" name="Título 1"/>
          <p:cNvSpPr>
            <a:spLocks noGrp="1"/>
          </p:cNvSpPr>
          <p:nvPr>
            <p:ph type="ctrTitle"/>
          </p:nvPr>
        </p:nvSpPr>
        <p:spPr>
          <a:xfrm>
            <a:off x="1143000" y="1825011"/>
            <a:ext cx="6858000" cy="2387600"/>
          </a:xfrm>
        </p:spPr>
        <p:txBody>
          <a:bodyPr anchor="b">
            <a:normAutofit/>
          </a:bodyPr>
          <a:lstStyle>
            <a:lvl1pPr algn="ctr">
              <a:defRPr sz="3300" b="0">
                <a:solidFill>
                  <a:schemeClr val="bg1"/>
                </a:solidFill>
                <a:latin typeface="Gotham Black" panose="02000604040000020004" pitchFamily="50" charset="0"/>
              </a:defRPr>
            </a:lvl1pPr>
          </a:lstStyle>
          <a:p>
            <a:r>
              <a:rPr lang="es-ES"/>
              <a:t>Haga clic para modificar el estilo de título del patrón</a:t>
            </a:r>
            <a:endParaRPr lang="es-MX"/>
          </a:p>
        </p:txBody>
      </p:sp>
      <p:sp>
        <p:nvSpPr>
          <p:cNvPr id="3" name="Subtítulo 2"/>
          <p:cNvSpPr>
            <a:spLocks noGrp="1"/>
          </p:cNvSpPr>
          <p:nvPr>
            <p:ph type="subTitle" idx="1"/>
          </p:nvPr>
        </p:nvSpPr>
        <p:spPr>
          <a:xfrm>
            <a:off x="1143000" y="4304686"/>
            <a:ext cx="6858000" cy="1655762"/>
          </a:xfrm>
        </p:spPr>
        <p:txBody>
          <a:bodyPr/>
          <a:lstStyle>
            <a:lvl1pPr marL="0" indent="0" algn="ctr">
              <a:buNone/>
              <a:defRPr sz="180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endParaRPr lang="es-MX"/>
          </a:p>
        </p:txBody>
      </p:sp>
    </p:spTree>
    <p:extLst>
      <p:ext uri="{BB962C8B-B14F-4D97-AF65-F5344CB8AC3E}">
        <p14:creationId xmlns:p14="http://schemas.microsoft.com/office/powerpoint/2010/main" val="319167452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ítulo y Contenido CMC-LATAM">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D09EFECD-D350-FF42-8E0B-475F1F781277}"/>
              </a:ext>
            </a:extLst>
          </p:cNvPr>
          <p:cNvSpPr>
            <a:spLocks noGrp="1"/>
          </p:cNvSpPr>
          <p:nvPr>
            <p:ph sz="quarter" idx="10"/>
          </p:nvPr>
        </p:nvSpPr>
        <p:spPr>
          <a:xfrm>
            <a:off x="431802" y="1461915"/>
            <a:ext cx="8280400" cy="3586074"/>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4" name="Título 3">
            <a:extLst>
              <a:ext uri="{FF2B5EF4-FFF2-40B4-BE49-F238E27FC236}">
                <a16:creationId xmlns:a16="http://schemas.microsoft.com/office/drawing/2014/main" id="{17F333C8-057C-B545-82C5-3C58AD9BA9DB}"/>
              </a:ext>
            </a:extLst>
          </p:cNvPr>
          <p:cNvSpPr>
            <a:spLocks noGrp="1"/>
          </p:cNvSpPr>
          <p:nvPr>
            <p:ph type="title" hasCustomPrompt="1"/>
          </p:nvPr>
        </p:nvSpPr>
        <p:spPr>
          <a:xfrm>
            <a:off x="1888997" y="123136"/>
            <a:ext cx="6823203" cy="965835"/>
          </a:xfrm>
        </p:spPr>
        <p:txBody>
          <a:bodyPr/>
          <a:lstStyle>
            <a:lvl1pPr>
              <a:defRPr>
                <a:solidFill>
                  <a:srgbClr val="292F60"/>
                </a:solidFill>
              </a:defRPr>
            </a:lvl1pPr>
          </a:lstStyle>
          <a:p>
            <a:r>
              <a:rPr lang="es-MX"/>
              <a:t>Haz clic para modificar el estilo de título del patrón </a:t>
            </a:r>
            <a:endParaRPr lang="es-ES_tradnl"/>
          </a:p>
        </p:txBody>
      </p:sp>
    </p:spTree>
    <p:extLst>
      <p:ext uri="{BB962C8B-B14F-4D97-AF65-F5344CB8AC3E}">
        <p14:creationId xmlns:p14="http://schemas.microsoft.com/office/powerpoint/2010/main" val="18851343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ítulo y Gráfico CMC-LATAM">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8EBC6E8-F6FF-794E-BB8A-AA4522592AA4}"/>
              </a:ext>
            </a:extLst>
          </p:cNvPr>
          <p:cNvSpPr>
            <a:spLocks noGrp="1"/>
          </p:cNvSpPr>
          <p:nvPr>
            <p:ph type="title"/>
          </p:nvPr>
        </p:nvSpPr>
        <p:spPr/>
        <p:txBody>
          <a:bodyPr/>
          <a:lstStyle>
            <a:lvl1pPr>
              <a:defRPr>
                <a:solidFill>
                  <a:srgbClr val="292F60"/>
                </a:solidFill>
              </a:defRPr>
            </a:lvl1pPr>
          </a:lstStyle>
          <a:p>
            <a:r>
              <a:rPr lang="es-MX"/>
              <a:t>Haz clic para modificar el estilo de título del patrón</a:t>
            </a:r>
            <a:endParaRPr lang="es-ES_tradnl"/>
          </a:p>
        </p:txBody>
      </p:sp>
      <p:sp>
        <p:nvSpPr>
          <p:cNvPr id="4" name="Marcador de gráfico 3">
            <a:extLst>
              <a:ext uri="{FF2B5EF4-FFF2-40B4-BE49-F238E27FC236}">
                <a16:creationId xmlns:a16="http://schemas.microsoft.com/office/drawing/2014/main" id="{39E7B192-4FB7-B649-B328-D295B5C9127A}"/>
              </a:ext>
            </a:extLst>
          </p:cNvPr>
          <p:cNvSpPr>
            <a:spLocks noGrp="1"/>
          </p:cNvSpPr>
          <p:nvPr>
            <p:ph type="chart" sz="quarter" idx="10"/>
          </p:nvPr>
        </p:nvSpPr>
        <p:spPr/>
        <p:txBody>
          <a:bodyPr/>
          <a:lstStyle/>
          <a:p>
            <a:endParaRPr lang="es-ES_tradnl"/>
          </a:p>
        </p:txBody>
      </p:sp>
    </p:spTree>
    <p:extLst>
      <p:ext uri="{BB962C8B-B14F-4D97-AF65-F5344CB8AC3E}">
        <p14:creationId xmlns:p14="http://schemas.microsoft.com/office/powerpoint/2010/main" val="35971573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Inicio de Sección CMC-LATAM">
    <p:spTree>
      <p:nvGrpSpPr>
        <p:cNvPr id="1" name=""/>
        <p:cNvGrpSpPr/>
        <p:nvPr/>
      </p:nvGrpSpPr>
      <p:grpSpPr>
        <a:xfrm>
          <a:off x="0" y="0"/>
          <a:ext cx="0" cy="0"/>
          <a:chOff x="0" y="0"/>
          <a:chExt cx="0" cy="0"/>
        </a:xfrm>
      </p:grpSpPr>
      <p:sp>
        <p:nvSpPr>
          <p:cNvPr id="4" name="Título 1">
            <a:extLst>
              <a:ext uri="{FF2B5EF4-FFF2-40B4-BE49-F238E27FC236}">
                <a16:creationId xmlns:a16="http://schemas.microsoft.com/office/drawing/2014/main" id="{FD520EB3-AF1E-B945-9553-94896C589D63}"/>
              </a:ext>
            </a:extLst>
          </p:cNvPr>
          <p:cNvSpPr>
            <a:spLocks noGrp="1"/>
          </p:cNvSpPr>
          <p:nvPr>
            <p:ph type="ctrTitle"/>
          </p:nvPr>
        </p:nvSpPr>
        <p:spPr>
          <a:xfrm>
            <a:off x="1143000" y="1825011"/>
            <a:ext cx="6858000" cy="2387600"/>
          </a:xfrm>
        </p:spPr>
        <p:txBody>
          <a:bodyPr anchor="b">
            <a:normAutofit/>
          </a:bodyPr>
          <a:lstStyle>
            <a:lvl1pPr algn="ctr">
              <a:defRPr sz="2500" b="1">
                <a:solidFill>
                  <a:srgbClr val="292F60"/>
                </a:solidFill>
                <a:latin typeface="Century Gothic" panose="020B0502020202020204" pitchFamily="34" charset="0"/>
              </a:defRPr>
            </a:lvl1pPr>
          </a:lstStyle>
          <a:p>
            <a:r>
              <a:rPr lang="es-ES"/>
              <a:t>Haga clic para modificar el estilo de título del patrón</a:t>
            </a:r>
            <a:endParaRPr lang="es-MX"/>
          </a:p>
        </p:txBody>
      </p:sp>
      <p:sp>
        <p:nvSpPr>
          <p:cNvPr id="5" name="Subtítulo 2">
            <a:extLst>
              <a:ext uri="{FF2B5EF4-FFF2-40B4-BE49-F238E27FC236}">
                <a16:creationId xmlns:a16="http://schemas.microsoft.com/office/drawing/2014/main" id="{DDA3008A-2A83-764F-B6B9-A3E9D98113A8}"/>
              </a:ext>
            </a:extLst>
          </p:cNvPr>
          <p:cNvSpPr>
            <a:spLocks noGrp="1"/>
          </p:cNvSpPr>
          <p:nvPr>
            <p:ph type="subTitle" idx="1"/>
          </p:nvPr>
        </p:nvSpPr>
        <p:spPr>
          <a:xfrm>
            <a:off x="1143000" y="4304686"/>
            <a:ext cx="6858000" cy="1655762"/>
          </a:xfrm>
        </p:spPr>
        <p:txBody>
          <a:bodyPr/>
          <a:lstStyle>
            <a:lvl1pPr marL="0" indent="0" algn="ctr">
              <a:buNone/>
              <a:defRPr sz="1800">
                <a:solidFill>
                  <a:schemeClr val="tx1">
                    <a:lumMod val="85000"/>
                    <a:lumOff val="15000"/>
                  </a:schemeClr>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s-ES"/>
              <a:t>Haga clic para editar el estilo de subtítulo del patrón</a:t>
            </a:r>
            <a:endParaRPr lang="es-MX"/>
          </a:p>
        </p:txBody>
      </p:sp>
    </p:spTree>
    <p:extLst>
      <p:ext uri="{BB962C8B-B14F-4D97-AF65-F5344CB8AC3E}">
        <p14:creationId xmlns:p14="http://schemas.microsoft.com/office/powerpoint/2010/main" val="162491782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Dos objetos CMC-LATAM">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737CF7-C54A-2144-A3B1-C71895AA317B}"/>
              </a:ext>
            </a:extLst>
          </p:cNvPr>
          <p:cNvSpPr>
            <a:spLocks noGrp="1"/>
          </p:cNvSpPr>
          <p:nvPr>
            <p:ph type="title"/>
          </p:nvPr>
        </p:nvSpPr>
        <p:spPr/>
        <p:txBody>
          <a:bodyPr/>
          <a:lstStyle>
            <a:lvl1pPr>
              <a:defRPr b="1">
                <a:latin typeface="Century Gothic" panose="020B0502020202020204" pitchFamily="34" charset="0"/>
              </a:defRPr>
            </a:lvl1pPr>
          </a:lstStyle>
          <a:p>
            <a:r>
              <a:rPr lang="es-MX"/>
              <a:t>Haz clic para modificar el estilo de título del patrón</a:t>
            </a:r>
            <a:endParaRPr lang="es-ES_tradnl"/>
          </a:p>
        </p:txBody>
      </p:sp>
      <p:sp>
        <p:nvSpPr>
          <p:cNvPr id="6" name="Marcador de contenido 5">
            <a:extLst>
              <a:ext uri="{FF2B5EF4-FFF2-40B4-BE49-F238E27FC236}">
                <a16:creationId xmlns:a16="http://schemas.microsoft.com/office/drawing/2014/main" id="{4860E7F8-4458-3B42-B1E0-C752FB120E1D}"/>
              </a:ext>
            </a:extLst>
          </p:cNvPr>
          <p:cNvSpPr>
            <a:spLocks noGrp="1"/>
          </p:cNvSpPr>
          <p:nvPr>
            <p:ph sz="quarter" idx="10"/>
          </p:nvPr>
        </p:nvSpPr>
        <p:spPr>
          <a:xfrm>
            <a:off x="431800" y="1449388"/>
            <a:ext cx="3995738" cy="4787900"/>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
        <p:nvSpPr>
          <p:cNvPr id="11" name="Marcador de contenido 10">
            <a:extLst>
              <a:ext uri="{FF2B5EF4-FFF2-40B4-BE49-F238E27FC236}">
                <a16:creationId xmlns:a16="http://schemas.microsoft.com/office/drawing/2014/main" id="{B7DAC05E-D73B-BD48-BF77-D3D88165B86A}"/>
              </a:ext>
            </a:extLst>
          </p:cNvPr>
          <p:cNvSpPr>
            <a:spLocks noGrp="1"/>
          </p:cNvSpPr>
          <p:nvPr>
            <p:ph sz="quarter" idx="11"/>
          </p:nvPr>
        </p:nvSpPr>
        <p:spPr>
          <a:xfrm>
            <a:off x="4716464" y="1449388"/>
            <a:ext cx="4021137" cy="4768850"/>
          </a:xfrm>
        </p:spPr>
        <p:txBody>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spTree>
    <p:extLst>
      <p:ext uri="{BB962C8B-B14F-4D97-AF65-F5344CB8AC3E}">
        <p14:creationId xmlns:p14="http://schemas.microsoft.com/office/powerpoint/2010/main" val="2165010878"/>
      </p:ext>
    </p:extLst>
  </p:cSld>
  <p:clrMapOvr>
    <a:masterClrMapping/>
  </p:clrMapOvr>
  <p:extLst>
    <p:ext uri="{DCECCB84-F9BA-43D5-87BE-67443E8EF086}">
      <p15:sldGuideLst xmlns:p15="http://schemas.microsoft.com/office/powerpoint/2012/main">
        <p15:guide id="1" pos="2880" userDrawn="1">
          <p15:clr>
            <a:srgbClr val="FBAE40"/>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Comparación CMC-LATAM">
    <p:spTree>
      <p:nvGrpSpPr>
        <p:cNvPr id="1" name=""/>
        <p:cNvGrpSpPr/>
        <p:nvPr/>
      </p:nvGrpSpPr>
      <p:grpSpPr>
        <a:xfrm>
          <a:off x="0" y="0"/>
          <a:ext cx="0" cy="0"/>
          <a:chOff x="0" y="0"/>
          <a:chExt cx="0" cy="0"/>
        </a:xfrm>
      </p:grpSpPr>
      <p:sp>
        <p:nvSpPr>
          <p:cNvPr id="10" name="2 Marcador de texto"/>
          <p:cNvSpPr>
            <a:spLocks noGrp="1"/>
          </p:cNvSpPr>
          <p:nvPr>
            <p:ph type="body" idx="1"/>
          </p:nvPr>
        </p:nvSpPr>
        <p:spPr>
          <a:xfrm>
            <a:off x="432725" y="1442884"/>
            <a:ext cx="3994815" cy="639762"/>
          </a:xfrm>
          <a:prstGeom prst="rect">
            <a:avLst/>
          </a:prstGeom>
        </p:spPr>
        <p:txBody>
          <a:bodyPr anchor="b"/>
          <a:lstStyle>
            <a:lvl1pPr marL="0" indent="0">
              <a:buNone/>
              <a:defRPr sz="165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11" name="3 Marcador de contenido"/>
          <p:cNvSpPr>
            <a:spLocks noGrp="1"/>
          </p:cNvSpPr>
          <p:nvPr>
            <p:ph sz="half" idx="2"/>
          </p:nvPr>
        </p:nvSpPr>
        <p:spPr>
          <a:xfrm>
            <a:off x="432725" y="2225520"/>
            <a:ext cx="3994815" cy="401176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12" name="4 Marcador de texto"/>
          <p:cNvSpPr>
            <a:spLocks noGrp="1"/>
          </p:cNvSpPr>
          <p:nvPr>
            <p:ph type="body" sz="quarter" idx="3"/>
          </p:nvPr>
        </p:nvSpPr>
        <p:spPr>
          <a:xfrm>
            <a:off x="4714844" y="1449388"/>
            <a:ext cx="3994815" cy="639762"/>
          </a:xfrm>
          <a:prstGeom prst="rect">
            <a:avLst/>
          </a:prstGeom>
        </p:spPr>
        <p:txBody>
          <a:bodyPr anchor="b"/>
          <a:lstStyle>
            <a:lvl1pPr marL="0" indent="0">
              <a:buNone/>
              <a:defRPr sz="1650" b="1">
                <a:solidFill>
                  <a:schemeClr val="tx1">
                    <a:lumMod val="65000"/>
                    <a:lumOff val="35000"/>
                  </a:schemeClr>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s-ES"/>
              <a:t>Haga clic para modificar el estilo de texto del patrón</a:t>
            </a:r>
          </a:p>
        </p:txBody>
      </p:sp>
      <p:sp>
        <p:nvSpPr>
          <p:cNvPr id="13" name="5 Marcador de contenido"/>
          <p:cNvSpPr>
            <a:spLocks noGrp="1"/>
          </p:cNvSpPr>
          <p:nvPr>
            <p:ph sz="quarter" idx="4"/>
          </p:nvPr>
        </p:nvSpPr>
        <p:spPr>
          <a:xfrm>
            <a:off x="4714844" y="2225520"/>
            <a:ext cx="3994815" cy="4011768"/>
          </a:xfrm>
          <a:prstGeom prst="rect">
            <a:avLst/>
          </a:prstGeo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2" name="Título 1">
            <a:extLst>
              <a:ext uri="{FF2B5EF4-FFF2-40B4-BE49-F238E27FC236}">
                <a16:creationId xmlns:a16="http://schemas.microsoft.com/office/drawing/2014/main" id="{DC2224AF-8075-A24F-BA8B-39164362B167}"/>
              </a:ext>
            </a:extLst>
          </p:cNvPr>
          <p:cNvSpPr>
            <a:spLocks noGrp="1"/>
          </p:cNvSpPr>
          <p:nvPr>
            <p:ph type="title"/>
          </p:nvPr>
        </p:nvSpPr>
        <p:spPr/>
        <p:txBody>
          <a:bodyPr/>
          <a:lstStyle/>
          <a:p>
            <a:r>
              <a:rPr lang="es-MX"/>
              <a:t>Haz clic para modificar el estilo de título del patrón</a:t>
            </a:r>
            <a:endParaRPr lang="es-ES_tradnl"/>
          </a:p>
        </p:txBody>
      </p:sp>
    </p:spTree>
    <p:extLst>
      <p:ext uri="{BB962C8B-B14F-4D97-AF65-F5344CB8AC3E}">
        <p14:creationId xmlns:p14="http://schemas.microsoft.com/office/powerpoint/2010/main" val="23572158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Solo el título">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CF0E7BD-771F-2443-BFE0-D54FB456D5DB}"/>
              </a:ext>
            </a:extLst>
          </p:cNvPr>
          <p:cNvSpPr>
            <a:spLocks noGrp="1"/>
          </p:cNvSpPr>
          <p:nvPr>
            <p:ph type="title"/>
          </p:nvPr>
        </p:nvSpPr>
        <p:spPr/>
        <p:txBody>
          <a:bodyPr/>
          <a:lstStyle/>
          <a:p>
            <a:r>
              <a:rPr lang="es-MX"/>
              <a:t>Haz clic para modificar el estilo de título del patrón</a:t>
            </a:r>
            <a:endParaRPr lang="es-ES_tradnl"/>
          </a:p>
        </p:txBody>
      </p:sp>
    </p:spTree>
    <p:extLst>
      <p:ext uri="{BB962C8B-B14F-4D97-AF65-F5344CB8AC3E}">
        <p14:creationId xmlns:p14="http://schemas.microsoft.com/office/powerpoint/2010/main" val="241952108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ítulo lateral CMC-LATAM">
    <p:spTree>
      <p:nvGrpSpPr>
        <p:cNvPr id="1" name=""/>
        <p:cNvGrpSpPr/>
        <p:nvPr/>
      </p:nvGrpSpPr>
      <p:grpSpPr>
        <a:xfrm>
          <a:off x="0" y="0"/>
          <a:ext cx="0" cy="0"/>
          <a:chOff x="0" y="0"/>
          <a:chExt cx="0" cy="0"/>
        </a:xfrm>
      </p:grpSpPr>
      <p:sp>
        <p:nvSpPr>
          <p:cNvPr id="5" name="1 Título"/>
          <p:cNvSpPr>
            <a:spLocks noGrp="1"/>
          </p:cNvSpPr>
          <p:nvPr>
            <p:ph type="title"/>
          </p:nvPr>
        </p:nvSpPr>
        <p:spPr>
          <a:xfrm>
            <a:off x="431801" y="1089025"/>
            <a:ext cx="2790795" cy="1162050"/>
          </a:xfrm>
          <a:prstGeom prst="rect">
            <a:avLst/>
          </a:prstGeom>
        </p:spPr>
        <p:txBody>
          <a:bodyPr anchor="b"/>
          <a:lstStyle>
            <a:lvl1pPr algn="l">
              <a:defRPr sz="1500" b="1">
                <a:solidFill>
                  <a:schemeClr val="tx1">
                    <a:lumMod val="85000"/>
                    <a:lumOff val="15000"/>
                  </a:schemeClr>
                </a:solidFill>
              </a:defRPr>
            </a:lvl1pPr>
          </a:lstStyle>
          <a:p>
            <a:r>
              <a:rPr lang="es-ES"/>
              <a:t>Haga clic para modificar el estilo de título del patrón</a:t>
            </a:r>
          </a:p>
        </p:txBody>
      </p:sp>
      <p:sp>
        <p:nvSpPr>
          <p:cNvPr id="6" name="2 Marcador de contenido"/>
          <p:cNvSpPr>
            <a:spLocks noGrp="1"/>
          </p:cNvSpPr>
          <p:nvPr>
            <p:ph idx="1"/>
          </p:nvPr>
        </p:nvSpPr>
        <p:spPr>
          <a:xfrm>
            <a:off x="3332132" y="1089025"/>
            <a:ext cx="5380068" cy="5148264"/>
          </a:xfrm>
          <a:prstGeom prst="rect">
            <a:avLst/>
          </a:prstGeo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p>
        </p:txBody>
      </p:sp>
      <p:sp>
        <p:nvSpPr>
          <p:cNvPr id="7" name="3 Marcador de texto"/>
          <p:cNvSpPr>
            <a:spLocks noGrp="1"/>
          </p:cNvSpPr>
          <p:nvPr>
            <p:ph type="body" sz="half" idx="2"/>
          </p:nvPr>
        </p:nvSpPr>
        <p:spPr>
          <a:xfrm>
            <a:off x="431801" y="2357430"/>
            <a:ext cx="2790795" cy="3879858"/>
          </a:xfrm>
          <a:prstGeom prst="rect">
            <a:avLst/>
          </a:prstGeo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s-ES"/>
              <a:t>Haga clic para modificar el estilo de texto del patrón</a:t>
            </a:r>
          </a:p>
        </p:txBody>
      </p:sp>
      <p:pic>
        <p:nvPicPr>
          <p:cNvPr id="3" name="Imagen 2" descr="Logotipo, nombre de la empresa&#10;&#10;Descripción generada automáticamente">
            <a:extLst>
              <a:ext uri="{FF2B5EF4-FFF2-40B4-BE49-F238E27FC236}">
                <a16:creationId xmlns:a16="http://schemas.microsoft.com/office/drawing/2014/main" id="{2BD0E1A5-804D-7C7C-0753-8694E4501A51}"/>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144572" y="6288465"/>
            <a:ext cx="667004" cy="478095"/>
          </a:xfrm>
          <a:prstGeom prst="rect">
            <a:avLst/>
          </a:prstGeom>
        </p:spPr>
      </p:pic>
    </p:spTree>
    <p:extLst>
      <p:ext uri="{BB962C8B-B14F-4D97-AF65-F5344CB8AC3E}">
        <p14:creationId xmlns:p14="http://schemas.microsoft.com/office/powerpoint/2010/main" val="182094217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2.png"/><Relationship Id="rId4" Type="http://schemas.microsoft.com/office/2007/relationships/hdphoto" Target="../media/hdphoto1.wdp"/></Relationships>
</file>

<file path=ppt/slideMasters/_rels/slideMaster2.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xml"/><Relationship Id="rId1" Type="http://schemas.openxmlformats.org/officeDocument/2006/relationships/slideLayout" Target="../slideLayouts/slideLayout2.xml"/><Relationship Id="rId5" Type="http://schemas.openxmlformats.org/officeDocument/2006/relationships/image" Target="../media/image2.png"/><Relationship Id="rId4" Type="http://schemas.microsoft.com/office/2007/relationships/hdphoto" Target="../media/hdphoto1.wdp"/></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0.xml"/><Relationship Id="rId13" Type="http://schemas.openxmlformats.org/officeDocument/2006/relationships/slideLayout" Target="../slideLayouts/slideLayout15.xml"/><Relationship Id="rId18" Type="http://schemas.openxmlformats.org/officeDocument/2006/relationships/image" Target="../media/image6.png"/><Relationship Id="rId3" Type="http://schemas.openxmlformats.org/officeDocument/2006/relationships/slideLayout" Target="../slideLayouts/slideLayout5.xml"/><Relationship Id="rId7" Type="http://schemas.openxmlformats.org/officeDocument/2006/relationships/slideLayout" Target="../slideLayouts/slideLayout9.xml"/><Relationship Id="rId12" Type="http://schemas.openxmlformats.org/officeDocument/2006/relationships/slideLayout" Target="../slideLayouts/slideLayout14.xml"/><Relationship Id="rId17" Type="http://schemas.openxmlformats.org/officeDocument/2006/relationships/image" Target="../media/image5.svg"/><Relationship Id="rId2" Type="http://schemas.openxmlformats.org/officeDocument/2006/relationships/slideLayout" Target="../slideLayouts/slideLayout4.xml"/><Relationship Id="rId16" Type="http://schemas.openxmlformats.org/officeDocument/2006/relationships/image" Target="../media/image4.png"/><Relationship Id="rId1" Type="http://schemas.openxmlformats.org/officeDocument/2006/relationships/slideLayout" Target="../slideLayouts/slideLayout3.xml"/><Relationship Id="rId6" Type="http://schemas.openxmlformats.org/officeDocument/2006/relationships/slideLayout" Target="../slideLayouts/slideLayout8.xml"/><Relationship Id="rId11" Type="http://schemas.openxmlformats.org/officeDocument/2006/relationships/slideLayout" Target="../slideLayouts/slideLayout13.xml"/><Relationship Id="rId5" Type="http://schemas.openxmlformats.org/officeDocument/2006/relationships/slideLayout" Target="../slideLayouts/slideLayout7.xml"/><Relationship Id="rId15" Type="http://schemas.openxmlformats.org/officeDocument/2006/relationships/image" Target="../media/image3.png"/><Relationship Id="rId10" Type="http://schemas.openxmlformats.org/officeDocument/2006/relationships/slideLayout" Target="../slideLayouts/slideLayout12.xml"/><Relationship Id="rId4" Type="http://schemas.openxmlformats.org/officeDocument/2006/relationships/slideLayout" Target="../slideLayouts/slideLayout6.xml"/><Relationship Id="rId9" Type="http://schemas.openxmlformats.org/officeDocument/2006/relationships/slideLayout" Target="../slideLayouts/slideLayout11.xml"/><Relationship Id="rId14" Type="http://schemas.openxmlformats.org/officeDocument/2006/relationships/theme" Target="../theme/theme3.xml"/></Relationships>
</file>

<file path=ppt/slideMasters/_rels/slideMaster4.xml.rels><?xml version="1.0" encoding="UTF-8" standalone="yes"?>
<Relationships xmlns="http://schemas.openxmlformats.org/package/2006/relationships"><Relationship Id="rId3" Type="http://schemas.openxmlformats.org/officeDocument/2006/relationships/image" Target="../media/image11.jpeg"/><Relationship Id="rId7" Type="http://schemas.openxmlformats.org/officeDocument/2006/relationships/image" Target="../media/image12.png"/><Relationship Id="rId2" Type="http://schemas.openxmlformats.org/officeDocument/2006/relationships/theme" Target="../theme/theme4.xml"/><Relationship Id="rId1" Type="http://schemas.openxmlformats.org/officeDocument/2006/relationships/slideLayout" Target="../slideLayouts/slideLayout16.xml"/><Relationship Id="rId6" Type="http://schemas.openxmlformats.org/officeDocument/2006/relationships/image" Target="../media/image2.png"/><Relationship Id="rId5" Type="http://schemas.microsoft.com/office/2007/relationships/hdphoto" Target="../media/hdphoto1.wdp"/><Relationship Id="rId4" Type="http://schemas.openxmlformats.org/officeDocument/2006/relationships/image" Target="../media/image1.png"/></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Imagen 2">
            <a:extLst>
              <a:ext uri="{FF2B5EF4-FFF2-40B4-BE49-F238E27FC236}">
                <a16:creationId xmlns:a16="http://schemas.microsoft.com/office/drawing/2014/main" id="{68CFA87B-F0B0-969B-AA0B-2A94603FE4F9}"/>
              </a:ext>
            </a:extLst>
          </p:cNvPr>
          <p:cNvPicPr>
            <a:picLocks noChangeAspect="1"/>
          </p:cNvPicPr>
          <p:nvPr userDrawn="1"/>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0" y="-6337"/>
            <a:ext cx="9142419" cy="6856814"/>
          </a:xfrm>
          <a:prstGeom prst="rect">
            <a:avLst/>
          </a:prstGeom>
        </p:spPr>
      </p:pic>
      <p:pic>
        <p:nvPicPr>
          <p:cNvPr id="7" name="Gráfico 6">
            <a:extLst>
              <a:ext uri="{FF2B5EF4-FFF2-40B4-BE49-F238E27FC236}">
                <a16:creationId xmlns:a16="http://schemas.microsoft.com/office/drawing/2014/main" id="{FEF6F12D-5095-2D9C-0EA1-C73CF11A1B1D}"/>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367406" y="453056"/>
            <a:ext cx="1814685" cy="511627"/>
          </a:xfrm>
          <a:prstGeom prst="rect">
            <a:avLst/>
          </a:prstGeom>
        </p:spPr>
      </p:pic>
    </p:spTree>
    <p:extLst>
      <p:ext uri="{BB962C8B-B14F-4D97-AF65-F5344CB8AC3E}">
        <p14:creationId xmlns:p14="http://schemas.microsoft.com/office/powerpoint/2010/main" val="1423575879"/>
      </p:ext>
    </p:extLst>
  </p:cSld>
  <p:clrMap bg1="lt1" tx1="dk1" bg2="lt2" tx2="dk2" accent1="accent1" accent2="accent2" accent3="accent3" accent4="accent4" accent5="accent5" accent6="accent6" hlink="hlink" folHlink="folHlink"/>
  <p:sldLayoutIdLst>
    <p:sldLayoutId id="2147483655"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1774"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pic>
        <p:nvPicPr>
          <p:cNvPr id="7" name="Imagen 6"/>
          <p:cNvPicPr>
            <a:picLocks noChangeAspect="1"/>
          </p:cNvPicPr>
          <p:nvPr userDrawn="1"/>
        </p:nvPicPr>
        <p:blipFill>
          <a:blip r:embed="rId3">
            <a:extLst>
              <a:ext uri="{BEBA8EAE-BF5A-486C-A8C5-ECC9F3942E4B}">
                <a14:imgProps xmlns:a14="http://schemas.microsoft.com/office/drawing/2010/main">
                  <a14:imgLayer r:embed="rId4">
                    <a14:imgEffect>
                      <a14:brightnessContrast bright="-20000"/>
                    </a14:imgEffect>
                  </a14:imgLayer>
                </a14:imgProps>
              </a:ext>
              <a:ext uri="{28A0092B-C50C-407E-A947-70E740481C1C}">
                <a14:useLocalDpi xmlns:a14="http://schemas.microsoft.com/office/drawing/2010/main" val="0"/>
              </a:ext>
            </a:extLst>
          </a:blip>
          <a:srcRect/>
          <a:stretch/>
        </p:blipFill>
        <p:spPr>
          <a:xfrm>
            <a:off x="3698" y="2774"/>
            <a:ext cx="9136605" cy="6852453"/>
          </a:xfrm>
          <a:prstGeom prst="rect">
            <a:avLst/>
          </a:prstGeom>
        </p:spPr>
      </p:pic>
      <p:pic>
        <p:nvPicPr>
          <p:cNvPr id="8" name="Gráfico 7">
            <a:extLst>
              <a:ext uri="{FF2B5EF4-FFF2-40B4-BE49-F238E27FC236}">
                <a16:creationId xmlns:a16="http://schemas.microsoft.com/office/drawing/2014/main" id="{DC5FF421-343A-D49C-1354-3214FA8D405F}"/>
              </a:ext>
            </a:extLst>
          </p:cNvPr>
          <p:cNvPicPr>
            <a:picLocks noChangeAspect="1"/>
          </p:cNvPicPr>
          <p:nvPr userDrawn="1"/>
        </p:nvPicPr>
        <p:blipFill>
          <a:blip r:embed="rId5" cstate="print">
            <a:extLst>
              <a:ext uri="{28A0092B-C50C-407E-A947-70E740481C1C}">
                <a14:useLocalDpi xmlns:a14="http://schemas.microsoft.com/office/drawing/2010/main" val="0"/>
              </a:ext>
            </a:extLst>
          </a:blip>
          <a:srcRect/>
          <a:stretch/>
        </p:blipFill>
        <p:spPr>
          <a:xfrm>
            <a:off x="367406" y="453056"/>
            <a:ext cx="1814685" cy="511627"/>
          </a:xfrm>
          <a:prstGeom prst="rect">
            <a:avLst/>
          </a:prstGeom>
        </p:spPr>
      </p:pic>
    </p:spTree>
    <p:extLst>
      <p:ext uri="{BB962C8B-B14F-4D97-AF65-F5344CB8AC3E}">
        <p14:creationId xmlns:p14="http://schemas.microsoft.com/office/powerpoint/2010/main" val="496375632"/>
      </p:ext>
    </p:extLst>
  </p:cSld>
  <p:clrMap bg1="lt1" tx1="dk1" bg2="lt2" tx2="dk2" accent1="accent1" accent2="accent2" accent3="accent3" accent4="accent4" accent5="accent5" accent6="accent6" hlink="hlink" folHlink="folHlink"/>
  <p:sldLayoutIdLst>
    <p:sldLayoutId id="2147483692" r:id="rId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3" pos="2880" userDrawn="1">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6" name="Imagen 5">
            <a:extLst>
              <a:ext uri="{FF2B5EF4-FFF2-40B4-BE49-F238E27FC236}">
                <a16:creationId xmlns:a16="http://schemas.microsoft.com/office/drawing/2014/main" id="{12D7B3E8-A1C9-47FA-8B2B-7190871E5F7E}"/>
              </a:ext>
            </a:extLst>
          </p:cNvPr>
          <p:cNvPicPr>
            <a:picLocks noChangeAspect="1"/>
          </p:cNvPicPr>
          <p:nvPr userDrawn="1"/>
        </p:nvPicPr>
        <p:blipFill>
          <a:blip r:embed="rId15" cstate="print">
            <a:extLst>
              <a:ext uri="{28A0092B-C50C-407E-A947-70E740481C1C}">
                <a14:useLocalDpi xmlns:a14="http://schemas.microsoft.com/office/drawing/2010/main" val="0"/>
              </a:ext>
            </a:extLst>
          </a:blip>
          <a:srcRect/>
          <a:stretch/>
        </p:blipFill>
        <p:spPr>
          <a:xfrm>
            <a:off x="298860" y="274320"/>
            <a:ext cx="1372909" cy="388470"/>
          </a:xfrm>
          <a:prstGeom prst="rect">
            <a:avLst/>
          </a:prstGeom>
        </p:spPr>
      </p:pic>
      <p:sp>
        <p:nvSpPr>
          <p:cNvPr id="2" name="Marcador de título 1">
            <a:extLst>
              <a:ext uri="{FF2B5EF4-FFF2-40B4-BE49-F238E27FC236}">
                <a16:creationId xmlns:a16="http://schemas.microsoft.com/office/drawing/2014/main" id="{82EF0B20-CA6B-B343-A7C3-35803DE14995}"/>
              </a:ext>
            </a:extLst>
          </p:cNvPr>
          <p:cNvSpPr>
            <a:spLocks noGrp="1"/>
          </p:cNvSpPr>
          <p:nvPr>
            <p:ph type="title"/>
          </p:nvPr>
        </p:nvSpPr>
        <p:spPr>
          <a:xfrm>
            <a:off x="1888997" y="123194"/>
            <a:ext cx="6823203" cy="965835"/>
          </a:xfrm>
          <a:prstGeom prst="rect">
            <a:avLst/>
          </a:prstGeom>
        </p:spPr>
        <p:txBody>
          <a:bodyPr vert="horz" lIns="91440" tIns="45720" rIns="91440" bIns="45720" rtlCol="0" anchor="ctr">
            <a:noAutofit/>
          </a:bodyPr>
          <a:lstStyle/>
          <a:p>
            <a:r>
              <a:rPr lang="es-MX"/>
              <a:t>Haz clic para modificar el estilo de título del patrón</a:t>
            </a:r>
            <a:endParaRPr lang="es-ES_tradnl"/>
          </a:p>
        </p:txBody>
      </p:sp>
      <p:sp>
        <p:nvSpPr>
          <p:cNvPr id="4" name="Marcador de texto 3">
            <a:extLst>
              <a:ext uri="{FF2B5EF4-FFF2-40B4-BE49-F238E27FC236}">
                <a16:creationId xmlns:a16="http://schemas.microsoft.com/office/drawing/2014/main" id="{246F1726-08FA-0D46-9455-FB5016143C7D}"/>
              </a:ext>
            </a:extLst>
          </p:cNvPr>
          <p:cNvSpPr>
            <a:spLocks noGrp="1"/>
          </p:cNvSpPr>
          <p:nvPr>
            <p:ph type="body" idx="1"/>
          </p:nvPr>
        </p:nvSpPr>
        <p:spPr>
          <a:xfrm>
            <a:off x="431802" y="1449389"/>
            <a:ext cx="8280400" cy="4500475"/>
          </a:xfrm>
          <a:prstGeom prst="rect">
            <a:avLst/>
          </a:prstGeom>
        </p:spPr>
        <p:txBody>
          <a:bodyPr vert="horz" lIns="91440" tIns="45720" rIns="91440" bIns="45720" rtlCol="0">
            <a:normAutofit/>
          </a:bodyPr>
          <a:lstStyle/>
          <a:p>
            <a:pPr lvl="0"/>
            <a:r>
              <a:rPr lang="es-MX"/>
              <a:t>Haga clic para modificar los estilos de texto del patrón</a:t>
            </a:r>
          </a:p>
          <a:p>
            <a:pPr lvl="1"/>
            <a:r>
              <a:rPr lang="es-MX"/>
              <a:t>Segundo nivel</a:t>
            </a:r>
          </a:p>
          <a:p>
            <a:pPr lvl="2"/>
            <a:r>
              <a:rPr lang="es-MX"/>
              <a:t>Tercer nivel</a:t>
            </a:r>
          </a:p>
          <a:p>
            <a:pPr lvl="3"/>
            <a:r>
              <a:rPr lang="es-MX"/>
              <a:t>Cuarto nivel</a:t>
            </a:r>
          </a:p>
          <a:p>
            <a:pPr lvl="4"/>
            <a:r>
              <a:rPr lang="es-MX"/>
              <a:t>Quinto nivel</a:t>
            </a:r>
            <a:endParaRPr lang="es-ES_tradnl"/>
          </a:p>
        </p:txBody>
      </p:sp>
      <p:pic>
        <p:nvPicPr>
          <p:cNvPr id="7" name="Imagen 6">
            <a:extLst>
              <a:ext uri="{FF2B5EF4-FFF2-40B4-BE49-F238E27FC236}">
                <a16:creationId xmlns:a16="http://schemas.microsoft.com/office/drawing/2014/main" id="{17A15D31-28D5-154E-8DBA-65D2663FD5C8}"/>
              </a:ext>
            </a:extLst>
          </p:cNvPr>
          <p:cNvPicPr>
            <a:picLocks noChangeAspect="1"/>
          </p:cNvPicPr>
          <p:nvPr userDrawn="1"/>
        </p:nvPicPr>
        <p:blipFill>
          <a:blip r:embed="rId16">
            <a:extLst>
              <a:ext uri="{28A0092B-C50C-407E-A947-70E740481C1C}">
                <a14:useLocalDpi xmlns:a14="http://schemas.microsoft.com/office/drawing/2010/main" val="0"/>
              </a:ext>
              <a:ext uri="{96DAC541-7B7A-43D3-8B79-37D633B846F1}">
                <asvg:svgBlip xmlns:asvg="http://schemas.microsoft.com/office/drawing/2016/SVG/main" r:embed="rId17"/>
              </a:ext>
            </a:extLst>
          </a:blip>
          <a:srcRect/>
          <a:stretch/>
        </p:blipFill>
        <p:spPr>
          <a:xfrm>
            <a:off x="8329808" y="6171283"/>
            <a:ext cx="706359" cy="542382"/>
          </a:xfrm>
          <a:prstGeom prst="rect">
            <a:avLst/>
          </a:prstGeom>
        </p:spPr>
      </p:pic>
      <p:pic>
        <p:nvPicPr>
          <p:cNvPr id="8" name="Imagen 7">
            <a:extLst>
              <a:ext uri="{FF2B5EF4-FFF2-40B4-BE49-F238E27FC236}">
                <a16:creationId xmlns:a16="http://schemas.microsoft.com/office/drawing/2014/main" id="{7DD9FF8A-C990-4C75-6136-B8285C1F68AD}"/>
              </a:ext>
            </a:extLst>
          </p:cNvPr>
          <p:cNvPicPr>
            <a:picLocks noChangeAspect="1"/>
          </p:cNvPicPr>
          <p:nvPr userDrawn="1"/>
        </p:nvPicPr>
        <p:blipFill>
          <a:blip r:embed="rId18">
            <a:extLst>
              <a:ext uri="{28A0092B-C50C-407E-A947-70E740481C1C}">
                <a14:useLocalDpi xmlns:a14="http://schemas.microsoft.com/office/drawing/2010/main" val="0"/>
              </a:ext>
            </a:extLst>
          </a:blip>
          <a:stretch>
            <a:fillRect/>
          </a:stretch>
        </p:blipFill>
        <p:spPr>
          <a:xfrm>
            <a:off x="-39735" y="6030700"/>
            <a:ext cx="8334375" cy="876300"/>
          </a:xfrm>
          <a:prstGeom prst="rect">
            <a:avLst/>
          </a:prstGeom>
        </p:spPr>
      </p:pic>
    </p:spTree>
    <p:extLst>
      <p:ext uri="{BB962C8B-B14F-4D97-AF65-F5344CB8AC3E}">
        <p14:creationId xmlns:p14="http://schemas.microsoft.com/office/powerpoint/2010/main" val="2328870246"/>
      </p:ext>
    </p:extLst>
  </p:cSld>
  <p:clrMap bg1="lt1" tx1="dk1" bg2="lt2" tx2="dk2" accent1="accent1" accent2="accent2" accent3="accent3" accent4="accent4" accent5="accent5" accent6="accent6" hlink="hlink" folHlink="folHlink"/>
  <p:sldLayoutIdLst>
    <p:sldLayoutId id="2147483665" r:id="rId1"/>
    <p:sldLayoutId id="2147483667" r:id="rId2"/>
    <p:sldLayoutId id="2147483674" r:id="rId3"/>
    <p:sldLayoutId id="2147483668" r:id="rId4"/>
    <p:sldLayoutId id="2147483669" r:id="rId5"/>
    <p:sldLayoutId id="2147483670" r:id="rId6"/>
    <p:sldLayoutId id="2147483671" r:id="rId7"/>
    <p:sldLayoutId id="2147483673" r:id="rId8"/>
    <p:sldLayoutId id="2147483690" r:id="rId9"/>
    <p:sldLayoutId id="2147483682" r:id="rId10"/>
    <p:sldLayoutId id="2147483683" r:id="rId11"/>
    <p:sldLayoutId id="2147483685" r:id="rId12"/>
    <p:sldLayoutId id="2147483687" r:id="rId13"/>
  </p:sldLayoutIdLst>
  <p:txStyles>
    <p:titleStyle>
      <a:lvl1pPr algn="l" defTabSz="685800" rtl="0" eaLnBrk="1" latinLnBrk="0" hangingPunct="1">
        <a:lnSpc>
          <a:spcPct val="90000"/>
        </a:lnSpc>
        <a:spcBef>
          <a:spcPct val="0"/>
        </a:spcBef>
        <a:buNone/>
        <a:defRPr sz="2500" b="1" kern="1200">
          <a:solidFill>
            <a:srgbClr val="292F60"/>
          </a:solidFill>
          <a:latin typeface="Century Gothic" panose="020B05020202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Segoe UI Historic" panose="020B0502040204020203" pitchFamily="34" charset="0"/>
          <a:ea typeface="Segoe UI Historic" panose="020B0502040204020203" pitchFamily="34" charset="0"/>
          <a:cs typeface="Segoe UI Historic" panose="020B0502040204020203"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913" userDrawn="1">
          <p15:clr>
            <a:srgbClr val="F26B43"/>
          </p15:clr>
        </p15:guide>
        <p15:guide id="3" pos="5488" userDrawn="1">
          <p15:clr>
            <a:srgbClr val="F26B43"/>
          </p15:clr>
        </p15:guide>
        <p15:guide id="4" pos="272" userDrawn="1">
          <p15:clr>
            <a:srgbClr val="F26B43"/>
          </p15:clr>
        </p15:guide>
        <p15:guide id="5" orient="horz" pos="3929" userDrawn="1">
          <p15:clr>
            <a:srgbClr val="F26B43"/>
          </p15:clr>
        </p15:guide>
        <p15:guide id="6" orient="horz" pos="2160" userDrawn="1">
          <p15:clr>
            <a:srgbClr val="F26B43"/>
          </p15:clr>
        </p15:guide>
        <p15:guide id="7" orient="horz" pos="686" userDrawn="1">
          <p15:clr>
            <a:srgbClr val="F26B43"/>
          </p15:clr>
        </p15:guide>
        <p15:guide id="8" pos="2971" userDrawn="1">
          <p15:clr>
            <a:srgbClr val="F26B43"/>
          </p15:clr>
        </p15:guide>
        <p15:guide id="9" pos="2789" userDrawn="1">
          <p15:clr>
            <a:srgbClr val="F26B43"/>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es-ES"/>
              <a:t>Haga clic para modificar el estilo de título del patrón</a:t>
            </a:r>
            <a:endParaRPr lang="es-MX"/>
          </a:p>
        </p:txBody>
      </p:sp>
      <p:sp>
        <p:nvSpPr>
          <p:cNvPr id="3" name="Marcador de texto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s-ES"/>
              <a:t>Editar el estilo de texto del patrón</a:t>
            </a:r>
          </a:p>
          <a:p>
            <a:pPr lvl="1"/>
            <a:r>
              <a:rPr lang="es-ES"/>
              <a:t>Segundo nivel</a:t>
            </a:r>
          </a:p>
          <a:p>
            <a:pPr lvl="2"/>
            <a:r>
              <a:rPr lang="es-ES"/>
              <a:t>Tercer nivel</a:t>
            </a:r>
          </a:p>
          <a:p>
            <a:pPr lvl="3"/>
            <a:r>
              <a:rPr lang="es-ES"/>
              <a:t>Cuarto nivel</a:t>
            </a:r>
          </a:p>
          <a:p>
            <a:pPr lvl="4"/>
            <a:r>
              <a:rPr lang="es-ES"/>
              <a:t>Quinto nivel</a:t>
            </a:r>
            <a:endParaRPr lang="es-MX"/>
          </a:p>
        </p:txBody>
      </p:sp>
      <p:pic>
        <p:nvPicPr>
          <p:cNvPr id="7" name="Imagen 6"/>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0" y="5141"/>
            <a:ext cx="9144000" cy="6847718"/>
          </a:xfrm>
          <a:prstGeom prst="rect">
            <a:avLst/>
          </a:prstGeom>
        </p:spPr>
      </p:pic>
      <p:pic>
        <p:nvPicPr>
          <p:cNvPr id="8" name="Imagen 7"/>
          <p:cNvPicPr>
            <a:picLocks noChangeAspect="1"/>
          </p:cNvPicPr>
          <p:nvPr userDrawn="1"/>
        </p:nvPicPr>
        <p:blipFill>
          <a:blip r:embed="rId4">
            <a:extLst>
              <a:ext uri="{BEBA8EAE-BF5A-486C-A8C5-ECC9F3942E4B}">
                <a14:imgProps xmlns:a14="http://schemas.microsoft.com/office/drawing/2010/main">
                  <a14:imgLayer r:embed="rId5">
                    <a14:imgEffect>
                      <a14:brightnessContrast bright="-20000"/>
                    </a14:imgEffect>
                  </a14:imgLayer>
                </a14:imgProps>
              </a:ext>
              <a:ext uri="{28A0092B-C50C-407E-A947-70E740481C1C}">
                <a14:useLocalDpi xmlns:a14="http://schemas.microsoft.com/office/drawing/2010/main" val="0"/>
              </a:ext>
            </a:extLst>
          </a:blip>
          <a:srcRect/>
          <a:stretch/>
        </p:blipFill>
        <p:spPr>
          <a:xfrm>
            <a:off x="7395" y="2774"/>
            <a:ext cx="9136605" cy="6852453"/>
          </a:xfrm>
          <a:prstGeom prst="rect">
            <a:avLst/>
          </a:prstGeom>
        </p:spPr>
      </p:pic>
      <p:sp>
        <p:nvSpPr>
          <p:cNvPr id="11" name="14 Subtítulo">
            <a:extLst>
              <a:ext uri="{FF2B5EF4-FFF2-40B4-BE49-F238E27FC236}">
                <a16:creationId xmlns:a16="http://schemas.microsoft.com/office/drawing/2014/main" id="{09CEA3E4-FFED-B8FF-F7C9-669AB52ACB57}"/>
              </a:ext>
            </a:extLst>
          </p:cNvPr>
          <p:cNvSpPr txBox="1">
            <a:spLocks/>
          </p:cNvSpPr>
          <p:nvPr userDrawn="1"/>
        </p:nvSpPr>
        <p:spPr>
          <a:xfrm>
            <a:off x="1223627" y="2240266"/>
            <a:ext cx="6696744" cy="1728192"/>
          </a:xfrm>
          <a:prstGeom prst="rect">
            <a:avLst/>
          </a:prstGeom>
        </p:spPr>
        <p:txBody>
          <a:bodyPr/>
          <a:lstStyle/>
          <a:p>
            <a:pPr marL="257175" marR="0" lvl="0" indent="-257175" algn="ctr" defTabSz="685800" rtl="0" eaLnBrk="1" fontAlgn="auto" latinLnBrk="0" hangingPunct="1">
              <a:lnSpc>
                <a:spcPct val="100000"/>
              </a:lnSpc>
              <a:spcBef>
                <a:spcPct val="20000"/>
              </a:spcBef>
              <a:spcAft>
                <a:spcPts val="0"/>
              </a:spcAft>
              <a:buClrTx/>
              <a:buSzTx/>
              <a:tabLst/>
              <a:defRPr/>
            </a:pPr>
            <a:r>
              <a:rPr kumimoji="0" lang="es-MX" sz="6000" b="1" i="0" u="none" strike="noStrike" kern="1200" cap="none" spc="0" normalizeH="0" baseline="0" noProof="0">
                <a:ln>
                  <a:noFill/>
                </a:ln>
                <a:solidFill>
                  <a:srgbClr val="E6E6E6"/>
                </a:solidFill>
                <a:effectLst/>
                <a:uLnTx/>
                <a:uFillTx/>
                <a:latin typeface="Century Gothic" panose="020B0502020202020204" pitchFamily="34" charset="0"/>
              </a:rPr>
              <a:t>¡GRACIAS!</a:t>
            </a:r>
          </a:p>
        </p:txBody>
      </p:sp>
      <p:sp>
        <p:nvSpPr>
          <p:cNvPr id="12" name="CuadroTexto 11">
            <a:extLst>
              <a:ext uri="{FF2B5EF4-FFF2-40B4-BE49-F238E27FC236}">
                <a16:creationId xmlns:a16="http://schemas.microsoft.com/office/drawing/2014/main" id="{5AFD39A0-09A2-E783-CAFD-08BB1950ACF0}"/>
              </a:ext>
            </a:extLst>
          </p:cNvPr>
          <p:cNvSpPr txBox="1"/>
          <p:nvPr userDrawn="1"/>
        </p:nvSpPr>
        <p:spPr>
          <a:xfrm>
            <a:off x="3059406" y="1687027"/>
            <a:ext cx="3025187" cy="477054"/>
          </a:xfrm>
          <a:prstGeom prst="rect">
            <a:avLst/>
          </a:prstGeom>
          <a:noFill/>
        </p:spPr>
        <p:txBody>
          <a:bodyPr wrap="none" rtlCol="0">
            <a:spAutoFit/>
          </a:bodyPr>
          <a:lstStyle/>
          <a:p>
            <a:r>
              <a:rPr lang="es-MX" sz="2500">
                <a:solidFill>
                  <a:schemeClr val="bg1"/>
                </a:solidFill>
                <a:latin typeface="Century Gothic" panose="020B0502020202020204" pitchFamily="34" charset="0"/>
              </a:rPr>
              <a:t>POR SU ATENCIÓN</a:t>
            </a:r>
          </a:p>
        </p:txBody>
      </p:sp>
      <p:sp>
        <p:nvSpPr>
          <p:cNvPr id="17" name="Rectángulo 16">
            <a:extLst>
              <a:ext uri="{FF2B5EF4-FFF2-40B4-BE49-F238E27FC236}">
                <a16:creationId xmlns:a16="http://schemas.microsoft.com/office/drawing/2014/main" id="{F1C66EBB-168D-BF0F-84C7-39A5DBFD47EE}"/>
              </a:ext>
            </a:extLst>
          </p:cNvPr>
          <p:cNvSpPr/>
          <p:nvPr userDrawn="1"/>
        </p:nvSpPr>
        <p:spPr>
          <a:xfrm>
            <a:off x="2545642" y="3531254"/>
            <a:ext cx="4052713" cy="477054"/>
          </a:xfrm>
          <a:prstGeom prst="rect">
            <a:avLst/>
          </a:prstGeom>
        </p:spPr>
        <p:txBody>
          <a:bodyPr wrap="none">
            <a:spAutoFit/>
          </a:bodyPr>
          <a:lstStyle/>
          <a:p>
            <a:pPr marL="257175" marR="0" lvl="0" indent="-257175" algn="ctr" defTabSz="685800" rtl="0" eaLnBrk="1" fontAlgn="auto" latinLnBrk="0" hangingPunct="1">
              <a:lnSpc>
                <a:spcPct val="100000"/>
              </a:lnSpc>
              <a:spcBef>
                <a:spcPct val="20000"/>
              </a:spcBef>
              <a:spcAft>
                <a:spcPts val="0"/>
              </a:spcAft>
              <a:buClrTx/>
              <a:buSzTx/>
              <a:tabLst/>
              <a:defRPr/>
            </a:pPr>
            <a:r>
              <a:rPr kumimoji="0" lang="es-MX" sz="2500" b="0" i="0" u="none" strike="noStrike" kern="1200" cap="none" spc="0" normalizeH="0" baseline="0" noProof="0">
                <a:ln>
                  <a:noFill/>
                </a:ln>
                <a:solidFill>
                  <a:schemeClr val="bg1"/>
                </a:solidFill>
                <a:effectLst/>
                <a:uLnTx/>
                <a:uFillTx/>
                <a:latin typeface="Century Gothic" panose="020B0502020202020204" pitchFamily="34" charset="0"/>
              </a:rPr>
              <a:t>Ahora… ¡A implementar!</a:t>
            </a:r>
          </a:p>
        </p:txBody>
      </p:sp>
      <p:sp>
        <p:nvSpPr>
          <p:cNvPr id="18" name="Rectángulo 17">
            <a:extLst>
              <a:ext uri="{FF2B5EF4-FFF2-40B4-BE49-F238E27FC236}">
                <a16:creationId xmlns:a16="http://schemas.microsoft.com/office/drawing/2014/main" id="{309D4FBA-741D-8B31-3CB4-F18CBD23B14A}"/>
              </a:ext>
            </a:extLst>
          </p:cNvPr>
          <p:cNvSpPr/>
          <p:nvPr userDrawn="1"/>
        </p:nvSpPr>
        <p:spPr>
          <a:xfrm>
            <a:off x="2545639" y="5539425"/>
            <a:ext cx="4052713" cy="477054"/>
          </a:xfrm>
          <a:prstGeom prst="rect">
            <a:avLst/>
          </a:prstGeom>
        </p:spPr>
        <p:txBody>
          <a:bodyPr wrap="square">
            <a:spAutoFit/>
          </a:bodyPr>
          <a:lstStyle/>
          <a:p>
            <a:pPr marL="257175" marR="0" lvl="0" indent="-257175" algn="ctr" defTabSz="685800" rtl="0" eaLnBrk="1" fontAlgn="auto" latinLnBrk="0" hangingPunct="1">
              <a:lnSpc>
                <a:spcPct val="100000"/>
              </a:lnSpc>
              <a:spcBef>
                <a:spcPct val="20000"/>
              </a:spcBef>
              <a:spcAft>
                <a:spcPts val="0"/>
              </a:spcAft>
              <a:buClrTx/>
              <a:buSzTx/>
              <a:tabLst/>
              <a:defRPr/>
            </a:pPr>
            <a:r>
              <a:rPr kumimoji="0" lang="es-MX" sz="2500" b="1" i="0" u="none" strike="noStrike" kern="1200" cap="none" spc="0" normalizeH="0" baseline="0" noProof="0">
                <a:ln>
                  <a:noFill/>
                </a:ln>
                <a:solidFill>
                  <a:schemeClr val="bg1"/>
                </a:solidFill>
                <a:effectLst/>
                <a:uLnTx/>
                <a:uFillTx/>
                <a:latin typeface="Century Gothic" panose="020B0502020202020204" pitchFamily="34" charset="0"/>
              </a:rPr>
              <a:t>Marco Alberto Suárez</a:t>
            </a:r>
          </a:p>
        </p:txBody>
      </p:sp>
      <p:sp>
        <p:nvSpPr>
          <p:cNvPr id="19" name="Rectángulo 18">
            <a:extLst>
              <a:ext uri="{FF2B5EF4-FFF2-40B4-BE49-F238E27FC236}">
                <a16:creationId xmlns:a16="http://schemas.microsoft.com/office/drawing/2014/main" id="{BD19D78D-2C62-CB1D-8144-36BA348CEDC9}"/>
              </a:ext>
            </a:extLst>
          </p:cNvPr>
          <p:cNvSpPr/>
          <p:nvPr userDrawn="1"/>
        </p:nvSpPr>
        <p:spPr>
          <a:xfrm>
            <a:off x="2902329" y="5980352"/>
            <a:ext cx="3339332" cy="477054"/>
          </a:xfrm>
          <a:prstGeom prst="rect">
            <a:avLst/>
          </a:prstGeom>
        </p:spPr>
        <p:txBody>
          <a:bodyPr wrap="square">
            <a:spAutoFit/>
          </a:bodyPr>
          <a:lstStyle/>
          <a:p>
            <a:pPr marL="257175" marR="0" lvl="0" indent="-257175" algn="ctr" defTabSz="685800" rtl="0" eaLnBrk="1" fontAlgn="auto" latinLnBrk="0" hangingPunct="1">
              <a:lnSpc>
                <a:spcPct val="100000"/>
              </a:lnSpc>
              <a:spcBef>
                <a:spcPct val="20000"/>
              </a:spcBef>
              <a:spcAft>
                <a:spcPts val="0"/>
              </a:spcAft>
              <a:buClrTx/>
              <a:buSzTx/>
              <a:tabLst/>
              <a:defRPr/>
            </a:pPr>
            <a:r>
              <a:rPr kumimoji="0" lang="es-MX" sz="2500" b="0" i="0" u="none" strike="noStrike" kern="1200" cap="none" spc="0" normalizeH="0" baseline="0" noProof="0">
                <a:ln>
                  <a:noFill/>
                </a:ln>
                <a:solidFill>
                  <a:schemeClr val="bg1"/>
                </a:solidFill>
                <a:effectLst/>
                <a:uLnTx/>
                <a:uFillTx/>
                <a:latin typeface="Segoe UI Historic" panose="020B0502040204020203" pitchFamily="34" charset="0"/>
                <a:ea typeface="Segoe UI Historic" panose="020B0502040204020203" pitchFamily="34" charset="0"/>
                <a:cs typeface="Segoe UI Historic" panose="020B0502040204020203" pitchFamily="34" charset="0"/>
              </a:rPr>
              <a:t>msuarez@atten2.com</a:t>
            </a:r>
          </a:p>
        </p:txBody>
      </p:sp>
      <p:pic>
        <p:nvPicPr>
          <p:cNvPr id="5" name="Gráfico 7">
            <a:extLst>
              <a:ext uri="{FF2B5EF4-FFF2-40B4-BE49-F238E27FC236}">
                <a16:creationId xmlns:a16="http://schemas.microsoft.com/office/drawing/2014/main" id="{E1477BB4-7C3C-43FA-2AA8-19F822AAEAF0}"/>
              </a:ext>
            </a:extLst>
          </p:cNvPr>
          <p:cNvPicPr>
            <a:picLocks noChangeAspect="1"/>
          </p:cNvPicPr>
          <p:nvPr userDrawn="1"/>
        </p:nvPicPr>
        <p:blipFill>
          <a:blip r:embed="rId6" cstate="print">
            <a:extLst>
              <a:ext uri="{28A0092B-C50C-407E-A947-70E740481C1C}">
                <a14:useLocalDpi xmlns:a14="http://schemas.microsoft.com/office/drawing/2010/main" val="0"/>
              </a:ext>
            </a:extLst>
          </a:blip>
          <a:srcRect/>
          <a:stretch/>
        </p:blipFill>
        <p:spPr>
          <a:xfrm>
            <a:off x="3478821" y="816095"/>
            <a:ext cx="2090706" cy="589447"/>
          </a:xfrm>
          <a:prstGeom prst="rect">
            <a:avLst/>
          </a:prstGeom>
        </p:spPr>
      </p:pic>
      <p:pic>
        <p:nvPicPr>
          <p:cNvPr id="13" name="Imagen 11">
            <a:extLst>
              <a:ext uri="{FF2B5EF4-FFF2-40B4-BE49-F238E27FC236}">
                <a16:creationId xmlns:a16="http://schemas.microsoft.com/office/drawing/2014/main" id="{B2B9B094-C587-9B68-5488-B8C95B2B80D5}"/>
              </a:ext>
            </a:extLst>
          </p:cNvPr>
          <p:cNvPicPr>
            <a:picLocks noChangeAspect="1"/>
          </p:cNvPicPr>
          <p:nvPr userDrawn="1"/>
        </p:nvPicPr>
        <p:blipFill>
          <a:blip r:embed="rId7" cstate="print">
            <a:extLst>
              <a:ext uri="{28A0092B-C50C-407E-A947-70E740481C1C}">
                <a14:useLocalDpi xmlns:a14="http://schemas.microsoft.com/office/drawing/2010/main" val="0"/>
              </a:ext>
            </a:extLst>
          </a:blip>
          <a:srcRect/>
          <a:stretch/>
        </p:blipFill>
        <p:spPr>
          <a:xfrm>
            <a:off x="4213603" y="4780149"/>
            <a:ext cx="621141" cy="691810"/>
          </a:xfrm>
          <a:prstGeom prst="rect">
            <a:avLst/>
          </a:prstGeom>
        </p:spPr>
      </p:pic>
    </p:spTree>
    <p:extLst>
      <p:ext uri="{BB962C8B-B14F-4D97-AF65-F5344CB8AC3E}">
        <p14:creationId xmlns:p14="http://schemas.microsoft.com/office/powerpoint/2010/main" val="1764657274"/>
      </p:ext>
    </p:extLst>
  </p:cSld>
  <p:clrMap bg1="lt1" tx1="dk1" bg2="lt2" tx2="dk2" accent1="accent1" accent2="accent2" accent3="accent3" accent4="accent4" accent5="accent5" accent6="accent6" hlink="hlink" folHlink="folHlink"/>
  <p:sldLayoutIdLst>
    <p:sldLayoutId id="2147483679" r:id="rId1"/>
  </p:sldLayoutIdLs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s-MX"/>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extLst>
    <p:ext uri="{27BBF7A9-308A-43DC-89C8-2F10F3537804}">
      <p15:sldGuideLst xmlns:p15="http://schemas.microsoft.com/office/powerpoint/2012/main">
        <p15:guide id="1" pos="2880" userDrawn="1">
          <p15:clr>
            <a:srgbClr val="F26B43"/>
          </p15:clr>
        </p15:guide>
        <p15:guide id="2" orient="horz" pos="2160" userDrawn="1">
          <p15:clr>
            <a:srgbClr val="F26B43"/>
          </p15:clr>
        </p15:guide>
      </p15:sldGuideLst>
    </p:ext>
  </p:extLst>
</p:sldMaster>
</file>

<file path=ppt/slides/_rels/slide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7" Type="http://schemas.microsoft.com/office/2007/relationships/hdphoto" Target="../media/hdphoto6.wdp"/><Relationship Id="rId2" Type="http://schemas.openxmlformats.org/officeDocument/2006/relationships/notesSlide" Target="../notesSlides/notesSlide4.xml"/><Relationship Id="rId1" Type="http://schemas.openxmlformats.org/officeDocument/2006/relationships/slideLayout" Target="../slideLayouts/slideLayout8.xml"/><Relationship Id="rId6" Type="http://schemas.openxmlformats.org/officeDocument/2006/relationships/image" Target="../media/image26.png"/><Relationship Id="rId5" Type="http://schemas.openxmlformats.org/officeDocument/2006/relationships/image" Target="../media/image16.jpeg"/><Relationship Id="rId4" Type="http://schemas.openxmlformats.org/officeDocument/2006/relationships/image" Target="../media/image22.svg"/></Relationships>
</file>

<file path=ppt/slides/_rels/slide1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1.png"/><Relationship Id="rId7"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8.xml"/><Relationship Id="rId6" Type="http://schemas.openxmlformats.org/officeDocument/2006/relationships/image" Target="../media/image27.png"/><Relationship Id="rId5" Type="http://schemas.openxmlformats.org/officeDocument/2006/relationships/image" Target="../media/image16.jpeg"/><Relationship Id="rId4" Type="http://schemas.openxmlformats.org/officeDocument/2006/relationships/image" Target="../media/image22.svg"/></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6.xml"/><Relationship Id="rId1" Type="http://schemas.openxmlformats.org/officeDocument/2006/relationships/slideLayout" Target="../slideLayouts/slideLayout8.xml"/><Relationship Id="rId6" Type="http://schemas.openxmlformats.org/officeDocument/2006/relationships/image" Target="../media/image30.jpeg"/><Relationship Id="rId5" Type="http://schemas.openxmlformats.org/officeDocument/2006/relationships/image" Target="../media/image16.jpeg"/><Relationship Id="rId4" Type="http://schemas.openxmlformats.org/officeDocument/2006/relationships/image" Target="../media/image22.svg"/></Relationships>
</file>

<file path=ppt/slides/_rels/slide13.xml.rels><?xml version="1.0" encoding="UTF-8" standalone="yes"?>
<Relationships xmlns="http://schemas.openxmlformats.org/package/2006/relationships"><Relationship Id="rId8" Type="http://schemas.openxmlformats.org/officeDocument/2006/relationships/image" Target="../media/image29.png"/><Relationship Id="rId13" Type="http://schemas.microsoft.com/office/2007/relationships/hdphoto" Target="../media/hdphoto8.wdp"/><Relationship Id="rId3" Type="http://schemas.openxmlformats.org/officeDocument/2006/relationships/image" Target="../media/image21.png"/><Relationship Id="rId7" Type="http://schemas.openxmlformats.org/officeDocument/2006/relationships/image" Target="../media/image27.png"/><Relationship Id="rId12" Type="http://schemas.openxmlformats.org/officeDocument/2006/relationships/image" Target="../media/image34.png"/><Relationship Id="rId2" Type="http://schemas.openxmlformats.org/officeDocument/2006/relationships/notesSlide" Target="../notesSlides/notesSlide7.xml"/><Relationship Id="rId1" Type="http://schemas.openxmlformats.org/officeDocument/2006/relationships/slideLayout" Target="../slideLayouts/slideLayout8.xml"/><Relationship Id="rId6" Type="http://schemas.openxmlformats.org/officeDocument/2006/relationships/image" Target="../media/image31.jpeg"/><Relationship Id="rId11" Type="http://schemas.openxmlformats.org/officeDocument/2006/relationships/image" Target="../media/image33.png"/><Relationship Id="rId5" Type="http://schemas.openxmlformats.org/officeDocument/2006/relationships/image" Target="../media/image16.jpeg"/><Relationship Id="rId10" Type="http://schemas.microsoft.com/office/2007/relationships/hdphoto" Target="../media/hdphoto7.wdp"/><Relationship Id="rId4" Type="http://schemas.openxmlformats.org/officeDocument/2006/relationships/image" Target="../media/image22.svg"/><Relationship Id="rId9" Type="http://schemas.openxmlformats.org/officeDocument/2006/relationships/image" Target="../media/image32.png"/><Relationship Id="rId14" Type="http://schemas.openxmlformats.org/officeDocument/2006/relationships/image" Target="../media/image35.png"/></Relationships>
</file>

<file path=ppt/slides/_rels/slide14.xml.rels><?xml version="1.0" encoding="UTF-8" standalone="yes"?>
<Relationships xmlns="http://schemas.openxmlformats.org/package/2006/relationships"><Relationship Id="rId8" Type="http://schemas.openxmlformats.org/officeDocument/2006/relationships/image" Target="../media/image38.gif"/><Relationship Id="rId3" Type="http://schemas.openxmlformats.org/officeDocument/2006/relationships/image" Target="../media/image21.png"/><Relationship Id="rId7" Type="http://schemas.openxmlformats.org/officeDocument/2006/relationships/image" Target="../media/image37.jpeg"/><Relationship Id="rId2" Type="http://schemas.openxmlformats.org/officeDocument/2006/relationships/notesSlide" Target="../notesSlides/notesSlide8.xml"/><Relationship Id="rId1" Type="http://schemas.openxmlformats.org/officeDocument/2006/relationships/slideLayout" Target="../slideLayouts/slideLayout8.xml"/><Relationship Id="rId6" Type="http://schemas.openxmlformats.org/officeDocument/2006/relationships/image" Target="../media/image36.jpeg"/><Relationship Id="rId5" Type="http://schemas.openxmlformats.org/officeDocument/2006/relationships/image" Target="../media/image16.jpeg"/><Relationship Id="rId4" Type="http://schemas.openxmlformats.org/officeDocument/2006/relationships/image" Target="../media/image22.svg"/></Relationships>
</file>

<file path=ppt/slides/_rels/slide1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8" Type="http://schemas.openxmlformats.org/officeDocument/2006/relationships/image" Target="../media/image41.png"/><Relationship Id="rId13" Type="http://schemas.microsoft.com/office/2007/relationships/hdphoto" Target="../media/hdphoto11.wdp"/><Relationship Id="rId18" Type="http://schemas.microsoft.com/office/2007/relationships/hdphoto" Target="../media/hdphoto13.wdp"/><Relationship Id="rId3" Type="http://schemas.openxmlformats.org/officeDocument/2006/relationships/image" Target="../media/image21.png"/><Relationship Id="rId7" Type="http://schemas.openxmlformats.org/officeDocument/2006/relationships/image" Target="../media/image40.png"/><Relationship Id="rId12" Type="http://schemas.openxmlformats.org/officeDocument/2006/relationships/image" Target="../media/image43.png"/><Relationship Id="rId17" Type="http://schemas.openxmlformats.org/officeDocument/2006/relationships/image" Target="../media/image46.png"/><Relationship Id="rId2" Type="http://schemas.openxmlformats.org/officeDocument/2006/relationships/notesSlide" Target="../notesSlides/notesSlide9.xml"/><Relationship Id="rId16" Type="http://schemas.openxmlformats.org/officeDocument/2006/relationships/image" Target="../media/image45.png"/><Relationship Id="rId1" Type="http://schemas.openxmlformats.org/officeDocument/2006/relationships/slideLayout" Target="../slideLayouts/slideLayout8.xml"/><Relationship Id="rId6" Type="http://schemas.openxmlformats.org/officeDocument/2006/relationships/image" Target="../media/image39.png"/><Relationship Id="rId11" Type="http://schemas.microsoft.com/office/2007/relationships/hdphoto" Target="../media/hdphoto10.wdp"/><Relationship Id="rId5" Type="http://schemas.openxmlformats.org/officeDocument/2006/relationships/image" Target="../media/image16.jpeg"/><Relationship Id="rId15" Type="http://schemas.microsoft.com/office/2007/relationships/hdphoto" Target="../media/hdphoto12.wdp"/><Relationship Id="rId10" Type="http://schemas.openxmlformats.org/officeDocument/2006/relationships/image" Target="../media/image42.png"/><Relationship Id="rId19" Type="http://schemas.openxmlformats.org/officeDocument/2006/relationships/image" Target="../media/image47.png"/><Relationship Id="rId4" Type="http://schemas.openxmlformats.org/officeDocument/2006/relationships/image" Target="../media/image22.svg"/><Relationship Id="rId9" Type="http://schemas.microsoft.com/office/2007/relationships/hdphoto" Target="../media/hdphoto9.wdp"/><Relationship Id="rId14" Type="http://schemas.openxmlformats.org/officeDocument/2006/relationships/image" Target="../media/image44.png"/></Relationships>
</file>

<file path=ppt/slides/_rels/slide17.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slideLayout" Target="../slideLayouts/slideLayout8.xml"/><Relationship Id="rId7" Type="http://schemas.openxmlformats.org/officeDocument/2006/relationships/image" Target="../media/image16.jpe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22.svg"/><Relationship Id="rId5" Type="http://schemas.openxmlformats.org/officeDocument/2006/relationships/image" Target="../media/image21.png"/><Relationship Id="rId4" Type="http://schemas.openxmlformats.org/officeDocument/2006/relationships/notesSlide" Target="../notesSlides/notesSlide10.xml"/></Relationships>
</file>

<file path=ppt/slides/_rels/slide18.xml.rels><?xml version="1.0" encoding="UTF-8" standalone="yes"?>
<Relationships xmlns="http://schemas.openxmlformats.org/package/2006/relationships"><Relationship Id="rId8" Type="http://schemas.openxmlformats.org/officeDocument/2006/relationships/image" Target="../media/image51.png"/><Relationship Id="rId13" Type="http://schemas.openxmlformats.org/officeDocument/2006/relationships/image" Target="../media/image56.jpeg"/><Relationship Id="rId3" Type="http://schemas.openxmlformats.org/officeDocument/2006/relationships/image" Target="../media/image21.png"/><Relationship Id="rId7" Type="http://schemas.openxmlformats.org/officeDocument/2006/relationships/image" Target="../media/image50.png"/><Relationship Id="rId12" Type="http://schemas.openxmlformats.org/officeDocument/2006/relationships/image" Target="../media/image55.jpeg"/><Relationship Id="rId2" Type="http://schemas.openxmlformats.org/officeDocument/2006/relationships/notesSlide" Target="../notesSlides/notesSlide11.xml"/><Relationship Id="rId1" Type="http://schemas.openxmlformats.org/officeDocument/2006/relationships/slideLayout" Target="../slideLayouts/slideLayout8.xml"/><Relationship Id="rId6" Type="http://schemas.openxmlformats.org/officeDocument/2006/relationships/image" Target="../media/image49.png"/><Relationship Id="rId11" Type="http://schemas.openxmlformats.org/officeDocument/2006/relationships/image" Target="../media/image54.jpeg"/><Relationship Id="rId5" Type="http://schemas.openxmlformats.org/officeDocument/2006/relationships/image" Target="../media/image16.jpeg"/><Relationship Id="rId10" Type="http://schemas.openxmlformats.org/officeDocument/2006/relationships/image" Target="../media/image53.png"/><Relationship Id="rId4" Type="http://schemas.openxmlformats.org/officeDocument/2006/relationships/image" Target="../media/image22.svg"/><Relationship Id="rId9" Type="http://schemas.openxmlformats.org/officeDocument/2006/relationships/image" Target="../media/image52.emf"/></Relationships>
</file>

<file path=ppt/slides/_rels/slide19.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png"/><Relationship Id="rId1" Type="http://schemas.openxmlformats.org/officeDocument/2006/relationships/slideLayout" Target="../slideLayouts/slideLayout3.xml"/><Relationship Id="rId4" Type="http://schemas.openxmlformats.org/officeDocument/2006/relationships/image" Target="../media/image15.jpeg"/></Relationships>
</file>

<file path=ppt/slides/_rels/slide20.xml.rels><?xml version="1.0" encoding="UTF-8" standalone="yes"?>
<Relationships xmlns="http://schemas.openxmlformats.org/package/2006/relationships"><Relationship Id="rId8" Type="http://schemas.openxmlformats.org/officeDocument/2006/relationships/image" Target="../media/image60.jpeg"/><Relationship Id="rId3" Type="http://schemas.openxmlformats.org/officeDocument/2006/relationships/image" Target="../media/image22.svg"/><Relationship Id="rId7" Type="http://schemas.openxmlformats.org/officeDocument/2006/relationships/image" Target="../media/image59.png"/><Relationship Id="rId2" Type="http://schemas.openxmlformats.org/officeDocument/2006/relationships/image" Target="../media/image21.png"/><Relationship Id="rId1" Type="http://schemas.openxmlformats.org/officeDocument/2006/relationships/slideLayout" Target="../slideLayouts/slideLayout8.xml"/><Relationship Id="rId6" Type="http://schemas.microsoft.com/office/2007/relationships/hdphoto" Target="../media/hdphoto14.wdp"/><Relationship Id="rId5" Type="http://schemas.openxmlformats.org/officeDocument/2006/relationships/image" Target="../media/image58.png"/><Relationship Id="rId4" Type="http://schemas.openxmlformats.org/officeDocument/2006/relationships/image" Target="../media/image57.emf"/><Relationship Id="rId9" Type="http://schemas.openxmlformats.org/officeDocument/2006/relationships/image" Target="../media/image16.jpeg"/></Relationships>
</file>

<file path=ppt/slides/_rels/slide21.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image" Target="../media/image22.svg"/><Relationship Id="rId7" Type="http://schemas.microsoft.com/office/2007/relationships/hdphoto" Target="../media/hdphoto16.wdp"/><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62.png"/><Relationship Id="rId5" Type="http://schemas.microsoft.com/office/2007/relationships/hdphoto" Target="../media/hdphoto15.wdp"/><Relationship Id="rId10" Type="http://schemas.openxmlformats.org/officeDocument/2006/relationships/image" Target="../media/image16.jpeg"/><Relationship Id="rId4" Type="http://schemas.openxmlformats.org/officeDocument/2006/relationships/image" Target="../media/image61.png"/><Relationship Id="rId9" Type="http://schemas.openxmlformats.org/officeDocument/2006/relationships/image" Target="../media/image60.jpeg"/></Relationships>
</file>

<file path=ppt/slides/_rels/slide22.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2.svg"/><Relationship Id="rId7" Type="http://schemas.openxmlformats.org/officeDocument/2006/relationships/image" Target="../media/image65.png"/><Relationship Id="rId2" Type="http://schemas.openxmlformats.org/officeDocument/2006/relationships/image" Target="../media/image21.png"/><Relationship Id="rId1" Type="http://schemas.openxmlformats.org/officeDocument/2006/relationships/slideLayout" Target="../slideLayouts/slideLayout8.xml"/><Relationship Id="rId6" Type="http://schemas.openxmlformats.org/officeDocument/2006/relationships/image" Target="../media/image60.jpeg"/><Relationship Id="rId5" Type="http://schemas.openxmlformats.org/officeDocument/2006/relationships/image" Target="../media/image64.png"/><Relationship Id="rId4" Type="http://schemas.openxmlformats.org/officeDocument/2006/relationships/image" Target="../media/image63.png"/></Relationships>
</file>

<file path=ppt/slides/_rels/slide23.xml.rels><?xml version="1.0" encoding="UTF-8" standalone="yes"?>
<Relationships xmlns="http://schemas.openxmlformats.org/package/2006/relationships"><Relationship Id="rId3" Type="http://schemas.openxmlformats.org/officeDocument/2006/relationships/image" Target="../media/image22.svg"/><Relationship Id="rId2" Type="http://schemas.openxmlformats.org/officeDocument/2006/relationships/image" Target="../media/image21.png"/><Relationship Id="rId1" Type="http://schemas.openxmlformats.org/officeDocument/2006/relationships/slideLayout" Target="../slideLayouts/slideLayout8.xml"/><Relationship Id="rId4" Type="http://schemas.openxmlformats.org/officeDocument/2006/relationships/image" Target="../media/image16.jpeg"/></Relationships>
</file>

<file path=ppt/slides/_rels/slide24.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2.svg"/><Relationship Id="rId7" Type="http://schemas.openxmlformats.org/officeDocument/2006/relationships/image" Target="../media/image69.jpeg"/><Relationship Id="rId2" Type="http://schemas.openxmlformats.org/officeDocument/2006/relationships/image" Target="../media/image21.png"/><Relationship Id="rId1" Type="http://schemas.openxmlformats.org/officeDocument/2006/relationships/slideLayout" Target="../slideLayouts/slideLayout3.xml"/><Relationship Id="rId6" Type="http://schemas.openxmlformats.org/officeDocument/2006/relationships/image" Target="../media/image68.jpeg"/><Relationship Id="rId5" Type="http://schemas.openxmlformats.org/officeDocument/2006/relationships/image" Target="../media/image67.jpeg"/><Relationship Id="rId4" Type="http://schemas.openxmlformats.org/officeDocument/2006/relationships/image" Target="../media/image66.png"/></Relationships>
</file>

<file path=ppt/slides/_rels/slide25.xml.rels><?xml version="1.0" encoding="UTF-8" standalone="yes"?>
<Relationships xmlns="http://schemas.openxmlformats.org/package/2006/relationships"><Relationship Id="rId8" Type="http://schemas.openxmlformats.org/officeDocument/2006/relationships/image" Target="../media/image16.jpeg"/><Relationship Id="rId3" Type="http://schemas.openxmlformats.org/officeDocument/2006/relationships/image" Target="../media/image21.png"/><Relationship Id="rId7" Type="http://schemas.openxmlformats.org/officeDocument/2006/relationships/image" Target="../media/image73.jpeg"/><Relationship Id="rId2" Type="http://schemas.openxmlformats.org/officeDocument/2006/relationships/image" Target="../media/image70.png"/><Relationship Id="rId1" Type="http://schemas.openxmlformats.org/officeDocument/2006/relationships/slideLayout" Target="../slideLayouts/slideLayout3.xml"/><Relationship Id="rId6" Type="http://schemas.openxmlformats.org/officeDocument/2006/relationships/image" Target="../media/image72.jpeg"/><Relationship Id="rId5" Type="http://schemas.openxmlformats.org/officeDocument/2006/relationships/image" Target="../media/image71.jpeg"/><Relationship Id="rId4" Type="http://schemas.openxmlformats.org/officeDocument/2006/relationships/image" Target="../media/image22.svg"/></Relationships>
</file>

<file path=ppt/slides/_rels/slide26.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16.jpeg"/><Relationship Id="rId2" Type="http://schemas.openxmlformats.org/officeDocument/2006/relationships/image" Target="../media/image74.png"/><Relationship Id="rId1" Type="http://schemas.openxmlformats.org/officeDocument/2006/relationships/slideLayout" Target="../slideLayouts/slideLayout3.xml"/><Relationship Id="rId6" Type="http://schemas.openxmlformats.org/officeDocument/2006/relationships/image" Target="../media/image76.jpeg"/><Relationship Id="rId5" Type="http://schemas.openxmlformats.org/officeDocument/2006/relationships/image" Target="../media/image75.jpeg"/><Relationship Id="rId4" Type="http://schemas.openxmlformats.org/officeDocument/2006/relationships/image" Target="../media/image22.sv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3.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5.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6.jpeg"/><Relationship Id="rId2" Type="http://schemas.openxmlformats.org/officeDocument/2006/relationships/notesSlide" Target="../notesSlides/notesSlide1.xml"/><Relationship Id="rId1" Type="http://schemas.openxmlformats.org/officeDocument/2006/relationships/slideLayout" Target="../slideLayouts/slideLayout8.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8.xml"/><Relationship Id="rId6" Type="http://schemas.openxmlformats.org/officeDocument/2006/relationships/image" Target="../media/image23.jpeg"/><Relationship Id="rId5" Type="http://schemas.openxmlformats.org/officeDocument/2006/relationships/image" Target="../media/image16.jpeg"/><Relationship Id="rId4" Type="http://schemas.openxmlformats.org/officeDocument/2006/relationships/image" Target="../media/image22.svg"/></Relationships>
</file>

<file path=ppt/slides/_rels/slide9.xml.rels><?xml version="1.0" encoding="UTF-8" standalone="yes"?>
<Relationships xmlns="http://schemas.openxmlformats.org/package/2006/relationships"><Relationship Id="rId8" Type="http://schemas.microsoft.com/office/2007/relationships/hdphoto" Target="../media/hdphoto5.wdp"/><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3.xml"/><Relationship Id="rId1" Type="http://schemas.openxmlformats.org/officeDocument/2006/relationships/slideLayout" Target="../slideLayouts/slideLayout8.xml"/><Relationship Id="rId6" Type="http://schemas.openxmlformats.org/officeDocument/2006/relationships/image" Target="../media/image24.png"/><Relationship Id="rId5" Type="http://schemas.openxmlformats.org/officeDocument/2006/relationships/image" Target="../media/image16.jpeg"/><Relationship Id="rId4" Type="http://schemas.openxmlformats.org/officeDocument/2006/relationships/image" Target="../media/image22.sv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ubtítulo 2">
            <a:extLst>
              <a:ext uri="{FF2B5EF4-FFF2-40B4-BE49-F238E27FC236}">
                <a16:creationId xmlns:a16="http://schemas.microsoft.com/office/drawing/2014/main" id="{50D353A8-5110-BD5A-6F1D-EBFE148DDD7C}"/>
              </a:ext>
            </a:extLst>
          </p:cNvPr>
          <p:cNvSpPr>
            <a:spLocks noGrp="1"/>
          </p:cNvSpPr>
          <p:nvPr/>
        </p:nvSpPr>
        <p:spPr>
          <a:xfrm>
            <a:off x="-289363" y="5670846"/>
            <a:ext cx="9144000" cy="914082"/>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bg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bg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bg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bg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r>
              <a:rPr lang="es-CO" sz="2500" b="1">
                <a:latin typeface="Century Gothic" panose="020B0502020202020204" pitchFamily="34" charset="0"/>
              </a:rPr>
              <a:t>Marco Alberto Suárez L</a:t>
            </a:r>
          </a:p>
          <a:p>
            <a:pPr algn="r"/>
            <a:r>
              <a:rPr lang="es-CO" sz="2500">
                <a:latin typeface="Century Gothic" panose="020B0502020202020204" pitchFamily="34" charset="0"/>
              </a:rPr>
              <a:t>CMC CHILE, 2022</a:t>
            </a:r>
          </a:p>
        </p:txBody>
      </p:sp>
      <p:sp>
        <p:nvSpPr>
          <p:cNvPr id="7" name="Título 5">
            <a:extLst>
              <a:ext uri="{FF2B5EF4-FFF2-40B4-BE49-F238E27FC236}">
                <a16:creationId xmlns:a16="http://schemas.microsoft.com/office/drawing/2014/main" id="{07614615-713A-17CE-48D1-8CC0D8ACBB35}"/>
              </a:ext>
            </a:extLst>
          </p:cNvPr>
          <p:cNvSpPr txBox="1">
            <a:spLocks/>
          </p:cNvSpPr>
          <p:nvPr/>
        </p:nvSpPr>
        <p:spPr>
          <a:xfrm>
            <a:off x="180974" y="3913506"/>
            <a:ext cx="8782050" cy="488469"/>
          </a:xfrm>
          <a:prstGeom prst="rect">
            <a:avLst/>
          </a:prstGeom>
        </p:spPr>
        <p:txBody>
          <a:bodyPr lIns="91440" tIns="45720" rIns="91440" bIns="45720" anchor="ctr">
            <a:noAutofit/>
          </a:bodyPr>
          <a:lstStyle>
            <a:defPPr>
              <a:defRPr lang="es-MX"/>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100000"/>
              </a:lnSpc>
            </a:pPr>
            <a:r>
              <a:rPr lang="es-MX" sz="3500">
                <a:solidFill>
                  <a:schemeClr val="bg1"/>
                </a:solidFill>
                <a:latin typeface="Century Gothic" panose="020B0502020202020204" pitchFamily="34" charset="0"/>
              </a:rPr>
              <a:t>¡LOGRA UN CAMBIO RÁPIDO</a:t>
            </a:r>
          </a:p>
          <a:p>
            <a:pPr algn="ctr">
              <a:lnSpc>
                <a:spcPct val="100000"/>
              </a:lnSpc>
            </a:pPr>
            <a:r>
              <a:rPr lang="es-MX" sz="3500">
                <a:solidFill>
                  <a:schemeClr val="bg1"/>
                </a:solidFill>
                <a:latin typeface="Century Gothic" panose="020B0502020202020204" pitchFamily="34" charset="0"/>
              </a:rPr>
              <a:t>Y POTENTE!</a:t>
            </a:r>
          </a:p>
        </p:txBody>
      </p:sp>
      <p:sp>
        <p:nvSpPr>
          <p:cNvPr id="9" name="CuadroTexto 8">
            <a:extLst>
              <a:ext uri="{FF2B5EF4-FFF2-40B4-BE49-F238E27FC236}">
                <a16:creationId xmlns:a16="http://schemas.microsoft.com/office/drawing/2014/main" id="{373142C7-7C56-6555-DF49-7577A5DD1BCA}"/>
              </a:ext>
            </a:extLst>
          </p:cNvPr>
          <p:cNvSpPr txBox="1"/>
          <p:nvPr/>
        </p:nvSpPr>
        <p:spPr>
          <a:xfrm>
            <a:off x="700590" y="1682582"/>
            <a:ext cx="7742819" cy="1938992"/>
          </a:xfrm>
          <a:prstGeom prst="rect">
            <a:avLst/>
          </a:prstGeom>
          <a:noFill/>
        </p:spPr>
        <p:txBody>
          <a:bodyPr wrap="square">
            <a:spAutoFit/>
          </a:bodyPr>
          <a:lstStyle/>
          <a:p>
            <a:pPr algn="ctr"/>
            <a:r>
              <a:rPr lang="es-MX" sz="6000" b="1">
                <a:solidFill>
                  <a:schemeClr val="bg1"/>
                </a:solidFill>
                <a:latin typeface="Century Gothic" panose="020B0502020202020204" pitchFamily="34" charset="0"/>
              </a:rPr>
              <a:t>“APLICA INMEDIATAMENTE…”</a:t>
            </a:r>
            <a:endParaRPr lang="es-MX" sz="6000"/>
          </a:p>
        </p:txBody>
      </p:sp>
      <p:pic>
        <p:nvPicPr>
          <p:cNvPr id="11" name="Imagen 11">
            <a:extLst>
              <a:ext uri="{FF2B5EF4-FFF2-40B4-BE49-F238E27FC236}">
                <a16:creationId xmlns:a16="http://schemas.microsoft.com/office/drawing/2014/main" id="{97FC5DAF-F73D-6112-C476-FABD205779D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31091" y="240346"/>
            <a:ext cx="621141" cy="691810"/>
          </a:xfrm>
          <a:prstGeom prst="rect">
            <a:avLst/>
          </a:prstGeom>
        </p:spPr>
      </p:pic>
    </p:spTree>
    <p:extLst>
      <p:ext uri="{BB962C8B-B14F-4D97-AF65-F5344CB8AC3E}">
        <p14:creationId xmlns:p14="http://schemas.microsoft.com/office/powerpoint/2010/main" val="266619617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50">
            <a:extLst>
              <a:ext uri="{FF2B5EF4-FFF2-40B4-BE49-F238E27FC236}">
                <a16:creationId xmlns:a16="http://schemas.microsoft.com/office/drawing/2014/main" id="{89F5A731-AB3D-275D-8C9B-2945CAA800B0}"/>
              </a:ext>
            </a:extLst>
          </p:cNvPr>
          <p:cNvSpPr txBox="1"/>
          <p:nvPr/>
        </p:nvSpPr>
        <p:spPr>
          <a:xfrm>
            <a:off x="3650591" y="1131903"/>
            <a:ext cx="4595132" cy="830997"/>
          </a:xfrm>
          <a:prstGeom prst="rect">
            <a:avLst/>
          </a:prstGeom>
          <a:noFill/>
        </p:spPr>
        <p:txBody>
          <a:bodyPr wrap="square" rtlCol="0">
            <a:spAutoFit/>
          </a:bodyPr>
          <a:lstStyle/>
          <a:p>
            <a:pPr algn="ctr"/>
            <a:r>
              <a:rPr lang="es-ES_tradnl" sz="2400" b="1">
                <a:latin typeface="Arial" panose="020B0604020202020204" pitchFamily="34" charset="0"/>
                <a:cs typeface="Arial" panose="020B0604020202020204" pitchFamily="34" charset="0"/>
              </a:rPr>
              <a:t>Proceso de visualización constante</a:t>
            </a:r>
          </a:p>
        </p:txBody>
      </p:sp>
      <p:sp>
        <p:nvSpPr>
          <p:cNvPr id="32" name="Freeform 5">
            <a:extLst>
              <a:ext uri="{FF2B5EF4-FFF2-40B4-BE49-F238E27FC236}">
                <a16:creationId xmlns:a16="http://schemas.microsoft.com/office/drawing/2014/main" id="{2F1CCFCF-8826-CB9B-6466-11652DABE553}"/>
              </a:ext>
            </a:extLst>
          </p:cNvPr>
          <p:cNvSpPr>
            <a:spLocks noChangeAspect="1" noEditPoints="1"/>
          </p:cNvSpPr>
          <p:nvPr/>
        </p:nvSpPr>
        <p:spPr bwMode="auto">
          <a:xfrm>
            <a:off x="3796462" y="2381203"/>
            <a:ext cx="270000" cy="270000"/>
          </a:xfrm>
          <a:custGeom>
            <a:avLst/>
            <a:gdLst>
              <a:gd name="T0" fmla="*/ 163 w 327"/>
              <a:gd name="T1" fmla="*/ 0 h 327"/>
              <a:gd name="T2" fmla="*/ 0 w 327"/>
              <a:gd name="T3" fmla="*/ 164 h 327"/>
              <a:gd name="T4" fmla="*/ 163 w 327"/>
              <a:gd name="T5" fmla="*/ 327 h 327"/>
              <a:gd name="T6" fmla="*/ 327 w 327"/>
              <a:gd name="T7" fmla="*/ 164 h 327"/>
              <a:gd name="T8" fmla="*/ 163 w 327"/>
              <a:gd name="T9" fmla="*/ 0 h 327"/>
              <a:gd name="T10" fmla="*/ 149 w 327"/>
              <a:gd name="T11" fmla="*/ 214 h 327"/>
              <a:gd name="T12" fmla="*/ 102 w 327"/>
              <a:gd name="T13" fmla="*/ 167 h 327"/>
              <a:gd name="T14" fmla="*/ 119 w 327"/>
              <a:gd name="T15" fmla="*/ 150 h 327"/>
              <a:gd name="T16" fmla="*/ 147 w 327"/>
              <a:gd name="T17" fmla="*/ 176 h 327"/>
              <a:gd name="T18" fmla="*/ 205 w 327"/>
              <a:gd name="T19" fmla="*/ 113 h 327"/>
              <a:gd name="T20" fmla="*/ 225 w 327"/>
              <a:gd name="T21" fmla="*/ 130 h 327"/>
              <a:gd name="T22" fmla="*/ 149 w 327"/>
              <a:gd name="T23" fmla="*/ 214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7" h="327">
                <a:moveTo>
                  <a:pt x="163" y="0"/>
                </a:moveTo>
                <a:cubicBezTo>
                  <a:pt x="73" y="0"/>
                  <a:pt x="0" y="73"/>
                  <a:pt x="0" y="164"/>
                </a:cubicBezTo>
                <a:cubicBezTo>
                  <a:pt x="0" y="254"/>
                  <a:pt x="73" y="327"/>
                  <a:pt x="163" y="327"/>
                </a:cubicBezTo>
                <a:cubicBezTo>
                  <a:pt x="254" y="327"/>
                  <a:pt x="327" y="254"/>
                  <a:pt x="327" y="164"/>
                </a:cubicBezTo>
                <a:cubicBezTo>
                  <a:pt x="327" y="73"/>
                  <a:pt x="254" y="0"/>
                  <a:pt x="163" y="0"/>
                </a:cubicBezTo>
                <a:close/>
                <a:moveTo>
                  <a:pt x="149" y="214"/>
                </a:moveTo>
                <a:cubicBezTo>
                  <a:pt x="102" y="167"/>
                  <a:pt x="102" y="167"/>
                  <a:pt x="102" y="167"/>
                </a:cubicBezTo>
                <a:cubicBezTo>
                  <a:pt x="119" y="150"/>
                  <a:pt x="119" y="150"/>
                  <a:pt x="119" y="150"/>
                </a:cubicBezTo>
                <a:cubicBezTo>
                  <a:pt x="147" y="176"/>
                  <a:pt x="147" y="176"/>
                  <a:pt x="147" y="176"/>
                </a:cubicBezTo>
                <a:cubicBezTo>
                  <a:pt x="205" y="113"/>
                  <a:pt x="205" y="113"/>
                  <a:pt x="205" y="113"/>
                </a:cubicBezTo>
                <a:cubicBezTo>
                  <a:pt x="225" y="130"/>
                  <a:pt x="225" y="130"/>
                  <a:pt x="225" y="130"/>
                </a:cubicBezTo>
                <a:lnTo>
                  <a:pt x="149" y="214"/>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endParaRPr lang="es-ES_tradnl" sz="1013">
              <a:solidFill>
                <a:schemeClr val="accent1">
                  <a:lumMod val="50000"/>
                </a:schemeClr>
              </a:solidFill>
            </a:endParaRPr>
          </a:p>
        </p:txBody>
      </p:sp>
      <p:sp>
        <p:nvSpPr>
          <p:cNvPr id="33" name="TextBox 58">
            <a:extLst>
              <a:ext uri="{FF2B5EF4-FFF2-40B4-BE49-F238E27FC236}">
                <a16:creationId xmlns:a16="http://schemas.microsoft.com/office/drawing/2014/main" id="{AEAFE46F-3EA3-E651-ABBD-4ACF1DACE97F}"/>
              </a:ext>
            </a:extLst>
          </p:cNvPr>
          <p:cNvSpPr txBox="1"/>
          <p:nvPr/>
        </p:nvSpPr>
        <p:spPr>
          <a:xfrm>
            <a:off x="4294018" y="2314525"/>
            <a:ext cx="1654139" cy="400110"/>
          </a:xfrm>
          <a:prstGeom prst="rect">
            <a:avLst/>
          </a:prstGeom>
          <a:noFill/>
        </p:spPr>
        <p:txBody>
          <a:bodyPr wrap="square" rtlCol="0">
            <a:spAutoFit/>
          </a:bodyPr>
          <a:lstStyle/>
          <a:p>
            <a:r>
              <a:rPr lang="es-ES_tradnl" sz="2000" b="1">
                <a:solidFill>
                  <a:schemeClr val="accent1">
                    <a:lumMod val="50000"/>
                  </a:schemeClr>
                </a:solidFill>
                <a:latin typeface="Century Gothic" panose="020B0502020202020204" pitchFamily="34" charset="0"/>
              </a:rPr>
              <a:t>Ventajas</a:t>
            </a:r>
          </a:p>
        </p:txBody>
      </p:sp>
      <p:sp>
        <p:nvSpPr>
          <p:cNvPr id="34" name="Rectangle 59">
            <a:extLst>
              <a:ext uri="{FF2B5EF4-FFF2-40B4-BE49-F238E27FC236}">
                <a16:creationId xmlns:a16="http://schemas.microsoft.com/office/drawing/2014/main" id="{08E8A957-A3F7-439D-0134-2E83E712410E}"/>
              </a:ext>
            </a:extLst>
          </p:cNvPr>
          <p:cNvSpPr/>
          <p:nvPr/>
        </p:nvSpPr>
        <p:spPr>
          <a:xfrm>
            <a:off x="4294018" y="2701249"/>
            <a:ext cx="4124348" cy="958660"/>
          </a:xfrm>
          <a:prstGeom prst="rect">
            <a:avLst/>
          </a:prstGeom>
        </p:spPr>
        <p:txBody>
          <a:bodyPr wrap="square">
            <a:spAutoFit/>
          </a:bodyPr>
          <a:lstStyle/>
          <a:p>
            <a:pPr marL="285750" indent="-285750">
              <a:lnSpc>
                <a:spcPct val="150000"/>
              </a:lnSpc>
              <a:buFont typeface="Wingdings" panose="05000000000000000000" pitchFamily="2" charset="2"/>
              <a:buChar char="Ø"/>
            </a:pPr>
            <a:r>
              <a:rPr lang="es-ES_tradnl" sz="2000">
                <a:latin typeface="Arial" panose="020B0604020202020204" pitchFamily="34" charset="0"/>
                <a:ea typeface="Segoe UI Historic" panose="020B0502040204020203" pitchFamily="34" charset="0"/>
                <a:cs typeface="Arial" panose="020B0604020202020204" pitchFamily="34" charset="0"/>
              </a:rPr>
              <a:t>Control avanzado de procesos</a:t>
            </a:r>
          </a:p>
          <a:p>
            <a:pPr marL="285750" indent="-285750">
              <a:lnSpc>
                <a:spcPct val="150000"/>
              </a:lnSpc>
              <a:buFont typeface="Wingdings" panose="05000000000000000000" pitchFamily="2" charset="2"/>
              <a:buChar char="Ø"/>
            </a:pPr>
            <a:r>
              <a:rPr lang="es-ES_tradnl" sz="2000">
                <a:latin typeface="Arial" panose="020B0604020202020204" pitchFamily="34" charset="0"/>
                <a:ea typeface="Segoe UI Historic" panose="020B0502040204020203" pitchFamily="34" charset="0"/>
                <a:cs typeface="Arial" panose="020B0604020202020204" pitchFamily="34" charset="0"/>
              </a:rPr>
              <a:t>Múltiples señales</a:t>
            </a:r>
          </a:p>
        </p:txBody>
      </p:sp>
      <p:sp>
        <p:nvSpPr>
          <p:cNvPr id="35" name="Freeform 5">
            <a:extLst>
              <a:ext uri="{FF2B5EF4-FFF2-40B4-BE49-F238E27FC236}">
                <a16:creationId xmlns:a16="http://schemas.microsoft.com/office/drawing/2014/main" id="{6A56C6AA-1047-39F7-E79E-B64CDE195B96}"/>
              </a:ext>
            </a:extLst>
          </p:cNvPr>
          <p:cNvSpPr>
            <a:spLocks noChangeAspect="1" noEditPoints="1"/>
          </p:cNvSpPr>
          <p:nvPr/>
        </p:nvSpPr>
        <p:spPr bwMode="auto">
          <a:xfrm>
            <a:off x="3796462" y="3755167"/>
            <a:ext cx="270000" cy="270000"/>
          </a:xfrm>
          <a:custGeom>
            <a:avLst/>
            <a:gdLst>
              <a:gd name="T0" fmla="*/ 163 w 327"/>
              <a:gd name="T1" fmla="*/ 0 h 327"/>
              <a:gd name="T2" fmla="*/ 0 w 327"/>
              <a:gd name="T3" fmla="*/ 164 h 327"/>
              <a:gd name="T4" fmla="*/ 163 w 327"/>
              <a:gd name="T5" fmla="*/ 327 h 327"/>
              <a:gd name="T6" fmla="*/ 327 w 327"/>
              <a:gd name="T7" fmla="*/ 164 h 327"/>
              <a:gd name="T8" fmla="*/ 163 w 327"/>
              <a:gd name="T9" fmla="*/ 0 h 327"/>
              <a:gd name="T10" fmla="*/ 149 w 327"/>
              <a:gd name="T11" fmla="*/ 214 h 327"/>
              <a:gd name="T12" fmla="*/ 102 w 327"/>
              <a:gd name="T13" fmla="*/ 167 h 327"/>
              <a:gd name="T14" fmla="*/ 119 w 327"/>
              <a:gd name="T15" fmla="*/ 150 h 327"/>
              <a:gd name="T16" fmla="*/ 147 w 327"/>
              <a:gd name="T17" fmla="*/ 176 h 327"/>
              <a:gd name="T18" fmla="*/ 205 w 327"/>
              <a:gd name="T19" fmla="*/ 113 h 327"/>
              <a:gd name="T20" fmla="*/ 225 w 327"/>
              <a:gd name="T21" fmla="*/ 130 h 327"/>
              <a:gd name="T22" fmla="*/ 149 w 327"/>
              <a:gd name="T23" fmla="*/ 214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7" h="327">
                <a:moveTo>
                  <a:pt x="163" y="0"/>
                </a:moveTo>
                <a:cubicBezTo>
                  <a:pt x="73" y="0"/>
                  <a:pt x="0" y="73"/>
                  <a:pt x="0" y="164"/>
                </a:cubicBezTo>
                <a:cubicBezTo>
                  <a:pt x="0" y="254"/>
                  <a:pt x="73" y="327"/>
                  <a:pt x="163" y="327"/>
                </a:cubicBezTo>
                <a:cubicBezTo>
                  <a:pt x="254" y="327"/>
                  <a:pt x="327" y="254"/>
                  <a:pt x="327" y="164"/>
                </a:cubicBezTo>
                <a:cubicBezTo>
                  <a:pt x="327" y="73"/>
                  <a:pt x="254" y="0"/>
                  <a:pt x="163" y="0"/>
                </a:cubicBezTo>
                <a:close/>
                <a:moveTo>
                  <a:pt x="149" y="214"/>
                </a:moveTo>
                <a:cubicBezTo>
                  <a:pt x="102" y="167"/>
                  <a:pt x="102" y="167"/>
                  <a:pt x="102" y="167"/>
                </a:cubicBezTo>
                <a:cubicBezTo>
                  <a:pt x="119" y="150"/>
                  <a:pt x="119" y="150"/>
                  <a:pt x="119" y="150"/>
                </a:cubicBezTo>
                <a:cubicBezTo>
                  <a:pt x="147" y="176"/>
                  <a:pt x="147" y="176"/>
                  <a:pt x="147" y="176"/>
                </a:cubicBezTo>
                <a:cubicBezTo>
                  <a:pt x="205" y="113"/>
                  <a:pt x="205" y="113"/>
                  <a:pt x="205" y="113"/>
                </a:cubicBezTo>
                <a:cubicBezTo>
                  <a:pt x="225" y="130"/>
                  <a:pt x="225" y="130"/>
                  <a:pt x="225" y="130"/>
                </a:cubicBezTo>
                <a:lnTo>
                  <a:pt x="149" y="214"/>
                </a:lnTo>
                <a:close/>
              </a:path>
            </a:pathLst>
          </a:custGeom>
          <a:solidFill>
            <a:srgbClr val="601111"/>
          </a:solidFill>
          <a:ln>
            <a:noFill/>
          </a:ln>
        </p:spPr>
        <p:txBody>
          <a:bodyPr vert="horz" wrap="square" lIns="68580" tIns="34290" rIns="68580" bIns="34290" numCol="1" anchor="t" anchorCtr="0" compatLnSpc="1">
            <a:prstTxWarp prst="textNoShape">
              <a:avLst/>
            </a:prstTxWarp>
          </a:bodyPr>
          <a:lstStyle/>
          <a:p>
            <a:endParaRPr lang="es-ES_tradnl" sz="1013"/>
          </a:p>
        </p:txBody>
      </p:sp>
      <p:sp>
        <p:nvSpPr>
          <p:cNvPr id="36" name="TextBox 62">
            <a:extLst>
              <a:ext uri="{FF2B5EF4-FFF2-40B4-BE49-F238E27FC236}">
                <a16:creationId xmlns:a16="http://schemas.microsoft.com/office/drawing/2014/main" id="{F86B5CF9-7E71-BCE8-B028-CF4A54797082}"/>
              </a:ext>
            </a:extLst>
          </p:cNvPr>
          <p:cNvSpPr txBox="1"/>
          <p:nvPr/>
        </p:nvSpPr>
        <p:spPr>
          <a:xfrm>
            <a:off x="4302896" y="3671224"/>
            <a:ext cx="1733918" cy="707886"/>
          </a:xfrm>
          <a:prstGeom prst="rect">
            <a:avLst/>
          </a:prstGeom>
          <a:noFill/>
        </p:spPr>
        <p:txBody>
          <a:bodyPr wrap="square" rtlCol="0">
            <a:spAutoFit/>
          </a:bodyPr>
          <a:lstStyle/>
          <a:p>
            <a:r>
              <a:rPr lang="es-ES_tradnl" sz="2000" b="1">
                <a:solidFill>
                  <a:srgbClr val="601111"/>
                </a:solidFill>
                <a:latin typeface="Century Gothic" panose="020B0502020202020204" pitchFamily="34" charset="0"/>
              </a:rPr>
              <a:t>Desventajas</a:t>
            </a:r>
          </a:p>
          <a:p>
            <a:endParaRPr lang="es-ES_tradnl" sz="2000" b="1">
              <a:solidFill>
                <a:srgbClr val="601111"/>
              </a:solidFill>
              <a:latin typeface="Century Gothic" panose="020B0502020202020204" pitchFamily="34" charset="0"/>
            </a:endParaRPr>
          </a:p>
        </p:txBody>
      </p:sp>
      <p:sp>
        <p:nvSpPr>
          <p:cNvPr id="37" name="Rectangle 63">
            <a:extLst>
              <a:ext uri="{FF2B5EF4-FFF2-40B4-BE49-F238E27FC236}">
                <a16:creationId xmlns:a16="http://schemas.microsoft.com/office/drawing/2014/main" id="{09EB0540-0BC2-6DE0-7248-473EA44C2671}"/>
              </a:ext>
            </a:extLst>
          </p:cNvPr>
          <p:cNvSpPr/>
          <p:nvPr/>
        </p:nvSpPr>
        <p:spPr>
          <a:xfrm>
            <a:off x="4294018" y="4051134"/>
            <a:ext cx="4655171" cy="958660"/>
          </a:xfrm>
          <a:prstGeom prst="rect">
            <a:avLst/>
          </a:prstGeom>
        </p:spPr>
        <p:txBody>
          <a:bodyPr wrap="square">
            <a:spAutoFit/>
          </a:bodyPr>
          <a:lstStyle/>
          <a:p>
            <a:pPr marL="285750" indent="-285750">
              <a:lnSpc>
                <a:spcPct val="150000"/>
              </a:lnSpc>
              <a:buFont typeface="Wingdings" panose="05000000000000000000" pitchFamily="2" charset="2"/>
              <a:buChar char="Ø"/>
            </a:pPr>
            <a:r>
              <a:rPr lang="es-ES_tradnl" sz="2000">
                <a:latin typeface="Arial" panose="020B0604020202020204" pitchFamily="34" charset="0"/>
                <a:ea typeface="Segoe UI Historic" panose="020B0502040204020203" pitchFamily="34" charset="0"/>
                <a:cs typeface="Arial" panose="020B0604020202020204" pitchFamily="34" charset="0"/>
              </a:rPr>
              <a:t>Acceso limitado a la información </a:t>
            </a:r>
          </a:p>
          <a:p>
            <a:pPr marL="285750" indent="-285750">
              <a:lnSpc>
                <a:spcPct val="150000"/>
              </a:lnSpc>
              <a:buFont typeface="Wingdings" panose="05000000000000000000" pitchFamily="2" charset="2"/>
              <a:buChar char="Ø"/>
            </a:pPr>
            <a:r>
              <a:rPr lang="es-ES_tradnl" sz="2000">
                <a:latin typeface="Arial" panose="020B0604020202020204" pitchFamily="34" charset="0"/>
                <a:ea typeface="Segoe UI Historic" panose="020B0502040204020203" pitchFamily="34" charset="0"/>
                <a:cs typeface="Arial" panose="020B0604020202020204" pitchFamily="34" charset="0"/>
              </a:rPr>
              <a:t>Difícil proceso para análisis de datos</a:t>
            </a:r>
          </a:p>
        </p:txBody>
      </p:sp>
      <p:cxnSp>
        <p:nvCxnSpPr>
          <p:cNvPr id="38" name="Straight Connector 64">
            <a:extLst>
              <a:ext uri="{FF2B5EF4-FFF2-40B4-BE49-F238E27FC236}">
                <a16:creationId xmlns:a16="http://schemas.microsoft.com/office/drawing/2014/main" id="{58DDC934-E0DD-D33A-F2BD-F481483BF611}"/>
              </a:ext>
            </a:extLst>
          </p:cNvPr>
          <p:cNvCxnSpPr>
            <a:cxnSpLocks/>
          </p:cNvCxnSpPr>
          <p:nvPr/>
        </p:nvCxnSpPr>
        <p:spPr>
          <a:xfrm flipV="1">
            <a:off x="3469291" y="1660124"/>
            <a:ext cx="0" cy="3435659"/>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7" name="Gráfico 6">
            <a:extLst>
              <a:ext uri="{FF2B5EF4-FFF2-40B4-BE49-F238E27FC236}">
                <a16:creationId xmlns:a16="http://schemas.microsoft.com/office/drawing/2014/main" id="{F93903D9-CE01-AFB3-A469-581217292E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418366" y="6410448"/>
            <a:ext cx="347100" cy="250684"/>
          </a:xfrm>
          <a:prstGeom prst="rect">
            <a:avLst/>
          </a:prstGeom>
        </p:spPr>
      </p:pic>
      <p:sp>
        <p:nvSpPr>
          <p:cNvPr id="3" name="Título 1">
            <a:extLst>
              <a:ext uri="{FF2B5EF4-FFF2-40B4-BE49-F238E27FC236}">
                <a16:creationId xmlns:a16="http://schemas.microsoft.com/office/drawing/2014/main" id="{8D20F382-CFEB-3026-C11C-B47467132633}"/>
              </a:ext>
            </a:extLst>
          </p:cNvPr>
          <p:cNvSpPr>
            <a:spLocks noGrp="1"/>
          </p:cNvSpPr>
          <p:nvPr>
            <p:ph type="title"/>
          </p:nvPr>
        </p:nvSpPr>
        <p:spPr>
          <a:xfrm>
            <a:off x="1998499" y="219977"/>
            <a:ext cx="6766967" cy="724376"/>
          </a:xfrm>
        </p:spPr>
        <p:txBody>
          <a:bodyPr/>
          <a:lstStyle/>
          <a:p>
            <a:r>
              <a:rPr lang="es-ES_tradnl" sz="4000">
                <a:solidFill>
                  <a:srgbClr val="292F60"/>
                </a:solidFill>
              </a:rPr>
              <a:t>ONLINE</a:t>
            </a:r>
          </a:p>
        </p:txBody>
      </p:sp>
      <p:pic>
        <p:nvPicPr>
          <p:cNvPr id="4" name="Imagen 3" descr="Logotipo, nombre de la empresa&#10;&#10;Descripción generada automáticamente">
            <a:extLst>
              <a:ext uri="{FF2B5EF4-FFF2-40B4-BE49-F238E27FC236}">
                <a16:creationId xmlns:a16="http://schemas.microsoft.com/office/drawing/2014/main" id="{F329AE6A-1C28-9608-5C73-43B447C093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3474" y="6259094"/>
            <a:ext cx="640883" cy="459372"/>
          </a:xfrm>
          <a:prstGeom prst="rect">
            <a:avLst/>
          </a:prstGeom>
        </p:spPr>
      </p:pic>
      <p:pic>
        <p:nvPicPr>
          <p:cNvPr id="19" name="Picture 4" descr="monitorear en las redes sociales">
            <a:extLst>
              <a:ext uri="{FF2B5EF4-FFF2-40B4-BE49-F238E27FC236}">
                <a16:creationId xmlns:a16="http://schemas.microsoft.com/office/drawing/2014/main" id="{E482AEC0-A64F-B19D-B81D-F3943B2DA5E7}"/>
              </a:ext>
            </a:extLst>
          </p:cNvPr>
          <p:cNvPicPr>
            <a:picLocks noChangeAspect="1" noChangeArrowheads="1"/>
          </p:cNvPicPr>
          <p:nvPr/>
        </p:nvPicPr>
        <p:blipFill>
          <a:blip r:embed="rId6">
            <a:duotone>
              <a:prstClr val="black"/>
              <a:schemeClr val="accent1">
                <a:tint val="45000"/>
                <a:satMod val="400000"/>
              </a:schemeClr>
            </a:duotone>
            <a:extLst>
              <a:ext uri="{BEBA8EAE-BF5A-486C-A8C5-ECC9F3942E4B}">
                <a14:imgProps xmlns:a14="http://schemas.microsoft.com/office/drawing/2010/main">
                  <a14:imgLayer r:embed="rId7">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bwMode="auto">
          <a:xfrm>
            <a:off x="66385" y="1808341"/>
            <a:ext cx="3346824" cy="315157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819030653"/>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F93903D9-CE01-AFB3-A469-581217292E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418366" y="6410448"/>
            <a:ext cx="347100" cy="250684"/>
          </a:xfrm>
          <a:prstGeom prst="rect">
            <a:avLst/>
          </a:prstGeom>
        </p:spPr>
      </p:pic>
      <p:sp>
        <p:nvSpPr>
          <p:cNvPr id="3" name="Título 1">
            <a:extLst>
              <a:ext uri="{FF2B5EF4-FFF2-40B4-BE49-F238E27FC236}">
                <a16:creationId xmlns:a16="http://schemas.microsoft.com/office/drawing/2014/main" id="{8D20F382-CFEB-3026-C11C-B47467132633}"/>
              </a:ext>
            </a:extLst>
          </p:cNvPr>
          <p:cNvSpPr>
            <a:spLocks noGrp="1"/>
          </p:cNvSpPr>
          <p:nvPr>
            <p:ph type="title"/>
          </p:nvPr>
        </p:nvSpPr>
        <p:spPr>
          <a:xfrm>
            <a:off x="1998499" y="219977"/>
            <a:ext cx="6766967" cy="724376"/>
          </a:xfrm>
        </p:spPr>
        <p:txBody>
          <a:bodyPr/>
          <a:lstStyle/>
          <a:p>
            <a:r>
              <a:rPr lang="es-ES_tradnl" sz="4000">
                <a:solidFill>
                  <a:srgbClr val="292F60"/>
                </a:solidFill>
              </a:rPr>
              <a:t>Diagrama “ONLINE”</a:t>
            </a:r>
          </a:p>
        </p:txBody>
      </p:sp>
      <p:pic>
        <p:nvPicPr>
          <p:cNvPr id="4" name="Imagen 3" descr="Logotipo, nombre de la empresa&#10;&#10;Descripción generada automáticamente">
            <a:extLst>
              <a:ext uri="{FF2B5EF4-FFF2-40B4-BE49-F238E27FC236}">
                <a16:creationId xmlns:a16="http://schemas.microsoft.com/office/drawing/2014/main" id="{F329AE6A-1C28-9608-5C73-43B447C093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3474" y="6259094"/>
            <a:ext cx="640883" cy="459372"/>
          </a:xfrm>
          <a:prstGeom prst="rect">
            <a:avLst/>
          </a:prstGeom>
        </p:spPr>
      </p:pic>
      <p:grpSp>
        <p:nvGrpSpPr>
          <p:cNvPr id="2" name="Grupo 1">
            <a:extLst>
              <a:ext uri="{FF2B5EF4-FFF2-40B4-BE49-F238E27FC236}">
                <a16:creationId xmlns:a16="http://schemas.microsoft.com/office/drawing/2014/main" id="{E269BA72-26D2-3737-2FDA-2B7FEA8151A7}"/>
              </a:ext>
            </a:extLst>
          </p:cNvPr>
          <p:cNvGrpSpPr/>
          <p:nvPr/>
        </p:nvGrpSpPr>
        <p:grpSpPr>
          <a:xfrm>
            <a:off x="381740" y="1473694"/>
            <a:ext cx="8762260" cy="4476677"/>
            <a:chOff x="3450848" y="3065324"/>
            <a:chExt cx="18151293" cy="10699462"/>
          </a:xfrm>
        </p:grpSpPr>
        <p:grpSp>
          <p:nvGrpSpPr>
            <p:cNvPr id="5" name="Grupo 4">
              <a:extLst>
                <a:ext uri="{FF2B5EF4-FFF2-40B4-BE49-F238E27FC236}">
                  <a16:creationId xmlns:a16="http://schemas.microsoft.com/office/drawing/2014/main" id="{96E8B691-A3BB-E1A4-D2A3-5025AF2573CA}"/>
                </a:ext>
              </a:extLst>
            </p:cNvPr>
            <p:cNvGrpSpPr/>
            <p:nvPr/>
          </p:nvGrpSpPr>
          <p:grpSpPr>
            <a:xfrm>
              <a:off x="3450848" y="3065324"/>
              <a:ext cx="18151293" cy="10699462"/>
              <a:chOff x="4772389" y="1108364"/>
              <a:chExt cx="7901734" cy="5545533"/>
            </a:xfrm>
          </p:grpSpPr>
          <p:sp>
            <p:nvSpPr>
              <p:cNvPr id="8" name="Rectángulo 7">
                <a:extLst>
                  <a:ext uri="{FF2B5EF4-FFF2-40B4-BE49-F238E27FC236}">
                    <a16:creationId xmlns:a16="http://schemas.microsoft.com/office/drawing/2014/main" id="{72B988A9-761E-5534-4737-BD5B3E489A1E}"/>
                  </a:ext>
                </a:extLst>
              </p:cNvPr>
              <p:cNvSpPr/>
              <p:nvPr/>
            </p:nvSpPr>
            <p:spPr>
              <a:xfrm>
                <a:off x="8950036" y="1108364"/>
                <a:ext cx="665019" cy="8312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bg1"/>
                  </a:solidFill>
                </a:endParaRPr>
              </a:p>
            </p:txBody>
          </p:sp>
          <p:sp>
            <p:nvSpPr>
              <p:cNvPr id="9" name="Rectángulo 8">
                <a:extLst>
                  <a:ext uri="{FF2B5EF4-FFF2-40B4-BE49-F238E27FC236}">
                    <a16:creationId xmlns:a16="http://schemas.microsoft.com/office/drawing/2014/main" id="{CE801C8B-2AD3-7B3C-F0AD-398C7CCCE696}"/>
                  </a:ext>
                </a:extLst>
              </p:cNvPr>
              <p:cNvSpPr/>
              <p:nvPr/>
            </p:nvSpPr>
            <p:spPr>
              <a:xfrm>
                <a:off x="8822792" y="2844963"/>
                <a:ext cx="665019" cy="1089727"/>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bg1"/>
                  </a:solidFill>
                </a:endParaRPr>
              </a:p>
            </p:txBody>
          </p:sp>
          <p:sp>
            <p:nvSpPr>
              <p:cNvPr id="10" name="Rectángulo 9">
                <a:extLst>
                  <a:ext uri="{FF2B5EF4-FFF2-40B4-BE49-F238E27FC236}">
                    <a16:creationId xmlns:a16="http://schemas.microsoft.com/office/drawing/2014/main" id="{0B1496EB-9853-7EB5-7C42-44BFE56F600D}"/>
                  </a:ext>
                </a:extLst>
              </p:cNvPr>
              <p:cNvSpPr/>
              <p:nvPr/>
            </p:nvSpPr>
            <p:spPr>
              <a:xfrm>
                <a:off x="7492756" y="4114800"/>
                <a:ext cx="1789789" cy="21293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bg1"/>
                  </a:solidFill>
                </a:endParaRPr>
              </a:p>
            </p:txBody>
          </p:sp>
          <p:pic>
            <p:nvPicPr>
              <p:cNvPr id="11" name="Imagen 10">
                <a:extLst>
                  <a:ext uri="{FF2B5EF4-FFF2-40B4-BE49-F238E27FC236}">
                    <a16:creationId xmlns:a16="http://schemas.microsoft.com/office/drawing/2014/main" id="{11A2CDA4-D1F5-9184-D0AA-209BEA9003AB}"/>
                  </a:ext>
                </a:extLst>
              </p:cNvPr>
              <p:cNvPicPr>
                <a:picLocks noChangeAspect="1"/>
              </p:cNvPicPr>
              <p:nvPr/>
            </p:nvPicPr>
            <p:blipFill>
              <a:blip r:embed="rId6">
                <a:duotone>
                  <a:schemeClr val="accent1">
                    <a:shade val="45000"/>
                    <a:satMod val="135000"/>
                  </a:schemeClr>
                  <a:prstClr val="white"/>
                </a:duotone>
              </a:blip>
              <a:stretch>
                <a:fillRect/>
              </a:stretch>
            </p:blipFill>
            <p:spPr>
              <a:xfrm>
                <a:off x="7663011" y="2390609"/>
                <a:ext cx="1907930" cy="1987427"/>
              </a:xfrm>
              <a:prstGeom prst="rect">
                <a:avLst/>
              </a:prstGeom>
            </p:spPr>
          </p:pic>
          <p:sp>
            <p:nvSpPr>
              <p:cNvPr id="12" name="Pentágono 21">
                <a:extLst>
                  <a:ext uri="{FF2B5EF4-FFF2-40B4-BE49-F238E27FC236}">
                    <a16:creationId xmlns:a16="http://schemas.microsoft.com/office/drawing/2014/main" id="{553B5154-1CC9-A292-895A-23C9AAD7BCB3}"/>
                  </a:ext>
                </a:extLst>
              </p:cNvPr>
              <p:cNvSpPr/>
              <p:nvPr/>
            </p:nvSpPr>
            <p:spPr>
              <a:xfrm rot="5400000">
                <a:off x="5626252" y="696487"/>
                <a:ext cx="595748" cy="1665379"/>
              </a:xfrm>
              <a:prstGeom prst="homePlat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3" name="Pentágono 22">
                <a:extLst>
                  <a:ext uri="{FF2B5EF4-FFF2-40B4-BE49-F238E27FC236}">
                    <a16:creationId xmlns:a16="http://schemas.microsoft.com/office/drawing/2014/main" id="{BE95C55F-2C7D-1D3D-F783-0115DB448FD4}"/>
                  </a:ext>
                </a:extLst>
              </p:cNvPr>
              <p:cNvSpPr/>
              <p:nvPr/>
            </p:nvSpPr>
            <p:spPr>
              <a:xfrm rot="5400000">
                <a:off x="8197827" y="696487"/>
                <a:ext cx="595748" cy="1665379"/>
              </a:xfrm>
              <a:prstGeom prst="homePlat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4" name="Pentágono 24">
                <a:extLst>
                  <a:ext uri="{FF2B5EF4-FFF2-40B4-BE49-F238E27FC236}">
                    <a16:creationId xmlns:a16="http://schemas.microsoft.com/office/drawing/2014/main" id="{75268B8E-1897-8842-27B0-3C0553BFCFCB}"/>
                  </a:ext>
                </a:extLst>
              </p:cNvPr>
              <p:cNvSpPr/>
              <p:nvPr/>
            </p:nvSpPr>
            <p:spPr>
              <a:xfrm rot="5400000">
                <a:off x="10553277" y="696487"/>
                <a:ext cx="595748" cy="1665379"/>
              </a:xfrm>
              <a:prstGeom prst="homePlat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15" name="CuadroTexto 14">
                <a:extLst>
                  <a:ext uri="{FF2B5EF4-FFF2-40B4-BE49-F238E27FC236}">
                    <a16:creationId xmlns:a16="http://schemas.microsoft.com/office/drawing/2014/main" id="{AD3F53B2-0FEA-FF29-0E0A-8D883AFF7705}"/>
                  </a:ext>
                </a:extLst>
              </p:cNvPr>
              <p:cNvSpPr txBox="1"/>
              <p:nvPr/>
            </p:nvSpPr>
            <p:spPr>
              <a:xfrm>
                <a:off x="5468921" y="1254100"/>
                <a:ext cx="1403771" cy="369332"/>
              </a:xfrm>
              <a:prstGeom prst="rect">
                <a:avLst/>
              </a:prstGeom>
              <a:noFill/>
            </p:spPr>
            <p:txBody>
              <a:bodyPr wrap="square" rtlCol="0">
                <a:spAutoFit/>
              </a:bodyPr>
              <a:lstStyle/>
              <a:p>
                <a:r>
                  <a:rPr lang="es-CL"/>
                  <a:t>Proceso</a:t>
                </a:r>
              </a:p>
            </p:txBody>
          </p:sp>
          <p:sp>
            <p:nvSpPr>
              <p:cNvPr id="16" name="CuadroTexto 15">
                <a:extLst>
                  <a:ext uri="{FF2B5EF4-FFF2-40B4-BE49-F238E27FC236}">
                    <a16:creationId xmlns:a16="http://schemas.microsoft.com/office/drawing/2014/main" id="{E8E5C097-B3A9-434D-C4E7-E196E5DD05F8}"/>
                  </a:ext>
                </a:extLst>
              </p:cNvPr>
              <p:cNvSpPr txBox="1"/>
              <p:nvPr/>
            </p:nvSpPr>
            <p:spPr>
              <a:xfrm>
                <a:off x="7865562" y="1247794"/>
                <a:ext cx="1403771" cy="369332"/>
              </a:xfrm>
              <a:prstGeom prst="rect">
                <a:avLst/>
              </a:prstGeom>
              <a:noFill/>
            </p:spPr>
            <p:txBody>
              <a:bodyPr wrap="square" rtlCol="0">
                <a:spAutoFit/>
              </a:bodyPr>
              <a:lstStyle/>
              <a:p>
                <a:r>
                  <a:rPr lang="es-CL"/>
                  <a:t>Adquisición</a:t>
                </a:r>
              </a:p>
            </p:txBody>
          </p:sp>
          <p:sp>
            <p:nvSpPr>
              <p:cNvPr id="17" name="CuadroTexto 16">
                <a:extLst>
                  <a:ext uri="{FF2B5EF4-FFF2-40B4-BE49-F238E27FC236}">
                    <a16:creationId xmlns:a16="http://schemas.microsoft.com/office/drawing/2014/main" id="{4A3CEF57-1579-F744-8F4A-244743E0BBBB}"/>
                  </a:ext>
                </a:extLst>
              </p:cNvPr>
              <p:cNvSpPr txBox="1"/>
              <p:nvPr/>
            </p:nvSpPr>
            <p:spPr>
              <a:xfrm>
                <a:off x="10200194" y="1247794"/>
                <a:ext cx="1403771" cy="369332"/>
              </a:xfrm>
              <a:prstGeom prst="rect">
                <a:avLst/>
              </a:prstGeom>
              <a:noFill/>
            </p:spPr>
            <p:txBody>
              <a:bodyPr wrap="square" rtlCol="0">
                <a:spAutoFit/>
              </a:bodyPr>
              <a:lstStyle/>
              <a:p>
                <a:r>
                  <a:rPr lang="es-CL"/>
                  <a:t>Visualización</a:t>
                </a:r>
              </a:p>
            </p:txBody>
          </p:sp>
          <p:pic>
            <p:nvPicPr>
              <p:cNvPr id="18" name="Imagen 17">
                <a:extLst>
                  <a:ext uri="{FF2B5EF4-FFF2-40B4-BE49-F238E27FC236}">
                    <a16:creationId xmlns:a16="http://schemas.microsoft.com/office/drawing/2014/main" id="{F790E281-9F16-97F8-F61E-8B27ECA7CDC9}"/>
                  </a:ext>
                </a:extLst>
              </p:cNvPr>
              <p:cNvPicPr>
                <a:picLocks noChangeAspect="1"/>
              </p:cNvPicPr>
              <p:nvPr/>
            </p:nvPicPr>
            <p:blipFill>
              <a:blip r:embed="rId7">
                <a:duotone>
                  <a:schemeClr val="accent1">
                    <a:shade val="45000"/>
                    <a:satMod val="135000"/>
                  </a:schemeClr>
                  <a:prstClr val="white"/>
                </a:duotone>
              </a:blip>
              <a:stretch>
                <a:fillRect/>
              </a:stretch>
            </p:blipFill>
            <p:spPr>
              <a:xfrm>
                <a:off x="9923303" y="2494528"/>
                <a:ext cx="1855695" cy="1883507"/>
              </a:xfrm>
              <a:prstGeom prst="rect">
                <a:avLst/>
              </a:prstGeom>
            </p:spPr>
          </p:pic>
          <p:sp>
            <p:nvSpPr>
              <p:cNvPr id="20" name="CuadroTexto 19">
                <a:extLst>
                  <a:ext uri="{FF2B5EF4-FFF2-40B4-BE49-F238E27FC236}">
                    <a16:creationId xmlns:a16="http://schemas.microsoft.com/office/drawing/2014/main" id="{DF534D5F-923A-720D-9A11-9C768FFD3484}"/>
                  </a:ext>
                </a:extLst>
              </p:cNvPr>
              <p:cNvSpPr txBox="1"/>
              <p:nvPr/>
            </p:nvSpPr>
            <p:spPr>
              <a:xfrm>
                <a:off x="4772389" y="5929501"/>
                <a:ext cx="7901734" cy="724396"/>
              </a:xfrm>
              <a:prstGeom prst="rect">
                <a:avLst/>
              </a:prstGeom>
              <a:noFill/>
            </p:spPr>
            <p:txBody>
              <a:bodyPr wrap="square" rtlCol="0">
                <a:spAutoFit/>
              </a:bodyPr>
              <a:lstStyle/>
              <a:p>
                <a:r>
                  <a:rPr lang="es-CL" sz="3200" b="1">
                    <a:latin typeface="Arial" panose="020B0604020202020204" pitchFamily="34" charset="0"/>
                    <a:cs typeface="Arial" panose="020B0604020202020204" pitchFamily="34" charset="0"/>
                  </a:rPr>
                  <a:t>Proceso con visualización solo en planta</a:t>
                </a:r>
              </a:p>
            </p:txBody>
          </p:sp>
        </p:grpSp>
        <p:pic>
          <p:nvPicPr>
            <p:cNvPr id="6" name="Imagen 5">
              <a:extLst>
                <a:ext uri="{FF2B5EF4-FFF2-40B4-BE49-F238E27FC236}">
                  <a16:creationId xmlns:a16="http://schemas.microsoft.com/office/drawing/2014/main" id="{21CABF75-A36D-8869-6688-44BA681719BB}"/>
                </a:ext>
              </a:extLst>
            </p:cNvPr>
            <p:cNvPicPr>
              <a:picLocks noChangeAspect="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5" t="16549" r="63714" b="19512"/>
            <a:stretch/>
          </p:blipFill>
          <p:spPr>
            <a:xfrm>
              <a:off x="3541305" y="4580734"/>
              <a:ext cx="6549671" cy="6526252"/>
            </a:xfrm>
            <a:prstGeom prst="rect">
              <a:avLst/>
            </a:prstGeom>
          </p:spPr>
        </p:pic>
      </p:grpSp>
    </p:spTree>
    <p:extLst>
      <p:ext uri="{BB962C8B-B14F-4D97-AF65-F5344CB8AC3E}">
        <p14:creationId xmlns:p14="http://schemas.microsoft.com/office/powerpoint/2010/main" val="6957106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50">
            <a:extLst>
              <a:ext uri="{FF2B5EF4-FFF2-40B4-BE49-F238E27FC236}">
                <a16:creationId xmlns:a16="http://schemas.microsoft.com/office/drawing/2014/main" id="{89F5A731-AB3D-275D-8C9B-2945CAA800B0}"/>
              </a:ext>
            </a:extLst>
          </p:cNvPr>
          <p:cNvSpPr txBox="1"/>
          <p:nvPr/>
        </p:nvSpPr>
        <p:spPr>
          <a:xfrm>
            <a:off x="3667717" y="1307469"/>
            <a:ext cx="5084505" cy="830997"/>
          </a:xfrm>
          <a:prstGeom prst="rect">
            <a:avLst/>
          </a:prstGeom>
          <a:noFill/>
        </p:spPr>
        <p:txBody>
          <a:bodyPr wrap="square" rtlCol="0">
            <a:spAutoFit/>
          </a:bodyPr>
          <a:lstStyle/>
          <a:p>
            <a:pPr algn="ctr"/>
            <a:r>
              <a:rPr lang="es-ES_tradnl" sz="2400" b="1">
                <a:latin typeface="Arial" panose="020B0604020202020204" pitchFamily="34" charset="0"/>
                <a:cs typeface="Arial" panose="020B0604020202020204" pitchFamily="34" charset="0"/>
              </a:rPr>
              <a:t>Proceso de visualización online  </a:t>
            </a:r>
            <a:r>
              <a:rPr lang="es-ES_tradnl" sz="2400" b="1" err="1">
                <a:latin typeface="Arial" panose="020B0604020202020204" pitchFamily="34" charset="0"/>
                <a:cs typeface="Arial" panose="020B0604020202020204" pitchFamily="34" charset="0"/>
              </a:rPr>
              <a:t>cloud</a:t>
            </a:r>
            <a:r>
              <a:rPr lang="es-ES_tradnl" sz="2400" b="1">
                <a:latin typeface="Arial" panose="020B0604020202020204" pitchFamily="34" charset="0"/>
                <a:cs typeface="Arial" panose="020B0604020202020204" pitchFamily="34" charset="0"/>
              </a:rPr>
              <a:t> - </a:t>
            </a:r>
            <a:r>
              <a:rPr lang="es-ES_tradnl" sz="2400" b="1" err="1">
                <a:latin typeface="Arial" panose="020B0604020202020204" pitchFamily="34" charset="0"/>
                <a:cs typeface="Arial" panose="020B0604020202020204" pitchFamily="34" charset="0"/>
              </a:rPr>
              <a:t>on</a:t>
            </a:r>
            <a:r>
              <a:rPr lang="es-ES_tradnl" sz="2400" b="1">
                <a:latin typeface="Arial" panose="020B0604020202020204" pitchFamily="34" charset="0"/>
                <a:cs typeface="Arial" panose="020B0604020202020204" pitchFamily="34" charset="0"/>
              </a:rPr>
              <a:t> time</a:t>
            </a:r>
          </a:p>
        </p:txBody>
      </p:sp>
      <p:sp>
        <p:nvSpPr>
          <p:cNvPr id="32" name="Freeform 5">
            <a:extLst>
              <a:ext uri="{FF2B5EF4-FFF2-40B4-BE49-F238E27FC236}">
                <a16:creationId xmlns:a16="http://schemas.microsoft.com/office/drawing/2014/main" id="{2F1CCFCF-8826-CB9B-6466-11652DABE553}"/>
              </a:ext>
            </a:extLst>
          </p:cNvPr>
          <p:cNvSpPr>
            <a:spLocks noChangeAspect="1" noEditPoints="1"/>
          </p:cNvSpPr>
          <p:nvPr/>
        </p:nvSpPr>
        <p:spPr bwMode="auto">
          <a:xfrm>
            <a:off x="3796462" y="2605646"/>
            <a:ext cx="270000" cy="270000"/>
          </a:xfrm>
          <a:custGeom>
            <a:avLst/>
            <a:gdLst>
              <a:gd name="T0" fmla="*/ 163 w 327"/>
              <a:gd name="T1" fmla="*/ 0 h 327"/>
              <a:gd name="T2" fmla="*/ 0 w 327"/>
              <a:gd name="T3" fmla="*/ 164 h 327"/>
              <a:gd name="T4" fmla="*/ 163 w 327"/>
              <a:gd name="T5" fmla="*/ 327 h 327"/>
              <a:gd name="T6" fmla="*/ 327 w 327"/>
              <a:gd name="T7" fmla="*/ 164 h 327"/>
              <a:gd name="T8" fmla="*/ 163 w 327"/>
              <a:gd name="T9" fmla="*/ 0 h 327"/>
              <a:gd name="T10" fmla="*/ 149 w 327"/>
              <a:gd name="T11" fmla="*/ 214 h 327"/>
              <a:gd name="T12" fmla="*/ 102 w 327"/>
              <a:gd name="T13" fmla="*/ 167 h 327"/>
              <a:gd name="T14" fmla="*/ 119 w 327"/>
              <a:gd name="T15" fmla="*/ 150 h 327"/>
              <a:gd name="T16" fmla="*/ 147 w 327"/>
              <a:gd name="T17" fmla="*/ 176 h 327"/>
              <a:gd name="T18" fmla="*/ 205 w 327"/>
              <a:gd name="T19" fmla="*/ 113 h 327"/>
              <a:gd name="T20" fmla="*/ 225 w 327"/>
              <a:gd name="T21" fmla="*/ 130 h 327"/>
              <a:gd name="T22" fmla="*/ 149 w 327"/>
              <a:gd name="T23" fmla="*/ 214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7" h="327">
                <a:moveTo>
                  <a:pt x="163" y="0"/>
                </a:moveTo>
                <a:cubicBezTo>
                  <a:pt x="73" y="0"/>
                  <a:pt x="0" y="73"/>
                  <a:pt x="0" y="164"/>
                </a:cubicBezTo>
                <a:cubicBezTo>
                  <a:pt x="0" y="254"/>
                  <a:pt x="73" y="327"/>
                  <a:pt x="163" y="327"/>
                </a:cubicBezTo>
                <a:cubicBezTo>
                  <a:pt x="254" y="327"/>
                  <a:pt x="327" y="254"/>
                  <a:pt x="327" y="164"/>
                </a:cubicBezTo>
                <a:cubicBezTo>
                  <a:pt x="327" y="73"/>
                  <a:pt x="254" y="0"/>
                  <a:pt x="163" y="0"/>
                </a:cubicBezTo>
                <a:close/>
                <a:moveTo>
                  <a:pt x="149" y="214"/>
                </a:moveTo>
                <a:cubicBezTo>
                  <a:pt x="102" y="167"/>
                  <a:pt x="102" y="167"/>
                  <a:pt x="102" y="167"/>
                </a:cubicBezTo>
                <a:cubicBezTo>
                  <a:pt x="119" y="150"/>
                  <a:pt x="119" y="150"/>
                  <a:pt x="119" y="150"/>
                </a:cubicBezTo>
                <a:cubicBezTo>
                  <a:pt x="147" y="176"/>
                  <a:pt x="147" y="176"/>
                  <a:pt x="147" y="176"/>
                </a:cubicBezTo>
                <a:cubicBezTo>
                  <a:pt x="205" y="113"/>
                  <a:pt x="205" y="113"/>
                  <a:pt x="205" y="113"/>
                </a:cubicBezTo>
                <a:cubicBezTo>
                  <a:pt x="225" y="130"/>
                  <a:pt x="225" y="130"/>
                  <a:pt x="225" y="130"/>
                </a:cubicBezTo>
                <a:lnTo>
                  <a:pt x="149" y="214"/>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endParaRPr lang="es-ES_tradnl" sz="1013">
              <a:solidFill>
                <a:schemeClr val="accent1">
                  <a:lumMod val="50000"/>
                </a:schemeClr>
              </a:solidFill>
            </a:endParaRPr>
          </a:p>
        </p:txBody>
      </p:sp>
      <p:sp>
        <p:nvSpPr>
          <p:cNvPr id="33" name="TextBox 58">
            <a:extLst>
              <a:ext uri="{FF2B5EF4-FFF2-40B4-BE49-F238E27FC236}">
                <a16:creationId xmlns:a16="http://schemas.microsoft.com/office/drawing/2014/main" id="{AEAFE46F-3EA3-E651-ABBD-4ACF1DACE97F}"/>
              </a:ext>
            </a:extLst>
          </p:cNvPr>
          <p:cNvSpPr txBox="1"/>
          <p:nvPr/>
        </p:nvSpPr>
        <p:spPr>
          <a:xfrm>
            <a:off x="4294018" y="2538968"/>
            <a:ext cx="1654139" cy="400110"/>
          </a:xfrm>
          <a:prstGeom prst="rect">
            <a:avLst/>
          </a:prstGeom>
          <a:noFill/>
        </p:spPr>
        <p:txBody>
          <a:bodyPr wrap="square" rtlCol="0">
            <a:spAutoFit/>
          </a:bodyPr>
          <a:lstStyle/>
          <a:p>
            <a:r>
              <a:rPr lang="es-ES_tradnl" sz="2000" b="1">
                <a:solidFill>
                  <a:schemeClr val="accent1">
                    <a:lumMod val="50000"/>
                  </a:schemeClr>
                </a:solidFill>
                <a:latin typeface="Century Gothic" panose="020B0502020202020204" pitchFamily="34" charset="0"/>
              </a:rPr>
              <a:t>Ventajas</a:t>
            </a:r>
          </a:p>
        </p:txBody>
      </p:sp>
      <p:sp>
        <p:nvSpPr>
          <p:cNvPr id="34" name="Rectangle 59">
            <a:extLst>
              <a:ext uri="{FF2B5EF4-FFF2-40B4-BE49-F238E27FC236}">
                <a16:creationId xmlns:a16="http://schemas.microsoft.com/office/drawing/2014/main" id="{08E8A957-A3F7-439D-0134-2E83E712410E}"/>
              </a:ext>
            </a:extLst>
          </p:cNvPr>
          <p:cNvSpPr/>
          <p:nvPr/>
        </p:nvSpPr>
        <p:spPr>
          <a:xfrm>
            <a:off x="4059495" y="2926631"/>
            <a:ext cx="5084505" cy="1420325"/>
          </a:xfrm>
          <a:prstGeom prst="rect">
            <a:avLst/>
          </a:prstGeom>
        </p:spPr>
        <p:txBody>
          <a:bodyPr wrap="square">
            <a:spAutoFit/>
          </a:bodyPr>
          <a:lstStyle/>
          <a:p>
            <a:pPr marL="285750" indent="-285750">
              <a:lnSpc>
                <a:spcPct val="150000"/>
              </a:lnSpc>
              <a:buFont typeface="Wingdings" panose="05000000000000000000" pitchFamily="2" charset="2"/>
              <a:buChar char="Ø"/>
            </a:pPr>
            <a:r>
              <a:rPr lang="es-ES_tradnl" sz="2000">
                <a:latin typeface="Arial" panose="020B0604020202020204" pitchFamily="34" charset="0"/>
                <a:ea typeface="Segoe UI Historic" panose="020B0502040204020203" pitchFamily="34" charset="0"/>
                <a:cs typeface="Arial" panose="020B0604020202020204" pitchFamily="34" charset="0"/>
              </a:rPr>
              <a:t>Combinación de técnicas de análisis </a:t>
            </a:r>
          </a:p>
          <a:p>
            <a:pPr marL="285750" indent="-285750">
              <a:lnSpc>
                <a:spcPct val="150000"/>
              </a:lnSpc>
              <a:buFont typeface="Wingdings" panose="05000000000000000000" pitchFamily="2" charset="2"/>
              <a:buChar char="Ø"/>
            </a:pPr>
            <a:r>
              <a:rPr lang="es-ES_tradnl" sz="2000">
                <a:latin typeface="Arial" panose="020B0604020202020204" pitchFamily="34" charset="0"/>
                <a:ea typeface="Segoe UI Historic" panose="020B0502040204020203" pitchFamily="34" charset="0"/>
                <a:cs typeface="Arial" panose="020B0604020202020204" pitchFamily="34" charset="0"/>
              </a:rPr>
              <a:t>Toma de decisión en tiempo real</a:t>
            </a:r>
          </a:p>
          <a:p>
            <a:pPr marL="285750" indent="-285750">
              <a:lnSpc>
                <a:spcPct val="150000"/>
              </a:lnSpc>
              <a:buFont typeface="Wingdings" panose="05000000000000000000" pitchFamily="2" charset="2"/>
              <a:buChar char="Ø"/>
            </a:pPr>
            <a:r>
              <a:rPr lang="es-ES_tradnl" sz="2000">
                <a:latin typeface="Arial" panose="020B0604020202020204" pitchFamily="34" charset="0"/>
                <a:ea typeface="Segoe UI Historic" panose="020B0502040204020203" pitchFamily="34" charset="0"/>
                <a:cs typeface="Arial" panose="020B0604020202020204" pitchFamily="34" charset="0"/>
              </a:rPr>
              <a:t>Gran flujo de datos </a:t>
            </a:r>
          </a:p>
        </p:txBody>
      </p:sp>
      <p:sp>
        <p:nvSpPr>
          <p:cNvPr id="35" name="Freeform 5">
            <a:extLst>
              <a:ext uri="{FF2B5EF4-FFF2-40B4-BE49-F238E27FC236}">
                <a16:creationId xmlns:a16="http://schemas.microsoft.com/office/drawing/2014/main" id="{6A56C6AA-1047-39F7-E79E-B64CDE195B96}"/>
              </a:ext>
            </a:extLst>
          </p:cNvPr>
          <p:cNvSpPr>
            <a:spLocks noChangeAspect="1" noEditPoints="1"/>
          </p:cNvSpPr>
          <p:nvPr/>
        </p:nvSpPr>
        <p:spPr bwMode="auto">
          <a:xfrm>
            <a:off x="3843454" y="4512402"/>
            <a:ext cx="270000" cy="270000"/>
          </a:xfrm>
          <a:custGeom>
            <a:avLst/>
            <a:gdLst>
              <a:gd name="T0" fmla="*/ 163 w 327"/>
              <a:gd name="T1" fmla="*/ 0 h 327"/>
              <a:gd name="T2" fmla="*/ 0 w 327"/>
              <a:gd name="T3" fmla="*/ 164 h 327"/>
              <a:gd name="T4" fmla="*/ 163 w 327"/>
              <a:gd name="T5" fmla="*/ 327 h 327"/>
              <a:gd name="T6" fmla="*/ 327 w 327"/>
              <a:gd name="T7" fmla="*/ 164 h 327"/>
              <a:gd name="T8" fmla="*/ 163 w 327"/>
              <a:gd name="T9" fmla="*/ 0 h 327"/>
              <a:gd name="T10" fmla="*/ 149 w 327"/>
              <a:gd name="T11" fmla="*/ 214 h 327"/>
              <a:gd name="T12" fmla="*/ 102 w 327"/>
              <a:gd name="T13" fmla="*/ 167 h 327"/>
              <a:gd name="T14" fmla="*/ 119 w 327"/>
              <a:gd name="T15" fmla="*/ 150 h 327"/>
              <a:gd name="T16" fmla="*/ 147 w 327"/>
              <a:gd name="T17" fmla="*/ 176 h 327"/>
              <a:gd name="T18" fmla="*/ 205 w 327"/>
              <a:gd name="T19" fmla="*/ 113 h 327"/>
              <a:gd name="T20" fmla="*/ 225 w 327"/>
              <a:gd name="T21" fmla="*/ 130 h 327"/>
              <a:gd name="T22" fmla="*/ 149 w 327"/>
              <a:gd name="T23" fmla="*/ 214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7" h="327">
                <a:moveTo>
                  <a:pt x="163" y="0"/>
                </a:moveTo>
                <a:cubicBezTo>
                  <a:pt x="73" y="0"/>
                  <a:pt x="0" y="73"/>
                  <a:pt x="0" y="164"/>
                </a:cubicBezTo>
                <a:cubicBezTo>
                  <a:pt x="0" y="254"/>
                  <a:pt x="73" y="327"/>
                  <a:pt x="163" y="327"/>
                </a:cubicBezTo>
                <a:cubicBezTo>
                  <a:pt x="254" y="327"/>
                  <a:pt x="327" y="254"/>
                  <a:pt x="327" y="164"/>
                </a:cubicBezTo>
                <a:cubicBezTo>
                  <a:pt x="327" y="73"/>
                  <a:pt x="254" y="0"/>
                  <a:pt x="163" y="0"/>
                </a:cubicBezTo>
                <a:close/>
                <a:moveTo>
                  <a:pt x="149" y="214"/>
                </a:moveTo>
                <a:cubicBezTo>
                  <a:pt x="102" y="167"/>
                  <a:pt x="102" y="167"/>
                  <a:pt x="102" y="167"/>
                </a:cubicBezTo>
                <a:cubicBezTo>
                  <a:pt x="119" y="150"/>
                  <a:pt x="119" y="150"/>
                  <a:pt x="119" y="150"/>
                </a:cubicBezTo>
                <a:cubicBezTo>
                  <a:pt x="147" y="176"/>
                  <a:pt x="147" y="176"/>
                  <a:pt x="147" y="176"/>
                </a:cubicBezTo>
                <a:cubicBezTo>
                  <a:pt x="205" y="113"/>
                  <a:pt x="205" y="113"/>
                  <a:pt x="205" y="113"/>
                </a:cubicBezTo>
                <a:cubicBezTo>
                  <a:pt x="225" y="130"/>
                  <a:pt x="225" y="130"/>
                  <a:pt x="225" y="130"/>
                </a:cubicBezTo>
                <a:lnTo>
                  <a:pt x="149" y="214"/>
                </a:lnTo>
                <a:close/>
              </a:path>
            </a:pathLst>
          </a:custGeom>
          <a:solidFill>
            <a:srgbClr val="601111"/>
          </a:solidFill>
          <a:ln>
            <a:noFill/>
          </a:ln>
        </p:spPr>
        <p:txBody>
          <a:bodyPr vert="horz" wrap="square" lIns="68580" tIns="34290" rIns="68580" bIns="34290" numCol="1" anchor="t" anchorCtr="0" compatLnSpc="1">
            <a:prstTxWarp prst="textNoShape">
              <a:avLst/>
            </a:prstTxWarp>
          </a:bodyPr>
          <a:lstStyle/>
          <a:p>
            <a:endParaRPr lang="es-ES_tradnl" sz="1013"/>
          </a:p>
        </p:txBody>
      </p:sp>
      <p:sp>
        <p:nvSpPr>
          <p:cNvPr id="36" name="TextBox 62">
            <a:extLst>
              <a:ext uri="{FF2B5EF4-FFF2-40B4-BE49-F238E27FC236}">
                <a16:creationId xmlns:a16="http://schemas.microsoft.com/office/drawing/2014/main" id="{F86B5CF9-7E71-BCE8-B028-CF4A54797082}"/>
              </a:ext>
            </a:extLst>
          </p:cNvPr>
          <p:cNvSpPr txBox="1"/>
          <p:nvPr/>
        </p:nvSpPr>
        <p:spPr>
          <a:xfrm>
            <a:off x="4294018" y="4428459"/>
            <a:ext cx="1733918" cy="707886"/>
          </a:xfrm>
          <a:prstGeom prst="rect">
            <a:avLst/>
          </a:prstGeom>
          <a:noFill/>
        </p:spPr>
        <p:txBody>
          <a:bodyPr wrap="square" rtlCol="0">
            <a:spAutoFit/>
          </a:bodyPr>
          <a:lstStyle/>
          <a:p>
            <a:r>
              <a:rPr lang="es-ES_tradnl" sz="2000" b="1">
                <a:solidFill>
                  <a:srgbClr val="601111"/>
                </a:solidFill>
                <a:latin typeface="Century Gothic" panose="020B0502020202020204" pitchFamily="34" charset="0"/>
              </a:rPr>
              <a:t>Desventajas</a:t>
            </a:r>
          </a:p>
          <a:p>
            <a:endParaRPr lang="es-ES_tradnl" sz="2000">
              <a:latin typeface="Arial" panose="020B0604020202020204" pitchFamily="34" charset="0"/>
              <a:ea typeface="Segoe UI Historic" panose="020B0502040204020203" pitchFamily="34" charset="0"/>
              <a:cs typeface="Arial" panose="020B0604020202020204" pitchFamily="34" charset="0"/>
            </a:endParaRPr>
          </a:p>
        </p:txBody>
      </p:sp>
      <p:sp>
        <p:nvSpPr>
          <p:cNvPr id="37" name="Rectangle 63">
            <a:extLst>
              <a:ext uri="{FF2B5EF4-FFF2-40B4-BE49-F238E27FC236}">
                <a16:creationId xmlns:a16="http://schemas.microsoft.com/office/drawing/2014/main" id="{09EB0540-0BC2-6DE0-7248-473EA44C2671}"/>
              </a:ext>
            </a:extLst>
          </p:cNvPr>
          <p:cNvSpPr/>
          <p:nvPr/>
        </p:nvSpPr>
        <p:spPr>
          <a:xfrm>
            <a:off x="4113454" y="4765858"/>
            <a:ext cx="4193032" cy="496996"/>
          </a:xfrm>
          <a:prstGeom prst="rect">
            <a:avLst/>
          </a:prstGeom>
        </p:spPr>
        <p:txBody>
          <a:bodyPr wrap="square">
            <a:spAutoFit/>
          </a:bodyPr>
          <a:lstStyle/>
          <a:p>
            <a:pPr marL="285750" indent="-285750">
              <a:lnSpc>
                <a:spcPct val="150000"/>
              </a:lnSpc>
              <a:buFont typeface="Wingdings" panose="05000000000000000000" pitchFamily="2" charset="2"/>
              <a:buChar char="Ø"/>
            </a:pPr>
            <a:r>
              <a:rPr lang="es-ES_tradnl" sz="2000">
                <a:latin typeface="Arial" panose="020B0604020202020204" pitchFamily="34" charset="0"/>
                <a:ea typeface="Segoe UI Historic" panose="020B0502040204020203" pitchFamily="34" charset="0"/>
                <a:cs typeface="Arial" panose="020B0604020202020204" pitchFamily="34" charset="0"/>
              </a:rPr>
              <a:t>Es un proceso nuevo </a:t>
            </a:r>
          </a:p>
        </p:txBody>
      </p:sp>
      <p:cxnSp>
        <p:nvCxnSpPr>
          <p:cNvPr id="38" name="Straight Connector 64">
            <a:extLst>
              <a:ext uri="{FF2B5EF4-FFF2-40B4-BE49-F238E27FC236}">
                <a16:creationId xmlns:a16="http://schemas.microsoft.com/office/drawing/2014/main" id="{58DDC934-E0DD-D33A-F2BD-F481483BF611}"/>
              </a:ext>
            </a:extLst>
          </p:cNvPr>
          <p:cNvCxnSpPr>
            <a:cxnSpLocks/>
          </p:cNvCxnSpPr>
          <p:nvPr/>
        </p:nvCxnSpPr>
        <p:spPr>
          <a:xfrm flipV="1">
            <a:off x="3469291" y="1660124"/>
            <a:ext cx="0" cy="3435659"/>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7" name="Gráfico 6">
            <a:extLst>
              <a:ext uri="{FF2B5EF4-FFF2-40B4-BE49-F238E27FC236}">
                <a16:creationId xmlns:a16="http://schemas.microsoft.com/office/drawing/2014/main" id="{F93903D9-CE01-AFB3-A469-581217292E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418366" y="6410448"/>
            <a:ext cx="347100" cy="250684"/>
          </a:xfrm>
          <a:prstGeom prst="rect">
            <a:avLst/>
          </a:prstGeom>
        </p:spPr>
      </p:pic>
      <p:sp>
        <p:nvSpPr>
          <p:cNvPr id="3" name="Título 1">
            <a:extLst>
              <a:ext uri="{FF2B5EF4-FFF2-40B4-BE49-F238E27FC236}">
                <a16:creationId xmlns:a16="http://schemas.microsoft.com/office/drawing/2014/main" id="{8D20F382-CFEB-3026-C11C-B47467132633}"/>
              </a:ext>
            </a:extLst>
          </p:cNvPr>
          <p:cNvSpPr>
            <a:spLocks noGrp="1"/>
          </p:cNvSpPr>
          <p:nvPr>
            <p:ph type="title"/>
          </p:nvPr>
        </p:nvSpPr>
        <p:spPr>
          <a:xfrm>
            <a:off x="1998499" y="219977"/>
            <a:ext cx="6766967" cy="724376"/>
          </a:xfrm>
        </p:spPr>
        <p:txBody>
          <a:bodyPr/>
          <a:lstStyle/>
          <a:p>
            <a:r>
              <a:rPr lang="es-ES_tradnl" sz="4000">
                <a:solidFill>
                  <a:srgbClr val="292F60"/>
                </a:solidFill>
              </a:rPr>
              <a:t>ONLINE 4.0</a:t>
            </a:r>
          </a:p>
        </p:txBody>
      </p:sp>
      <p:pic>
        <p:nvPicPr>
          <p:cNvPr id="4" name="Imagen 3" descr="Logotipo, nombre de la empresa&#10;&#10;Descripción generada automáticamente">
            <a:extLst>
              <a:ext uri="{FF2B5EF4-FFF2-40B4-BE49-F238E27FC236}">
                <a16:creationId xmlns:a16="http://schemas.microsoft.com/office/drawing/2014/main" id="{F329AE6A-1C28-9608-5C73-43B447C093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3474" y="6259094"/>
            <a:ext cx="640883" cy="459372"/>
          </a:xfrm>
          <a:prstGeom prst="rect">
            <a:avLst/>
          </a:prstGeom>
        </p:spPr>
      </p:pic>
      <p:pic>
        <p:nvPicPr>
          <p:cNvPr id="2" name="Picture 2" descr="Internet de las Cosas (IoT) ha aumentado exponencialmente en los últimos  cinco años - 100% SEGURO">
            <a:extLst>
              <a:ext uri="{FF2B5EF4-FFF2-40B4-BE49-F238E27FC236}">
                <a16:creationId xmlns:a16="http://schemas.microsoft.com/office/drawing/2014/main" id="{38F533B5-FED3-A43B-4F24-DB27E9F24A99}"/>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29348" y="1805386"/>
            <a:ext cx="3141514" cy="30439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4527560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F93903D9-CE01-AFB3-A469-581217292E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418366" y="6410448"/>
            <a:ext cx="347100" cy="250684"/>
          </a:xfrm>
          <a:prstGeom prst="rect">
            <a:avLst/>
          </a:prstGeom>
        </p:spPr>
      </p:pic>
      <p:sp>
        <p:nvSpPr>
          <p:cNvPr id="3" name="Título 1">
            <a:extLst>
              <a:ext uri="{FF2B5EF4-FFF2-40B4-BE49-F238E27FC236}">
                <a16:creationId xmlns:a16="http://schemas.microsoft.com/office/drawing/2014/main" id="{8D20F382-CFEB-3026-C11C-B47467132633}"/>
              </a:ext>
            </a:extLst>
          </p:cNvPr>
          <p:cNvSpPr>
            <a:spLocks noGrp="1"/>
          </p:cNvSpPr>
          <p:nvPr>
            <p:ph type="title"/>
          </p:nvPr>
        </p:nvSpPr>
        <p:spPr>
          <a:xfrm>
            <a:off x="1998499" y="219977"/>
            <a:ext cx="6766967" cy="724376"/>
          </a:xfrm>
        </p:spPr>
        <p:txBody>
          <a:bodyPr/>
          <a:lstStyle/>
          <a:p>
            <a:r>
              <a:rPr lang="es-ES_tradnl" sz="4000">
                <a:solidFill>
                  <a:srgbClr val="292F60"/>
                </a:solidFill>
              </a:rPr>
              <a:t>Diagrama “ONLINE 4.0”</a:t>
            </a:r>
          </a:p>
        </p:txBody>
      </p:sp>
      <p:pic>
        <p:nvPicPr>
          <p:cNvPr id="4" name="Imagen 3" descr="Logotipo, nombre de la empresa&#10;&#10;Descripción generada automáticamente">
            <a:extLst>
              <a:ext uri="{FF2B5EF4-FFF2-40B4-BE49-F238E27FC236}">
                <a16:creationId xmlns:a16="http://schemas.microsoft.com/office/drawing/2014/main" id="{F329AE6A-1C28-9608-5C73-43B447C093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3474" y="6259094"/>
            <a:ext cx="640883" cy="459372"/>
          </a:xfrm>
          <a:prstGeom prst="rect">
            <a:avLst/>
          </a:prstGeom>
        </p:spPr>
      </p:pic>
      <p:grpSp>
        <p:nvGrpSpPr>
          <p:cNvPr id="10" name="Grupo 9">
            <a:extLst>
              <a:ext uri="{FF2B5EF4-FFF2-40B4-BE49-F238E27FC236}">
                <a16:creationId xmlns:a16="http://schemas.microsoft.com/office/drawing/2014/main" id="{E0965709-0DC1-C76B-1B46-E692504D117F}"/>
              </a:ext>
            </a:extLst>
          </p:cNvPr>
          <p:cNvGrpSpPr/>
          <p:nvPr/>
        </p:nvGrpSpPr>
        <p:grpSpPr>
          <a:xfrm>
            <a:off x="120780" y="1174143"/>
            <a:ext cx="8902440" cy="4855161"/>
            <a:chOff x="417731" y="3807178"/>
            <a:chExt cx="20513720" cy="11991532"/>
          </a:xfrm>
        </p:grpSpPr>
        <p:pic>
          <p:nvPicPr>
            <p:cNvPr id="11" name="Picture 16" descr="cabeza humana con ruedas dentadas dentro de un icono lineal. inteligencia  artificial. progreso de la tecnología. ilustración de línea delgada. robot.  símbolo de contorno dibujo de contorno aislado vectorial 7145716 Vector en">
              <a:extLst>
                <a:ext uri="{FF2B5EF4-FFF2-40B4-BE49-F238E27FC236}">
                  <a16:creationId xmlns:a16="http://schemas.microsoft.com/office/drawing/2014/main" id="{3409B4E5-FCE1-3C34-251D-5C5F2468CE46}"/>
                </a:ext>
              </a:extLst>
            </p:cNvPr>
            <p:cNvPicPr>
              <a:picLocks noChangeAspect="1" noChangeArrowheads="1"/>
            </p:cNvPicPr>
            <p:nvPr/>
          </p:nvPicPr>
          <p:blipFill>
            <a:blip r:embed="rId6"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1385234" y="7637881"/>
              <a:ext cx="3470287" cy="3470287"/>
            </a:xfrm>
            <a:prstGeom prst="rect">
              <a:avLst/>
            </a:prstGeom>
            <a:noFill/>
            <a:extLst>
              <a:ext uri="{909E8E84-426E-40DD-AFC4-6F175D3DCCD1}">
                <a14:hiddenFill xmlns:a14="http://schemas.microsoft.com/office/drawing/2010/main">
                  <a:solidFill>
                    <a:srgbClr val="FFFFFF"/>
                  </a:solidFill>
                </a14:hiddenFill>
              </a:ext>
            </a:extLst>
          </p:spPr>
        </p:pic>
        <p:grpSp>
          <p:nvGrpSpPr>
            <p:cNvPr id="12" name="Grupo 11">
              <a:extLst>
                <a:ext uri="{FF2B5EF4-FFF2-40B4-BE49-F238E27FC236}">
                  <a16:creationId xmlns:a16="http://schemas.microsoft.com/office/drawing/2014/main" id="{2F0B3F92-460B-B0EF-A953-8693308A84F0}"/>
                </a:ext>
              </a:extLst>
            </p:cNvPr>
            <p:cNvGrpSpPr/>
            <p:nvPr/>
          </p:nvGrpSpPr>
          <p:grpSpPr>
            <a:xfrm>
              <a:off x="589467" y="3807178"/>
              <a:ext cx="20341984" cy="11991532"/>
              <a:chOff x="4797585" y="1108364"/>
              <a:chExt cx="8855401" cy="6215213"/>
            </a:xfrm>
          </p:grpSpPr>
          <p:sp>
            <p:nvSpPr>
              <p:cNvPr id="24" name="Rectángulo 23">
                <a:extLst>
                  <a:ext uri="{FF2B5EF4-FFF2-40B4-BE49-F238E27FC236}">
                    <a16:creationId xmlns:a16="http://schemas.microsoft.com/office/drawing/2014/main" id="{92092926-03A0-1EBC-C936-70D0258D8E58}"/>
                  </a:ext>
                </a:extLst>
              </p:cNvPr>
              <p:cNvSpPr/>
              <p:nvPr/>
            </p:nvSpPr>
            <p:spPr>
              <a:xfrm>
                <a:off x="8950036" y="1108364"/>
                <a:ext cx="665019" cy="831272"/>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bg1"/>
                  </a:solidFill>
                </a:endParaRPr>
              </a:p>
            </p:txBody>
          </p:sp>
          <p:sp>
            <p:nvSpPr>
              <p:cNvPr id="25" name="Rectángulo 24">
                <a:extLst>
                  <a:ext uri="{FF2B5EF4-FFF2-40B4-BE49-F238E27FC236}">
                    <a16:creationId xmlns:a16="http://schemas.microsoft.com/office/drawing/2014/main" id="{B2327359-A8C0-B335-18F9-EC9E59175C9D}"/>
                  </a:ext>
                </a:extLst>
              </p:cNvPr>
              <p:cNvSpPr/>
              <p:nvPr/>
            </p:nvSpPr>
            <p:spPr>
              <a:xfrm>
                <a:off x="7492756" y="4114800"/>
                <a:ext cx="1789789" cy="2129308"/>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solidFill>
                    <a:schemeClr val="bg1"/>
                  </a:solidFill>
                </a:endParaRPr>
              </a:p>
            </p:txBody>
          </p:sp>
          <p:pic>
            <p:nvPicPr>
              <p:cNvPr id="26" name="Imagen 25">
                <a:extLst>
                  <a:ext uri="{FF2B5EF4-FFF2-40B4-BE49-F238E27FC236}">
                    <a16:creationId xmlns:a16="http://schemas.microsoft.com/office/drawing/2014/main" id="{0597A2F3-914F-5FE4-3837-BEDBA719D85A}"/>
                  </a:ext>
                </a:extLst>
              </p:cNvPr>
              <p:cNvPicPr>
                <a:picLocks noChangeAspect="1"/>
              </p:cNvPicPr>
              <p:nvPr/>
            </p:nvPicPr>
            <p:blipFill>
              <a:blip r:embed="rId7">
                <a:duotone>
                  <a:schemeClr val="accent1">
                    <a:shade val="45000"/>
                    <a:satMod val="135000"/>
                  </a:schemeClr>
                  <a:prstClr val="white"/>
                </a:duotone>
              </a:blip>
              <a:stretch>
                <a:fillRect/>
              </a:stretch>
            </p:blipFill>
            <p:spPr>
              <a:xfrm>
                <a:off x="7731802" y="1985512"/>
                <a:ext cx="913249" cy="951301"/>
              </a:xfrm>
              <a:prstGeom prst="rect">
                <a:avLst/>
              </a:prstGeom>
            </p:spPr>
          </p:pic>
          <p:sp>
            <p:nvSpPr>
              <p:cNvPr id="28" name="Pentágono 21">
                <a:extLst>
                  <a:ext uri="{FF2B5EF4-FFF2-40B4-BE49-F238E27FC236}">
                    <a16:creationId xmlns:a16="http://schemas.microsoft.com/office/drawing/2014/main" id="{FD15AEB9-A0A7-2D1C-18BF-904EA6CD652A}"/>
                  </a:ext>
                </a:extLst>
              </p:cNvPr>
              <p:cNvSpPr/>
              <p:nvPr/>
            </p:nvSpPr>
            <p:spPr>
              <a:xfrm rot="5400000">
                <a:off x="5615458" y="687279"/>
                <a:ext cx="595748" cy="1665379"/>
              </a:xfrm>
              <a:prstGeom prst="homePlat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29" name="Pentágono 22">
                <a:extLst>
                  <a:ext uri="{FF2B5EF4-FFF2-40B4-BE49-F238E27FC236}">
                    <a16:creationId xmlns:a16="http://schemas.microsoft.com/office/drawing/2014/main" id="{75C9542C-F484-D481-DACA-8AF3CC6EF6D3}"/>
                  </a:ext>
                </a:extLst>
              </p:cNvPr>
              <p:cNvSpPr/>
              <p:nvPr/>
            </p:nvSpPr>
            <p:spPr>
              <a:xfrm rot="5400000">
                <a:off x="7928306" y="670011"/>
                <a:ext cx="595748" cy="1665379"/>
              </a:xfrm>
              <a:prstGeom prst="homePlat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0" name="Pentágono 24">
                <a:extLst>
                  <a:ext uri="{FF2B5EF4-FFF2-40B4-BE49-F238E27FC236}">
                    <a16:creationId xmlns:a16="http://schemas.microsoft.com/office/drawing/2014/main" id="{0B45DAB9-32FD-07CD-F922-0079F92687FC}"/>
                  </a:ext>
                </a:extLst>
              </p:cNvPr>
              <p:cNvSpPr/>
              <p:nvPr/>
            </p:nvSpPr>
            <p:spPr>
              <a:xfrm rot="5400000">
                <a:off x="12130675" y="676177"/>
                <a:ext cx="595748" cy="1665379"/>
              </a:xfrm>
              <a:prstGeom prst="homePlate">
                <a:avLst/>
              </a:prstGeom>
              <a:solidFill>
                <a:schemeClr val="bg1">
                  <a:lumMod val="75000"/>
                </a:schemeClr>
              </a:solidFill>
              <a:ln>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CL"/>
              </a:p>
            </p:txBody>
          </p:sp>
          <p:sp>
            <p:nvSpPr>
              <p:cNvPr id="31" name="CuadroTexto 30">
                <a:extLst>
                  <a:ext uri="{FF2B5EF4-FFF2-40B4-BE49-F238E27FC236}">
                    <a16:creationId xmlns:a16="http://schemas.microsoft.com/office/drawing/2014/main" id="{2349085E-D2E5-9A97-8519-1E8C4D8FAC5A}"/>
                  </a:ext>
                </a:extLst>
              </p:cNvPr>
              <p:cNvSpPr txBox="1"/>
              <p:nvPr/>
            </p:nvSpPr>
            <p:spPr>
              <a:xfrm>
                <a:off x="5468921" y="1254100"/>
                <a:ext cx="1403771" cy="369332"/>
              </a:xfrm>
              <a:prstGeom prst="rect">
                <a:avLst/>
              </a:prstGeom>
              <a:noFill/>
            </p:spPr>
            <p:txBody>
              <a:bodyPr wrap="square" rtlCol="0">
                <a:spAutoFit/>
              </a:bodyPr>
              <a:lstStyle/>
              <a:p>
                <a:r>
                  <a:rPr lang="es-CL"/>
                  <a:t>Proceso</a:t>
                </a:r>
              </a:p>
            </p:txBody>
          </p:sp>
          <p:sp>
            <p:nvSpPr>
              <p:cNvPr id="39" name="CuadroTexto 38">
                <a:extLst>
                  <a:ext uri="{FF2B5EF4-FFF2-40B4-BE49-F238E27FC236}">
                    <a16:creationId xmlns:a16="http://schemas.microsoft.com/office/drawing/2014/main" id="{C27966EE-1D24-6D72-E103-42084C427B6E}"/>
                  </a:ext>
                </a:extLst>
              </p:cNvPr>
              <p:cNvSpPr txBox="1"/>
              <p:nvPr/>
            </p:nvSpPr>
            <p:spPr>
              <a:xfrm>
                <a:off x="7655099" y="1222094"/>
                <a:ext cx="1403771" cy="369332"/>
              </a:xfrm>
              <a:prstGeom prst="rect">
                <a:avLst/>
              </a:prstGeom>
              <a:noFill/>
            </p:spPr>
            <p:txBody>
              <a:bodyPr wrap="square" rtlCol="0">
                <a:spAutoFit/>
              </a:bodyPr>
              <a:lstStyle/>
              <a:p>
                <a:r>
                  <a:rPr lang="es-CL"/>
                  <a:t>Adquisición</a:t>
                </a:r>
              </a:p>
            </p:txBody>
          </p:sp>
          <p:sp>
            <p:nvSpPr>
              <p:cNvPr id="40" name="CuadroTexto 39">
                <a:extLst>
                  <a:ext uri="{FF2B5EF4-FFF2-40B4-BE49-F238E27FC236}">
                    <a16:creationId xmlns:a16="http://schemas.microsoft.com/office/drawing/2014/main" id="{411E8F70-3DA3-C2DE-2465-C69ED5E462BE}"/>
                  </a:ext>
                </a:extLst>
              </p:cNvPr>
              <p:cNvSpPr txBox="1"/>
              <p:nvPr/>
            </p:nvSpPr>
            <p:spPr>
              <a:xfrm>
                <a:off x="11808508" y="1259665"/>
                <a:ext cx="1403771" cy="369332"/>
              </a:xfrm>
              <a:prstGeom prst="rect">
                <a:avLst/>
              </a:prstGeom>
              <a:noFill/>
            </p:spPr>
            <p:txBody>
              <a:bodyPr wrap="square" rtlCol="0">
                <a:spAutoFit/>
              </a:bodyPr>
              <a:lstStyle/>
              <a:p>
                <a:r>
                  <a:rPr lang="es-CL"/>
                  <a:t>Visualización</a:t>
                </a:r>
              </a:p>
            </p:txBody>
          </p:sp>
          <p:sp>
            <p:nvSpPr>
              <p:cNvPr id="41" name="CuadroTexto 40">
                <a:extLst>
                  <a:ext uri="{FF2B5EF4-FFF2-40B4-BE49-F238E27FC236}">
                    <a16:creationId xmlns:a16="http://schemas.microsoft.com/office/drawing/2014/main" id="{53A90984-B2FE-D98E-CD6B-F12F22F15E11}"/>
                  </a:ext>
                </a:extLst>
              </p:cNvPr>
              <p:cNvSpPr txBox="1"/>
              <p:nvPr/>
            </p:nvSpPr>
            <p:spPr>
              <a:xfrm>
                <a:off x="4797585" y="5629410"/>
                <a:ext cx="8855401" cy="1694167"/>
              </a:xfrm>
              <a:prstGeom prst="rect">
                <a:avLst/>
              </a:prstGeom>
              <a:noFill/>
            </p:spPr>
            <p:txBody>
              <a:bodyPr wrap="square" rtlCol="0">
                <a:spAutoFit/>
              </a:bodyPr>
              <a:lstStyle/>
              <a:p>
                <a:pPr algn="ctr"/>
                <a:r>
                  <a:rPr lang="es-CL" sz="4000" b="1"/>
                  <a:t>Proceso con almacenamiento, análisis y visualización mundial</a:t>
                </a:r>
              </a:p>
            </p:txBody>
          </p:sp>
        </p:grpSp>
        <p:pic>
          <p:nvPicPr>
            <p:cNvPr id="13" name="Imagen 12">
              <a:extLst>
                <a:ext uri="{FF2B5EF4-FFF2-40B4-BE49-F238E27FC236}">
                  <a16:creationId xmlns:a16="http://schemas.microsoft.com/office/drawing/2014/main" id="{BCA39ECA-2B5C-F5B4-FF2F-B1BF1EE047C5}"/>
                </a:ext>
              </a:extLst>
            </p:cNvPr>
            <p:cNvPicPr>
              <a:picLocks noChangeAspect="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5" t="16549" r="63714" b="19512"/>
            <a:stretch/>
          </p:blipFill>
          <p:spPr>
            <a:xfrm>
              <a:off x="417731" y="6076204"/>
              <a:ext cx="5459850" cy="5440328"/>
            </a:xfrm>
            <a:prstGeom prst="rect">
              <a:avLst/>
            </a:prstGeom>
          </p:spPr>
        </p:pic>
        <p:pic>
          <p:nvPicPr>
            <p:cNvPr id="14" name="Picture 2" descr="Ilustración de Icono Isométrico Del Router Wifi Dibujo Técnico De Arte De  Línea 3d Vector De Trazo Editable y más Vectores Libres de Derechos de  Ícono - iStock">
              <a:extLst>
                <a:ext uri="{FF2B5EF4-FFF2-40B4-BE49-F238E27FC236}">
                  <a16:creationId xmlns:a16="http://schemas.microsoft.com/office/drawing/2014/main" id="{B110BB75-2D2E-AB68-7393-0A2C208FC513}"/>
                </a:ext>
              </a:extLst>
            </p:cNvPr>
            <p:cNvPicPr>
              <a:picLocks noChangeAspect="1" noChangeArrowheads="1"/>
            </p:cNvPicPr>
            <p:nvPr/>
          </p:nvPicPr>
          <p:blipFill>
            <a:blip r:embed="rId9" cstate="print">
              <a:duotone>
                <a:schemeClr val="accent1">
                  <a:shade val="45000"/>
                  <a:satMod val="135000"/>
                </a:schemeClr>
                <a:prstClr val="white"/>
              </a:duotone>
              <a:extLst>
                <a:ext uri="{BEBA8EAE-BF5A-486C-A8C5-ECC9F3942E4B}">
                  <a14:imgProps xmlns:a14="http://schemas.microsoft.com/office/drawing/2010/main">
                    <a14:imgLayer r:embed="rId10">
                      <a14:imgEffect>
                        <a14:backgroundRemoval t="10000" b="90000" l="10000" r="90000"/>
                      </a14:imgEffect>
                    </a14:imgLayer>
                  </a14:imgProps>
                </a:ext>
                <a:ext uri="{28A0092B-C50C-407E-A947-70E740481C1C}">
                  <a14:useLocalDpi xmlns:a14="http://schemas.microsoft.com/office/drawing/2010/main" val="0"/>
                </a:ext>
              </a:extLst>
            </a:blip>
            <a:srcRect/>
            <a:stretch>
              <a:fillRect/>
            </a:stretch>
          </p:blipFill>
          <p:spPr bwMode="auto">
            <a:xfrm>
              <a:off x="4218284" y="7674504"/>
              <a:ext cx="6549671" cy="4374976"/>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Conector recto de flecha 14">
              <a:extLst>
                <a:ext uri="{FF2B5EF4-FFF2-40B4-BE49-F238E27FC236}">
                  <a16:creationId xmlns:a16="http://schemas.microsoft.com/office/drawing/2014/main" id="{976D717C-CA80-495F-157B-475BD4C2D9E9}"/>
                </a:ext>
              </a:extLst>
            </p:cNvPr>
            <p:cNvCxnSpPr>
              <a:cxnSpLocks/>
            </p:cNvCxnSpPr>
            <p:nvPr/>
          </p:nvCxnSpPr>
          <p:spPr>
            <a:xfrm flipH="1">
              <a:off x="8065145" y="7674504"/>
              <a:ext cx="1" cy="1364034"/>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pic>
          <p:nvPicPr>
            <p:cNvPr id="16" name="Picture 10" descr="Dibujo De Internet Para Colorear - Ultra Coloring Pages">
              <a:extLst>
                <a:ext uri="{FF2B5EF4-FFF2-40B4-BE49-F238E27FC236}">
                  <a16:creationId xmlns:a16="http://schemas.microsoft.com/office/drawing/2014/main" id="{DF911CD5-ED47-428F-FDF0-9B2A2FFB7AB4}"/>
                </a:ext>
              </a:extLst>
            </p:cNvPr>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b="13686"/>
            <a:stretch/>
          </p:blipFill>
          <p:spPr bwMode="auto">
            <a:xfrm>
              <a:off x="16452225" y="8287415"/>
              <a:ext cx="4017970" cy="3468091"/>
            </a:xfrm>
            <a:prstGeom prst="rect">
              <a:avLst/>
            </a:prstGeom>
            <a:noFill/>
            <a:extLst>
              <a:ext uri="{909E8E84-426E-40DD-AFC4-6F175D3DCCD1}">
                <a14:hiddenFill xmlns:a14="http://schemas.microsoft.com/office/drawing/2010/main">
                  <a:solidFill>
                    <a:srgbClr val="FFFFFF"/>
                  </a:solidFill>
                </a14:hiddenFill>
              </a:ext>
            </a:extLst>
          </p:spPr>
        </p:pic>
        <p:cxnSp>
          <p:nvCxnSpPr>
            <p:cNvPr id="17" name="Conector recto de flecha 16">
              <a:extLst>
                <a:ext uri="{FF2B5EF4-FFF2-40B4-BE49-F238E27FC236}">
                  <a16:creationId xmlns:a16="http://schemas.microsoft.com/office/drawing/2014/main" id="{334A98FB-29BB-2CD5-07EF-C15BF640F605}"/>
                </a:ext>
              </a:extLst>
            </p:cNvPr>
            <p:cNvCxnSpPr>
              <a:cxnSpLocks/>
            </p:cNvCxnSpPr>
            <p:nvPr/>
          </p:nvCxnSpPr>
          <p:spPr>
            <a:xfrm flipV="1">
              <a:off x="9064517" y="9391744"/>
              <a:ext cx="1323013" cy="424"/>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pic>
          <p:nvPicPr>
            <p:cNvPr id="18" name="Picture 14" descr="Dibujo lineal de dibujos animados, líneas, nubes., amor, blanco png | PNGEgg">
              <a:extLst>
                <a:ext uri="{FF2B5EF4-FFF2-40B4-BE49-F238E27FC236}">
                  <a16:creationId xmlns:a16="http://schemas.microsoft.com/office/drawing/2014/main" id="{B5E61494-A3C1-9456-578F-6CA6C4550188}"/>
                </a:ext>
              </a:extLst>
            </p:cNvPr>
            <p:cNvPicPr>
              <a:picLocks noChangeAspect="1" noChangeArrowheads="1"/>
            </p:cNvPicPr>
            <p:nvPr/>
          </p:nvPicPr>
          <p:blipFill>
            <a:blip r:embed="rId12" cstate="print">
              <a:duotone>
                <a:schemeClr val="accent1">
                  <a:shade val="45000"/>
                  <a:satMod val="135000"/>
                </a:schemeClr>
                <a:prstClr val="white"/>
              </a:duotone>
              <a:extLst>
                <a:ext uri="{BEBA8EAE-BF5A-486C-A8C5-ECC9F3942E4B}">
                  <a14:imgProps xmlns:a14="http://schemas.microsoft.com/office/drawing/2010/main">
                    <a14:imgLayer r:embed="rId13">
                      <a14:imgEffect>
                        <a14:backgroundRemoval t="2278" b="93166" l="10000" r="90000">
                          <a14:foregroundMark x1="29889" y1="20501" x2="54222" y2="20957"/>
                          <a14:foregroundMark x1="47667" y1="93394" x2="54778" y2="93394"/>
                          <a14:foregroundMark x1="46222" y1="2278" x2="46556" y2="4100"/>
                          <a14:backgroundMark x1="28111" y1="32118" x2="28111" y2="32118"/>
                        </a14:backgroundRemoval>
                      </a14:imgEffect>
                      <a14:imgEffect>
                        <a14:colorTemperature colorTemp="5900"/>
                      </a14:imgEffect>
                    </a14:imgLayer>
                  </a14:imgProps>
                </a:ext>
                <a:ext uri="{28A0092B-C50C-407E-A947-70E740481C1C}">
                  <a14:useLocalDpi xmlns:a14="http://schemas.microsoft.com/office/drawing/2010/main" val="0"/>
                </a:ext>
              </a:extLst>
            </a:blip>
            <a:srcRect/>
            <a:stretch>
              <a:fillRect/>
            </a:stretch>
          </p:blipFill>
          <p:spPr bwMode="auto">
            <a:xfrm>
              <a:off x="10726178" y="5178200"/>
              <a:ext cx="4286249" cy="209073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4" descr="Dibujo De Iptv Para Colorear - Ultra Coloring Pages">
              <a:extLst>
                <a:ext uri="{FF2B5EF4-FFF2-40B4-BE49-F238E27FC236}">
                  <a16:creationId xmlns:a16="http://schemas.microsoft.com/office/drawing/2014/main" id="{9114740B-66BB-0808-636E-57243EDC1825}"/>
                </a:ext>
              </a:extLst>
            </p:cNvPr>
            <p:cNvPicPr>
              <a:picLocks noChangeAspect="1" noChangeArrowheads="1"/>
            </p:cNvPicPr>
            <p:nvPr/>
          </p:nvPicPr>
          <p:blipFill>
            <a:blip r:embed="rId14" cstate="print">
              <a:duotone>
                <a:schemeClr val="accent1">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16149753" y="4904727"/>
              <a:ext cx="4781696" cy="4781696"/>
            </a:xfrm>
            <a:prstGeom prst="rect">
              <a:avLst/>
            </a:prstGeom>
            <a:noFill/>
            <a:extLst>
              <a:ext uri="{909E8E84-426E-40DD-AFC4-6F175D3DCCD1}">
                <a14:hiddenFill xmlns:a14="http://schemas.microsoft.com/office/drawing/2010/main">
                  <a:solidFill>
                    <a:srgbClr val="FFFFFF"/>
                  </a:solidFill>
                </a14:hiddenFill>
              </a:ext>
            </a:extLst>
          </p:spPr>
        </p:pic>
        <p:cxnSp>
          <p:nvCxnSpPr>
            <p:cNvPr id="20" name="Conector recto de flecha 19">
              <a:extLst>
                <a:ext uri="{FF2B5EF4-FFF2-40B4-BE49-F238E27FC236}">
                  <a16:creationId xmlns:a16="http://schemas.microsoft.com/office/drawing/2014/main" id="{374D0280-C7F9-D2AA-AF7B-6A70545F76C5}"/>
                </a:ext>
              </a:extLst>
            </p:cNvPr>
            <p:cNvCxnSpPr>
              <a:cxnSpLocks/>
            </p:cNvCxnSpPr>
            <p:nvPr/>
          </p:nvCxnSpPr>
          <p:spPr>
            <a:xfrm>
              <a:off x="15307947" y="8262015"/>
              <a:ext cx="1144278" cy="0"/>
            </a:xfrm>
            <a:prstGeom prst="straightConnector1">
              <a:avLst/>
            </a:prstGeom>
            <a:ln w="76200">
              <a:tailEnd type="triangle"/>
            </a:ln>
          </p:spPr>
          <p:style>
            <a:lnRef idx="2">
              <a:schemeClr val="dk1"/>
            </a:lnRef>
            <a:fillRef idx="0">
              <a:schemeClr val="dk1"/>
            </a:fillRef>
            <a:effectRef idx="1">
              <a:schemeClr val="dk1"/>
            </a:effectRef>
            <a:fontRef idx="minor">
              <a:schemeClr val="tx1"/>
            </a:fontRef>
          </p:style>
        </p:cxnSp>
        <p:cxnSp>
          <p:nvCxnSpPr>
            <p:cNvPr id="21" name="Conector recto 20">
              <a:extLst>
                <a:ext uri="{FF2B5EF4-FFF2-40B4-BE49-F238E27FC236}">
                  <a16:creationId xmlns:a16="http://schemas.microsoft.com/office/drawing/2014/main" id="{9FE44806-A5F3-7F27-B71D-F7B2DD367C5C}"/>
                </a:ext>
              </a:extLst>
            </p:cNvPr>
            <p:cNvCxnSpPr/>
            <p:nvPr/>
          </p:nvCxnSpPr>
          <p:spPr>
            <a:xfrm>
              <a:off x="11135343" y="5205415"/>
              <a:ext cx="17417" cy="6372371"/>
            </a:xfrm>
            <a:prstGeom prst="line">
              <a:avLst/>
            </a:prstGeom>
            <a:ln w="76200">
              <a:prstDash val="dash"/>
            </a:ln>
          </p:spPr>
          <p:style>
            <a:lnRef idx="2">
              <a:schemeClr val="dk1"/>
            </a:lnRef>
            <a:fillRef idx="0">
              <a:schemeClr val="dk1"/>
            </a:fillRef>
            <a:effectRef idx="1">
              <a:schemeClr val="dk1"/>
            </a:effectRef>
            <a:fontRef idx="minor">
              <a:schemeClr val="tx1"/>
            </a:fontRef>
          </p:style>
        </p:cxnSp>
        <p:cxnSp>
          <p:nvCxnSpPr>
            <p:cNvPr id="22" name="Conector recto 21">
              <a:extLst>
                <a:ext uri="{FF2B5EF4-FFF2-40B4-BE49-F238E27FC236}">
                  <a16:creationId xmlns:a16="http://schemas.microsoft.com/office/drawing/2014/main" id="{C75163AE-9940-6FED-782A-2267019C7F4F}"/>
                </a:ext>
              </a:extLst>
            </p:cNvPr>
            <p:cNvCxnSpPr/>
            <p:nvPr/>
          </p:nvCxnSpPr>
          <p:spPr>
            <a:xfrm>
              <a:off x="14861128" y="5252157"/>
              <a:ext cx="17417" cy="6372371"/>
            </a:xfrm>
            <a:prstGeom prst="line">
              <a:avLst/>
            </a:prstGeom>
            <a:ln w="76200">
              <a:prstDash val="dash"/>
            </a:ln>
          </p:spPr>
          <p:style>
            <a:lnRef idx="2">
              <a:schemeClr val="dk1"/>
            </a:lnRef>
            <a:fillRef idx="0">
              <a:schemeClr val="dk1"/>
            </a:fillRef>
            <a:effectRef idx="1">
              <a:schemeClr val="dk1"/>
            </a:effectRef>
            <a:fontRef idx="minor">
              <a:schemeClr val="tx1"/>
            </a:fontRef>
          </p:style>
        </p:cxnSp>
      </p:grpSp>
    </p:spTree>
    <p:extLst>
      <p:ext uri="{BB962C8B-B14F-4D97-AF65-F5344CB8AC3E}">
        <p14:creationId xmlns:p14="http://schemas.microsoft.com/office/powerpoint/2010/main" val="146811707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F93903D9-CE01-AFB3-A469-581217292E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418366" y="6410448"/>
            <a:ext cx="347100" cy="250684"/>
          </a:xfrm>
          <a:prstGeom prst="rect">
            <a:avLst/>
          </a:prstGeom>
        </p:spPr>
      </p:pic>
      <p:sp>
        <p:nvSpPr>
          <p:cNvPr id="3" name="Título 1">
            <a:extLst>
              <a:ext uri="{FF2B5EF4-FFF2-40B4-BE49-F238E27FC236}">
                <a16:creationId xmlns:a16="http://schemas.microsoft.com/office/drawing/2014/main" id="{8D20F382-CFEB-3026-C11C-B47467132633}"/>
              </a:ext>
            </a:extLst>
          </p:cNvPr>
          <p:cNvSpPr>
            <a:spLocks noGrp="1"/>
          </p:cNvSpPr>
          <p:nvPr>
            <p:ph type="title"/>
          </p:nvPr>
        </p:nvSpPr>
        <p:spPr>
          <a:xfrm>
            <a:off x="1998499" y="219977"/>
            <a:ext cx="6766967" cy="724376"/>
          </a:xfrm>
        </p:spPr>
        <p:txBody>
          <a:bodyPr/>
          <a:lstStyle/>
          <a:p>
            <a:r>
              <a:rPr lang="es-ES_tradnl" sz="4000">
                <a:solidFill>
                  <a:srgbClr val="292F60"/>
                </a:solidFill>
              </a:rPr>
              <a:t>Monitoreo</a:t>
            </a:r>
          </a:p>
        </p:txBody>
      </p:sp>
      <p:pic>
        <p:nvPicPr>
          <p:cNvPr id="4" name="Imagen 3" descr="Logotipo, nombre de la empresa&#10;&#10;Descripción generada automáticamente">
            <a:extLst>
              <a:ext uri="{FF2B5EF4-FFF2-40B4-BE49-F238E27FC236}">
                <a16:creationId xmlns:a16="http://schemas.microsoft.com/office/drawing/2014/main" id="{F329AE6A-1C28-9608-5C73-43B447C093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3474" y="6259094"/>
            <a:ext cx="640883" cy="459372"/>
          </a:xfrm>
          <a:prstGeom prst="rect">
            <a:avLst/>
          </a:prstGeom>
        </p:spPr>
      </p:pic>
      <p:pic>
        <p:nvPicPr>
          <p:cNvPr id="2" name="Imagen 1">
            <a:extLst>
              <a:ext uri="{FF2B5EF4-FFF2-40B4-BE49-F238E27FC236}">
                <a16:creationId xmlns:a16="http://schemas.microsoft.com/office/drawing/2014/main" id="{F2310949-411B-0D35-4635-D496012E52EA}"/>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r="49301"/>
          <a:stretch/>
        </p:blipFill>
        <p:spPr>
          <a:xfrm>
            <a:off x="329875" y="1292771"/>
            <a:ext cx="1905211" cy="3323617"/>
          </a:xfrm>
          <a:prstGeom prst="rect">
            <a:avLst/>
          </a:prstGeom>
        </p:spPr>
      </p:pic>
      <p:pic>
        <p:nvPicPr>
          <p:cNvPr id="5" name="Imagen 4">
            <a:extLst>
              <a:ext uri="{FF2B5EF4-FFF2-40B4-BE49-F238E27FC236}">
                <a16:creationId xmlns:a16="http://schemas.microsoft.com/office/drawing/2014/main" id="{1F1F0120-7996-B603-9675-2A05C5B016FD}"/>
              </a:ext>
            </a:extLst>
          </p:cNvPr>
          <p:cNvPicPr>
            <a:picLocks noChangeAspect="1"/>
          </p:cNvPicPr>
          <p:nvPr/>
        </p:nvPicPr>
        <p:blipFill rotWithShape="1">
          <a:blip r:embed="rId7" cstate="email">
            <a:extLst>
              <a:ext uri="{28A0092B-C50C-407E-A947-70E740481C1C}">
                <a14:useLocalDpi xmlns:a14="http://schemas.microsoft.com/office/drawing/2010/main" val="0"/>
              </a:ext>
            </a:extLst>
          </a:blip>
          <a:srcRect l="50413" t="2591" r="-1112" b="-2591"/>
          <a:stretch/>
        </p:blipFill>
        <p:spPr>
          <a:xfrm>
            <a:off x="2510671" y="1205068"/>
            <a:ext cx="2061329" cy="3499022"/>
          </a:xfrm>
          <a:prstGeom prst="rect">
            <a:avLst/>
          </a:prstGeom>
        </p:spPr>
      </p:pic>
      <p:sp>
        <p:nvSpPr>
          <p:cNvPr id="8" name="Rectángulo redondeado 151">
            <a:extLst>
              <a:ext uri="{FF2B5EF4-FFF2-40B4-BE49-F238E27FC236}">
                <a16:creationId xmlns:a16="http://schemas.microsoft.com/office/drawing/2014/main" id="{B4EBD510-390A-DC49-5436-EAE53B812FDD}"/>
              </a:ext>
            </a:extLst>
          </p:cNvPr>
          <p:cNvSpPr/>
          <p:nvPr/>
        </p:nvSpPr>
        <p:spPr>
          <a:xfrm>
            <a:off x="629963" y="4864964"/>
            <a:ext cx="1305034" cy="597083"/>
          </a:xfrm>
          <a:prstGeom prst="roundRect">
            <a:avLst/>
          </a:prstGeom>
          <a:solidFill>
            <a:schemeClr val="accent1">
              <a:lumMod val="50000"/>
            </a:schemeClr>
          </a:solidFill>
          <a:ln>
            <a:solidFill>
              <a:srgbClr val="17458E"/>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s-CL">
                <a:solidFill>
                  <a:schemeClr val="bg1"/>
                </a:solidFill>
              </a:rPr>
              <a:t>Monitoreo offline</a:t>
            </a:r>
          </a:p>
        </p:txBody>
      </p:sp>
      <p:sp>
        <p:nvSpPr>
          <p:cNvPr id="9" name="Rectángulo redondeado 151">
            <a:extLst>
              <a:ext uri="{FF2B5EF4-FFF2-40B4-BE49-F238E27FC236}">
                <a16:creationId xmlns:a16="http://schemas.microsoft.com/office/drawing/2014/main" id="{F87EC200-00BF-7EA6-60C9-6BCEBA7EC4CA}"/>
              </a:ext>
            </a:extLst>
          </p:cNvPr>
          <p:cNvSpPr/>
          <p:nvPr/>
        </p:nvSpPr>
        <p:spPr>
          <a:xfrm>
            <a:off x="998432" y="4864963"/>
            <a:ext cx="2696725" cy="597083"/>
          </a:xfrm>
          <a:prstGeom prst="roundRect">
            <a:avLst/>
          </a:prstGeom>
          <a:solidFill>
            <a:schemeClr val="accent1">
              <a:lumMod val="50000"/>
            </a:schemeClr>
          </a:solidFill>
          <a:ln>
            <a:solidFill>
              <a:srgbClr val="17458E"/>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s-CL">
                <a:solidFill>
                  <a:schemeClr val="bg1"/>
                </a:solidFill>
              </a:rPr>
              <a:t>Monitoreo online</a:t>
            </a:r>
          </a:p>
        </p:txBody>
      </p:sp>
      <p:sp>
        <p:nvSpPr>
          <p:cNvPr id="23" name="Subtítulo 2">
            <a:extLst>
              <a:ext uri="{FF2B5EF4-FFF2-40B4-BE49-F238E27FC236}">
                <a16:creationId xmlns:a16="http://schemas.microsoft.com/office/drawing/2014/main" id="{4BE932AF-2E43-993C-808B-9EE265C69B9C}"/>
              </a:ext>
            </a:extLst>
          </p:cNvPr>
          <p:cNvSpPr txBox="1">
            <a:spLocks/>
          </p:cNvSpPr>
          <p:nvPr/>
        </p:nvSpPr>
        <p:spPr>
          <a:xfrm>
            <a:off x="4275464" y="2818378"/>
            <a:ext cx="1018157" cy="608445"/>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algn="r">
              <a:spcBef>
                <a:spcPts val="0"/>
              </a:spcBef>
            </a:pPr>
            <a:r>
              <a:rPr lang="es-ES" sz="3600">
                <a:solidFill>
                  <a:schemeClr val="accent1">
                    <a:lumMod val="50000"/>
                  </a:schemeClr>
                </a:solidFill>
                <a:latin typeface="Franklin Gothic Demi" panose="020B0703020102020204" pitchFamily="34" charset="0"/>
              </a:rPr>
              <a:t>VS</a:t>
            </a:r>
          </a:p>
        </p:txBody>
      </p:sp>
      <p:pic>
        <p:nvPicPr>
          <p:cNvPr id="27" name="Imagen 26" descr="Un león caminando en la tierra&#10;&#10;Descripción generada automáticamente">
            <a:extLst>
              <a:ext uri="{FF2B5EF4-FFF2-40B4-BE49-F238E27FC236}">
                <a16:creationId xmlns:a16="http://schemas.microsoft.com/office/drawing/2014/main" id="{0C86B1E7-2714-BD99-2466-223EB7FDEB2E}"/>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93621" y="1292770"/>
            <a:ext cx="3781753" cy="3323617"/>
          </a:xfrm>
          <a:prstGeom prst="rect">
            <a:avLst/>
          </a:prstGeom>
        </p:spPr>
      </p:pic>
      <p:sp>
        <p:nvSpPr>
          <p:cNvPr id="6" name="Rectángulo redondeado 151">
            <a:extLst>
              <a:ext uri="{FF2B5EF4-FFF2-40B4-BE49-F238E27FC236}">
                <a16:creationId xmlns:a16="http://schemas.microsoft.com/office/drawing/2014/main" id="{2F0427F0-C73A-DF56-4B76-3B711C97298D}"/>
              </a:ext>
            </a:extLst>
          </p:cNvPr>
          <p:cNvSpPr/>
          <p:nvPr/>
        </p:nvSpPr>
        <p:spPr>
          <a:xfrm>
            <a:off x="5827190" y="4864963"/>
            <a:ext cx="2696725" cy="597083"/>
          </a:xfrm>
          <a:prstGeom prst="roundRect">
            <a:avLst/>
          </a:prstGeom>
          <a:solidFill>
            <a:schemeClr val="accent1">
              <a:lumMod val="50000"/>
            </a:schemeClr>
          </a:solidFill>
          <a:ln>
            <a:solidFill>
              <a:srgbClr val="17458E"/>
            </a:solidFill>
          </a:ln>
        </p:spPr>
        <p:style>
          <a:lnRef idx="1">
            <a:schemeClr val="accent1"/>
          </a:lnRef>
          <a:fillRef idx="2">
            <a:schemeClr val="accent1"/>
          </a:fillRef>
          <a:effectRef idx="1">
            <a:schemeClr val="accent1"/>
          </a:effectRef>
          <a:fontRef idx="minor">
            <a:schemeClr val="dk1"/>
          </a:fontRef>
        </p:style>
        <p:txBody>
          <a:bodyPr rtlCol="0" anchor="ctr"/>
          <a:lstStyle/>
          <a:p>
            <a:pPr algn="ctr"/>
            <a:r>
              <a:rPr lang="es-CL">
                <a:solidFill>
                  <a:schemeClr val="bg1"/>
                </a:solidFill>
              </a:rPr>
              <a:t>Monitoreo online 4.0</a:t>
            </a:r>
          </a:p>
        </p:txBody>
      </p:sp>
    </p:spTree>
    <p:extLst>
      <p:ext uri="{BB962C8B-B14F-4D97-AF65-F5344CB8AC3E}">
        <p14:creationId xmlns:p14="http://schemas.microsoft.com/office/powerpoint/2010/main" val="22038475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xit" presetSubtype="0" fill="hold" grpId="1" nodeType="clickEffect">
                                  <p:stCondLst>
                                    <p:cond delay="0"/>
                                  </p:stCondLst>
                                  <p:childTnLst>
                                    <p:set>
                                      <p:cBhvr>
                                        <p:cTn id="14" dur="1" fill="hold">
                                          <p:stCondLst>
                                            <p:cond delay="0"/>
                                          </p:stCondLst>
                                        </p:cTn>
                                        <p:tgtEl>
                                          <p:spTgt spid="8"/>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23"/>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7"/>
                                        </p:tgtEl>
                                        <p:attrNameLst>
                                          <p:attrName>style.visibility</p:attrName>
                                        </p:attrNameLst>
                                      </p:cBhvr>
                                      <p:to>
                                        <p:strVal val="visible"/>
                                      </p:to>
                                    </p:set>
                                    <p:anim calcmode="lin" valueType="num">
                                      <p:cBhvr additive="base">
                                        <p:cTn id="31" dur="500" fill="hold"/>
                                        <p:tgtEl>
                                          <p:spTgt spid="27"/>
                                        </p:tgtEl>
                                        <p:attrNameLst>
                                          <p:attrName>ppt_x</p:attrName>
                                        </p:attrNameLst>
                                      </p:cBhvr>
                                      <p:tavLst>
                                        <p:tav tm="0">
                                          <p:val>
                                            <p:strVal val="#ppt_x"/>
                                          </p:val>
                                        </p:tav>
                                        <p:tav tm="100000">
                                          <p:val>
                                            <p:strVal val="#ppt_x"/>
                                          </p:val>
                                        </p:tav>
                                      </p:tavLst>
                                    </p:anim>
                                    <p:anim calcmode="lin" valueType="num">
                                      <p:cBhvr additive="base">
                                        <p:cTn id="32" dur="500" fill="hold"/>
                                        <p:tgtEl>
                                          <p:spTgt spid="27"/>
                                        </p:tgtEl>
                                        <p:attrNameLst>
                                          <p:attrName>ppt_y</p:attrName>
                                        </p:attrNameLst>
                                      </p:cBhvr>
                                      <p:tavLst>
                                        <p:tav tm="0">
                                          <p:val>
                                            <p:strVal val="1+#ppt_h/2"/>
                                          </p:val>
                                        </p:tav>
                                        <p:tav tm="100000">
                                          <p:val>
                                            <p:strVal val="#ppt_y"/>
                                          </p:val>
                                        </p:tav>
                                      </p:tavLst>
                                    </p:anim>
                                  </p:childTnLst>
                                </p:cTn>
                              </p:par>
                              <p:par>
                                <p:cTn id="33" presetID="1" presetClass="entr" presetSubtype="0" fill="hold" grpId="0" nodeType="withEffect">
                                  <p:stCondLst>
                                    <p:cond delay="0"/>
                                  </p:stCondLst>
                                  <p:childTnLst>
                                    <p:set>
                                      <p:cBhvr>
                                        <p:cTn id="34"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8" grpId="1" animBg="1"/>
      <p:bldP spid="9" grpId="0" animBg="1"/>
      <p:bldP spid="23" grpId="0"/>
      <p:bldP spid="6"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4E6E6AA5-4389-F044-ACA5-D4804DB2BA2D}"/>
              </a:ext>
            </a:extLst>
          </p:cNvPr>
          <p:cNvSpPr>
            <a:spLocks noGrp="1"/>
          </p:cNvSpPr>
          <p:nvPr>
            <p:ph type="ctrTitle"/>
          </p:nvPr>
        </p:nvSpPr>
        <p:spPr>
          <a:xfrm>
            <a:off x="1143000" y="1154523"/>
            <a:ext cx="6858000" cy="2797582"/>
          </a:xfrm>
        </p:spPr>
        <p:txBody>
          <a:bodyPr>
            <a:noAutofit/>
          </a:bodyPr>
          <a:lstStyle/>
          <a:p>
            <a:r>
              <a:rPr lang="es-ES_tradnl" sz="6000" b="1">
                <a:latin typeface="Century Gothic"/>
              </a:rPr>
              <a:t>Monitoreo de fluidos mediante sensores ópticos </a:t>
            </a:r>
            <a:endParaRPr lang="es-ES_tradnl" sz="6000" b="1">
              <a:latin typeface="Century Gothic" panose="020B0502020202020204" pitchFamily="34" charset="0"/>
            </a:endParaRPr>
          </a:p>
        </p:txBody>
      </p:sp>
      <p:pic>
        <p:nvPicPr>
          <p:cNvPr id="2" name="Imagen 11">
            <a:extLst>
              <a:ext uri="{FF2B5EF4-FFF2-40B4-BE49-F238E27FC236}">
                <a16:creationId xmlns:a16="http://schemas.microsoft.com/office/drawing/2014/main" id="{D2032288-DB94-06CF-FA79-37DD8D2F4FC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31091" y="5975321"/>
            <a:ext cx="621141" cy="691810"/>
          </a:xfrm>
          <a:prstGeom prst="rect">
            <a:avLst/>
          </a:prstGeom>
        </p:spPr>
      </p:pic>
    </p:spTree>
    <p:extLst>
      <p:ext uri="{BB962C8B-B14F-4D97-AF65-F5344CB8AC3E}">
        <p14:creationId xmlns:p14="http://schemas.microsoft.com/office/powerpoint/2010/main" val="36177394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F93903D9-CE01-AFB3-A469-581217292E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418366" y="6410448"/>
            <a:ext cx="347100" cy="250684"/>
          </a:xfrm>
          <a:prstGeom prst="rect">
            <a:avLst/>
          </a:prstGeom>
        </p:spPr>
      </p:pic>
      <p:sp>
        <p:nvSpPr>
          <p:cNvPr id="3" name="Título 1">
            <a:extLst>
              <a:ext uri="{FF2B5EF4-FFF2-40B4-BE49-F238E27FC236}">
                <a16:creationId xmlns:a16="http://schemas.microsoft.com/office/drawing/2014/main" id="{8D20F382-CFEB-3026-C11C-B47467132633}"/>
              </a:ext>
            </a:extLst>
          </p:cNvPr>
          <p:cNvSpPr>
            <a:spLocks noGrp="1"/>
          </p:cNvSpPr>
          <p:nvPr>
            <p:ph type="title"/>
          </p:nvPr>
        </p:nvSpPr>
        <p:spPr>
          <a:xfrm>
            <a:off x="1998498" y="321156"/>
            <a:ext cx="6766967" cy="724376"/>
          </a:xfrm>
        </p:spPr>
        <p:txBody>
          <a:bodyPr/>
          <a:lstStyle/>
          <a:p>
            <a:pPr algn="ctr"/>
            <a:r>
              <a:rPr lang="es-ES_tradnl" sz="4000">
                <a:solidFill>
                  <a:srgbClr val="292F60"/>
                </a:solidFill>
              </a:rPr>
              <a:t>Tecnología de medición óptica  </a:t>
            </a:r>
          </a:p>
        </p:txBody>
      </p:sp>
      <p:pic>
        <p:nvPicPr>
          <p:cNvPr id="2" name="Imagen 1" descr="Logotipo, nombre de la empresa&#10;&#10;Descripción generada automáticamente">
            <a:extLst>
              <a:ext uri="{FF2B5EF4-FFF2-40B4-BE49-F238E27FC236}">
                <a16:creationId xmlns:a16="http://schemas.microsoft.com/office/drawing/2014/main" id="{7D88C3F0-E2C7-8EEA-C46C-68706629FF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3474" y="6259094"/>
            <a:ext cx="640883" cy="459372"/>
          </a:xfrm>
          <a:prstGeom prst="rect">
            <a:avLst/>
          </a:prstGeom>
        </p:spPr>
      </p:pic>
      <p:pic>
        <p:nvPicPr>
          <p:cNvPr id="57" name="Imagen 56">
            <a:extLst>
              <a:ext uri="{FF2B5EF4-FFF2-40B4-BE49-F238E27FC236}">
                <a16:creationId xmlns:a16="http://schemas.microsoft.com/office/drawing/2014/main" id="{53C5CAE2-8C21-459A-B5AE-2AADBDF4BEDD}"/>
              </a:ext>
            </a:extLst>
          </p:cNvPr>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357948" y="1441360"/>
            <a:ext cx="2058828" cy="2161503"/>
          </a:xfrm>
          <a:prstGeom prst="rect">
            <a:avLst/>
          </a:prstGeom>
          <a:noFill/>
        </p:spPr>
      </p:pic>
      <p:pic>
        <p:nvPicPr>
          <p:cNvPr id="59" name="Picture 22">
            <a:extLst>
              <a:ext uri="{FF2B5EF4-FFF2-40B4-BE49-F238E27FC236}">
                <a16:creationId xmlns:a16="http://schemas.microsoft.com/office/drawing/2014/main" id="{037586DE-03B5-4C58-D0DB-81242735BE9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rot="21324082">
            <a:off x="2800804" y="1384243"/>
            <a:ext cx="2293523" cy="2293523"/>
          </a:xfrm>
          <a:prstGeom prst="rect">
            <a:avLst/>
          </a:prstGeom>
          <a:noFill/>
          <a:extLst>
            <a:ext uri="{909E8E84-426E-40DD-AFC4-6F175D3DCCD1}">
              <a14:hiddenFill xmlns:a14="http://schemas.microsoft.com/office/drawing/2010/main">
                <a:solidFill>
                  <a:srgbClr val="FFFFFF"/>
                </a:solidFill>
              </a14:hiddenFill>
            </a:ext>
          </a:extLst>
        </p:spPr>
      </p:pic>
      <p:pic>
        <p:nvPicPr>
          <p:cNvPr id="60" name="Picture 17">
            <a:extLst>
              <a:ext uri="{FF2B5EF4-FFF2-40B4-BE49-F238E27FC236}">
                <a16:creationId xmlns:a16="http://schemas.microsoft.com/office/drawing/2014/main" id="{731EC3D8-C39A-A87D-8A24-BA81590D25BF}"/>
              </a:ext>
            </a:extLst>
          </p:cNvPr>
          <p:cNvPicPr>
            <a:picLocks noChangeAspect="1" noChangeArrowheads="1"/>
          </p:cNvPicPr>
          <p:nvPr/>
        </p:nvPicPr>
        <p:blipFill>
          <a:blip r:embed="rId8">
            <a:duotone>
              <a:schemeClr val="accent5">
                <a:shade val="45000"/>
                <a:satMod val="135000"/>
              </a:schemeClr>
              <a:prstClr val="white"/>
            </a:duotone>
            <a:extLst>
              <a:ext uri="{BEBA8EAE-BF5A-486C-A8C5-ECC9F3942E4B}">
                <a14:imgProps xmlns:a14="http://schemas.microsoft.com/office/drawing/2010/main">
                  <a14:imgLayer r:embed="rId9">
                    <a14:imgEffect>
                      <a14:backgroundRemoval t="10000" b="90000" l="10000" r="90000">
                        <a14:foregroundMark x1="25234" y1="21429" x2="25234" y2="21429"/>
                      </a14:backgroundRemoval>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5267875" y="3902356"/>
            <a:ext cx="912688" cy="835921"/>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8">
            <a:extLst>
              <a:ext uri="{FF2B5EF4-FFF2-40B4-BE49-F238E27FC236}">
                <a16:creationId xmlns:a16="http://schemas.microsoft.com/office/drawing/2014/main" id="{A7F3238B-6199-56D5-E933-46E135ED67E2}"/>
              </a:ext>
            </a:extLst>
          </p:cNvPr>
          <p:cNvPicPr>
            <a:picLocks noChangeAspect="1" noChangeArrowheads="1"/>
          </p:cNvPicPr>
          <p:nvPr/>
        </p:nvPicPr>
        <p:blipFill>
          <a:blip r:embed="rId10">
            <a:duotone>
              <a:schemeClr val="accent5">
                <a:shade val="45000"/>
                <a:satMod val="135000"/>
              </a:schemeClr>
              <a:prstClr val="white"/>
            </a:duotone>
            <a:extLst>
              <a:ext uri="{BEBA8EAE-BF5A-486C-A8C5-ECC9F3942E4B}">
                <a14:imgProps xmlns:a14="http://schemas.microsoft.com/office/drawing/2010/main">
                  <a14:imgLayer r:embed="rId11">
                    <a14:imgEffect>
                      <a14:backgroundRemoval t="10000" b="90000" l="10000" r="90000">
                        <a14:foregroundMark x1="56481" y1="42056" x2="56481" y2="42056"/>
                        <a14:foregroundMark x1="40741" y1="45794" x2="40741" y2="45794"/>
                        <a14:foregroundMark x1="33333" y1="29907" x2="33333" y2="29907"/>
                        <a14:foregroundMark x1="41667" y1="33645" x2="41667" y2="33645"/>
                        <a14:foregroundMark x1="23148" y1="35514" x2="23148" y2="35514"/>
                        <a14:foregroundMark x1="29630" y1="50467" x2="29630" y2="50467"/>
                      </a14:backgroundRemoval>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5182577" y="1549527"/>
            <a:ext cx="921218" cy="912689"/>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19">
            <a:extLst>
              <a:ext uri="{FF2B5EF4-FFF2-40B4-BE49-F238E27FC236}">
                <a16:creationId xmlns:a16="http://schemas.microsoft.com/office/drawing/2014/main" id="{DC91D199-A744-8C2C-D2B6-AD789CFB4DF6}"/>
              </a:ext>
            </a:extLst>
          </p:cNvPr>
          <p:cNvPicPr>
            <a:picLocks noChangeAspect="1" noChangeArrowheads="1"/>
          </p:cNvPicPr>
          <p:nvPr/>
        </p:nvPicPr>
        <p:blipFill>
          <a:blip r:embed="rId12">
            <a:duotone>
              <a:schemeClr val="accent5">
                <a:shade val="45000"/>
                <a:satMod val="135000"/>
              </a:schemeClr>
              <a:prstClr val="white"/>
            </a:duotone>
            <a:extLst>
              <a:ext uri="{BEBA8EAE-BF5A-486C-A8C5-ECC9F3942E4B}">
                <a14:imgProps xmlns:a14="http://schemas.microsoft.com/office/drawing/2010/main">
                  <a14:imgLayer r:embed="rId13">
                    <a14:imgEffect>
                      <a14:backgroundRemoval t="10000" b="90000" l="10000" r="90000"/>
                    </a14:imgEffect>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5421411" y="5033167"/>
            <a:ext cx="759152" cy="870040"/>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20">
            <a:extLst>
              <a:ext uri="{FF2B5EF4-FFF2-40B4-BE49-F238E27FC236}">
                <a16:creationId xmlns:a16="http://schemas.microsoft.com/office/drawing/2014/main" id="{021AE761-3053-5542-E812-4ABC79B524F2}"/>
              </a:ext>
            </a:extLst>
          </p:cNvPr>
          <p:cNvPicPr>
            <a:picLocks noChangeAspect="1" noChangeArrowheads="1"/>
          </p:cNvPicPr>
          <p:nvPr/>
        </p:nvPicPr>
        <p:blipFill>
          <a:blip r:embed="rId14">
            <a:duotone>
              <a:schemeClr val="accent5">
                <a:shade val="45000"/>
                <a:satMod val="135000"/>
              </a:schemeClr>
              <a:prstClr val="white"/>
            </a:duotone>
            <a:extLst>
              <a:ext uri="{BEBA8EAE-BF5A-486C-A8C5-ECC9F3942E4B}">
                <a14:imgProps xmlns:a14="http://schemas.microsoft.com/office/drawing/2010/main">
                  <a14:imgLayer r:embed="rId15">
                    <a14:imgEffect>
                      <a14:colorTemperature colorTemp="4700"/>
                    </a14:imgEffect>
                  </a14:imgLayer>
                </a14:imgProps>
              </a:ext>
              <a:ext uri="{28A0092B-C50C-407E-A947-70E740481C1C}">
                <a14:useLocalDpi xmlns:a14="http://schemas.microsoft.com/office/drawing/2010/main" val="0"/>
              </a:ext>
            </a:extLst>
          </a:blip>
          <a:srcRect/>
          <a:stretch>
            <a:fillRect/>
          </a:stretch>
        </p:blipFill>
        <p:spPr bwMode="auto">
          <a:xfrm>
            <a:off x="5298657" y="2692950"/>
            <a:ext cx="759152" cy="707974"/>
          </a:xfrm>
          <a:prstGeom prst="rect">
            <a:avLst/>
          </a:prstGeom>
          <a:noFill/>
          <a:extLst>
            <a:ext uri="{909E8E84-426E-40DD-AFC4-6F175D3DCCD1}">
              <a14:hiddenFill xmlns:a14="http://schemas.microsoft.com/office/drawing/2010/main">
                <a:solidFill>
                  <a:srgbClr val="FFFFFF"/>
                </a:solidFill>
              </a14:hiddenFill>
            </a:ext>
          </a:extLst>
        </p:spPr>
      </p:pic>
      <p:pic>
        <p:nvPicPr>
          <p:cNvPr id="2092" name="Imagen 2091">
            <a:extLst>
              <a:ext uri="{FF2B5EF4-FFF2-40B4-BE49-F238E27FC236}">
                <a16:creationId xmlns:a16="http://schemas.microsoft.com/office/drawing/2014/main" id="{16B112FC-4493-72A1-EAC2-75AD717169FF}"/>
              </a:ext>
            </a:extLst>
          </p:cNvPr>
          <p:cNvPicPr>
            <a:picLocks noChangeAspect="1"/>
          </p:cNvPicPr>
          <p:nvPr/>
        </p:nvPicPr>
        <p:blipFill>
          <a:blip r:embed="rId16"/>
          <a:stretch>
            <a:fillRect/>
          </a:stretch>
        </p:blipFill>
        <p:spPr>
          <a:xfrm>
            <a:off x="464099" y="3766017"/>
            <a:ext cx="2434815" cy="2137190"/>
          </a:xfrm>
          <a:prstGeom prst="rect">
            <a:avLst/>
          </a:prstGeom>
        </p:spPr>
      </p:pic>
      <p:grpSp>
        <p:nvGrpSpPr>
          <p:cNvPr id="2097" name="Grupo 2096">
            <a:extLst>
              <a:ext uri="{FF2B5EF4-FFF2-40B4-BE49-F238E27FC236}">
                <a16:creationId xmlns:a16="http://schemas.microsoft.com/office/drawing/2014/main" id="{7E5F64ED-E149-5142-EC74-332A0E51D15E}"/>
              </a:ext>
            </a:extLst>
          </p:cNvPr>
          <p:cNvGrpSpPr/>
          <p:nvPr/>
        </p:nvGrpSpPr>
        <p:grpSpPr>
          <a:xfrm>
            <a:off x="2177516" y="3715765"/>
            <a:ext cx="4150410" cy="1439180"/>
            <a:chOff x="2244437" y="3676195"/>
            <a:chExt cx="4150410" cy="1439180"/>
          </a:xfrm>
        </p:grpSpPr>
        <p:pic>
          <p:nvPicPr>
            <p:cNvPr id="2094" name="Imagen 2093">
              <a:extLst>
                <a:ext uri="{FF2B5EF4-FFF2-40B4-BE49-F238E27FC236}">
                  <a16:creationId xmlns:a16="http://schemas.microsoft.com/office/drawing/2014/main" id="{D453F9D3-D83B-468F-95A4-BAD561533A4A}"/>
                </a:ext>
              </a:extLst>
            </p:cNvPr>
            <p:cNvPicPr>
              <a:picLocks noChangeAspect="1"/>
            </p:cNvPicPr>
            <p:nvPr/>
          </p:nvPicPr>
          <p:blipFill>
            <a:blip r:embed="rId17">
              <a:extLst>
                <a:ext uri="{BEBA8EAE-BF5A-486C-A8C5-ECC9F3942E4B}">
                  <a14:imgProps xmlns:a14="http://schemas.microsoft.com/office/drawing/2010/main">
                    <a14:imgLayer r:embed="rId18">
                      <a14:imgEffect>
                        <a14:backgroundRemoval t="10000" b="90000" l="10000" r="90000">
                          <a14:foregroundMark x1="33557" y1="61935" x2="53915" y2="60645"/>
                          <a14:foregroundMark x1="53915" y1="60645" x2="64877" y2="60645"/>
                          <a14:foregroundMark x1="64206" y1="51613" x2="27293" y2="51613"/>
                          <a14:foregroundMark x1="66890" y1="52903" x2="64653" y2="63226"/>
                          <a14:foregroundMark x1="59284" y1="65806" x2="32215" y2="65161"/>
                        </a14:backgroundRemoval>
                      </a14:imgEffect>
                      <a14:imgEffect>
                        <a14:saturation sat="300000"/>
                      </a14:imgEffect>
                    </a14:imgLayer>
                  </a14:imgProps>
                </a:ext>
              </a:extLst>
            </a:blip>
            <a:stretch>
              <a:fillRect/>
            </a:stretch>
          </p:blipFill>
          <p:spPr>
            <a:xfrm>
              <a:off x="2244437" y="3676195"/>
              <a:ext cx="4150410" cy="1439180"/>
            </a:xfrm>
            <a:prstGeom prst="rect">
              <a:avLst/>
            </a:prstGeom>
          </p:spPr>
        </p:pic>
        <p:pic>
          <p:nvPicPr>
            <p:cNvPr id="2096" name="Imagen 2095">
              <a:extLst>
                <a:ext uri="{FF2B5EF4-FFF2-40B4-BE49-F238E27FC236}">
                  <a16:creationId xmlns:a16="http://schemas.microsoft.com/office/drawing/2014/main" id="{93E882C1-48CC-B4B6-3B5E-6908D44230FC}"/>
                </a:ext>
              </a:extLst>
            </p:cNvPr>
            <p:cNvPicPr>
              <a:picLocks noChangeAspect="1"/>
            </p:cNvPicPr>
            <p:nvPr/>
          </p:nvPicPr>
          <p:blipFill>
            <a:blip r:embed="rId19"/>
            <a:stretch>
              <a:fillRect/>
            </a:stretch>
          </p:blipFill>
          <p:spPr>
            <a:xfrm>
              <a:off x="4229209" y="4041288"/>
              <a:ext cx="180866" cy="908262"/>
            </a:xfrm>
            <a:prstGeom prst="rect">
              <a:avLst/>
            </a:prstGeom>
          </p:spPr>
        </p:pic>
      </p:grpSp>
      <p:cxnSp>
        <p:nvCxnSpPr>
          <p:cNvPr id="2099" name="Conector recto 2098">
            <a:extLst>
              <a:ext uri="{FF2B5EF4-FFF2-40B4-BE49-F238E27FC236}">
                <a16:creationId xmlns:a16="http://schemas.microsoft.com/office/drawing/2014/main" id="{414C28CB-A6D5-E856-5F46-9C511B96B019}"/>
              </a:ext>
            </a:extLst>
          </p:cNvPr>
          <p:cNvCxnSpPr/>
          <p:nvPr/>
        </p:nvCxnSpPr>
        <p:spPr>
          <a:xfrm>
            <a:off x="2932166" y="4387353"/>
            <a:ext cx="0" cy="339193"/>
          </a:xfrm>
          <a:prstGeom prst="line">
            <a:avLst/>
          </a:prstGeom>
          <a:ln w="38100">
            <a:solidFill>
              <a:srgbClr val="FFFF00"/>
            </a:solidFill>
          </a:ln>
        </p:spPr>
        <p:style>
          <a:lnRef idx="1">
            <a:schemeClr val="accent1"/>
          </a:lnRef>
          <a:fillRef idx="0">
            <a:schemeClr val="accent1"/>
          </a:fillRef>
          <a:effectRef idx="0">
            <a:schemeClr val="accent1"/>
          </a:effectRef>
          <a:fontRef idx="minor">
            <a:schemeClr val="tx1"/>
          </a:fontRef>
        </p:style>
      </p:cxnSp>
      <p:sp>
        <p:nvSpPr>
          <p:cNvPr id="2100" name="Rectangle 59">
            <a:extLst>
              <a:ext uri="{FF2B5EF4-FFF2-40B4-BE49-F238E27FC236}">
                <a16:creationId xmlns:a16="http://schemas.microsoft.com/office/drawing/2014/main" id="{2CCFC149-DB4D-1297-4707-FBC1E233E9EE}"/>
              </a:ext>
            </a:extLst>
          </p:cNvPr>
          <p:cNvSpPr/>
          <p:nvPr/>
        </p:nvSpPr>
        <p:spPr>
          <a:xfrm>
            <a:off x="6103795" y="1680892"/>
            <a:ext cx="2963437" cy="496996"/>
          </a:xfrm>
          <a:prstGeom prst="rect">
            <a:avLst/>
          </a:prstGeom>
        </p:spPr>
        <p:txBody>
          <a:bodyPr wrap="square">
            <a:spAutoFit/>
          </a:bodyPr>
          <a:lstStyle/>
          <a:p>
            <a:pPr marL="285750" indent="-285750">
              <a:lnSpc>
                <a:spcPct val="150000"/>
              </a:lnSpc>
              <a:buFont typeface="Wingdings" panose="05000000000000000000" pitchFamily="2" charset="2"/>
              <a:buChar char="Ø"/>
            </a:pPr>
            <a:r>
              <a:rPr lang="es-ES_tradnl" sz="2000">
                <a:latin typeface="Arial" panose="020B0604020202020204" pitchFamily="34" charset="0"/>
                <a:ea typeface="Segoe UI Historic" panose="020B0502040204020203" pitchFamily="34" charset="0"/>
                <a:cs typeface="Arial" panose="020B0604020202020204" pitchFamily="34" charset="0"/>
              </a:rPr>
              <a:t>Limpieza: código ISO </a:t>
            </a:r>
          </a:p>
        </p:txBody>
      </p:sp>
      <p:sp>
        <p:nvSpPr>
          <p:cNvPr id="2101" name="Rectangle 59">
            <a:extLst>
              <a:ext uri="{FF2B5EF4-FFF2-40B4-BE49-F238E27FC236}">
                <a16:creationId xmlns:a16="http://schemas.microsoft.com/office/drawing/2014/main" id="{F0BC949F-90C2-D35B-002E-4024215D4ABB}"/>
              </a:ext>
            </a:extLst>
          </p:cNvPr>
          <p:cNvSpPr/>
          <p:nvPr/>
        </p:nvSpPr>
        <p:spPr>
          <a:xfrm>
            <a:off x="6173888" y="2707890"/>
            <a:ext cx="2963437" cy="496996"/>
          </a:xfrm>
          <a:prstGeom prst="rect">
            <a:avLst/>
          </a:prstGeom>
        </p:spPr>
        <p:txBody>
          <a:bodyPr wrap="square">
            <a:spAutoFit/>
          </a:bodyPr>
          <a:lstStyle/>
          <a:p>
            <a:pPr marL="285750" indent="-285750">
              <a:lnSpc>
                <a:spcPct val="150000"/>
              </a:lnSpc>
              <a:buFont typeface="Wingdings" panose="05000000000000000000" pitchFamily="2" charset="2"/>
              <a:buChar char="Ø"/>
            </a:pPr>
            <a:r>
              <a:rPr lang="es-ES_tradnl" sz="2000">
                <a:latin typeface="Arial" panose="020B0604020202020204" pitchFamily="34" charset="0"/>
                <a:ea typeface="Segoe UI Historic" panose="020B0502040204020203" pitchFamily="34" charset="0"/>
                <a:cs typeface="Arial" panose="020B0604020202020204" pitchFamily="34" charset="0"/>
              </a:rPr>
              <a:t>Forma de partícula</a:t>
            </a:r>
          </a:p>
        </p:txBody>
      </p:sp>
      <p:sp>
        <p:nvSpPr>
          <p:cNvPr id="2102" name="Rectangle 59">
            <a:extLst>
              <a:ext uri="{FF2B5EF4-FFF2-40B4-BE49-F238E27FC236}">
                <a16:creationId xmlns:a16="http://schemas.microsoft.com/office/drawing/2014/main" id="{15A2EA79-C27E-6649-CB37-77CFED8D5243}"/>
              </a:ext>
            </a:extLst>
          </p:cNvPr>
          <p:cNvSpPr/>
          <p:nvPr/>
        </p:nvSpPr>
        <p:spPr>
          <a:xfrm>
            <a:off x="6243423" y="3933750"/>
            <a:ext cx="2963437" cy="496996"/>
          </a:xfrm>
          <a:prstGeom prst="rect">
            <a:avLst/>
          </a:prstGeom>
        </p:spPr>
        <p:txBody>
          <a:bodyPr wrap="square">
            <a:spAutoFit/>
          </a:bodyPr>
          <a:lstStyle/>
          <a:p>
            <a:pPr marL="285750" indent="-285750">
              <a:lnSpc>
                <a:spcPct val="150000"/>
              </a:lnSpc>
              <a:buFont typeface="Wingdings" panose="05000000000000000000" pitchFamily="2" charset="2"/>
              <a:buChar char="Ø"/>
            </a:pPr>
            <a:r>
              <a:rPr lang="es-ES_tradnl" sz="2000">
                <a:latin typeface="Arial" panose="020B0604020202020204" pitchFamily="34" charset="0"/>
                <a:ea typeface="Segoe UI Historic" panose="020B0502040204020203" pitchFamily="34" charset="0"/>
                <a:cs typeface="Arial" panose="020B0604020202020204" pitchFamily="34" charset="0"/>
              </a:rPr>
              <a:t>Degradación</a:t>
            </a:r>
          </a:p>
        </p:txBody>
      </p:sp>
      <p:sp>
        <p:nvSpPr>
          <p:cNvPr id="2103" name="Rectangle 59">
            <a:extLst>
              <a:ext uri="{FF2B5EF4-FFF2-40B4-BE49-F238E27FC236}">
                <a16:creationId xmlns:a16="http://schemas.microsoft.com/office/drawing/2014/main" id="{93890181-E195-2CB5-2FD2-0D68EDC09B21}"/>
              </a:ext>
            </a:extLst>
          </p:cNvPr>
          <p:cNvSpPr/>
          <p:nvPr/>
        </p:nvSpPr>
        <p:spPr>
          <a:xfrm>
            <a:off x="6243422" y="5142148"/>
            <a:ext cx="2963437" cy="496996"/>
          </a:xfrm>
          <a:prstGeom prst="rect">
            <a:avLst/>
          </a:prstGeom>
        </p:spPr>
        <p:txBody>
          <a:bodyPr wrap="square">
            <a:spAutoFit/>
          </a:bodyPr>
          <a:lstStyle/>
          <a:p>
            <a:pPr marL="285750" indent="-285750">
              <a:lnSpc>
                <a:spcPct val="150000"/>
              </a:lnSpc>
              <a:buFont typeface="Wingdings" panose="05000000000000000000" pitchFamily="2" charset="2"/>
              <a:buChar char="Ø"/>
            </a:pPr>
            <a:r>
              <a:rPr lang="es-ES_tradnl" sz="2000">
                <a:latin typeface="Arial" panose="020B0604020202020204" pitchFamily="34" charset="0"/>
                <a:ea typeface="Segoe UI Historic" panose="020B0502040204020203" pitchFamily="34" charset="0"/>
                <a:cs typeface="Arial" panose="020B0604020202020204" pitchFamily="34" charset="0"/>
              </a:rPr>
              <a:t>Humedad: ppm</a:t>
            </a:r>
          </a:p>
        </p:txBody>
      </p:sp>
    </p:spTree>
    <p:extLst>
      <p:ext uri="{BB962C8B-B14F-4D97-AF65-F5344CB8AC3E}">
        <p14:creationId xmlns:p14="http://schemas.microsoft.com/office/powerpoint/2010/main" val="121483139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F93903D9-CE01-AFB3-A469-581217292E6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p:blipFill>
        <p:spPr>
          <a:xfrm>
            <a:off x="8418366" y="6410448"/>
            <a:ext cx="347100" cy="250684"/>
          </a:xfrm>
          <a:prstGeom prst="rect">
            <a:avLst/>
          </a:prstGeom>
        </p:spPr>
      </p:pic>
      <p:sp>
        <p:nvSpPr>
          <p:cNvPr id="3" name="Título 1">
            <a:extLst>
              <a:ext uri="{FF2B5EF4-FFF2-40B4-BE49-F238E27FC236}">
                <a16:creationId xmlns:a16="http://schemas.microsoft.com/office/drawing/2014/main" id="{8D20F382-CFEB-3026-C11C-B47467132633}"/>
              </a:ext>
            </a:extLst>
          </p:cNvPr>
          <p:cNvSpPr>
            <a:spLocks noGrp="1"/>
          </p:cNvSpPr>
          <p:nvPr>
            <p:ph type="title"/>
          </p:nvPr>
        </p:nvSpPr>
        <p:spPr>
          <a:xfrm>
            <a:off x="1861930" y="321156"/>
            <a:ext cx="7070035" cy="724376"/>
          </a:xfrm>
        </p:spPr>
        <p:txBody>
          <a:bodyPr/>
          <a:lstStyle/>
          <a:p>
            <a:r>
              <a:rPr lang="es-ES_tradnl" sz="4000"/>
              <a:t>Aplicación de </a:t>
            </a:r>
            <a:r>
              <a:rPr lang="es-ES_tradnl" sz="4000">
                <a:solidFill>
                  <a:srgbClr val="292F60"/>
                </a:solidFill>
              </a:rPr>
              <a:t> tecnologías </a:t>
            </a:r>
          </a:p>
        </p:txBody>
      </p:sp>
      <p:pic>
        <p:nvPicPr>
          <p:cNvPr id="2" name="Imagen 1" descr="Logotipo, nombre de la empresa&#10;&#10;Descripción generada automáticamente">
            <a:extLst>
              <a:ext uri="{FF2B5EF4-FFF2-40B4-BE49-F238E27FC236}">
                <a16:creationId xmlns:a16="http://schemas.microsoft.com/office/drawing/2014/main" id="{7D88C3F0-E2C7-8EEA-C46C-68706629FF0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3474" y="6259094"/>
            <a:ext cx="640883" cy="459372"/>
          </a:xfrm>
          <a:prstGeom prst="rect">
            <a:avLst/>
          </a:prstGeom>
        </p:spPr>
      </p:pic>
      <p:pic>
        <p:nvPicPr>
          <p:cNvPr id="27" name="Muestra de vision sensor">
            <a:hlinkClick r:id="" action="ppaction://media"/>
            <a:extLst>
              <a:ext uri="{FF2B5EF4-FFF2-40B4-BE49-F238E27FC236}">
                <a16:creationId xmlns:a16="http://schemas.microsoft.com/office/drawing/2014/main" id="{A423B0D7-8189-7750-7423-4D0032FB3EEC}"/>
              </a:ext>
            </a:extLst>
          </p:cNvPr>
          <p:cNvPicPr>
            <a:picLocks noChangeAspect="1"/>
          </p:cNvPicPr>
          <p:nvPr>
            <a:videoFile r:link="rId2"/>
            <p:extLst>
              <p:ext uri="{DAA4B4D4-6D71-4841-9C94-3DE7FCFB9230}">
                <p14:media xmlns:p14="http://schemas.microsoft.com/office/powerpoint/2010/main" r:embed="rId1"/>
              </p:ext>
            </p:extLst>
          </p:nvPr>
        </p:nvPicPr>
        <p:blipFill>
          <a:blip r:embed="rId8"/>
          <a:stretch>
            <a:fillRect/>
          </a:stretch>
        </p:blipFill>
        <p:spPr>
          <a:xfrm>
            <a:off x="464388" y="1434679"/>
            <a:ext cx="8215223" cy="462106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9421385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250"/>
                                  </p:stCondLst>
                                  <p:childTnLst>
                                    <p:cmd type="call" cmd="playFrom(0.0)">
                                      <p:cBhvr>
                                        <p:cTn id="6" dur="68522"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27"/>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withEffect">
                                  <p:stCondLst>
                                    <p:cond delay="0"/>
                                  </p:stCondLst>
                                  <p:childTnLst>
                                    <p:cmd type="call" cmd="togglePause">
                                      <p:cBhvr>
                                        <p:cTn id="11" dur="1" fill="hold"/>
                                        <p:tgtEl>
                                          <p:spTgt spid="27"/>
                                        </p:tgtEl>
                                      </p:cBhvr>
                                    </p:cmd>
                                  </p:childTnLst>
                                </p:cTn>
                              </p:par>
                            </p:childTnLst>
                          </p:cTn>
                        </p:par>
                      </p:childTnLst>
                    </p:cTn>
                  </p:par>
                </p:childTnLst>
              </p:cTn>
              <p:nextCondLst>
                <p:cond evt="onClick" delay="0">
                  <p:tgtEl>
                    <p:spTgt spid="27"/>
                  </p:tgtEl>
                </p:cond>
              </p:nextCondLst>
            </p:seq>
            <p:video>
              <p:cMediaNode vol="80000">
                <p:cTn id="12" fill="hold" display="0">
                  <p:stCondLst>
                    <p:cond delay="indefinite"/>
                  </p:stCondLst>
                </p:cTn>
                <p:tgtEl>
                  <p:spTgt spid="27"/>
                </p:tgtEl>
              </p:cMediaNode>
            </p:vide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F93903D9-CE01-AFB3-A469-581217292E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418366" y="6410448"/>
            <a:ext cx="347100" cy="250684"/>
          </a:xfrm>
          <a:prstGeom prst="rect">
            <a:avLst/>
          </a:prstGeom>
        </p:spPr>
      </p:pic>
      <p:sp>
        <p:nvSpPr>
          <p:cNvPr id="3" name="Título 1">
            <a:extLst>
              <a:ext uri="{FF2B5EF4-FFF2-40B4-BE49-F238E27FC236}">
                <a16:creationId xmlns:a16="http://schemas.microsoft.com/office/drawing/2014/main" id="{8D20F382-CFEB-3026-C11C-B47467132633}"/>
              </a:ext>
            </a:extLst>
          </p:cNvPr>
          <p:cNvSpPr>
            <a:spLocks noGrp="1"/>
          </p:cNvSpPr>
          <p:nvPr>
            <p:ph type="title"/>
          </p:nvPr>
        </p:nvSpPr>
        <p:spPr>
          <a:xfrm>
            <a:off x="1998498" y="321156"/>
            <a:ext cx="6766967" cy="724376"/>
          </a:xfrm>
        </p:spPr>
        <p:txBody>
          <a:bodyPr/>
          <a:lstStyle/>
          <a:p>
            <a:r>
              <a:rPr lang="es-ES_tradnl" sz="4000">
                <a:solidFill>
                  <a:srgbClr val="292F60"/>
                </a:solidFill>
              </a:rPr>
              <a:t>Contadores de partículas ópticos </a:t>
            </a:r>
          </a:p>
        </p:txBody>
      </p:sp>
      <p:pic>
        <p:nvPicPr>
          <p:cNvPr id="2" name="Imagen 1" descr="Logotipo, nombre de la empresa&#10;&#10;Descripción generada automáticamente">
            <a:extLst>
              <a:ext uri="{FF2B5EF4-FFF2-40B4-BE49-F238E27FC236}">
                <a16:creationId xmlns:a16="http://schemas.microsoft.com/office/drawing/2014/main" id="{7D88C3F0-E2C7-8EEA-C46C-68706629FF0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3474" y="6259094"/>
            <a:ext cx="640883" cy="459372"/>
          </a:xfrm>
          <a:prstGeom prst="rect">
            <a:avLst/>
          </a:prstGeom>
        </p:spPr>
      </p:pic>
      <p:pic>
        <p:nvPicPr>
          <p:cNvPr id="4" name="Imagen 3">
            <a:extLst>
              <a:ext uri="{FF2B5EF4-FFF2-40B4-BE49-F238E27FC236}">
                <a16:creationId xmlns:a16="http://schemas.microsoft.com/office/drawing/2014/main" id="{4970CC8B-5DC1-12A2-5378-894E3953AB4E}"/>
              </a:ext>
            </a:extLst>
          </p:cNvPr>
          <p:cNvPicPr>
            <a:picLocks noChangeAspect="1"/>
          </p:cNvPicPr>
          <p:nvPr/>
        </p:nvPicPr>
        <p:blipFill>
          <a:blip r:embed="rId6"/>
          <a:stretch>
            <a:fillRect/>
          </a:stretch>
        </p:blipFill>
        <p:spPr>
          <a:xfrm>
            <a:off x="266007" y="1520739"/>
            <a:ext cx="4053465" cy="2660564"/>
          </a:xfrm>
          <a:prstGeom prst="rect">
            <a:avLst/>
          </a:prstGeom>
        </p:spPr>
      </p:pic>
      <p:pic>
        <p:nvPicPr>
          <p:cNvPr id="5" name="Picture 2">
            <a:extLst>
              <a:ext uri="{FF2B5EF4-FFF2-40B4-BE49-F238E27FC236}">
                <a16:creationId xmlns:a16="http://schemas.microsoft.com/office/drawing/2014/main" id="{8C9AB23C-E16B-0768-5CAF-9C7F613E4F71}"/>
              </a:ext>
            </a:extLst>
          </p:cNvPr>
          <p:cNvPicPr>
            <a:picLocks noChangeAspect="1" noChangeArrowheads="1"/>
          </p:cNvPicPr>
          <p:nvPr/>
        </p:nvPicPr>
        <p:blipFill>
          <a:blip r:embed="rId7" cstate="print"/>
          <a:srcRect/>
          <a:stretch>
            <a:fillRect/>
          </a:stretch>
        </p:blipFill>
        <p:spPr bwMode="auto">
          <a:xfrm>
            <a:off x="556952" y="1859195"/>
            <a:ext cx="4555375" cy="2797315"/>
          </a:xfrm>
          <a:prstGeom prst="rect">
            <a:avLst/>
          </a:prstGeom>
          <a:noFill/>
          <a:ln w="9525">
            <a:noFill/>
            <a:miter lim="800000"/>
            <a:headEnd/>
            <a:tailEnd/>
          </a:ln>
        </p:spPr>
      </p:pic>
      <p:pic>
        <p:nvPicPr>
          <p:cNvPr id="6" name="Picture 2">
            <a:extLst>
              <a:ext uri="{FF2B5EF4-FFF2-40B4-BE49-F238E27FC236}">
                <a16:creationId xmlns:a16="http://schemas.microsoft.com/office/drawing/2014/main" id="{5B69F803-44AD-BCC0-FE12-760DF6F36B80}"/>
              </a:ext>
            </a:extLst>
          </p:cNvPr>
          <p:cNvPicPr>
            <a:picLocks noChangeAspect="1" noChangeArrowheads="1"/>
          </p:cNvPicPr>
          <p:nvPr/>
        </p:nvPicPr>
        <p:blipFill>
          <a:blip r:embed="rId8" cstate="print"/>
          <a:srcRect/>
          <a:stretch>
            <a:fillRect/>
          </a:stretch>
        </p:blipFill>
        <p:spPr bwMode="auto">
          <a:xfrm>
            <a:off x="826606" y="2118279"/>
            <a:ext cx="4555375" cy="3218982"/>
          </a:xfrm>
          <a:prstGeom prst="rect">
            <a:avLst/>
          </a:prstGeom>
          <a:noFill/>
          <a:ln w="9525">
            <a:noFill/>
            <a:miter lim="800000"/>
            <a:headEnd/>
            <a:tailEnd/>
          </a:ln>
        </p:spPr>
      </p:pic>
      <p:pic>
        <p:nvPicPr>
          <p:cNvPr id="8" name="Picture 3">
            <a:extLst>
              <a:ext uri="{FF2B5EF4-FFF2-40B4-BE49-F238E27FC236}">
                <a16:creationId xmlns:a16="http://schemas.microsoft.com/office/drawing/2014/main" id="{C5AB496C-D8A5-B482-C56C-F5FA275BD42C}"/>
              </a:ext>
            </a:extLst>
          </p:cNvPr>
          <p:cNvPicPr>
            <a:picLocks noChangeAspect="1" noChangeArrowheads="1"/>
          </p:cNvPicPr>
          <p:nvPr/>
        </p:nvPicPr>
        <p:blipFill>
          <a:blip r:embed="rId9" cstate="print"/>
          <a:srcRect/>
          <a:stretch>
            <a:fillRect/>
          </a:stretch>
        </p:blipFill>
        <p:spPr bwMode="auto">
          <a:xfrm>
            <a:off x="5593744" y="1520805"/>
            <a:ext cx="2930172" cy="1563217"/>
          </a:xfrm>
          <a:prstGeom prst="rect">
            <a:avLst/>
          </a:prstGeom>
          <a:noFill/>
          <a:ln w="9525">
            <a:noFill/>
            <a:miter lim="800000"/>
            <a:headEnd/>
            <a:tailEnd/>
          </a:ln>
          <a:effectLst/>
        </p:spPr>
      </p:pic>
      <p:pic>
        <p:nvPicPr>
          <p:cNvPr id="9" name="Picture 4">
            <a:extLst>
              <a:ext uri="{FF2B5EF4-FFF2-40B4-BE49-F238E27FC236}">
                <a16:creationId xmlns:a16="http://schemas.microsoft.com/office/drawing/2014/main" id="{9994E0DF-F1D7-CF60-DDBD-6DA4EE439C5E}"/>
              </a:ext>
            </a:extLst>
          </p:cNvPr>
          <p:cNvPicPr>
            <a:picLocks noChangeAspect="1" noChangeArrowheads="1"/>
          </p:cNvPicPr>
          <p:nvPr/>
        </p:nvPicPr>
        <p:blipFill>
          <a:blip r:embed="rId10" cstate="print"/>
          <a:srcRect/>
          <a:stretch>
            <a:fillRect/>
          </a:stretch>
        </p:blipFill>
        <p:spPr bwMode="auto">
          <a:xfrm>
            <a:off x="5727028" y="3139968"/>
            <a:ext cx="2663603" cy="613229"/>
          </a:xfrm>
          <a:prstGeom prst="rect">
            <a:avLst/>
          </a:prstGeom>
          <a:noFill/>
          <a:ln w="9525">
            <a:noFill/>
            <a:miter lim="800000"/>
            <a:headEnd/>
            <a:tailEnd/>
          </a:ln>
        </p:spPr>
      </p:pic>
      <p:grpSp>
        <p:nvGrpSpPr>
          <p:cNvPr id="10" name="Grupo 9">
            <a:extLst>
              <a:ext uri="{FF2B5EF4-FFF2-40B4-BE49-F238E27FC236}">
                <a16:creationId xmlns:a16="http://schemas.microsoft.com/office/drawing/2014/main" id="{5FB67B9B-210C-FBFD-CB85-7A2C12686D66}"/>
              </a:ext>
            </a:extLst>
          </p:cNvPr>
          <p:cNvGrpSpPr/>
          <p:nvPr/>
        </p:nvGrpSpPr>
        <p:grpSpPr>
          <a:xfrm>
            <a:off x="5727027" y="3895180"/>
            <a:ext cx="2663603" cy="883580"/>
            <a:chOff x="15423157" y="7428819"/>
            <a:chExt cx="8475919" cy="2884666"/>
          </a:xfrm>
        </p:grpSpPr>
        <p:pic>
          <p:nvPicPr>
            <p:cNvPr id="11" name="Picture 2" descr="E:\Users\petxaniz\Desktop\AEE\Ponencia\Imagenes burbujas\2015_01_27__18_01__IT_00002.jpg">
              <a:extLst>
                <a:ext uri="{FF2B5EF4-FFF2-40B4-BE49-F238E27FC236}">
                  <a16:creationId xmlns:a16="http://schemas.microsoft.com/office/drawing/2014/main" id="{E89EAAA2-11B8-DED2-74F7-14184413FEA3}"/>
                </a:ext>
              </a:extLst>
            </p:cNvPr>
            <p:cNvPicPr>
              <a:picLocks noChangeAspect="1" noChangeArrowheads="1"/>
            </p:cNvPicPr>
            <p:nvPr/>
          </p:nvPicPr>
          <p:blipFill>
            <a:blip r:embed="rId11" cstate="email"/>
            <a:srcRect/>
            <a:stretch>
              <a:fillRect/>
            </a:stretch>
          </p:blipFill>
          <p:spPr bwMode="auto">
            <a:xfrm>
              <a:off x="15423157" y="7428819"/>
              <a:ext cx="3861322" cy="2879570"/>
            </a:xfrm>
            <a:prstGeom prst="rect">
              <a:avLst/>
            </a:prstGeom>
            <a:noFill/>
          </p:spPr>
        </p:pic>
        <p:pic>
          <p:nvPicPr>
            <p:cNvPr id="12" name="Picture 2" descr="E:\Users\petxaniz\Desktop\AEE\Ponencia\Imagenes burbujas\2014_11_21__05_25__IT_00032.jpg">
              <a:extLst>
                <a:ext uri="{FF2B5EF4-FFF2-40B4-BE49-F238E27FC236}">
                  <a16:creationId xmlns:a16="http://schemas.microsoft.com/office/drawing/2014/main" id="{AB5D17EC-C9FC-B039-B94A-4CF364070754}"/>
                </a:ext>
              </a:extLst>
            </p:cNvPr>
            <p:cNvPicPr>
              <a:picLocks noChangeAspect="1" noChangeArrowheads="1"/>
            </p:cNvPicPr>
            <p:nvPr/>
          </p:nvPicPr>
          <p:blipFill>
            <a:blip r:embed="rId12" cstate="email"/>
            <a:srcRect/>
            <a:stretch>
              <a:fillRect/>
            </a:stretch>
          </p:blipFill>
          <p:spPr bwMode="auto">
            <a:xfrm>
              <a:off x="20030921" y="7428820"/>
              <a:ext cx="3868155" cy="2884665"/>
            </a:xfrm>
            <a:prstGeom prst="rect">
              <a:avLst/>
            </a:prstGeom>
            <a:noFill/>
          </p:spPr>
        </p:pic>
      </p:grpSp>
      <p:pic>
        <p:nvPicPr>
          <p:cNvPr id="13" name="Imagen 21">
            <a:extLst>
              <a:ext uri="{FF2B5EF4-FFF2-40B4-BE49-F238E27FC236}">
                <a16:creationId xmlns:a16="http://schemas.microsoft.com/office/drawing/2014/main" id="{207C8893-41B1-2FBA-359D-C430F96BE5B8}"/>
              </a:ext>
            </a:extLst>
          </p:cNvPr>
          <p:cNvPicPr>
            <a:picLocks noChangeAspect="1"/>
          </p:cNvPicPr>
          <p:nvPr/>
        </p:nvPicPr>
        <p:blipFill>
          <a:blip r:embed="rId13" cstate="print">
            <a:extLst>
              <a:ext uri="{28A0092B-C50C-407E-A947-70E740481C1C}">
                <a14:useLocalDpi xmlns:a14="http://schemas.microsoft.com/office/drawing/2010/main" val="0"/>
              </a:ext>
            </a:extLst>
          </a:blip>
          <a:stretch>
            <a:fillRect/>
          </a:stretch>
        </p:blipFill>
        <p:spPr>
          <a:xfrm>
            <a:off x="5722085" y="5080362"/>
            <a:ext cx="2930172" cy="783906"/>
          </a:xfrm>
          <a:prstGeom prst="rect">
            <a:avLst/>
          </a:prstGeom>
        </p:spPr>
      </p:pic>
    </p:spTree>
    <p:extLst>
      <p:ext uri="{BB962C8B-B14F-4D97-AF65-F5344CB8AC3E}">
        <p14:creationId xmlns:p14="http://schemas.microsoft.com/office/powerpoint/2010/main" val="17092466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par>
                          <p:cTn id="19" fill="hold">
                            <p:stCondLst>
                              <p:cond delay="0"/>
                            </p:stCondLst>
                            <p:childTnLst>
                              <p:par>
                                <p:cTn id="20" presetID="22" presetClass="entr" presetSubtype="8" fill="hold" nodeType="after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wipe(left)">
                                      <p:cBhvr>
                                        <p:cTn id="22" dur="500"/>
                                        <p:tgtEl>
                                          <p:spTgt spid="9"/>
                                        </p:tgtEl>
                                      </p:cBhvr>
                                    </p:animEffect>
                                  </p:childTnLst>
                                </p:cTn>
                              </p:par>
                            </p:childTnLst>
                          </p:cTn>
                        </p:par>
                        <p:par>
                          <p:cTn id="23" fill="hold">
                            <p:stCondLst>
                              <p:cond delay="500"/>
                            </p:stCondLst>
                            <p:childTnLst>
                              <p:par>
                                <p:cTn id="24" presetID="22" presetClass="entr" presetSubtype="8" fill="hold" nodeType="afterEffect">
                                  <p:stCondLst>
                                    <p:cond delay="0"/>
                                  </p:stCondLst>
                                  <p:childTnLst>
                                    <p:set>
                                      <p:cBhvr>
                                        <p:cTn id="25" dur="1" fill="hold">
                                          <p:stCondLst>
                                            <p:cond delay="0"/>
                                          </p:stCondLst>
                                        </p:cTn>
                                        <p:tgtEl>
                                          <p:spTgt spid="10"/>
                                        </p:tgtEl>
                                        <p:attrNameLst>
                                          <p:attrName>style.visibility</p:attrName>
                                        </p:attrNameLst>
                                      </p:cBhvr>
                                      <p:to>
                                        <p:strVal val="visible"/>
                                      </p:to>
                                    </p:set>
                                    <p:animEffect transition="in" filter="wipe(left)">
                                      <p:cBhvr>
                                        <p:cTn id="26" dur="500"/>
                                        <p:tgtEl>
                                          <p:spTgt spid="10"/>
                                        </p:tgtEl>
                                      </p:cBhvr>
                                    </p:animEffect>
                                  </p:childTnLst>
                                </p:cTn>
                              </p:par>
                            </p:childTnLst>
                          </p:cTn>
                        </p:par>
                        <p:par>
                          <p:cTn id="27" fill="hold">
                            <p:stCondLst>
                              <p:cond delay="1000"/>
                            </p:stCondLst>
                            <p:childTnLst>
                              <p:par>
                                <p:cTn id="28" presetID="22" presetClass="entr" presetSubtype="8" fill="hold" nodeType="afterEffect">
                                  <p:stCondLst>
                                    <p:cond delay="0"/>
                                  </p:stCondLst>
                                  <p:childTnLst>
                                    <p:set>
                                      <p:cBhvr>
                                        <p:cTn id="29" dur="1" fill="hold">
                                          <p:stCondLst>
                                            <p:cond delay="0"/>
                                          </p:stCondLst>
                                        </p:cTn>
                                        <p:tgtEl>
                                          <p:spTgt spid="13"/>
                                        </p:tgtEl>
                                        <p:attrNameLst>
                                          <p:attrName>style.visibility</p:attrName>
                                        </p:attrNameLst>
                                      </p:cBhvr>
                                      <p:to>
                                        <p:strVal val="visible"/>
                                      </p:to>
                                    </p:set>
                                    <p:animEffect transition="in" filter="wipe(left)">
                                      <p:cBhvr>
                                        <p:cTn id="30"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4E6E6AA5-4389-F044-ACA5-D4804DB2BA2D}"/>
              </a:ext>
            </a:extLst>
          </p:cNvPr>
          <p:cNvSpPr>
            <a:spLocks noGrp="1"/>
          </p:cNvSpPr>
          <p:nvPr>
            <p:ph type="ctrTitle"/>
          </p:nvPr>
        </p:nvSpPr>
        <p:spPr>
          <a:xfrm>
            <a:off x="1143000" y="2874106"/>
            <a:ext cx="6858000" cy="661543"/>
          </a:xfrm>
        </p:spPr>
        <p:txBody>
          <a:bodyPr>
            <a:noAutofit/>
          </a:bodyPr>
          <a:lstStyle/>
          <a:p>
            <a:r>
              <a:rPr lang="es-ES_tradnl" sz="6000" b="1">
                <a:latin typeface="Century Gothic"/>
              </a:rPr>
              <a:t>¿Qué información puedo obtener? </a:t>
            </a:r>
            <a:endParaRPr lang="es-ES_tradnl" sz="6000" b="1">
              <a:latin typeface="Century Gothic" panose="020B0502020202020204" pitchFamily="34" charset="0"/>
            </a:endParaRPr>
          </a:p>
        </p:txBody>
      </p:sp>
      <p:sp>
        <p:nvSpPr>
          <p:cNvPr id="5" name="Subtítulo 4">
            <a:extLst>
              <a:ext uri="{FF2B5EF4-FFF2-40B4-BE49-F238E27FC236}">
                <a16:creationId xmlns:a16="http://schemas.microsoft.com/office/drawing/2014/main" id="{73474D15-447A-964A-9D2E-5F6E82800A8B}"/>
              </a:ext>
            </a:extLst>
          </p:cNvPr>
          <p:cNvSpPr>
            <a:spLocks noGrp="1"/>
          </p:cNvSpPr>
          <p:nvPr>
            <p:ph type="subTitle" idx="1"/>
          </p:nvPr>
        </p:nvSpPr>
        <p:spPr>
          <a:xfrm>
            <a:off x="1015068" y="3653122"/>
            <a:ext cx="6858000" cy="1655762"/>
          </a:xfrm>
        </p:spPr>
        <p:txBody>
          <a:bodyPr>
            <a:normAutofit/>
          </a:bodyPr>
          <a:lstStyle/>
          <a:p>
            <a:r>
              <a:rPr lang="es-ES_tradnl" sz="2500">
                <a:latin typeface="Segoe UI Historic" panose="020B0502040204020203" pitchFamily="34" charset="0"/>
                <a:ea typeface="Segoe UI Historic" panose="020B0502040204020203" pitchFamily="34" charset="0"/>
                <a:cs typeface="Segoe UI Historic" panose="020B0502040204020203" pitchFamily="34" charset="0"/>
              </a:rPr>
              <a:t>¿Dónde instalar?</a:t>
            </a:r>
          </a:p>
        </p:txBody>
      </p:sp>
      <p:pic>
        <p:nvPicPr>
          <p:cNvPr id="2" name="Imagen 11">
            <a:extLst>
              <a:ext uri="{FF2B5EF4-FFF2-40B4-BE49-F238E27FC236}">
                <a16:creationId xmlns:a16="http://schemas.microsoft.com/office/drawing/2014/main" id="{D2032288-DB94-06CF-FA79-37DD8D2F4FC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31091" y="5975321"/>
            <a:ext cx="621141" cy="691810"/>
          </a:xfrm>
          <a:prstGeom prst="rect">
            <a:avLst/>
          </a:prstGeom>
        </p:spPr>
      </p:pic>
    </p:spTree>
    <p:extLst>
      <p:ext uri="{BB962C8B-B14F-4D97-AF65-F5344CB8AC3E}">
        <p14:creationId xmlns:p14="http://schemas.microsoft.com/office/powerpoint/2010/main" val="395924472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Gráfico 13">
            <a:extLst>
              <a:ext uri="{FF2B5EF4-FFF2-40B4-BE49-F238E27FC236}">
                <a16:creationId xmlns:a16="http://schemas.microsoft.com/office/drawing/2014/main" id="{0CE73ECE-9537-F1C6-5C9C-2B4152B0916B}"/>
              </a:ext>
            </a:extLst>
          </p:cNvPr>
          <p:cNvPicPr>
            <a:picLocks noChangeAspect="1"/>
          </p:cNvPicPr>
          <p:nvPr/>
        </p:nvPicPr>
        <p:blipFill>
          <a:blip r:embed="rId2">
            <a:extLst>
              <a:ext uri="{28A0092B-C50C-407E-A947-70E740481C1C}">
                <a14:useLocalDpi xmlns:a14="http://schemas.microsoft.com/office/drawing/2010/main" val="0"/>
              </a:ext>
            </a:extLst>
          </a:blip>
          <a:srcRect/>
          <a:stretch/>
        </p:blipFill>
        <p:spPr>
          <a:xfrm>
            <a:off x="616818" y="1793343"/>
            <a:ext cx="2911952" cy="3277164"/>
          </a:xfrm>
          <a:prstGeom prst="rect">
            <a:avLst/>
          </a:prstGeom>
        </p:spPr>
      </p:pic>
      <p:sp>
        <p:nvSpPr>
          <p:cNvPr id="3" name="Subtítulo 2"/>
          <p:cNvSpPr>
            <a:spLocks noGrp="1"/>
          </p:cNvSpPr>
          <p:nvPr>
            <p:ph type="subTitle" idx="4294967295"/>
          </p:nvPr>
        </p:nvSpPr>
        <p:spPr>
          <a:xfrm>
            <a:off x="4572000" y="1674019"/>
            <a:ext cx="3105150" cy="2746283"/>
          </a:xfrm>
        </p:spPr>
        <p:txBody>
          <a:bodyPr/>
          <a:lstStyle/>
          <a:p>
            <a:pPr marL="0" indent="0">
              <a:buNone/>
            </a:pPr>
            <a:endParaRPr lang="es-MX"/>
          </a:p>
          <a:p>
            <a:pPr marL="0" indent="0">
              <a:buNone/>
            </a:pPr>
            <a:endParaRPr lang="es-MX"/>
          </a:p>
        </p:txBody>
      </p:sp>
      <p:sp>
        <p:nvSpPr>
          <p:cNvPr id="5" name="14 Subtítulo">
            <a:extLst>
              <a:ext uri="{FF2B5EF4-FFF2-40B4-BE49-F238E27FC236}">
                <a16:creationId xmlns:a16="http://schemas.microsoft.com/office/drawing/2014/main" id="{DB98647E-65C1-4BA3-94CA-5B83137DDAAF}"/>
              </a:ext>
            </a:extLst>
          </p:cNvPr>
          <p:cNvSpPr txBox="1">
            <a:spLocks/>
          </p:cNvSpPr>
          <p:nvPr/>
        </p:nvSpPr>
        <p:spPr>
          <a:xfrm>
            <a:off x="3405519" y="2088697"/>
            <a:ext cx="5924912" cy="1486784"/>
          </a:xfrm>
          <a:prstGeom prst="rect">
            <a:avLst/>
          </a:prstGeom>
        </p:spPr>
        <p:txBody>
          <a:bodyPr lIns="91440" tIns="45720" rIns="91440" bIns="45720" anchor="t"/>
          <a:lstStyle>
            <a:lvl1pPr marL="0" indent="0" algn="ctr" defTabSz="914400" rtl="0" eaLnBrk="1" latinLnBrk="0" hangingPunct="1">
              <a:lnSpc>
                <a:spcPct val="90000"/>
              </a:lnSpc>
              <a:spcBef>
                <a:spcPts val="1000"/>
              </a:spcBef>
              <a:buFont typeface="Arial" panose="020B0604020202020204" pitchFamily="34" charset="0"/>
              <a:buNone/>
              <a:defRPr sz="2800" b="1" kern="1200">
                <a:solidFill>
                  <a:schemeClr val="tx1">
                    <a:lumMod val="65000"/>
                    <a:lumOff val="35000"/>
                  </a:schemeClr>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400" kern="1200">
                <a:solidFill>
                  <a:schemeClr val="tx1">
                    <a:tint val="75000"/>
                  </a:schemeClr>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2000" kern="1200">
                <a:solidFill>
                  <a:schemeClr val="tx1">
                    <a:tint val="75000"/>
                  </a:schemeClr>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800" kern="1200">
                <a:solidFill>
                  <a:schemeClr val="tx1">
                    <a:tint val="75000"/>
                  </a:schemeClr>
                </a:solidFill>
                <a:latin typeface="+mn-lt"/>
                <a:ea typeface="+mn-ea"/>
                <a:cs typeface="+mn-cs"/>
              </a:defRPr>
            </a:lvl9pPr>
          </a:lstStyle>
          <a:p>
            <a:pPr algn="l">
              <a:lnSpc>
                <a:spcPct val="100000"/>
              </a:lnSpc>
            </a:pPr>
            <a:r>
              <a:rPr lang="es-MX" sz="4500">
                <a:solidFill>
                  <a:schemeClr val="tx1">
                    <a:lumMod val="85000"/>
                    <a:lumOff val="15000"/>
                  </a:schemeClr>
                </a:solidFill>
                <a:latin typeface="Century Gothic"/>
              </a:rPr>
              <a:t>Monitorización online-Tribología</a:t>
            </a:r>
          </a:p>
          <a:p>
            <a:endParaRPr lang="es-MX" sz="4000">
              <a:solidFill>
                <a:srgbClr val="292F60"/>
              </a:solidFill>
              <a:latin typeface="Century Gothic" panose="020B0502020202020204" pitchFamily="34" charset="0"/>
            </a:endParaRPr>
          </a:p>
        </p:txBody>
      </p:sp>
      <p:sp>
        <p:nvSpPr>
          <p:cNvPr id="6" name="15 CuadroTexto">
            <a:extLst>
              <a:ext uri="{FF2B5EF4-FFF2-40B4-BE49-F238E27FC236}">
                <a16:creationId xmlns:a16="http://schemas.microsoft.com/office/drawing/2014/main" id="{58716B02-8D2D-4B73-9FE8-A600160E3B29}"/>
              </a:ext>
            </a:extLst>
          </p:cNvPr>
          <p:cNvSpPr txBox="1"/>
          <p:nvPr/>
        </p:nvSpPr>
        <p:spPr>
          <a:xfrm>
            <a:off x="3423275" y="3468335"/>
            <a:ext cx="5438504" cy="553998"/>
          </a:xfrm>
          <a:prstGeom prst="rect">
            <a:avLst/>
          </a:prstGeom>
          <a:noFill/>
        </p:spPr>
        <p:txBody>
          <a:bodyPr wrap="square" rtlCol="0">
            <a:spAutoFit/>
          </a:bodyPr>
          <a:lstStyle/>
          <a:p>
            <a:r>
              <a:rPr lang="en-US" sz="3000" b="1">
                <a:solidFill>
                  <a:srgbClr val="292F60"/>
                </a:solidFill>
                <a:latin typeface="Gotham Black" panose="02000604040000020004" pitchFamily="50" charset="0"/>
              </a:rPr>
              <a:t>Marco Alberto Suárez</a:t>
            </a:r>
            <a:endParaRPr lang="es-MX" sz="3000" b="1">
              <a:solidFill>
                <a:srgbClr val="292F60"/>
              </a:solidFill>
              <a:latin typeface="Gotham Black" panose="02000604040000020004" pitchFamily="50" charset="0"/>
            </a:endParaRPr>
          </a:p>
        </p:txBody>
      </p:sp>
      <p:sp>
        <p:nvSpPr>
          <p:cNvPr id="7" name="16 CuadroTexto">
            <a:extLst>
              <a:ext uri="{FF2B5EF4-FFF2-40B4-BE49-F238E27FC236}">
                <a16:creationId xmlns:a16="http://schemas.microsoft.com/office/drawing/2014/main" id="{5F1CC6A6-B6AD-48B4-B15E-C05F9B6F7EBD}"/>
              </a:ext>
            </a:extLst>
          </p:cNvPr>
          <p:cNvSpPr txBox="1"/>
          <p:nvPr/>
        </p:nvSpPr>
        <p:spPr>
          <a:xfrm>
            <a:off x="3423274" y="3900519"/>
            <a:ext cx="5306858" cy="400110"/>
          </a:xfrm>
          <a:prstGeom prst="rect">
            <a:avLst/>
          </a:prstGeom>
          <a:noFill/>
        </p:spPr>
        <p:txBody>
          <a:bodyPr wrap="square" rtlCol="0">
            <a:spAutoFit/>
          </a:bodyPr>
          <a:lstStyle/>
          <a:p>
            <a:r>
              <a:rPr lang="es-MX" sz="2000">
                <a:solidFill>
                  <a:schemeClr val="tx1">
                    <a:lumMod val="85000"/>
                    <a:lumOff val="15000"/>
                  </a:schemeClr>
                </a:solidFill>
                <a:cs typeface="Times New Roman" pitchFamily="18" charset="0"/>
              </a:rPr>
              <a:t>Gerente regional Atten2 / msuarez@atten2.com</a:t>
            </a:r>
          </a:p>
        </p:txBody>
      </p:sp>
      <p:pic>
        <p:nvPicPr>
          <p:cNvPr id="9" name="Imagen 9">
            <a:extLst>
              <a:ext uri="{FF2B5EF4-FFF2-40B4-BE49-F238E27FC236}">
                <a16:creationId xmlns:a16="http://schemas.microsoft.com/office/drawing/2014/main" id="{86481696-A521-45FE-9CB8-1BE0CD00EB21}"/>
              </a:ext>
            </a:extLst>
          </p:cNvPr>
          <p:cNvPicPr>
            <a:picLocks noChangeAspect="1"/>
          </p:cNvPicPr>
          <p:nvPr/>
        </p:nvPicPr>
        <p:blipFill>
          <a:blip r:embed="rId3" cstate="print">
            <a:extLst>
              <a:ext uri="{28A0092B-C50C-407E-A947-70E740481C1C}">
                <a14:useLocalDpi xmlns:a14="http://schemas.microsoft.com/office/drawing/2010/main" val="0"/>
              </a:ext>
            </a:extLst>
          </a:blip>
          <a:srcRect t="7215" b="7215"/>
          <a:stretch/>
        </p:blipFill>
        <p:spPr>
          <a:xfrm>
            <a:off x="848575" y="2023386"/>
            <a:ext cx="2057400" cy="205568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12" name="Imagen 11" descr="Logotipo, nombre de la empresa&#10;&#10;Descripción generada automáticamente">
            <a:extLst>
              <a:ext uri="{FF2B5EF4-FFF2-40B4-BE49-F238E27FC236}">
                <a16:creationId xmlns:a16="http://schemas.microsoft.com/office/drawing/2014/main" id="{0AE61818-E84D-9706-B069-7BCD141D554C}"/>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66975" y="6291384"/>
            <a:ext cx="594804" cy="426344"/>
          </a:xfrm>
          <a:prstGeom prst="rect">
            <a:avLst/>
          </a:prstGeom>
        </p:spPr>
      </p:pic>
    </p:spTree>
    <p:extLst>
      <p:ext uri="{BB962C8B-B14F-4D97-AF65-F5344CB8AC3E}">
        <p14:creationId xmlns:p14="http://schemas.microsoft.com/office/powerpoint/2010/main" val="3869162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0" end="0"/>
                                            </p:txEl>
                                          </p:spTgt>
                                        </p:tgtEl>
                                        <p:attrNameLst>
                                          <p:attrName>style.visibility</p:attrName>
                                        </p:attrNameLst>
                                      </p:cBhvr>
                                      <p:to>
                                        <p:strVal val="visible"/>
                                      </p:to>
                                    </p:set>
                                    <p:animEffect transition="in" filter="fade">
                                      <p:cBhvr>
                                        <p:cTn id="21" dur="1000"/>
                                        <p:tgtEl>
                                          <p:spTgt spid="5">
                                            <p:txEl>
                                              <p:pRg st="0" end="0"/>
                                            </p:txEl>
                                          </p:spTgt>
                                        </p:tgtEl>
                                      </p:cBhvr>
                                    </p:animEffect>
                                    <p:anim calcmode="lin" valueType="num">
                                      <p:cBhvr>
                                        <p:cTn id="22"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p:bldP spid="7"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CBB231-21FF-5F47-B488-AD3B5D37C6D3}"/>
              </a:ext>
            </a:extLst>
          </p:cNvPr>
          <p:cNvSpPr>
            <a:spLocks noGrp="1"/>
          </p:cNvSpPr>
          <p:nvPr>
            <p:ph type="title"/>
          </p:nvPr>
        </p:nvSpPr>
        <p:spPr/>
        <p:txBody>
          <a:bodyPr/>
          <a:lstStyle/>
          <a:p>
            <a:r>
              <a:rPr lang="es-ES_tradnl" sz="4000">
                <a:solidFill>
                  <a:srgbClr val="292F60"/>
                </a:solidFill>
              </a:rPr>
              <a:t>Eficiencia del proces</a:t>
            </a:r>
            <a:r>
              <a:rPr lang="es-ES_tradnl" sz="4000"/>
              <a:t>o de MF</a:t>
            </a:r>
            <a:endParaRPr lang="es-ES_tradnl" sz="4000">
              <a:solidFill>
                <a:srgbClr val="292F60"/>
              </a:solidFill>
            </a:endParaRPr>
          </a:p>
        </p:txBody>
      </p:sp>
      <p:pic>
        <p:nvPicPr>
          <p:cNvPr id="6" name="Gráfico 5">
            <a:extLst>
              <a:ext uri="{FF2B5EF4-FFF2-40B4-BE49-F238E27FC236}">
                <a16:creationId xmlns:a16="http://schemas.microsoft.com/office/drawing/2014/main" id="{3A122792-6BEA-54C7-8A58-EA7CC8B583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83032" y="6386501"/>
            <a:ext cx="347100" cy="250684"/>
          </a:xfrm>
          <a:prstGeom prst="rect">
            <a:avLst/>
          </a:prstGeom>
        </p:spPr>
      </p:pic>
      <p:pic>
        <p:nvPicPr>
          <p:cNvPr id="7" name="Imagen 6">
            <a:extLst>
              <a:ext uri="{FF2B5EF4-FFF2-40B4-BE49-F238E27FC236}">
                <a16:creationId xmlns:a16="http://schemas.microsoft.com/office/drawing/2014/main" id="{43137ED0-CE65-0E8B-D02E-D2BB4E9A830D}"/>
              </a:ext>
            </a:extLst>
          </p:cNvPr>
          <p:cNvPicPr>
            <a:picLocks noChangeAspect="1"/>
          </p:cNvPicPr>
          <p:nvPr/>
        </p:nvPicPr>
        <p:blipFill rotWithShape="1">
          <a:blip r:embed="rId4"/>
          <a:srcRect l="7445" t="15329" b="25138"/>
          <a:stretch/>
        </p:blipFill>
        <p:spPr>
          <a:xfrm>
            <a:off x="808730" y="1720499"/>
            <a:ext cx="7747852" cy="2655002"/>
          </a:xfrm>
          <a:prstGeom prst="rect">
            <a:avLst/>
          </a:prstGeom>
        </p:spPr>
      </p:pic>
      <p:pic>
        <p:nvPicPr>
          <p:cNvPr id="8" name="Imagen 7">
            <a:extLst>
              <a:ext uri="{FF2B5EF4-FFF2-40B4-BE49-F238E27FC236}">
                <a16:creationId xmlns:a16="http://schemas.microsoft.com/office/drawing/2014/main" id="{F3423EF3-2EB5-5247-6978-E0CFBEA10C56}"/>
              </a:ext>
            </a:extLst>
          </p:cNvPr>
          <p:cNvPicPr>
            <a:picLocks noChangeAspect="1"/>
          </p:cNvPicPr>
          <p:nvPr/>
        </p:nvPicPr>
        <p:blipFill rotWithShape="1">
          <a:blip r:embed="rId5">
            <a:duotone>
              <a:prstClr val="black"/>
              <a:srgbClr val="00CC99">
                <a:tint val="45000"/>
                <a:satMod val="400000"/>
              </a:srgbClr>
            </a:duotone>
            <a:extLst>
              <a:ext uri="{BEBA8EAE-BF5A-486C-A8C5-ECC9F3942E4B}">
                <a14:imgProps xmlns:a14="http://schemas.microsoft.com/office/drawing/2010/main">
                  <a14:imgLayer r:embed="rId6">
                    <a14:imgEffect>
                      <a14:backgroundRemoval t="18750" b="33456" l="33800" r="55273"/>
                    </a14:imgEffect>
                  </a14:imgLayer>
                </a14:imgProps>
              </a:ext>
              <a:ext uri="{28A0092B-C50C-407E-A947-70E740481C1C}">
                <a14:useLocalDpi xmlns:a14="http://schemas.microsoft.com/office/drawing/2010/main" val="0"/>
              </a:ext>
            </a:extLst>
          </a:blip>
          <a:srcRect l="31116" t="16912" r="42043" b="64706"/>
          <a:stretch/>
        </p:blipFill>
        <p:spPr bwMode="auto">
          <a:xfrm>
            <a:off x="2824012" y="2771163"/>
            <a:ext cx="861060" cy="762000"/>
          </a:xfrm>
          <a:prstGeom prst="rect">
            <a:avLst/>
          </a:prstGeom>
          <a:noFill/>
          <a:ln>
            <a:noFill/>
          </a:ln>
          <a:extLst>
            <a:ext uri="{53640926-AAD7-44D8-BBD7-CCE9431645EC}">
              <a14:shadowObscured xmlns:a14="http://schemas.microsoft.com/office/drawing/2010/main"/>
            </a:ext>
          </a:extLst>
        </p:spPr>
      </p:pic>
      <p:pic>
        <p:nvPicPr>
          <p:cNvPr id="9" name="Picture 2" descr="Las mejores maneras de filtrar pequeñas cantidades de aceite">
            <a:extLst>
              <a:ext uri="{FF2B5EF4-FFF2-40B4-BE49-F238E27FC236}">
                <a16:creationId xmlns:a16="http://schemas.microsoft.com/office/drawing/2014/main" id="{B7DB1FC7-54B2-5792-C8E2-15157A0C1B8E}"/>
              </a:ext>
            </a:extLst>
          </p:cNvPr>
          <p:cNvPicPr>
            <a:picLocks noChangeAspect="1"/>
          </p:cNvPicPr>
          <p:nvPr/>
        </p:nvPicPr>
        <p:blipFill rotWithShape="1">
          <a:blip r:embed="rId7">
            <a:extLst>
              <a:ext uri="{28A0092B-C50C-407E-A947-70E740481C1C}">
                <a14:useLocalDpi xmlns:a14="http://schemas.microsoft.com/office/drawing/2010/main" val="0"/>
              </a:ext>
            </a:extLst>
          </a:blip>
          <a:srcRect t="10164" b="12656"/>
          <a:stretch/>
        </p:blipFill>
        <p:spPr bwMode="auto">
          <a:xfrm>
            <a:off x="3254542" y="4403676"/>
            <a:ext cx="2587390" cy="1686148"/>
          </a:xfrm>
          <a:prstGeom prst="rect">
            <a:avLst/>
          </a:prstGeom>
          <a:noFill/>
          <a:ln>
            <a:noFill/>
          </a:ln>
          <a:extLst>
            <a:ext uri="{53640926-AAD7-44D8-BBD7-CCE9431645EC}">
              <a14:shadowObscured xmlns:a14="http://schemas.microsoft.com/office/drawing/2010/main"/>
            </a:ext>
          </a:extLst>
        </p:spPr>
      </p:pic>
      <p:pic>
        <p:nvPicPr>
          <p:cNvPr id="10" name="Picture 4" descr="OilWear® - Atten2">
            <a:extLst>
              <a:ext uri="{FF2B5EF4-FFF2-40B4-BE49-F238E27FC236}">
                <a16:creationId xmlns:a16="http://schemas.microsoft.com/office/drawing/2014/main" id="{19373A6C-DF7F-FDAB-10DD-21592AC0438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662420" y="4894179"/>
            <a:ext cx="516102" cy="662070"/>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4" descr="OilWear® - Atten2">
            <a:extLst>
              <a:ext uri="{FF2B5EF4-FFF2-40B4-BE49-F238E27FC236}">
                <a16:creationId xmlns:a16="http://schemas.microsoft.com/office/drawing/2014/main" id="{328C6405-0250-5C7D-E250-63265F07B95E}"/>
              </a:ext>
            </a:extLst>
          </p:cNvPr>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6831254" y="4915715"/>
            <a:ext cx="516102" cy="662070"/>
          </a:xfrm>
          <a:prstGeom prst="rect">
            <a:avLst/>
          </a:prstGeom>
          <a:noFill/>
          <a:extLst>
            <a:ext uri="{909E8E84-426E-40DD-AFC4-6F175D3DCCD1}">
              <a14:hiddenFill xmlns:a14="http://schemas.microsoft.com/office/drawing/2010/main">
                <a:solidFill>
                  <a:srgbClr val="FFFFFF"/>
                </a:solidFill>
              </a14:hiddenFill>
            </a:ext>
          </a:extLst>
        </p:spPr>
      </p:pic>
      <p:sp>
        <p:nvSpPr>
          <p:cNvPr id="13" name="CuadroTexto 12">
            <a:extLst>
              <a:ext uri="{FF2B5EF4-FFF2-40B4-BE49-F238E27FC236}">
                <a16:creationId xmlns:a16="http://schemas.microsoft.com/office/drawing/2014/main" id="{C255C1F4-AF9C-8CC1-BF01-E36BD9DDFF2A}"/>
              </a:ext>
            </a:extLst>
          </p:cNvPr>
          <p:cNvSpPr txBox="1"/>
          <p:nvPr/>
        </p:nvSpPr>
        <p:spPr>
          <a:xfrm>
            <a:off x="1098350" y="4006169"/>
            <a:ext cx="1644242" cy="369332"/>
          </a:xfrm>
          <a:prstGeom prst="rect">
            <a:avLst/>
          </a:prstGeom>
          <a:noFill/>
        </p:spPr>
        <p:txBody>
          <a:bodyPr wrap="square">
            <a:spAutoFit/>
          </a:bodyPr>
          <a:lstStyle/>
          <a:p>
            <a:pPr marL="457200" lvl="1" indent="0">
              <a:buNone/>
            </a:pPr>
            <a:r>
              <a:rPr lang="pt-BR"/>
              <a:t>23/18/16</a:t>
            </a:r>
          </a:p>
        </p:txBody>
      </p:sp>
      <p:sp>
        <p:nvSpPr>
          <p:cNvPr id="14" name="CuadroTexto 13">
            <a:extLst>
              <a:ext uri="{FF2B5EF4-FFF2-40B4-BE49-F238E27FC236}">
                <a16:creationId xmlns:a16="http://schemas.microsoft.com/office/drawing/2014/main" id="{2D0B3E0B-D927-6CD0-A306-FE90B9918C71}"/>
              </a:ext>
            </a:extLst>
          </p:cNvPr>
          <p:cNvSpPr txBox="1"/>
          <p:nvPr/>
        </p:nvSpPr>
        <p:spPr>
          <a:xfrm>
            <a:off x="3431888" y="3974247"/>
            <a:ext cx="1644242" cy="369332"/>
          </a:xfrm>
          <a:prstGeom prst="rect">
            <a:avLst/>
          </a:prstGeom>
          <a:noFill/>
        </p:spPr>
        <p:txBody>
          <a:bodyPr wrap="square">
            <a:spAutoFit/>
          </a:bodyPr>
          <a:lstStyle/>
          <a:p>
            <a:pPr marL="457200" lvl="1" indent="0">
              <a:buNone/>
            </a:pPr>
            <a:r>
              <a:rPr lang="pt-BR"/>
              <a:t>17/15/12</a:t>
            </a:r>
          </a:p>
        </p:txBody>
      </p:sp>
      <p:pic>
        <p:nvPicPr>
          <p:cNvPr id="15" name="Imagen 14" descr="Logotipo, nombre de la empresa&#10;&#10;Descripción generada automáticamente">
            <a:extLst>
              <a:ext uri="{FF2B5EF4-FFF2-40B4-BE49-F238E27FC236}">
                <a16:creationId xmlns:a16="http://schemas.microsoft.com/office/drawing/2014/main" id="{6078235C-332F-06B0-8D98-4A2475E3E9AC}"/>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8203474" y="6259094"/>
            <a:ext cx="640883" cy="459372"/>
          </a:xfrm>
          <a:prstGeom prst="rect">
            <a:avLst/>
          </a:prstGeom>
        </p:spPr>
      </p:pic>
    </p:spTree>
    <p:extLst>
      <p:ext uri="{BB962C8B-B14F-4D97-AF65-F5344CB8AC3E}">
        <p14:creationId xmlns:p14="http://schemas.microsoft.com/office/powerpoint/2010/main" val="138839862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CBB231-21FF-5F47-B488-AD3B5D37C6D3}"/>
              </a:ext>
            </a:extLst>
          </p:cNvPr>
          <p:cNvSpPr>
            <a:spLocks noGrp="1"/>
          </p:cNvSpPr>
          <p:nvPr>
            <p:ph type="title"/>
          </p:nvPr>
        </p:nvSpPr>
        <p:spPr/>
        <p:txBody>
          <a:bodyPr/>
          <a:lstStyle/>
          <a:p>
            <a:r>
              <a:rPr lang="es-ES_tradnl" sz="4000">
                <a:solidFill>
                  <a:srgbClr val="292F60"/>
                </a:solidFill>
              </a:rPr>
              <a:t>Estado general del proceso</a:t>
            </a:r>
          </a:p>
        </p:txBody>
      </p:sp>
      <p:pic>
        <p:nvPicPr>
          <p:cNvPr id="6" name="Gráfico 5">
            <a:extLst>
              <a:ext uri="{FF2B5EF4-FFF2-40B4-BE49-F238E27FC236}">
                <a16:creationId xmlns:a16="http://schemas.microsoft.com/office/drawing/2014/main" id="{3A122792-6BEA-54C7-8A58-EA7CC8B583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83032" y="6386501"/>
            <a:ext cx="347100" cy="250684"/>
          </a:xfrm>
          <a:prstGeom prst="rect">
            <a:avLst/>
          </a:prstGeom>
        </p:spPr>
      </p:pic>
      <p:grpSp>
        <p:nvGrpSpPr>
          <p:cNvPr id="3" name="Grupo 2">
            <a:extLst>
              <a:ext uri="{FF2B5EF4-FFF2-40B4-BE49-F238E27FC236}">
                <a16:creationId xmlns:a16="http://schemas.microsoft.com/office/drawing/2014/main" id="{A3874E2D-DC26-45D9-3E4F-82DCF4244A9A}"/>
              </a:ext>
            </a:extLst>
          </p:cNvPr>
          <p:cNvGrpSpPr/>
          <p:nvPr/>
        </p:nvGrpSpPr>
        <p:grpSpPr>
          <a:xfrm>
            <a:off x="671118" y="1627440"/>
            <a:ext cx="3171039" cy="4286800"/>
            <a:chOff x="1089935" y="1574766"/>
            <a:chExt cx="3491491" cy="5078824"/>
          </a:xfrm>
        </p:grpSpPr>
        <p:grpSp>
          <p:nvGrpSpPr>
            <p:cNvPr id="4" name="Grupo 3">
              <a:extLst>
                <a:ext uri="{FF2B5EF4-FFF2-40B4-BE49-F238E27FC236}">
                  <a16:creationId xmlns:a16="http://schemas.microsoft.com/office/drawing/2014/main" id="{7479CF52-A963-2E5B-5E03-D518D5C9179C}"/>
                </a:ext>
              </a:extLst>
            </p:cNvPr>
            <p:cNvGrpSpPr/>
            <p:nvPr/>
          </p:nvGrpSpPr>
          <p:grpSpPr>
            <a:xfrm>
              <a:off x="1089935" y="4468459"/>
              <a:ext cx="3491491" cy="2185131"/>
              <a:chOff x="4399313" y="2232143"/>
              <a:chExt cx="4791819" cy="3638746"/>
            </a:xfrm>
          </p:grpSpPr>
          <p:pic>
            <p:nvPicPr>
              <p:cNvPr id="17" name="Imagen 16" descr="Hidráulica Básica 6.11 - Funciones de un depósito de aceite - YouTube">
                <a:extLst>
                  <a:ext uri="{FF2B5EF4-FFF2-40B4-BE49-F238E27FC236}">
                    <a16:creationId xmlns:a16="http://schemas.microsoft.com/office/drawing/2014/main" id="{4FCA5B16-7726-4721-52E6-2A42B8193BD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10000" b="90000" l="10000" r="90000">
                            <a14:foregroundMark x1="39766" y1="48056" x2="41250" y2="48056"/>
                            <a14:foregroundMark x1="60391" y1="54861" x2="60391" y2="54861"/>
                            <a14:foregroundMark x1="52422" y1="48333" x2="52422" y2="48333"/>
                            <a14:foregroundMark x1="52266" y1="26806" x2="52266" y2="26806"/>
                            <a14:foregroundMark x1="16875" y1="60556" x2="16875" y2="60556"/>
                            <a14:backgroundMark x1="29297" y1="55000" x2="29297" y2="55000"/>
                          </a14:backgroundRemoval>
                        </a14:imgEffect>
                      </a14:imgLayer>
                    </a14:imgProps>
                  </a:ext>
                  <a:ext uri="{28A0092B-C50C-407E-A947-70E740481C1C}">
                    <a14:useLocalDpi xmlns:a14="http://schemas.microsoft.com/office/drawing/2010/main" val="0"/>
                  </a:ext>
                </a:extLst>
              </a:blip>
              <a:srcRect l="30009" t="11769" r="13532" b="12006"/>
              <a:stretch/>
            </p:blipFill>
            <p:spPr bwMode="auto">
              <a:xfrm>
                <a:off x="4399313" y="2232143"/>
                <a:ext cx="4791819" cy="3638746"/>
              </a:xfrm>
              <a:prstGeom prst="rect">
                <a:avLst/>
              </a:prstGeom>
              <a:noFill/>
              <a:ln>
                <a:noFill/>
              </a:ln>
            </p:spPr>
          </p:pic>
          <p:pic>
            <p:nvPicPr>
              <p:cNvPr id="18" name="Imagen 17">
                <a:extLst>
                  <a:ext uri="{FF2B5EF4-FFF2-40B4-BE49-F238E27FC236}">
                    <a16:creationId xmlns:a16="http://schemas.microsoft.com/office/drawing/2014/main" id="{034CB340-CD81-8F35-0936-898222614FA2}"/>
                  </a:ext>
                </a:extLst>
              </p:cNvPr>
              <p:cNvPicPr>
                <a:picLocks noChangeAspect="1"/>
              </p:cNvPicPr>
              <p:nvPr/>
            </p:nvPicPr>
            <p:blipFill>
              <a:blip r:embed="rId6">
                <a:alphaModFix amt="50000"/>
                <a:extLst>
                  <a:ext uri="{BEBA8EAE-BF5A-486C-A8C5-ECC9F3942E4B}">
                    <a14:imgProps xmlns:a14="http://schemas.microsoft.com/office/drawing/2010/main">
                      <a14:imgLayer r:embed="rId7">
                        <a14:imgEffect>
                          <a14:backgroundRemoval t="9804" b="89216" l="7143" r="92560">
                            <a14:foregroundMark x1="7143" y1="72549" x2="7143" y2="71569"/>
                            <a14:foregroundMark x1="90476" y1="44118" x2="92560" y2="53922"/>
                          </a14:backgroundRemoval>
                        </a14:imgEffect>
                      </a14:imgLayer>
                    </a14:imgProps>
                  </a:ext>
                  <a:ext uri="{28A0092B-C50C-407E-A947-70E740481C1C}">
                    <a14:useLocalDpi xmlns:a14="http://schemas.microsoft.com/office/drawing/2010/main" val="0"/>
                  </a:ext>
                </a:extLst>
              </a:blip>
              <a:srcRect/>
              <a:stretch>
                <a:fillRect/>
              </a:stretch>
            </p:blipFill>
            <p:spPr bwMode="auto">
              <a:xfrm rot="20883963">
                <a:off x="5935384" y="3073566"/>
                <a:ext cx="2882849" cy="1528567"/>
              </a:xfrm>
              <a:prstGeom prst="rect">
                <a:avLst/>
              </a:prstGeom>
              <a:noFill/>
              <a:ln>
                <a:noFill/>
              </a:ln>
            </p:spPr>
          </p:pic>
        </p:grpSp>
        <p:pic>
          <p:nvPicPr>
            <p:cNvPr id="5" name="Imagen 4">
              <a:extLst>
                <a:ext uri="{FF2B5EF4-FFF2-40B4-BE49-F238E27FC236}">
                  <a16:creationId xmlns:a16="http://schemas.microsoft.com/office/drawing/2014/main" id="{61C616E4-63CD-F182-B735-F57F7DD8C813}"/>
                </a:ext>
              </a:extLst>
            </p:cNvPr>
            <p:cNvPicPr>
              <a:picLocks noChangeAspect="1"/>
            </p:cNvPicPr>
            <p:nvPr/>
          </p:nvPicPr>
          <p:blipFill rotWithShape="1">
            <a:blip r:embed="rId8">
              <a:extLst>
                <a:ext uri="{28A0092B-C50C-407E-A947-70E740481C1C}">
                  <a14:useLocalDpi xmlns:a14="http://schemas.microsoft.com/office/drawing/2010/main" val="0"/>
                </a:ext>
              </a:extLst>
            </a:blip>
            <a:srcRect t="7160" b="11765"/>
            <a:stretch/>
          </p:blipFill>
          <p:spPr bwMode="auto">
            <a:xfrm>
              <a:off x="1462250" y="1574766"/>
              <a:ext cx="2872541" cy="3009310"/>
            </a:xfrm>
            <a:prstGeom prst="rect">
              <a:avLst/>
            </a:prstGeom>
            <a:noFill/>
            <a:ln>
              <a:noFill/>
            </a:ln>
            <a:extLst>
              <a:ext uri="{53640926-AAD7-44D8-BBD7-CCE9431645EC}">
                <a14:shadowObscured xmlns:a14="http://schemas.microsoft.com/office/drawing/2010/main"/>
              </a:ext>
            </a:extLst>
          </p:spPr>
        </p:pic>
        <p:pic>
          <p:nvPicPr>
            <p:cNvPr id="12" name="Picture 4" descr="OilWear® - Atten2">
              <a:extLst>
                <a:ext uri="{FF2B5EF4-FFF2-40B4-BE49-F238E27FC236}">
                  <a16:creationId xmlns:a16="http://schemas.microsoft.com/office/drawing/2014/main" id="{1472E9E2-37E3-0B64-4641-89CCA960D4E5}"/>
                </a:ext>
              </a:extLst>
            </p:cNvPr>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a:off x="2431383" y="3829241"/>
              <a:ext cx="588415" cy="754835"/>
            </a:xfrm>
            <a:prstGeom prst="rect">
              <a:avLst/>
            </a:prstGeom>
            <a:noFill/>
            <a:extLst>
              <a:ext uri="{909E8E84-426E-40DD-AFC4-6F175D3DCCD1}">
                <a14:hiddenFill xmlns:a14="http://schemas.microsoft.com/office/drawing/2010/main">
                  <a:solidFill>
                    <a:srgbClr val="FFFFFF"/>
                  </a:solidFill>
                </a14:hiddenFill>
              </a:ext>
            </a:extLst>
          </p:spPr>
        </p:pic>
        <p:cxnSp>
          <p:nvCxnSpPr>
            <p:cNvPr id="15" name="Conector: angular 14">
              <a:extLst>
                <a:ext uri="{FF2B5EF4-FFF2-40B4-BE49-F238E27FC236}">
                  <a16:creationId xmlns:a16="http://schemas.microsoft.com/office/drawing/2014/main" id="{DD21FD81-393C-9807-6B3D-9FACB7792AA1}"/>
                </a:ext>
              </a:extLst>
            </p:cNvPr>
            <p:cNvCxnSpPr>
              <a:cxnSpLocks/>
            </p:cNvCxnSpPr>
            <p:nvPr/>
          </p:nvCxnSpPr>
          <p:spPr>
            <a:xfrm rot="5400000" flipH="1" flipV="1">
              <a:off x="1951989" y="4402711"/>
              <a:ext cx="675446" cy="283342"/>
            </a:xfrm>
            <a:prstGeom prst="bentConnector2">
              <a:avLst/>
            </a:prstGeom>
            <a:ln w="57150">
              <a:solidFill>
                <a:srgbClr val="00808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Conector: angular 15">
              <a:extLst>
                <a:ext uri="{FF2B5EF4-FFF2-40B4-BE49-F238E27FC236}">
                  <a16:creationId xmlns:a16="http://schemas.microsoft.com/office/drawing/2014/main" id="{E008513B-B2F7-C0D5-9897-91863805D744}"/>
                </a:ext>
              </a:extLst>
            </p:cNvPr>
            <p:cNvCxnSpPr>
              <a:cxnSpLocks/>
            </p:cNvCxnSpPr>
            <p:nvPr/>
          </p:nvCxnSpPr>
          <p:spPr>
            <a:xfrm>
              <a:off x="3018408" y="4083565"/>
              <a:ext cx="284732" cy="769788"/>
            </a:xfrm>
            <a:prstGeom prst="bentConnector2">
              <a:avLst/>
            </a:prstGeom>
            <a:ln w="57150">
              <a:solidFill>
                <a:srgbClr val="008080"/>
              </a:solidFill>
              <a:tailEnd type="triangle"/>
            </a:ln>
          </p:spPr>
          <p:style>
            <a:lnRef idx="1">
              <a:schemeClr val="accent1"/>
            </a:lnRef>
            <a:fillRef idx="0">
              <a:schemeClr val="accent1"/>
            </a:fillRef>
            <a:effectRef idx="0">
              <a:schemeClr val="accent1"/>
            </a:effectRef>
            <a:fontRef idx="minor">
              <a:schemeClr val="tx1"/>
            </a:fontRef>
          </p:style>
        </p:cxnSp>
      </p:grpSp>
      <p:sp>
        <p:nvSpPr>
          <p:cNvPr id="19" name="CuadroTexto 18">
            <a:extLst>
              <a:ext uri="{FF2B5EF4-FFF2-40B4-BE49-F238E27FC236}">
                <a16:creationId xmlns:a16="http://schemas.microsoft.com/office/drawing/2014/main" id="{0D278396-0ABB-7A16-0E29-6D3EBD8FCEA9}"/>
              </a:ext>
            </a:extLst>
          </p:cNvPr>
          <p:cNvSpPr txBox="1"/>
          <p:nvPr/>
        </p:nvSpPr>
        <p:spPr>
          <a:xfrm>
            <a:off x="4190977" y="2032079"/>
            <a:ext cx="4870116" cy="2793842"/>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s-CL" sz="2400">
                <a:latin typeface="Arial" panose="020B0604020202020204" pitchFamily="34" charset="0"/>
                <a:ea typeface="Segoe UI Historic" panose="020B0502040204020203" pitchFamily="34" charset="0"/>
                <a:cs typeface="Arial" panose="020B0604020202020204" pitchFamily="34" charset="0"/>
              </a:rPr>
              <a:t>Establecer línea de normalidad</a:t>
            </a:r>
          </a:p>
          <a:p>
            <a:pPr marL="285750" indent="-285750">
              <a:lnSpc>
                <a:spcPct val="150000"/>
              </a:lnSpc>
              <a:buFont typeface="Wingdings" panose="05000000000000000000" pitchFamily="2" charset="2"/>
              <a:buChar char="Ø"/>
            </a:pPr>
            <a:r>
              <a:rPr lang="es-CL" sz="2400">
                <a:latin typeface="Arial" panose="020B0604020202020204" pitchFamily="34" charset="0"/>
                <a:ea typeface="Segoe UI Historic" panose="020B0502040204020203" pitchFamily="34" charset="0"/>
                <a:cs typeface="Arial" panose="020B0604020202020204" pitchFamily="34" charset="0"/>
              </a:rPr>
              <a:t>Correlación de información</a:t>
            </a:r>
          </a:p>
          <a:p>
            <a:pPr marL="285750" indent="-285750">
              <a:lnSpc>
                <a:spcPct val="150000"/>
              </a:lnSpc>
              <a:buFont typeface="Wingdings" panose="05000000000000000000" pitchFamily="2" charset="2"/>
              <a:buChar char="Ø"/>
            </a:pPr>
            <a:r>
              <a:rPr lang="es-CL" sz="2400">
                <a:latin typeface="Arial" panose="020B0604020202020204" pitchFamily="34" charset="0"/>
                <a:ea typeface="Segoe UI Historic" panose="020B0502040204020203" pitchFamily="34" charset="0"/>
                <a:cs typeface="Arial" panose="020B0604020202020204" pitchFamily="34" charset="0"/>
              </a:rPr>
              <a:t>Planificación de paradas</a:t>
            </a:r>
          </a:p>
          <a:p>
            <a:pPr marL="285750" indent="-285750">
              <a:lnSpc>
                <a:spcPct val="150000"/>
              </a:lnSpc>
              <a:buFont typeface="Wingdings" panose="05000000000000000000" pitchFamily="2" charset="2"/>
              <a:buChar char="Ø"/>
            </a:pPr>
            <a:r>
              <a:rPr lang="es-CL" sz="2400">
                <a:latin typeface="Arial" panose="020B0604020202020204" pitchFamily="34" charset="0"/>
                <a:ea typeface="Segoe UI Historic" panose="020B0502040204020203" pitchFamily="34" charset="0"/>
                <a:cs typeface="Arial" panose="020B0604020202020204" pitchFamily="34" charset="0"/>
              </a:rPr>
              <a:t>Alertas tempranas</a:t>
            </a:r>
          </a:p>
          <a:p>
            <a:pPr marL="285750" indent="-285750">
              <a:lnSpc>
                <a:spcPct val="150000"/>
              </a:lnSpc>
              <a:buFont typeface="Wingdings" panose="05000000000000000000" pitchFamily="2" charset="2"/>
              <a:buChar char="Ø"/>
            </a:pPr>
            <a:r>
              <a:rPr lang="es-CL" sz="2400">
                <a:latin typeface="Arial" panose="020B0604020202020204" pitchFamily="34" charset="0"/>
                <a:ea typeface="Segoe UI Historic" panose="020B0502040204020203" pitchFamily="34" charset="0"/>
                <a:cs typeface="Arial" panose="020B0604020202020204" pitchFamily="34" charset="0"/>
              </a:rPr>
              <a:t>Confiabilidad</a:t>
            </a:r>
          </a:p>
        </p:txBody>
      </p:sp>
      <p:pic>
        <p:nvPicPr>
          <p:cNvPr id="20" name="Imagen 19" descr="Logotipo, nombre de la empresa&#10;&#10;Descripción generada automáticamente">
            <a:extLst>
              <a:ext uri="{FF2B5EF4-FFF2-40B4-BE49-F238E27FC236}">
                <a16:creationId xmlns:a16="http://schemas.microsoft.com/office/drawing/2014/main" id="{51913218-B708-D5AD-3BED-78EA0993DD0E}"/>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203474" y="6259094"/>
            <a:ext cx="640883" cy="459372"/>
          </a:xfrm>
          <a:prstGeom prst="rect">
            <a:avLst/>
          </a:prstGeom>
        </p:spPr>
      </p:pic>
    </p:spTree>
    <p:extLst>
      <p:ext uri="{BB962C8B-B14F-4D97-AF65-F5344CB8AC3E}">
        <p14:creationId xmlns:p14="http://schemas.microsoft.com/office/powerpoint/2010/main" val="2406606281"/>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CBB231-21FF-5F47-B488-AD3B5D37C6D3}"/>
              </a:ext>
            </a:extLst>
          </p:cNvPr>
          <p:cNvSpPr>
            <a:spLocks noGrp="1"/>
          </p:cNvSpPr>
          <p:nvPr>
            <p:ph type="title"/>
          </p:nvPr>
        </p:nvSpPr>
        <p:spPr/>
        <p:txBody>
          <a:bodyPr/>
          <a:lstStyle/>
          <a:p>
            <a:r>
              <a:rPr lang="es-ES_tradnl" sz="4000">
                <a:solidFill>
                  <a:srgbClr val="292F60"/>
                </a:solidFill>
              </a:rPr>
              <a:t>Estado específico de un elemento crítico</a:t>
            </a:r>
          </a:p>
        </p:txBody>
      </p:sp>
      <p:pic>
        <p:nvPicPr>
          <p:cNvPr id="6" name="Gráfico 5">
            <a:extLst>
              <a:ext uri="{FF2B5EF4-FFF2-40B4-BE49-F238E27FC236}">
                <a16:creationId xmlns:a16="http://schemas.microsoft.com/office/drawing/2014/main" id="{3A122792-6BEA-54C7-8A58-EA7CC8B583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83032" y="6386501"/>
            <a:ext cx="347100" cy="250684"/>
          </a:xfrm>
          <a:prstGeom prst="rect">
            <a:avLst/>
          </a:prstGeom>
        </p:spPr>
      </p:pic>
      <p:grpSp>
        <p:nvGrpSpPr>
          <p:cNvPr id="7" name="Grupo 6">
            <a:extLst>
              <a:ext uri="{FF2B5EF4-FFF2-40B4-BE49-F238E27FC236}">
                <a16:creationId xmlns:a16="http://schemas.microsoft.com/office/drawing/2014/main" id="{69480BA8-2462-D5C3-1F63-DBBCF07703B7}"/>
              </a:ext>
            </a:extLst>
          </p:cNvPr>
          <p:cNvGrpSpPr/>
          <p:nvPr/>
        </p:nvGrpSpPr>
        <p:grpSpPr>
          <a:xfrm>
            <a:off x="252936" y="3741143"/>
            <a:ext cx="3293913" cy="2072080"/>
            <a:chOff x="481435" y="1690383"/>
            <a:chExt cx="4584519" cy="4802799"/>
          </a:xfrm>
        </p:grpSpPr>
        <p:pic>
          <p:nvPicPr>
            <p:cNvPr id="8" name="Imagen 7">
              <a:extLst>
                <a:ext uri="{FF2B5EF4-FFF2-40B4-BE49-F238E27FC236}">
                  <a16:creationId xmlns:a16="http://schemas.microsoft.com/office/drawing/2014/main" id="{E803E59C-4FA4-609B-9706-857C7574E170}"/>
                </a:ext>
              </a:extLst>
            </p:cNvPr>
            <p:cNvPicPr>
              <a:picLocks noChangeAspect="1"/>
            </p:cNvPicPr>
            <p:nvPr/>
          </p:nvPicPr>
          <p:blipFill rotWithShape="1">
            <a:blip r:embed="rId4">
              <a:extLst>
                <a:ext uri="{28A0092B-C50C-407E-A947-70E740481C1C}">
                  <a14:useLocalDpi xmlns:a14="http://schemas.microsoft.com/office/drawing/2010/main" val="0"/>
                </a:ext>
              </a:extLst>
            </a:blip>
            <a:srcRect t="7160" b="11765"/>
            <a:stretch/>
          </p:blipFill>
          <p:spPr bwMode="auto">
            <a:xfrm>
              <a:off x="481435" y="1690383"/>
              <a:ext cx="4584519" cy="4802799"/>
            </a:xfrm>
            <a:prstGeom prst="rect">
              <a:avLst/>
            </a:prstGeom>
            <a:noFill/>
            <a:ln>
              <a:noFill/>
            </a:ln>
            <a:extLst>
              <a:ext uri="{53640926-AAD7-44D8-BBD7-CCE9431645EC}">
                <a14:shadowObscured xmlns:a14="http://schemas.microsoft.com/office/drawing/2010/main"/>
              </a:ext>
            </a:extLst>
          </p:spPr>
        </p:pic>
        <p:pic>
          <p:nvPicPr>
            <p:cNvPr id="10" name="Imagen 9" descr="Dibujo de una persona&#10;&#10;Descripción generada automáticamente con confianza media">
              <a:extLst>
                <a:ext uri="{FF2B5EF4-FFF2-40B4-BE49-F238E27FC236}">
                  <a16:creationId xmlns:a16="http://schemas.microsoft.com/office/drawing/2014/main" id="{BCDFE99F-E63B-3791-383D-240C80C23E06}"/>
                </a:ext>
              </a:extLst>
            </p:cNvPr>
            <p:cNvPicPr>
              <a:picLocks noChangeAspect="1"/>
            </p:cNvPicPr>
            <p:nvPr/>
          </p:nvPicPr>
          <p:blipFill rotWithShape="1">
            <a:blip r:embed="rId4">
              <a:duotone>
                <a:schemeClr val="accent6">
                  <a:shade val="45000"/>
                  <a:satMod val="135000"/>
                </a:schemeClr>
                <a:prstClr val="white"/>
              </a:duotone>
              <a:extLst>
                <a:ext uri="{28A0092B-C50C-407E-A947-70E740481C1C}">
                  <a14:useLocalDpi xmlns:a14="http://schemas.microsoft.com/office/drawing/2010/main" val="0"/>
                </a:ext>
              </a:extLst>
            </a:blip>
            <a:srcRect t="39335" r="72150" b="40048"/>
            <a:stretch/>
          </p:blipFill>
          <p:spPr bwMode="auto">
            <a:xfrm>
              <a:off x="557677" y="3726409"/>
              <a:ext cx="1128102" cy="1079055"/>
            </a:xfrm>
            <a:prstGeom prst="rect">
              <a:avLst/>
            </a:prstGeom>
            <a:noFill/>
            <a:ln>
              <a:noFill/>
            </a:ln>
            <a:extLst>
              <a:ext uri="{53640926-AAD7-44D8-BBD7-CCE9431645EC}">
                <a14:shadowObscured xmlns:a14="http://schemas.microsoft.com/office/drawing/2010/main"/>
              </a:ext>
            </a:extLst>
          </p:spPr>
        </p:pic>
        <p:cxnSp>
          <p:nvCxnSpPr>
            <p:cNvPr id="11" name="Conector: angular 10">
              <a:extLst>
                <a:ext uri="{FF2B5EF4-FFF2-40B4-BE49-F238E27FC236}">
                  <a16:creationId xmlns:a16="http://schemas.microsoft.com/office/drawing/2014/main" id="{05297A30-E801-23A4-9D3C-87F7C96D0646}"/>
                </a:ext>
              </a:extLst>
            </p:cNvPr>
            <p:cNvCxnSpPr>
              <a:cxnSpLocks/>
            </p:cNvCxnSpPr>
            <p:nvPr/>
          </p:nvCxnSpPr>
          <p:spPr>
            <a:xfrm>
              <a:off x="1168233" y="3472238"/>
              <a:ext cx="736862" cy="460117"/>
            </a:xfrm>
            <a:prstGeom prst="bentConnector3">
              <a:avLst>
                <a:gd name="adj1" fmla="val 50000"/>
              </a:avLst>
            </a:prstGeom>
            <a:ln w="57150">
              <a:solidFill>
                <a:srgbClr val="008080"/>
              </a:solidFill>
              <a:tailEnd type="triangle"/>
            </a:ln>
          </p:spPr>
          <p:style>
            <a:lnRef idx="1">
              <a:schemeClr val="accent1"/>
            </a:lnRef>
            <a:fillRef idx="0">
              <a:schemeClr val="accent1"/>
            </a:fillRef>
            <a:effectRef idx="0">
              <a:schemeClr val="accent1"/>
            </a:effectRef>
            <a:fontRef idx="minor">
              <a:schemeClr val="tx1"/>
            </a:fontRef>
          </p:style>
        </p:cxnSp>
        <p:cxnSp>
          <p:nvCxnSpPr>
            <p:cNvPr id="13" name="Conector: angular 12">
              <a:extLst>
                <a:ext uri="{FF2B5EF4-FFF2-40B4-BE49-F238E27FC236}">
                  <a16:creationId xmlns:a16="http://schemas.microsoft.com/office/drawing/2014/main" id="{43199AB7-30D0-B85F-E639-D6339D837619}"/>
                </a:ext>
              </a:extLst>
            </p:cNvPr>
            <p:cNvCxnSpPr>
              <a:cxnSpLocks/>
            </p:cNvCxnSpPr>
            <p:nvPr/>
          </p:nvCxnSpPr>
          <p:spPr>
            <a:xfrm rot="5400000">
              <a:off x="935760" y="5277843"/>
              <a:ext cx="2038309" cy="256182"/>
            </a:xfrm>
            <a:prstGeom prst="bentConnector3">
              <a:avLst>
                <a:gd name="adj1" fmla="val 50000"/>
              </a:avLst>
            </a:prstGeom>
            <a:ln w="57150">
              <a:solidFill>
                <a:srgbClr val="008080"/>
              </a:solidFill>
              <a:tailEnd type="triangle"/>
            </a:ln>
          </p:spPr>
          <p:style>
            <a:lnRef idx="1">
              <a:schemeClr val="accent1"/>
            </a:lnRef>
            <a:fillRef idx="0">
              <a:schemeClr val="accent1"/>
            </a:fillRef>
            <a:effectRef idx="0">
              <a:schemeClr val="accent1"/>
            </a:effectRef>
            <a:fontRef idx="minor">
              <a:schemeClr val="tx1"/>
            </a:fontRef>
          </p:style>
        </p:cxnSp>
      </p:grpSp>
      <p:sp>
        <p:nvSpPr>
          <p:cNvPr id="14" name="CuadroTexto 13">
            <a:extLst>
              <a:ext uri="{FF2B5EF4-FFF2-40B4-BE49-F238E27FC236}">
                <a16:creationId xmlns:a16="http://schemas.microsoft.com/office/drawing/2014/main" id="{D8C0E78B-F02F-696D-714F-56A8312CE801}"/>
              </a:ext>
            </a:extLst>
          </p:cNvPr>
          <p:cNvSpPr txBox="1"/>
          <p:nvPr/>
        </p:nvSpPr>
        <p:spPr>
          <a:xfrm>
            <a:off x="578986" y="2070014"/>
            <a:ext cx="7285140" cy="1692771"/>
          </a:xfrm>
          <a:prstGeom prst="rect">
            <a:avLst/>
          </a:prstGeom>
          <a:noFill/>
        </p:spPr>
        <p:txBody>
          <a:bodyPr wrap="square" rtlCol="0">
            <a:spAutoFit/>
          </a:bodyPr>
          <a:lstStyle/>
          <a:p>
            <a:pPr marL="285750" indent="-285750">
              <a:lnSpc>
                <a:spcPct val="150000"/>
              </a:lnSpc>
              <a:buFont typeface="Wingdings" panose="05000000000000000000" pitchFamily="2" charset="2"/>
              <a:buChar char="Ø"/>
            </a:pPr>
            <a:r>
              <a:rPr lang="es-CL" sz="2400">
                <a:latin typeface="Arial" panose="020B0604020202020204" pitchFamily="34" charset="0"/>
                <a:ea typeface="Segoe UI Historic" panose="020B0502040204020203" pitchFamily="34" charset="0"/>
                <a:cs typeface="Arial" panose="020B0604020202020204" pitchFamily="34" charset="0"/>
              </a:rPr>
              <a:t>Desgaste  del elemento</a:t>
            </a:r>
          </a:p>
          <a:p>
            <a:pPr marL="285750" indent="-285750">
              <a:lnSpc>
                <a:spcPct val="150000"/>
              </a:lnSpc>
              <a:buFont typeface="Wingdings" panose="05000000000000000000" pitchFamily="2" charset="2"/>
              <a:buChar char="Ø"/>
            </a:pPr>
            <a:r>
              <a:rPr lang="es-CL" sz="2400">
                <a:latin typeface="Arial" panose="020B0604020202020204" pitchFamily="34" charset="0"/>
                <a:ea typeface="Segoe UI Historic" panose="020B0502040204020203" pitchFamily="34" charset="0"/>
                <a:cs typeface="Arial" panose="020B0604020202020204" pitchFamily="34" charset="0"/>
              </a:rPr>
              <a:t>Eficiencia de la lubricación en un punto específico</a:t>
            </a:r>
          </a:p>
          <a:p>
            <a:endParaRPr lang="es-CL" sz="3200"/>
          </a:p>
        </p:txBody>
      </p:sp>
      <p:grpSp>
        <p:nvGrpSpPr>
          <p:cNvPr id="20" name="Grupo 19">
            <a:extLst>
              <a:ext uri="{FF2B5EF4-FFF2-40B4-BE49-F238E27FC236}">
                <a16:creationId xmlns:a16="http://schemas.microsoft.com/office/drawing/2014/main" id="{B35EE2BB-035C-995C-DAA6-30175E53C03D}"/>
              </a:ext>
            </a:extLst>
          </p:cNvPr>
          <p:cNvGrpSpPr/>
          <p:nvPr/>
        </p:nvGrpSpPr>
        <p:grpSpPr>
          <a:xfrm>
            <a:off x="3974608" y="3957829"/>
            <a:ext cx="4706225" cy="1323439"/>
            <a:chOff x="5362719" y="4009358"/>
            <a:chExt cx="5609704" cy="1524186"/>
          </a:xfrm>
        </p:grpSpPr>
        <p:pic>
          <p:nvPicPr>
            <p:cNvPr id="21" name="Imagen 20">
              <a:extLst>
                <a:ext uri="{FF2B5EF4-FFF2-40B4-BE49-F238E27FC236}">
                  <a16:creationId xmlns:a16="http://schemas.microsoft.com/office/drawing/2014/main" id="{59631BE0-AEAE-1AB4-1255-F652CC1B69C7}"/>
                </a:ext>
              </a:extLst>
            </p:cNvPr>
            <p:cNvPicPr>
              <a:picLocks noChangeAspect="1"/>
            </p:cNvPicPr>
            <p:nvPr/>
          </p:nvPicPr>
          <p:blipFill rotWithShape="1">
            <a:blip r:embed="rId5"/>
            <a:srcRect r="29713"/>
            <a:stretch/>
          </p:blipFill>
          <p:spPr>
            <a:xfrm>
              <a:off x="5362719" y="4143704"/>
              <a:ext cx="1398933" cy="1316389"/>
            </a:xfrm>
            <a:prstGeom prst="rect">
              <a:avLst/>
            </a:prstGeom>
          </p:spPr>
        </p:pic>
        <p:pic>
          <p:nvPicPr>
            <p:cNvPr id="22" name="Picture 4" descr="OilWear® - Atten2">
              <a:extLst>
                <a:ext uri="{FF2B5EF4-FFF2-40B4-BE49-F238E27FC236}">
                  <a16:creationId xmlns:a16="http://schemas.microsoft.com/office/drawing/2014/main" id="{3A3414E1-376F-987A-A59B-3C18AED8F45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6742103" y="4778709"/>
              <a:ext cx="588415" cy="754835"/>
            </a:xfrm>
            <a:prstGeom prst="rect">
              <a:avLst/>
            </a:prstGeom>
            <a:noFill/>
            <a:extLst>
              <a:ext uri="{909E8E84-426E-40DD-AFC4-6F175D3DCCD1}">
                <a14:hiddenFill xmlns:a14="http://schemas.microsoft.com/office/drawing/2010/main">
                  <a:solidFill>
                    <a:srgbClr val="FFFFFF"/>
                  </a:solidFill>
                </a14:hiddenFill>
              </a:ext>
            </a:extLst>
          </p:spPr>
        </p:pic>
        <p:cxnSp>
          <p:nvCxnSpPr>
            <p:cNvPr id="23" name="Conector: angular 22">
              <a:extLst>
                <a:ext uri="{FF2B5EF4-FFF2-40B4-BE49-F238E27FC236}">
                  <a16:creationId xmlns:a16="http://schemas.microsoft.com/office/drawing/2014/main" id="{EA50F156-1CF6-7792-F40F-68C5C28FB629}"/>
                </a:ext>
              </a:extLst>
            </p:cNvPr>
            <p:cNvCxnSpPr>
              <a:cxnSpLocks/>
              <a:stCxn id="22" idx="3"/>
            </p:cNvCxnSpPr>
            <p:nvPr/>
          </p:nvCxnSpPr>
          <p:spPr>
            <a:xfrm flipH="1" flipV="1">
              <a:off x="6489491" y="4440980"/>
              <a:ext cx="841027" cy="715147"/>
            </a:xfrm>
            <a:prstGeom prst="bentConnector3">
              <a:avLst>
                <a:gd name="adj1" fmla="val -32399"/>
              </a:avLst>
            </a:prstGeom>
            <a:ln w="57150">
              <a:solidFill>
                <a:srgbClr val="008080"/>
              </a:solidFill>
              <a:tailEnd type="triangle"/>
            </a:ln>
          </p:spPr>
          <p:style>
            <a:lnRef idx="1">
              <a:schemeClr val="accent1"/>
            </a:lnRef>
            <a:fillRef idx="0">
              <a:schemeClr val="accent1"/>
            </a:fillRef>
            <a:effectRef idx="0">
              <a:schemeClr val="accent1"/>
            </a:effectRef>
            <a:fontRef idx="minor">
              <a:schemeClr val="tx1"/>
            </a:fontRef>
          </p:style>
        </p:cxnSp>
        <p:pic>
          <p:nvPicPr>
            <p:cNvPr id="24" name="Imagen 23">
              <a:extLst>
                <a:ext uri="{FF2B5EF4-FFF2-40B4-BE49-F238E27FC236}">
                  <a16:creationId xmlns:a16="http://schemas.microsoft.com/office/drawing/2014/main" id="{96139464-D6D7-3051-41D8-B4D7D1D58493}"/>
                </a:ext>
              </a:extLst>
            </p:cNvPr>
            <p:cNvPicPr>
              <a:picLocks noChangeAspect="1"/>
            </p:cNvPicPr>
            <p:nvPr/>
          </p:nvPicPr>
          <p:blipFill>
            <a:blip r:embed="rId7"/>
            <a:stretch>
              <a:fillRect/>
            </a:stretch>
          </p:blipFill>
          <p:spPr>
            <a:xfrm>
              <a:off x="8270198" y="4009358"/>
              <a:ext cx="1728730" cy="1524186"/>
            </a:xfrm>
            <a:prstGeom prst="rect">
              <a:avLst/>
            </a:prstGeom>
          </p:spPr>
        </p:pic>
        <p:pic>
          <p:nvPicPr>
            <p:cNvPr id="25" name="Picture 4" descr="OilWear® - Atten2">
              <a:extLst>
                <a:ext uri="{FF2B5EF4-FFF2-40B4-BE49-F238E27FC236}">
                  <a16:creationId xmlns:a16="http://schemas.microsoft.com/office/drawing/2014/main" id="{1AA28BA1-800A-E3B5-33D6-8509D8620851}"/>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0365176" y="4770159"/>
              <a:ext cx="588415" cy="754835"/>
            </a:xfrm>
            <a:prstGeom prst="rect">
              <a:avLst/>
            </a:prstGeom>
            <a:noFill/>
            <a:extLst>
              <a:ext uri="{909E8E84-426E-40DD-AFC4-6F175D3DCCD1}">
                <a14:hiddenFill xmlns:a14="http://schemas.microsoft.com/office/drawing/2010/main">
                  <a:solidFill>
                    <a:srgbClr val="FFFFFF"/>
                  </a:solidFill>
                </a14:hiddenFill>
              </a:ext>
            </a:extLst>
          </p:spPr>
        </p:pic>
        <p:cxnSp>
          <p:nvCxnSpPr>
            <p:cNvPr id="26" name="Conector: angular 25">
              <a:extLst>
                <a:ext uri="{FF2B5EF4-FFF2-40B4-BE49-F238E27FC236}">
                  <a16:creationId xmlns:a16="http://schemas.microsoft.com/office/drawing/2014/main" id="{B64C7790-381C-090C-32BC-40D3B2FC5206}"/>
                </a:ext>
              </a:extLst>
            </p:cNvPr>
            <p:cNvCxnSpPr>
              <a:cxnSpLocks/>
            </p:cNvCxnSpPr>
            <p:nvPr/>
          </p:nvCxnSpPr>
          <p:spPr>
            <a:xfrm rot="10800000">
              <a:off x="9815210" y="4293504"/>
              <a:ext cx="1157213" cy="932621"/>
            </a:xfrm>
            <a:prstGeom prst="bentConnector3">
              <a:avLst>
                <a:gd name="adj1" fmla="val -7162"/>
              </a:avLst>
            </a:prstGeom>
            <a:ln w="57150">
              <a:solidFill>
                <a:srgbClr val="008080"/>
              </a:solidFill>
              <a:tailEnd type="triangle"/>
            </a:ln>
          </p:spPr>
          <p:style>
            <a:lnRef idx="1">
              <a:schemeClr val="accent1"/>
            </a:lnRef>
            <a:fillRef idx="0">
              <a:schemeClr val="accent1"/>
            </a:fillRef>
            <a:effectRef idx="0">
              <a:schemeClr val="accent1"/>
            </a:effectRef>
            <a:fontRef idx="minor">
              <a:schemeClr val="tx1"/>
            </a:fontRef>
          </p:style>
        </p:cxnSp>
        <p:cxnSp>
          <p:nvCxnSpPr>
            <p:cNvPr id="27" name="Conector: angular 26">
              <a:extLst>
                <a:ext uri="{FF2B5EF4-FFF2-40B4-BE49-F238E27FC236}">
                  <a16:creationId xmlns:a16="http://schemas.microsoft.com/office/drawing/2014/main" id="{F67AC98D-1B60-2342-F12C-43BBE65FCE73}"/>
                </a:ext>
              </a:extLst>
            </p:cNvPr>
            <p:cNvCxnSpPr>
              <a:cxnSpLocks/>
              <a:endCxn id="25" idx="1"/>
            </p:cNvCxnSpPr>
            <p:nvPr/>
          </p:nvCxnSpPr>
          <p:spPr>
            <a:xfrm flipV="1">
              <a:off x="9656010" y="5147577"/>
              <a:ext cx="709166" cy="160532"/>
            </a:xfrm>
            <a:prstGeom prst="bentConnector3">
              <a:avLst>
                <a:gd name="adj1" fmla="val 50000"/>
              </a:avLst>
            </a:prstGeom>
            <a:ln w="57150">
              <a:solidFill>
                <a:srgbClr val="008080"/>
              </a:solidFill>
              <a:tailEnd type="triangle"/>
            </a:ln>
          </p:spPr>
          <p:style>
            <a:lnRef idx="1">
              <a:schemeClr val="accent1"/>
            </a:lnRef>
            <a:fillRef idx="0">
              <a:schemeClr val="accent1"/>
            </a:fillRef>
            <a:effectRef idx="0">
              <a:schemeClr val="accent1"/>
            </a:effectRef>
            <a:fontRef idx="minor">
              <a:schemeClr val="tx1"/>
            </a:fontRef>
          </p:style>
        </p:cxnSp>
      </p:grpSp>
      <p:pic>
        <p:nvPicPr>
          <p:cNvPr id="33" name="Picture 4" descr="OilWear® - Atten2">
            <a:extLst>
              <a:ext uri="{FF2B5EF4-FFF2-40B4-BE49-F238E27FC236}">
                <a16:creationId xmlns:a16="http://schemas.microsoft.com/office/drawing/2014/main" id="{E0CA1CE8-1D66-B517-D6FD-17A6FBD24CF7}"/>
              </a:ext>
            </a:extLst>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295964" y="4449474"/>
            <a:ext cx="493647" cy="655417"/>
          </a:xfrm>
          <a:prstGeom prst="rect">
            <a:avLst/>
          </a:prstGeom>
          <a:noFill/>
          <a:extLst>
            <a:ext uri="{909E8E84-426E-40DD-AFC4-6F175D3DCCD1}">
              <a14:hiddenFill xmlns:a14="http://schemas.microsoft.com/office/drawing/2010/main">
                <a:solidFill>
                  <a:srgbClr val="FFFFFF"/>
                </a:solidFill>
              </a14:hiddenFill>
            </a:ext>
          </a:extLst>
        </p:spPr>
      </p:pic>
      <p:pic>
        <p:nvPicPr>
          <p:cNvPr id="35" name="Imagen 34" descr="Logotipo, nombre de la empresa&#10;&#10;Descripción generada automáticamente">
            <a:extLst>
              <a:ext uri="{FF2B5EF4-FFF2-40B4-BE49-F238E27FC236}">
                <a16:creationId xmlns:a16="http://schemas.microsoft.com/office/drawing/2014/main" id="{76BFD2C6-3322-E42D-87C9-D0F22146CAFB}"/>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03474" y="6259094"/>
            <a:ext cx="640883" cy="459372"/>
          </a:xfrm>
          <a:prstGeom prst="rect">
            <a:avLst/>
          </a:prstGeom>
        </p:spPr>
      </p:pic>
    </p:spTree>
    <p:extLst>
      <p:ext uri="{BB962C8B-B14F-4D97-AF65-F5344CB8AC3E}">
        <p14:creationId xmlns:p14="http://schemas.microsoft.com/office/powerpoint/2010/main" val="4636529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CBB231-21FF-5F47-B488-AD3B5D37C6D3}"/>
              </a:ext>
            </a:extLst>
          </p:cNvPr>
          <p:cNvSpPr>
            <a:spLocks noGrp="1"/>
          </p:cNvSpPr>
          <p:nvPr>
            <p:ph type="title"/>
          </p:nvPr>
        </p:nvSpPr>
        <p:spPr/>
        <p:txBody>
          <a:bodyPr/>
          <a:lstStyle/>
          <a:p>
            <a:r>
              <a:rPr lang="es-ES_tradnl" sz="4000">
                <a:solidFill>
                  <a:srgbClr val="292F60"/>
                </a:solidFill>
              </a:rPr>
              <a:t>Recomendación para instalar</a:t>
            </a:r>
          </a:p>
        </p:txBody>
      </p:sp>
      <p:pic>
        <p:nvPicPr>
          <p:cNvPr id="6" name="Gráfico 5">
            <a:extLst>
              <a:ext uri="{FF2B5EF4-FFF2-40B4-BE49-F238E27FC236}">
                <a16:creationId xmlns:a16="http://schemas.microsoft.com/office/drawing/2014/main" id="{3A122792-6BEA-54C7-8A58-EA7CC8B583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83032" y="6386501"/>
            <a:ext cx="347100" cy="250684"/>
          </a:xfrm>
          <a:prstGeom prst="rect">
            <a:avLst/>
          </a:prstGeom>
        </p:spPr>
      </p:pic>
      <p:sp>
        <p:nvSpPr>
          <p:cNvPr id="3" name="CuadroTexto 2">
            <a:extLst>
              <a:ext uri="{FF2B5EF4-FFF2-40B4-BE49-F238E27FC236}">
                <a16:creationId xmlns:a16="http://schemas.microsoft.com/office/drawing/2014/main" id="{1FC689F0-8607-3F1C-CFB3-9FFC5222DF41}"/>
              </a:ext>
            </a:extLst>
          </p:cNvPr>
          <p:cNvSpPr txBox="1"/>
          <p:nvPr/>
        </p:nvSpPr>
        <p:spPr>
          <a:xfrm>
            <a:off x="431799" y="1471939"/>
            <a:ext cx="8280401" cy="4404245"/>
          </a:xfrm>
          <a:prstGeom prst="rect">
            <a:avLst/>
          </a:prstGeom>
          <a:noFill/>
        </p:spPr>
        <p:txBody>
          <a:bodyPr wrap="square" rtlCol="0">
            <a:spAutoFit/>
          </a:bodyPr>
          <a:lstStyle/>
          <a:p>
            <a:pPr marL="342900" indent="-342900">
              <a:buFont typeface="Wingdings" panose="05000000000000000000" pitchFamily="2" charset="2"/>
              <a:buChar char="Ø"/>
            </a:pPr>
            <a:r>
              <a:rPr lang="es-CL" sz="2400">
                <a:latin typeface="Arial" panose="020B0604020202020204" pitchFamily="34" charset="0"/>
                <a:cs typeface="Arial" panose="020B0604020202020204" pitchFamily="34" charset="0"/>
              </a:rPr>
              <a:t>Se recomienda el uso de “mejores prácticas” para la selección del punto instalación</a:t>
            </a:r>
          </a:p>
          <a:p>
            <a:pPr marL="342900" indent="-342900">
              <a:buFont typeface="Wingdings" panose="05000000000000000000" pitchFamily="2" charset="2"/>
              <a:buChar char="Ø"/>
            </a:pPr>
            <a:endParaRPr lang="es-CL" sz="240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s-CL" sz="2400">
                <a:latin typeface="Arial" panose="020B0604020202020204" pitchFamily="34" charset="0"/>
                <a:cs typeface="Arial" panose="020B0604020202020204" pitchFamily="34" charset="0"/>
              </a:rPr>
              <a:t>Instalar en la zona viva del estanque</a:t>
            </a:r>
          </a:p>
          <a:p>
            <a:pPr marL="342900" indent="-342900">
              <a:buFont typeface="Wingdings" panose="05000000000000000000" pitchFamily="2" charset="2"/>
              <a:buChar char="Ø"/>
            </a:pPr>
            <a:endParaRPr lang="es-CL" sz="240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s-CL" sz="2400">
                <a:latin typeface="Arial" panose="020B0604020202020204" pitchFamily="34" charset="0"/>
                <a:cs typeface="Arial" panose="020B0604020202020204" pitchFamily="34" charset="0"/>
              </a:rPr>
              <a:t>No instalar en un  punto con alta presencia de burbujas</a:t>
            </a:r>
          </a:p>
          <a:p>
            <a:pPr marL="342900" indent="-342900">
              <a:buFont typeface="Wingdings" panose="05000000000000000000" pitchFamily="2" charset="2"/>
              <a:buChar char="Ø"/>
            </a:pPr>
            <a:endParaRPr lang="es-CL" sz="240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s-CL" sz="2400">
                <a:latin typeface="Arial" panose="020B0604020202020204" pitchFamily="34" charset="0"/>
                <a:cs typeface="Arial" panose="020B0604020202020204" pitchFamily="34" charset="0"/>
              </a:rPr>
              <a:t>No tomar muestras en el extremo inferior o superior</a:t>
            </a:r>
          </a:p>
          <a:p>
            <a:pPr marL="342900" indent="-342900">
              <a:buFont typeface="Wingdings" panose="05000000000000000000" pitchFamily="2" charset="2"/>
              <a:buChar char="Ø"/>
            </a:pPr>
            <a:endParaRPr lang="es-CL" sz="2400">
              <a:latin typeface="Arial" panose="020B0604020202020204" pitchFamily="34" charset="0"/>
              <a:cs typeface="Arial" panose="020B0604020202020204" pitchFamily="34" charset="0"/>
            </a:endParaRPr>
          </a:p>
          <a:p>
            <a:pPr marL="342900" indent="-342900">
              <a:buFont typeface="Wingdings" panose="05000000000000000000" pitchFamily="2" charset="2"/>
              <a:buChar char="Ø"/>
            </a:pPr>
            <a:r>
              <a:rPr lang="es-CL" sz="2400">
                <a:latin typeface="Arial" panose="020B0604020202020204" pitchFamily="34" charset="0"/>
                <a:cs typeface="Arial" panose="020B0604020202020204" pitchFamily="34" charset="0"/>
              </a:rPr>
              <a:t>Evitar instalaciones iniciales que dependan de la detención de la maquina.</a:t>
            </a:r>
          </a:p>
          <a:p>
            <a:pPr marL="285750" indent="-285750">
              <a:buFont typeface="Wingdings" panose="05000000000000000000" pitchFamily="2" charset="2"/>
              <a:buChar char="ü"/>
            </a:pPr>
            <a:endParaRPr lang="es-CL"/>
          </a:p>
        </p:txBody>
      </p:sp>
      <p:pic>
        <p:nvPicPr>
          <p:cNvPr id="4" name="Imagen 3" descr="Logotipo, nombre de la empresa&#10;&#10;Descripción generada automáticamente">
            <a:extLst>
              <a:ext uri="{FF2B5EF4-FFF2-40B4-BE49-F238E27FC236}">
                <a16:creationId xmlns:a16="http://schemas.microsoft.com/office/drawing/2014/main" id="{5D950570-AE61-BEE6-1EBA-DFBBCD9A0D1E}"/>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8203474" y="6259094"/>
            <a:ext cx="640883" cy="459372"/>
          </a:xfrm>
          <a:prstGeom prst="rect">
            <a:avLst/>
          </a:prstGeom>
        </p:spPr>
      </p:pic>
    </p:spTree>
    <p:extLst>
      <p:ext uri="{BB962C8B-B14F-4D97-AF65-F5344CB8AC3E}">
        <p14:creationId xmlns:p14="http://schemas.microsoft.com/office/powerpoint/2010/main" val="86261541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7CBB231-21FF-5F47-B488-AD3B5D37C6D3}"/>
              </a:ext>
            </a:extLst>
          </p:cNvPr>
          <p:cNvSpPr>
            <a:spLocks noGrp="1"/>
          </p:cNvSpPr>
          <p:nvPr>
            <p:ph type="title"/>
          </p:nvPr>
        </p:nvSpPr>
        <p:spPr>
          <a:xfrm>
            <a:off x="1744909" y="375109"/>
            <a:ext cx="8388991" cy="724376"/>
          </a:xfrm>
        </p:spPr>
        <p:txBody>
          <a:bodyPr/>
          <a:lstStyle/>
          <a:p>
            <a:r>
              <a:rPr lang="es-ES_tradnl" sz="4000">
                <a:solidFill>
                  <a:srgbClr val="292F60"/>
                </a:solidFill>
              </a:rPr>
              <a:t>Caso de aplicación </a:t>
            </a:r>
          </a:p>
        </p:txBody>
      </p:sp>
      <p:pic>
        <p:nvPicPr>
          <p:cNvPr id="6" name="Gráfico 5">
            <a:extLst>
              <a:ext uri="{FF2B5EF4-FFF2-40B4-BE49-F238E27FC236}">
                <a16:creationId xmlns:a16="http://schemas.microsoft.com/office/drawing/2014/main" id="{3A122792-6BEA-54C7-8A58-EA7CC8B583E6}"/>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p:blipFill>
        <p:spPr>
          <a:xfrm>
            <a:off x="8383032" y="6386501"/>
            <a:ext cx="347100" cy="250684"/>
          </a:xfrm>
          <a:prstGeom prst="rect">
            <a:avLst/>
          </a:prstGeom>
        </p:spPr>
      </p:pic>
      <p:pic>
        <p:nvPicPr>
          <p:cNvPr id="5" name="Imagem 2">
            <a:extLst>
              <a:ext uri="{FF2B5EF4-FFF2-40B4-BE49-F238E27FC236}">
                <a16:creationId xmlns:a16="http://schemas.microsoft.com/office/drawing/2014/main" id="{B97B2CF0-AE0C-1E37-3E36-B6B47054E147}"/>
              </a:ext>
            </a:extLst>
          </p:cNvPr>
          <p:cNvPicPr>
            <a:picLocks noChangeAspect="1"/>
          </p:cNvPicPr>
          <p:nvPr/>
        </p:nvPicPr>
        <p:blipFill rotWithShape="1">
          <a:blip r:embed="rId4"/>
          <a:srcRect r="4277" b="11059"/>
          <a:stretch/>
        </p:blipFill>
        <p:spPr>
          <a:xfrm>
            <a:off x="2480387" y="1104134"/>
            <a:ext cx="6249745" cy="3795533"/>
          </a:xfrm>
          <a:prstGeom prst="roundRect">
            <a:avLst>
              <a:gd name="adj" fmla="val 4167"/>
            </a:avLst>
          </a:prstGeom>
          <a:solidFill>
            <a:srgbClr val="FFFFFF"/>
          </a:solidFill>
          <a:ln w="76200" cap="sq">
            <a:solidFill>
              <a:srgbClr val="0C967F"/>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
        <p:nvSpPr>
          <p:cNvPr id="9" name="Rectángulo: esquinas redondeadas 8">
            <a:extLst>
              <a:ext uri="{FF2B5EF4-FFF2-40B4-BE49-F238E27FC236}">
                <a16:creationId xmlns:a16="http://schemas.microsoft.com/office/drawing/2014/main" id="{14435438-3C16-ED66-BE80-A12EA5BBC0EC}"/>
              </a:ext>
            </a:extLst>
          </p:cNvPr>
          <p:cNvSpPr/>
          <p:nvPr/>
        </p:nvSpPr>
        <p:spPr>
          <a:xfrm>
            <a:off x="2965571" y="2124397"/>
            <a:ext cx="1883265" cy="1970715"/>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pic>
        <p:nvPicPr>
          <p:cNvPr id="10" name="Imagen 9">
            <a:extLst>
              <a:ext uri="{FF2B5EF4-FFF2-40B4-BE49-F238E27FC236}">
                <a16:creationId xmlns:a16="http://schemas.microsoft.com/office/drawing/2014/main" id="{46FF5172-712E-262E-2459-B69F77363DA2}"/>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453194" y="1295240"/>
            <a:ext cx="1776900" cy="133267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1" name="Imagen 10">
            <a:extLst>
              <a:ext uri="{FF2B5EF4-FFF2-40B4-BE49-F238E27FC236}">
                <a16:creationId xmlns:a16="http://schemas.microsoft.com/office/drawing/2014/main" id="{0295B4D1-727F-E750-E063-6EA764CECD21}"/>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453194" y="2761361"/>
            <a:ext cx="1776900" cy="1333751"/>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2" name="Imagen 11">
            <a:extLst>
              <a:ext uri="{FF2B5EF4-FFF2-40B4-BE49-F238E27FC236}">
                <a16:creationId xmlns:a16="http://schemas.microsoft.com/office/drawing/2014/main" id="{767E7146-12A1-960E-2613-A73CADF12CD3}"/>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61847" y="4236575"/>
            <a:ext cx="1768247" cy="132618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3" name="CuadroTexto 12">
            <a:extLst>
              <a:ext uri="{FF2B5EF4-FFF2-40B4-BE49-F238E27FC236}">
                <a16:creationId xmlns:a16="http://schemas.microsoft.com/office/drawing/2014/main" id="{9EDCCB38-F57E-B3B4-EF6C-D2CABC074DDF}"/>
              </a:ext>
            </a:extLst>
          </p:cNvPr>
          <p:cNvSpPr txBox="1"/>
          <p:nvPr/>
        </p:nvSpPr>
        <p:spPr>
          <a:xfrm>
            <a:off x="2480386" y="5011889"/>
            <a:ext cx="4834813" cy="1569660"/>
          </a:xfrm>
          <a:prstGeom prst="rect">
            <a:avLst/>
          </a:prstGeom>
          <a:noFill/>
        </p:spPr>
        <p:txBody>
          <a:bodyPr wrap="square" rtlCol="0">
            <a:spAutoFit/>
          </a:bodyPr>
          <a:lstStyle/>
          <a:p>
            <a:r>
              <a:rPr lang="es-MX" sz="2000" b="1">
                <a:latin typeface="Arial" panose="020B0604020202020204" pitchFamily="34" charset="0"/>
                <a:cs typeface="Arial" panose="020B0604020202020204" pitchFamily="34" charset="0"/>
              </a:rPr>
              <a:t>Estableciendo la línea de normalidad </a:t>
            </a:r>
            <a:r>
              <a:rPr lang="es-MX" sz="2000">
                <a:latin typeface="Arial" panose="020B0604020202020204" pitchFamily="34" charset="0"/>
                <a:cs typeface="Arial" panose="020B0604020202020204" pitchFamily="34" charset="0"/>
              </a:rPr>
              <a:t>Código ISO: 20/18/15</a:t>
            </a:r>
          </a:p>
          <a:p>
            <a:r>
              <a:rPr lang="es-MX" sz="2000">
                <a:latin typeface="Arial" panose="020B0604020202020204" pitchFamily="34" charset="0"/>
                <a:cs typeface="Arial" panose="020B0604020202020204" pitchFamily="34" charset="0"/>
              </a:rPr>
              <a:t>Burbujas:	0</a:t>
            </a:r>
          </a:p>
          <a:p>
            <a:endParaRPr lang="es-MX"/>
          </a:p>
          <a:p>
            <a:endParaRPr lang="es-MX"/>
          </a:p>
        </p:txBody>
      </p:sp>
      <p:pic>
        <p:nvPicPr>
          <p:cNvPr id="15" name="Imagen 14" descr="Logotipo, nombre de la empresa&#10;&#10;Descripción generada automáticamente">
            <a:extLst>
              <a:ext uri="{FF2B5EF4-FFF2-40B4-BE49-F238E27FC236}">
                <a16:creationId xmlns:a16="http://schemas.microsoft.com/office/drawing/2014/main" id="{40F9BB44-BD50-E8D6-23EC-12511F96FC41}"/>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03474" y="6259094"/>
            <a:ext cx="640883" cy="459372"/>
          </a:xfrm>
          <a:prstGeom prst="rect">
            <a:avLst/>
          </a:prstGeom>
        </p:spPr>
      </p:pic>
    </p:spTree>
    <p:extLst>
      <p:ext uri="{BB962C8B-B14F-4D97-AF65-F5344CB8AC3E}">
        <p14:creationId xmlns:p14="http://schemas.microsoft.com/office/powerpoint/2010/main" val="10034560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Imagem 4">
            <a:extLst>
              <a:ext uri="{FF2B5EF4-FFF2-40B4-BE49-F238E27FC236}">
                <a16:creationId xmlns:a16="http://schemas.microsoft.com/office/drawing/2014/main" id="{C5703CC6-D08F-82C5-325D-F18FF835DF9D}"/>
              </a:ext>
            </a:extLst>
          </p:cNvPr>
          <p:cNvPicPr>
            <a:picLocks noChangeAspect="1"/>
          </p:cNvPicPr>
          <p:nvPr/>
        </p:nvPicPr>
        <p:blipFill>
          <a:blip r:embed="rId2">
            <a:alphaModFix/>
          </a:blip>
          <a:stretch>
            <a:fillRect/>
          </a:stretch>
        </p:blipFill>
        <p:spPr>
          <a:xfrm>
            <a:off x="2581039" y="1190360"/>
            <a:ext cx="6123926" cy="3825526"/>
          </a:xfrm>
          <a:prstGeom prst="rect">
            <a:avLst/>
          </a:prstGeom>
          <a:ln w="57150">
            <a:solidFill>
              <a:srgbClr val="0C967F"/>
            </a:solidFill>
          </a:ln>
          <a:effectLst>
            <a:softEdge rad="112500"/>
          </a:effectLst>
          <a:scene3d>
            <a:camera prst="orthographicFront"/>
            <a:lightRig rig="threePt" dir="t"/>
          </a:scene3d>
          <a:sp3d>
            <a:bevelT w="114300" prst="hardEdge"/>
          </a:sp3d>
        </p:spPr>
      </p:pic>
      <p:sp>
        <p:nvSpPr>
          <p:cNvPr id="2" name="Título 1">
            <a:extLst>
              <a:ext uri="{FF2B5EF4-FFF2-40B4-BE49-F238E27FC236}">
                <a16:creationId xmlns:a16="http://schemas.microsoft.com/office/drawing/2014/main" id="{97CBB231-21FF-5F47-B488-AD3B5D37C6D3}"/>
              </a:ext>
            </a:extLst>
          </p:cNvPr>
          <p:cNvSpPr>
            <a:spLocks noGrp="1"/>
          </p:cNvSpPr>
          <p:nvPr>
            <p:ph type="title"/>
          </p:nvPr>
        </p:nvSpPr>
        <p:spPr>
          <a:xfrm>
            <a:off x="1744909" y="375109"/>
            <a:ext cx="8388991" cy="724376"/>
          </a:xfrm>
        </p:spPr>
        <p:txBody>
          <a:bodyPr/>
          <a:lstStyle/>
          <a:p>
            <a:r>
              <a:rPr lang="es-ES_tradnl" sz="4000">
                <a:solidFill>
                  <a:srgbClr val="292F60"/>
                </a:solidFill>
              </a:rPr>
              <a:t>Caso de aplicación </a:t>
            </a:r>
          </a:p>
        </p:txBody>
      </p:sp>
      <p:pic>
        <p:nvPicPr>
          <p:cNvPr id="6" name="Gráfico 5">
            <a:extLst>
              <a:ext uri="{FF2B5EF4-FFF2-40B4-BE49-F238E27FC236}">
                <a16:creationId xmlns:a16="http://schemas.microsoft.com/office/drawing/2014/main" id="{3A122792-6BEA-54C7-8A58-EA7CC8B583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383032" y="6386501"/>
            <a:ext cx="347100" cy="250684"/>
          </a:xfrm>
          <a:prstGeom prst="rect">
            <a:avLst/>
          </a:prstGeom>
        </p:spPr>
      </p:pic>
      <p:sp>
        <p:nvSpPr>
          <p:cNvPr id="9" name="Rectángulo: esquinas redondeadas 8">
            <a:extLst>
              <a:ext uri="{FF2B5EF4-FFF2-40B4-BE49-F238E27FC236}">
                <a16:creationId xmlns:a16="http://schemas.microsoft.com/office/drawing/2014/main" id="{14435438-3C16-ED66-BE80-A12EA5BBC0EC}"/>
              </a:ext>
            </a:extLst>
          </p:cNvPr>
          <p:cNvSpPr/>
          <p:nvPr/>
        </p:nvSpPr>
        <p:spPr>
          <a:xfrm>
            <a:off x="4688067" y="1389284"/>
            <a:ext cx="378883" cy="3098826"/>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CuadroTexto 12">
            <a:extLst>
              <a:ext uri="{FF2B5EF4-FFF2-40B4-BE49-F238E27FC236}">
                <a16:creationId xmlns:a16="http://schemas.microsoft.com/office/drawing/2014/main" id="{9EDCCB38-F57E-B3B4-EF6C-D2CABC074DDF}"/>
              </a:ext>
            </a:extLst>
          </p:cNvPr>
          <p:cNvSpPr txBox="1"/>
          <p:nvPr/>
        </p:nvSpPr>
        <p:spPr>
          <a:xfrm>
            <a:off x="2480387" y="5011889"/>
            <a:ext cx="3660353" cy="1569660"/>
          </a:xfrm>
          <a:prstGeom prst="rect">
            <a:avLst/>
          </a:prstGeom>
          <a:noFill/>
        </p:spPr>
        <p:txBody>
          <a:bodyPr wrap="square" rtlCol="0">
            <a:spAutoFit/>
          </a:bodyPr>
          <a:lstStyle/>
          <a:p>
            <a:r>
              <a:rPr lang="es-MX" sz="2000" b="1">
                <a:latin typeface="Arial" panose="020B0604020202020204" pitchFamily="34" charset="0"/>
                <a:cs typeface="Arial" panose="020B0604020202020204" pitchFamily="34" charset="0"/>
              </a:rPr>
              <a:t>Evento </a:t>
            </a:r>
          </a:p>
          <a:p>
            <a:r>
              <a:rPr lang="es-MX" sz="2000">
                <a:latin typeface="Arial" panose="020B0604020202020204" pitchFamily="34" charset="0"/>
                <a:cs typeface="Arial" panose="020B0604020202020204" pitchFamily="34" charset="0"/>
              </a:rPr>
              <a:t>Código ISO: 25/24/20</a:t>
            </a:r>
          </a:p>
          <a:p>
            <a:r>
              <a:rPr lang="es-MX" sz="2000">
                <a:latin typeface="Arial" panose="020B0604020202020204" pitchFamily="34" charset="0"/>
                <a:cs typeface="Arial" panose="020B0604020202020204" pitchFamily="34" charset="0"/>
              </a:rPr>
              <a:t>Burbujas:     25.000</a:t>
            </a:r>
          </a:p>
          <a:p>
            <a:endParaRPr lang="es-MX"/>
          </a:p>
          <a:p>
            <a:endParaRPr lang="es-MX"/>
          </a:p>
        </p:txBody>
      </p:sp>
      <p:pic>
        <p:nvPicPr>
          <p:cNvPr id="7" name="Imagen 6">
            <a:extLst>
              <a:ext uri="{FF2B5EF4-FFF2-40B4-BE49-F238E27FC236}">
                <a16:creationId xmlns:a16="http://schemas.microsoft.com/office/drawing/2014/main" id="{A72A3F33-30DA-2ADB-6AF9-AE44582F658E}"/>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99897" y="1295788"/>
            <a:ext cx="1613545" cy="12101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Imagen 7">
            <a:extLst>
              <a:ext uri="{FF2B5EF4-FFF2-40B4-BE49-F238E27FC236}">
                <a16:creationId xmlns:a16="http://schemas.microsoft.com/office/drawing/2014/main" id="{164405F7-52C7-FBEC-5DB4-38B75FE5C69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99898" y="4070937"/>
            <a:ext cx="1613545" cy="12101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5" name="Imagen 14">
            <a:extLst>
              <a:ext uri="{FF2B5EF4-FFF2-40B4-BE49-F238E27FC236}">
                <a16:creationId xmlns:a16="http://schemas.microsoft.com/office/drawing/2014/main" id="{C6C842FA-950F-3936-73CA-5547860687D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99898" y="2679281"/>
            <a:ext cx="1613545" cy="1210159"/>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6" name="Imagen 15" descr="Logotipo, nombre de la empresa&#10;&#10;Descripción generada automáticamente">
            <a:extLst>
              <a:ext uri="{FF2B5EF4-FFF2-40B4-BE49-F238E27FC236}">
                <a16:creationId xmlns:a16="http://schemas.microsoft.com/office/drawing/2014/main" id="{42A97140-7B34-DDFC-65E9-2BDA4E37168C}"/>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203474" y="6259094"/>
            <a:ext cx="640883" cy="459372"/>
          </a:xfrm>
          <a:prstGeom prst="rect">
            <a:avLst/>
          </a:prstGeom>
        </p:spPr>
      </p:pic>
    </p:spTree>
    <p:extLst>
      <p:ext uri="{BB962C8B-B14F-4D97-AF65-F5344CB8AC3E}">
        <p14:creationId xmlns:p14="http://schemas.microsoft.com/office/powerpoint/2010/main" val="368581128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m 4">
            <a:extLst>
              <a:ext uri="{FF2B5EF4-FFF2-40B4-BE49-F238E27FC236}">
                <a16:creationId xmlns:a16="http://schemas.microsoft.com/office/drawing/2014/main" id="{47F6DBD2-B8FD-3CF3-5ABE-B456DD699D67}"/>
              </a:ext>
            </a:extLst>
          </p:cNvPr>
          <p:cNvPicPr>
            <a:picLocks noChangeAspect="1"/>
          </p:cNvPicPr>
          <p:nvPr/>
        </p:nvPicPr>
        <p:blipFill>
          <a:blip r:embed="rId2"/>
          <a:stretch>
            <a:fillRect/>
          </a:stretch>
        </p:blipFill>
        <p:spPr>
          <a:xfrm>
            <a:off x="2480387" y="1295788"/>
            <a:ext cx="6249745" cy="3469160"/>
          </a:xfrm>
          <a:prstGeom prst="rect">
            <a:avLst/>
          </a:prstGeom>
          <a:ln w="76200">
            <a:solidFill>
              <a:srgbClr val="0C967F"/>
            </a:solidFill>
          </a:ln>
          <a:scene3d>
            <a:camera prst="orthographicFront"/>
            <a:lightRig rig="threePt" dir="t"/>
          </a:scene3d>
          <a:sp3d>
            <a:bevelT w="114300" prst="artDeco"/>
          </a:sp3d>
        </p:spPr>
      </p:pic>
      <p:sp>
        <p:nvSpPr>
          <p:cNvPr id="2" name="Título 1">
            <a:extLst>
              <a:ext uri="{FF2B5EF4-FFF2-40B4-BE49-F238E27FC236}">
                <a16:creationId xmlns:a16="http://schemas.microsoft.com/office/drawing/2014/main" id="{97CBB231-21FF-5F47-B488-AD3B5D37C6D3}"/>
              </a:ext>
            </a:extLst>
          </p:cNvPr>
          <p:cNvSpPr>
            <a:spLocks noGrp="1"/>
          </p:cNvSpPr>
          <p:nvPr>
            <p:ph type="title"/>
          </p:nvPr>
        </p:nvSpPr>
        <p:spPr>
          <a:xfrm>
            <a:off x="1744909" y="375109"/>
            <a:ext cx="8388991" cy="724376"/>
          </a:xfrm>
        </p:spPr>
        <p:txBody>
          <a:bodyPr/>
          <a:lstStyle/>
          <a:p>
            <a:r>
              <a:rPr lang="es-ES_tradnl" sz="4000">
                <a:solidFill>
                  <a:srgbClr val="292F60"/>
                </a:solidFill>
              </a:rPr>
              <a:t>Caso de aplicación </a:t>
            </a:r>
          </a:p>
        </p:txBody>
      </p:sp>
      <p:pic>
        <p:nvPicPr>
          <p:cNvPr id="6" name="Gráfico 5">
            <a:extLst>
              <a:ext uri="{FF2B5EF4-FFF2-40B4-BE49-F238E27FC236}">
                <a16:creationId xmlns:a16="http://schemas.microsoft.com/office/drawing/2014/main" id="{3A122792-6BEA-54C7-8A58-EA7CC8B583E6}"/>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383032" y="6386501"/>
            <a:ext cx="347100" cy="250684"/>
          </a:xfrm>
          <a:prstGeom prst="rect">
            <a:avLst/>
          </a:prstGeom>
        </p:spPr>
      </p:pic>
      <p:sp>
        <p:nvSpPr>
          <p:cNvPr id="9" name="Rectángulo: esquinas redondeadas 8">
            <a:extLst>
              <a:ext uri="{FF2B5EF4-FFF2-40B4-BE49-F238E27FC236}">
                <a16:creationId xmlns:a16="http://schemas.microsoft.com/office/drawing/2014/main" id="{14435438-3C16-ED66-BE80-A12EA5BBC0EC}"/>
              </a:ext>
            </a:extLst>
          </p:cNvPr>
          <p:cNvSpPr/>
          <p:nvPr/>
        </p:nvSpPr>
        <p:spPr>
          <a:xfrm>
            <a:off x="4688067" y="1389284"/>
            <a:ext cx="378883" cy="3098826"/>
          </a:xfrm>
          <a:prstGeom prst="roundRect">
            <a:avLst/>
          </a:prstGeom>
          <a:noFill/>
          <a:ln w="38100">
            <a:solidFill>
              <a:schemeClr val="accent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MX"/>
          </a:p>
        </p:txBody>
      </p:sp>
      <p:sp>
        <p:nvSpPr>
          <p:cNvPr id="13" name="CuadroTexto 12">
            <a:extLst>
              <a:ext uri="{FF2B5EF4-FFF2-40B4-BE49-F238E27FC236}">
                <a16:creationId xmlns:a16="http://schemas.microsoft.com/office/drawing/2014/main" id="{9EDCCB38-F57E-B3B4-EF6C-D2CABC074DDF}"/>
              </a:ext>
            </a:extLst>
          </p:cNvPr>
          <p:cNvSpPr txBox="1"/>
          <p:nvPr/>
        </p:nvSpPr>
        <p:spPr>
          <a:xfrm>
            <a:off x="2539109" y="4785948"/>
            <a:ext cx="5086483" cy="1754326"/>
          </a:xfrm>
          <a:prstGeom prst="rect">
            <a:avLst/>
          </a:prstGeom>
          <a:noFill/>
        </p:spPr>
        <p:txBody>
          <a:bodyPr wrap="square" rtlCol="0">
            <a:spAutoFit/>
          </a:bodyPr>
          <a:lstStyle/>
          <a:p>
            <a:r>
              <a:rPr lang="es-MX"/>
              <a:t>Evento </a:t>
            </a:r>
          </a:p>
          <a:p>
            <a:pPr marL="285750" indent="-285750">
              <a:buFont typeface="Wingdings" panose="05000000000000000000" pitchFamily="2" charset="2"/>
              <a:buChar char="Ø"/>
            </a:pPr>
            <a:r>
              <a:rPr lang="es-MX"/>
              <a:t>Aparición de particulado de gran tamaño</a:t>
            </a:r>
          </a:p>
          <a:p>
            <a:pPr marL="285750" indent="-285750">
              <a:buFont typeface="Wingdings" panose="05000000000000000000" pitchFamily="2" charset="2"/>
              <a:buChar char="Ø"/>
            </a:pPr>
            <a:r>
              <a:rPr lang="es-MX"/>
              <a:t>Detección de aumento en partículas de fatiga</a:t>
            </a:r>
          </a:p>
          <a:p>
            <a:pPr marL="285750" indent="-285750">
              <a:buFont typeface="Wingdings" panose="05000000000000000000" pitchFamily="2" charset="2"/>
              <a:buChar char="Ø"/>
            </a:pPr>
            <a:r>
              <a:rPr lang="es-MX"/>
              <a:t>Conteo de partículas de corte</a:t>
            </a:r>
          </a:p>
          <a:p>
            <a:endParaRPr lang="es-MX"/>
          </a:p>
          <a:p>
            <a:endParaRPr lang="es-MX"/>
          </a:p>
        </p:txBody>
      </p:sp>
      <p:pic>
        <p:nvPicPr>
          <p:cNvPr id="4" name="Imagen 3">
            <a:extLst>
              <a:ext uri="{FF2B5EF4-FFF2-40B4-BE49-F238E27FC236}">
                <a16:creationId xmlns:a16="http://schemas.microsoft.com/office/drawing/2014/main" id="{3C3DA453-15E7-D9BB-449D-A6F3C624BB6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68139" y="1449651"/>
            <a:ext cx="1885049" cy="1413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5" name="Imagen 4">
            <a:extLst>
              <a:ext uri="{FF2B5EF4-FFF2-40B4-BE49-F238E27FC236}">
                <a16:creationId xmlns:a16="http://schemas.microsoft.com/office/drawing/2014/main" id="{96D354F0-8D6C-F34C-05C7-D66D9A45EAAA}"/>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268141" y="3213603"/>
            <a:ext cx="1885047" cy="141378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10" name="Imagen 9" descr="Logotipo, nombre de la empresa&#10;&#10;Descripción generada automáticamente">
            <a:extLst>
              <a:ext uri="{FF2B5EF4-FFF2-40B4-BE49-F238E27FC236}">
                <a16:creationId xmlns:a16="http://schemas.microsoft.com/office/drawing/2014/main" id="{B9714918-C74F-977F-BA70-8C30A1DB2E75}"/>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3474" y="6259094"/>
            <a:ext cx="640883" cy="459372"/>
          </a:xfrm>
          <a:prstGeom prst="rect">
            <a:avLst/>
          </a:prstGeom>
        </p:spPr>
      </p:pic>
    </p:spTree>
    <p:extLst>
      <p:ext uri="{BB962C8B-B14F-4D97-AF65-F5344CB8AC3E}">
        <p14:creationId xmlns:p14="http://schemas.microsoft.com/office/powerpoint/2010/main" val="164697324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chemeClr val="accent5"/>
        </a:solidFill>
        <a:effectLst/>
      </p:bgPr>
    </p:bg>
    <p:spTree>
      <p:nvGrpSpPr>
        <p:cNvPr id="1" name=""/>
        <p:cNvGrpSpPr/>
        <p:nvPr/>
      </p:nvGrpSpPr>
      <p:grpSpPr>
        <a:xfrm>
          <a:off x="0" y="0"/>
          <a:ext cx="0" cy="0"/>
          <a:chOff x="0" y="0"/>
          <a:chExt cx="0" cy="0"/>
        </a:xfrm>
      </p:grpSpPr>
      <p:sp>
        <p:nvSpPr>
          <p:cNvPr id="17" name="Título 1">
            <a:extLst>
              <a:ext uri="{FF2B5EF4-FFF2-40B4-BE49-F238E27FC236}">
                <a16:creationId xmlns:a16="http://schemas.microsoft.com/office/drawing/2014/main" id="{0DA1282D-6CB5-DF4E-A5CE-CB65D8B959D7}"/>
              </a:ext>
            </a:extLst>
          </p:cNvPr>
          <p:cNvSpPr txBox="1">
            <a:spLocks/>
          </p:cNvSpPr>
          <p:nvPr/>
        </p:nvSpPr>
        <p:spPr>
          <a:xfrm>
            <a:off x="0" y="1322784"/>
            <a:ext cx="9144000" cy="724376"/>
          </a:xfrm>
          <a:prstGeom prst="rect">
            <a:avLst/>
          </a:prstGeom>
        </p:spPr>
        <p:txBody>
          <a:bodyPr anchor="ctr"/>
          <a:lstStyle>
            <a:lvl1pPr algn="l" defTabSz="914400" rtl="0" eaLnBrk="1" latinLnBrk="0" hangingPunct="1">
              <a:lnSpc>
                <a:spcPct val="90000"/>
              </a:lnSpc>
              <a:spcBef>
                <a:spcPct val="0"/>
              </a:spcBef>
              <a:buNone/>
              <a:defRPr sz="3200" b="1" kern="1200">
                <a:solidFill>
                  <a:schemeClr val="accent5">
                    <a:lumMod val="50000"/>
                  </a:schemeClr>
                </a:solidFill>
                <a:latin typeface="+mj-lt"/>
                <a:ea typeface="+mj-ea"/>
                <a:cs typeface="+mj-cs"/>
              </a:defRPr>
            </a:lvl1pPr>
          </a:lstStyle>
          <a:p>
            <a:pPr algn="ctr"/>
            <a:r>
              <a:rPr lang="es-ES_tradnl" sz="4000" b="0">
                <a:solidFill>
                  <a:schemeClr val="bg1"/>
                </a:solidFill>
                <a:latin typeface="Gotham Black" panose="02000604040000020004" pitchFamily="50" charset="0"/>
              </a:rPr>
              <a:t>CONCLUSIONES</a:t>
            </a:r>
          </a:p>
        </p:txBody>
      </p:sp>
      <p:sp>
        <p:nvSpPr>
          <p:cNvPr id="18" name="Marcador de contenido 2">
            <a:extLst>
              <a:ext uri="{FF2B5EF4-FFF2-40B4-BE49-F238E27FC236}">
                <a16:creationId xmlns:a16="http://schemas.microsoft.com/office/drawing/2014/main" id="{28252A68-7FAF-E541-9A99-D2EBC906A657}"/>
              </a:ext>
            </a:extLst>
          </p:cNvPr>
          <p:cNvSpPr txBox="1">
            <a:spLocks/>
          </p:cNvSpPr>
          <p:nvPr/>
        </p:nvSpPr>
        <p:spPr>
          <a:xfrm>
            <a:off x="748887" y="3102101"/>
            <a:ext cx="8068093" cy="1561340"/>
          </a:xfrm>
          <a:prstGeom prst="rect">
            <a:avLst/>
          </a:prstGeom>
        </p:spPr>
        <p:txBody>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buNone/>
            </a:pPr>
            <a:r>
              <a:rPr lang="es-CL">
                <a:solidFill>
                  <a:schemeClr val="bg1">
                    <a:lumMod val="95000"/>
                  </a:schemeClr>
                </a:solidFill>
                <a:latin typeface="Arial" panose="020B0604020202020204" pitchFamily="34" charset="0"/>
                <a:ea typeface="Calibri" panose="020F0502020204030204" pitchFamily="34" charset="0"/>
                <a:cs typeface="Arial" panose="020B0604020202020204" pitchFamily="34" charset="0"/>
              </a:rPr>
              <a:t>L</a:t>
            </a:r>
            <a:r>
              <a:rPr lang="es-CL">
                <a:solidFill>
                  <a:schemeClr val="bg1">
                    <a:lumMod val="95000"/>
                  </a:schemeClr>
                </a:solidFill>
                <a:effectLst/>
                <a:latin typeface="Arial" panose="020B0604020202020204" pitchFamily="34" charset="0"/>
                <a:ea typeface="Calibri" panose="020F0502020204030204" pitchFamily="34" charset="0"/>
                <a:cs typeface="Arial" panose="020B0604020202020204" pitchFamily="34" charset="0"/>
              </a:rPr>
              <a:t>as soluciones de monitorización de lubricantes en línea permiten un mayor  control de los activos y lubricantes extendiendo su vida útil.</a:t>
            </a:r>
          </a:p>
          <a:p>
            <a:pPr marL="0" indent="0" algn="ctr">
              <a:buNone/>
            </a:pPr>
            <a:r>
              <a:rPr lang="es-CL">
                <a:solidFill>
                  <a:schemeClr val="bg1">
                    <a:lumMod val="95000"/>
                  </a:schemeClr>
                </a:solidFill>
                <a:effectLst/>
                <a:latin typeface="Arial" panose="020B0604020202020204" pitchFamily="34" charset="0"/>
                <a:ea typeface="Calibri" panose="020F0502020204030204" pitchFamily="34" charset="0"/>
                <a:cs typeface="Arial" panose="020B0604020202020204" pitchFamily="34" charset="0"/>
              </a:rPr>
              <a:t> </a:t>
            </a:r>
            <a:endParaRPr lang="es-ES_tradnl" sz="2500">
              <a:solidFill>
                <a:schemeClr val="bg1"/>
              </a:solidFill>
            </a:endParaRPr>
          </a:p>
        </p:txBody>
      </p:sp>
    </p:spTree>
    <p:extLst>
      <p:ext uri="{BB962C8B-B14F-4D97-AF65-F5344CB8AC3E}">
        <p14:creationId xmlns:p14="http://schemas.microsoft.com/office/powerpoint/2010/main" val="246728679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13273755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a:extLst>
              <a:ext uri="{FF2B5EF4-FFF2-40B4-BE49-F238E27FC236}">
                <a16:creationId xmlns:a16="http://schemas.microsoft.com/office/drawing/2014/main" id="{C23568D0-463A-1C18-3ACD-A47F24BF2B75}"/>
              </a:ext>
            </a:extLst>
          </p:cNvPr>
          <p:cNvSpPr txBox="1"/>
          <p:nvPr/>
        </p:nvSpPr>
        <p:spPr>
          <a:xfrm>
            <a:off x="142613" y="1824529"/>
            <a:ext cx="8709619" cy="3477875"/>
          </a:xfrm>
          <a:prstGeom prst="rect">
            <a:avLst/>
          </a:prstGeom>
          <a:noFill/>
        </p:spPr>
        <p:txBody>
          <a:bodyPr wrap="square" rtlCol="0">
            <a:spAutoFit/>
          </a:bodyPr>
          <a:lstStyle/>
          <a:p>
            <a:pPr algn="ctr"/>
            <a:r>
              <a:rPr lang="es-ES_tradnl" sz="4400" b="1">
                <a:solidFill>
                  <a:schemeClr val="bg1"/>
                </a:solidFill>
                <a:latin typeface="Arial" panose="020B0604020202020204" pitchFamily="34" charset="0"/>
                <a:cs typeface="Arial" panose="020B0604020202020204" pitchFamily="34" charset="0"/>
              </a:rPr>
              <a:t>Entre el 60% y 80% de las fallas de las maquinas están relacionadas a la contaminación de los lubricantes</a:t>
            </a:r>
          </a:p>
        </p:txBody>
      </p:sp>
      <p:pic>
        <p:nvPicPr>
          <p:cNvPr id="3" name="Imagen 11">
            <a:extLst>
              <a:ext uri="{FF2B5EF4-FFF2-40B4-BE49-F238E27FC236}">
                <a16:creationId xmlns:a16="http://schemas.microsoft.com/office/drawing/2014/main" id="{1B380CA9-108B-8038-0317-E62CB60372C1}"/>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31091" y="5975321"/>
            <a:ext cx="621141" cy="691810"/>
          </a:xfrm>
          <a:prstGeom prst="rect">
            <a:avLst/>
          </a:prstGeom>
        </p:spPr>
      </p:pic>
    </p:spTree>
    <p:extLst>
      <p:ext uri="{BB962C8B-B14F-4D97-AF65-F5344CB8AC3E}">
        <p14:creationId xmlns:p14="http://schemas.microsoft.com/office/powerpoint/2010/main" val="65389188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3">
            <a:extLst>
              <a:ext uri="{FF2B5EF4-FFF2-40B4-BE49-F238E27FC236}">
                <a16:creationId xmlns:a16="http://schemas.microsoft.com/office/drawing/2014/main" id="{4E6E6AA5-4389-F044-ACA5-D4804DB2BA2D}"/>
              </a:ext>
            </a:extLst>
          </p:cNvPr>
          <p:cNvSpPr>
            <a:spLocks noGrp="1"/>
          </p:cNvSpPr>
          <p:nvPr>
            <p:ph type="ctrTitle"/>
          </p:nvPr>
        </p:nvSpPr>
        <p:spPr>
          <a:xfrm>
            <a:off x="1043939" y="1414283"/>
            <a:ext cx="6858000" cy="661543"/>
          </a:xfrm>
        </p:spPr>
        <p:txBody>
          <a:bodyPr>
            <a:noAutofit/>
          </a:bodyPr>
          <a:lstStyle/>
          <a:p>
            <a:r>
              <a:rPr lang="es-ES_tradnl" sz="6000" b="1">
                <a:latin typeface="Century Gothic"/>
              </a:rPr>
              <a:t>CONTENIDO</a:t>
            </a:r>
            <a:endParaRPr lang="es-ES_tradnl" sz="6000" b="1">
              <a:latin typeface="Century Gothic" panose="020B0502020202020204" pitchFamily="34" charset="0"/>
            </a:endParaRPr>
          </a:p>
        </p:txBody>
      </p:sp>
      <p:sp>
        <p:nvSpPr>
          <p:cNvPr id="5" name="Subtítulo 4">
            <a:extLst>
              <a:ext uri="{FF2B5EF4-FFF2-40B4-BE49-F238E27FC236}">
                <a16:creationId xmlns:a16="http://schemas.microsoft.com/office/drawing/2014/main" id="{73474D15-447A-964A-9D2E-5F6E82800A8B}"/>
              </a:ext>
            </a:extLst>
          </p:cNvPr>
          <p:cNvSpPr>
            <a:spLocks noGrp="1"/>
          </p:cNvSpPr>
          <p:nvPr>
            <p:ph type="subTitle" idx="1"/>
          </p:nvPr>
        </p:nvSpPr>
        <p:spPr>
          <a:xfrm>
            <a:off x="914400" y="2385351"/>
            <a:ext cx="6858000" cy="1655762"/>
          </a:xfrm>
        </p:spPr>
        <p:txBody>
          <a:bodyPr>
            <a:normAutofit fontScale="25000" lnSpcReduction="20000"/>
          </a:bodyPr>
          <a:lstStyle/>
          <a:p>
            <a:r>
              <a:rPr lang="es-ES_tradnl" sz="11200">
                <a:latin typeface="Arial" panose="020B0604020202020204" pitchFamily="34" charset="0"/>
                <a:ea typeface="Segoe UI Historic" panose="020B0502040204020203" pitchFamily="34" charset="0"/>
                <a:cs typeface="Arial" panose="020B0604020202020204" pitchFamily="34" charset="0"/>
              </a:rPr>
              <a:t>¿Por qué monitoreamos?</a:t>
            </a:r>
          </a:p>
          <a:p>
            <a:r>
              <a:rPr lang="es-ES_tradnl" sz="11200">
                <a:latin typeface="Arial" panose="020B0604020202020204" pitchFamily="34" charset="0"/>
                <a:ea typeface="Segoe UI Historic" panose="020B0502040204020203" pitchFamily="34" charset="0"/>
                <a:cs typeface="Arial" panose="020B0604020202020204" pitchFamily="34" charset="0"/>
              </a:rPr>
              <a:t>Evolución del monitoreo</a:t>
            </a:r>
          </a:p>
          <a:p>
            <a:r>
              <a:rPr lang="es-ES_tradnl" sz="11200">
                <a:latin typeface="Arial" panose="020B0604020202020204" pitchFamily="34" charset="0"/>
                <a:ea typeface="Segoe UI Historic" panose="020B0502040204020203" pitchFamily="34" charset="0"/>
                <a:cs typeface="Arial" panose="020B0604020202020204" pitchFamily="34" charset="0"/>
              </a:rPr>
              <a:t>Monitoreo de fluidos</a:t>
            </a:r>
          </a:p>
          <a:p>
            <a:r>
              <a:rPr lang="es-ES_tradnl" sz="11200">
                <a:latin typeface="Arial" panose="020B0604020202020204" pitchFamily="34" charset="0"/>
                <a:ea typeface="Segoe UI Historic" panose="020B0502040204020203" pitchFamily="34" charset="0"/>
                <a:cs typeface="Arial" panose="020B0604020202020204" pitchFamily="34" charset="0"/>
              </a:rPr>
              <a:t>¿Dónde instalar?</a:t>
            </a:r>
          </a:p>
          <a:p>
            <a:r>
              <a:rPr lang="es-ES_tradnl" sz="11200">
                <a:latin typeface="Arial" panose="020B0604020202020204" pitchFamily="34" charset="0"/>
                <a:ea typeface="Segoe UI Historic" panose="020B0502040204020203" pitchFamily="34" charset="0"/>
                <a:cs typeface="Arial" panose="020B0604020202020204" pitchFamily="34" charset="0"/>
              </a:rPr>
              <a:t>Caso de estudio</a:t>
            </a:r>
          </a:p>
          <a:p>
            <a:r>
              <a:rPr lang="es-ES_tradnl" sz="11200">
                <a:latin typeface="Arial" panose="020B0604020202020204" pitchFamily="34" charset="0"/>
                <a:ea typeface="Segoe UI Historic" panose="020B0502040204020203" pitchFamily="34" charset="0"/>
                <a:cs typeface="Arial" panose="020B0604020202020204" pitchFamily="34" charset="0"/>
              </a:rPr>
              <a:t>Conclusión </a:t>
            </a:r>
          </a:p>
          <a:p>
            <a:endParaRPr lang="es-ES_tradnl" sz="2500">
              <a:latin typeface="Segoe UI Historic" panose="020B0502040204020203" pitchFamily="34" charset="0"/>
              <a:ea typeface="Segoe UI Historic" panose="020B0502040204020203" pitchFamily="34" charset="0"/>
              <a:cs typeface="Segoe UI Historic" panose="020B0502040204020203" pitchFamily="34" charset="0"/>
            </a:endParaRPr>
          </a:p>
          <a:p>
            <a:endParaRPr lang="es-ES_tradnl" sz="2500">
              <a:latin typeface="Segoe UI Historic" panose="020B0502040204020203" pitchFamily="34" charset="0"/>
              <a:ea typeface="Segoe UI Historic" panose="020B0502040204020203" pitchFamily="34" charset="0"/>
              <a:cs typeface="Segoe UI Historic" panose="020B0502040204020203" pitchFamily="34" charset="0"/>
            </a:endParaRPr>
          </a:p>
          <a:p>
            <a:endParaRPr lang="es-ES_tradnl" sz="2500">
              <a:latin typeface="Segoe UI Historic" panose="020B0502040204020203" pitchFamily="34" charset="0"/>
              <a:ea typeface="Segoe UI Historic" panose="020B0502040204020203" pitchFamily="34" charset="0"/>
              <a:cs typeface="Segoe UI Historic" panose="020B0502040204020203" pitchFamily="34" charset="0"/>
            </a:endParaRPr>
          </a:p>
          <a:p>
            <a:endParaRPr lang="es-ES_tradnl" sz="2500">
              <a:latin typeface="Segoe UI Historic" panose="020B0502040204020203" pitchFamily="34" charset="0"/>
              <a:ea typeface="Segoe UI Historic" panose="020B0502040204020203" pitchFamily="34" charset="0"/>
              <a:cs typeface="Segoe UI Historic" panose="020B0502040204020203" pitchFamily="34" charset="0"/>
            </a:endParaRPr>
          </a:p>
        </p:txBody>
      </p:sp>
      <p:pic>
        <p:nvPicPr>
          <p:cNvPr id="2" name="Imagen 11">
            <a:extLst>
              <a:ext uri="{FF2B5EF4-FFF2-40B4-BE49-F238E27FC236}">
                <a16:creationId xmlns:a16="http://schemas.microsoft.com/office/drawing/2014/main" id="{D2032288-DB94-06CF-FA79-37DD8D2F4FCF}"/>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31091" y="5975321"/>
            <a:ext cx="621141" cy="691810"/>
          </a:xfrm>
          <a:prstGeom prst="rect">
            <a:avLst/>
          </a:prstGeom>
        </p:spPr>
      </p:pic>
    </p:spTree>
    <p:extLst>
      <p:ext uri="{BB962C8B-B14F-4D97-AF65-F5344CB8AC3E}">
        <p14:creationId xmlns:p14="http://schemas.microsoft.com/office/powerpoint/2010/main" val="158667026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ctrTitle"/>
          </p:nvPr>
        </p:nvSpPr>
        <p:spPr>
          <a:xfrm>
            <a:off x="1313895" y="2202196"/>
            <a:ext cx="6711519" cy="1102519"/>
          </a:xfrm>
        </p:spPr>
        <p:txBody>
          <a:bodyPr>
            <a:normAutofit/>
          </a:bodyPr>
          <a:lstStyle/>
          <a:p>
            <a:r>
              <a:rPr lang="es-MX" sz="4000">
                <a:latin typeface="Arial" panose="020B0604020202020204" pitchFamily="34" charset="0"/>
                <a:cs typeface="Arial" panose="020B0604020202020204" pitchFamily="34" charset="0"/>
              </a:rPr>
              <a:t>¿</a:t>
            </a:r>
            <a:r>
              <a:rPr lang="es-MX" sz="4000" b="1">
                <a:solidFill>
                  <a:srgbClr val="292F60"/>
                </a:solidFill>
                <a:latin typeface="Arial" panose="020B0604020202020204" pitchFamily="34" charset="0"/>
                <a:cs typeface="Arial" panose="020B0604020202020204" pitchFamily="34" charset="0"/>
              </a:rPr>
              <a:t>Qué es monitorear?</a:t>
            </a:r>
          </a:p>
        </p:txBody>
      </p:sp>
      <p:sp>
        <p:nvSpPr>
          <p:cNvPr id="3" name="Subtítulo 2"/>
          <p:cNvSpPr>
            <a:spLocks noGrp="1"/>
          </p:cNvSpPr>
          <p:nvPr>
            <p:ph type="subTitle" idx="4294967295"/>
          </p:nvPr>
        </p:nvSpPr>
        <p:spPr>
          <a:xfrm>
            <a:off x="1313896" y="3553009"/>
            <a:ext cx="6711518" cy="450819"/>
          </a:xfrm>
        </p:spPr>
        <p:txBody>
          <a:bodyPr>
            <a:noAutofit/>
          </a:bodyPr>
          <a:lstStyle/>
          <a:p>
            <a:pPr marL="0" indent="0" algn="ctr">
              <a:buNone/>
            </a:pPr>
            <a:r>
              <a:rPr lang="es-MX" sz="2800">
                <a:latin typeface="Arial" panose="020B0604020202020204" pitchFamily="34" charset="0"/>
                <a:cs typeface="Arial" panose="020B0604020202020204" pitchFamily="34" charset="0"/>
              </a:rPr>
              <a:t>¿Por qué lo hacemos?</a:t>
            </a:r>
          </a:p>
        </p:txBody>
      </p:sp>
      <p:pic>
        <p:nvPicPr>
          <p:cNvPr id="4" name="Imagen 3" descr="Logotipo, nombre de la empresa&#10;&#10;Descripción generada automáticamente">
            <a:extLst>
              <a:ext uri="{FF2B5EF4-FFF2-40B4-BE49-F238E27FC236}">
                <a16:creationId xmlns:a16="http://schemas.microsoft.com/office/drawing/2014/main" id="{20CE40C2-7BA2-C1A5-4E70-34E37747F218}"/>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203474" y="6259094"/>
            <a:ext cx="640883" cy="459372"/>
          </a:xfrm>
          <a:prstGeom prst="rect">
            <a:avLst/>
          </a:prstGeom>
        </p:spPr>
      </p:pic>
    </p:spTree>
    <p:extLst>
      <p:ext uri="{BB962C8B-B14F-4D97-AF65-F5344CB8AC3E}">
        <p14:creationId xmlns:p14="http://schemas.microsoft.com/office/powerpoint/2010/main" val="15545419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 name="TextBox 72">
            <a:extLst>
              <a:ext uri="{FF2B5EF4-FFF2-40B4-BE49-F238E27FC236}">
                <a16:creationId xmlns:a16="http://schemas.microsoft.com/office/drawing/2014/main" id="{9C0C7691-7EC4-9307-430A-E1A9C322E12C}"/>
              </a:ext>
            </a:extLst>
          </p:cNvPr>
          <p:cNvSpPr txBox="1"/>
          <p:nvPr/>
        </p:nvSpPr>
        <p:spPr>
          <a:xfrm>
            <a:off x="920505" y="2583289"/>
            <a:ext cx="1184940" cy="338554"/>
          </a:xfrm>
          <a:prstGeom prst="rect">
            <a:avLst/>
          </a:prstGeom>
          <a:noFill/>
        </p:spPr>
        <p:txBody>
          <a:bodyPr wrap="none" rtlCol="0">
            <a:spAutoFit/>
          </a:bodyPr>
          <a:lstStyle/>
          <a:p>
            <a:pPr algn="ctr"/>
            <a:r>
              <a:rPr lang="en-ID" sz="1600" b="1">
                <a:solidFill>
                  <a:srgbClr val="292F60"/>
                </a:solidFill>
                <a:latin typeface="Century Gothic" panose="020B0502020202020204" pitchFamily="34" charset="0"/>
              </a:rPr>
              <a:t>PROTEGER</a:t>
            </a:r>
            <a:endParaRPr lang="en-US" sz="1600" b="1">
              <a:solidFill>
                <a:srgbClr val="292F60"/>
              </a:solidFill>
              <a:latin typeface="Century Gothic" panose="020B0502020202020204" pitchFamily="34" charset="0"/>
            </a:endParaRPr>
          </a:p>
        </p:txBody>
      </p:sp>
      <p:sp>
        <p:nvSpPr>
          <p:cNvPr id="34" name="Rectangle 73">
            <a:extLst>
              <a:ext uri="{FF2B5EF4-FFF2-40B4-BE49-F238E27FC236}">
                <a16:creationId xmlns:a16="http://schemas.microsoft.com/office/drawing/2014/main" id="{2BEBE8B8-7467-8925-0DEE-3064685963C0}"/>
              </a:ext>
            </a:extLst>
          </p:cNvPr>
          <p:cNvSpPr/>
          <p:nvPr/>
        </p:nvSpPr>
        <p:spPr>
          <a:xfrm>
            <a:off x="480675" y="2848320"/>
            <a:ext cx="2071111" cy="1287532"/>
          </a:xfrm>
          <a:prstGeom prst="rect">
            <a:avLst/>
          </a:prstGeom>
        </p:spPr>
        <p:txBody>
          <a:bodyPr wrap="square">
            <a:spAutoFit/>
          </a:bodyPr>
          <a:lstStyle/>
          <a:p>
            <a:pPr algn="ctr">
              <a:lnSpc>
                <a:spcPct val="150000"/>
              </a:lnSpc>
            </a:pPr>
            <a:r>
              <a:rPr lang="es-ES_tradnl" b="1">
                <a:solidFill>
                  <a:schemeClr val="tx1">
                    <a:lumMod val="95000"/>
                    <a:lumOff val="5000"/>
                  </a:schemeClr>
                </a:solidFill>
                <a:latin typeface="Arial" panose="020B0604020202020204" pitchFamily="34" charset="0"/>
                <a:ea typeface="Segoe UI Historic" panose="020B0502040204020203" pitchFamily="34" charset="0"/>
                <a:cs typeface="Arial" panose="020B0604020202020204" pitchFamily="34" charset="0"/>
              </a:rPr>
              <a:t>Personas</a:t>
            </a:r>
          </a:p>
          <a:p>
            <a:pPr algn="ctr">
              <a:lnSpc>
                <a:spcPct val="150000"/>
              </a:lnSpc>
            </a:pPr>
            <a:r>
              <a:rPr lang="es-ES_tradnl" b="1">
                <a:solidFill>
                  <a:schemeClr val="tx1">
                    <a:lumMod val="95000"/>
                    <a:lumOff val="5000"/>
                  </a:schemeClr>
                </a:solidFill>
                <a:latin typeface="Arial" panose="020B0604020202020204" pitchFamily="34" charset="0"/>
                <a:ea typeface="Segoe UI Historic" panose="020B0502040204020203" pitchFamily="34" charset="0"/>
                <a:cs typeface="Arial" panose="020B0604020202020204" pitchFamily="34" charset="0"/>
              </a:rPr>
              <a:t>Maquinas</a:t>
            </a:r>
          </a:p>
          <a:p>
            <a:pPr algn="ctr">
              <a:lnSpc>
                <a:spcPct val="150000"/>
              </a:lnSpc>
            </a:pPr>
            <a:r>
              <a:rPr lang="es-ES_tradnl" b="1">
                <a:solidFill>
                  <a:schemeClr val="tx1">
                    <a:lumMod val="95000"/>
                    <a:lumOff val="5000"/>
                  </a:schemeClr>
                </a:solidFill>
                <a:latin typeface="Arial" panose="020B0604020202020204" pitchFamily="34" charset="0"/>
                <a:ea typeface="Segoe UI Historic" panose="020B0502040204020203" pitchFamily="34" charset="0"/>
                <a:cs typeface="Arial" panose="020B0604020202020204" pitchFamily="34" charset="0"/>
              </a:rPr>
              <a:t>Medio Ambiente</a:t>
            </a:r>
          </a:p>
        </p:txBody>
      </p:sp>
      <p:sp>
        <p:nvSpPr>
          <p:cNvPr id="36" name="TextBox 88">
            <a:extLst>
              <a:ext uri="{FF2B5EF4-FFF2-40B4-BE49-F238E27FC236}">
                <a16:creationId xmlns:a16="http://schemas.microsoft.com/office/drawing/2014/main" id="{75A6D190-9C08-7996-A02A-C722ADFF297A}"/>
              </a:ext>
            </a:extLst>
          </p:cNvPr>
          <p:cNvSpPr txBox="1"/>
          <p:nvPr/>
        </p:nvSpPr>
        <p:spPr>
          <a:xfrm>
            <a:off x="2761591" y="2583289"/>
            <a:ext cx="1409361" cy="338554"/>
          </a:xfrm>
          <a:prstGeom prst="rect">
            <a:avLst/>
          </a:prstGeom>
          <a:noFill/>
        </p:spPr>
        <p:txBody>
          <a:bodyPr wrap="none" rtlCol="0">
            <a:spAutoFit/>
          </a:bodyPr>
          <a:lstStyle/>
          <a:p>
            <a:pPr algn="ctr"/>
            <a:r>
              <a:rPr lang="en-ID" sz="1600" b="1">
                <a:solidFill>
                  <a:srgbClr val="292F60"/>
                </a:solidFill>
                <a:latin typeface="Century Gothic" panose="020B0502020202020204" pitchFamily="34" charset="0"/>
              </a:rPr>
              <a:t>CONTROLAR</a:t>
            </a:r>
            <a:endParaRPr lang="en-US" sz="1600" b="1">
              <a:solidFill>
                <a:srgbClr val="292F60"/>
              </a:solidFill>
              <a:latin typeface="Century Gothic" panose="020B0502020202020204" pitchFamily="34" charset="0"/>
            </a:endParaRPr>
          </a:p>
        </p:txBody>
      </p:sp>
      <p:sp>
        <p:nvSpPr>
          <p:cNvPr id="37" name="Rectangle 89">
            <a:extLst>
              <a:ext uri="{FF2B5EF4-FFF2-40B4-BE49-F238E27FC236}">
                <a16:creationId xmlns:a16="http://schemas.microsoft.com/office/drawing/2014/main" id="{04C4070E-CF73-D61D-BB89-B741A9932FD3}"/>
              </a:ext>
            </a:extLst>
          </p:cNvPr>
          <p:cNvSpPr/>
          <p:nvPr/>
        </p:nvSpPr>
        <p:spPr>
          <a:xfrm>
            <a:off x="2774211" y="2845347"/>
            <a:ext cx="1384115" cy="1976695"/>
          </a:xfrm>
          <a:prstGeom prst="rect">
            <a:avLst/>
          </a:prstGeom>
        </p:spPr>
        <p:txBody>
          <a:bodyPr wrap="square">
            <a:spAutoFit/>
          </a:bodyPr>
          <a:lstStyle/>
          <a:p>
            <a:pPr algn="ctr">
              <a:lnSpc>
                <a:spcPct val="150000"/>
              </a:lnSpc>
            </a:pPr>
            <a:r>
              <a:rPr lang="es-ES_tradnl" b="1">
                <a:solidFill>
                  <a:schemeClr val="tx1">
                    <a:lumMod val="95000"/>
                    <a:lumOff val="5000"/>
                  </a:schemeClr>
                </a:solidFill>
                <a:latin typeface="Arial" panose="020B0604020202020204" pitchFamily="34" charset="0"/>
                <a:ea typeface="Segoe UI Historic" panose="020B0502040204020203" pitchFamily="34" charset="0"/>
                <a:cs typeface="Arial" panose="020B0604020202020204" pitchFamily="34" charset="0"/>
              </a:rPr>
              <a:t>Procesos</a:t>
            </a:r>
          </a:p>
          <a:p>
            <a:pPr algn="ctr">
              <a:lnSpc>
                <a:spcPct val="150000"/>
              </a:lnSpc>
            </a:pPr>
            <a:r>
              <a:rPr lang="es-ES_tradnl" b="1">
                <a:solidFill>
                  <a:schemeClr val="tx1">
                    <a:lumMod val="95000"/>
                    <a:lumOff val="5000"/>
                  </a:schemeClr>
                </a:solidFill>
                <a:latin typeface="Arial" panose="020B0604020202020204" pitchFamily="34" charset="0"/>
                <a:ea typeface="Segoe UI Historic" panose="020B0502040204020203" pitchFamily="34" charset="0"/>
                <a:cs typeface="Arial" panose="020B0604020202020204" pitchFamily="34" charset="0"/>
              </a:rPr>
              <a:t>Variables</a:t>
            </a:r>
          </a:p>
          <a:p>
            <a:pPr algn="ctr">
              <a:lnSpc>
                <a:spcPct val="150000"/>
              </a:lnSpc>
            </a:pPr>
            <a:r>
              <a:rPr lang="es-ES_tradnl" b="1">
                <a:solidFill>
                  <a:schemeClr val="tx1">
                    <a:lumMod val="95000"/>
                    <a:lumOff val="5000"/>
                  </a:schemeClr>
                </a:solidFill>
                <a:latin typeface="Arial" panose="020B0604020202020204" pitchFamily="34" charset="0"/>
                <a:ea typeface="Segoe UI Historic" panose="020B0502040204020203" pitchFamily="34" charset="0"/>
                <a:cs typeface="Arial" panose="020B0604020202020204" pitchFamily="34" charset="0"/>
              </a:rPr>
              <a:t>Acciones</a:t>
            </a:r>
          </a:p>
          <a:p>
            <a:pPr algn="ctr">
              <a:lnSpc>
                <a:spcPct val="150000"/>
              </a:lnSpc>
            </a:pPr>
            <a:r>
              <a:rPr lang="es-ES_tradnl" b="1">
                <a:solidFill>
                  <a:schemeClr val="tx1">
                    <a:lumMod val="95000"/>
                    <a:lumOff val="5000"/>
                  </a:schemeClr>
                </a:solidFill>
                <a:latin typeface="Arial" panose="020B0604020202020204" pitchFamily="34" charset="0"/>
                <a:ea typeface="Segoe UI Historic" panose="020B0502040204020203" pitchFamily="34" charset="0"/>
                <a:cs typeface="Arial" panose="020B0604020202020204" pitchFamily="34" charset="0"/>
              </a:rPr>
              <a:t> </a:t>
            </a:r>
          </a:p>
          <a:p>
            <a:pPr algn="ctr">
              <a:lnSpc>
                <a:spcPct val="150000"/>
              </a:lnSpc>
            </a:pPr>
            <a:endParaRPr lang="es-ES_tradnl" sz="1100" b="1">
              <a:solidFill>
                <a:schemeClr val="tx1">
                  <a:lumMod val="95000"/>
                  <a:lumOff val="5000"/>
                </a:schemeClr>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39" name="TextBox 114">
            <a:extLst>
              <a:ext uri="{FF2B5EF4-FFF2-40B4-BE49-F238E27FC236}">
                <a16:creationId xmlns:a16="http://schemas.microsoft.com/office/drawing/2014/main" id="{0623CA5D-BCF3-286E-2B87-F208E7C59BEA}"/>
              </a:ext>
            </a:extLst>
          </p:cNvPr>
          <p:cNvSpPr txBox="1"/>
          <p:nvPr/>
        </p:nvSpPr>
        <p:spPr>
          <a:xfrm>
            <a:off x="5062820" y="2583289"/>
            <a:ext cx="1229824" cy="338554"/>
          </a:xfrm>
          <a:prstGeom prst="rect">
            <a:avLst/>
          </a:prstGeom>
          <a:noFill/>
        </p:spPr>
        <p:txBody>
          <a:bodyPr wrap="none" rtlCol="0">
            <a:spAutoFit/>
          </a:bodyPr>
          <a:lstStyle/>
          <a:p>
            <a:pPr algn="ctr"/>
            <a:r>
              <a:rPr lang="en-ID" sz="1600" b="1">
                <a:solidFill>
                  <a:srgbClr val="292F60"/>
                </a:solidFill>
                <a:latin typeface="Century Gothic" panose="020B0502020202020204" pitchFamily="34" charset="0"/>
              </a:rPr>
              <a:t>CONOCER</a:t>
            </a:r>
            <a:endParaRPr lang="en-US" sz="1600" b="1">
              <a:solidFill>
                <a:srgbClr val="292F60"/>
              </a:solidFill>
              <a:latin typeface="Century Gothic" panose="020B0502020202020204" pitchFamily="34" charset="0"/>
            </a:endParaRPr>
          </a:p>
        </p:txBody>
      </p:sp>
      <p:sp>
        <p:nvSpPr>
          <p:cNvPr id="40" name="Rectangle 115">
            <a:extLst>
              <a:ext uri="{FF2B5EF4-FFF2-40B4-BE49-F238E27FC236}">
                <a16:creationId xmlns:a16="http://schemas.microsoft.com/office/drawing/2014/main" id="{FCF3573C-E86D-F796-B8AB-82BA1F41C5C1}"/>
              </a:ext>
            </a:extLst>
          </p:cNvPr>
          <p:cNvSpPr/>
          <p:nvPr/>
        </p:nvSpPr>
        <p:spPr>
          <a:xfrm>
            <a:off x="4895389" y="2921842"/>
            <a:ext cx="1574925" cy="872034"/>
          </a:xfrm>
          <a:prstGeom prst="rect">
            <a:avLst/>
          </a:prstGeom>
        </p:spPr>
        <p:txBody>
          <a:bodyPr wrap="square">
            <a:spAutoFit/>
          </a:bodyPr>
          <a:lstStyle/>
          <a:p>
            <a:pPr algn="ctr">
              <a:lnSpc>
                <a:spcPct val="150000"/>
              </a:lnSpc>
            </a:pPr>
            <a:r>
              <a:rPr lang="es-ES_tradnl" b="1">
                <a:solidFill>
                  <a:schemeClr val="tx1">
                    <a:lumMod val="95000"/>
                    <a:lumOff val="5000"/>
                  </a:schemeClr>
                </a:solidFill>
                <a:latin typeface="Arial" panose="020B0604020202020204" pitchFamily="34" charset="0"/>
                <a:ea typeface="Segoe UI Historic" panose="020B0502040204020203" pitchFamily="34" charset="0"/>
                <a:cs typeface="Arial" panose="020B0604020202020204" pitchFamily="34" charset="0"/>
              </a:rPr>
              <a:t>Línea de normalidad</a:t>
            </a:r>
          </a:p>
        </p:txBody>
      </p:sp>
      <p:sp>
        <p:nvSpPr>
          <p:cNvPr id="42" name="TextBox 119">
            <a:extLst>
              <a:ext uri="{FF2B5EF4-FFF2-40B4-BE49-F238E27FC236}">
                <a16:creationId xmlns:a16="http://schemas.microsoft.com/office/drawing/2014/main" id="{1FA99E1E-41CE-76C4-D207-1B1FCB221884}"/>
              </a:ext>
            </a:extLst>
          </p:cNvPr>
          <p:cNvSpPr txBox="1"/>
          <p:nvPr/>
        </p:nvSpPr>
        <p:spPr>
          <a:xfrm>
            <a:off x="6824948" y="2583288"/>
            <a:ext cx="1491114" cy="338554"/>
          </a:xfrm>
          <a:prstGeom prst="rect">
            <a:avLst/>
          </a:prstGeom>
          <a:noFill/>
        </p:spPr>
        <p:txBody>
          <a:bodyPr wrap="none" rtlCol="0">
            <a:spAutoFit/>
          </a:bodyPr>
          <a:lstStyle/>
          <a:p>
            <a:pPr algn="ctr"/>
            <a:r>
              <a:rPr lang="en-ID" sz="1600" b="1">
                <a:solidFill>
                  <a:srgbClr val="292F60"/>
                </a:solidFill>
                <a:latin typeface="Century Gothic" panose="020B0502020202020204" pitchFamily="34" charset="0"/>
              </a:rPr>
              <a:t>PROGRAMAR</a:t>
            </a:r>
            <a:endParaRPr lang="en-US" sz="1600" b="1">
              <a:solidFill>
                <a:srgbClr val="292F60"/>
              </a:solidFill>
              <a:latin typeface="Century Gothic" panose="020B0502020202020204" pitchFamily="34" charset="0"/>
            </a:endParaRPr>
          </a:p>
        </p:txBody>
      </p:sp>
      <p:sp>
        <p:nvSpPr>
          <p:cNvPr id="43" name="Rectangle 120">
            <a:extLst>
              <a:ext uri="{FF2B5EF4-FFF2-40B4-BE49-F238E27FC236}">
                <a16:creationId xmlns:a16="http://schemas.microsoft.com/office/drawing/2014/main" id="{A132E2B4-22B5-CE28-38E8-0368FEE9C95B}"/>
              </a:ext>
            </a:extLst>
          </p:cNvPr>
          <p:cNvSpPr/>
          <p:nvPr/>
        </p:nvSpPr>
        <p:spPr>
          <a:xfrm>
            <a:off x="6631159" y="2921842"/>
            <a:ext cx="1878676" cy="1561197"/>
          </a:xfrm>
          <a:prstGeom prst="rect">
            <a:avLst/>
          </a:prstGeom>
        </p:spPr>
        <p:txBody>
          <a:bodyPr wrap="square">
            <a:spAutoFit/>
          </a:bodyPr>
          <a:lstStyle/>
          <a:p>
            <a:pPr algn="ctr">
              <a:lnSpc>
                <a:spcPct val="150000"/>
              </a:lnSpc>
            </a:pPr>
            <a:r>
              <a:rPr lang="es-ES_tradnl" b="1">
                <a:solidFill>
                  <a:schemeClr val="tx1">
                    <a:lumMod val="95000"/>
                    <a:lumOff val="5000"/>
                  </a:schemeClr>
                </a:solidFill>
                <a:latin typeface="Arial" panose="020B0604020202020204" pitchFamily="34" charset="0"/>
                <a:ea typeface="Segoe UI Historic" panose="020B0502040204020203" pitchFamily="34" charset="0"/>
                <a:cs typeface="Arial" panose="020B0604020202020204" pitchFamily="34" charset="0"/>
              </a:rPr>
              <a:t>Mantención</a:t>
            </a:r>
          </a:p>
          <a:p>
            <a:pPr algn="ctr">
              <a:lnSpc>
                <a:spcPct val="150000"/>
              </a:lnSpc>
            </a:pPr>
            <a:r>
              <a:rPr lang="es-ES_tradnl" b="1">
                <a:solidFill>
                  <a:schemeClr val="tx1">
                    <a:lumMod val="95000"/>
                    <a:lumOff val="5000"/>
                  </a:schemeClr>
                </a:solidFill>
                <a:latin typeface="Arial" panose="020B0604020202020204" pitchFamily="34" charset="0"/>
                <a:ea typeface="Segoe UI Historic" panose="020B0502040204020203" pitchFamily="34" charset="0"/>
                <a:cs typeface="Arial" panose="020B0604020202020204" pitchFamily="34" charset="0"/>
              </a:rPr>
              <a:t>Cambios</a:t>
            </a:r>
          </a:p>
          <a:p>
            <a:pPr algn="ctr">
              <a:lnSpc>
                <a:spcPct val="150000"/>
              </a:lnSpc>
            </a:pPr>
            <a:r>
              <a:rPr lang="es-ES_tradnl" b="1">
                <a:solidFill>
                  <a:schemeClr val="tx1">
                    <a:lumMod val="95000"/>
                    <a:lumOff val="5000"/>
                  </a:schemeClr>
                </a:solidFill>
                <a:latin typeface="Arial" panose="020B0604020202020204" pitchFamily="34" charset="0"/>
                <a:ea typeface="Segoe UI Historic" panose="020B0502040204020203" pitchFamily="34" charset="0"/>
                <a:cs typeface="Arial" panose="020B0604020202020204" pitchFamily="34" charset="0"/>
              </a:rPr>
              <a:t>Paradas</a:t>
            </a:r>
          </a:p>
          <a:p>
            <a:pPr algn="ctr">
              <a:lnSpc>
                <a:spcPct val="150000"/>
              </a:lnSpc>
            </a:pPr>
            <a:endParaRPr lang="es-ES_tradnl" sz="1100" b="1">
              <a:solidFill>
                <a:schemeClr val="tx1">
                  <a:lumMod val="95000"/>
                  <a:lumOff val="5000"/>
                </a:schemeClr>
              </a:solidFill>
              <a:latin typeface="Segoe UI Historic" panose="020B0502040204020203" pitchFamily="34" charset="0"/>
              <a:ea typeface="Segoe UI Historic" panose="020B0502040204020203" pitchFamily="34" charset="0"/>
              <a:cs typeface="Segoe UI Historic" panose="020B0502040204020203" pitchFamily="34" charset="0"/>
            </a:endParaRPr>
          </a:p>
        </p:txBody>
      </p:sp>
      <p:sp>
        <p:nvSpPr>
          <p:cNvPr id="44" name="Rectangle 142">
            <a:extLst>
              <a:ext uri="{FF2B5EF4-FFF2-40B4-BE49-F238E27FC236}">
                <a16:creationId xmlns:a16="http://schemas.microsoft.com/office/drawing/2014/main" id="{F9EAA26D-8868-3D13-462D-829A0F657451}"/>
              </a:ext>
            </a:extLst>
          </p:cNvPr>
          <p:cNvSpPr/>
          <p:nvPr/>
        </p:nvSpPr>
        <p:spPr>
          <a:xfrm>
            <a:off x="5141400" y="1200887"/>
            <a:ext cx="1072661" cy="1187646"/>
          </a:xfrm>
          <a:prstGeom prst="rect">
            <a:avLst/>
          </a:prstGeom>
          <a:solidFill>
            <a:srgbClr val="1C2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a:p>
        </p:txBody>
      </p:sp>
      <p:sp>
        <p:nvSpPr>
          <p:cNvPr id="45" name="Rectangle 111">
            <a:extLst>
              <a:ext uri="{FF2B5EF4-FFF2-40B4-BE49-F238E27FC236}">
                <a16:creationId xmlns:a16="http://schemas.microsoft.com/office/drawing/2014/main" id="{D7F87211-B61C-A8ED-697B-E5E63E870560}"/>
              </a:ext>
            </a:extLst>
          </p:cNvPr>
          <p:cNvSpPr/>
          <p:nvPr/>
        </p:nvSpPr>
        <p:spPr>
          <a:xfrm>
            <a:off x="5141400" y="1149065"/>
            <a:ext cx="1072661" cy="1187646"/>
          </a:xfrm>
          <a:prstGeom prst="rect">
            <a:avLst/>
          </a:prstGeom>
          <a:solidFill>
            <a:srgbClr val="292F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a:p>
        </p:txBody>
      </p:sp>
      <p:sp>
        <p:nvSpPr>
          <p:cNvPr id="46" name="Flowchart: Extract 113">
            <a:extLst>
              <a:ext uri="{FF2B5EF4-FFF2-40B4-BE49-F238E27FC236}">
                <a16:creationId xmlns:a16="http://schemas.microsoft.com/office/drawing/2014/main" id="{BF0F638E-FEE4-AADD-A9BE-C0134D510DB1}"/>
              </a:ext>
            </a:extLst>
          </p:cNvPr>
          <p:cNvSpPr/>
          <p:nvPr/>
        </p:nvSpPr>
        <p:spPr>
          <a:xfrm rot="10800000">
            <a:off x="5552437" y="2370151"/>
            <a:ext cx="250581" cy="158262"/>
          </a:xfrm>
          <a:prstGeom prst="flowChartExtract">
            <a:avLst/>
          </a:prstGeom>
          <a:solidFill>
            <a:srgbClr val="1C204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a:p>
        </p:txBody>
      </p:sp>
      <p:sp>
        <p:nvSpPr>
          <p:cNvPr id="48" name="Rectangle 141">
            <a:extLst>
              <a:ext uri="{FF2B5EF4-FFF2-40B4-BE49-F238E27FC236}">
                <a16:creationId xmlns:a16="http://schemas.microsoft.com/office/drawing/2014/main" id="{FAFAF512-673C-6198-C564-A6A945960CA0}"/>
              </a:ext>
            </a:extLst>
          </p:cNvPr>
          <p:cNvSpPr/>
          <p:nvPr/>
        </p:nvSpPr>
        <p:spPr>
          <a:xfrm>
            <a:off x="2929942" y="1200887"/>
            <a:ext cx="1072661" cy="1187646"/>
          </a:xfrm>
          <a:prstGeom prst="rect">
            <a:avLst/>
          </a:prstGeom>
          <a:solidFill>
            <a:srgbClr val="35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a:p>
        </p:txBody>
      </p:sp>
      <p:sp>
        <p:nvSpPr>
          <p:cNvPr id="49" name="Rectangle 80">
            <a:extLst>
              <a:ext uri="{FF2B5EF4-FFF2-40B4-BE49-F238E27FC236}">
                <a16:creationId xmlns:a16="http://schemas.microsoft.com/office/drawing/2014/main" id="{B824A338-61CE-4AD3-4F12-BE24F44D38ED}"/>
              </a:ext>
            </a:extLst>
          </p:cNvPr>
          <p:cNvSpPr/>
          <p:nvPr/>
        </p:nvSpPr>
        <p:spPr>
          <a:xfrm>
            <a:off x="2929942" y="1149065"/>
            <a:ext cx="1072661" cy="1187646"/>
          </a:xfrm>
          <a:prstGeom prst="rect">
            <a:avLst/>
          </a:prstGeom>
          <a:solidFill>
            <a:srgbClr val="60111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a:p>
        </p:txBody>
      </p:sp>
      <p:sp>
        <p:nvSpPr>
          <p:cNvPr id="51" name="Flowchart: Extract 81">
            <a:extLst>
              <a:ext uri="{FF2B5EF4-FFF2-40B4-BE49-F238E27FC236}">
                <a16:creationId xmlns:a16="http://schemas.microsoft.com/office/drawing/2014/main" id="{F7A457A0-4972-00AB-28BD-8CCEFD20313F}"/>
              </a:ext>
            </a:extLst>
          </p:cNvPr>
          <p:cNvSpPr/>
          <p:nvPr/>
        </p:nvSpPr>
        <p:spPr>
          <a:xfrm rot="10800000">
            <a:off x="3340979" y="2370151"/>
            <a:ext cx="250581" cy="158262"/>
          </a:xfrm>
          <a:prstGeom prst="flowChartExtract">
            <a:avLst/>
          </a:prstGeom>
          <a:solidFill>
            <a:srgbClr val="35090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a:p>
        </p:txBody>
      </p:sp>
      <p:sp>
        <p:nvSpPr>
          <p:cNvPr id="53" name="Rectangle 140">
            <a:extLst>
              <a:ext uri="{FF2B5EF4-FFF2-40B4-BE49-F238E27FC236}">
                <a16:creationId xmlns:a16="http://schemas.microsoft.com/office/drawing/2014/main" id="{892E0650-F776-3854-7887-4F5B3A4A9D97}"/>
              </a:ext>
            </a:extLst>
          </p:cNvPr>
          <p:cNvSpPr/>
          <p:nvPr/>
        </p:nvSpPr>
        <p:spPr>
          <a:xfrm>
            <a:off x="976644" y="1200887"/>
            <a:ext cx="1072661" cy="118764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a:p>
        </p:txBody>
      </p:sp>
      <p:sp>
        <p:nvSpPr>
          <p:cNvPr id="54" name="Rectangle 1">
            <a:extLst>
              <a:ext uri="{FF2B5EF4-FFF2-40B4-BE49-F238E27FC236}">
                <a16:creationId xmlns:a16="http://schemas.microsoft.com/office/drawing/2014/main" id="{BC7C64E2-CC90-6F60-A8B3-1FB66F6E91AB}"/>
              </a:ext>
            </a:extLst>
          </p:cNvPr>
          <p:cNvSpPr/>
          <p:nvPr/>
        </p:nvSpPr>
        <p:spPr>
          <a:xfrm>
            <a:off x="976644" y="1149065"/>
            <a:ext cx="1072661" cy="1187646"/>
          </a:xfrm>
          <a:prstGeom prst="rect">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a:p>
        </p:txBody>
      </p:sp>
      <p:sp>
        <p:nvSpPr>
          <p:cNvPr id="55" name="Flowchart: Extract 2">
            <a:extLst>
              <a:ext uri="{FF2B5EF4-FFF2-40B4-BE49-F238E27FC236}">
                <a16:creationId xmlns:a16="http://schemas.microsoft.com/office/drawing/2014/main" id="{90EE4FA3-2EC8-F0CD-6DC4-7665ED67A42F}"/>
              </a:ext>
            </a:extLst>
          </p:cNvPr>
          <p:cNvSpPr/>
          <p:nvPr/>
        </p:nvSpPr>
        <p:spPr>
          <a:xfrm rot="10800000">
            <a:off x="1387681" y="2370151"/>
            <a:ext cx="250581" cy="158262"/>
          </a:xfrm>
          <a:prstGeom prst="flowChartExtra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a:p>
        </p:txBody>
      </p:sp>
      <p:sp>
        <p:nvSpPr>
          <p:cNvPr id="57" name="Rectangle 143">
            <a:extLst>
              <a:ext uri="{FF2B5EF4-FFF2-40B4-BE49-F238E27FC236}">
                <a16:creationId xmlns:a16="http://schemas.microsoft.com/office/drawing/2014/main" id="{8F614D48-993A-D606-04E0-CF288B51DE10}"/>
              </a:ext>
            </a:extLst>
          </p:cNvPr>
          <p:cNvSpPr/>
          <p:nvPr/>
        </p:nvSpPr>
        <p:spPr>
          <a:xfrm>
            <a:off x="7034170" y="1200887"/>
            <a:ext cx="1072661" cy="1187646"/>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a:p>
        </p:txBody>
      </p:sp>
      <p:sp>
        <p:nvSpPr>
          <p:cNvPr id="58" name="Rectangle 117">
            <a:extLst>
              <a:ext uri="{FF2B5EF4-FFF2-40B4-BE49-F238E27FC236}">
                <a16:creationId xmlns:a16="http://schemas.microsoft.com/office/drawing/2014/main" id="{F1393DED-97B1-DED4-8B75-47D8A170CAC0}"/>
              </a:ext>
            </a:extLst>
          </p:cNvPr>
          <p:cNvSpPr/>
          <p:nvPr/>
        </p:nvSpPr>
        <p:spPr>
          <a:xfrm>
            <a:off x="7034170" y="1149065"/>
            <a:ext cx="1072661" cy="1187646"/>
          </a:xfrm>
          <a:prstGeom prst="rect">
            <a:avLst/>
          </a:prstGeom>
          <a:solidFill>
            <a:schemeClr val="tx1">
              <a:lumMod val="50000"/>
              <a:lumOff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a:p>
        </p:txBody>
      </p:sp>
      <p:sp>
        <p:nvSpPr>
          <p:cNvPr id="59" name="Flowchart: Extract 118">
            <a:extLst>
              <a:ext uri="{FF2B5EF4-FFF2-40B4-BE49-F238E27FC236}">
                <a16:creationId xmlns:a16="http://schemas.microsoft.com/office/drawing/2014/main" id="{8EB5C22B-A94E-8D9F-8421-7079A1053CDE}"/>
              </a:ext>
            </a:extLst>
          </p:cNvPr>
          <p:cNvSpPr/>
          <p:nvPr/>
        </p:nvSpPr>
        <p:spPr>
          <a:xfrm rot="10800000">
            <a:off x="7445207" y="2370151"/>
            <a:ext cx="250581" cy="158262"/>
          </a:xfrm>
          <a:prstGeom prst="flowChartExtra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D" sz="1013"/>
          </a:p>
        </p:txBody>
      </p:sp>
      <p:sp>
        <p:nvSpPr>
          <p:cNvPr id="2" name="Título 1">
            <a:extLst>
              <a:ext uri="{FF2B5EF4-FFF2-40B4-BE49-F238E27FC236}">
                <a16:creationId xmlns:a16="http://schemas.microsoft.com/office/drawing/2014/main" id="{042B0D7C-1358-BF70-EF59-63B53F3296B8}"/>
              </a:ext>
            </a:extLst>
          </p:cNvPr>
          <p:cNvSpPr>
            <a:spLocks noGrp="1"/>
          </p:cNvSpPr>
          <p:nvPr>
            <p:ph type="title"/>
          </p:nvPr>
        </p:nvSpPr>
        <p:spPr>
          <a:xfrm>
            <a:off x="1998499" y="219977"/>
            <a:ext cx="6766967" cy="724376"/>
          </a:xfrm>
        </p:spPr>
        <p:txBody>
          <a:bodyPr/>
          <a:lstStyle/>
          <a:p>
            <a:r>
              <a:rPr lang="es-ES_tradnl" sz="4000">
                <a:solidFill>
                  <a:srgbClr val="292F60"/>
                </a:solidFill>
              </a:rPr>
              <a:t>¿Por qué monitoreamos? </a:t>
            </a:r>
          </a:p>
        </p:txBody>
      </p:sp>
      <p:sp>
        <p:nvSpPr>
          <p:cNvPr id="5" name="CuadroTexto 4">
            <a:extLst>
              <a:ext uri="{FF2B5EF4-FFF2-40B4-BE49-F238E27FC236}">
                <a16:creationId xmlns:a16="http://schemas.microsoft.com/office/drawing/2014/main" id="{8125BEC9-1E98-35A0-F071-00F8DD9818D8}"/>
              </a:ext>
            </a:extLst>
          </p:cNvPr>
          <p:cNvSpPr txBox="1"/>
          <p:nvPr/>
        </p:nvSpPr>
        <p:spPr>
          <a:xfrm>
            <a:off x="5564" y="4383283"/>
            <a:ext cx="9138436" cy="1661993"/>
          </a:xfrm>
          <a:prstGeom prst="rect">
            <a:avLst/>
          </a:prstGeom>
          <a:noFill/>
        </p:spPr>
        <p:txBody>
          <a:bodyPr wrap="square" rtlCol="0">
            <a:spAutoFit/>
          </a:bodyPr>
          <a:lstStyle/>
          <a:p>
            <a:pPr algn="ctr"/>
            <a:r>
              <a:rPr lang="es-CL" sz="2800">
                <a:latin typeface="Arial" panose="020B0604020202020204" pitchFamily="34" charset="0"/>
                <a:ea typeface="Open Sans Light" panose="020B0306030504020204" pitchFamily="34" charset="0"/>
                <a:cs typeface="Arial" panose="020B0604020202020204" pitchFamily="34" charset="0"/>
              </a:rPr>
              <a:t>Toda acción de monitoreo debe tener un propósito establecido y debe aportar al cuidado de las personas, del proceso, de los activos o del entorno</a:t>
            </a:r>
          </a:p>
          <a:p>
            <a:endParaRPr lang="es-MX"/>
          </a:p>
        </p:txBody>
      </p:sp>
      <p:pic>
        <p:nvPicPr>
          <p:cNvPr id="1026" name="Picture 2" descr="Proteger - Iconos gratis de seguridad">
            <a:extLst>
              <a:ext uri="{FF2B5EF4-FFF2-40B4-BE49-F238E27FC236}">
                <a16:creationId xmlns:a16="http://schemas.microsoft.com/office/drawing/2014/main" id="{A3CC9E78-3091-4874-C6FF-7CA2A340AEF8}"/>
              </a:ext>
            </a:extLst>
          </p:cNvPr>
          <p:cNvPicPr>
            <a:picLocks noChangeAspect="1" noChangeArrowheads="1"/>
          </p:cNvPicPr>
          <p:nvPr/>
        </p:nvPicPr>
        <p:blipFill>
          <a:blip r:embed="rId3" cstate="print">
            <a:lum bright="70000" contrast="-70000"/>
            <a:extLst>
              <a:ext uri="{28A0092B-C50C-407E-A947-70E740481C1C}">
                <a14:useLocalDpi xmlns:a14="http://schemas.microsoft.com/office/drawing/2010/main" val="0"/>
              </a:ext>
            </a:extLst>
          </a:blip>
          <a:srcRect/>
          <a:stretch>
            <a:fillRect/>
          </a:stretch>
        </p:blipFill>
        <p:spPr bwMode="auto">
          <a:xfrm>
            <a:off x="1297577" y="1511033"/>
            <a:ext cx="436482" cy="436482"/>
          </a:xfrm>
          <a:prstGeom prst="rect">
            <a:avLst/>
          </a:prstGeom>
          <a:noFill/>
          <a:extLst>
            <a:ext uri="{909E8E84-426E-40DD-AFC4-6F175D3DCCD1}">
              <a14:hiddenFill xmlns:a14="http://schemas.microsoft.com/office/drawing/2010/main">
                <a:solidFill>
                  <a:srgbClr val="FFFFFF"/>
                </a:solidFill>
              </a14:hiddenFill>
            </a:ext>
          </a:extLst>
        </p:spPr>
      </p:pic>
      <p:pic>
        <p:nvPicPr>
          <p:cNvPr id="1040" name="Picture 16" descr="Factoría F5">
            <a:extLst>
              <a:ext uri="{FF2B5EF4-FFF2-40B4-BE49-F238E27FC236}">
                <a16:creationId xmlns:a16="http://schemas.microsoft.com/office/drawing/2014/main" id="{C510599D-30EE-62AD-E618-289055BD1B5A}"/>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flipH="1">
            <a:off x="3243273" y="1489595"/>
            <a:ext cx="457867" cy="456725"/>
          </a:xfrm>
          <a:prstGeom prst="rect">
            <a:avLst/>
          </a:prstGeom>
          <a:noFill/>
          <a:extLst>
            <a:ext uri="{909E8E84-426E-40DD-AFC4-6F175D3DCCD1}">
              <a14:hiddenFill xmlns:a14="http://schemas.microsoft.com/office/drawing/2010/main">
                <a:solidFill>
                  <a:srgbClr val="FFFFFF"/>
                </a:solidFill>
              </a14:hiddenFill>
            </a:ext>
          </a:extLst>
        </p:spPr>
      </p:pic>
      <p:pic>
        <p:nvPicPr>
          <p:cNvPr id="1046" name="Picture 22" descr="Programar - Iconos gratis de negocios y finanzas">
            <a:extLst>
              <a:ext uri="{FF2B5EF4-FFF2-40B4-BE49-F238E27FC236}">
                <a16:creationId xmlns:a16="http://schemas.microsoft.com/office/drawing/2014/main" id="{29E82B65-C13D-63BF-4352-9DB698C9CBF3}"/>
              </a:ext>
            </a:extLst>
          </p:cNvPr>
          <p:cNvPicPr>
            <a:picLocks noChangeAspect="1" noChangeArrowheads="1"/>
          </p:cNvPicPr>
          <p:nvPr/>
        </p:nvPicPr>
        <p:blipFill>
          <a:blip r:embed="rId5" cstate="print">
            <a:lum bright="70000" contrast="-70000"/>
            <a:extLst>
              <a:ext uri="{28A0092B-C50C-407E-A947-70E740481C1C}">
                <a14:useLocalDpi xmlns:a14="http://schemas.microsoft.com/office/drawing/2010/main" val="0"/>
              </a:ext>
            </a:extLst>
          </a:blip>
          <a:srcRect/>
          <a:stretch>
            <a:fillRect/>
          </a:stretch>
        </p:blipFill>
        <p:spPr bwMode="auto">
          <a:xfrm>
            <a:off x="7361567" y="1526606"/>
            <a:ext cx="419714" cy="419714"/>
          </a:xfrm>
          <a:prstGeom prst="rect">
            <a:avLst/>
          </a:prstGeom>
          <a:noFill/>
          <a:extLst>
            <a:ext uri="{909E8E84-426E-40DD-AFC4-6F175D3DCCD1}">
              <a14:hiddenFill xmlns:a14="http://schemas.microsoft.com/office/drawing/2010/main">
                <a:solidFill>
                  <a:srgbClr val="FFFFFF"/>
                </a:solidFill>
              </a14:hiddenFill>
            </a:ext>
          </a:extLst>
        </p:spPr>
      </p:pic>
      <p:pic>
        <p:nvPicPr>
          <p:cNvPr id="1048" name="Picture 24" descr="Proceso | Icono Gratis">
            <a:extLst>
              <a:ext uri="{FF2B5EF4-FFF2-40B4-BE49-F238E27FC236}">
                <a16:creationId xmlns:a16="http://schemas.microsoft.com/office/drawing/2014/main" id="{CD199A41-D19A-7971-FC2E-7CCBFCFFF95E}"/>
              </a:ext>
            </a:extLst>
          </p:cNvPr>
          <p:cNvPicPr>
            <a:picLocks noChangeAspect="1" noChangeArrowheads="1"/>
          </p:cNvPicPr>
          <p:nvPr/>
        </p:nvPicPr>
        <p:blipFill>
          <a:blip r:embed="rId6" cstate="print">
            <a:lum bright="70000" contrast="-70000"/>
            <a:extLst>
              <a:ext uri="{28A0092B-C50C-407E-A947-70E740481C1C}">
                <a14:useLocalDpi xmlns:a14="http://schemas.microsoft.com/office/drawing/2010/main" val="0"/>
              </a:ext>
            </a:extLst>
          </a:blip>
          <a:srcRect/>
          <a:stretch>
            <a:fillRect/>
          </a:stretch>
        </p:blipFill>
        <p:spPr bwMode="auto">
          <a:xfrm>
            <a:off x="5399508" y="1430447"/>
            <a:ext cx="566689" cy="566689"/>
          </a:xfrm>
          <a:prstGeom prst="rect">
            <a:avLst/>
          </a:prstGeom>
          <a:noFill/>
          <a:extLst>
            <a:ext uri="{909E8E84-426E-40DD-AFC4-6F175D3DCCD1}">
              <a14:hiddenFill xmlns:a14="http://schemas.microsoft.com/office/drawing/2010/main">
                <a:solidFill>
                  <a:srgbClr val="FFFFFF"/>
                </a:solidFill>
              </a14:hiddenFill>
            </a:ext>
          </a:extLst>
        </p:spPr>
      </p:pic>
      <p:pic>
        <p:nvPicPr>
          <p:cNvPr id="10" name="Imagen 9" descr="Logotipo, nombre de la empresa&#10;&#10;Descripción generada automáticamente">
            <a:extLst>
              <a:ext uri="{FF2B5EF4-FFF2-40B4-BE49-F238E27FC236}">
                <a16:creationId xmlns:a16="http://schemas.microsoft.com/office/drawing/2014/main" id="{A84C5911-304C-EFC0-F0A0-3583EBC5BF81}"/>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203474" y="6259094"/>
            <a:ext cx="640883" cy="459372"/>
          </a:xfrm>
          <a:prstGeom prst="rect">
            <a:avLst/>
          </a:prstGeom>
        </p:spPr>
      </p:pic>
    </p:spTree>
    <p:extLst>
      <p:ext uri="{BB962C8B-B14F-4D97-AF65-F5344CB8AC3E}">
        <p14:creationId xmlns:p14="http://schemas.microsoft.com/office/powerpoint/2010/main" val="378767899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a:extLst>
              <a:ext uri="{FF2B5EF4-FFF2-40B4-BE49-F238E27FC236}">
                <a16:creationId xmlns:a16="http://schemas.microsoft.com/office/drawing/2014/main" id="{D04A7591-DAD3-F45D-4744-7C6CDDB2844F}"/>
              </a:ext>
            </a:extLst>
          </p:cNvPr>
          <p:cNvSpPr txBox="1"/>
          <p:nvPr/>
        </p:nvSpPr>
        <p:spPr>
          <a:xfrm>
            <a:off x="1101848" y="2459504"/>
            <a:ext cx="6940303" cy="1938992"/>
          </a:xfrm>
          <a:prstGeom prst="rect">
            <a:avLst/>
          </a:prstGeom>
          <a:noFill/>
        </p:spPr>
        <p:txBody>
          <a:bodyPr wrap="square" rtlCol="0">
            <a:spAutoFit/>
          </a:bodyPr>
          <a:lstStyle/>
          <a:p>
            <a:pPr algn="ctr"/>
            <a:r>
              <a:rPr lang="es-ES_tradnl" sz="6000" b="1">
                <a:solidFill>
                  <a:schemeClr val="bg1"/>
                </a:solidFill>
                <a:latin typeface="Century Gothic" panose="020B0502020202020204" pitchFamily="34" charset="0"/>
              </a:rPr>
              <a:t>La evolución del monitoreo </a:t>
            </a:r>
          </a:p>
        </p:txBody>
      </p:sp>
      <p:pic>
        <p:nvPicPr>
          <p:cNvPr id="5" name="Imagen 11">
            <a:extLst>
              <a:ext uri="{FF2B5EF4-FFF2-40B4-BE49-F238E27FC236}">
                <a16:creationId xmlns:a16="http://schemas.microsoft.com/office/drawing/2014/main" id="{D2F851E2-7A3E-3774-D6A1-644C11A78675}"/>
              </a:ext>
            </a:extLst>
          </p:cNvPr>
          <p:cNvPicPr>
            <a:picLocks noChangeAspect="1"/>
          </p:cNvPicPr>
          <p:nvPr/>
        </p:nvPicPr>
        <p:blipFill>
          <a:blip r:embed="rId2" cstate="print">
            <a:extLst>
              <a:ext uri="{28A0092B-C50C-407E-A947-70E740481C1C}">
                <a14:useLocalDpi xmlns:a14="http://schemas.microsoft.com/office/drawing/2010/main" val="0"/>
              </a:ext>
            </a:extLst>
          </a:blip>
          <a:srcRect/>
          <a:stretch/>
        </p:blipFill>
        <p:spPr>
          <a:xfrm>
            <a:off x="8231091" y="5975321"/>
            <a:ext cx="621141" cy="691810"/>
          </a:xfrm>
          <a:prstGeom prst="rect">
            <a:avLst/>
          </a:prstGeom>
        </p:spPr>
      </p:pic>
    </p:spTree>
    <p:extLst>
      <p:ext uri="{BB962C8B-B14F-4D97-AF65-F5344CB8AC3E}">
        <p14:creationId xmlns:p14="http://schemas.microsoft.com/office/powerpoint/2010/main" val="148462388"/>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 name="TextBox 50">
            <a:extLst>
              <a:ext uri="{FF2B5EF4-FFF2-40B4-BE49-F238E27FC236}">
                <a16:creationId xmlns:a16="http://schemas.microsoft.com/office/drawing/2014/main" id="{89F5A731-AB3D-275D-8C9B-2945CAA800B0}"/>
              </a:ext>
            </a:extLst>
          </p:cNvPr>
          <p:cNvSpPr txBox="1"/>
          <p:nvPr/>
        </p:nvSpPr>
        <p:spPr>
          <a:xfrm>
            <a:off x="3737683" y="1344463"/>
            <a:ext cx="4750647" cy="830997"/>
          </a:xfrm>
          <a:prstGeom prst="rect">
            <a:avLst/>
          </a:prstGeom>
          <a:noFill/>
        </p:spPr>
        <p:txBody>
          <a:bodyPr wrap="square" rtlCol="0">
            <a:spAutoFit/>
          </a:bodyPr>
          <a:lstStyle/>
          <a:p>
            <a:pPr algn="ctr"/>
            <a:r>
              <a:rPr lang="es-ES_tradnl" sz="2400" b="1">
                <a:latin typeface="Arial" panose="020B0604020202020204" pitchFamily="34" charset="0"/>
                <a:cs typeface="Arial" panose="020B0604020202020204" pitchFamily="34" charset="0"/>
              </a:rPr>
              <a:t>Proceso de visualización esporádico</a:t>
            </a:r>
          </a:p>
        </p:txBody>
      </p:sp>
      <p:sp>
        <p:nvSpPr>
          <p:cNvPr id="32" name="Freeform 5">
            <a:extLst>
              <a:ext uri="{FF2B5EF4-FFF2-40B4-BE49-F238E27FC236}">
                <a16:creationId xmlns:a16="http://schemas.microsoft.com/office/drawing/2014/main" id="{2F1CCFCF-8826-CB9B-6466-11652DABE553}"/>
              </a:ext>
            </a:extLst>
          </p:cNvPr>
          <p:cNvSpPr>
            <a:spLocks noChangeAspect="1" noEditPoints="1"/>
          </p:cNvSpPr>
          <p:nvPr/>
        </p:nvSpPr>
        <p:spPr bwMode="auto">
          <a:xfrm>
            <a:off x="3796462" y="2605646"/>
            <a:ext cx="270000" cy="270000"/>
          </a:xfrm>
          <a:custGeom>
            <a:avLst/>
            <a:gdLst>
              <a:gd name="T0" fmla="*/ 163 w 327"/>
              <a:gd name="T1" fmla="*/ 0 h 327"/>
              <a:gd name="T2" fmla="*/ 0 w 327"/>
              <a:gd name="T3" fmla="*/ 164 h 327"/>
              <a:gd name="T4" fmla="*/ 163 w 327"/>
              <a:gd name="T5" fmla="*/ 327 h 327"/>
              <a:gd name="T6" fmla="*/ 327 w 327"/>
              <a:gd name="T7" fmla="*/ 164 h 327"/>
              <a:gd name="T8" fmla="*/ 163 w 327"/>
              <a:gd name="T9" fmla="*/ 0 h 327"/>
              <a:gd name="T10" fmla="*/ 149 w 327"/>
              <a:gd name="T11" fmla="*/ 214 h 327"/>
              <a:gd name="T12" fmla="*/ 102 w 327"/>
              <a:gd name="T13" fmla="*/ 167 h 327"/>
              <a:gd name="T14" fmla="*/ 119 w 327"/>
              <a:gd name="T15" fmla="*/ 150 h 327"/>
              <a:gd name="T16" fmla="*/ 147 w 327"/>
              <a:gd name="T17" fmla="*/ 176 h 327"/>
              <a:gd name="T18" fmla="*/ 205 w 327"/>
              <a:gd name="T19" fmla="*/ 113 h 327"/>
              <a:gd name="T20" fmla="*/ 225 w 327"/>
              <a:gd name="T21" fmla="*/ 130 h 327"/>
              <a:gd name="T22" fmla="*/ 149 w 327"/>
              <a:gd name="T23" fmla="*/ 214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7" h="327">
                <a:moveTo>
                  <a:pt x="163" y="0"/>
                </a:moveTo>
                <a:cubicBezTo>
                  <a:pt x="73" y="0"/>
                  <a:pt x="0" y="73"/>
                  <a:pt x="0" y="164"/>
                </a:cubicBezTo>
                <a:cubicBezTo>
                  <a:pt x="0" y="254"/>
                  <a:pt x="73" y="327"/>
                  <a:pt x="163" y="327"/>
                </a:cubicBezTo>
                <a:cubicBezTo>
                  <a:pt x="254" y="327"/>
                  <a:pt x="327" y="254"/>
                  <a:pt x="327" y="164"/>
                </a:cubicBezTo>
                <a:cubicBezTo>
                  <a:pt x="327" y="73"/>
                  <a:pt x="254" y="0"/>
                  <a:pt x="163" y="0"/>
                </a:cubicBezTo>
                <a:close/>
                <a:moveTo>
                  <a:pt x="149" y="214"/>
                </a:moveTo>
                <a:cubicBezTo>
                  <a:pt x="102" y="167"/>
                  <a:pt x="102" y="167"/>
                  <a:pt x="102" y="167"/>
                </a:cubicBezTo>
                <a:cubicBezTo>
                  <a:pt x="119" y="150"/>
                  <a:pt x="119" y="150"/>
                  <a:pt x="119" y="150"/>
                </a:cubicBezTo>
                <a:cubicBezTo>
                  <a:pt x="147" y="176"/>
                  <a:pt x="147" y="176"/>
                  <a:pt x="147" y="176"/>
                </a:cubicBezTo>
                <a:cubicBezTo>
                  <a:pt x="205" y="113"/>
                  <a:pt x="205" y="113"/>
                  <a:pt x="205" y="113"/>
                </a:cubicBezTo>
                <a:cubicBezTo>
                  <a:pt x="225" y="130"/>
                  <a:pt x="225" y="130"/>
                  <a:pt x="225" y="130"/>
                </a:cubicBezTo>
                <a:lnTo>
                  <a:pt x="149" y="214"/>
                </a:lnTo>
                <a:close/>
              </a:path>
            </a:pathLst>
          </a:custGeom>
          <a:solidFill>
            <a:schemeClr val="accent1">
              <a:lumMod val="50000"/>
            </a:schemeClr>
          </a:solidFill>
          <a:ln>
            <a:noFill/>
          </a:ln>
        </p:spPr>
        <p:txBody>
          <a:bodyPr vert="horz" wrap="square" lIns="68580" tIns="34290" rIns="68580" bIns="34290" numCol="1" anchor="t" anchorCtr="0" compatLnSpc="1">
            <a:prstTxWarp prst="textNoShape">
              <a:avLst/>
            </a:prstTxWarp>
          </a:bodyPr>
          <a:lstStyle/>
          <a:p>
            <a:endParaRPr lang="es-ES_tradnl" sz="1013">
              <a:solidFill>
                <a:schemeClr val="accent1">
                  <a:lumMod val="50000"/>
                </a:schemeClr>
              </a:solidFill>
            </a:endParaRPr>
          </a:p>
        </p:txBody>
      </p:sp>
      <p:sp>
        <p:nvSpPr>
          <p:cNvPr id="33" name="TextBox 58">
            <a:extLst>
              <a:ext uri="{FF2B5EF4-FFF2-40B4-BE49-F238E27FC236}">
                <a16:creationId xmlns:a16="http://schemas.microsoft.com/office/drawing/2014/main" id="{AEAFE46F-3EA3-E651-ABBD-4ACF1DACE97F}"/>
              </a:ext>
            </a:extLst>
          </p:cNvPr>
          <p:cNvSpPr txBox="1"/>
          <p:nvPr/>
        </p:nvSpPr>
        <p:spPr>
          <a:xfrm>
            <a:off x="4294018" y="2538968"/>
            <a:ext cx="1654139" cy="400110"/>
          </a:xfrm>
          <a:prstGeom prst="rect">
            <a:avLst/>
          </a:prstGeom>
          <a:noFill/>
        </p:spPr>
        <p:txBody>
          <a:bodyPr wrap="square" rtlCol="0">
            <a:spAutoFit/>
          </a:bodyPr>
          <a:lstStyle/>
          <a:p>
            <a:r>
              <a:rPr lang="es-ES_tradnl" sz="2000" b="1">
                <a:solidFill>
                  <a:schemeClr val="accent1">
                    <a:lumMod val="50000"/>
                  </a:schemeClr>
                </a:solidFill>
                <a:latin typeface="Century Gothic" panose="020B0502020202020204" pitchFamily="34" charset="0"/>
              </a:rPr>
              <a:t>Ventajas</a:t>
            </a:r>
          </a:p>
        </p:txBody>
      </p:sp>
      <p:sp>
        <p:nvSpPr>
          <p:cNvPr id="34" name="Rectangle 59">
            <a:extLst>
              <a:ext uri="{FF2B5EF4-FFF2-40B4-BE49-F238E27FC236}">
                <a16:creationId xmlns:a16="http://schemas.microsoft.com/office/drawing/2014/main" id="{08E8A957-A3F7-439D-0134-2E83E712410E}"/>
              </a:ext>
            </a:extLst>
          </p:cNvPr>
          <p:cNvSpPr/>
          <p:nvPr/>
        </p:nvSpPr>
        <p:spPr>
          <a:xfrm>
            <a:off x="4320311" y="2862401"/>
            <a:ext cx="3710804" cy="496996"/>
          </a:xfrm>
          <a:prstGeom prst="rect">
            <a:avLst/>
          </a:prstGeom>
        </p:spPr>
        <p:txBody>
          <a:bodyPr wrap="square">
            <a:spAutoFit/>
          </a:bodyPr>
          <a:lstStyle/>
          <a:p>
            <a:pPr marL="285750" indent="-285750">
              <a:lnSpc>
                <a:spcPct val="150000"/>
              </a:lnSpc>
              <a:buFont typeface="Wingdings" panose="05000000000000000000" pitchFamily="2" charset="2"/>
              <a:buChar char="Ø"/>
            </a:pPr>
            <a:r>
              <a:rPr lang="es-ES_tradnl" sz="2000">
                <a:latin typeface="Arial" panose="020B0604020202020204" pitchFamily="34" charset="0"/>
                <a:ea typeface="Segoe UI Historic" panose="020B0502040204020203" pitchFamily="34" charset="0"/>
                <a:cs typeface="Arial" panose="020B0604020202020204" pitchFamily="34" charset="0"/>
              </a:rPr>
              <a:t>Fácil implementación </a:t>
            </a:r>
          </a:p>
        </p:txBody>
      </p:sp>
      <p:sp>
        <p:nvSpPr>
          <p:cNvPr id="35" name="Freeform 5">
            <a:extLst>
              <a:ext uri="{FF2B5EF4-FFF2-40B4-BE49-F238E27FC236}">
                <a16:creationId xmlns:a16="http://schemas.microsoft.com/office/drawing/2014/main" id="{6A56C6AA-1047-39F7-E79E-B64CDE195B96}"/>
              </a:ext>
            </a:extLst>
          </p:cNvPr>
          <p:cNvSpPr>
            <a:spLocks noChangeAspect="1" noEditPoints="1"/>
          </p:cNvSpPr>
          <p:nvPr/>
        </p:nvSpPr>
        <p:spPr bwMode="auto">
          <a:xfrm>
            <a:off x="3805340" y="3467613"/>
            <a:ext cx="270000" cy="270000"/>
          </a:xfrm>
          <a:custGeom>
            <a:avLst/>
            <a:gdLst>
              <a:gd name="T0" fmla="*/ 163 w 327"/>
              <a:gd name="T1" fmla="*/ 0 h 327"/>
              <a:gd name="T2" fmla="*/ 0 w 327"/>
              <a:gd name="T3" fmla="*/ 164 h 327"/>
              <a:gd name="T4" fmla="*/ 163 w 327"/>
              <a:gd name="T5" fmla="*/ 327 h 327"/>
              <a:gd name="T6" fmla="*/ 327 w 327"/>
              <a:gd name="T7" fmla="*/ 164 h 327"/>
              <a:gd name="T8" fmla="*/ 163 w 327"/>
              <a:gd name="T9" fmla="*/ 0 h 327"/>
              <a:gd name="T10" fmla="*/ 149 w 327"/>
              <a:gd name="T11" fmla="*/ 214 h 327"/>
              <a:gd name="T12" fmla="*/ 102 w 327"/>
              <a:gd name="T13" fmla="*/ 167 h 327"/>
              <a:gd name="T14" fmla="*/ 119 w 327"/>
              <a:gd name="T15" fmla="*/ 150 h 327"/>
              <a:gd name="T16" fmla="*/ 147 w 327"/>
              <a:gd name="T17" fmla="*/ 176 h 327"/>
              <a:gd name="T18" fmla="*/ 205 w 327"/>
              <a:gd name="T19" fmla="*/ 113 h 327"/>
              <a:gd name="T20" fmla="*/ 225 w 327"/>
              <a:gd name="T21" fmla="*/ 130 h 327"/>
              <a:gd name="T22" fmla="*/ 149 w 327"/>
              <a:gd name="T23" fmla="*/ 214 h 3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7" h="327">
                <a:moveTo>
                  <a:pt x="163" y="0"/>
                </a:moveTo>
                <a:cubicBezTo>
                  <a:pt x="73" y="0"/>
                  <a:pt x="0" y="73"/>
                  <a:pt x="0" y="164"/>
                </a:cubicBezTo>
                <a:cubicBezTo>
                  <a:pt x="0" y="254"/>
                  <a:pt x="73" y="327"/>
                  <a:pt x="163" y="327"/>
                </a:cubicBezTo>
                <a:cubicBezTo>
                  <a:pt x="254" y="327"/>
                  <a:pt x="327" y="254"/>
                  <a:pt x="327" y="164"/>
                </a:cubicBezTo>
                <a:cubicBezTo>
                  <a:pt x="327" y="73"/>
                  <a:pt x="254" y="0"/>
                  <a:pt x="163" y="0"/>
                </a:cubicBezTo>
                <a:close/>
                <a:moveTo>
                  <a:pt x="149" y="214"/>
                </a:moveTo>
                <a:cubicBezTo>
                  <a:pt x="102" y="167"/>
                  <a:pt x="102" y="167"/>
                  <a:pt x="102" y="167"/>
                </a:cubicBezTo>
                <a:cubicBezTo>
                  <a:pt x="119" y="150"/>
                  <a:pt x="119" y="150"/>
                  <a:pt x="119" y="150"/>
                </a:cubicBezTo>
                <a:cubicBezTo>
                  <a:pt x="147" y="176"/>
                  <a:pt x="147" y="176"/>
                  <a:pt x="147" y="176"/>
                </a:cubicBezTo>
                <a:cubicBezTo>
                  <a:pt x="205" y="113"/>
                  <a:pt x="205" y="113"/>
                  <a:pt x="205" y="113"/>
                </a:cubicBezTo>
                <a:cubicBezTo>
                  <a:pt x="225" y="130"/>
                  <a:pt x="225" y="130"/>
                  <a:pt x="225" y="130"/>
                </a:cubicBezTo>
                <a:lnTo>
                  <a:pt x="149" y="214"/>
                </a:lnTo>
                <a:close/>
              </a:path>
            </a:pathLst>
          </a:custGeom>
          <a:solidFill>
            <a:srgbClr val="601111"/>
          </a:solidFill>
          <a:ln>
            <a:noFill/>
          </a:ln>
        </p:spPr>
        <p:txBody>
          <a:bodyPr vert="horz" wrap="square" lIns="68580" tIns="34290" rIns="68580" bIns="34290" numCol="1" anchor="t" anchorCtr="0" compatLnSpc="1">
            <a:prstTxWarp prst="textNoShape">
              <a:avLst/>
            </a:prstTxWarp>
          </a:bodyPr>
          <a:lstStyle/>
          <a:p>
            <a:endParaRPr lang="es-ES_tradnl" sz="1013"/>
          </a:p>
        </p:txBody>
      </p:sp>
      <p:sp>
        <p:nvSpPr>
          <p:cNvPr id="36" name="TextBox 62">
            <a:extLst>
              <a:ext uri="{FF2B5EF4-FFF2-40B4-BE49-F238E27FC236}">
                <a16:creationId xmlns:a16="http://schemas.microsoft.com/office/drawing/2014/main" id="{F86B5CF9-7E71-BCE8-B028-CF4A54797082}"/>
              </a:ext>
            </a:extLst>
          </p:cNvPr>
          <p:cNvSpPr txBox="1"/>
          <p:nvPr/>
        </p:nvSpPr>
        <p:spPr>
          <a:xfrm>
            <a:off x="4302896" y="3400933"/>
            <a:ext cx="1733918" cy="707886"/>
          </a:xfrm>
          <a:prstGeom prst="rect">
            <a:avLst/>
          </a:prstGeom>
          <a:noFill/>
        </p:spPr>
        <p:txBody>
          <a:bodyPr wrap="square" rtlCol="0">
            <a:spAutoFit/>
          </a:bodyPr>
          <a:lstStyle/>
          <a:p>
            <a:r>
              <a:rPr lang="es-ES_tradnl" sz="2000" b="1">
                <a:solidFill>
                  <a:srgbClr val="601111"/>
                </a:solidFill>
                <a:latin typeface="Century Gothic" panose="020B0502020202020204" pitchFamily="34" charset="0"/>
              </a:rPr>
              <a:t>Desventajas</a:t>
            </a:r>
          </a:p>
          <a:p>
            <a:endParaRPr lang="es-ES_tradnl" sz="2000" b="1">
              <a:solidFill>
                <a:srgbClr val="601111"/>
              </a:solidFill>
              <a:latin typeface="Century Gothic" panose="020B0502020202020204" pitchFamily="34" charset="0"/>
            </a:endParaRPr>
          </a:p>
        </p:txBody>
      </p:sp>
      <p:sp>
        <p:nvSpPr>
          <p:cNvPr id="37" name="Rectangle 63">
            <a:extLst>
              <a:ext uri="{FF2B5EF4-FFF2-40B4-BE49-F238E27FC236}">
                <a16:creationId xmlns:a16="http://schemas.microsoft.com/office/drawing/2014/main" id="{09EB0540-0BC2-6DE0-7248-473EA44C2671}"/>
              </a:ext>
            </a:extLst>
          </p:cNvPr>
          <p:cNvSpPr/>
          <p:nvPr/>
        </p:nvSpPr>
        <p:spPr>
          <a:xfrm>
            <a:off x="4220411" y="3816752"/>
            <a:ext cx="5061571" cy="1881990"/>
          </a:xfrm>
          <a:prstGeom prst="rect">
            <a:avLst/>
          </a:prstGeom>
        </p:spPr>
        <p:txBody>
          <a:bodyPr wrap="square">
            <a:spAutoFit/>
          </a:bodyPr>
          <a:lstStyle/>
          <a:p>
            <a:pPr marL="285750" indent="-285750">
              <a:lnSpc>
                <a:spcPct val="150000"/>
              </a:lnSpc>
              <a:buFont typeface="Wingdings" panose="05000000000000000000" pitchFamily="2" charset="2"/>
              <a:buChar char="Ø"/>
            </a:pPr>
            <a:r>
              <a:rPr lang="es-ES_tradnl" sz="2000">
                <a:latin typeface="Arial" panose="020B0604020202020204" pitchFamily="34" charset="0"/>
                <a:ea typeface="Segoe UI Historic" panose="020B0502040204020203" pitchFamily="34" charset="0"/>
                <a:cs typeface="Arial" panose="020B0604020202020204" pitchFamily="34" charset="0"/>
              </a:rPr>
              <a:t>No hay seguimiento</a:t>
            </a:r>
          </a:p>
          <a:p>
            <a:pPr marL="285750" indent="-285750">
              <a:lnSpc>
                <a:spcPct val="150000"/>
              </a:lnSpc>
              <a:buFont typeface="Wingdings" panose="05000000000000000000" pitchFamily="2" charset="2"/>
              <a:buChar char="Ø"/>
            </a:pPr>
            <a:r>
              <a:rPr lang="es-ES_tradnl" sz="2000">
                <a:latin typeface="Arial" panose="020B0604020202020204" pitchFamily="34" charset="0"/>
                <a:ea typeface="Segoe UI Historic" panose="020B0502040204020203" pitchFamily="34" charset="0"/>
                <a:cs typeface="Arial" panose="020B0604020202020204" pitchFamily="34" charset="0"/>
              </a:rPr>
              <a:t>Sin análisis de datos- sin repetitividad </a:t>
            </a:r>
          </a:p>
          <a:p>
            <a:pPr marL="285750" indent="-285750">
              <a:lnSpc>
                <a:spcPct val="150000"/>
              </a:lnSpc>
              <a:buFont typeface="Wingdings" panose="05000000000000000000" pitchFamily="2" charset="2"/>
              <a:buChar char="Ø"/>
            </a:pPr>
            <a:r>
              <a:rPr lang="es-ES_tradnl" sz="2000">
                <a:latin typeface="Arial" panose="020B0604020202020204" pitchFamily="34" charset="0"/>
                <a:ea typeface="Segoe UI Historic" panose="020B0502040204020203" pitchFamily="34" charset="0"/>
                <a:cs typeface="Arial" panose="020B0604020202020204" pitchFamily="34" charset="0"/>
              </a:rPr>
              <a:t>Difícil toma de decisión</a:t>
            </a:r>
          </a:p>
          <a:p>
            <a:pPr marL="285750" indent="-285750">
              <a:lnSpc>
                <a:spcPct val="150000"/>
              </a:lnSpc>
              <a:buFont typeface="Wingdings" panose="05000000000000000000" pitchFamily="2" charset="2"/>
              <a:buChar char="Ø"/>
            </a:pPr>
            <a:r>
              <a:rPr lang="es-ES_tradnl" sz="2000">
                <a:latin typeface="Arial" panose="020B0604020202020204" pitchFamily="34" charset="0"/>
                <a:ea typeface="Segoe UI Historic" panose="020B0502040204020203" pitchFamily="34" charset="0"/>
                <a:cs typeface="Arial" panose="020B0604020202020204" pitchFamily="34" charset="0"/>
              </a:rPr>
              <a:t>Generalmente sin registros  </a:t>
            </a:r>
          </a:p>
        </p:txBody>
      </p:sp>
      <p:cxnSp>
        <p:nvCxnSpPr>
          <p:cNvPr id="38" name="Straight Connector 64">
            <a:extLst>
              <a:ext uri="{FF2B5EF4-FFF2-40B4-BE49-F238E27FC236}">
                <a16:creationId xmlns:a16="http://schemas.microsoft.com/office/drawing/2014/main" id="{58DDC934-E0DD-D33A-F2BD-F481483BF611}"/>
              </a:ext>
            </a:extLst>
          </p:cNvPr>
          <p:cNvCxnSpPr>
            <a:cxnSpLocks/>
          </p:cNvCxnSpPr>
          <p:nvPr/>
        </p:nvCxnSpPr>
        <p:spPr>
          <a:xfrm flipV="1">
            <a:off x="3469291" y="1660124"/>
            <a:ext cx="0" cy="3435659"/>
          </a:xfrm>
          <a:prstGeom prst="line">
            <a:avLst/>
          </a:prstGeom>
          <a:ln w="19050">
            <a:solidFill>
              <a:schemeClr val="bg1">
                <a:lumMod val="50000"/>
              </a:schemeClr>
            </a:solidFill>
            <a:prstDash val="dash"/>
          </a:ln>
        </p:spPr>
        <p:style>
          <a:lnRef idx="1">
            <a:schemeClr val="accent1"/>
          </a:lnRef>
          <a:fillRef idx="0">
            <a:schemeClr val="accent1"/>
          </a:fillRef>
          <a:effectRef idx="0">
            <a:schemeClr val="accent1"/>
          </a:effectRef>
          <a:fontRef idx="minor">
            <a:schemeClr val="tx1"/>
          </a:fontRef>
        </p:style>
      </p:cxnSp>
      <p:pic>
        <p:nvPicPr>
          <p:cNvPr id="7" name="Gráfico 6">
            <a:extLst>
              <a:ext uri="{FF2B5EF4-FFF2-40B4-BE49-F238E27FC236}">
                <a16:creationId xmlns:a16="http://schemas.microsoft.com/office/drawing/2014/main" id="{F93903D9-CE01-AFB3-A469-581217292E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418366" y="6410448"/>
            <a:ext cx="347100" cy="250684"/>
          </a:xfrm>
          <a:prstGeom prst="rect">
            <a:avLst/>
          </a:prstGeom>
        </p:spPr>
      </p:pic>
      <p:sp>
        <p:nvSpPr>
          <p:cNvPr id="3" name="Título 1">
            <a:extLst>
              <a:ext uri="{FF2B5EF4-FFF2-40B4-BE49-F238E27FC236}">
                <a16:creationId xmlns:a16="http://schemas.microsoft.com/office/drawing/2014/main" id="{8D20F382-CFEB-3026-C11C-B47467132633}"/>
              </a:ext>
            </a:extLst>
          </p:cNvPr>
          <p:cNvSpPr>
            <a:spLocks noGrp="1"/>
          </p:cNvSpPr>
          <p:nvPr>
            <p:ph type="title"/>
          </p:nvPr>
        </p:nvSpPr>
        <p:spPr>
          <a:xfrm>
            <a:off x="1998499" y="219977"/>
            <a:ext cx="6766967" cy="724376"/>
          </a:xfrm>
        </p:spPr>
        <p:txBody>
          <a:bodyPr/>
          <a:lstStyle/>
          <a:p>
            <a:r>
              <a:rPr lang="es-ES_tradnl" sz="4000">
                <a:solidFill>
                  <a:srgbClr val="292F60"/>
                </a:solidFill>
              </a:rPr>
              <a:t>OFFLINE</a:t>
            </a:r>
          </a:p>
        </p:txBody>
      </p:sp>
      <p:pic>
        <p:nvPicPr>
          <p:cNvPr id="4" name="Imagen 3" descr="Logotipo, nombre de la empresa&#10;&#10;Descripción generada automáticamente">
            <a:extLst>
              <a:ext uri="{FF2B5EF4-FFF2-40B4-BE49-F238E27FC236}">
                <a16:creationId xmlns:a16="http://schemas.microsoft.com/office/drawing/2014/main" id="{F329AE6A-1C28-9608-5C73-43B447C093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3474" y="6259094"/>
            <a:ext cx="640883" cy="459372"/>
          </a:xfrm>
          <a:prstGeom prst="rect">
            <a:avLst/>
          </a:prstGeom>
        </p:spPr>
      </p:pic>
      <p:pic>
        <p:nvPicPr>
          <p:cNvPr id="6" name="Picture 2" descr="imagen">
            <a:extLst>
              <a:ext uri="{FF2B5EF4-FFF2-40B4-BE49-F238E27FC236}">
                <a16:creationId xmlns:a16="http://schemas.microsoft.com/office/drawing/2014/main" id="{0A4E5F6D-3B4E-05A4-7E25-2B89F52473FF}"/>
              </a:ext>
            </a:extLst>
          </p:cNvPr>
          <p:cNvPicPr>
            <a:picLocks noChangeAspect="1" noChangeArrowheads="1"/>
          </p:cNvPicPr>
          <p:nvPr/>
        </p:nvPicPr>
        <p:blipFill rotWithShape="1">
          <a:blip r:embed="rId6" cstate="print">
            <a:duotone>
              <a:prstClr val="black"/>
              <a:schemeClr val="accent1">
                <a:tint val="45000"/>
                <a:satMod val="400000"/>
              </a:schemeClr>
            </a:duotone>
            <a:extLst>
              <a:ext uri="{28A0092B-C50C-407E-A947-70E740481C1C}">
                <a14:useLocalDpi xmlns:a14="http://schemas.microsoft.com/office/drawing/2010/main" val="0"/>
              </a:ext>
            </a:extLst>
          </a:blip>
          <a:srcRect t="2104" r="32496"/>
          <a:stretch/>
        </p:blipFill>
        <p:spPr bwMode="auto">
          <a:xfrm>
            <a:off x="285967" y="1986340"/>
            <a:ext cx="3115629" cy="282918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5367175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Gráfico 6">
            <a:extLst>
              <a:ext uri="{FF2B5EF4-FFF2-40B4-BE49-F238E27FC236}">
                <a16:creationId xmlns:a16="http://schemas.microsoft.com/office/drawing/2014/main" id="{F93903D9-CE01-AFB3-A469-581217292E6D}"/>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p:blipFill>
        <p:spPr>
          <a:xfrm>
            <a:off x="8418366" y="6410448"/>
            <a:ext cx="347100" cy="250684"/>
          </a:xfrm>
          <a:prstGeom prst="rect">
            <a:avLst/>
          </a:prstGeom>
        </p:spPr>
      </p:pic>
      <p:sp>
        <p:nvSpPr>
          <p:cNvPr id="3" name="Título 1">
            <a:extLst>
              <a:ext uri="{FF2B5EF4-FFF2-40B4-BE49-F238E27FC236}">
                <a16:creationId xmlns:a16="http://schemas.microsoft.com/office/drawing/2014/main" id="{8D20F382-CFEB-3026-C11C-B47467132633}"/>
              </a:ext>
            </a:extLst>
          </p:cNvPr>
          <p:cNvSpPr>
            <a:spLocks noGrp="1"/>
          </p:cNvSpPr>
          <p:nvPr>
            <p:ph type="title"/>
          </p:nvPr>
        </p:nvSpPr>
        <p:spPr>
          <a:xfrm>
            <a:off x="1998499" y="219977"/>
            <a:ext cx="6766967" cy="724376"/>
          </a:xfrm>
        </p:spPr>
        <p:txBody>
          <a:bodyPr/>
          <a:lstStyle/>
          <a:p>
            <a:r>
              <a:rPr lang="es-ES_tradnl" sz="4000">
                <a:solidFill>
                  <a:srgbClr val="292F60"/>
                </a:solidFill>
              </a:rPr>
              <a:t>Diagrama “OFFLINE”</a:t>
            </a:r>
          </a:p>
        </p:txBody>
      </p:sp>
      <p:pic>
        <p:nvPicPr>
          <p:cNvPr id="4" name="Imagen 3" descr="Logotipo, nombre de la empresa&#10;&#10;Descripción generada automáticamente">
            <a:extLst>
              <a:ext uri="{FF2B5EF4-FFF2-40B4-BE49-F238E27FC236}">
                <a16:creationId xmlns:a16="http://schemas.microsoft.com/office/drawing/2014/main" id="{F329AE6A-1C28-9608-5C73-43B447C0933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203474" y="6259094"/>
            <a:ext cx="640883" cy="459372"/>
          </a:xfrm>
          <a:prstGeom prst="rect">
            <a:avLst/>
          </a:prstGeom>
        </p:spPr>
      </p:pic>
      <p:pic>
        <p:nvPicPr>
          <p:cNvPr id="2" name="Imagen 1">
            <a:extLst>
              <a:ext uri="{FF2B5EF4-FFF2-40B4-BE49-F238E27FC236}">
                <a16:creationId xmlns:a16="http://schemas.microsoft.com/office/drawing/2014/main" id="{4AB14E45-0FC8-A235-2BAD-BDBB1EA33FD4}"/>
              </a:ext>
            </a:extLst>
          </p:cNvPr>
          <p:cNvPicPr>
            <a:picLocks noChangeAspect="1"/>
          </p:cNvPicPr>
          <p:nvPr/>
        </p:nvPicPr>
        <p:blipFill>
          <a:blip r:embed="rId6">
            <a:duotone>
              <a:schemeClr val="accent1">
                <a:shade val="45000"/>
                <a:satMod val="135000"/>
              </a:schemeClr>
              <a:prstClr val="white"/>
            </a:duotone>
          </a:blip>
          <a:stretch>
            <a:fillRect/>
          </a:stretch>
        </p:blipFill>
        <p:spPr>
          <a:xfrm>
            <a:off x="858263" y="1621345"/>
            <a:ext cx="4302534" cy="3437756"/>
          </a:xfrm>
          <a:prstGeom prst="rect">
            <a:avLst/>
          </a:prstGeom>
        </p:spPr>
      </p:pic>
      <p:pic>
        <p:nvPicPr>
          <p:cNvPr id="5" name="Picture 2" descr="termómetro infrarrojo industrial - Precio y Ofertas - oct. de 2022 | Shopee  Chile">
            <a:extLst>
              <a:ext uri="{FF2B5EF4-FFF2-40B4-BE49-F238E27FC236}">
                <a16:creationId xmlns:a16="http://schemas.microsoft.com/office/drawing/2014/main" id="{9928A3A4-DEB7-570F-996D-97C7098D8BB9}"/>
              </a:ext>
            </a:extLst>
          </p:cNvPr>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4875" b="97000" l="9250" r="90000">
                        <a14:foregroundMark x1="40375" y1="7750" x2="42875" y2="7125"/>
                        <a14:foregroundMark x1="8250" y1="26375" x2="9250" y2="36875"/>
                        <a14:foregroundMark x1="9250" y1="36875" x2="13500" y2="45500"/>
                        <a14:foregroundMark x1="13500" y1="45500" x2="14500" y2="46500"/>
                        <a14:foregroundMark x1="18875" y1="93000" x2="33625" y2="93500"/>
                        <a14:foregroundMark x1="14875" y1="27125" x2="18750" y2="22125"/>
                        <a14:foregroundMark x1="18375" y1="19875" x2="13375" y2="29875"/>
                        <a14:foregroundMark x1="13375" y1="29875" x2="13375" y2="29875"/>
                        <a14:foregroundMark x1="23375" y1="97000" x2="20625" y2="97000"/>
                        <a14:foregroundMark x1="13500" y1="37125" x2="18125" y2="39625"/>
                        <a14:foregroundMark x1="75250" y1="4875" x2="77750" y2="95250"/>
                      </a14:backgroundRemoval>
                    </a14:imgEffect>
                  </a14:imgLayer>
                </a14:imgProps>
              </a:ext>
              <a:ext uri="{28A0092B-C50C-407E-A947-70E740481C1C}">
                <a14:useLocalDpi xmlns:a14="http://schemas.microsoft.com/office/drawing/2010/main" val="0"/>
              </a:ext>
            </a:extLst>
          </a:blip>
          <a:srcRect/>
          <a:stretch>
            <a:fillRect/>
          </a:stretch>
        </p:blipFill>
        <p:spPr bwMode="auto">
          <a:xfrm>
            <a:off x="5932897" y="1997220"/>
            <a:ext cx="2352840" cy="235284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8631457"/>
      </p:ext>
    </p:extLst>
  </p:cSld>
  <p:clrMapOvr>
    <a:masterClrMapping/>
  </p:clrMapOvr>
</p:sld>
</file>

<file path=ppt/theme/theme1.xml><?xml version="1.0" encoding="utf-8"?>
<a:theme xmlns:a="http://schemas.openxmlformats.org/drawingml/2006/main" name="Patron Maestro CMC Brújula">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2" id="{714F8348-3197-48B4-B588-8DDC98CB875E}" vid="{F94C4820-5E42-4825-B5DF-91DBBA5BAC82}"/>
    </a:ext>
  </a:extLst>
</a:theme>
</file>

<file path=ppt/theme/theme2.xml><?xml version="1.0" encoding="utf-8"?>
<a:theme xmlns:a="http://schemas.openxmlformats.org/drawingml/2006/main" name="Maestro Sección CMC-LATA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2" id="{714F8348-3197-48B4-B588-8DDC98CB875E}" vid="{F6DF0327-063B-4621-91FB-1A194800E826}"/>
    </a:ext>
  </a:extLst>
</a:theme>
</file>

<file path=ppt/theme/theme3.xml><?xml version="1.0" encoding="utf-8"?>
<a:theme xmlns:a="http://schemas.openxmlformats.org/drawingml/2006/main" name="Patrón Maestro Cuerpo CMC-LATA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2" id="{714F8348-3197-48B4-B588-8DDC98CB875E}" vid="{2771E6A7-1CBA-4933-993C-BCFFD12F954E}"/>
    </a:ext>
  </a:extLst>
</a:theme>
</file>

<file path=ppt/theme/theme4.xml><?xml version="1.0" encoding="utf-8"?>
<a:theme xmlns:a="http://schemas.openxmlformats.org/drawingml/2006/main" name="Maestro Final">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Presentación2" id="{714F8348-3197-48B4-B588-8DDC98CB875E}" vid="{E6528C21-401A-4C8C-9A32-CA64ACFCBF0B}"/>
    </a:ext>
  </a:extLst>
</a:theme>
</file>

<file path=ppt/theme/theme5.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p:properties xmlns:p="http://schemas.microsoft.com/office/2006/metadata/properties" xmlns:xsi="http://www.w3.org/2001/XMLSchema-instance" xmlns:pc="http://schemas.microsoft.com/office/infopath/2007/PartnerControls">
  <documentManagement>
    <SharedWithUsers xmlns="d0569b8d-7120-4068-b452-55feebc5ffa4">
      <UserInfo>
        <DisplayName/>
        <AccountId xsi:nil="true"/>
        <AccountType/>
      </UserInfo>
    </SharedWithUsers>
    <lcf76f155ced4ddcb4097134ff3c332f xmlns="cde33698-54d1-4413-9454-ee6d5558439e">
      <Terms xmlns="http://schemas.microsoft.com/office/infopath/2007/PartnerControls"/>
    </lcf76f155ced4ddcb4097134ff3c332f>
    <TaxCatchAll xmlns="d0569b8d-7120-4068-b452-55feebc5ffa4" xsi:nil="true"/>
  </documentManagement>
</p:properties>
</file>

<file path=customXml/item3.xml><?xml version="1.0" encoding="utf-8"?>
<ct:contentTypeSchema xmlns:ct="http://schemas.microsoft.com/office/2006/metadata/contentType" xmlns:ma="http://schemas.microsoft.com/office/2006/metadata/properties/metaAttributes" ct:_="" ma:_="" ma:contentTypeName="Document" ma:contentTypeID="0x0101004B3C33CA3215034A9B71065C3BBCF5A3" ma:contentTypeVersion="16" ma:contentTypeDescription="Create a new document." ma:contentTypeScope="" ma:versionID="e7c987029a0f9481c8f3daf41a4c862a">
  <xsd:schema xmlns:xsd="http://www.w3.org/2001/XMLSchema" xmlns:xs="http://www.w3.org/2001/XMLSchema" xmlns:p="http://schemas.microsoft.com/office/2006/metadata/properties" xmlns:ns2="cde33698-54d1-4413-9454-ee6d5558439e" xmlns:ns3="d0569b8d-7120-4068-b452-55feebc5ffa4" targetNamespace="http://schemas.microsoft.com/office/2006/metadata/properties" ma:root="true" ma:fieldsID="8848448516d3461c24db17945a30b17d" ns2:_="" ns3:_="">
    <xsd:import namespace="cde33698-54d1-4413-9454-ee6d5558439e"/>
    <xsd:import namespace="d0569b8d-7120-4068-b452-55feebc5ffa4"/>
    <xsd:element name="properties">
      <xsd:complexType>
        <xsd:sequence>
          <xsd:element name="documentManagement">
            <xsd:complexType>
              <xsd:all>
                <xsd:element ref="ns2:MediaServiceMetadata" minOccurs="0"/>
                <xsd:element ref="ns2:MediaServiceFastMetadata" minOccurs="0"/>
                <xsd:element ref="ns2:MediaServiceDateTaken" minOccurs="0"/>
                <xsd:element ref="ns2:MediaServiceAutoTags" minOccurs="0"/>
                <xsd:element ref="ns2:MediaServiceOCR" minOccurs="0"/>
                <xsd:element ref="ns2:MediaServiceLocation" minOccurs="0"/>
                <xsd:element ref="ns3:SharedWithUsers" minOccurs="0"/>
                <xsd:element ref="ns3:SharedWithDetails" minOccurs="0"/>
                <xsd:element ref="ns2:MediaServiceGenerationTime" minOccurs="0"/>
                <xsd:element ref="ns2:MediaServiceEventHashCode" minOccurs="0"/>
                <xsd:element ref="ns2:MediaServiceAutoKeyPoints" minOccurs="0"/>
                <xsd:element ref="ns2:MediaServiceKeyPoints" minOccurs="0"/>
                <xsd:element ref="ns2:MediaLengthInSeconds" minOccurs="0"/>
                <xsd:element ref="ns2:lcf76f155ced4ddcb4097134ff3c332f" minOccurs="0"/>
                <xsd:element ref="ns3:TaxCatchAll"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cde33698-54d1-4413-9454-ee6d5558439e"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DateTaken" ma:index="10" nillable="true" ma:displayName="MediaServiceDateTaken" ma:hidden="true" ma:internalName="MediaServiceDateTaken" ma:readOnly="true">
      <xsd:simpleType>
        <xsd:restriction base="dms:Text"/>
      </xsd:simpleType>
    </xsd:element>
    <xsd:element name="MediaServiceAutoTags" ma:index="11" nillable="true" ma:displayName="Tags" ma:internalName="MediaServiceAutoTags" ma:readOnly="true">
      <xsd:simpleType>
        <xsd:restriction base="dms:Text"/>
      </xsd:simpleType>
    </xsd:element>
    <xsd:element name="MediaServiceOCR" ma:index="12" nillable="true" ma:displayName="Extracted Text" ma:internalName="MediaServiceOCR" ma:readOnly="true">
      <xsd:simpleType>
        <xsd:restriction base="dms:Note">
          <xsd:maxLength value="255"/>
        </xsd:restriction>
      </xsd:simpleType>
    </xsd:element>
    <xsd:element name="MediaServiceLocation" ma:index="13" nillable="true" ma:displayName="Location" ma:internalName="MediaServiceLocation" ma:readOnly="true">
      <xsd:simpleType>
        <xsd:restriction base="dms:Text"/>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AutoKeyPoints" ma:index="18" nillable="true" ma:displayName="MediaServiceAutoKeyPoints" ma:hidden="true" ma:internalName="MediaServiceAutoKeyPoints" ma:readOnly="true">
      <xsd:simpleType>
        <xsd:restriction base="dms:Note"/>
      </xsd:simpleType>
    </xsd:element>
    <xsd:element name="MediaServiceKeyPoints" ma:index="19" nillable="true" ma:displayName="KeyPoints" ma:internalName="MediaServiceKeyPoints" ma:readOnly="true">
      <xsd:simpleType>
        <xsd:restriction base="dms:Note">
          <xsd:maxLength value="255"/>
        </xsd:restriction>
      </xsd:simpleType>
    </xsd:element>
    <xsd:element name="MediaLengthInSeconds" ma:index="20" nillable="true" ma:displayName="MediaLengthInSeconds" ma:hidden="true" ma:internalName="MediaLengthInSeconds" ma:readOnly="true">
      <xsd:simpleType>
        <xsd:restriction base="dms:Unknown"/>
      </xsd:simpleType>
    </xsd:element>
    <xsd:element name="lcf76f155ced4ddcb4097134ff3c332f" ma:index="22" nillable="true" ma:taxonomy="true" ma:internalName="lcf76f155ced4ddcb4097134ff3c332f" ma:taxonomyFieldName="MediaServiceImageTags" ma:displayName="Image Tags" ma:readOnly="false" ma:fieldId="{5cf76f15-5ced-4ddc-b409-7134ff3c332f}" ma:taxonomyMulti="true" ma:sspId="d8d14f57-bdb1-4570-a063-f73ac05c6f35" ma:termSetId="09814cd3-568e-fe90-9814-8d621ff8fb84" ma:anchorId="fba54fb3-c3e1-fe81-a776-ca4b69148c4d" ma:open="true" ma:isKeyword="false">
      <xsd:complexType>
        <xsd:sequence>
          <xsd:element ref="pc:Terms" minOccurs="0" maxOccurs="1"/>
        </xsd:sequence>
      </xsd:complexType>
    </xsd:element>
  </xsd:schema>
  <xsd:schema xmlns:xsd="http://www.w3.org/2001/XMLSchema" xmlns:xs="http://www.w3.org/2001/XMLSchema" xmlns:dms="http://schemas.microsoft.com/office/2006/documentManagement/types" xmlns:pc="http://schemas.microsoft.com/office/infopath/2007/PartnerControls" targetNamespace="d0569b8d-7120-4068-b452-55feebc5ffa4" elementFormDefault="qualified">
    <xsd:import namespace="http://schemas.microsoft.com/office/2006/documentManagement/types"/>
    <xsd:import namespace="http://schemas.microsoft.com/office/infopath/2007/PartnerControls"/>
    <xsd:element name="SharedWithUsers" ma:index="14"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5" nillable="true" ma:displayName="Shared With Details" ma:internalName="SharedWithDetails" ma:readOnly="true">
      <xsd:simpleType>
        <xsd:restriction base="dms:Note">
          <xsd:maxLength value="255"/>
        </xsd:restriction>
      </xsd:simpleType>
    </xsd:element>
    <xsd:element name="TaxCatchAll" ma:index="23" nillable="true" ma:displayName="Taxonomy Catch All Column" ma:hidden="true" ma:list="{927f1afe-7377-4824-bd59-0f1a45788c2a}" ma:internalName="TaxCatchAll" ma:showField="CatchAllData" ma:web="d0569b8d-7120-4068-b452-55feebc5ffa4">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37E408F0-59FF-4391-91BF-E47ED422AF94}">
  <ds:schemaRefs>
    <ds:schemaRef ds:uri="http://schemas.microsoft.com/sharepoint/v3/contenttype/forms"/>
  </ds:schemaRefs>
</ds:datastoreItem>
</file>

<file path=customXml/itemProps2.xml><?xml version="1.0" encoding="utf-8"?>
<ds:datastoreItem xmlns:ds="http://schemas.openxmlformats.org/officeDocument/2006/customXml" ds:itemID="{35762477-F44D-471D-AE3C-78E64370B2DD}">
  <ds:schemaRefs>
    <ds:schemaRef ds:uri="cde33698-54d1-4413-9454-ee6d5558439e"/>
    <ds:schemaRef ds:uri="d0569b8d-7120-4068-b452-55feebc5ffa4"/>
    <ds:schemaRef ds:uri="http://purl.org/dc/dcmitype/"/>
    <ds:schemaRef ds:uri="http://purl.org/dc/elements/1.1/"/>
    <ds:schemaRef ds:uri="http://purl.org/dc/terms/"/>
    <ds:schemaRef ds:uri="http://schemas.microsoft.com/office/2006/documentManagement/types"/>
    <ds:schemaRef ds:uri="http://schemas.microsoft.com/office/2006/metadata/properties"/>
    <ds:schemaRef ds:uri="http://schemas.microsoft.com/office/infopath/2007/PartnerControls"/>
    <ds:schemaRef ds:uri="http://schemas.openxmlformats.org/package/2006/metadata/core-properties"/>
    <ds:schemaRef ds:uri="http://www.w3.org/XML/1998/namespace"/>
  </ds:schemaRefs>
</ds:datastoreItem>
</file>

<file path=customXml/itemProps3.xml><?xml version="1.0" encoding="utf-8"?>
<ds:datastoreItem xmlns:ds="http://schemas.openxmlformats.org/officeDocument/2006/customXml" ds:itemID="{F59CAB38-A908-443D-9531-561BD0A234D6}"/>
</file>

<file path=docProps/app.xml><?xml version="1.0" encoding="utf-8"?>
<Properties xmlns="http://schemas.openxmlformats.org/officeDocument/2006/extended-properties" xmlns:vt="http://schemas.openxmlformats.org/officeDocument/2006/docPropsVTypes">
  <Application>Microsoft Office PowerPoint</Application>
  <PresentationFormat>On-screen Show (4:3)</PresentationFormat>
  <Slides>28</Slides>
  <Notes>11</Notes>
  <HiddenSlides>0</HiddenSlides>
  <ScaleCrop>false</ScaleCrop>
  <HeadingPairs>
    <vt:vector size="4" baseType="variant">
      <vt:variant>
        <vt:lpstr>Theme</vt:lpstr>
      </vt:variant>
      <vt:variant>
        <vt:i4>4</vt:i4>
      </vt:variant>
      <vt:variant>
        <vt:lpstr>Slide Titles</vt:lpstr>
      </vt:variant>
      <vt:variant>
        <vt:i4>28</vt:i4>
      </vt:variant>
    </vt:vector>
  </HeadingPairs>
  <TitlesOfParts>
    <vt:vector size="32" baseType="lpstr">
      <vt:lpstr>Patron Maestro CMC Brújula</vt:lpstr>
      <vt:lpstr>Maestro Sección CMC-LATAM</vt:lpstr>
      <vt:lpstr>Patrón Maestro Cuerpo CMC-LATAM</vt:lpstr>
      <vt:lpstr>Maestro Final</vt:lpstr>
      <vt:lpstr>PowerPoint Presentation</vt:lpstr>
      <vt:lpstr>PowerPoint Presentation</vt:lpstr>
      <vt:lpstr>PowerPoint Presentation</vt:lpstr>
      <vt:lpstr>CONTENIDO</vt:lpstr>
      <vt:lpstr>¿Qué es monitorear?</vt:lpstr>
      <vt:lpstr>¿Por qué monitoreamos? </vt:lpstr>
      <vt:lpstr>PowerPoint Presentation</vt:lpstr>
      <vt:lpstr>OFFLINE</vt:lpstr>
      <vt:lpstr>Diagrama “OFFLINE”</vt:lpstr>
      <vt:lpstr>ONLINE</vt:lpstr>
      <vt:lpstr>Diagrama “ONLINE”</vt:lpstr>
      <vt:lpstr>ONLINE 4.0</vt:lpstr>
      <vt:lpstr>Diagrama “ONLINE 4.0”</vt:lpstr>
      <vt:lpstr>Monitoreo</vt:lpstr>
      <vt:lpstr>Monitoreo de fluidos mediante sensores ópticos </vt:lpstr>
      <vt:lpstr>Tecnología de medición óptica  </vt:lpstr>
      <vt:lpstr>Aplicación de  tecnologías </vt:lpstr>
      <vt:lpstr>Contadores de partículas ópticos </vt:lpstr>
      <vt:lpstr>¿Qué información puedo obtener? </vt:lpstr>
      <vt:lpstr>Eficiencia del proceso de MF</vt:lpstr>
      <vt:lpstr>Estado general del proceso</vt:lpstr>
      <vt:lpstr>Estado específico de un elemento crítico</vt:lpstr>
      <vt:lpstr>Recomendación para instalar</vt:lpstr>
      <vt:lpstr>Caso de aplicación </vt:lpstr>
      <vt:lpstr>Caso de aplicación </vt:lpstr>
      <vt:lpstr>Caso de aplicación </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Gerardo Trujillo</dc:creator>
  <cp:revision>1</cp:revision>
  <dcterms:created xsi:type="dcterms:W3CDTF">2019-07-22T17:42:45Z</dcterms:created>
  <dcterms:modified xsi:type="dcterms:W3CDTF">2022-11-01T19:09:53Z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0x0101004B3C33CA3215034A9B71065C3BBCF5A3</vt:lpwstr>
  </property>
  <property fmtid="{D5CDD505-2E9C-101B-9397-08002B2CF9AE}" pid="3" name="MediaServiceImageTags">
    <vt:lpwstr/>
  </property>
</Properties>
</file>