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  <p:sldMasterId id="2147483691" r:id="rId5"/>
    <p:sldMasterId id="2147483664" r:id="rId6"/>
    <p:sldMasterId id="2147483678" r:id="rId7"/>
  </p:sldMasterIdLst>
  <p:notesMasterIdLst>
    <p:notesMasterId r:id="rId26"/>
  </p:notesMasterIdLst>
  <p:sldIdLst>
    <p:sldId id="258" r:id="rId8"/>
    <p:sldId id="264" r:id="rId9"/>
    <p:sldId id="497" r:id="rId10"/>
    <p:sldId id="510" r:id="rId11"/>
    <p:sldId id="506" r:id="rId12"/>
    <p:sldId id="272" r:id="rId13"/>
    <p:sldId id="261" r:id="rId14"/>
    <p:sldId id="265" r:id="rId15"/>
    <p:sldId id="262" r:id="rId16"/>
    <p:sldId id="259" r:id="rId17"/>
    <p:sldId id="263" r:id="rId18"/>
    <p:sldId id="507" r:id="rId19"/>
    <p:sldId id="260" r:id="rId20"/>
    <p:sldId id="267" r:id="rId21"/>
    <p:sldId id="508" r:id="rId22"/>
    <p:sldId id="509" r:id="rId23"/>
    <p:sldId id="513" r:id="rId24"/>
    <p:sldId id="275" r:id="rId2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50EEA0FA-0BB8-7F48-A2C8-87AD3222D868}">
          <p14:sldIdLst/>
        </p14:section>
        <p14:section name="Presentación" id="{CB916EFE-FB26-0F47-A3F2-8509AC76568C}">
          <p14:sldIdLst>
            <p14:sldId id="258"/>
            <p14:sldId id="264"/>
          </p14:sldIdLst>
        </p14:section>
        <p14:section name="Inicio de Sección" id="{2261FC81-D8DE-DA43-81B4-4B5B396F5083}">
          <p14:sldIdLst>
            <p14:sldId id="497"/>
          </p14:sldIdLst>
        </p14:section>
        <p14:section name="Contenido" id="{F23B10C3-D8A9-C349-8395-AD9FB2EF428F}">
          <p14:sldIdLst>
            <p14:sldId id="510"/>
            <p14:sldId id="506"/>
            <p14:sldId id="272"/>
            <p14:sldId id="261"/>
            <p14:sldId id="265"/>
            <p14:sldId id="262"/>
            <p14:sldId id="259"/>
            <p14:sldId id="263"/>
            <p14:sldId id="507"/>
            <p14:sldId id="260"/>
            <p14:sldId id="267"/>
            <p14:sldId id="508"/>
            <p14:sldId id="509"/>
          </p14:sldIdLst>
        </p14:section>
        <p14:section name="Conclusiones y cierre" id="{D2CB4710-98CA-8C4C-863D-841536BCA5A2}">
          <p14:sldIdLst>
            <p14:sldId id="513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F60"/>
    <a:srgbClr val="FFFFFF"/>
    <a:srgbClr val="692C59"/>
    <a:srgbClr val="1F4969"/>
    <a:srgbClr val="8E3086"/>
    <a:srgbClr val="E6E6E6"/>
    <a:srgbClr val="004F58"/>
    <a:srgbClr val="178C86"/>
    <a:srgbClr val="AEADB3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BBEDC5-D9BC-4612-B58D-46B6357B8EAC}" v="6" dt="2022-11-01T18:50:09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77" autoAdjust="0"/>
  </p:normalViewPr>
  <p:slideViewPr>
    <p:cSldViewPr snapToGrid="0">
      <p:cViewPr varScale="1">
        <p:scale>
          <a:sx n="101" d="100"/>
          <a:sy n="101" d="100"/>
        </p:scale>
        <p:origin x="18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Tilleria" userId="998c2167-834d-467b-962e-8c616712d1b3" providerId="ADAL" clId="{83267E49-A12D-4B20-9143-D62DCF6ED27A}"/>
    <pc:docChg chg="undo custSel addSld delSld modSld modSection">
      <pc:chgData name="Luis Tilleria" userId="998c2167-834d-467b-962e-8c616712d1b3" providerId="ADAL" clId="{83267E49-A12D-4B20-9143-D62DCF6ED27A}" dt="2022-10-03T22:23:36.008" v="82" actId="313"/>
      <pc:docMkLst>
        <pc:docMk/>
      </pc:docMkLst>
      <pc:sldChg chg="modSp mod">
        <pc:chgData name="Luis Tilleria" userId="998c2167-834d-467b-962e-8c616712d1b3" providerId="ADAL" clId="{83267E49-A12D-4B20-9143-D62DCF6ED27A}" dt="2022-10-03T22:22:57.287" v="76" actId="14100"/>
        <pc:sldMkLst>
          <pc:docMk/>
          <pc:sldMk cId="1610081333" sldId="259"/>
        </pc:sldMkLst>
        <pc:spChg chg="mod">
          <ac:chgData name="Luis Tilleria" userId="998c2167-834d-467b-962e-8c616712d1b3" providerId="ADAL" clId="{83267E49-A12D-4B20-9143-D62DCF6ED27A}" dt="2022-10-03T22:16:40.438" v="17" actId="404"/>
          <ac:spMkLst>
            <pc:docMk/>
            <pc:sldMk cId="1610081333" sldId="259"/>
            <ac:spMk id="2" creationId="{C991E688-9601-46D9-8FCA-360C1EC3080E}"/>
          </ac:spMkLst>
        </pc:spChg>
        <pc:grpChg chg="mod">
          <ac:chgData name="Luis Tilleria" userId="998c2167-834d-467b-962e-8c616712d1b3" providerId="ADAL" clId="{83267E49-A12D-4B20-9143-D62DCF6ED27A}" dt="2022-10-03T22:22:57.287" v="76" actId="14100"/>
          <ac:grpSpMkLst>
            <pc:docMk/>
            <pc:sldMk cId="1610081333" sldId="259"/>
            <ac:grpSpMk id="3" creationId="{7BC531C8-0E1C-47B5-BE60-7EBF28CA1B2A}"/>
          </ac:grpSpMkLst>
        </pc:grpChg>
      </pc:sldChg>
      <pc:sldChg chg="modSp">
        <pc:chgData name="Luis Tilleria" userId="998c2167-834d-467b-962e-8c616712d1b3" providerId="ADAL" clId="{83267E49-A12D-4B20-9143-D62DCF6ED27A}" dt="2022-10-03T22:23:16.336" v="80" actId="14100"/>
        <pc:sldMkLst>
          <pc:docMk/>
          <pc:sldMk cId="54817472" sldId="260"/>
        </pc:sldMkLst>
        <pc:spChg chg="mod">
          <ac:chgData name="Luis Tilleria" userId="998c2167-834d-467b-962e-8c616712d1b3" providerId="ADAL" clId="{83267E49-A12D-4B20-9143-D62DCF6ED27A}" dt="2022-10-03T22:17:09.894" v="20" actId="404"/>
          <ac:spMkLst>
            <pc:docMk/>
            <pc:sldMk cId="54817472" sldId="260"/>
            <ac:spMk id="2" creationId="{C991E688-9601-46D9-8FCA-360C1EC3080E}"/>
          </ac:spMkLst>
        </pc:spChg>
        <pc:graphicFrameChg chg="mod">
          <ac:chgData name="Luis Tilleria" userId="998c2167-834d-467b-962e-8c616712d1b3" providerId="ADAL" clId="{83267E49-A12D-4B20-9143-D62DCF6ED27A}" dt="2022-10-03T22:23:16.336" v="80" actId="14100"/>
          <ac:graphicFrameMkLst>
            <pc:docMk/>
            <pc:sldMk cId="54817472" sldId="260"/>
            <ac:graphicFrameMk id="4" creationId="{0CDCF5C4-E5C6-4750-815D-352BB42DED61}"/>
          </ac:graphicFrameMkLst>
        </pc:graphicFrameChg>
      </pc:sldChg>
      <pc:sldChg chg="modSp mod">
        <pc:chgData name="Luis Tilleria" userId="998c2167-834d-467b-962e-8c616712d1b3" providerId="ADAL" clId="{83267E49-A12D-4B20-9143-D62DCF6ED27A}" dt="2022-10-03T22:21:19.930" v="71" actId="14100"/>
        <pc:sldMkLst>
          <pc:docMk/>
          <pc:sldMk cId="627911433" sldId="261"/>
        </pc:sldMkLst>
        <pc:spChg chg="mod">
          <ac:chgData name="Luis Tilleria" userId="998c2167-834d-467b-962e-8c616712d1b3" providerId="ADAL" clId="{83267E49-A12D-4B20-9143-D62DCF6ED27A}" dt="2022-10-03T22:15:57.375" v="13" actId="404"/>
          <ac:spMkLst>
            <pc:docMk/>
            <pc:sldMk cId="627911433" sldId="261"/>
            <ac:spMk id="2" creationId="{C991E688-9601-46D9-8FCA-360C1EC3080E}"/>
          </ac:spMkLst>
        </pc:spChg>
        <pc:graphicFrameChg chg="mod">
          <ac:chgData name="Luis Tilleria" userId="998c2167-834d-467b-962e-8c616712d1b3" providerId="ADAL" clId="{83267E49-A12D-4B20-9143-D62DCF6ED27A}" dt="2022-10-03T22:21:19.930" v="71" actId="14100"/>
          <ac:graphicFrameMkLst>
            <pc:docMk/>
            <pc:sldMk cId="627911433" sldId="261"/>
            <ac:graphicFrameMk id="8" creationId="{134A7212-3ED2-4A67-B2F4-901D750921DA}"/>
          </ac:graphicFrameMkLst>
        </pc:graphicFrameChg>
      </pc:sldChg>
      <pc:sldChg chg="modSp mod">
        <pc:chgData name="Luis Tilleria" userId="998c2167-834d-467b-962e-8c616712d1b3" providerId="ADAL" clId="{83267E49-A12D-4B20-9143-D62DCF6ED27A}" dt="2022-10-03T22:22:48.879" v="74" actId="14100"/>
        <pc:sldMkLst>
          <pc:docMk/>
          <pc:sldMk cId="2587999501" sldId="262"/>
        </pc:sldMkLst>
        <pc:spChg chg="mod">
          <ac:chgData name="Luis Tilleria" userId="998c2167-834d-467b-962e-8c616712d1b3" providerId="ADAL" clId="{83267E49-A12D-4B20-9143-D62DCF6ED27A}" dt="2022-10-03T22:22:48.879" v="74" actId="14100"/>
          <ac:spMkLst>
            <pc:docMk/>
            <pc:sldMk cId="2587999501" sldId="262"/>
            <ac:spMk id="6" creationId="{7475F17E-BC61-4796-9349-71CE202EE594}"/>
          </ac:spMkLst>
        </pc:spChg>
        <pc:spChg chg="mod">
          <ac:chgData name="Luis Tilleria" userId="998c2167-834d-467b-962e-8c616712d1b3" providerId="ADAL" clId="{83267E49-A12D-4B20-9143-D62DCF6ED27A}" dt="2022-10-03T22:22:48.879" v="74" actId="14100"/>
          <ac:spMkLst>
            <pc:docMk/>
            <pc:sldMk cId="2587999501" sldId="262"/>
            <ac:spMk id="7" creationId="{9C3BB983-0D97-4A7F-B35D-1B0E83C34B8A}"/>
          </ac:spMkLst>
        </pc:spChg>
        <pc:spChg chg="mod">
          <ac:chgData name="Luis Tilleria" userId="998c2167-834d-467b-962e-8c616712d1b3" providerId="ADAL" clId="{83267E49-A12D-4B20-9143-D62DCF6ED27A}" dt="2022-10-03T22:22:48.879" v="74" actId="14100"/>
          <ac:spMkLst>
            <pc:docMk/>
            <pc:sldMk cId="2587999501" sldId="262"/>
            <ac:spMk id="8" creationId="{133AFC88-BFCA-4E78-AEF3-E172D0A3EC3F}"/>
          </ac:spMkLst>
        </pc:spChg>
        <pc:spChg chg="mod">
          <ac:chgData name="Luis Tilleria" userId="998c2167-834d-467b-962e-8c616712d1b3" providerId="ADAL" clId="{83267E49-A12D-4B20-9143-D62DCF6ED27A}" dt="2022-10-03T22:16:21.950" v="15" actId="404"/>
          <ac:spMkLst>
            <pc:docMk/>
            <pc:sldMk cId="2587999501" sldId="262"/>
            <ac:spMk id="9" creationId="{ABDF9CF4-0239-4268-9F22-D2ACBD169AE7}"/>
          </ac:spMkLst>
        </pc:spChg>
        <pc:grpChg chg="mod">
          <ac:chgData name="Luis Tilleria" userId="998c2167-834d-467b-962e-8c616712d1b3" providerId="ADAL" clId="{83267E49-A12D-4B20-9143-D62DCF6ED27A}" dt="2022-10-03T22:22:48.879" v="74" actId="14100"/>
          <ac:grpSpMkLst>
            <pc:docMk/>
            <pc:sldMk cId="2587999501" sldId="262"/>
            <ac:grpSpMk id="3" creationId="{968D043F-A647-4D4D-8F92-F75325F1421B}"/>
          </ac:grpSpMkLst>
        </pc:grpChg>
        <pc:grpChg chg="mod">
          <ac:chgData name="Luis Tilleria" userId="998c2167-834d-467b-962e-8c616712d1b3" providerId="ADAL" clId="{83267E49-A12D-4B20-9143-D62DCF6ED27A}" dt="2022-10-03T22:22:48.879" v="74" actId="14100"/>
          <ac:grpSpMkLst>
            <pc:docMk/>
            <pc:sldMk cId="2587999501" sldId="262"/>
            <ac:grpSpMk id="4" creationId="{12DB79D3-E10C-4AD3-A6DC-6DDEC71E0FF6}"/>
          </ac:grpSpMkLst>
        </pc:grpChg>
        <pc:picChg chg="mod">
          <ac:chgData name="Luis Tilleria" userId="998c2167-834d-467b-962e-8c616712d1b3" providerId="ADAL" clId="{83267E49-A12D-4B20-9143-D62DCF6ED27A}" dt="2022-10-03T22:22:48.879" v="74" actId="14100"/>
          <ac:picMkLst>
            <pc:docMk/>
            <pc:sldMk cId="2587999501" sldId="262"/>
            <ac:picMk id="5" creationId="{C86310B2-21C5-4BAF-BC23-20036AB4750F}"/>
          </ac:picMkLst>
        </pc:picChg>
      </pc:sldChg>
      <pc:sldChg chg="modSp mod">
        <pc:chgData name="Luis Tilleria" userId="998c2167-834d-467b-962e-8c616712d1b3" providerId="ADAL" clId="{83267E49-A12D-4B20-9143-D62DCF6ED27A}" dt="2022-10-03T22:23:05.991" v="77" actId="14100"/>
        <pc:sldMkLst>
          <pc:docMk/>
          <pc:sldMk cId="304291450" sldId="263"/>
        </pc:sldMkLst>
        <pc:grpChg chg="mod">
          <ac:chgData name="Luis Tilleria" userId="998c2167-834d-467b-962e-8c616712d1b3" providerId="ADAL" clId="{83267E49-A12D-4B20-9143-D62DCF6ED27A}" dt="2022-10-03T22:23:05.991" v="77" actId="14100"/>
          <ac:grpSpMkLst>
            <pc:docMk/>
            <pc:sldMk cId="304291450" sldId="263"/>
            <ac:grpSpMk id="2" creationId="{9B2D3FE8-8F45-F186-73B5-40C736FB88AF}"/>
          </ac:grpSpMkLst>
        </pc:grpChg>
      </pc:sldChg>
      <pc:sldChg chg="modSp mod">
        <pc:chgData name="Luis Tilleria" userId="998c2167-834d-467b-962e-8c616712d1b3" providerId="ADAL" clId="{83267E49-A12D-4B20-9143-D62DCF6ED27A}" dt="2022-10-03T22:21:26.030" v="73" actId="1076"/>
        <pc:sldMkLst>
          <pc:docMk/>
          <pc:sldMk cId="4286127764" sldId="265"/>
        </pc:sldMkLst>
        <pc:grpChg chg="mod">
          <ac:chgData name="Luis Tilleria" userId="998c2167-834d-467b-962e-8c616712d1b3" providerId="ADAL" clId="{83267E49-A12D-4B20-9143-D62DCF6ED27A}" dt="2022-10-03T22:21:26.030" v="73" actId="1076"/>
          <ac:grpSpMkLst>
            <pc:docMk/>
            <pc:sldMk cId="4286127764" sldId="265"/>
            <ac:grpSpMk id="3" creationId="{FA4993F1-4837-4601-AFC2-B589EBF957FC}"/>
          </ac:grpSpMkLst>
        </pc:grpChg>
      </pc:sldChg>
      <pc:sldChg chg="modSp mod">
        <pc:chgData name="Luis Tilleria" userId="998c2167-834d-467b-962e-8c616712d1b3" providerId="ADAL" clId="{83267E49-A12D-4B20-9143-D62DCF6ED27A}" dt="2022-10-03T22:23:36.008" v="82" actId="313"/>
        <pc:sldMkLst>
          <pc:docMk/>
          <pc:sldMk cId="2235246051" sldId="267"/>
        </pc:sldMkLst>
        <pc:spChg chg="mod">
          <ac:chgData name="Luis Tilleria" userId="998c2167-834d-467b-962e-8c616712d1b3" providerId="ADAL" clId="{83267E49-A12D-4B20-9143-D62DCF6ED27A}" dt="2022-10-03T22:23:36.008" v="82" actId="313"/>
          <ac:spMkLst>
            <pc:docMk/>
            <pc:sldMk cId="2235246051" sldId="267"/>
            <ac:spMk id="2" creationId="{778A96CB-0CAE-4DCC-AB01-E3F4DCD165CA}"/>
          </ac:spMkLst>
        </pc:spChg>
        <pc:grpChg chg="mod">
          <ac:chgData name="Luis Tilleria" userId="998c2167-834d-467b-962e-8c616712d1b3" providerId="ADAL" clId="{83267E49-A12D-4B20-9143-D62DCF6ED27A}" dt="2022-10-03T22:23:22.681" v="81" actId="14100"/>
          <ac:grpSpMkLst>
            <pc:docMk/>
            <pc:sldMk cId="2235246051" sldId="267"/>
            <ac:grpSpMk id="121" creationId="{B4BD4FCD-2547-4395-BF94-4D847D936528}"/>
          </ac:grpSpMkLst>
        </pc:grpChg>
        <pc:cxnChg chg="mod">
          <ac:chgData name="Luis Tilleria" userId="998c2167-834d-467b-962e-8c616712d1b3" providerId="ADAL" clId="{83267E49-A12D-4B20-9143-D62DCF6ED27A}" dt="2022-10-03T22:23:22.681" v="81" actId="14100"/>
          <ac:cxnSpMkLst>
            <pc:docMk/>
            <pc:sldMk cId="2235246051" sldId="267"/>
            <ac:cxnSpMk id="106" creationId="{159FA62D-7229-49D2-87F7-E0B05527780E}"/>
          </ac:cxnSpMkLst>
        </pc:cxnChg>
      </pc:sldChg>
      <pc:sldChg chg="modSp mod">
        <pc:chgData name="Luis Tilleria" userId="998c2167-834d-467b-962e-8c616712d1b3" providerId="ADAL" clId="{83267E49-A12D-4B20-9143-D62DCF6ED27A}" dt="2022-10-03T22:21:09.262" v="69" actId="27636"/>
        <pc:sldMkLst>
          <pc:docMk/>
          <pc:sldMk cId="2512969904" sldId="272"/>
        </pc:sldMkLst>
        <pc:spChg chg="mod">
          <ac:chgData name="Luis Tilleria" userId="998c2167-834d-467b-962e-8c616712d1b3" providerId="ADAL" clId="{83267E49-A12D-4B20-9143-D62DCF6ED27A}" dt="2022-10-03T22:21:07.126" v="67" actId="1076"/>
          <ac:spMkLst>
            <pc:docMk/>
            <pc:sldMk cId="2512969904" sldId="272"/>
            <ac:spMk id="2" creationId="{78694ADD-7878-4AD8-BB43-9ED94A38DCF1}"/>
          </ac:spMkLst>
        </pc:spChg>
        <pc:spChg chg="mod">
          <ac:chgData name="Luis Tilleria" userId="998c2167-834d-467b-962e-8c616712d1b3" providerId="ADAL" clId="{83267E49-A12D-4B20-9143-D62DCF6ED27A}" dt="2022-10-03T22:21:09.262" v="69" actId="27636"/>
          <ac:spMkLst>
            <pc:docMk/>
            <pc:sldMk cId="2512969904" sldId="272"/>
            <ac:spMk id="3" creationId="{F9B74AEA-F2F5-42CB-9095-AFA93F52CD2F}"/>
          </ac:spMkLst>
        </pc:spChg>
        <pc:spChg chg="mod">
          <ac:chgData name="Luis Tilleria" userId="998c2167-834d-467b-962e-8c616712d1b3" providerId="ADAL" clId="{83267E49-A12D-4B20-9143-D62DCF6ED27A}" dt="2022-10-03T22:20:46.088" v="58" actId="255"/>
          <ac:spMkLst>
            <pc:docMk/>
            <pc:sldMk cId="2512969904" sldId="272"/>
            <ac:spMk id="5" creationId="{6350FE59-22B0-40F7-A686-BCE729A4A9A4}"/>
          </ac:spMkLst>
        </pc:spChg>
        <pc:spChg chg="mod">
          <ac:chgData name="Luis Tilleria" userId="998c2167-834d-467b-962e-8c616712d1b3" providerId="ADAL" clId="{83267E49-A12D-4B20-9143-D62DCF6ED27A}" dt="2022-10-03T22:20:58.214" v="63" actId="1076"/>
          <ac:spMkLst>
            <pc:docMk/>
            <pc:sldMk cId="2512969904" sldId="272"/>
            <ac:spMk id="7" creationId="{595DC72D-A93D-47E3-B933-8C09F0DEBB91}"/>
          </ac:spMkLst>
        </pc:spChg>
      </pc:sldChg>
      <pc:sldChg chg="addSp modSp mod">
        <pc:chgData name="Luis Tilleria" userId="998c2167-834d-467b-962e-8c616712d1b3" providerId="ADAL" clId="{83267E49-A12D-4B20-9143-D62DCF6ED27A}" dt="2022-10-03T22:19:35.846" v="39" actId="1076"/>
        <pc:sldMkLst>
          <pc:docMk/>
          <pc:sldMk cId="1132737551" sldId="275"/>
        </pc:sldMkLst>
        <pc:picChg chg="add mod">
          <ac:chgData name="Luis Tilleria" userId="998c2167-834d-467b-962e-8c616712d1b3" providerId="ADAL" clId="{83267E49-A12D-4B20-9143-D62DCF6ED27A}" dt="2022-10-03T22:19:35.846" v="39" actId="1076"/>
          <ac:picMkLst>
            <pc:docMk/>
            <pc:sldMk cId="1132737551" sldId="275"/>
            <ac:picMk id="5" creationId="{91890BE2-2620-4E49-BE81-DE07D4E08A12}"/>
          </ac:picMkLst>
        </pc:picChg>
        <pc:picChg chg="mod">
          <ac:chgData name="Luis Tilleria" userId="998c2167-834d-467b-962e-8c616712d1b3" providerId="ADAL" clId="{83267E49-A12D-4B20-9143-D62DCF6ED27A}" dt="2022-10-03T22:19:33.861" v="38" actId="1076"/>
          <ac:picMkLst>
            <pc:docMk/>
            <pc:sldMk cId="1132737551" sldId="275"/>
            <ac:picMk id="12" creationId="{EA2105F5-5B5D-0C46-30F3-44597B318C7A}"/>
          </ac:picMkLst>
        </pc:picChg>
      </pc:sldChg>
      <pc:sldChg chg="modSp mod">
        <pc:chgData name="Luis Tilleria" userId="998c2167-834d-467b-962e-8c616712d1b3" providerId="ADAL" clId="{83267E49-A12D-4B20-9143-D62DCF6ED27A}" dt="2022-10-03T22:20:17.879" v="48" actId="403"/>
        <pc:sldMkLst>
          <pc:docMk/>
          <pc:sldMk cId="818382862" sldId="506"/>
        </pc:sldMkLst>
        <pc:spChg chg="mod">
          <ac:chgData name="Luis Tilleria" userId="998c2167-834d-467b-962e-8c616712d1b3" providerId="ADAL" clId="{83267E49-A12D-4B20-9143-D62DCF6ED27A}" dt="2022-10-03T22:20:17.879" v="48" actId="403"/>
          <ac:spMkLst>
            <pc:docMk/>
            <pc:sldMk cId="818382862" sldId="506"/>
            <ac:spMk id="7" creationId="{05D6810D-D7B2-46A2-8D0C-8A6F78445F52}"/>
          </ac:spMkLst>
        </pc:spChg>
        <pc:grpChg chg="mod">
          <ac:chgData name="Luis Tilleria" userId="998c2167-834d-467b-962e-8c616712d1b3" providerId="ADAL" clId="{83267E49-A12D-4B20-9143-D62DCF6ED27A}" dt="2022-10-03T22:20:12.110" v="44" actId="14100"/>
          <ac:grpSpMkLst>
            <pc:docMk/>
            <pc:sldMk cId="818382862" sldId="506"/>
            <ac:grpSpMk id="8" creationId="{403A3D2D-E962-4904-B8D9-89A166F35CA0}"/>
          </ac:grpSpMkLst>
        </pc:grpChg>
        <pc:graphicFrameChg chg="modGraphic">
          <ac:chgData name="Luis Tilleria" userId="998c2167-834d-467b-962e-8c616712d1b3" providerId="ADAL" clId="{83267E49-A12D-4B20-9143-D62DCF6ED27A}" dt="2022-10-03T22:15:12.134" v="8" actId="404"/>
          <ac:graphicFrameMkLst>
            <pc:docMk/>
            <pc:sldMk cId="818382862" sldId="506"/>
            <ac:graphicFrameMk id="5" creationId="{49415C91-09DC-4A75-8775-7646454365B0}"/>
          </ac:graphicFrameMkLst>
        </pc:graphicFrameChg>
      </pc:sldChg>
      <pc:sldChg chg="modSp mod">
        <pc:chgData name="Luis Tilleria" userId="998c2167-834d-467b-962e-8c616712d1b3" providerId="ADAL" clId="{83267E49-A12D-4B20-9143-D62DCF6ED27A}" dt="2022-10-03T22:20:04.963" v="42" actId="14100"/>
        <pc:sldMkLst>
          <pc:docMk/>
          <pc:sldMk cId="3401133468" sldId="510"/>
        </pc:sldMkLst>
        <pc:grpChg chg="mod">
          <ac:chgData name="Luis Tilleria" userId="998c2167-834d-467b-962e-8c616712d1b3" providerId="ADAL" clId="{83267E49-A12D-4B20-9143-D62DCF6ED27A}" dt="2022-10-03T22:20:04.963" v="42" actId="14100"/>
          <ac:grpSpMkLst>
            <pc:docMk/>
            <pc:sldMk cId="3401133468" sldId="510"/>
            <ac:grpSpMk id="5" creationId="{1D3D2C81-0841-4C50-84CA-71ADA8464EAB}"/>
          </ac:grpSpMkLst>
        </pc:grpChg>
      </pc:sldChg>
      <pc:sldChg chg="del">
        <pc:chgData name="Luis Tilleria" userId="998c2167-834d-467b-962e-8c616712d1b3" providerId="ADAL" clId="{83267E49-A12D-4B20-9143-D62DCF6ED27A}" dt="2022-10-03T22:15:47.757" v="11" actId="47"/>
        <pc:sldMkLst>
          <pc:docMk/>
          <pc:sldMk cId="3257574134" sldId="511"/>
        </pc:sldMkLst>
      </pc:sldChg>
      <pc:sldChg chg="modSp mod">
        <pc:chgData name="Luis Tilleria" userId="998c2167-834d-467b-962e-8c616712d1b3" providerId="ADAL" clId="{83267E49-A12D-4B20-9143-D62DCF6ED27A}" dt="2022-10-03T22:17:49.206" v="26" actId="27636"/>
        <pc:sldMkLst>
          <pc:docMk/>
          <pc:sldMk cId="3897204825" sldId="513"/>
        </pc:sldMkLst>
        <pc:spChg chg="mod">
          <ac:chgData name="Luis Tilleria" userId="998c2167-834d-467b-962e-8c616712d1b3" providerId="ADAL" clId="{83267E49-A12D-4B20-9143-D62DCF6ED27A}" dt="2022-10-03T22:17:45.437" v="23" actId="1076"/>
          <ac:spMkLst>
            <pc:docMk/>
            <pc:sldMk cId="3897204825" sldId="513"/>
            <ac:spMk id="2" creationId="{9289FBE1-4195-48EC-A120-9D46C0ADA0FD}"/>
          </ac:spMkLst>
        </pc:spChg>
        <pc:spChg chg="mod">
          <ac:chgData name="Luis Tilleria" userId="998c2167-834d-467b-962e-8c616712d1b3" providerId="ADAL" clId="{83267E49-A12D-4B20-9143-D62DCF6ED27A}" dt="2022-10-03T22:17:49.206" v="26" actId="27636"/>
          <ac:spMkLst>
            <pc:docMk/>
            <pc:sldMk cId="3897204825" sldId="513"/>
            <ac:spMk id="3" creationId="{58B2FDCA-D5CF-4F80-974F-01932F8935B2}"/>
          </ac:spMkLst>
        </pc:spChg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1026632814" sldId="514"/>
        </pc:sldMkLst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3778792741" sldId="515"/>
        </pc:sldMkLst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3606920395" sldId="516"/>
        </pc:sldMkLst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1386478830" sldId="517"/>
        </pc:sldMkLst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2206093958" sldId="518"/>
        </pc:sldMkLst>
      </pc:sldChg>
      <pc:sldChg chg="modSp add del mod">
        <pc:chgData name="Luis Tilleria" userId="998c2167-834d-467b-962e-8c616712d1b3" providerId="ADAL" clId="{83267E49-A12D-4B20-9143-D62DCF6ED27A}" dt="2022-10-03T22:13:15.051" v="4"/>
        <pc:sldMkLst>
          <pc:docMk/>
          <pc:sldMk cId="2762720435" sldId="519"/>
        </pc:sldMkLst>
        <pc:spChg chg="mod">
          <ac:chgData name="Luis Tilleria" userId="998c2167-834d-467b-962e-8c616712d1b3" providerId="ADAL" clId="{83267E49-A12D-4B20-9143-D62DCF6ED27A}" dt="2022-10-03T22:13:15.051" v="4"/>
          <ac:spMkLst>
            <pc:docMk/>
            <pc:sldMk cId="2762720435" sldId="519"/>
            <ac:spMk id="3" creationId="{F9B74AEA-F2F5-42CB-9095-AFA93F52CD2F}"/>
          </ac:spMkLst>
        </pc:spChg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4082845223" sldId="520"/>
        </pc:sldMkLst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1207211000" sldId="521"/>
        </pc:sldMkLst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3825945345" sldId="522"/>
        </pc:sldMkLst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1251947862" sldId="523"/>
        </pc:sldMkLst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2932618407" sldId="524"/>
        </pc:sldMkLst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2380494385" sldId="525"/>
        </pc:sldMkLst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1926307931" sldId="526"/>
        </pc:sldMkLst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2645265957" sldId="527"/>
        </pc:sldMkLst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1238113254" sldId="528"/>
        </pc:sldMkLst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2481131222" sldId="529"/>
        </pc:sldMkLst>
      </pc:sldChg>
      <pc:sldChg chg="modSp add del mod">
        <pc:chgData name="Luis Tilleria" userId="998c2167-834d-467b-962e-8c616712d1b3" providerId="ADAL" clId="{83267E49-A12D-4B20-9143-D62DCF6ED27A}" dt="2022-10-03T22:13:15.051" v="4"/>
        <pc:sldMkLst>
          <pc:docMk/>
          <pc:sldMk cId="1671743108" sldId="530"/>
        </pc:sldMkLst>
        <pc:spChg chg="mod">
          <ac:chgData name="Luis Tilleria" userId="998c2167-834d-467b-962e-8c616712d1b3" providerId="ADAL" clId="{83267E49-A12D-4B20-9143-D62DCF6ED27A}" dt="2022-10-03T22:13:15.051" v="4"/>
          <ac:spMkLst>
            <pc:docMk/>
            <pc:sldMk cId="1671743108" sldId="530"/>
            <ac:spMk id="3" creationId="{58B2FDCA-D5CF-4F80-974F-01932F8935B2}"/>
          </ac:spMkLst>
        </pc:spChg>
      </pc:sldChg>
      <pc:sldChg chg="add del">
        <pc:chgData name="Luis Tilleria" userId="998c2167-834d-467b-962e-8c616712d1b3" providerId="ADAL" clId="{83267E49-A12D-4B20-9143-D62DCF6ED27A}" dt="2022-10-03T22:13:15.051" v="4"/>
        <pc:sldMkLst>
          <pc:docMk/>
          <pc:sldMk cId="481637539" sldId="531"/>
        </pc:sldMkLst>
      </pc:sldChg>
    </pc:docChg>
  </pc:docChgLst>
  <pc:docChgLst>
    <pc:chgData name="Sergio German Muños Rios" userId="S::dgrafico@noria.mx::490b3eab-2d75-45dc-8c0b-3b055a3e558b" providerId="AD" clId="Web-{A2A4054D-608E-3D74-838D-5978B2E711DC}"/>
    <pc:docChg chg="mod modSld modMainMaster setSldSz">
      <pc:chgData name="Sergio German Muños Rios" userId="S::dgrafico@noria.mx::490b3eab-2d75-45dc-8c0b-3b055a3e558b" providerId="AD" clId="Web-{A2A4054D-608E-3D74-838D-5978B2E711DC}" dt="2022-09-22T18:43:05.886" v="2"/>
      <pc:docMkLst>
        <pc:docMk/>
      </pc:docMkLst>
      <pc:sldChg chg="delSp modSp">
        <pc:chgData name="Sergio German Muños Rios" userId="S::dgrafico@noria.mx::490b3eab-2d75-45dc-8c0b-3b055a3e558b" providerId="AD" clId="Web-{A2A4054D-608E-3D74-838D-5978B2E711DC}" dt="2022-09-22T18:43:05.886" v="2"/>
        <pc:sldMkLst>
          <pc:docMk/>
          <pc:sldMk cId="2666196177" sldId="258"/>
        </pc:sldMkLst>
        <pc:picChg chg="del mod">
          <ac:chgData name="Sergio German Muños Rios" userId="S::dgrafico@noria.mx::490b3eab-2d75-45dc-8c0b-3b055a3e558b" providerId="AD" clId="Web-{A2A4054D-608E-3D74-838D-5978B2E711DC}" dt="2022-09-22T18:43:05.886" v="2"/>
          <ac:picMkLst>
            <pc:docMk/>
            <pc:sldMk cId="2666196177" sldId="258"/>
            <ac:picMk id="3" creationId="{880A7FE0-6734-651A-97D8-202D6EAF7BC7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1610081333" sldId="259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610081333" sldId="259"/>
            <ac:spMk id="8" creationId="{A41E9320-9EB8-43A3-B100-6F2794ECA884}"/>
          </ac:spMkLst>
        </pc:spChg>
        <pc:grpChg chg="mod">
          <ac:chgData name="Sergio German Muños Rios" userId="S::dgrafico@noria.mx::490b3eab-2d75-45dc-8c0b-3b055a3e558b" providerId="AD" clId="Web-{A2A4054D-608E-3D74-838D-5978B2E711DC}" dt="2022-09-22T18:42:57.386" v="0"/>
          <ac:grpSpMkLst>
            <pc:docMk/>
            <pc:sldMk cId="1610081333" sldId="259"/>
            <ac:grpSpMk id="3" creationId="{7BC531C8-0E1C-47B5-BE60-7EBF28CA1B2A}"/>
          </ac:grpSpMkLst>
        </pc:gr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1610081333" sldId="259"/>
            <ac:picMk id="6" creationId="{234D674B-51C9-12C5-77C2-E3DAF0561320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54817472" sldId="260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54817472" sldId="260"/>
            <ac:spMk id="2" creationId="{C991E688-9601-46D9-8FCA-360C1EC3080E}"/>
          </ac:spMkLst>
        </pc:spChg>
        <pc:graphicFrameChg chg="mod">
          <ac:chgData name="Sergio German Muños Rios" userId="S::dgrafico@noria.mx::490b3eab-2d75-45dc-8c0b-3b055a3e558b" providerId="AD" clId="Web-{A2A4054D-608E-3D74-838D-5978B2E711DC}" dt="2022-09-22T18:42:57.386" v="0"/>
          <ac:graphicFrameMkLst>
            <pc:docMk/>
            <pc:sldMk cId="54817472" sldId="260"/>
            <ac:graphicFrameMk id="4" creationId="{0CDCF5C4-E5C6-4750-815D-352BB42DED61}"/>
          </ac:graphicFrameMkLst>
        </pc:graphicFrame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54817472" sldId="260"/>
            <ac:picMk id="5" creationId="{703A173C-62C8-3F4E-80B2-51A54F6D770E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627911433" sldId="261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627911433" sldId="261"/>
            <ac:spMk id="2" creationId="{C991E688-9601-46D9-8FCA-360C1EC3080E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627911433" sldId="261"/>
            <ac:spMk id="6" creationId="{25B5F868-9002-4498-B269-E9A826DE0553}"/>
          </ac:spMkLst>
        </pc:spChg>
        <pc:graphicFrameChg chg="mod">
          <ac:chgData name="Sergio German Muños Rios" userId="S::dgrafico@noria.mx::490b3eab-2d75-45dc-8c0b-3b055a3e558b" providerId="AD" clId="Web-{A2A4054D-608E-3D74-838D-5978B2E711DC}" dt="2022-09-22T18:42:57.386" v="0"/>
          <ac:graphicFrameMkLst>
            <pc:docMk/>
            <pc:sldMk cId="627911433" sldId="261"/>
            <ac:graphicFrameMk id="5" creationId="{71271504-1D4D-4713-9CE9-11CB0085B90A}"/>
          </ac:graphicFrameMkLst>
        </pc:graphicFrameChg>
        <pc:graphicFrameChg chg="mod">
          <ac:chgData name="Sergio German Muños Rios" userId="S::dgrafico@noria.mx::490b3eab-2d75-45dc-8c0b-3b055a3e558b" providerId="AD" clId="Web-{A2A4054D-608E-3D74-838D-5978B2E711DC}" dt="2022-09-22T18:42:57.386" v="0"/>
          <ac:graphicFrameMkLst>
            <pc:docMk/>
            <pc:sldMk cId="627911433" sldId="261"/>
            <ac:graphicFrameMk id="8" creationId="{134A7212-3ED2-4A67-B2F4-901D750921DA}"/>
          </ac:graphicFrameMkLst>
        </pc:graphicFrameChg>
        <pc:graphicFrameChg chg="mod">
          <ac:chgData name="Sergio German Muños Rios" userId="S::dgrafico@noria.mx::490b3eab-2d75-45dc-8c0b-3b055a3e558b" providerId="AD" clId="Web-{A2A4054D-608E-3D74-838D-5978B2E711DC}" dt="2022-09-22T18:42:57.386" v="0"/>
          <ac:graphicFrameMkLst>
            <pc:docMk/>
            <pc:sldMk cId="627911433" sldId="261"/>
            <ac:graphicFrameMk id="10" creationId="{04111DA0-B4F1-6B5B-7E11-C0A0A036B1C1}"/>
          </ac:graphicFrameMkLst>
        </pc:graphicFrame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627911433" sldId="261"/>
            <ac:picMk id="9" creationId="{D1FA57F2-5054-D1D9-D27E-71583D26E66B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2587999501" sldId="262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587999501" sldId="262"/>
            <ac:spMk id="6" creationId="{7475F17E-BC61-4796-9349-71CE202EE594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587999501" sldId="262"/>
            <ac:spMk id="7" creationId="{9C3BB983-0D97-4A7F-B35D-1B0E83C34B8A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587999501" sldId="262"/>
            <ac:spMk id="8" creationId="{133AFC88-BFCA-4E78-AEF3-E172D0A3EC3F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587999501" sldId="262"/>
            <ac:spMk id="9" creationId="{ABDF9CF4-0239-4268-9F22-D2ACBD169AE7}"/>
          </ac:spMkLst>
        </pc:spChg>
        <pc:grpChg chg="mod">
          <ac:chgData name="Sergio German Muños Rios" userId="S::dgrafico@noria.mx::490b3eab-2d75-45dc-8c0b-3b055a3e558b" providerId="AD" clId="Web-{A2A4054D-608E-3D74-838D-5978B2E711DC}" dt="2022-09-22T18:42:57.386" v="0"/>
          <ac:grpSpMkLst>
            <pc:docMk/>
            <pc:sldMk cId="2587999501" sldId="262"/>
            <ac:grpSpMk id="3" creationId="{968D043F-A647-4D4D-8F92-F75325F1421B}"/>
          </ac:grpSpMkLst>
        </pc:gr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2587999501" sldId="262"/>
            <ac:picMk id="10" creationId="{961BF39C-5F80-5E9C-2108-6854C9672A43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304291450" sldId="263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04291450" sldId="263"/>
            <ac:spMk id="5" creationId="{209BC27C-A3BD-4046-991C-C3AA4E1E4F04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04291450" sldId="263"/>
            <ac:spMk id="6" creationId="{85B55EB7-161C-4D58-B435-61B0F9BD6A49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04291450" sldId="263"/>
            <ac:spMk id="7" creationId="{AF522CEB-9987-4BD1-9E71-7BF4DBFF37C3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04291450" sldId="263"/>
            <ac:spMk id="8" creationId="{0FCF2EFA-0BF5-4140-B82B-0D3B9A1EEE46}"/>
          </ac:spMkLst>
        </pc:spChg>
        <pc:grpChg chg="mod">
          <ac:chgData name="Sergio German Muños Rios" userId="S::dgrafico@noria.mx::490b3eab-2d75-45dc-8c0b-3b055a3e558b" providerId="AD" clId="Web-{A2A4054D-608E-3D74-838D-5978B2E711DC}" dt="2022-09-22T18:42:57.386" v="0"/>
          <ac:grpSpMkLst>
            <pc:docMk/>
            <pc:sldMk cId="304291450" sldId="263"/>
            <ac:grpSpMk id="2" creationId="{9B2D3FE8-8F45-F186-73B5-40C736FB88AF}"/>
          </ac:grpSpMkLst>
        </pc:grp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3869162568" sldId="264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869162568" sldId="264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869162568" sldId="264"/>
            <ac:spMk id="5" creationId="{DB98647E-65C1-4BA3-94CA-5B83137DDAAF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869162568" sldId="264"/>
            <ac:spMk id="6" creationId="{58716B02-8D2D-4B73-9FE8-A600160E3B29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869162568" sldId="264"/>
            <ac:spMk id="7" creationId="{5F1CC6A6-B6AD-48B4-B15E-C05F9B6F7EBD}"/>
          </ac:spMkLst>
        </pc:s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3869162568" sldId="264"/>
            <ac:picMk id="9" creationId="{86481696-A521-45FE-9CB8-1BE0CD00EB21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3869162568" sldId="264"/>
            <ac:picMk id="10" creationId="{A1F71AAE-58D6-524F-A39C-6FAA921118BD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3869162568" sldId="264"/>
            <ac:picMk id="11" creationId="{6AC704BF-4699-60B5-00FA-BDE543A47B15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3869162568" sldId="264"/>
            <ac:picMk id="14" creationId="{2B25C542-5759-E75B-B020-0E25411ACD2C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4286127764" sldId="265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4286127764" sldId="265"/>
            <ac:spMk id="2" creationId="{F1C8B78A-A853-4A1F-90D3-364D06500BD1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4286127764" sldId="265"/>
            <ac:spMk id="5" creationId="{4AC5859F-697F-42DC-BCA5-49D1D57A64A4}"/>
          </ac:spMkLst>
        </pc:spChg>
        <pc:grpChg chg="mod">
          <ac:chgData name="Sergio German Muños Rios" userId="S::dgrafico@noria.mx::490b3eab-2d75-45dc-8c0b-3b055a3e558b" providerId="AD" clId="Web-{A2A4054D-608E-3D74-838D-5978B2E711DC}" dt="2022-09-22T18:42:57.386" v="0"/>
          <ac:grpSpMkLst>
            <pc:docMk/>
            <pc:sldMk cId="4286127764" sldId="265"/>
            <ac:grpSpMk id="3" creationId="{FA4993F1-4837-4601-AFC2-B589EBF957FC}"/>
          </ac:grpSpMkLst>
        </pc:gr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4286127764" sldId="265"/>
            <ac:picMk id="6" creationId="{334A1882-67DD-6546-EEC3-2549DC560A88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2235246051" sldId="267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2" creationId="{778A96CB-0CAE-4DCC-AB01-E3F4DCD165CA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3" creationId="{7A2D7FA3-65FB-4B2A-BDCE-E8C3A0824295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4" creationId="{313D20AC-81C8-4A49-A6FF-28AFC24828F6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33" creationId="{960C53FE-D82B-4703-9F4B-557ECE6366C4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34" creationId="{16340D01-9A9D-46AA-9819-0B4DA65A44F0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35" creationId="{EC6C982D-43E7-42D3-8FB5-8D994CD35D18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37" creationId="{1785BE10-55E4-49C8-AC33-EAF0050AAACC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41" creationId="{C2DA98EA-0BEF-4DE5-8E07-54F2FDF011BC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42" creationId="{116F583E-C878-41C1-BF45-4FB0B91A7937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44" creationId="{5955A7A8-7CFF-4E01-AEB5-97A0A8B48E51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48" creationId="{7320A4C9-B1C0-4BE9-BB4B-8E894B2319D5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51" creationId="{3033DF59-B1A0-4AF1-8DC0-77646A9D0E48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52" creationId="{F3BCDFAA-2493-498A-91B1-E22039910200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54" creationId="{7065AC39-7BB8-4349-AE5A-E08B30F28B5C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56" creationId="{CAF04053-5564-4D59-960B-B53866AFDBB0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57" creationId="{3E98887E-5DE8-48F3-B4E8-31A07D428CD7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58" creationId="{BC5F9803-03E1-4C6C-89C6-4CC2E87CA5C6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59" creationId="{3F57751A-42FA-4C30-B6E9-84DC745F573D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61" creationId="{0AEE68E0-69DB-412A-8D15-43FE8E468800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63" creationId="{55F47E3A-0B65-4A9A-B9AC-A0EAB1A9055F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65" creationId="{1D46F253-CC68-4C21-A45F-100799A6F887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67" creationId="{DAF452A9-6C97-405A-B189-FF9E6EB5A6E0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68" creationId="{499EDF3A-8843-41C4-9029-E3CF92E1E2CF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69" creationId="{C9F96EA5-D6D6-4D39-B0F8-071D2E07A985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70" creationId="{0E6046C0-CECD-483E-AF63-0B23A0EA61C2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73" creationId="{B2D1983C-285D-4903-80BF-CAC7DCC84F8E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88" creationId="{6BC109A2-3E7C-420D-BDA3-A57CA46E3314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90" creationId="{F8CBF00B-EB57-4B35-862B-4087A59BB1DC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91" creationId="{A8CFB772-8D68-4B80-A3A1-F09C07A5D90B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95" creationId="{A0FF3C33-59EB-49FF-9657-FD6FC6DFE4C9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110" creationId="{8EA767EB-D361-4979-BF01-C5E21B98E8ED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111" creationId="{B4DAAB08-F5EB-4B2A-B0CC-9B505D1B31A6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113" creationId="{F158B841-7174-47BE-A4D5-202ECFC66A72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114" creationId="{80733B90-DE6C-4EAB-B86B-96082A26B04F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235246051" sldId="267"/>
            <ac:spMk id="120" creationId="{A71BBCB0-88B7-46DD-B249-4D0457ECB9CD}"/>
          </ac:spMkLst>
        </pc:spChg>
        <pc:grpChg chg="mod">
          <ac:chgData name="Sergio German Muños Rios" userId="S::dgrafico@noria.mx::490b3eab-2d75-45dc-8c0b-3b055a3e558b" providerId="AD" clId="Web-{A2A4054D-608E-3D74-838D-5978B2E711DC}" dt="2022-09-22T18:42:57.386" v="0"/>
          <ac:grpSpMkLst>
            <pc:docMk/>
            <pc:sldMk cId="2235246051" sldId="267"/>
            <ac:grpSpMk id="121" creationId="{B4BD4FCD-2547-4395-BF94-4D847D936528}"/>
          </ac:grpSpMkLst>
        </pc:grpChg>
        <pc:cxnChg chg="mod">
          <ac:chgData name="Sergio German Muños Rios" userId="S::dgrafico@noria.mx::490b3eab-2d75-45dc-8c0b-3b055a3e558b" providerId="AD" clId="Web-{A2A4054D-608E-3D74-838D-5978B2E711DC}" dt="2022-09-22T18:42:57.386" v="0"/>
          <ac:cxnSpMkLst>
            <pc:docMk/>
            <pc:sldMk cId="2235246051" sldId="267"/>
            <ac:cxnSpMk id="106" creationId="{159FA62D-7229-49D2-87F7-E0B05527780E}"/>
          </ac:cxnSpMkLst>
        </pc:cxn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2512969904" sldId="272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512969904" sldId="272"/>
            <ac:spMk id="2" creationId="{78694ADD-7878-4AD8-BB43-9ED94A38DCF1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512969904" sldId="272"/>
            <ac:spMk id="3" creationId="{F9B74AEA-F2F5-42CB-9095-AFA93F52CD2F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512969904" sldId="272"/>
            <ac:spMk id="5" creationId="{6350FE59-22B0-40F7-A686-BCE729A4A9A4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512969904" sldId="272"/>
            <ac:spMk id="7" creationId="{595DC72D-A93D-47E3-B933-8C09F0DEBB91}"/>
          </ac:spMkLst>
        </pc:s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2512969904" sldId="272"/>
            <ac:picMk id="6" creationId="{14E03279-6A30-3C57-E4F3-3DE44353D321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1132737551" sldId="275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32737551" sldId="275"/>
            <ac:spMk id="14" creationId="{670D5A60-33F4-9DBF-ABC2-BFD47182A14B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32737551" sldId="275"/>
            <ac:spMk id="15" creationId="{307B491D-AD62-B704-2EFA-DAD7B18041A3}"/>
          </ac:spMkLst>
        </pc:spChg>
        <pc:grpChg chg="mod">
          <ac:chgData name="Sergio German Muños Rios" userId="S::dgrafico@noria.mx::490b3eab-2d75-45dc-8c0b-3b055a3e558b" providerId="AD" clId="Web-{A2A4054D-608E-3D74-838D-5978B2E711DC}" dt="2022-09-22T18:42:57.386" v="0"/>
          <ac:grpSpMkLst>
            <pc:docMk/>
            <pc:sldMk cId="1132737551" sldId="275"/>
            <ac:grpSpMk id="13" creationId="{D4C78E51-A075-0562-3E59-21B06244C424}"/>
          </ac:grpSpMkLst>
        </pc:gr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1132737551" sldId="275"/>
            <ac:picMk id="5" creationId="{86E2BF59-FC4A-B597-954D-F1333BB768FB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1132737551" sldId="275"/>
            <ac:picMk id="12" creationId="{EA2105F5-5B5D-0C46-30F3-44597B318C7A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3959244721" sldId="497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959244721" sldId="497"/>
            <ac:spMk id="5" creationId="{73474D15-447A-964A-9D2E-5F6E82800A8B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959244721" sldId="497"/>
            <ac:spMk id="6" creationId="{803B19D9-A1E6-932D-FDB5-96ECAC16E515}"/>
          </ac:spMkLst>
        </pc:sp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818382862" sldId="506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818382862" sldId="506"/>
            <ac:spMk id="6" creationId="{EA4B482F-0F8C-4334-9E9A-C95C0176F906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818382862" sldId="506"/>
            <ac:spMk id="7" creationId="{05D6810D-D7B2-46A2-8D0C-8A6F78445F52}"/>
          </ac:spMkLst>
        </pc:spChg>
        <pc:grpChg chg="mod">
          <ac:chgData name="Sergio German Muños Rios" userId="S::dgrafico@noria.mx::490b3eab-2d75-45dc-8c0b-3b055a3e558b" providerId="AD" clId="Web-{A2A4054D-608E-3D74-838D-5978B2E711DC}" dt="2022-09-22T18:42:57.386" v="0"/>
          <ac:grpSpMkLst>
            <pc:docMk/>
            <pc:sldMk cId="818382862" sldId="506"/>
            <ac:grpSpMk id="8" creationId="{403A3D2D-E962-4904-B8D9-89A166F35CA0}"/>
          </ac:grpSpMkLst>
        </pc:gr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818382862" sldId="506"/>
            <ac:picMk id="9" creationId="{806FB587-550D-23DF-1E2C-4EE49E422958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2518497801" sldId="507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518497801" sldId="507"/>
            <ac:spMk id="2" creationId="{851C61E9-F4F6-470A-B8B3-45DFBC86793C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2518497801" sldId="507"/>
            <ac:spMk id="7" creationId="{5E965E8C-9B14-4035-80EC-9AF880C0DB47}"/>
          </ac:spMkLst>
        </pc:s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2518497801" sldId="507"/>
            <ac:picMk id="4" creationId="{03856B90-FCA2-442C-80E6-0A3242AA198C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2518497801" sldId="507"/>
            <ac:picMk id="5" creationId="{F07B9944-78BD-4B22-8BAD-362F6C36DD8A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2518497801" sldId="507"/>
            <ac:picMk id="6" creationId="{2B3BD010-EF22-471A-81A9-636DC5342B76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2518497801" sldId="507"/>
            <ac:picMk id="8" creationId="{C4C8C7CC-D8FA-6E63-4406-D8719803F122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1140868858" sldId="508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40868858" sldId="508"/>
            <ac:spMk id="2" creationId="{1C075B08-E332-421B-8B7C-FA129597C527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40868858" sldId="508"/>
            <ac:spMk id="7" creationId="{31C0F653-6D42-91C8-1198-2595E35972BF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40868858" sldId="508"/>
            <ac:spMk id="9" creationId="{42F1DAA9-2A41-906A-72D7-8FC7C773490B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40868858" sldId="508"/>
            <ac:spMk id="10" creationId="{86DAA253-2731-173E-4B5A-BE4C0050D3A0}"/>
          </ac:spMkLst>
        </pc:spChg>
        <pc:grpChg chg="mod">
          <ac:chgData name="Sergio German Muños Rios" userId="S::dgrafico@noria.mx::490b3eab-2d75-45dc-8c0b-3b055a3e558b" providerId="AD" clId="Web-{A2A4054D-608E-3D74-838D-5978B2E711DC}" dt="2022-09-22T18:42:57.386" v="0"/>
          <ac:grpSpMkLst>
            <pc:docMk/>
            <pc:sldMk cId="1140868858" sldId="508"/>
            <ac:grpSpMk id="11" creationId="{F2333E0B-51D2-9EE1-21A7-21EEF2DB4FAC}"/>
          </ac:grpSpMkLst>
        </pc:gr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1140868858" sldId="508"/>
            <ac:picMk id="4" creationId="{34BFABB0-6CBC-58D5-CFA1-ED28925EB89E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1128337648" sldId="509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28337648" sldId="509"/>
            <ac:spMk id="2" creationId="{49D5BE29-26B4-4E6E-9638-577F18881102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28337648" sldId="509"/>
            <ac:spMk id="3" creationId="{525ACD57-5721-6729-3F49-5DDE1A817632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28337648" sldId="509"/>
            <ac:spMk id="4" creationId="{F1C32782-20F3-6CE3-8013-3DDA65715780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28337648" sldId="509"/>
            <ac:spMk id="6" creationId="{E64BAE9E-608C-3D25-3A8E-9DF4F14EE70C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28337648" sldId="509"/>
            <ac:spMk id="10" creationId="{EC17DD10-4210-2E82-5681-56AC812D6A25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28337648" sldId="509"/>
            <ac:spMk id="11" creationId="{7599D28A-8FD7-99FB-CAE4-207972D5BCDA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28337648" sldId="509"/>
            <ac:spMk id="12" creationId="{C665607C-6A15-AB56-974B-9E62A6E87DDF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28337648" sldId="509"/>
            <ac:spMk id="14" creationId="{F69E7DAD-5B67-D2DE-33FF-48084EC48418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28337648" sldId="509"/>
            <ac:spMk id="15" creationId="{16961F63-0140-44EA-69F8-C9BEA273BCBE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28337648" sldId="509"/>
            <ac:spMk id="16" creationId="{500D5082-2BC1-74D6-ECD7-3BD66217ACB7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1128337648" sldId="509"/>
            <ac:spMk id="17" creationId="{F162E798-BE5E-CCD9-21DA-4C000390546E}"/>
          </ac:spMkLst>
        </pc:s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1128337648" sldId="509"/>
            <ac:picMk id="5" creationId="{3D8C75A8-E309-DA5C-94B1-DFD0CE56D33E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1128337648" sldId="509"/>
            <ac:picMk id="7" creationId="{4A9EBF5D-670A-4101-A77E-67906E715B42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3401133468" sldId="510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401133468" sldId="510"/>
            <ac:spMk id="2" creationId="{EDE5C7E2-2D8B-4C26-9149-1F1F5554B631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401133468" sldId="510"/>
            <ac:spMk id="7" creationId="{51AB247B-F1B9-4FB0-810B-697BCA66FCE5}"/>
          </ac:spMkLst>
        </pc:spChg>
        <pc:grpChg chg="mod">
          <ac:chgData name="Sergio German Muños Rios" userId="S::dgrafico@noria.mx::490b3eab-2d75-45dc-8c0b-3b055a3e558b" providerId="AD" clId="Web-{A2A4054D-608E-3D74-838D-5978B2E711DC}" dt="2022-09-22T18:42:57.386" v="0"/>
          <ac:grpSpMkLst>
            <pc:docMk/>
            <pc:sldMk cId="3401133468" sldId="510"/>
            <ac:grpSpMk id="5" creationId="{1D3D2C81-0841-4C50-84CA-71ADA8464EAB}"/>
          </ac:grpSpMkLst>
        </pc:gr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3401133468" sldId="510"/>
            <ac:picMk id="9" creationId="{70FF69D9-7971-CE47-F6C5-36DB2AFECF26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3257574134" sldId="511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257574134" sldId="511"/>
            <ac:spMk id="2" creationId="{78694ADD-7878-4AD8-BB43-9ED94A38DCF1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257574134" sldId="511"/>
            <ac:spMk id="3" creationId="{F9B74AEA-F2F5-42CB-9095-AFA93F52CD2F}"/>
          </ac:spMkLst>
        </pc:s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k cId="3257574134" sldId="511"/>
            <ac:picMk id="6" creationId="{14E03279-6A30-3C57-E4F3-3DE44353D321}"/>
          </ac:picMkLst>
        </pc:picChg>
      </pc:sldChg>
      <pc:sldChg chg="modSp">
        <pc:chgData name="Sergio German Muños Rios" userId="S::dgrafico@noria.mx::490b3eab-2d75-45dc-8c0b-3b055a3e558b" providerId="AD" clId="Web-{A2A4054D-608E-3D74-838D-5978B2E711DC}" dt="2022-09-22T18:42:57.386" v="0"/>
        <pc:sldMkLst>
          <pc:docMk/>
          <pc:sldMk cId="3897204825" sldId="513"/>
        </pc:sld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k cId="3897204825" sldId="513"/>
            <ac:spMk id="3" creationId="{58B2FDCA-D5CF-4F80-974F-01932F8935B2}"/>
          </ac:spMkLst>
        </pc:spChg>
      </pc:sldChg>
      <pc:sldMasterChg chg="modSp">
        <pc:chgData name="Sergio German Muños Rios" userId="S::dgrafico@noria.mx::490b3eab-2d75-45dc-8c0b-3b055a3e558b" providerId="AD" clId="Web-{A2A4054D-608E-3D74-838D-5978B2E711DC}" dt="2022-09-22T18:42:57.386" v="0"/>
        <pc:sldMasterMkLst>
          <pc:docMk/>
          <pc:sldMasterMk cId="1423575879" sldId="2147483654"/>
        </pc:sldMaster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1423575879" sldId="2147483654"/>
            <ac:spMk id="4" creationId="{3ED52F09-1943-41B5-B4A5-5B170EAE1385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1423575879" sldId="2147483654"/>
            <ac:spMk id="12" creationId="{9C74C144-40F3-5346-8E0E-B3FCA2487984}"/>
          </ac:spMkLst>
        </pc:s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asterMk cId="1423575879" sldId="2147483654"/>
            <ac:picMk id="3" creationId="{68CFA87B-F0B0-969B-AA0B-2A94603FE4F9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asterMk cId="1423575879" sldId="2147483654"/>
            <ac:picMk id="5" creationId="{65B32B04-1F45-042E-AB3D-4D9D75A0E9E6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asterMk cId="1423575879" sldId="2147483654"/>
            <ac:picMk id="6" creationId="{B3127318-B972-6E98-005E-A82C835EFD63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asterMk cId="1423575879" sldId="2147483654"/>
            <ac:picMk id="7" creationId="{FEF6F12D-5095-2D9C-0EA1-C73CF11A1B1D}"/>
          </ac:picMkLst>
        </pc:picChg>
      </pc:sldMasterChg>
      <pc:sldMasterChg chg="modSp modSldLayout">
        <pc:chgData name="Sergio German Muños Rios" userId="S::dgrafico@noria.mx::490b3eab-2d75-45dc-8c0b-3b055a3e558b" providerId="AD" clId="Web-{A2A4054D-608E-3D74-838D-5978B2E711DC}" dt="2022-09-22T18:42:57.386" v="0"/>
        <pc:sldMasterMkLst>
          <pc:docMk/>
          <pc:sldMasterMk cId="2328870246" sldId="2147483664"/>
        </pc:sldMaster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2328870246" sldId="2147483664"/>
            <ac:spMk id="2" creationId="{82EF0B20-CA6B-B343-A7C3-35803DE14995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2328870246" sldId="2147483664"/>
            <ac:spMk id="4" creationId="{246F1726-08FA-0D46-9455-FB5016143C7D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2328870246" sldId="2147483664"/>
            <ac:spMk id="5" creationId="{B2036F3B-DF53-45A9-83AD-61DAD674485A}"/>
          </ac:spMkLst>
        </pc:s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asterMk cId="2328870246" sldId="2147483664"/>
            <ac:picMk id="6" creationId="{12D7B3E8-A1C9-47FA-8B2B-7190871E5F7E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asterMk cId="2328870246" sldId="2147483664"/>
            <ac:picMk id="7" creationId="{17A15D31-28D5-154E-8DBA-65D2663FD5C8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asterMk cId="2328870246" sldId="2147483664"/>
            <ac:picMk id="14" creationId="{1279DE94-B4DA-38ED-9E2C-D808B94F24EA}"/>
          </ac:picMkLst>
        </pc:picChg>
        <pc:sldLayoutChg chg="modSp">
          <pc:chgData name="Sergio German Muños Rios" userId="S::dgrafico@noria.mx::490b3eab-2d75-45dc-8c0b-3b055a3e558b" providerId="AD" clId="Web-{A2A4054D-608E-3D74-838D-5978B2E711DC}" dt="2022-09-22T18:42:57.386" v="0"/>
          <pc:sldLayoutMkLst>
            <pc:docMk/>
            <pc:sldMasterMk cId="2328870246" sldId="2147483664"/>
            <pc:sldLayoutMk cId="1885134393" sldId="2147483665"/>
          </pc:sldLayoutMkLst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1885134393" sldId="2147483665"/>
              <ac:spMk id="3" creationId="{D09EFECD-D350-FF42-8E0B-475F1F781277}"/>
            </ac:spMkLst>
          </pc:spChg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1885134393" sldId="2147483665"/>
              <ac:spMk id="4" creationId="{17F333C8-057C-B545-82C5-3C58AD9BA9DB}"/>
            </ac:spMkLst>
          </pc:spChg>
        </pc:sldLayoutChg>
        <pc:sldLayoutChg chg="modSp">
          <pc:chgData name="Sergio German Muños Rios" userId="S::dgrafico@noria.mx::490b3eab-2d75-45dc-8c0b-3b055a3e558b" providerId="AD" clId="Web-{A2A4054D-608E-3D74-838D-5978B2E711DC}" dt="2022-09-22T18:42:57.386" v="0"/>
          <pc:sldLayoutMkLst>
            <pc:docMk/>
            <pc:sldMasterMk cId="2328870246" sldId="2147483664"/>
            <pc:sldLayoutMk cId="2165010878" sldId="2147483668"/>
          </pc:sldLayoutMkLst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2165010878" sldId="2147483668"/>
              <ac:spMk id="6" creationId="{4860E7F8-4458-3B42-B1E0-C752FB120E1D}"/>
            </ac:spMkLst>
          </pc:spChg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2165010878" sldId="2147483668"/>
              <ac:spMk id="11" creationId="{B7DAC05E-D73B-BD48-BF77-D3D88165B86A}"/>
            </ac:spMkLst>
          </pc:spChg>
        </pc:sldLayoutChg>
        <pc:sldLayoutChg chg="modSp">
          <pc:chgData name="Sergio German Muños Rios" userId="S::dgrafico@noria.mx::490b3eab-2d75-45dc-8c0b-3b055a3e558b" providerId="AD" clId="Web-{A2A4054D-608E-3D74-838D-5978B2E711DC}" dt="2022-09-22T18:42:57.386" v="0"/>
          <pc:sldLayoutMkLst>
            <pc:docMk/>
            <pc:sldMasterMk cId="2328870246" sldId="2147483664"/>
            <pc:sldLayoutMk cId="2357215842" sldId="2147483669"/>
          </pc:sldLayoutMkLst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2357215842" sldId="2147483669"/>
              <ac:spMk id="10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2357215842" sldId="2147483669"/>
              <ac:spMk id="11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2357215842" sldId="2147483669"/>
              <ac:spMk id="1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2357215842" sldId="2147483669"/>
              <ac:spMk id="13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A2A4054D-608E-3D74-838D-5978B2E711DC}" dt="2022-09-22T18:42:57.386" v="0"/>
          <pc:sldLayoutMkLst>
            <pc:docMk/>
            <pc:sldMasterMk cId="2328870246" sldId="2147483664"/>
            <pc:sldLayoutMk cId="1820942176" sldId="2147483671"/>
          </pc:sldLayoutMkLst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1820942176" sldId="2147483671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1820942176" sldId="2147483671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1820942176" sldId="2147483671"/>
              <ac:spMk id="7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A2A4054D-608E-3D74-838D-5978B2E711DC}" dt="2022-09-22T18:42:57.386" v="0"/>
          <pc:sldLayoutMkLst>
            <pc:docMk/>
            <pc:sldMasterMk cId="2328870246" sldId="2147483664"/>
            <pc:sldLayoutMk cId="1362423775" sldId="2147483673"/>
          </pc:sldLayoutMkLst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1362423775" sldId="2147483673"/>
              <ac:spMk id="8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1362423775" sldId="2147483673"/>
              <ac:spMk id="9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1362423775" sldId="2147483673"/>
              <ac:spMk id="10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A2A4054D-608E-3D74-838D-5978B2E711DC}" dt="2022-09-22T18:42:57.386" v="0"/>
          <pc:sldLayoutMkLst>
            <pc:docMk/>
            <pc:sldMasterMk cId="2328870246" sldId="2147483664"/>
            <pc:sldLayoutMk cId="1624917825" sldId="2147483674"/>
          </pc:sldLayoutMkLst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1624917825" sldId="2147483674"/>
              <ac:spMk id="4" creationId="{FD520EB3-AF1E-B945-9553-94896C589D63}"/>
            </ac:spMkLst>
          </pc:spChg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1624917825" sldId="2147483674"/>
              <ac:spMk id="5" creationId="{DDA3008A-2A83-764F-B6B9-A3E9D98113A8}"/>
            </ac:spMkLst>
          </pc:spChg>
        </pc:sldLayoutChg>
        <pc:sldLayoutChg chg="modSp">
          <pc:chgData name="Sergio German Muños Rios" userId="S::dgrafico@noria.mx::490b3eab-2d75-45dc-8c0b-3b055a3e558b" providerId="AD" clId="Web-{A2A4054D-608E-3D74-838D-5978B2E711DC}" dt="2022-09-22T18:42:57.386" v="0"/>
          <pc:sldLayoutMkLst>
            <pc:docMk/>
            <pc:sldMasterMk cId="2328870246" sldId="2147483664"/>
            <pc:sldLayoutMk cId="1414725451" sldId="2147483682"/>
          </pc:sldLayoutMkLst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1414725451" sldId="2147483682"/>
              <ac:picMk id="6" creationId="{ABE59225-85BD-5B3E-0C94-515BBF7C5530}"/>
            </ac:picMkLst>
          </pc:picChg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1414725451" sldId="2147483682"/>
              <ac:picMk id="7" creationId="{78EA3352-EF50-1741-808C-B13395A6F27E}"/>
            </ac:picMkLst>
          </pc:picChg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1414725451" sldId="2147483682"/>
              <ac:picMk id="14" creationId="{0383FAC1-11FF-A035-4AAF-1DBB2A20134D}"/>
            </ac:picMkLst>
          </pc:picChg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1414725451" sldId="2147483682"/>
              <ac:picMk id="474" creationId="{E8BDA0C5-A8E3-4B71-9895-98F296EE74D8}"/>
            </ac:picMkLst>
          </pc:picChg>
        </pc:sldLayoutChg>
        <pc:sldLayoutChg chg="modSp">
          <pc:chgData name="Sergio German Muños Rios" userId="S::dgrafico@noria.mx::490b3eab-2d75-45dc-8c0b-3b055a3e558b" providerId="AD" clId="Web-{A2A4054D-608E-3D74-838D-5978B2E711DC}" dt="2022-09-22T18:42:57.386" v="0"/>
          <pc:sldLayoutMkLst>
            <pc:docMk/>
            <pc:sldMasterMk cId="2328870246" sldId="2147483664"/>
            <pc:sldLayoutMk cId="1048516442" sldId="2147483683"/>
          </pc:sldLayoutMkLst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1048516442" sldId="2147483683"/>
              <ac:picMk id="5" creationId="{50952E89-A3EB-7CBB-5FB7-D4C8CFAB9DF6}"/>
            </ac:picMkLst>
          </pc:picChg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1048516442" sldId="2147483683"/>
              <ac:picMk id="6" creationId="{ED9B6773-3584-2A69-0A92-5CC67C3959C9}"/>
            </ac:picMkLst>
          </pc:picChg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1048516442" sldId="2147483683"/>
              <ac:picMk id="8" creationId="{281A7465-46DB-5112-30FB-A86ED366640B}"/>
            </ac:picMkLst>
          </pc:picChg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1048516442" sldId="2147483683"/>
              <ac:picMk id="460" creationId="{C95731D4-0918-4E75-B7D7-397C732A7D95}"/>
            </ac:picMkLst>
          </pc:picChg>
        </pc:sldLayoutChg>
        <pc:sldLayoutChg chg="modSp">
          <pc:chgData name="Sergio German Muños Rios" userId="S::dgrafico@noria.mx::490b3eab-2d75-45dc-8c0b-3b055a3e558b" providerId="AD" clId="Web-{A2A4054D-608E-3D74-838D-5978B2E711DC}" dt="2022-09-22T18:42:57.386" v="0"/>
          <pc:sldLayoutMkLst>
            <pc:docMk/>
            <pc:sldMasterMk cId="2328870246" sldId="2147483664"/>
            <pc:sldLayoutMk cId="1217239249" sldId="2147483685"/>
          </pc:sldLayoutMkLst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1217239249" sldId="2147483685"/>
              <ac:picMk id="5" creationId="{3AC2112A-B7CC-7786-3F3C-047C9F593BB5}"/>
            </ac:picMkLst>
          </pc:picChg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1217239249" sldId="2147483685"/>
              <ac:picMk id="6" creationId="{CC3B6E40-47D8-6442-8EBF-FD1FD89AB5DE}"/>
            </ac:picMkLst>
          </pc:picChg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1217239249" sldId="2147483685"/>
              <ac:picMk id="8" creationId="{E79BC689-5FB4-CB07-B59F-5AD2E75304DF}"/>
            </ac:picMkLst>
          </pc:picChg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1217239249" sldId="2147483685"/>
              <ac:picMk id="932" creationId="{2D18413A-53ED-448C-AB9D-6C4C8059AE1F}"/>
            </ac:picMkLst>
          </pc:picChg>
        </pc:sldLayoutChg>
        <pc:sldLayoutChg chg="modSp">
          <pc:chgData name="Sergio German Muños Rios" userId="S::dgrafico@noria.mx::490b3eab-2d75-45dc-8c0b-3b055a3e558b" providerId="AD" clId="Web-{A2A4054D-608E-3D74-838D-5978B2E711DC}" dt="2022-09-22T18:42:57.386" v="0"/>
          <pc:sldLayoutMkLst>
            <pc:docMk/>
            <pc:sldMasterMk cId="2328870246" sldId="2147483664"/>
            <pc:sldLayoutMk cId="581422459" sldId="2147483687"/>
          </pc:sldLayoutMkLst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581422459" sldId="2147483687"/>
              <ac:picMk id="5" creationId="{BC918387-AC9B-278C-4A83-14B48EE41A5F}"/>
            </ac:picMkLst>
          </pc:picChg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581422459" sldId="2147483687"/>
              <ac:picMk id="7" creationId="{290405A1-8663-7B20-B425-27F32C1FF38D}"/>
            </ac:picMkLst>
          </pc:picChg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581422459" sldId="2147483687"/>
              <ac:picMk id="9" creationId="{686A32CC-00C3-2884-E530-E1AD07539CD6}"/>
            </ac:picMkLst>
          </pc:picChg>
          <pc:picChg chg="mod">
            <ac:chgData name="Sergio German Muños Rios" userId="S::dgrafico@noria.mx::490b3eab-2d75-45dc-8c0b-3b055a3e558b" providerId="AD" clId="Web-{A2A4054D-608E-3D74-838D-5978B2E711DC}" dt="2022-09-22T18:42:57.386" v="0"/>
            <ac:picMkLst>
              <pc:docMk/>
              <pc:sldMasterMk cId="2328870246" sldId="2147483664"/>
              <pc:sldLayoutMk cId="581422459" sldId="2147483687"/>
              <ac:picMk id="924" creationId="{8A1B2119-8259-4180-AC52-76CAFD0BE6C0}"/>
            </ac:picMkLst>
          </pc:picChg>
        </pc:sldLayoutChg>
        <pc:sldLayoutChg chg="modSp">
          <pc:chgData name="Sergio German Muños Rios" userId="S::dgrafico@noria.mx::490b3eab-2d75-45dc-8c0b-3b055a3e558b" providerId="AD" clId="Web-{A2A4054D-608E-3D74-838D-5978B2E711DC}" dt="2022-09-22T18:42:57.386" v="0"/>
          <pc:sldLayoutMkLst>
            <pc:docMk/>
            <pc:sldMasterMk cId="2328870246" sldId="2147483664"/>
            <pc:sldLayoutMk cId="2682718056" sldId="2147483693"/>
          </pc:sldLayoutMkLst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2682718056" sldId="2147483693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2682718056" sldId="2147483693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2328870246" sldId="2147483664"/>
              <pc:sldLayoutMk cId="2682718056" sldId="2147483693"/>
              <ac:spMk id="5" creationId="{957A4635-3040-3145-8968-B415B3395113}"/>
            </ac:spMkLst>
          </pc:spChg>
        </pc:sldLayoutChg>
      </pc:sldMasterChg>
      <pc:sldMasterChg chg="modSp">
        <pc:chgData name="Sergio German Muños Rios" userId="S::dgrafico@noria.mx::490b3eab-2d75-45dc-8c0b-3b055a3e558b" providerId="AD" clId="Web-{A2A4054D-608E-3D74-838D-5978B2E711DC}" dt="2022-09-22T18:42:57.386" v="0"/>
        <pc:sldMasterMkLst>
          <pc:docMk/>
          <pc:sldMasterMk cId="1764657274" sldId="2147483678"/>
        </pc:sldMaster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1764657274" sldId="2147483678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1764657274" sldId="2147483678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1764657274" sldId="2147483678"/>
            <ac:spMk id="5" creationId="{FDA7BB92-B386-42AA-A027-E95516055CD7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1764657274" sldId="2147483678"/>
            <ac:spMk id="11" creationId="{518B2E76-A3DC-6D64-7D46-282506925A5D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1764657274" sldId="2147483678"/>
            <ac:spMk id="12" creationId="{33023033-195F-C0EB-9D70-0504930E2DE0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1764657274" sldId="2147483678"/>
            <ac:spMk id="14" creationId="{6B8EBE48-C76B-EA46-99BF-2C49A0796506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1764657274" sldId="2147483678"/>
            <ac:spMk id="15" creationId="{010C0112-80A8-1B4A-8A9D-46AA9E1FE90B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1764657274" sldId="2147483678"/>
            <ac:spMk id="16" creationId="{AFBCC25F-336D-D548-A9D2-D14B4A986BFC}"/>
          </ac:spMkLst>
        </pc:s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asterMk cId="1764657274" sldId="2147483678"/>
            <ac:picMk id="7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asterMk cId="1764657274" sldId="2147483678"/>
            <ac:picMk id="8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asterMk cId="1764657274" sldId="2147483678"/>
            <ac:picMk id="10" creationId="{32930645-2F57-B4F4-838A-D0EDD4B8E331}"/>
          </ac:picMkLst>
        </pc:picChg>
      </pc:sldMasterChg>
      <pc:sldMasterChg chg="modSp modSldLayout">
        <pc:chgData name="Sergio German Muños Rios" userId="S::dgrafico@noria.mx::490b3eab-2d75-45dc-8c0b-3b055a3e558b" providerId="AD" clId="Web-{A2A4054D-608E-3D74-838D-5978B2E711DC}" dt="2022-09-22T18:42:57.386" v="0"/>
        <pc:sldMasterMkLst>
          <pc:docMk/>
          <pc:sldMasterMk cId="496375632" sldId="2147483691"/>
        </pc:sldMasterMkLst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496375632" sldId="2147483691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496375632" sldId="2147483691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A2A4054D-608E-3D74-838D-5978B2E711DC}" dt="2022-09-22T18:42:57.386" v="0"/>
          <ac:spMkLst>
            <pc:docMk/>
            <pc:sldMasterMk cId="496375632" sldId="2147483691"/>
            <ac:spMk id="5" creationId="{A90C07FF-17C1-436A-AB82-EC3E4786A5B7}"/>
          </ac:spMkLst>
        </pc:sp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asterMk cId="496375632" sldId="2147483691"/>
            <ac:picMk id="7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asterMk cId="496375632" sldId="2147483691"/>
            <ac:picMk id="8" creationId="{AB63897A-62B4-59D7-6B2F-BBE738FD4D73}"/>
          </ac:picMkLst>
        </pc:picChg>
        <pc:picChg chg="mod">
          <ac:chgData name="Sergio German Muños Rios" userId="S::dgrafico@noria.mx::490b3eab-2d75-45dc-8c0b-3b055a3e558b" providerId="AD" clId="Web-{A2A4054D-608E-3D74-838D-5978B2E711DC}" dt="2022-09-22T18:42:57.386" v="0"/>
          <ac:picMkLst>
            <pc:docMk/>
            <pc:sldMasterMk cId="496375632" sldId="2147483691"/>
            <ac:picMk id="12" creationId="{692A9988-F1C1-A0AA-EF52-C54DC9FB42BF}"/>
          </ac:picMkLst>
        </pc:picChg>
        <pc:sldLayoutChg chg="modSp">
          <pc:chgData name="Sergio German Muños Rios" userId="S::dgrafico@noria.mx::490b3eab-2d75-45dc-8c0b-3b055a3e558b" providerId="AD" clId="Web-{A2A4054D-608E-3D74-838D-5978B2E711DC}" dt="2022-09-22T18:42:57.386" v="0"/>
          <pc:sldLayoutMkLst>
            <pc:docMk/>
            <pc:sldMasterMk cId="496375632" sldId="2147483691"/>
            <pc:sldLayoutMk cId="3191674521" sldId="2147483692"/>
          </pc:sldLayoutMkLst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496375632" sldId="2147483691"/>
              <pc:sldLayoutMk cId="3191674521" sldId="2147483692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A2A4054D-608E-3D74-838D-5978B2E711DC}" dt="2022-09-22T18:42:57.386" v="0"/>
            <ac:spMkLst>
              <pc:docMk/>
              <pc:sldMasterMk cId="496375632" sldId="2147483691"/>
              <pc:sldLayoutMk cId="3191674521" sldId="2147483692"/>
              <ac:spMk id="3" creationId="{00000000-0000-0000-0000-000000000000}"/>
            </ac:spMkLst>
          </pc:spChg>
        </pc:sldLayoutChg>
      </pc:sldMasterChg>
    </pc:docChg>
  </pc:docChgLst>
  <pc:docChgLst>
    <pc:chgData name="Marisol León" userId="e1084f91-3605-43d1-a7ff-413c940f9801" providerId="ADAL" clId="{C0C81CFF-023A-4DEF-8527-0C752D517F06}"/>
    <pc:docChg chg="modSld">
      <pc:chgData name="Marisol León" userId="e1084f91-3605-43d1-a7ff-413c940f9801" providerId="ADAL" clId="{C0C81CFF-023A-4DEF-8527-0C752D517F06}" dt="2022-10-13T23:35:29.082" v="19" actId="20577"/>
      <pc:docMkLst>
        <pc:docMk/>
      </pc:docMkLst>
      <pc:sldChg chg="modSp">
        <pc:chgData name="Marisol León" userId="e1084f91-3605-43d1-a7ff-413c940f9801" providerId="ADAL" clId="{C0C81CFF-023A-4DEF-8527-0C752D517F06}" dt="2022-10-13T23:35:29.082" v="19" actId="20577"/>
        <pc:sldMkLst>
          <pc:docMk/>
          <pc:sldMk cId="2512969904" sldId="272"/>
        </pc:sldMkLst>
        <pc:spChg chg="mod">
          <ac:chgData name="Marisol León" userId="e1084f91-3605-43d1-a7ff-413c940f9801" providerId="ADAL" clId="{C0C81CFF-023A-4DEF-8527-0C752D517F06}" dt="2022-10-13T23:35:29.082" v="19" actId="20577"/>
          <ac:spMkLst>
            <pc:docMk/>
            <pc:sldMk cId="2512969904" sldId="272"/>
            <ac:spMk id="2" creationId="{78694ADD-7878-4AD8-BB43-9ED94A38DCF1}"/>
          </ac:spMkLst>
        </pc:spChg>
      </pc:sldChg>
      <pc:sldChg chg="modSp mod">
        <pc:chgData name="Marisol León" userId="e1084f91-3605-43d1-a7ff-413c940f9801" providerId="ADAL" clId="{C0C81CFF-023A-4DEF-8527-0C752D517F06}" dt="2022-10-13T23:32:32.650" v="1" actId="20577"/>
        <pc:sldMkLst>
          <pc:docMk/>
          <pc:sldMk cId="818382862" sldId="506"/>
        </pc:sldMkLst>
        <pc:spChg chg="mod">
          <ac:chgData name="Marisol León" userId="e1084f91-3605-43d1-a7ff-413c940f9801" providerId="ADAL" clId="{C0C81CFF-023A-4DEF-8527-0C752D517F06}" dt="2022-10-13T23:32:32.650" v="1" actId="20577"/>
          <ac:spMkLst>
            <pc:docMk/>
            <pc:sldMk cId="818382862" sldId="506"/>
            <ac:spMk id="7" creationId="{05D6810D-D7B2-46A2-8D0C-8A6F78445F52}"/>
          </ac:spMkLst>
        </pc:spChg>
      </pc:sldChg>
    </pc:docChg>
  </pc:docChgLst>
  <pc:docChgLst>
    <pc:chgData name="Sergio German Muños Rios" userId="66cbb74c-f403-455f-9431-05505c8a10b1" providerId="ADAL" clId="{749BC137-5A70-40C4-B5B7-CD5A76C1C013}"/>
    <pc:docChg chg="undo custSel modSld modMainMaster">
      <pc:chgData name="Sergio German Muños Rios" userId="66cbb74c-f403-455f-9431-05505c8a10b1" providerId="ADAL" clId="{749BC137-5A70-40C4-B5B7-CD5A76C1C013}" dt="2022-09-22T19:02:24.396" v="238"/>
      <pc:docMkLst>
        <pc:docMk/>
      </pc:docMkLst>
      <pc:sldChg chg="addSp modSp mod">
        <pc:chgData name="Sergio German Muños Rios" userId="66cbb74c-f403-455f-9431-05505c8a10b1" providerId="ADAL" clId="{749BC137-5A70-40C4-B5B7-CD5A76C1C013}" dt="2022-09-22T18:56:29.244" v="142" actId="108"/>
        <pc:sldMkLst>
          <pc:docMk/>
          <pc:sldMk cId="2666196177" sldId="258"/>
        </pc:sldMkLst>
        <pc:spChg chg="add mod">
          <ac:chgData name="Sergio German Muños Rios" userId="66cbb74c-f403-455f-9431-05505c8a10b1" providerId="ADAL" clId="{749BC137-5A70-40C4-B5B7-CD5A76C1C013}" dt="2022-09-22T18:56:29.244" v="142" actId="108"/>
          <ac:spMkLst>
            <pc:docMk/>
            <pc:sldMk cId="2666196177" sldId="258"/>
            <ac:spMk id="2" creationId="{E9451BA2-82C0-198D-A37A-AE52E2F2B365}"/>
          </ac:spMkLst>
        </pc:spChg>
        <pc:spChg chg="add mod">
          <ac:chgData name="Sergio German Muños Rios" userId="66cbb74c-f403-455f-9431-05505c8a10b1" providerId="ADAL" clId="{749BC137-5A70-40C4-B5B7-CD5A76C1C013}" dt="2022-09-22T18:56:09.667" v="137"/>
          <ac:spMkLst>
            <pc:docMk/>
            <pc:sldMk cId="2666196177" sldId="258"/>
            <ac:spMk id="3" creationId="{CDCE169C-B360-4505-3E83-E757B62CB522}"/>
          </ac:spMkLst>
        </pc:spChg>
        <pc:spChg chg="add mod">
          <ac:chgData name="Sergio German Muños Rios" userId="66cbb74c-f403-455f-9431-05505c8a10b1" providerId="ADAL" clId="{749BC137-5A70-40C4-B5B7-CD5A76C1C013}" dt="2022-09-22T18:56:09.667" v="137"/>
          <ac:spMkLst>
            <pc:docMk/>
            <pc:sldMk cId="2666196177" sldId="258"/>
            <ac:spMk id="4" creationId="{670675EE-1AC5-217E-0876-06C6DEBBF6D0}"/>
          </ac:spMkLst>
        </pc:spChg>
        <pc:picChg chg="add mod">
          <ac:chgData name="Sergio German Muños Rios" userId="66cbb74c-f403-455f-9431-05505c8a10b1" providerId="ADAL" clId="{749BC137-5A70-40C4-B5B7-CD5A76C1C013}" dt="2022-09-22T18:56:09.667" v="137"/>
          <ac:picMkLst>
            <pc:docMk/>
            <pc:sldMk cId="2666196177" sldId="258"/>
            <ac:picMk id="5" creationId="{133CF89B-2006-D9EA-300B-7C8AE185A3EB}"/>
          </ac:picMkLst>
        </pc:picChg>
      </pc:sldChg>
      <pc:sldChg chg="delSp modSp mod">
        <pc:chgData name="Sergio German Muños Rios" userId="66cbb74c-f403-455f-9431-05505c8a10b1" providerId="ADAL" clId="{749BC137-5A70-40C4-B5B7-CD5A76C1C013}" dt="2022-09-22T18:59:24.245" v="193" actId="255"/>
        <pc:sldMkLst>
          <pc:docMk/>
          <pc:sldMk cId="1610081333" sldId="259"/>
        </pc:sldMkLst>
        <pc:spChg chg="mod">
          <ac:chgData name="Sergio German Muños Rios" userId="66cbb74c-f403-455f-9431-05505c8a10b1" providerId="ADAL" clId="{749BC137-5A70-40C4-B5B7-CD5A76C1C013}" dt="2022-09-22T18:59:24.245" v="193" actId="255"/>
          <ac:spMkLst>
            <pc:docMk/>
            <pc:sldMk cId="1610081333" sldId="259"/>
            <ac:spMk id="2" creationId="{C991E688-9601-46D9-8FCA-360C1EC3080E}"/>
          </ac:spMkLst>
        </pc:spChg>
        <pc:picChg chg="del">
          <ac:chgData name="Sergio German Muños Rios" userId="66cbb74c-f403-455f-9431-05505c8a10b1" providerId="ADAL" clId="{749BC137-5A70-40C4-B5B7-CD5A76C1C013}" dt="2022-09-22T18:49:40.934" v="64" actId="478"/>
          <ac:picMkLst>
            <pc:docMk/>
            <pc:sldMk cId="1610081333" sldId="259"/>
            <ac:picMk id="6" creationId="{234D674B-51C9-12C5-77C2-E3DAF0561320}"/>
          </ac:picMkLst>
        </pc:picChg>
      </pc:sldChg>
      <pc:sldChg chg="delSp modSp mod">
        <pc:chgData name="Sergio German Muños Rios" userId="66cbb74c-f403-455f-9431-05505c8a10b1" providerId="ADAL" clId="{749BC137-5A70-40C4-B5B7-CD5A76C1C013}" dt="2022-09-22T19:00:13.086" v="205" actId="404"/>
        <pc:sldMkLst>
          <pc:docMk/>
          <pc:sldMk cId="54817472" sldId="260"/>
        </pc:sldMkLst>
        <pc:spChg chg="mod">
          <ac:chgData name="Sergio German Muños Rios" userId="66cbb74c-f403-455f-9431-05505c8a10b1" providerId="ADAL" clId="{749BC137-5A70-40C4-B5B7-CD5A76C1C013}" dt="2022-09-22T19:00:08.440" v="204" actId="1076"/>
          <ac:spMkLst>
            <pc:docMk/>
            <pc:sldMk cId="54817472" sldId="260"/>
            <ac:spMk id="2" creationId="{C991E688-9601-46D9-8FCA-360C1EC3080E}"/>
          </ac:spMkLst>
        </pc:spChg>
        <pc:graphicFrameChg chg="modGraphic">
          <ac:chgData name="Sergio German Muños Rios" userId="66cbb74c-f403-455f-9431-05505c8a10b1" providerId="ADAL" clId="{749BC137-5A70-40C4-B5B7-CD5A76C1C013}" dt="2022-09-22T19:00:13.086" v="205" actId="404"/>
          <ac:graphicFrameMkLst>
            <pc:docMk/>
            <pc:sldMk cId="54817472" sldId="260"/>
            <ac:graphicFrameMk id="4" creationId="{0CDCF5C4-E5C6-4750-815D-352BB42DED61}"/>
          </ac:graphicFrameMkLst>
        </pc:graphicFrameChg>
        <pc:picChg chg="del">
          <ac:chgData name="Sergio German Muños Rios" userId="66cbb74c-f403-455f-9431-05505c8a10b1" providerId="ADAL" clId="{749BC137-5A70-40C4-B5B7-CD5A76C1C013}" dt="2022-09-22T18:49:34.231" v="62" actId="478"/>
          <ac:picMkLst>
            <pc:docMk/>
            <pc:sldMk cId="54817472" sldId="260"/>
            <ac:picMk id="5" creationId="{703A173C-62C8-3F4E-80B2-51A54F6D770E}"/>
          </ac:picMkLst>
        </pc:picChg>
      </pc:sldChg>
      <pc:sldChg chg="delSp modSp mod">
        <pc:chgData name="Sergio German Muños Rios" userId="66cbb74c-f403-455f-9431-05505c8a10b1" providerId="ADAL" clId="{749BC137-5A70-40C4-B5B7-CD5A76C1C013}" dt="2022-09-22T18:58:16.885" v="175" actId="1036"/>
        <pc:sldMkLst>
          <pc:docMk/>
          <pc:sldMk cId="627911433" sldId="261"/>
        </pc:sldMkLst>
        <pc:spChg chg="mod">
          <ac:chgData name="Sergio German Muños Rios" userId="66cbb74c-f403-455f-9431-05505c8a10b1" providerId="ADAL" clId="{749BC137-5A70-40C4-B5B7-CD5A76C1C013}" dt="2022-09-22T18:58:16.885" v="175" actId="1036"/>
          <ac:spMkLst>
            <pc:docMk/>
            <pc:sldMk cId="627911433" sldId="261"/>
            <ac:spMk id="2" creationId="{C991E688-9601-46D9-8FCA-360C1EC3080E}"/>
          </ac:spMkLst>
        </pc:spChg>
        <pc:picChg chg="del">
          <ac:chgData name="Sergio German Muños Rios" userId="66cbb74c-f403-455f-9431-05505c8a10b1" providerId="ADAL" clId="{749BC137-5A70-40C4-B5B7-CD5A76C1C013}" dt="2022-09-22T18:49:47.550" v="67" actId="478"/>
          <ac:picMkLst>
            <pc:docMk/>
            <pc:sldMk cId="627911433" sldId="261"/>
            <ac:picMk id="9" creationId="{D1FA57F2-5054-D1D9-D27E-71583D26E66B}"/>
          </ac:picMkLst>
        </pc:picChg>
      </pc:sldChg>
      <pc:sldChg chg="delSp modSp mod">
        <pc:chgData name="Sergio German Muños Rios" userId="66cbb74c-f403-455f-9431-05505c8a10b1" providerId="ADAL" clId="{749BC137-5A70-40C4-B5B7-CD5A76C1C013}" dt="2022-09-22T18:59:02.847" v="189" actId="2711"/>
        <pc:sldMkLst>
          <pc:docMk/>
          <pc:sldMk cId="2587999501" sldId="262"/>
        </pc:sldMkLst>
        <pc:spChg chg="mod">
          <ac:chgData name="Sergio German Muños Rios" userId="66cbb74c-f403-455f-9431-05505c8a10b1" providerId="ADAL" clId="{749BC137-5A70-40C4-B5B7-CD5A76C1C013}" dt="2022-09-22T18:59:02.847" v="189" actId="2711"/>
          <ac:spMkLst>
            <pc:docMk/>
            <pc:sldMk cId="2587999501" sldId="262"/>
            <ac:spMk id="6" creationId="{7475F17E-BC61-4796-9349-71CE202EE594}"/>
          </ac:spMkLst>
        </pc:spChg>
        <pc:spChg chg="mod">
          <ac:chgData name="Sergio German Muños Rios" userId="66cbb74c-f403-455f-9431-05505c8a10b1" providerId="ADAL" clId="{749BC137-5A70-40C4-B5B7-CD5A76C1C013}" dt="2022-09-22T18:58:57.663" v="187" actId="1076"/>
          <ac:spMkLst>
            <pc:docMk/>
            <pc:sldMk cId="2587999501" sldId="262"/>
            <ac:spMk id="9" creationId="{ABDF9CF4-0239-4268-9F22-D2ACBD169AE7}"/>
          </ac:spMkLst>
        </pc:spChg>
        <pc:picChg chg="del">
          <ac:chgData name="Sergio German Muños Rios" userId="66cbb74c-f403-455f-9431-05505c8a10b1" providerId="ADAL" clId="{749BC137-5A70-40C4-B5B7-CD5A76C1C013}" dt="2022-09-22T18:49:43.207" v="65" actId="478"/>
          <ac:picMkLst>
            <pc:docMk/>
            <pc:sldMk cId="2587999501" sldId="262"/>
            <ac:picMk id="10" creationId="{961BF39C-5F80-5E9C-2108-6854C9672A43}"/>
          </ac:picMkLst>
        </pc:picChg>
      </pc:sldChg>
      <pc:sldChg chg="addSp delSp modSp mod modAnim">
        <pc:chgData name="Sergio German Muños Rios" userId="66cbb74c-f403-455f-9431-05505c8a10b1" providerId="ADAL" clId="{749BC137-5A70-40C4-B5B7-CD5A76C1C013}" dt="2022-09-22T18:55:12.303" v="131" actId="1037"/>
        <pc:sldMkLst>
          <pc:docMk/>
          <pc:sldMk cId="3869162568" sldId="264"/>
        </pc:sldMkLst>
        <pc:spChg chg="mod">
          <ac:chgData name="Sergio German Muños Rios" userId="66cbb74c-f403-455f-9431-05505c8a10b1" providerId="ADAL" clId="{749BC137-5A70-40C4-B5B7-CD5A76C1C013}" dt="2022-09-22T18:54:44.689" v="114" actId="1076"/>
          <ac:spMkLst>
            <pc:docMk/>
            <pc:sldMk cId="3869162568" sldId="264"/>
            <ac:spMk id="3" creationId="{00000000-0000-0000-0000-000000000000}"/>
          </ac:spMkLst>
        </pc:spChg>
        <pc:spChg chg="mod">
          <ac:chgData name="Sergio German Muños Rios" userId="66cbb74c-f403-455f-9431-05505c8a10b1" providerId="ADAL" clId="{749BC137-5A70-40C4-B5B7-CD5A76C1C013}" dt="2022-09-22T18:54:44.689" v="114" actId="1076"/>
          <ac:spMkLst>
            <pc:docMk/>
            <pc:sldMk cId="3869162568" sldId="264"/>
            <ac:spMk id="5" creationId="{DB98647E-65C1-4BA3-94CA-5B83137DDAAF}"/>
          </ac:spMkLst>
        </pc:spChg>
        <pc:spChg chg="mod">
          <ac:chgData name="Sergio German Muños Rios" userId="66cbb74c-f403-455f-9431-05505c8a10b1" providerId="ADAL" clId="{749BC137-5A70-40C4-B5B7-CD5A76C1C013}" dt="2022-09-22T18:54:51.781" v="119" actId="1038"/>
          <ac:spMkLst>
            <pc:docMk/>
            <pc:sldMk cId="3869162568" sldId="264"/>
            <ac:spMk id="6" creationId="{58716B02-8D2D-4B73-9FE8-A600160E3B29}"/>
          </ac:spMkLst>
        </pc:spChg>
        <pc:spChg chg="mod">
          <ac:chgData name="Sergio German Muños Rios" userId="66cbb74c-f403-455f-9431-05505c8a10b1" providerId="ADAL" clId="{749BC137-5A70-40C4-B5B7-CD5A76C1C013}" dt="2022-09-22T18:54:54.165" v="122" actId="1037"/>
          <ac:spMkLst>
            <pc:docMk/>
            <pc:sldMk cId="3869162568" sldId="264"/>
            <ac:spMk id="7" creationId="{5F1CC6A6-B6AD-48B4-B15E-C05F9B6F7EBD}"/>
          </ac:spMkLst>
        </pc:spChg>
        <pc:picChg chg="add mod ord">
          <ac:chgData name="Sergio German Muños Rios" userId="66cbb74c-f403-455f-9431-05505c8a10b1" providerId="ADAL" clId="{749BC137-5A70-40C4-B5B7-CD5A76C1C013}" dt="2022-09-22T18:54:59.221" v="123" actId="1076"/>
          <ac:picMkLst>
            <pc:docMk/>
            <pc:sldMk cId="3869162568" sldId="264"/>
            <ac:picMk id="2" creationId="{3B320040-1310-7F37-A819-034AE79F0E39}"/>
          </ac:picMkLst>
        </pc:picChg>
        <pc:picChg chg="mod">
          <ac:chgData name="Sergio German Muños Rios" userId="66cbb74c-f403-455f-9431-05505c8a10b1" providerId="ADAL" clId="{749BC137-5A70-40C4-B5B7-CD5A76C1C013}" dt="2022-09-22T18:55:05.718" v="127" actId="1038"/>
          <ac:picMkLst>
            <pc:docMk/>
            <pc:sldMk cId="3869162568" sldId="264"/>
            <ac:picMk id="9" creationId="{86481696-A521-45FE-9CB8-1BE0CD00EB21}"/>
          </ac:picMkLst>
        </pc:picChg>
        <pc:picChg chg="mod">
          <ac:chgData name="Sergio German Muños Rios" userId="66cbb74c-f403-455f-9431-05505c8a10b1" providerId="ADAL" clId="{749BC137-5A70-40C4-B5B7-CD5A76C1C013}" dt="2022-09-22T18:55:12.303" v="131" actId="1037"/>
          <ac:picMkLst>
            <pc:docMk/>
            <pc:sldMk cId="3869162568" sldId="264"/>
            <ac:picMk id="10" creationId="{A1F71AAE-58D6-524F-A39C-6FAA921118BD}"/>
          </ac:picMkLst>
        </pc:picChg>
        <pc:picChg chg="del">
          <ac:chgData name="Sergio German Muños Rios" userId="66cbb74c-f403-455f-9431-05505c8a10b1" providerId="ADAL" clId="{749BC137-5A70-40C4-B5B7-CD5A76C1C013}" dt="2022-09-22T18:50:04.296" v="75" actId="478"/>
          <ac:picMkLst>
            <pc:docMk/>
            <pc:sldMk cId="3869162568" sldId="264"/>
            <ac:picMk id="11" creationId="{6AC704BF-4699-60B5-00FA-BDE543A47B15}"/>
          </ac:picMkLst>
        </pc:picChg>
        <pc:picChg chg="del mod">
          <ac:chgData name="Sergio German Muños Rios" userId="66cbb74c-f403-455f-9431-05505c8a10b1" providerId="ADAL" clId="{749BC137-5A70-40C4-B5B7-CD5A76C1C013}" dt="2022-09-22T18:54:01.030" v="100" actId="478"/>
          <ac:picMkLst>
            <pc:docMk/>
            <pc:sldMk cId="3869162568" sldId="264"/>
            <ac:picMk id="14" creationId="{2B25C542-5759-E75B-B020-0E25411ACD2C}"/>
          </ac:picMkLst>
        </pc:picChg>
      </pc:sldChg>
      <pc:sldChg chg="delSp modSp mod">
        <pc:chgData name="Sergio German Muños Rios" userId="66cbb74c-f403-455f-9431-05505c8a10b1" providerId="ADAL" clId="{749BC137-5A70-40C4-B5B7-CD5A76C1C013}" dt="2022-09-22T18:58:34.242" v="179" actId="1076"/>
        <pc:sldMkLst>
          <pc:docMk/>
          <pc:sldMk cId="4286127764" sldId="265"/>
        </pc:sldMkLst>
        <pc:spChg chg="mod">
          <ac:chgData name="Sergio German Muños Rios" userId="66cbb74c-f403-455f-9431-05505c8a10b1" providerId="ADAL" clId="{749BC137-5A70-40C4-B5B7-CD5A76C1C013}" dt="2022-09-22T18:58:31.430" v="178" actId="207"/>
          <ac:spMkLst>
            <pc:docMk/>
            <pc:sldMk cId="4286127764" sldId="265"/>
            <ac:spMk id="2" creationId="{F1C8B78A-A853-4A1F-90D3-364D06500BD1}"/>
          </ac:spMkLst>
        </pc:spChg>
        <pc:grpChg chg="mod">
          <ac:chgData name="Sergio German Muños Rios" userId="66cbb74c-f403-455f-9431-05505c8a10b1" providerId="ADAL" clId="{749BC137-5A70-40C4-B5B7-CD5A76C1C013}" dt="2022-09-22T18:58:34.242" v="179" actId="1076"/>
          <ac:grpSpMkLst>
            <pc:docMk/>
            <pc:sldMk cId="4286127764" sldId="265"/>
            <ac:grpSpMk id="3" creationId="{FA4993F1-4837-4601-AFC2-B589EBF957FC}"/>
          </ac:grpSpMkLst>
        </pc:grpChg>
        <pc:picChg chg="del">
          <ac:chgData name="Sergio German Muños Rios" userId="66cbb74c-f403-455f-9431-05505c8a10b1" providerId="ADAL" clId="{749BC137-5A70-40C4-B5B7-CD5A76C1C013}" dt="2022-09-22T18:49:44.797" v="66" actId="478"/>
          <ac:picMkLst>
            <pc:docMk/>
            <pc:sldMk cId="4286127764" sldId="265"/>
            <ac:picMk id="6" creationId="{334A1882-67DD-6546-EEC3-2549DC560A88}"/>
          </ac:picMkLst>
        </pc:picChg>
      </pc:sldChg>
      <pc:sldChg chg="modSp mod">
        <pc:chgData name="Sergio German Muños Rios" userId="66cbb74c-f403-455f-9431-05505c8a10b1" providerId="ADAL" clId="{749BC137-5A70-40C4-B5B7-CD5A76C1C013}" dt="2022-09-22T19:00:36.426" v="211" actId="20577"/>
        <pc:sldMkLst>
          <pc:docMk/>
          <pc:sldMk cId="2235246051" sldId="267"/>
        </pc:sldMkLst>
        <pc:spChg chg="mod">
          <ac:chgData name="Sergio German Muños Rios" userId="66cbb74c-f403-455f-9431-05505c8a10b1" providerId="ADAL" clId="{749BC137-5A70-40C4-B5B7-CD5A76C1C013}" dt="2022-09-22T19:00:36.426" v="211" actId="20577"/>
          <ac:spMkLst>
            <pc:docMk/>
            <pc:sldMk cId="2235246051" sldId="267"/>
            <ac:spMk id="2" creationId="{778A96CB-0CAE-4DCC-AB01-E3F4DCD165CA}"/>
          </ac:spMkLst>
        </pc:spChg>
      </pc:sldChg>
      <pc:sldChg chg="delSp modSp mod">
        <pc:chgData name="Sergio German Muños Rios" userId="66cbb74c-f403-455f-9431-05505c8a10b1" providerId="ADAL" clId="{749BC137-5A70-40C4-B5B7-CD5A76C1C013}" dt="2022-09-22T18:57:44.651" v="158" actId="207"/>
        <pc:sldMkLst>
          <pc:docMk/>
          <pc:sldMk cId="2512969904" sldId="272"/>
        </pc:sldMkLst>
        <pc:spChg chg="mod">
          <ac:chgData name="Sergio German Muños Rios" userId="66cbb74c-f403-455f-9431-05505c8a10b1" providerId="ADAL" clId="{749BC137-5A70-40C4-B5B7-CD5A76C1C013}" dt="2022-09-22T18:57:44.651" v="158" actId="207"/>
          <ac:spMkLst>
            <pc:docMk/>
            <pc:sldMk cId="2512969904" sldId="272"/>
            <ac:spMk id="2" creationId="{78694ADD-7878-4AD8-BB43-9ED94A38DCF1}"/>
          </ac:spMkLst>
        </pc:spChg>
        <pc:spChg chg="mod">
          <ac:chgData name="Sergio German Muños Rios" userId="66cbb74c-f403-455f-9431-05505c8a10b1" providerId="ADAL" clId="{749BC137-5A70-40C4-B5B7-CD5A76C1C013}" dt="2022-09-22T18:46:07.984" v="2" actId="27636"/>
          <ac:spMkLst>
            <pc:docMk/>
            <pc:sldMk cId="2512969904" sldId="272"/>
            <ac:spMk id="3" creationId="{F9B74AEA-F2F5-42CB-9095-AFA93F52CD2F}"/>
          </ac:spMkLst>
        </pc:spChg>
        <pc:spChg chg="mod">
          <ac:chgData name="Sergio German Muños Rios" userId="66cbb74c-f403-455f-9431-05505c8a10b1" providerId="ADAL" clId="{749BC137-5A70-40C4-B5B7-CD5A76C1C013}" dt="2022-09-22T18:57:36.774" v="157" actId="255"/>
          <ac:spMkLst>
            <pc:docMk/>
            <pc:sldMk cId="2512969904" sldId="272"/>
            <ac:spMk id="7" creationId="{595DC72D-A93D-47E3-B933-8C09F0DEBB91}"/>
          </ac:spMkLst>
        </pc:spChg>
        <pc:picChg chg="del">
          <ac:chgData name="Sergio German Muños Rios" userId="66cbb74c-f403-455f-9431-05505c8a10b1" providerId="ADAL" clId="{749BC137-5A70-40C4-B5B7-CD5A76C1C013}" dt="2022-09-22T18:49:51.845" v="69" actId="478"/>
          <ac:picMkLst>
            <pc:docMk/>
            <pc:sldMk cId="2512969904" sldId="272"/>
            <ac:picMk id="6" creationId="{14E03279-6A30-3C57-E4F3-3DE44353D321}"/>
          </ac:picMkLst>
        </pc:picChg>
      </pc:sldChg>
      <pc:sldChg chg="addSp delSp modSp mod delAnim">
        <pc:chgData name="Sergio German Muños Rios" userId="66cbb74c-f403-455f-9431-05505c8a10b1" providerId="ADAL" clId="{749BC137-5A70-40C4-B5B7-CD5A76C1C013}" dt="2022-09-22T18:49:15.559" v="59" actId="478"/>
        <pc:sldMkLst>
          <pc:docMk/>
          <pc:sldMk cId="1132737551" sldId="275"/>
        </pc:sldMkLst>
        <pc:spChg chg="add mod">
          <ac:chgData name="Sergio German Muños Rios" userId="66cbb74c-f403-455f-9431-05505c8a10b1" providerId="ADAL" clId="{749BC137-5A70-40C4-B5B7-CD5A76C1C013}" dt="2022-09-22T18:48:38.510" v="44" actId="255"/>
          <ac:spMkLst>
            <pc:docMk/>
            <pc:sldMk cId="1132737551" sldId="275"/>
            <ac:spMk id="2" creationId="{A436D344-6FF2-BCF3-2A25-20F1B87B2B37}"/>
          </ac:spMkLst>
        </pc:spChg>
        <pc:spChg chg="add mod">
          <ac:chgData name="Sergio German Muños Rios" userId="66cbb74c-f403-455f-9431-05505c8a10b1" providerId="ADAL" clId="{749BC137-5A70-40C4-B5B7-CD5A76C1C013}" dt="2022-09-22T18:49:03.424" v="55" actId="1076"/>
          <ac:spMkLst>
            <pc:docMk/>
            <pc:sldMk cId="1132737551" sldId="275"/>
            <ac:spMk id="3" creationId="{7E737C89-222A-37CB-89B2-167E5C265CDA}"/>
          </ac:spMkLst>
        </pc:spChg>
        <pc:grpChg chg="del mod">
          <ac:chgData name="Sergio German Muños Rios" userId="66cbb74c-f403-455f-9431-05505c8a10b1" providerId="ADAL" clId="{749BC137-5A70-40C4-B5B7-CD5A76C1C013}" dt="2022-09-22T18:49:08.626" v="57" actId="478"/>
          <ac:grpSpMkLst>
            <pc:docMk/>
            <pc:sldMk cId="1132737551" sldId="275"/>
            <ac:grpSpMk id="13" creationId="{D4C78E51-A075-0562-3E59-21B06244C424}"/>
          </ac:grpSpMkLst>
        </pc:grpChg>
        <pc:picChg chg="del mod">
          <ac:chgData name="Sergio German Muños Rios" userId="66cbb74c-f403-455f-9431-05505c8a10b1" providerId="ADAL" clId="{749BC137-5A70-40C4-B5B7-CD5A76C1C013}" dt="2022-09-22T18:49:15.559" v="59" actId="478"/>
          <ac:picMkLst>
            <pc:docMk/>
            <pc:sldMk cId="1132737551" sldId="275"/>
            <ac:picMk id="5" creationId="{86E2BF59-FC4A-B597-954D-F1333BB768FB}"/>
          </ac:picMkLst>
        </pc:picChg>
        <pc:picChg chg="mod">
          <ac:chgData name="Sergio German Muños Rios" userId="66cbb74c-f403-455f-9431-05505c8a10b1" providerId="ADAL" clId="{749BC137-5A70-40C4-B5B7-CD5A76C1C013}" dt="2022-09-22T18:49:12.493" v="58" actId="1076"/>
          <ac:picMkLst>
            <pc:docMk/>
            <pc:sldMk cId="1132737551" sldId="275"/>
            <ac:picMk id="12" creationId="{EA2105F5-5B5D-0C46-30F3-44597B318C7A}"/>
          </ac:picMkLst>
        </pc:picChg>
      </pc:sldChg>
      <pc:sldChg chg="addSp modSp mod">
        <pc:chgData name="Sergio German Muños Rios" userId="66cbb74c-f403-455f-9431-05505c8a10b1" providerId="ADAL" clId="{749BC137-5A70-40C4-B5B7-CD5A76C1C013}" dt="2022-09-22T18:57:13.815" v="154" actId="1076"/>
        <pc:sldMkLst>
          <pc:docMk/>
          <pc:sldMk cId="3959244721" sldId="497"/>
        </pc:sldMkLst>
        <pc:spChg chg="mod">
          <ac:chgData name="Sergio German Muños Rios" userId="66cbb74c-f403-455f-9431-05505c8a10b1" providerId="ADAL" clId="{749BC137-5A70-40C4-B5B7-CD5A76C1C013}" dt="2022-09-22T18:56:57.551" v="150" actId="2711"/>
          <ac:spMkLst>
            <pc:docMk/>
            <pc:sldMk cId="3959244721" sldId="497"/>
            <ac:spMk id="4" creationId="{4E6E6AA5-4389-F044-ACA5-D4804DB2BA2D}"/>
          </ac:spMkLst>
        </pc:spChg>
        <pc:spChg chg="mod">
          <ac:chgData name="Sergio German Muños Rios" userId="66cbb74c-f403-455f-9431-05505c8a10b1" providerId="ADAL" clId="{749BC137-5A70-40C4-B5B7-CD5A76C1C013}" dt="2022-09-22T18:56:41.247" v="144" actId="2711"/>
          <ac:spMkLst>
            <pc:docMk/>
            <pc:sldMk cId="3959244721" sldId="497"/>
            <ac:spMk id="5" creationId="{73474D15-447A-964A-9D2E-5F6E82800A8B}"/>
          </ac:spMkLst>
        </pc:spChg>
        <pc:spChg chg="mod">
          <ac:chgData name="Sergio German Muños Rios" userId="66cbb74c-f403-455f-9431-05505c8a10b1" providerId="ADAL" clId="{749BC137-5A70-40C4-B5B7-CD5A76C1C013}" dt="2022-09-22T18:57:13.815" v="154" actId="1076"/>
          <ac:spMkLst>
            <pc:docMk/>
            <pc:sldMk cId="3959244721" sldId="497"/>
            <ac:spMk id="6" creationId="{803B19D9-A1E6-932D-FDB5-96ECAC16E515}"/>
          </ac:spMkLst>
        </pc:spChg>
        <pc:picChg chg="add mod">
          <ac:chgData name="Sergio German Muños Rios" userId="66cbb74c-f403-455f-9431-05505c8a10b1" providerId="ADAL" clId="{749BC137-5A70-40C4-B5B7-CD5A76C1C013}" dt="2022-09-22T18:56:35.060" v="143"/>
          <ac:picMkLst>
            <pc:docMk/>
            <pc:sldMk cId="3959244721" sldId="497"/>
            <ac:picMk id="2" creationId="{9BD0A4C2-D86A-325A-7256-1A0F5E8ECE2D}"/>
          </ac:picMkLst>
        </pc:picChg>
      </pc:sldChg>
      <pc:sldChg chg="delSp mod">
        <pc:chgData name="Sergio German Muños Rios" userId="66cbb74c-f403-455f-9431-05505c8a10b1" providerId="ADAL" clId="{749BC137-5A70-40C4-B5B7-CD5A76C1C013}" dt="2022-09-22T18:49:53.501" v="70" actId="478"/>
        <pc:sldMkLst>
          <pc:docMk/>
          <pc:sldMk cId="818382862" sldId="506"/>
        </pc:sldMkLst>
        <pc:picChg chg="del">
          <ac:chgData name="Sergio German Muños Rios" userId="66cbb74c-f403-455f-9431-05505c8a10b1" providerId="ADAL" clId="{749BC137-5A70-40C4-B5B7-CD5A76C1C013}" dt="2022-09-22T18:49:53.501" v="70" actId="478"/>
          <ac:picMkLst>
            <pc:docMk/>
            <pc:sldMk cId="818382862" sldId="506"/>
            <ac:picMk id="9" creationId="{806FB587-550D-23DF-1E2C-4EE49E422958}"/>
          </ac:picMkLst>
        </pc:picChg>
      </pc:sldChg>
      <pc:sldChg chg="delSp modSp mod">
        <pc:chgData name="Sergio German Muños Rios" userId="66cbb74c-f403-455f-9431-05505c8a10b1" providerId="ADAL" clId="{749BC137-5A70-40C4-B5B7-CD5A76C1C013}" dt="2022-09-22T18:59:51.681" v="199" actId="1076"/>
        <pc:sldMkLst>
          <pc:docMk/>
          <pc:sldMk cId="2518497801" sldId="507"/>
        </pc:sldMkLst>
        <pc:spChg chg="mod">
          <ac:chgData name="Sergio German Muños Rios" userId="66cbb74c-f403-455f-9431-05505c8a10b1" providerId="ADAL" clId="{749BC137-5A70-40C4-B5B7-CD5A76C1C013}" dt="2022-09-22T18:59:51.681" v="199" actId="1076"/>
          <ac:spMkLst>
            <pc:docMk/>
            <pc:sldMk cId="2518497801" sldId="507"/>
            <ac:spMk id="2" creationId="{851C61E9-F4F6-470A-B8B3-45DFBC86793C}"/>
          </ac:spMkLst>
        </pc:spChg>
        <pc:picChg chg="del">
          <ac:chgData name="Sergio German Muños Rios" userId="66cbb74c-f403-455f-9431-05505c8a10b1" providerId="ADAL" clId="{749BC137-5A70-40C4-B5B7-CD5A76C1C013}" dt="2022-09-22T18:49:35.760" v="63" actId="478"/>
          <ac:picMkLst>
            <pc:docMk/>
            <pc:sldMk cId="2518497801" sldId="507"/>
            <ac:picMk id="8" creationId="{C4C8C7CC-D8FA-6E63-4406-D8719803F122}"/>
          </ac:picMkLst>
        </pc:picChg>
      </pc:sldChg>
      <pc:sldChg chg="delSp modSp mod">
        <pc:chgData name="Sergio German Muños Rios" userId="66cbb74c-f403-455f-9431-05505c8a10b1" providerId="ADAL" clId="{749BC137-5A70-40C4-B5B7-CD5A76C1C013}" dt="2022-09-22T19:00:55.725" v="218" actId="1076"/>
        <pc:sldMkLst>
          <pc:docMk/>
          <pc:sldMk cId="1140868858" sldId="508"/>
        </pc:sldMkLst>
        <pc:spChg chg="mod">
          <ac:chgData name="Sergio German Muños Rios" userId="66cbb74c-f403-455f-9431-05505c8a10b1" providerId="ADAL" clId="{749BC137-5A70-40C4-B5B7-CD5A76C1C013}" dt="2022-09-22T19:00:51.432" v="216" actId="1076"/>
          <ac:spMkLst>
            <pc:docMk/>
            <pc:sldMk cId="1140868858" sldId="508"/>
            <ac:spMk id="2" creationId="{1C075B08-E332-421B-8B7C-FA129597C527}"/>
          </ac:spMkLst>
        </pc:spChg>
        <pc:grpChg chg="mod">
          <ac:chgData name="Sergio German Muños Rios" userId="66cbb74c-f403-455f-9431-05505c8a10b1" providerId="ADAL" clId="{749BC137-5A70-40C4-B5B7-CD5A76C1C013}" dt="2022-09-22T19:00:55.725" v="218" actId="1076"/>
          <ac:grpSpMkLst>
            <pc:docMk/>
            <pc:sldMk cId="1140868858" sldId="508"/>
            <ac:grpSpMk id="11" creationId="{F2333E0B-51D2-9EE1-21A7-21EEF2DB4FAC}"/>
          </ac:grpSpMkLst>
        </pc:grpChg>
        <pc:picChg chg="del">
          <ac:chgData name="Sergio German Muños Rios" userId="66cbb74c-f403-455f-9431-05505c8a10b1" providerId="ADAL" clId="{749BC137-5A70-40C4-B5B7-CD5A76C1C013}" dt="2022-09-22T18:49:29.231" v="60" actId="478"/>
          <ac:picMkLst>
            <pc:docMk/>
            <pc:sldMk cId="1140868858" sldId="508"/>
            <ac:picMk id="4" creationId="{34BFABB0-6CBC-58D5-CFA1-ED28925EB89E}"/>
          </ac:picMkLst>
        </pc:picChg>
      </pc:sldChg>
      <pc:sldChg chg="delSp modSp mod">
        <pc:chgData name="Sergio German Muños Rios" userId="66cbb74c-f403-455f-9431-05505c8a10b1" providerId="ADAL" clId="{749BC137-5A70-40C4-B5B7-CD5A76C1C013}" dt="2022-09-22T19:01:41.904" v="232" actId="14100"/>
        <pc:sldMkLst>
          <pc:docMk/>
          <pc:sldMk cId="1128337648" sldId="509"/>
        </pc:sldMkLst>
        <pc:spChg chg="mod">
          <ac:chgData name="Sergio German Muños Rios" userId="66cbb74c-f403-455f-9431-05505c8a10b1" providerId="ADAL" clId="{749BC137-5A70-40C4-B5B7-CD5A76C1C013}" dt="2022-09-22T19:01:25.879" v="230" actId="1076"/>
          <ac:spMkLst>
            <pc:docMk/>
            <pc:sldMk cId="1128337648" sldId="509"/>
            <ac:spMk id="2" creationId="{49D5BE29-26B4-4E6E-9638-577F18881102}"/>
          </ac:spMkLst>
        </pc:spChg>
        <pc:spChg chg="mod">
          <ac:chgData name="Sergio German Muños Rios" userId="66cbb74c-f403-455f-9431-05505c8a10b1" providerId="ADAL" clId="{749BC137-5A70-40C4-B5B7-CD5A76C1C013}" dt="2022-09-22T19:01:41.904" v="232" actId="14100"/>
          <ac:spMkLst>
            <pc:docMk/>
            <pc:sldMk cId="1128337648" sldId="509"/>
            <ac:spMk id="3" creationId="{525ACD57-5721-6729-3F49-5DDE1A817632}"/>
          </ac:spMkLst>
        </pc:spChg>
        <pc:spChg chg="mod">
          <ac:chgData name="Sergio German Muños Rios" userId="66cbb74c-f403-455f-9431-05505c8a10b1" providerId="ADAL" clId="{749BC137-5A70-40C4-B5B7-CD5A76C1C013}" dt="2022-09-22T19:01:41.904" v="232" actId="14100"/>
          <ac:spMkLst>
            <pc:docMk/>
            <pc:sldMk cId="1128337648" sldId="509"/>
            <ac:spMk id="4" creationId="{F1C32782-20F3-6CE3-8013-3DDA65715780}"/>
          </ac:spMkLst>
        </pc:spChg>
        <pc:spChg chg="mod">
          <ac:chgData name="Sergio German Muños Rios" userId="66cbb74c-f403-455f-9431-05505c8a10b1" providerId="ADAL" clId="{749BC137-5A70-40C4-B5B7-CD5A76C1C013}" dt="2022-09-22T19:01:41.904" v="232" actId="14100"/>
          <ac:spMkLst>
            <pc:docMk/>
            <pc:sldMk cId="1128337648" sldId="509"/>
            <ac:spMk id="6" creationId="{E64BAE9E-608C-3D25-3A8E-9DF4F14EE70C}"/>
          </ac:spMkLst>
        </pc:spChg>
        <pc:spChg chg="mod">
          <ac:chgData name="Sergio German Muños Rios" userId="66cbb74c-f403-455f-9431-05505c8a10b1" providerId="ADAL" clId="{749BC137-5A70-40C4-B5B7-CD5A76C1C013}" dt="2022-09-22T19:01:41.904" v="232" actId="14100"/>
          <ac:spMkLst>
            <pc:docMk/>
            <pc:sldMk cId="1128337648" sldId="509"/>
            <ac:spMk id="10" creationId="{EC17DD10-4210-2E82-5681-56AC812D6A25}"/>
          </ac:spMkLst>
        </pc:spChg>
        <pc:spChg chg="mod">
          <ac:chgData name="Sergio German Muños Rios" userId="66cbb74c-f403-455f-9431-05505c8a10b1" providerId="ADAL" clId="{749BC137-5A70-40C4-B5B7-CD5A76C1C013}" dt="2022-09-22T19:01:41.904" v="232" actId="14100"/>
          <ac:spMkLst>
            <pc:docMk/>
            <pc:sldMk cId="1128337648" sldId="509"/>
            <ac:spMk id="11" creationId="{7599D28A-8FD7-99FB-CAE4-207972D5BCDA}"/>
          </ac:spMkLst>
        </pc:spChg>
        <pc:spChg chg="mod">
          <ac:chgData name="Sergio German Muños Rios" userId="66cbb74c-f403-455f-9431-05505c8a10b1" providerId="ADAL" clId="{749BC137-5A70-40C4-B5B7-CD5A76C1C013}" dt="2022-09-22T19:01:41.904" v="232" actId="14100"/>
          <ac:spMkLst>
            <pc:docMk/>
            <pc:sldMk cId="1128337648" sldId="509"/>
            <ac:spMk id="12" creationId="{C665607C-6A15-AB56-974B-9E62A6E87DDF}"/>
          </ac:spMkLst>
        </pc:spChg>
        <pc:spChg chg="mod">
          <ac:chgData name="Sergio German Muños Rios" userId="66cbb74c-f403-455f-9431-05505c8a10b1" providerId="ADAL" clId="{749BC137-5A70-40C4-B5B7-CD5A76C1C013}" dt="2022-09-22T19:01:41.904" v="232" actId="14100"/>
          <ac:spMkLst>
            <pc:docMk/>
            <pc:sldMk cId="1128337648" sldId="509"/>
            <ac:spMk id="14" creationId="{F69E7DAD-5B67-D2DE-33FF-48084EC48418}"/>
          </ac:spMkLst>
        </pc:spChg>
        <pc:spChg chg="mod">
          <ac:chgData name="Sergio German Muños Rios" userId="66cbb74c-f403-455f-9431-05505c8a10b1" providerId="ADAL" clId="{749BC137-5A70-40C4-B5B7-CD5A76C1C013}" dt="2022-09-22T19:01:41.904" v="232" actId="14100"/>
          <ac:spMkLst>
            <pc:docMk/>
            <pc:sldMk cId="1128337648" sldId="509"/>
            <ac:spMk id="15" creationId="{16961F63-0140-44EA-69F8-C9BEA273BCBE}"/>
          </ac:spMkLst>
        </pc:spChg>
        <pc:spChg chg="mod">
          <ac:chgData name="Sergio German Muños Rios" userId="66cbb74c-f403-455f-9431-05505c8a10b1" providerId="ADAL" clId="{749BC137-5A70-40C4-B5B7-CD5A76C1C013}" dt="2022-09-22T19:01:41.904" v="232" actId="14100"/>
          <ac:spMkLst>
            <pc:docMk/>
            <pc:sldMk cId="1128337648" sldId="509"/>
            <ac:spMk id="16" creationId="{500D5082-2BC1-74D6-ECD7-3BD66217ACB7}"/>
          </ac:spMkLst>
        </pc:spChg>
        <pc:spChg chg="mod">
          <ac:chgData name="Sergio German Muños Rios" userId="66cbb74c-f403-455f-9431-05505c8a10b1" providerId="ADAL" clId="{749BC137-5A70-40C4-B5B7-CD5A76C1C013}" dt="2022-09-22T19:01:41.904" v="232" actId="14100"/>
          <ac:spMkLst>
            <pc:docMk/>
            <pc:sldMk cId="1128337648" sldId="509"/>
            <ac:spMk id="17" creationId="{F162E798-BE5E-CCD9-21DA-4C000390546E}"/>
          </ac:spMkLst>
        </pc:spChg>
        <pc:picChg chg="del">
          <ac:chgData name="Sergio German Muños Rios" userId="66cbb74c-f403-455f-9431-05505c8a10b1" providerId="ADAL" clId="{749BC137-5A70-40C4-B5B7-CD5A76C1C013}" dt="2022-09-22T18:49:32.080" v="61" actId="478"/>
          <ac:picMkLst>
            <pc:docMk/>
            <pc:sldMk cId="1128337648" sldId="509"/>
            <ac:picMk id="5" creationId="{3D8C75A8-E309-DA5C-94B1-DFD0CE56D33E}"/>
          </ac:picMkLst>
        </pc:picChg>
        <pc:picChg chg="mod">
          <ac:chgData name="Sergio German Muños Rios" userId="66cbb74c-f403-455f-9431-05505c8a10b1" providerId="ADAL" clId="{749BC137-5A70-40C4-B5B7-CD5A76C1C013}" dt="2022-09-22T19:01:41.904" v="232" actId="14100"/>
          <ac:picMkLst>
            <pc:docMk/>
            <pc:sldMk cId="1128337648" sldId="509"/>
            <ac:picMk id="7" creationId="{4A9EBF5D-670A-4101-A77E-67906E715B42}"/>
          </ac:picMkLst>
        </pc:picChg>
      </pc:sldChg>
      <pc:sldChg chg="delSp modSp mod">
        <pc:chgData name="Sergio German Muños Rios" userId="66cbb74c-f403-455f-9431-05505c8a10b1" providerId="ADAL" clId="{749BC137-5A70-40C4-B5B7-CD5A76C1C013}" dt="2022-09-22T18:55:43.619" v="136" actId="1076"/>
        <pc:sldMkLst>
          <pc:docMk/>
          <pc:sldMk cId="3401133468" sldId="510"/>
        </pc:sldMkLst>
        <pc:spChg chg="mod">
          <ac:chgData name="Sergio German Muños Rios" userId="66cbb74c-f403-455f-9431-05505c8a10b1" providerId="ADAL" clId="{749BC137-5A70-40C4-B5B7-CD5A76C1C013}" dt="2022-09-22T18:55:43.619" v="136" actId="1076"/>
          <ac:spMkLst>
            <pc:docMk/>
            <pc:sldMk cId="3401133468" sldId="510"/>
            <ac:spMk id="2" creationId="{EDE5C7E2-2D8B-4C26-9149-1F1F5554B631}"/>
          </ac:spMkLst>
        </pc:spChg>
        <pc:picChg chg="del">
          <ac:chgData name="Sergio German Muños Rios" userId="66cbb74c-f403-455f-9431-05505c8a10b1" providerId="ADAL" clId="{749BC137-5A70-40C4-B5B7-CD5A76C1C013}" dt="2022-09-22T18:49:55.255" v="71" actId="478"/>
          <ac:picMkLst>
            <pc:docMk/>
            <pc:sldMk cId="3401133468" sldId="510"/>
            <ac:picMk id="9" creationId="{70FF69D9-7971-CE47-F6C5-36DB2AFECF26}"/>
          </ac:picMkLst>
        </pc:picChg>
      </pc:sldChg>
      <pc:sldChg chg="delSp modSp mod">
        <pc:chgData name="Sergio German Muños Rios" userId="66cbb74c-f403-455f-9431-05505c8a10b1" providerId="ADAL" clId="{749BC137-5A70-40C4-B5B7-CD5A76C1C013}" dt="2022-09-22T18:57:54.949" v="160" actId="1076"/>
        <pc:sldMkLst>
          <pc:docMk/>
          <pc:sldMk cId="3257574134" sldId="511"/>
        </pc:sldMkLst>
        <pc:spChg chg="mod">
          <ac:chgData name="Sergio German Muños Rios" userId="66cbb74c-f403-455f-9431-05505c8a10b1" providerId="ADAL" clId="{749BC137-5A70-40C4-B5B7-CD5A76C1C013}" dt="2022-09-22T18:57:54.949" v="160" actId="1076"/>
          <ac:spMkLst>
            <pc:docMk/>
            <pc:sldMk cId="3257574134" sldId="511"/>
            <ac:spMk id="2" creationId="{78694ADD-7878-4AD8-BB43-9ED94A38DCF1}"/>
          </ac:spMkLst>
        </pc:spChg>
        <pc:picChg chg="del">
          <ac:chgData name="Sergio German Muños Rios" userId="66cbb74c-f403-455f-9431-05505c8a10b1" providerId="ADAL" clId="{749BC137-5A70-40C4-B5B7-CD5A76C1C013}" dt="2022-09-22T18:49:49.589" v="68" actId="478"/>
          <ac:picMkLst>
            <pc:docMk/>
            <pc:sldMk cId="3257574134" sldId="511"/>
            <ac:picMk id="6" creationId="{14E03279-6A30-3C57-E4F3-3DE44353D321}"/>
          </ac:picMkLst>
        </pc:picChg>
      </pc:sldChg>
      <pc:sldChg chg="modSp mod">
        <pc:chgData name="Sergio German Muños Rios" userId="66cbb74c-f403-455f-9431-05505c8a10b1" providerId="ADAL" clId="{749BC137-5A70-40C4-B5B7-CD5A76C1C013}" dt="2022-09-22T19:01:56.902" v="236" actId="1076"/>
        <pc:sldMkLst>
          <pc:docMk/>
          <pc:sldMk cId="3897204825" sldId="513"/>
        </pc:sldMkLst>
        <pc:spChg chg="mod">
          <ac:chgData name="Sergio German Muños Rios" userId="66cbb74c-f403-455f-9431-05505c8a10b1" providerId="ADAL" clId="{749BC137-5A70-40C4-B5B7-CD5A76C1C013}" dt="2022-09-22T19:01:56.902" v="236" actId="1076"/>
          <ac:spMkLst>
            <pc:docMk/>
            <pc:sldMk cId="3897204825" sldId="513"/>
            <ac:spMk id="2" creationId="{9289FBE1-4195-48EC-A120-9D46C0ADA0FD}"/>
          </ac:spMkLst>
        </pc:spChg>
        <pc:spChg chg="mod">
          <ac:chgData name="Sergio German Muños Rios" userId="66cbb74c-f403-455f-9431-05505c8a10b1" providerId="ADAL" clId="{749BC137-5A70-40C4-B5B7-CD5A76C1C013}" dt="2022-09-22T18:46:07.998" v="3" actId="27636"/>
          <ac:spMkLst>
            <pc:docMk/>
            <pc:sldMk cId="3897204825" sldId="513"/>
            <ac:spMk id="3" creationId="{58B2FDCA-D5CF-4F80-974F-01932F8935B2}"/>
          </ac:spMkLst>
        </pc:spChg>
      </pc:sldChg>
      <pc:sldMasterChg chg="addSp delSp modSp mod">
        <pc:chgData name="Sergio German Muños Rios" userId="66cbb74c-f403-455f-9431-05505c8a10b1" providerId="ADAL" clId="{749BC137-5A70-40C4-B5B7-CD5A76C1C013}" dt="2022-09-22T18:46:07.959" v="1"/>
        <pc:sldMasterMkLst>
          <pc:docMk/>
          <pc:sldMasterMk cId="1423575879" sldId="2147483654"/>
        </pc:sldMasterMkLst>
        <pc:spChg chg="del">
          <ac:chgData name="Sergio German Muños Rios" userId="66cbb74c-f403-455f-9431-05505c8a10b1" providerId="ADAL" clId="{749BC137-5A70-40C4-B5B7-CD5A76C1C013}" dt="2022-09-22T18:44:46.446" v="0" actId="478"/>
          <ac:spMkLst>
            <pc:docMk/>
            <pc:sldMasterMk cId="1423575879" sldId="2147483654"/>
            <ac:spMk id="12" creationId="{9C74C144-40F3-5346-8E0E-B3FCA2487984}"/>
          </ac:spMkLst>
        </pc:spChg>
        <pc:picChg chg="add mod">
          <ac:chgData name="Sergio German Muños Rios" userId="66cbb74c-f403-455f-9431-05505c8a10b1" providerId="ADAL" clId="{749BC137-5A70-40C4-B5B7-CD5A76C1C013}" dt="2022-09-22T18:46:07.959" v="1"/>
          <ac:picMkLst>
            <pc:docMk/>
            <pc:sldMasterMk cId="1423575879" sldId="2147483654"/>
            <ac:picMk id="2" creationId="{7D797BA2-EC3D-D655-5901-B724B223296C}"/>
          </ac:picMkLst>
        </pc:picChg>
        <pc:picChg chg="del">
          <ac:chgData name="Sergio German Muños Rios" userId="66cbb74c-f403-455f-9431-05505c8a10b1" providerId="ADAL" clId="{749BC137-5A70-40C4-B5B7-CD5A76C1C013}" dt="2022-09-22T18:44:46.446" v="0" actId="478"/>
          <ac:picMkLst>
            <pc:docMk/>
            <pc:sldMasterMk cId="1423575879" sldId="2147483654"/>
            <ac:picMk id="3" creationId="{68CFA87B-F0B0-969B-AA0B-2A94603FE4F9}"/>
          </ac:picMkLst>
        </pc:picChg>
        <pc:picChg chg="del">
          <ac:chgData name="Sergio German Muños Rios" userId="66cbb74c-f403-455f-9431-05505c8a10b1" providerId="ADAL" clId="{749BC137-5A70-40C4-B5B7-CD5A76C1C013}" dt="2022-09-22T18:44:46.446" v="0" actId="478"/>
          <ac:picMkLst>
            <pc:docMk/>
            <pc:sldMasterMk cId="1423575879" sldId="2147483654"/>
            <ac:picMk id="5" creationId="{65B32B04-1F45-042E-AB3D-4D9D75A0E9E6}"/>
          </ac:picMkLst>
        </pc:picChg>
        <pc:picChg chg="del">
          <ac:chgData name="Sergio German Muños Rios" userId="66cbb74c-f403-455f-9431-05505c8a10b1" providerId="ADAL" clId="{749BC137-5A70-40C4-B5B7-CD5A76C1C013}" dt="2022-09-22T18:44:46.446" v="0" actId="478"/>
          <ac:picMkLst>
            <pc:docMk/>
            <pc:sldMasterMk cId="1423575879" sldId="2147483654"/>
            <ac:picMk id="6" creationId="{B3127318-B972-6E98-005E-A82C835EFD63}"/>
          </ac:picMkLst>
        </pc:picChg>
        <pc:picChg chg="del">
          <ac:chgData name="Sergio German Muños Rios" userId="66cbb74c-f403-455f-9431-05505c8a10b1" providerId="ADAL" clId="{749BC137-5A70-40C4-B5B7-CD5A76C1C013}" dt="2022-09-22T18:44:46.446" v="0" actId="478"/>
          <ac:picMkLst>
            <pc:docMk/>
            <pc:sldMasterMk cId="1423575879" sldId="2147483654"/>
            <ac:picMk id="7" creationId="{FEF6F12D-5095-2D9C-0EA1-C73CF11A1B1D}"/>
          </ac:picMkLst>
        </pc:picChg>
        <pc:picChg chg="add mod">
          <ac:chgData name="Sergio German Muños Rios" userId="66cbb74c-f403-455f-9431-05505c8a10b1" providerId="ADAL" clId="{749BC137-5A70-40C4-B5B7-CD5A76C1C013}" dt="2022-09-22T18:46:07.959" v="1"/>
          <ac:picMkLst>
            <pc:docMk/>
            <pc:sldMasterMk cId="1423575879" sldId="2147483654"/>
            <ac:picMk id="8" creationId="{41B0F2CE-D0B5-DC85-A7A1-D99DE27F87A1}"/>
          </ac:picMkLst>
        </pc:picChg>
      </pc:sldMasterChg>
      <pc:sldMasterChg chg="addSp delSp modSp mod modSldLayout">
        <pc:chgData name="Sergio German Muños Rios" userId="66cbb74c-f403-455f-9431-05505c8a10b1" providerId="ADAL" clId="{749BC137-5A70-40C4-B5B7-CD5A76C1C013}" dt="2022-09-22T18:55:21.444" v="132"/>
        <pc:sldMasterMkLst>
          <pc:docMk/>
          <pc:sldMasterMk cId="2328870246" sldId="2147483664"/>
        </pc:sldMasterMkLst>
        <pc:spChg chg="mod">
          <ac:chgData name="Sergio German Muños Rios" userId="66cbb74c-f403-455f-9431-05505c8a10b1" providerId="ADAL" clId="{749BC137-5A70-40C4-B5B7-CD5A76C1C013}" dt="2022-09-22T18:46:41.605" v="14" actId="1076"/>
          <ac:spMkLst>
            <pc:docMk/>
            <pc:sldMasterMk cId="2328870246" sldId="2147483664"/>
            <ac:spMk id="5" creationId="{B2036F3B-DF53-45A9-83AD-61DAD674485A}"/>
          </ac:spMkLst>
        </pc:spChg>
        <pc:picChg chg="add mod">
          <ac:chgData name="Sergio German Muños Rios" userId="66cbb74c-f403-455f-9431-05505c8a10b1" providerId="ADAL" clId="{749BC137-5A70-40C4-B5B7-CD5A76C1C013}" dt="2022-09-22T18:46:33.254" v="11" actId="1036"/>
          <ac:picMkLst>
            <pc:docMk/>
            <pc:sldMasterMk cId="2328870246" sldId="2147483664"/>
            <ac:picMk id="3" creationId="{21A0E8B1-85EA-B2ED-08F2-A1BCB8B5856F}"/>
          </ac:picMkLst>
        </pc:picChg>
        <pc:picChg chg="del">
          <ac:chgData name="Sergio German Muños Rios" userId="66cbb74c-f403-455f-9431-05505c8a10b1" providerId="ADAL" clId="{749BC137-5A70-40C4-B5B7-CD5A76C1C013}" dt="2022-09-22T18:46:21.487" v="7" actId="478"/>
          <ac:picMkLst>
            <pc:docMk/>
            <pc:sldMasterMk cId="2328870246" sldId="2147483664"/>
            <ac:picMk id="6" creationId="{12D7B3E8-A1C9-47FA-8B2B-7190871E5F7E}"/>
          </ac:picMkLst>
        </pc:picChg>
        <pc:picChg chg="del mod">
          <ac:chgData name="Sergio German Muños Rios" userId="66cbb74c-f403-455f-9431-05505c8a10b1" providerId="ADAL" clId="{749BC137-5A70-40C4-B5B7-CD5A76C1C013}" dt="2022-09-22T18:46:43.704" v="15" actId="478"/>
          <ac:picMkLst>
            <pc:docMk/>
            <pc:sldMasterMk cId="2328870246" sldId="2147483664"/>
            <ac:picMk id="7" creationId="{17A15D31-28D5-154E-8DBA-65D2663FD5C8}"/>
          </ac:picMkLst>
        </pc:picChg>
        <pc:picChg chg="add mod ord">
          <ac:chgData name="Sergio German Muños Rios" userId="66cbb74c-f403-455f-9431-05505c8a10b1" providerId="ADAL" clId="{749BC137-5A70-40C4-B5B7-CD5A76C1C013}" dt="2022-09-22T18:46:37.625" v="12" actId="167"/>
          <ac:picMkLst>
            <pc:docMk/>
            <pc:sldMasterMk cId="2328870246" sldId="2147483664"/>
            <ac:picMk id="8" creationId="{02243835-5E45-4230-599F-A78FFBDF02EA}"/>
          </ac:picMkLst>
        </pc:picChg>
        <pc:picChg chg="del">
          <ac:chgData name="Sergio German Muños Rios" userId="66cbb74c-f403-455f-9431-05505c8a10b1" providerId="ADAL" clId="{749BC137-5A70-40C4-B5B7-CD5A76C1C013}" dt="2022-09-22T18:46:21.487" v="7" actId="478"/>
          <ac:picMkLst>
            <pc:docMk/>
            <pc:sldMasterMk cId="2328870246" sldId="2147483664"/>
            <ac:picMk id="14" creationId="{1279DE94-B4DA-38ED-9E2C-D808B94F24EA}"/>
          </ac:picMkLst>
        </pc:picChg>
        <pc:sldLayoutChg chg="addSp delSp modSp mod">
          <pc:chgData name="Sergio German Muños Rios" userId="66cbb74c-f403-455f-9431-05505c8a10b1" providerId="ADAL" clId="{749BC137-5A70-40C4-B5B7-CD5A76C1C013}" dt="2022-09-22T18:46:54.563" v="17"/>
          <pc:sldLayoutMkLst>
            <pc:docMk/>
            <pc:sldMasterMk cId="2328870246" sldId="2147483664"/>
            <pc:sldLayoutMk cId="1414725451" sldId="2147483682"/>
          </pc:sldLayoutMkLst>
          <pc:picChg chg="add mod">
            <ac:chgData name="Sergio German Muños Rios" userId="66cbb74c-f403-455f-9431-05505c8a10b1" providerId="ADAL" clId="{749BC137-5A70-40C4-B5B7-CD5A76C1C013}" dt="2022-09-22T18:46:54.563" v="17"/>
            <ac:picMkLst>
              <pc:docMk/>
              <pc:sldMasterMk cId="2328870246" sldId="2147483664"/>
              <pc:sldLayoutMk cId="1414725451" sldId="2147483682"/>
              <ac:picMk id="2" creationId="{CB5B975C-BBCA-58F6-81AE-0BA1F9777C89}"/>
            </ac:picMkLst>
          </pc:picChg>
          <pc:picChg chg="add mod">
            <ac:chgData name="Sergio German Muños Rios" userId="66cbb74c-f403-455f-9431-05505c8a10b1" providerId="ADAL" clId="{749BC137-5A70-40C4-B5B7-CD5A76C1C013}" dt="2022-09-22T18:46:54.563" v="17"/>
            <ac:picMkLst>
              <pc:docMk/>
              <pc:sldMasterMk cId="2328870246" sldId="2147483664"/>
              <pc:sldLayoutMk cId="1414725451" sldId="2147483682"/>
              <ac:picMk id="3" creationId="{962E675A-677E-8C81-2B28-2AEF6498DFA1}"/>
            </ac:picMkLst>
          </pc:picChg>
          <pc:picChg chg="del">
            <ac:chgData name="Sergio German Muños Rios" userId="66cbb74c-f403-455f-9431-05505c8a10b1" providerId="ADAL" clId="{749BC137-5A70-40C4-B5B7-CD5A76C1C013}" dt="2022-09-22T18:46:49.093" v="16" actId="478"/>
            <ac:picMkLst>
              <pc:docMk/>
              <pc:sldMasterMk cId="2328870246" sldId="2147483664"/>
              <pc:sldLayoutMk cId="1414725451" sldId="2147483682"/>
              <ac:picMk id="14" creationId="{0383FAC1-11FF-A035-4AAF-1DBB2A20134D}"/>
            </ac:picMkLst>
          </pc:picChg>
          <pc:picChg chg="del">
            <ac:chgData name="Sergio German Muños Rios" userId="66cbb74c-f403-455f-9431-05505c8a10b1" providerId="ADAL" clId="{749BC137-5A70-40C4-B5B7-CD5A76C1C013}" dt="2022-09-22T18:46:49.093" v="16" actId="478"/>
            <ac:picMkLst>
              <pc:docMk/>
              <pc:sldMasterMk cId="2328870246" sldId="2147483664"/>
              <pc:sldLayoutMk cId="1414725451" sldId="2147483682"/>
              <ac:picMk id="474" creationId="{E8BDA0C5-A8E3-4B71-9895-98F296EE74D8}"/>
            </ac:picMkLst>
          </pc:picChg>
        </pc:sldLayoutChg>
        <pc:sldLayoutChg chg="addSp delSp modSp mod">
          <pc:chgData name="Sergio German Muños Rios" userId="66cbb74c-f403-455f-9431-05505c8a10b1" providerId="ADAL" clId="{749BC137-5A70-40C4-B5B7-CD5A76C1C013}" dt="2022-09-22T18:47:07.243" v="21"/>
          <pc:sldLayoutMkLst>
            <pc:docMk/>
            <pc:sldMasterMk cId="2328870246" sldId="2147483664"/>
            <pc:sldLayoutMk cId="1048516442" sldId="2147483683"/>
          </pc:sldLayoutMkLst>
          <pc:picChg chg="add del mod">
            <ac:chgData name="Sergio German Muños Rios" userId="66cbb74c-f403-455f-9431-05505c8a10b1" providerId="ADAL" clId="{749BC137-5A70-40C4-B5B7-CD5A76C1C013}" dt="2022-09-22T18:47:01.926" v="20"/>
            <ac:picMkLst>
              <pc:docMk/>
              <pc:sldMasterMk cId="2328870246" sldId="2147483664"/>
              <pc:sldLayoutMk cId="1048516442" sldId="2147483683"/>
              <ac:picMk id="2" creationId="{6B0014A1-982E-76A9-6749-A695ACF37369}"/>
            </ac:picMkLst>
          </pc:picChg>
          <pc:picChg chg="add del mod">
            <ac:chgData name="Sergio German Muños Rios" userId="66cbb74c-f403-455f-9431-05505c8a10b1" providerId="ADAL" clId="{749BC137-5A70-40C4-B5B7-CD5A76C1C013}" dt="2022-09-22T18:47:01.926" v="20"/>
            <ac:picMkLst>
              <pc:docMk/>
              <pc:sldMasterMk cId="2328870246" sldId="2147483664"/>
              <pc:sldLayoutMk cId="1048516442" sldId="2147483683"/>
              <ac:picMk id="3" creationId="{31B50D4E-139D-66E1-39A0-92A4B4473EF7}"/>
            </ac:picMkLst>
          </pc:picChg>
          <pc:picChg chg="add mod">
            <ac:chgData name="Sergio German Muños Rios" userId="66cbb74c-f403-455f-9431-05505c8a10b1" providerId="ADAL" clId="{749BC137-5A70-40C4-B5B7-CD5A76C1C013}" dt="2022-09-22T18:47:07.243" v="21"/>
            <ac:picMkLst>
              <pc:docMk/>
              <pc:sldMasterMk cId="2328870246" sldId="2147483664"/>
              <pc:sldLayoutMk cId="1048516442" sldId="2147483683"/>
              <ac:picMk id="4" creationId="{1DCB2119-0DB7-C55E-1B30-0151210BA6C5}"/>
            </ac:picMkLst>
          </pc:picChg>
          <pc:picChg chg="del">
            <ac:chgData name="Sergio German Muños Rios" userId="66cbb74c-f403-455f-9431-05505c8a10b1" providerId="ADAL" clId="{749BC137-5A70-40C4-B5B7-CD5A76C1C013}" dt="2022-09-22T18:46:58.277" v="18" actId="478"/>
            <ac:picMkLst>
              <pc:docMk/>
              <pc:sldMasterMk cId="2328870246" sldId="2147483664"/>
              <pc:sldLayoutMk cId="1048516442" sldId="2147483683"/>
              <ac:picMk id="5" creationId="{50952E89-A3EB-7CBB-5FB7-D4C8CFAB9DF6}"/>
            </ac:picMkLst>
          </pc:picChg>
          <pc:picChg chg="add mod">
            <ac:chgData name="Sergio German Muños Rios" userId="66cbb74c-f403-455f-9431-05505c8a10b1" providerId="ADAL" clId="{749BC137-5A70-40C4-B5B7-CD5A76C1C013}" dt="2022-09-22T18:47:07.243" v="21"/>
            <ac:picMkLst>
              <pc:docMk/>
              <pc:sldMasterMk cId="2328870246" sldId="2147483664"/>
              <pc:sldLayoutMk cId="1048516442" sldId="2147483683"/>
              <ac:picMk id="7" creationId="{540BCBE1-BA89-5AE6-1C75-828DC60D8E99}"/>
            </ac:picMkLst>
          </pc:picChg>
          <pc:picChg chg="del">
            <ac:chgData name="Sergio German Muños Rios" userId="66cbb74c-f403-455f-9431-05505c8a10b1" providerId="ADAL" clId="{749BC137-5A70-40C4-B5B7-CD5A76C1C013}" dt="2022-09-22T18:46:58.277" v="18" actId="478"/>
            <ac:picMkLst>
              <pc:docMk/>
              <pc:sldMasterMk cId="2328870246" sldId="2147483664"/>
              <pc:sldLayoutMk cId="1048516442" sldId="2147483683"/>
              <ac:picMk id="460" creationId="{C95731D4-0918-4E75-B7D7-397C732A7D95}"/>
            </ac:picMkLst>
          </pc:picChg>
        </pc:sldLayoutChg>
        <pc:sldLayoutChg chg="addSp delSp modSp mod">
          <pc:chgData name="Sergio German Muños Rios" userId="66cbb74c-f403-455f-9431-05505c8a10b1" providerId="ADAL" clId="{749BC137-5A70-40C4-B5B7-CD5A76C1C013}" dt="2022-09-22T18:47:15.097" v="23"/>
          <pc:sldLayoutMkLst>
            <pc:docMk/>
            <pc:sldMasterMk cId="2328870246" sldId="2147483664"/>
            <pc:sldLayoutMk cId="1217239249" sldId="2147483685"/>
          </pc:sldLayoutMkLst>
          <pc:picChg chg="add mod">
            <ac:chgData name="Sergio German Muños Rios" userId="66cbb74c-f403-455f-9431-05505c8a10b1" providerId="ADAL" clId="{749BC137-5A70-40C4-B5B7-CD5A76C1C013}" dt="2022-09-22T18:47:15.097" v="23"/>
            <ac:picMkLst>
              <pc:docMk/>
              <pc:sldMasterMk cId="2328870246" sldId="2147483664"/>
              <pc:sldLayoutMk cId="1217239249" sldId="2147483685"/>
              <ac:picMk id="2" creationId="{F6EDC2BF-5A05-FA08-CF29-69FA5F80DB72}"/>
            </ac:picMkLst>
          </pc:picChg>
          <pc:picChg chg="add mod">
            <ac:chgData name="Sergio German Muños Rios" userId="66cbb74c-f403-455f-9431-05505c8a10b1" providerId="ADAL" clId="{749BC137-5A70-40C4-B5B7-CD5A76C1C013}" dt="2022-09-22T18:47:15.097" v="23"/>
            <ac:picMkLst>
              <pc:docMk/>
              <pc:sldMasterMk cId="2328870246" sldId="2147483664"/>
              <pc:sldLayoutMk cId="1217239249" sldId="2147483685"/>
              <ac:picMk id="3" creationId="{0586C125-9EFB-56EF-BAF9-43B9126D1A28}"/>
            </ac:picMkLst>
          </pc:picChg>
          <pc:picChg chg="del">
            <ac:chgData name="Sergio German Muños Rios" userId="66cbb74c-f403-455f-9431-05505c8a10b1" providerId="ADAL" clId="{749BC137-5A70-40C4-B5B7-CD5A76C1C013}" dt="2022-09-22T18:47:10.549" v="22" actId="478"/>
            <ac:picMkLst>
              <pc:docMk/>
              <pc:sldMasterMk cId="2328870246" sldId="2147483664"/>
              <pc:sldLayoutMk cId="1217239249" sldId="2147483685"/>
              <ac:picMk id="5" creationId="{3AC2112A-B7CC-7786-3F3C-047C9F593BB5}"/>
            </ac:picMkLst>
          </pc:picChg>
          <pc:picChg chg="del">
            <ac:chgData name="Sergio German Muños Rios" userId="66cbb74c-f403-455f-9431-05505c8a10b1" providerId="ADAL" clId="{749BC137-5A70-40C4-B5B7-CD5A76C1C013}" dt="2022-09-22T18:47:10.549" v="22" actId="478"/>
            <ac:picMkLst>
              <pc:docMk/>
              <pc:sldMasterMk cId="2328870246" sldId="2147483664"/>
              <pc:sldLayoutMk cId="1217239249" sldId="2147483685"/>
              <ac:picMk id="932" creationId="{2D18413A-53ED-448C-AB9D-6C4C8059AE1F}"/>
            </ac:picMkLst>
          </pc:picChg>
        </pc:sldLayoutChg>
        <pc:sldLayoutChg chg="addSp delSp modSp mod">
          <pc:chgData name="Sergio German Muños Rios" userId="66cbb74c-f403-455f-9431-05505c8a10b1" providerId="ADAL" clId="{749BC137-5A70-40C4-B5B7-CD5A76C1C013}" dt="2022-09-22T18:47:22.825" v="25"/>
          <pc:sldLayoutMkLst>
            <pc:docMk/>
            <pc:sldMasterMk cId="2328870246" sldId="2147483664"/>
            <pc:sldLayoutMk cId="581422459" sldId="2147483687"/>
          </pc:sldLayoutMkLst>
          <pc:picChg chg="add mod">
            <ac:chgData name="Sergio German Muños Rios" userId="66cbb74c-f403-455f-9431-05505c8a10b1" providerId="ADAL" clId="{749BC137-5A70-40C4-B5B7-CD5A76C1C013}" dt="2022-09-22T18:47:22.825" v="25"/>
            <ac:picMkLst>
              <pc:docMk/>
              <pc:sldMasterMk cId="2328870246" sldId="2147483664"/>
              <pc:sldLayoutMk cId="581422459" sldId="2147483687"/>
              <ac:picMk id="2" creationId="{DAF220F1-B8F0-BF25-43A1-571CD256E23B}"/>
            </ac:picMkLst>
          </pc:picChg>
          <pc:picChg chg="add mod">
            <ac:chgData name="Sergio German Muños Rios" userId="66cbb74c-f403-455f-9431-05505c8a10b1" providerId="ADAL" clId="{749BC137-5A70-40C4-B5B7-CD5A76C1C013}" dt="2022-09-22T18:47:22.825" v="25"/>
            <ac:picMkLst>
              <pc:docMk/>
              <pc:sldMasterMk cId="2328870246" sldId="2147483664"/>
              <pc:sldLayoutMk cId="581422459" sldId="2147483687"/>
              <ac:picMk id="3" creationId="{19E73FEB-6347-1390-2A2C-F57E230040B1}"/>
            </ac:picMkLst>
          </pc:picChg>
          <pc:picChg chg="del">
            <ac:chgData name="Sergio German Muños Rios" userId="66cbb74c-f403-455f-9431-05505c8a10b1" providerId="ADAL" clId="{749BC137-5A70-40C4-B5B7-CD5A76C1C013}" dt="2022-09-22T18:47:18.072" v="24" actId="478"/>
            <ac:picMkLst>
              <pc:docMk/>
              <pc:sldMasterMk cId="2328870246" sldId="2147483664"/>
              <pc:sldLayoutMk cId="581422459" sldId="2147483687"/>
              <ac:picMk id="5" creationId="{BC918387-AC9B-278C-4A83-14B48EE41A5F}"/>
            </ac:picMkLst>
          </pc:picChg>
          <pc:picChg chg="del">
            <ac:chgData name="Sergio German Muños Rios" userId="66cbb74c-f403-455f-9431-05505c8a10b1" providerId="ADAL" clId="{749BC137-5A70-40C4-B5B7-CD5A76C1C013}" dt="2022-09-22T18:47:18.072" v="24" actId="478"/>
            <ac:picMkLst>
              <pc:docMk/>
              <pc:sldMasterMk cId="2328870246" sldId="2147483664"/>
              <pc:sldLayoutMk cId="581422459" sldId="2147483687"/>
              <ac:picMk id="924" creationId="{8A1B2119-8259-4180-AC52-76CAFD0BE6C0}"/>
            </ac:picMkLst>
          </pc:picChg>
        </pc:sldLayoutChg>
        <pc:sldLayoutChg chg="addSp modSp mod">
          <pc:chgData name="Sergio German Muños Rios" userId="66cbb74c-f403-455f-9431-05505c8a10b1" providerId="ADAL" clId="{749BC137-5A70-40C4-B5B7-CD5A76C1C013}" dt="2022-09-22T18:55:21.444" v="132"/>
          <pc:sldLayoutMkLst>
            <pc:docMk/>
            <pc:sldMasterMk cId="2328870246" sldId="2147483664"/>
            <pc:sldLayoutMk cId="2682718056" sldId="2147483693"/>
          </pc:sldLayoutMkLst>
          <pc:spChg chg="mod">
            <ac:chgData name="Sergio German Muños Rios" userId="66cbb74c-f403-455f-9431-05505c8a10b1" providerId="ADAL" clId="{749BC137-5A70-40C4-B5B7-CD5A76C1C013}" dt="2022-09-22T18:47:34.064" v="28" actId="1076"/>
            <ac:spMkLst>
              <pc:docMk/>
              <pc:sldMasterMk cId="2328870246" sldId="2147483664"/>
              <pc:sldLayoutMk cId="2682718056" sldId="2147483693"/>
              <ac:spMk id="5" creationId="{957A4635-3040-3145-8968-B415B3395113}"/>
            </ac:spMkLst>
          </pc:spChg>
          <pc:picChg chg="add mod">
            <ac:chgData name="Sergio German Muños Rios" userId="66cbb74c-f403-455f-9431-05505c8a10b1" providerId="ADAL" clId="{749BC137-5A70-40C4-B5B7-CD5A76C1C013}" dt="2022-09-22T18:55:21.444" v="132"/>
            <ac:picMkLst>
              <pc:docMk/>
              <pc:sldMasterMk cId="2328870246" sldId="2147483664"/>
              <pc:sldLayoutMk cId="2682718056" sldId="2147483693"/>
              <ac:picMk id="4" creationId="{0005F905-643D-5455-5906-46589852EF85}"/>
            </ac:picMkLst>
          </pc:picChg>
        </pc:sldLayoutChg>
      </pc:sldMasterChg>
      <pc:sldMasterChg chg="addSp delSp modSp mod delAnim modAnim">
        <pc:chgData name="Sergio German Muños Rios" userId="66cbb74c-f403-455f-9431-05505c8a10b1" providerId="ADAL" clId="{749BC137-5A70-40C4-B5B7-CD5A76C1C013}" dt="2022-09-22T19:02:24.396" v="238"/>
        <pc:sldMasterMkLst>
          <pc:docMk/>
          <pc:sldMasterMk cId="1764657274" sldId="2147483678"/>
        </pc:sldMasterMkLst>
        <pc:spChg chg="del">
          <ac:chgData name="Sergio German Muños Rios" userId="66cbb74c-f403-455f-9431-05505c8a10b1" providerId="ADAL" clId="{749BC137-5A70-40C4-B5B7-CD5A76C1C013}" dt="2022-09-22T18:47:43.311" v="31" actId="478"/>
          <ac:spMkLst>
            <pc:docMk/>
            <pc:sldMasterMk cId="1764657274" sldId="2147483678"/>
            <ac:spMk id="2" creationId="{00000000-0000-0000-0000-000000000000}"/>
          </ac:spMkLst>
        </pc:spChg>
        <pc:spChg chg="del">
          <ac:chgData name="Sergio German Muños Rios" userId="66cbb74c-f403-455f-9431-05505c8a10b1" providerId="ADAL" clId="{749BC137-5A70-40C4-B5B7-CD5A76C1C013}" dt="2022-09-22T18:47:43.311" v="31" actId="478"/>
          <ac:spMkLst>
            <pc:docMk/>
            <pc:sldMasterMk cId="1764657274" sldId="2147483678"/>
            <ac:spMk id="3" creationId="{00000000-0000-0000-0000-000000000000}"/>
          </ac:spMkLst>
        </pc:spChg>
        <pc:spChg chg="add mod">
          <ac:chgData name="Sergio German Muños Rios" userId="66cbb74c-f403-455f-9431-05505c8a10b1" providerId="ADAL" clId="{749BC137-5A70-40C4-B5B7-CD5A76C1C013}" dt="2022-09-22T18:47:51.200" v="32"/>
          <ac:spMkLst>
            <pc:docMk/>
            <pc:sldMasterMk cId="1764657274" sldId="2147483678"/>
            <ac:spMk id="4" creationId="{142BE012-960B-C26E-8364-A26AA767E749}"/>
          </ac:spMkLst>
        </pc:spChg>
        <pc:spChg chg="add mod">
          <ac:chgData name="Sergio German Muños Rios" userId="66cbb74c-f403-455f-9431-05505c8a10b1" providerId="ADAL" clId="{749BC137-5A70-40C4-B5B7-CD5A76C1C013}" dt="2022-09-22T18:47:51.200" v="32"/>
          <ac:spMkLst>
            <pc:docMk/>
            <pc:sldMasterMk cId="1764657274" sldId="2147483678"/>
            <ac:spMk id="6" creationId="{B367920D-1B88-568D-602E-8AAEA68F2F7F}"/>
          </ac:spMkLst>
        </pc:spChg>
        <pc:spChg chg="del">
          <ac:chgData name="Sergio German Muños Rios" userId="66cbb74c-f403-455f-9431-05505c8a10b1" providerId="ADAL" clId="{749BC137-5A70-40C4-B5B7-CD5A76C1C013}" dt="2022-09-22T18:47:43.311" v="31" actId="478"/>
          <ac:spMkLst>
            <pc:docMk/>
            <pc:sldMasterMk cId="1764657274" sldId="2147483678"/>
            <ac:spMk id="11" creationId="{518B2E76-A3DC-6D64-7D46-282506925A5D}"/>
          </ac:spMkLst>
        </pc:spChg>
        <pc:spChg chg="del">
          <ac:chgData name="Sergio German Muños Rios" userId="66cbb74c-f403-455f-9431-05505c8a10b1" providerId="ADAL" clId="{749BC137-5A70-40C4-B5B7-CD5A76C1C013}" dt="2022-09-22T18:47:43.311" v="31" actId="478"/>
          <ac:spMkLst>
            <pc:docMk/>
            <pc:sldMasterMk cId="1764657274" sldId="2147483678"/>
            <ac:spMk id="12" creationId="{33023033-195F-C0EB-9D70-0504930E2DE0}"/>
          </ac:spMkLst>
        </pc:spChg>
        <pc:spChg chg="del">
          <ac:chgData name="Sergio German Muños Rios" userId="66cbb74c-f403-455f-9431-05505c8a10b1" providerId="ADAL" clId="{749BC137-5A70-40C4-B5B7-CD5A76C1C013}" dt="2022-09-22T18:47:43.311" v="31" actId="478"/>
          <ac:spMkLst>
            <pc:docMk/>
            <pc:sldMasterMk cId="1764657274" sldId="2147483678"/>
            <ac:spMk id="14" creationId="{6B8EBE48-C76B-EA46-99BF-2C49A0796506}"/>
          </ac:spMkLst>
        </pc:spChg>
        <pc:spChg chg="del">
          <ac:chgData name="Sergio German Muños Rios" userId="66cbb74c-f403-455f-9431-05505c8a10b1" providerId="ADAL" clId="{749BC137-5A70-40C4-B5B7-CD5A76C1C013}" dt="2022-09-22T18:47:43.311" v="31" actId="478"/>
          <ac:spMkLst>
            <pc:docMk/>
            <pc:sldMasterMk cId="1764657274" sldId="2147483678"/>
            <ac:spMk id="15" creationId="{010C0112-80A8-1B4A-8A9D-46AA9E1FE90B}"/>
          </ac:spMkLst>
        </pc:spChg>
        <pc:spChg chg="del">
          <ac:chgData name="Sergio German Muños Rios" userId="66cbb74c-f403-455f-9431-05505c8a10b1" providerId="ADAL" clId="{749BC137-5A70-40C4-B5B7-CD5A76C1C013}" dt="2022-09-22T18:47:43.311" v="31" actId="478"/>
          <ac:spMkLst>
            <pc:docMk/>
            <pc:sldMasterMk cId="1764657274" sldId="2147483678"/>
            <ac:spMk id="16" creationId="{AFBCC25F-336D-D548-A9D2-D14B4A986BFC}"/>
          </ac:spMkLst>
        </pc:spChg>
        <pc:spChg chg="add mod">
          <ac:chgData name="Sergio German Muños Rios" userId="66cbb74c-f403-455f-9431-05505c8a10b1" providerId="ADAL" clId="{749BC137-5A70-40C4-B5B7-CD5A76C1C013}" dt="2022-09-22T18:47:51.200" v="32"/>
          <ac:spMkLst>
            <pc:docMk/>
            <pc:sldMasterMk cId="1764657274" sldId="2147483678"/>
            <ac:spMk id="17" creationId="{6105B3DB-CA09-EA28-5AA9-DD88FD5022EB}"/>
          </ac:spMkLst>
        </pc:spChg>
        <pc:spChg chg="add mod">
          <ac:chgData name="Sergio German Muños Rios" userId="66cbb74c-f403-455f-9431-05505c8a10b1" providerId="ADAL" clId="{749BC137-5A70-40C4-B5B7-CD5A76C1C013}" dt="2022-09-22T18:47:51.200" v="32"/>
          <ac:spMkLst>
            <pc:docMk/>
            <pc:sldMasterMk cId="1764657274" sldId="2147483678"/>
            <ac:spMk id="18" creationId="{3DAA2B68-4CA8-BE0A-BC10-323992CF3135}"/>
          </ac:spMkLst>
        </pc:spChg>
        <pc:spChg chg="add mod">
          <ac:chgData name="Sergio German Muños Rios" userId="66cbb74c-f403-455f-9431-05505c8a10b1" providerId="ADAL" clId="{749BC137-5A70-40C4-B5B7-CD5A76C1C013}" dt="2022-09-22T18:47:51.200" v="32"/>
          <ac:spMkLst>
            <pc:docMk/>
            <pc:sldMasterMk cId="1764657274" sldId="2147483678"/>
            <ac:spMk id="19" creationId="{01D39A44-912C-34DF-8A70-16E0B5DABA1A}"/>
          </ac:spMkLst>
        </pc:spChg>
        <pc:spChg chg="add del mod">
          <ac:chgData name="Sergio German Muños Rios" userId="66cbb74c-f403-455f-9431-05505c8a10b1" providerId="ADAL" clId="{749BC137-5A70-40C4-B5B7-CD5A76C1C013}" dt="2022-09-22T18:47:59.918" v="33" actId="478"/>
          <ac:spMkLst>
            <pc:docMk/>
            <pc:sldMasterMk cId="1764657274" sldId="2147483678"/>
            <ac:spMk id="20" creationId="{1DB89334-F18B-66B8-3D87-242572B1018C}"/>
          </ac:spMkLst>
        </pc:spChg>
        <pc:spChg chg="add del mod">
          <ac:chgData name="Sergio German Muños Rios" userId="66cbb74c-f403-455f-9431-05505c8a10b1" providerId="ADAL" clId="{749BC137-5A70-40C4-B5B7-CD5A76C1C013}" dt="2022-09-22T18:47:59.918" v="33" actId="478"/>
          <ac:spMkLst>
            <pc:docMk/>
            <pc:sldMasterMk cId="1764657274" sldId="2147483678"/>
            <ac:spMk id="21" creationId="{41A9B1F0-FADD-DB64-BA23-23A5491A616B}"/>
          </ac:spMkLst>
        </pc:spChg>
        <pc:picChg chg="del">
          <ac:chgData name="Sergio German Muños Rios" userId="66cbb74c-f403-455f-9431-05505c8a10b1" providerId="ADAL" clId="{749BC137-5A70-40C4-B5B7-CD5A76C1C013}" dt="2022-09-22T18:47:40.198" v="30" actId="478"/>
          <ac:picMkLst>
            <pc:docMk/>
            <pc:sldMasterMk cId="1764657274" sldId="2147483678"/>
            <ac:picMk id="7" creationId="{00000000-0000-0000-0000-000000000000}"/>
          </ac:picMkLst>
        </pc:picChg>
        <pc:picChg chg="del">
          <ac:chgData name="Sergio German Muños Rios" userId="66cbb74c-f403-455f-9431-05505c8a10b1" providerId="ADAL" clId="{749BC137-5A70-40C4-B5B7-CD5A76C1C013}" dt="2022-09-22T18:47:38.424" v="29" actId="478"/>
          <ac:picMkLst>
            <pc:docMk/>
            <pc:sldMasterMk cId="1764657274" sldId="2147483678"/>
            <ac:picMk id="8" creationId="{00000000-0000-0000-0000-000000000000}"/>
          </ac:picMkLst>
        </pc:picChg>
        <pc:picChg chg="add mod">
          <ac:chgData name="Sergio German Muños Rios" userId="66cbb74c-f403-455f-9431-05505c8a10b1" providerId="ADAL" clId="{749BC137-5A70-40C4-B5B7-CD5A76C1C013}" dt="2022-09-22T18:47:51.200" v="32"/>
          <ac:picMkLst>
            <pc:docMk/>
            <pc:sldMasterMk cId="1764657274" sldId="2147483678"/>
            <ac:picMk id="9" creationId="{AA68C5E8-3872-50D8-E273-C0D53298241D}"/>
          </ac:picMkLst>
        </pc:picChg>
        <pc:picChg chg="del">
          <ac:chgData name="Sergio German Muños Rios" userId="66cbb74c-f403-455f-9431-05505c8a10b1" providerId="ADAL" clId="{749BC137-5A70-40C4-B5B7-CD5A76C1C013}" dt="2022-09-22T18:47:38.424" v="29" actId="478"/>
          <ac:picMkLst>
            <pc:docMk/>
            <pc:sldMasterMk cId="1764657274" sldId="2147483678"/>
            <ac:picMk id="10" creationId="{32930645-2F57-B4F4-838A-D0EDD4B8E331}"/>
          </ac:picMkLst>
        </pc:picChg>
        <pc:picChg chg="add mod">
          <ac:chgData name="Sergio German Muños Rios" userId="66cbb74c-f403-455f-9431-05505c8a10b1" providerId="ADAL" clId="{749BC137-5A70-40C4-B5B7-CD5A76C1C013}" dt="2022-09-22T18:47:51.200" v="32"/>
          <ac:picMkLst>
            <pc:docMk/>
            <pc:sldMasterMk cId="1764657274" sldId="2147483678"/>
            <ac:picMk id="13" creationId="{22F49114-1842-BA9A-CE3D-6242198A197D}"/>
          </ac:picMkLst>
        </pc:picChg>
        <pc:picChg chg="add mod">
          <ac:chgData name="Sergio German Muños Rios" userId="66cbb74c-f403-455f-9431-05505c8a10b1" providerId="ADAL" clId="{749BC137-5A70-40C4-B5B7-CD5A76C1C013}" dt="2022-09-22T18:47:51.200" v="32"/>
          <ac:picMkLst>
            <pc:docMk/>
            <pc:sldMasterMk cId="1764657274" sldId="2147483678"/>
            <ac:picMk id="22" creationId="{AB00360C-5358-87E1-26C1-A2F81D839E1C}"/>
          </ac:picMkLst>
        </pc:picChg>
        <pc:picChg chg="add del mod">
          <ac:chgData name="Sergio German Muños Rios" userId="66cbb74c-f403-455f-9431-05505c8a10b1" providerId="ADAL" clId="{749BC137-5A70-40C4-B5B7-CD5A76C1C013}" dt="2022-09-22T19:02:23.952" v="237" actId="478"/>
          <ac:picMkLst>
            <pc:docMk/>
            <pc:sldMasterMk cId="1764657274" sldId="2147483678"/>
            <ac:picMk id="23" creationId="{3BBEB69F-79F5-FF40-DE21-2B729BADEF28}"/>
          </ac:picMkLst>
        </pc:picChg>
        <pc:picChg chg="add mod">
          <ac:chgData name="Sergio German Muños Rios" userId="66cbb74c-f403-455f-9431-05505c8a10b1" providerId="ADAL" clId="{749BC137-5A70-40C4-B5B7-CD5A76C1C013}" dt="2022-09-22T19:02:24.396" v="238"/>
          <ac:picMkLst>
            <pc:docMk/>
            <pc:sldMasterMk cId="1764657274" sldId="2147483678"/>
            <ac:picMk id="24" creationId="{98BEE15D-B99E-D18A-330E-35C31C264D41}"/>
          </ac:picMkLst>
        </pc:picChg>
      </pc:sldMasterChg>
      <pc:sldMasterChg chg="addSp delSp modSp mod">
        <pc:chgData name="Sergio German Muños Rios" userId="66cbb74c-f403-455f-9431-05505c8a10b1" providerId="ADAL" clId="{749BC137-5A70-40C4-B5B7-CD5A76C1C013}" dt="2022-09-22T18:46:17.346" v="6"/>
        <pc:sldMasterMkLst>
          <pc:docMk/>
          <pc:sldMasterMk cId="496375632" sldId="2147483691"/>
        </pc:sldMasterMkLst>
        <pc:picChg chg="add mod">
          <ac:chgData name="Sergio German Muños Rios" userId="66cbb74c-f403-455f-9431-05505c8a10b1" providerId="ADAL" clId="{749BC137-5A70-40C4-B5B7-CD5A76C1C013}" dt="2022-09-22T18:46:17.346" v="6"/>
          <ac:picMkLst>
            <pc:docMk/>
            <pc:sldMasterMk cId="496375632" sldId="2147483691"/>
            <ac:picMk id="4" creationId="{EBE2AFDA-3C2B-C51B-DC7B-E83C2BBAD2E2}"/>
          </ac:picMkLst>
        </pc:picChg>
        <pc:picChg chg="add mod">
          <ac:chgData name="Sergio German Muños Rios" userId="66cbb74c-f403-455f-9431-05505c8a10b1" providerId="ADAL" clId="{749BC137-5A70-40C4-B5B7-CD5A76C1C013}" dt="2022-09-22T18:46:17.346" v="6"/>
          <ac:picMkLst>
            <pc:docMk/>
            <pc:sldMasterMk cId="496375632" sldId="2147483691"/>
            <ac:picMk id="6" creationId="{E3C3668D-06A6-0FE2-3696-73EBDCA07362}"/>
          </ac:picMkLst>
        </pc:picChg>
        <pc:picChg chg="del">
          <ac:chgData name="Sergio German Muños Rios" userId="66cbb74c-f403-455f-9431-05505c8a10b1" providerId="ADAL" clId="{749BC137-5A70-40C4-B5B7-CD5A76C1C013}" dt="2022-09-22T18:46:14.661" v="5" actId="478"/>
          <ac:picMkLst>
            <pc:docMk/>
            <pc:sldMasterMk cId="496375632" sldId="2147483691"/>
            <ac:picMk id="7" creationId="{00000000-0000-0000-0000-000000000000}"/>
          </ac:picMkLst>
        </pc:picChg>
        <pc:picChg chg="del mod">
          <ac:chgData name="Sergio German Muños Rios" userId="66cbb74c-f403-455f-9431-05505c8a10b1" providerId="ADAL" clId="{749BC137-5A70-40C4-B5B7-CD5A76C1C013}" dt="2022-09-22T18:46:14.661" v="5" actId="478"/>
          <ac:picMkLst>
            <pc:docMk/>
            <pc:sldMasterMk cId="496375632" sldId="2147483691"/>
            <ac:picMk id="8" creationId="{AB63897A-62B4-59D7-6B2F-BBE738FD4D73}"/>
          </ac:picMkLst>
        </pc:picChg>
        <pc:picChg chg="del mod">
          <ac:chgData name="Sergio German Muños Rios" userId="66cbb74c-f403-455f-9431-05505c8a10b1" providerId="ADAL" clId="{749BC137-5A70-40C4-B5B7-CD5A76C1C013}" dt="2022-09-22T18:46:14.661" v="5" actId="478"/>
          <ac:picMkLst>
            <pc:docMk/>
            <pc:sldMasterMk cId="496375632" sldId="2147483691"/>
            <ac:picMk id="12" creationId="{692A9988-F1C1-A0AA-EF52-C54DC9FB42BF}"/>
          </ac:picMkLst>
        </pc:picChg>
      </pc:sldMasterChg>
    </pc:docChg>
  </pc:docChgLst>
  <pc:docChgLst>
    <pc:chgData name="Ana Jimena  Estrada Fuerte" userId="66cbb74c-f403-455f-9431-05505c8a10b1" providerId="ADAL" clId="{B8BBEDC5-D9BC-4612-B58D-46B6357B8EAC}"/>
    <pc:docChg chg="custSel modSld modMainMaster">
      <pc:chgData name="Ana Jimena  Estrada Fuerte" userId="66cbb74c-f403-455f-9431-05505c8a10b1" providerId="ADAL" clId="{B8BBEDC5-D9BC-4612-B58D-46B6357B8EAC}" dt="2022-11-01T18:52:59.844" v="21" actId="1076"/>
      <pc:docMkLst>
        <pc:docMk/>
      </pc:docMkLst>
      <pc:sldChg chg="modSp mod">
        <pc:chgData name="Ana Jimena  Estrada Fuerte" userId="66cbb74c-f403-455f-9431-05505c8a10b1" providerId="ADAL" clId="{B8BBEDC5-D9BC-4612-B58D-46B6357B8EAC}" dt="2022-11-01T18:52:59.844" v="21" actId="1076"/>
        <pc:sldMkLst>
          <pc:docMk/>
          <pc:sldMk cId="3959244721" sldId="497"/>
        </pc:sldMkLst>
        <pc:spChg chg="mod">
          <ac:chgData name="Ana Jimena  Estrada Fuerte" userId="66cbb74c-f403-455f-9431-05505c8a10b1" providerId="ADAL" clId="{B8BBEDC5-D9BC-4612-B58D-46B6357B8EAC}" dt="2022-11-01T18:52:57.236" v="20" actId="1076"/>
          <ac:spMkLst>
            <pc:docMk/>
            <pc:sldMk cId="3959244721" sldId="497"/>
            <ac:spMk id="4" creationId="{4E6E6AA5-4389-F044-ACA5-D4804DB2BA2D}"/>
          </ac:spMkLst>
        </pc:spChg>
        <pc:spChg chg="mod">
          <ac:chgData name="Ana Jimena  Estrada Fuerte" userId="66cbb74c-f403-455f-9431-05505c8a10b1" providerId="ADAL" clId="{B8BBEDC5-D9BC-4612-B58D-46B6357B8EAC}" dt="2022-11-01T18:52:59.844" v="21" actId="1076"/>
          <ac:spMkLst>
            <pc:docMk/>
            <pc:sldMk cId="3959244721" sldId="497"/>
            <ac:spMk id="5" creationId="{73474D15-447A-964A-9D2E-5F6E82800A8B}"/>
          </ac:spMkLst>
        </pc:spChg>
      </pc:sldChg>
      <pc:sldMasterChg chg="modSp mod">
        <pc:chgData name="Ana Jimena  Estrada Fuerte" userId="66cbb74c-f403-455f-9431-05505c8a10b1" providerId="ADAL" clId="{B8BBEDC5-D9BC-4612-B58D-46B6357B8EAC}" dt="2022-11-01T18:49:23.686" v="2"/>
        <pc:sldMasterMkLst>
          <pc:docMk/>
          <pc:sldMasterMk cId="1423575879" sldId="2147483654"/>
        </pc:sldMasterMkLst>
        <pc:picChg chg="mod">
          <ac:chgData name="Ana Jimena  Estrada Fuerte" userId="66cbb74c-f403-455f-9431-05505c8a10b1" providerId="ADAL" clId="{B8BBEDC5-D9BC-4612-B58D-46B6357B8EAC}" dt="2022-11-01T18:49:23.686" v="2"/>
          <ac:picMkLst>
            <pc:docMk/>
            <pc:sldMasterMk cId="1423575879" sldId="2147483654"/>
            <ac:picMk id="2" creationId="{7D797BA2-EC3D-D655-5901-B724B223296C}"/>
          </ac:picMkLst>
        </pc:picChg>
      </pc:sldMasterChg>
      <pc:sldMasterChg chg="addSp delSp modSp mod modSldLayout">
        <pc:chgData name="Ana Jimena  Estrada Fuerte" userId="66cbb74c-f403-455f-9431-05505c8a10b1" providerId="ADAL" clId="{B8BBEDC5-D9BC-4612-B58D-46B6357B8EAC}" dt="2022-11-01T18:50:20.325" v="17" actId="1037"/>
        <pc:sldMasterMkLst>
          <pc:docMk/>
          <pc:sldMasterMk cId="2328870246" sldId="2147483664"/>
        </pc:sldMasterMkLst>
        <pc:picChg chg="add mod">
          <ac:chgData name="Ana Jimena  Estrada Fuerte" userId="66cbb74c-f403-455f-9431-05505c8a10b1" providerId="ADAL" clId="{B8BBEDC5-D9BC-4612-B58D-46B6357B8EAC}" dt="2022-11-01T18:50:20.325" v="17" actId="1037"/>
          <ac:picMkLst>
            <pc:docMk/>
            <pc:sldMasterMk cId="2328870246" sldId="2147483664"/>
            <ac:picMk id="7" creationId="{7493D34A-FA8B-0590-2B00-069A23EDAC6F}"/>
          </ac:picMkLst>
        </pc:picChg>
        <pc:picChg chg="del mod">
          <ac:chgData name="Ana Jimena  Estrada Fuerte" userId="66cbb74c-f403-455f-9431-05505c8a10b1" providerId="ADAL" clId="{B8BBEDC5-D9BC-4612-B58D-46B6357B8EAC}" dt="2022-11-01T18:50:01.189" v="8" actId="478"/>
          <ac:picMkLst>
            <pc:docMk/>
            <pc:sldMasterMk cId="2328870246" sldId="2147483664"/>
            <ac:picMk id="8" creationId="{02243835-5E45-4230-599F-A78FFBDF02EA}"/>
          </ac:picMkLst>
        </pc:picChg>
        <pc:sldLayoutChg chg="modSp">
          <pc:chgData name="Ana Jimena  Estrada Fuerte" userId="66cbb74c-f403-455f-9431-05505c8a10b1" providerId="ADAL" clId="{B8BBEDC5-D9BC-4612-B58D-46B6357B8EAC}" dt="2022-11-01T18:49:35.454" v="4"/>
          <pc:sldLayoutMkLst>
            <pc:docMk/>
            <pc:sldMasterMk cId="2328870246" sldId="2147483664"/>
            <pc:sldLayoutMk cId="1414725451" sldId="2147483682"/>
          </pc:sldLayoutMkLst>
          <pc:picChg chg="mod">
            <ac:chgData name="Ana Jimena  Estrada Fuerte" userId="66cbb74c-f403-455f-9431-05505c8a10b1" providerId="ADAL" clId="{B8BBEDC5-D9BC-4612-B58D-46B6357B8EAC}" dt="2022-11-01T18:49:35.454" v="4"/>
            <ac:picMkLst>
              <pc:docMk/>
              <pc:sldMasterMk cId="2328870246" sldId="2147483664"/>
              <pc:sldLayoutMk cId="1414725451" sldId="2147483682"/>
              <ac:picMk id="2" creationId="{CB5B975C-BBCA-58F6-81AE-0BA1F9777C89}"/>
            </ac:picMkLst>
          </pc:picChg>
        </pc:sldLayoutChg>
        <pc:sldLayoutChg chg="modSp">
          <pc:chgData name="Ana Jimena  Estrada Fuerte" userId="66cbb74c-f403-455f-9431-05505c8a10b1" providerId="ADAL" clId="{B8BBEDC5-D9BC-4612-B58D-46B6357B8EAC}" dt="2022-11-01T18:49:39.951" v="5"/>
          <pc:sldLayoutMkLst>
            <pc:docMk/>
            <pc:sldMasterMk cId="2328870246" sldId="2147483664"/>
            <pc:sldLayoutMk cId="1217239249" sldId="2147483685"/>
          </pc:sldLayoutMkLst>
          <pc:picChg chg="mod">
            <ac:chgData name="Ana Jimena  Estrada Fuerte" userId="66cbb74c-f403-455f-9431-05505c8a10b1" providerId="ADAL" clId="{B8BBEDC5-D9BC-4612-B58D-46B6357B8EAC}" dt="2022-11-01T18:49:39.951" v="5"/>
            <ac:picMkLst>
              <pc:docMk/>
              <pc:sldMasterMk cId="2328870246" sldId="2147483664"/>
              <pc:sldLayoutMk cId="1217239249" sldId="2147483685"/>
              <ac:picMk id="2" creationId="{F6EDC2BF-5A05-FA08-CF29-69FA5F80DB72}"/>
            </ac:picMkLst>
          </pc:picChg>
        </pc:sldLayoutChg>
        <pc:sldLayoutChg chg="modSp">
          <pc:chgData name="Ana Jimena  Estrada Fuerte" userId="66cbb74c-f403-455f-9431-05505c8a10b1" providerId="ADAL" clId="{B8BBEDC5-D9BC-4612-B58D-46B6357B8EAC}" dt="2022-11-01T18:49:47.138" v="6"/>
          <pc:sldLayoutMkLst>
            <pc:docMk/>
            <pc:sldMasterMk cId="2328870246" sldId="2147483664"/>
            <pc:sldLayoutMk cId="581422459" sldId="2147483687"/>
          </pc:sldLayoutMkLst>
          <pc:picChg chg="mod">
            <ac:chgData name="Ana Jimena  Estrada Fuerte" userId="66cbb74c-f403-455f-9431-05505c8a10b1" providerId="ADAL" clId="{B8BBEDC5-D9BC-4612-B58D-46B6357B8EAC}" dt="2022-11-01T18:49:47.138" v="6"/>
            <ac:picMkLst>
              <pc:docMk/>
              <pc:sldMasterMk cId="2328870246" sldId="2147483664"/>
              <pc:sldLayoutMk cId="581422459" sldId="2147483687"/>
              <ac:picMk id="2" creationId="{DAF220F1-B8F0-BF25-43A1-571CD256E23B}"/>
            </ac:picMkLst>
          </pc:picChg>
        </pc:sldLayoutChg>
      </pc:sldMasterChg>
      <pc:sldMasterChg chg="modSp mod">
        <pc:chgData name="Ana Jimena  Estrada Fuerte" userId="66cbb74c-f403-455f-9431-05505c8a10b1" providerId="ADAL" clId="{B8BBEDC5-D9BC-4612-B58D-46B6357B8EAC}" dt="2022-11-01T18:49:26.677" v="3"/>
        <pc:sldMasterMkLst>
          <pc:docMk/>
          <pc:sldMasterMk cId="496375632" sldId="2147483691"/>
        </pc:sldMasterMkLst>
        <pc:picChg chg="mod">
          <ac:chgData name="Ana Jimena  Estrada Fuerte" userId="66cbb74c-f403-455f-9431-05505c8a10b1" providerId="ADAL" clId="{B8BBEDC5-D9BC-4612-B58D-46B6357B8EAC}" dt="2022-11-01T18:49:26.677" v="3"/>
          <ac:picMkLst>
            <pc:docMk/>
            <pc:sldMasterMk cId="496375632" sldId="2147483691"/>
            <ac:picMk id="4" creationId="{EBE2AFDA-3C2B-C51B-DC7B-E83C2BBAD2E2}"/>
          </ac:picMkLst>
        </pc:pic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A98614-38A6-447E-8B35-B37447B83D7A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5FCE075-E012-4134-B562-19FE2C292819}">
      <dgm:prSet phldrT="[Texto]"/>
      <dgm:spPr/>
      <dgm:t>
        <a:bodyPr/>
        <a:lstStyle/>
        <a:p>
          <a:r>
            <a:rPr lang="es-EC" dirty="0"/>
            <a:t>Planes de Desarrollo de Campos </a:t>
          </a:r>
          <a:br>
            <a:rPr lang="es-EC" dirty="0"/>
          </a:br>
          <a:r>
            <a:rPr lang="es-EC" dirty="0"/>
            <a:t>(Geología, geofísica, Petrofísica, Ing. Yacimientos)</a:t>
          </a:r>
          <a:endParaRPr lang="en-US" dirty="0"/>
        </a:p>
      </dgm:t>
    </dgm:pt>
    <dgm:pt modelId="{8B779FA2-8BF9-48CD-81C3-AE884EE2CBC5}" type="parTrans" cxnId="{4D7BB50E-7C05-495E-9E75-66E6265392D5}">
      <dgm:prSet/>
      <dgm:spPr/>
      <dgm:t>
        <a:bodyPr/>
        <a:lstStyle/>
        <a:p>
          <a:endParaRPr lang="en-US"/>
        </a:p>
      </dgm:t>
    </dgm:pt>
    <dgm:pt modelId="{CA23A7E7-BCBC-4B93-970B-FF1D85FD90C6}" type="sibTrans" cxnId="{4D7BB50E-7C05-495E-9E75-66E6265392D5}">
      <dgm:prSet/>
      <dgm:spPr/>
      <dgm:t>
        <a:bodyPr/>
        <a:lstStyle/>
        <a:p>
          <a:endParaRPr lang="en-US"/>
        </a:p>
      </dgm:t>
    </dgm:pt>
    <dgm:pt modelId="{B67C76EF-077E-4CF9-9317-50FABC9F71C3}">
      <dgm:prSet/>
      <dgm:spPr/>
      <dgm:t>
        <a:bodyPr/>
        <a:lstStyle/>
        <a:p>
          <a:r>
            <a:rPr lang="es-EC" dirty="0"/>
            <a:t>Perforación / Reacondicionamiento de pozos </a:t>
          </a:r>
        </a:p>
      </dgm:t>
    </dgm:pt>
    <dgm:pt modelId="{F227A751-9A93-4639-8EF8-4F3B42B8BE79}" type="parTrans" cxnId="{D3AB3DC6-D1A3-416F-80B1-763B4E087945}">
      <dgm:prSet/>
      <dgm:spPr/>
      <dgm:t>
        <a:bodyPr/>
        <a:lstStyle/>
        <a:p>
          <a:endParaRPr lang="es-EC"/>
        </a:p>
      </dgm:t>
    </dgm:pt>
    <dgm:pt modelId="{3E66C4C4-6836-49B6-A4FD-3A419F394BD4}" type="sibTrans" cxnId="{D3AB3DC6-D1A3-416F-80B1-763B4E087945}">
      <dgm:prSet/>
      <dgm:spPr/>
      <dgm:t>
        <a:bodyPr/>
        <a:lstStyle/>
        <a:p>
          <a:endParaRPr lang="es-EC"/>
        </a:p>
      </dgm:t>
    </dgm:pt>
    <dgm:pt modelId="{0BBE1144-7BDB-44D4-88C4-BACEDEB064B5}">
      <dgm:prSet/>
      <dgm:spPr/>
      <dgm:t>
        <a:bodyPr/>
        <a:lstStyle/>
        <a:p>
          <a:r>
            <a:rPr lang="es-EC" dirty="0"/>
            <a:t>Facilidades (Ingeniería / Procura / Construcción)</a:t>
          </a:r>
        </a:p>
      </dgm:t>
    </dgm:pt>
    <dgm:pt modelId="{B87C165C-60C8-43A1-B1E2-81417862FDEB}" type="parTrans" cxnId="{EE1F8641-A426-425E-B38B-E09EED08D051}">
      <dgm:prSet/>
      <dgm:spPr/>
      <dgm:t>
        <a:bodyPr/>
        <a:lstStyle/>
        <a:p>
          <a:endParaRPr lang="es-EC"/>
        </a:p>
      </dgm:t>
    </dgm:pt>
    <dgm:pt modelId="{D752CBE7-E884-45D7-90F2-51BB4473742E}" type="sibTrans" cxnId="{EE1F8641-A426-425E-B38B-E09EED08D051}">
      <dgm:prSet/>
      <dgm:spPr/>
      <dgm:t>
        <a:bodyPr/>
        <a:lstStyle/>
        <a:p>
          <a:endParaRPr lang="es-EC"/>
        </a:p>
      </dgm:t>
    </dgm:pt>
    <dgm:pt modelId="{74D0EE97-B436-4928-B6E2-C723C549655B}">
      <dgm:prSet/>
      <dgm:spPr/>
      <dgm:t>
        <a:bodyPr/>
        <a:lstStyle/>
        <a:p>
          <a:r>
            <a:rPr lang="es-EC"/>
            <a:t>Precom / Com / Puesta en marcha</a:t>
          </a:r>
        </a:p>
      </dgm:t>
    </dgm:pt>
    <dgm:pt modelId="{559F1017-800A-4CFD-9479-93FF3FB0179F}" type="parTrans" cxnId="{ACAB28C6-DC6E-40FA-919E-19540E0E0DAA}">
      <dgm:prSet/>
      <dgm:spPr/>
      <dgm:t>
        <a:bodyPr/>
        <a:lstStyle/>
        <a:p>
          <a:endParaRPr lang="es-EC"/>
        </a:p>
      </dgm:t>
    </dgm:pt>
    <dgm:pt modelId="{E63B8572-AC98-406C-B502-325B29AD754B}" type="sibTrans" cxnId="{ACAB28C6-DC6E-40FA-919E-19540E0E0DAA}">
      <dgm:prSet/>
      <dgm:spPr/>
      <dgm:t>
        <a:bodyPr/>
        <a:lstStyle/>
        <a:p>
          <a:endParaRPr lang="es-EC"/>
        </a:p>
      </dgm:t>
    </dgm:pt>
    <dgm:pt modelId="{E198AA33-DCA2-47A3-931B-9474199CDE7F}">
      <dgm:prSet/>
      <dgm:spPr/>
      <dgm:t>
        <a:bodyPr/>
        <a:lstStyle/>
        <a:p>
          <a:r>
            <a:rPr lang="es-EC" dirty="0"/>
            <a:t>Operaciones de Producción y Mantenimiento / Ing. Producción</a:t>
          </a:r>
        </a:p>
      </dgm:t>
    </dgm:pt>
    <dgm:pt modelId="{8F003B40-CE94-4F12-B0F8-6185C6745391}" type="parTrans" cxnId="{E1CA434A-32F7-4D08-9FDC-87F3A8B4224D}">
      <dgm:prSet/>
      <dgm:spPr/>
      <dgm:t>
        <a:bodyPr/>
        <a:lstStyle/>
        <a:p>
          <a:endParaRPr lang="es-EC"/>
        </a:p>
      </dgm:t>
    </dgm:pt>
    <dgm:pt modelId="{77704BD4-F188-48BE-9F5F-282A1301D7DF}" type="sibTrans" cxnId="{E1CA434A-32F7-4D08-9FDC-87F3A8B4224D}">
      <dgm:prSet/>
      <dgm:spPr/>
      <dgm:t>
        <a:bodyPr/>
        <a:lstStyle/>
        <a:p>
          <a:endParaRPr lang="es-EC"/>
        </a:p>
      </dgm:t>
    </dgm:pt>
    <dgm:pt modelId="{9F816AC7-8F5E-402B-81FF-ADC4C770E5E3}" type="pres">
      <dgm:prSet presAssocID="{FFA98614-38A6-447E-8B35-B37447B83D7A}" presName="Name0" presStyleCnt="0">
        <dgm:presLayoutVars>
          <dgm:dir/>
          <dgm:resizeHandles val="exact"/>
        </dgm:presLayoutVars>
      </dgm:prSet>
      <dgm:spPr/>
    </dgm:pt>
    <dgm:pt modelId="{DD3D6741-ACAB-46D1-B9B7-E78D590F8907}" type="pres">
      <dgm:prSet presAssocID="{FFA98614-38A6-447E-8B35-B37447B83D7A}" presName="cycle" presStyleCnt="0"/>
      <dgm:spPr/>
    </dgm:pt>
    <dgm:pt modelId="{9F3FFE6C-2ABC-4B83-8BF5-7DD23121794B}" type="pres">
      <dgm:prSet presAssocID="{55FCE075-E012-4134-B562-19FE2C292819}" presName="nodeFirstNode" presStyleLbl="node1" presStyleIdx="0" presStyleCnt="5">
        <dgm:presLayoutVars>
          <dgm:bulletEnabled val="1"/>
        </dgm:presLayoutVars>
      </dgm:prSet>
      <dgm:spPr/>
    </dgm:pt>
    <dgm:pt modelId="{08B94EF1-D0AE-44E0-ACC2-481866FEFBFD}" type="pres">
      <dgm:prSet presAssocID="{CA23A7E7-BCBC-4B93-970B-FF1D85FD90C6}" presName="sibTransFirstNode" presStyleLbl="bgShp" presStyleIdx="0" presStyleCnt="1"/>
      <dgm:spPr/>
    </dgm:pt>
    <dgm:pt modelId="{27D1259B-D260-4B10-98FC-91EC52E8A64C}" type="pres">
      <dgm:prSet presAssocID="{B67C76EF-077E-4CF9-9317-50FABC9F71C3}" presName="nodeFollowingNodes" presStyleLbl="node1" presStyleIdx="1" presStyleCnt="5">
        <dgm:presLayoutVars>
          <dgm:bulletEnabled val="1"/>
        </dgm:presLayoutVars>
      </dgm:prSet>
      <dgm:spPr/>
    </dgm:pt>
    <dgm:pt modelId="{401A8D60-F2E0-491C-95DB-9F0262473145}" type="pres">
      <dgm:prSet presAssocID="{0BBE1144-7BDB-44D4-88C4-BACEDEB064B5}" presName="nodeFollowingNodes" presStyleLbl="node1" presStyleIdx="2" presStyleCnt="5">
        <dgm:presLayoutVars>
          <dgm:bulletEnabled val="1"/>
        </dgm:presLayoutVars>
      </dgm:prSet>
      <dgm:spPr/>
    </dgm:pt>
    <dgm:pt modelId="{40B8FFBA-BB57-4E1F-AB07-1211E50B31AF}" type="pres">
      <dgm:prSet presAssocID="{74D0EE97-B436-4928-B6E2-C723C549655B}" presName="nodeFollowingNodes" presStyleLbl="node1" presStyleIdx="3" presStyleCnt="5">
        <dgm:presLayoutVars>
          <dgm:bulletEnabled val="1"/>
        </dgm:presLayoutVars>
      </dgm:prSet>
      <dgm:spPr/>
    </dgm:pt>
    <dgm:pt modelId="{72F64092-BDFA-479D-9834-B640BE1B6F51}" type="pres">
      <dgm:prSet presAssocID="{E198AA33-DCA2-47A3-931B-9474199CDE7F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4D7BB50E-7C05-495E-9E75-66E6265392D5}" srcId="{FFA98614-38A6-447E-8B35-B37447B83D7A}" destId="{55FCE075-E012-4134-B562-19FE2C292819}" srcOrd="0" destOrd="0" parTransId="{8B779FA2-8BF9-48CD-81C3-AE884EE2CBC5}" sibTransId="{CA23A7E7-BCBC-4B93-970B-FF1D85FD90C6}"/>
    <dgm:cxn modelId="{F9DEFB14-04B6-4874-9E05-79ADC7C2E8DD}" type="presOf" srcId="{B67C76EF-077E-4CF9-9317-50FABC9F71C3}" destId="{27D1259B-D260-4B10-98FC-91EC52E8A64C}" srcOrd="0" destOrd="0" presId="urn:microsoft.com/office/officeart/2005/8/layout/cycle3"/>
    <dgm:cxn modelId="{9462EB16-5573-4D87-BF03-B25C688C2AAF}" type="presOf" srcId="{CA23A7E7-BCBC-4B93-970B-FF1D85FD90C6}" destId="{08B94EF1-D0AE-44E0-ACC2-481866FEFBFD}" srcOrd="0" destOrd="0" presId="urn:microsoft.com/office/officeart/2005/8/layout/cycle3"/>
    <dgm:cxn modelId="{EE1F8641-A426-425E-B38B-E09EED08D051}" srcId="{FFA98614-38A6-447E-8B35-B37447B83D7A}" destId="{0BBE1144-7BDB-44D4-88C4-BACEDEB064B5}" srcOrd="2" destOrd="0" parTransId="{B87C165C-60C8-43A1-B1E2-81417862FDEB}" sibTransId="{D752CBE7-E884-45D7-90F2-51BB4473742E}"/>
    <dgm:cxn modelId="{22FCA465-D863-449D-959C-99431685359E}" type="presOf" srcId="{0BBE1144-7BDB-44D4-88C4-BACEDEB064B5}" destId="{401A8D60-F2E0-491C-95DB-9F0262473145}" srcOrd="0" destOrd="0" presId="urn:microsoft.com/office/officeart/2005/8/layout/cycle3"/>
    <dgm:cxn modelId="{E1CA434A-32F7-4D08-9FDC-87F3A8B4224D}" srcId="{FFA98614-38A6-447E-8B35-B37447B83D7A}" destId="{E198AA33-DCA2-47A3-931B-9474199CDE7F}" srcOrd="4" destOrd="0" parTransId="{8F003B40-CE94-4F12-B0F8-6185C6745391}" sibTransId="{77704BD4-F188-48BE-9F5F-282A1301D7DF}"/>
    <dgm:cxn modelId="{93E49375-1C07-48DF-A3DB-3639F398DAAB}" type="presOf" srcId="{55FCE075-E012-4134-B562-19FE2C292819}" destId="{9F3FFE6C-2ABC-4B83-8BF5-7DD23121794B}" srcOrd="0" destOrd="0" presId="urn:microsoft.com/office/officeart/2005/8/layout/cycle3"/>
    <dgm:cxn modelId="{370C4384-4F61-41B0-8F2E-A8A9BE85F48F}" type="presOf" srcId="{FFA98614-38A6-447E-8B35-B37447B83D7A}" destId="{9F816AC7-8F5E-402B-81FF-ADC4C770E5E3}" srcOrd="0" destOrd="0" presId="urn:microsoft.com/office/officeart/2005/8/layout/cycle3"/>
    <dgm:cxn modelId="{4CCDEDB3-9082-4BAB-9EE5-BE14AA5C3E3B}" type="presOf" srcId="{74D0EE97-B436-4928-B6E2-C723C549655B}" destId="{40B8FFBA-BB57-4E1F-AB07-1211E50B31AF}" srcOrd="0" destOrd="0" presId="urn:microsoft.com/office/officeart/2005/8/layout/cycle3"/>
    <dgm:cxn modelId="{376072B7-F950-451C-8AD9-323455EE2887}" type="presOf" srcId="{E198AA33-DCA2-47A3-931B-9474199CDE7F}" destId="{72F64092-BDFA-479D-9834-B640BE1B6F51}" srcOrd="0" destOrd="0" presId="urn:microsoft.com/office/officeart/2005/8/layout/cycle3"/>
    <dgm:cxn modelId="{ACAB28C6-DC6E-40FA-919E-19540E0E0DAA}" srcId="{FFA98614-38A6-447E-8B35-B37447B83D7A}" destId="{74D0EE97-B436-4928-B6E2-C723C549655B}" srcOrd="3" destOrd="0" parTransId="{559F1017-800A-4CFD-9479-93FF3FB0179F}" sibTransId="{E63B8572-AC98-406C-B502-325B29AD754B}"/>
    <dgm:cxn modelId="{D3AB3DC6-D1A3-416F-80B1-763B4E087945}" srcId="{FFA98614-38A6-447E-8B35-B37447B83D7A}" destId="{B67C76EF-077E-4CF9-9317-50FABC9F71C3}" srcOrd="1" destOrd="0" parTransId="{F227A751-9A93-4639-8EF8-4F3B42B8BE79}" sibTransId="{3E66C4C4-6836-49B6-A4FD-3A419F394BD4}"/>
    <dgm:cxn modelId="{8ECEBC55-147D-4B9D-A64A-76A2909C7B58}" type="presParOf" srcId="{9F816AC7-8F5E-402B-81FF-ADC4C770E5E3}" destId="{DD3D6741-ACAB-46D1-B9B7-E78D590F8907}" srcOrd="0" destOrd="0" presId="urn:microsoft.com/office/officeart/2005/8/layout/cycle3"/>
    <dgm:cxn modelId="{35106294-60F6-4AA7-8479-D5D77679D353}" type="presParOf" srcId="{DD3D6741-ACAB-46D1-B9B7-E78D590F8907}" destId="{9F3FFE6C-2ABC-4B83-8BF5-7DD23121794B}" srcOrd="0" destOrd="0" presId="urn:microsoft.com/office/officeart/2005/8/layout/cycle3"/>
    <dgm:cxn modelId="{C0B310E0-A449-41FF-864D-DEC9AAFDE49B}" type="presParOf" srcId="{DD3D6741-ACAB-46D1-B9B7-E78D590F8907}" destId="{08B94EF1-D0AE-44E0-ACC2-481866FEFBFD}" srcOrd="1" destOrd="0" presId="urn:microsoft.com/office/officeart/2005/8/layout/cycle3"/>
    <dgm:cxn modelId="{C3AFD2C4-571B-4B82-843C-3AED47A09E1E}" type="presParOf" srcId="{DD3D6741-ACAB-46D1-B9B7-E78D590F8907}" destId="{27D1259B-D260-4B10-98FC-91EC52E8A64C}" srcOrd="2" destOrd="0" presId="urn:microsoft.com/office/officeart/2005/8/layout/cycle3"/>
    <dgm:cxn modelId="{959DA6D1-C8DD-4A64-8AC3-A68F0FE1740A}" type="presParOf" srcId="{DD3D6741-ACAB-46D1-B9B7-E78D590F8907}" destId="{401A8D60-F2E0-491C-95DB-9F0262473145}" srcOrd="3" destOrd="0" presId="urn:microsoft.com/office/officeart/2005/8/layout/cycle3"/>
    <dgm:cxn modelId="{C44F9044-2690-49A3-B37E-75EEAE109A5A}" type="presParOf" srcId="{DD3D6741-ACAB-46D1-B9B7-E78D590F8907}" destId="{40B8FFBA-BB57-4E1F-AB07-1211E50B31AF}" srcOrd="4" destOrd="0" presId="urn:microsoft.com/office/officeart/2005/8/layout/cycle3"/>
    <dgm:cxn modelId="{C990510E-610C-4955-91B3-62B89D9775E6}" type="presParOf" srcId="{DD3D6741-ACAB-46D1-B9B7-E78D590F8907}" destId="{72F64092-BDFA-479D-9834-B640BE1B6F5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F9BD92-3AE8-4431-ABA0-40177A1ECEBD}" type="doc">
      <dgm:prSet loTypeId="urn:microsoft.com/office/officeart/2005/8/layout/radial3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DBFE213-8836-45D0-8B6A-1049092123BB}">
      <dgm:prSet phldrT="[Text]" custT="1"/>
      <dgm:spPr/>
      <dgm:t>
        <a:bodyPr/>
        <a:lstStyle/>
        <a:p>
          <a:r>
            <a:rPr lang="en-US" sz="1600" b="0" i="0" dirty="0"/>
            <a:t>MANTENIMIENTO</a:t>
          </a:r>
          <a:br>
            <a:rPr lang="en-US" sz="1600" b="0" i="0" dirty="0"/>
          </a:br>
          <a:r>
            <a:rPr lang="en-US" sz="1600" b="0" i="0" dirty="0"/>
            <a:t>  SHAYA</a:t>
          </a:r>
          <a:br>
            <a:rPr lang="en-US" sz="1600" b="0" i="0" dirty="0"/>
          </a:br>
          <a:endParaRPr lang="en-US" sz="12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281256-BC76-4549-BFEC-D9F05197D993}" type="parTrans" cxnId="{C4D0A16B-81B5-4690-81A3-92BE3CEDBE9E}">
      <dgm:prSet/>
      <dgm:spPr/>
      <dgm:t>
        <a:bodyPr/>
        <a:lstStyle/>
        <a:p>
          <a:endParaRPr lang="en-US"/>
        </a:p>
      </dgm:t>
    </dgm:pt>
    <dgm:pt modelId="{3943E7CD-6204-413C-9EE0-154A57DFACD9}" type="sibTrans" cxnId="{C4D0A16B-81B5-4690-81A3-92BE3CEDBE9E}">
      <dgm:prSet/>
      <dgm:spPr/>
      <dgm:t>
        <a:bodyPr/>
        <a:lstStyle/>
        <a:p>
          <a:endParaRPr lang="en-US"/>
        </a:p>
      </dgm:t>
    </dgm:pt>
    <dgm:pt modelId="{61345E65-FFF3-442B-A693-813DF9F53DD3}">
      <dgm:prSet phldrT="[Text]" custT="1"/>
      <dgm:spPr/>
      <dgm:t>
        <a:bodyPr/>
        <a:lstStyle/>
        <a:p>
          <a:r>
            <a:rPr lang="es-MX" sz="1000" dirty="0"/>
            <a:t>PLANIFICACIÓN ENERGÉTICA</a:t>
          </a:r>
          <a:endParaRPr lang="en-US" sz="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0392B5-1850-45A2-93DB-0E8E84221AE6}" type="sibTrans" cxnId="{0ED450AB-8FE2-47D1-A6AD-F8642797B80A}">
      <dgm:prSet/>
      <dgm:spPr/>
      <dgm:t>
        <a:bodyPr/>
        <a:lstStyle/>
        <a:p>
          <a:endParaRPr lang="en-US"/>
        </a:p>
      </dgm:t>
    </dgm:pt>
    <dgm:pt modelId="{DB6D2FA8-4817-400E-9811-12874B5DA484}" type="parTrans" cxnId="{0ED450AB-8FE2-47D1-A6AD-F8642797B80A}">
      <dgm:prSet/>
      <dgm:spPr/>
      <dgm:t>
        <a:bodyPr/>
        <a:lstStyle/>
        <a:p>
          <a:endParaRPr lang="en-US"/>
        </a:p>
      </dgm:t>
    </dgm:pt>
    <dgm:pt modelId="{716DB36C-77F0-4D10-A1D5-16BA1E6CF617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/>
            <a:t>CONSULTORÍA MANTENIMIENTO, CONFIABILIDAD Y GESTIÓN DE ACTIVOS</a:t>
          </a:r>
          <a:endParaRPr lang="en-US"/>
        </a:p>
      </dgm:t>
    </dgm:pt>
    <dgm:pt modelId="{C094D0B0-631D-40D0-AA70-D1A347BACD8D}" type="parTrans" cxnId="{F1490B0B-CEDC-4271-8260-ADDC341A2DCE}">
      <dgm:prSet/>
      <dgm:spPr/>
      <dgm:t>
        <a:bodyPr/>
        <a:lstStyle/>
        <a:p>
          <a:endParaRPr lang="es-EC"/>
        </a:p>
      </dgm:t>
    </dgm:pt>
    <dgm:pt modelId="{72FA3819-AAC5-4068-94B5-4A045133ED01}" type="sibTrans" cxnId="{F1490B0B-CEDC-4271-8260-ADDC341A2DCE}">
      <dgm:prSet/>
      <dgm:spPr/>
      <dgm:t>
        <a:bodyPr/>
        <a:lstStyle/>
        <a:p>
          <a:endParaRPr lang="es-EC"/>
        </a:p>
      </dgm:t>
    </dgm:pt>
    <dgm:pt modelId="{4AF1183C-6D01-432C-96E0-C84D5E8B9D97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/>
            <a:t>SEGMENTOS DE ACTIVOS DE MANTENIMIENTO Y CONTRATISTAS</a:t>
          </a:r>
          <a:endParaRPr lang="en-US"/>
        </a:p>
      </dgm:t>
    </dgm:pt>
    <dgm:pt modelId="{D0E4DDCC-6453-446D-AD95-BFE8833798A3}" type="parTrans" cxnId="{5A67B557-660E-40E7-8420-569D8330588D}">
      <dgm:prSet/>
      <dgm:spPr/>
      <dgm:t>
        <a:bodyPr/>
        <a:lstStyle/>
        <a:p>
          <a:endParaRPr lang="es-EC"/>
        </a:p>
      </dgm:t>
    </dgm:pt>
    <dgm:pt modelId="{278FAB6A-0D00-4B72-BB20-875A641B1650}" type="sibTrans" cxnId="{5A67B557-660E-40E7-8420-569D8330588D}">
      <dgm:prSet/>
      <dgm:spPr/>
      <dgm:t>
        <a:bodyPr/>
        <a:lstStyle/>
        <a:p>
          <a:endParaRPr lang="es-EC"/>
        </a:p>
      </dgm:t>
    </dgm:pt>
    <dgm:pt modelId="{694EB664-42FE-49FD-A0FC-55FC63C43ECC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/>
            <a:t>INSTALACIÓN DE EQUIPOS DE SUPERFICIE</a:t>
          </a:r>
          <a:endParaRPr lang="en-US"/>
        </a:p>
      </dgm:t>
    </dgm:pt>
    <dgm:pt modelId="{A67D4E8D-41CE-4E4B-B390-C0EA57378278}" type="parTrans" cxnId="{9F5C62E8-7715-4039-814E-2F1AF5F61D1F}">
      <dgm:prSet/>
      <dgm:spPr/>
      <dgm:t>
        <a:bodyPr/>
        <a:lstStyle/>
        <a:p>
          <a:endParaRPr lang="es-EC"/>
        </a:p>
      </dgm:t>
    </dgm:pt>
    <dgm:pt modelId="{4F224908-D317-4134-A770-7F8F219D30E5}" type="sibTrans" cxnId="{9F5C62E8-7715-4039-814E-2F1AF5F61D1F}">
      <dgm:prSet/>
      <dgm:spPr/>
      <dgm:t>
        <a:bodyPr/>
        <a:lstStyle/>
        <a:p>
          <a:endParaRPr lang="es-EC"/>
        </a:p>
      </dgm:t>
    </dgm:pt>
    <dgm:pt modelId="{B8D5E196-AEC4-4373-BA22-C05C7CA692E8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/>
            <a:t>INSTALACIONES TEMPORALES</a:t>
          </a:r>
          <a:endParaRPr lang="en-US"/>
        </a:p>
      </dgm:t>
    </dgm:pt>
    <dgm:pt modelId="{C6E2A0EB-4B0C-47AA-AE43-8946EF4BD76E}" type="parTrans" cxnId="{46075D4C-E747-497B-8534-5C79CAE59CBE}">
      <dgm:prSet/>
      <dgm:spPr/>
      <dgm:t>
        <a:bodyPr/>
        <a:lstStyle/>
        <a:p>
          <a:endParaRPr lang="es-EC"/>
        </a:p>
      </dgm:t>
    </dgm:pt>
    <dgm:pt modelId="{23FAC082-5300-4EFB-9493-F7CF85912BD8}" type="sibTrans" cxnId="{46075D4C-E747-497B-8534-5C79CAE59CBE}">
      <dgm:prSet/>
      <dgm:spPr/>
      <dgm:t>
        <a:bodyPr/>
        <a:lstStyle/>
        <a:p>
          <a:endParaRPr lang="es-EC"/>
        </a:p>
      </dgm:t>
    </dgm:pt>
    <dgm:pt modelId="{DB8D6D3F-3D1C-44B8-AB54-4204F59C8488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PUESTA EN MARCHA</a:t>
          </a:r>
        </a:p>
      </dgm:t>
    </dgm:pt>
    <dgm:pt modelId="{2C0FD6A6-EF7D-46A2-98F0-F3D459136EAC}" type="parTrans" cxnId="{54F3718B-5DD3-4DE1-9A74-6A88180036F6}">
      <dgm:prSet/>
      <dgm:spPr/>
      <dgm:t>
        <a:bodyPr/>
        <a:lstStyle/>
        <a:p>
          <a:endParaRPr lang="es-EC"/>
        </a:p>
      </dgm:t>
    </dgm:pt>
    <dgm:pt modelId="{1938AE43-9BD7-4C26-8D5C-719DFBB230C0}" type="sibTrans" cxnId="{54F3718B-5DD3-4DE1-9A74-6A88180036F6}">
      <dgm:prSet/>
      <dgm:spPr/>
      <dgm:t>
        <a:bodyPr/>
        <a:lstStyle/>
        <a:p>
          <a:endParaRPr lang="es-EC"/>
        </a:p>
      </dgm:t>
    </dgm:pt>
    <dgm:pt modelId="{961A35DC-8B51-47B0-B070-BD5E2A930C8D}" type="pres">
      <dgm:prSet presAssocID="{1CF9BD92-3AE8-4431-ABA0-40177A1ECEBD}" presName="composite" presStyleCnt="0">
        <dgm:presLayoutVars>
          <dgm:chMax val="1"/>
          <dgm:dir/>
          <dgm:resizeHandles val="exact"/>
        </dgm:presLayoutVars>
      </dgm:prSet>
      <dgm:spPr/>
    </dgm:pt>
    <dgm:pt modelId="{43FDFD27-8107-4B8A-9F11-5E4B7D2CB45A}" type="pres">
      <dgm:prSet presAssocID="{1CF9BD92-3AE8-4431-ABA0-40177A1ECEBD}" presName="radial" presStyleCnt="0">
        <dgm:presLayoutVars>
          <dgm:animLvl val="ctr"/>
        </dgm:presLayoutVars>
      </dgm:prSet>
      <dgm:spPr/>
    </dgm:pt>
    <dgm:pt modelId="{9271F09A-B3F8-4A80-8729-4350DD687997}" type="pres">
      <dgm:prSet presAssocID="{3DBFE213-8836-45D0-8B6A-1049092123BB}" presName="centerShape" presStyleLbl="vennNode1" presStyleIdx="0" presStyleCnt="7"/>
      <dgm:spPr/>
    </dgm:pt>
    <dgm:pt modelId="{C23E5C63-B31C-4BB8-9A82-1045D44126CD}" type="pres">
      <dgm:prSet presAssocID="{61345E65-FFF3-442B-A693-813DF9F53DD3}" presName="node" presStyleLbl="vennNode1" presStyleIdx="1" presStyleCnt="7">
        <dgm:presLayoutVars>
          <dgm:bulletEnabled val="1"/>
        </dgm:presLayoutVars>
      </dgm:prSet>
      <dgm:spPr/>
    </dgm:pt>
    <dgm:pt modelId="{6E305422-45BA-4FC2-ACBF-A1F59907E07A}" type="pres">
      <dgm:prSet presAssocID="{716DB36C-77F0-4D10-A1D5-16BA1E6CF617}" presName="node" presStyleLbl="vennNode1" presStyleIdx="2" presStyleCnt="7">
        <dgm:presLayoutVars>
          <dgm:bulletEnabled val="1"/>
        </dgm:presLayoutVars>
      </dgm:prSet>
      <dgm:spPr/>
    </dgm:pt>
    <dgm:pt modelId="{AB0306B2-1746-4C43-8EF0-EFE1252975A9}" type="pres">
      <dgm:prSet presAssocID="{4AF1183C-6D01-432C-96E0-C84D5E8B9D97}" presName="node" presStyleLbl="vennNode1" presStyleIdx="3" presStyleCnt="7">
        <dgm:presLayoutVars>
          <dgm:bulletEnabled val="1"/>
        </dgm:presLayoutVars>
      </dgm:prSet>
      <dgm:spPr/>
    </dgm:pt>
    <dgm:pt modelId="{924C48C7-33D7-4AE8-BE9E-F63B7717EE10}" type="pres">
      <dgm:prSet presAssocID="{694EB664-42FE-49FD-A0FC-55FC63C43ECC}" presName="node" presStyleLbl="vennNode1" presStyleIdx="4" presStyleCnt="7">
        <dgm:presLayoutVars>
          <dgm:bulletEnabled val="1"/>
        </dgm:presLayoutVars>
      </dgm:prSet>
      <dgm:spPr/>
    </dgm:pt>
    <dgm:pt modelId="{07EC089F-A5B5-4AEE-9EC2-C3EE8705BCC1}" type="pres">
      <dgm:prSet presAssocID="{B8D5E196-AEC4-4373-BA22-C05C7CA692E8}" presName="node" presStyleLbl="vennNode1" presStyleIdx="5" presStyleCnt="7">
        <dgm:presLayoutVars>
          <dgm:bulletEnabled val="1"/>
        </dgm:presLayoutVars>
      </dgm:prSet>
      <dgm:spPr/>
    </dgm:pt>
    <dgm:pt modelId="{45C96020-7097-4705-AC51-0370A7403A75}" type="pres">
      <dgm:prSet presAssocID="{DB8D6D3F-3D1C-44B8-AB54-4204F59C8488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35D92603-A941-4092-981D-693D77B7D275}" type="presOf" srcId="{B8D5E196-AEC4-4373-BA22-C05C7CA692E8}" destId="{07EC089F-A5B5-4AEE-9EC2-C3EE8705BCC1}" srcOrd="0" destOrd="0" presId="urn:microsoft.com/office/officeart/2005/8/layout/radial3"/>
    <dgm:cxn modelId="{F1490B0B-CEDC-4271-8260-ADDC341A2DCE}" srcId="{3DBFE213-8836-45D0-8B6A-1049092123BB}" destId="{716DB36C-77F0-4D10-A1D5-16BA1E6CF617}" srcOrd="1" destOrd="0" parTransId="{C094D0B0-631D-40D0-AA70-D1A347BACD8D}" sibTransId="{72FA3819-AAC5-4068-94B5-4A045133ED01}"/>
    <dgm:cxn modelId="{4B772720-9581-492D-A09F-4C247372F23E}" type="presOf" srcId="{1CF9BD92-3AE8-4431-ABA0-40177A1ECEBD}" destId="{961A35DC-8B51-47B0-B070-BD5E2A930C8D}" srcOrd="0" destOrd="0" presId="urn:microsoft.com/office/officeart/2005/8/layout/radial3"/>
    <dgm:cxn modelId="{9AAF833F-F385-4825-B7AE-AF461C3C7760}" type="presOf" srcId="{716DB36C-77F0-4D10-A1D5-16BA1E6CF617}" destId="{6E305422-45BA-4FC2-ACBF-A1F59907E07A}" srcOrd="0" destOrd="0" presId="urn:microsoft.com/office/officeart/2005/8/layout/radial3"/>
    <dgm:cxn modelId="{0C0FE144-DA03-4B1D-A17A-A0D7C0CB4512}" type="presOf" srcId="{694EB664-42FE-49FD-A0FC-55FC63C43ECC}" destId="{924C48C7-33D7-4AE8-BE9E-F63B7717EE10}" srcOrd="0" destOrd="0" presId="urn:microsoft.com/office/officeart/2005/8/layout/radial3"/>
    <dgm:cxn modelId="{76958345-D23C-4A65-91F9-245500659C02}" type="presOf" srcId="{61345E65-FFF3-442B-A693-813DF9F53DD3}" destId="{C23E5C63-B31C-4BB8-9A82-1045D44126CD}" srcOrd="0" destOrd="0" presId="urn:microsoft.com/office/officeart/2005/8/layout/radial3"/>
    <dgm:cxn modelId="{C4D0A16B-81B5-4690-81A3-92BE3CEDBE9E}" srcId="{1CF9BD92-3AE8-4431-ABA0-40177A1ECEBD}" destId="{3DBFE213-8836-45D0-8B6A-1049092123BB}" srcOrd="0" destOrd="0" parTransId="{47281256-BC76-4549-BFEC-D9F05197D993}" sibTransId="{3943E7CD-6204-413C-9EE0-154A57DFACD9}"/>
    <dgm:cxn modelId="{46075D4C-E747-497B-8534-5C79CAE59CBE}" srcId="{3DBFE213-8836-45D0-8B6A-1049092123BB}" destId="{B8D5E196-AEC4-4373-BA22-C05C7CA692E8}" srcOrd="4" destOrd="0" parTransId="{C6E2A0EB-4B0C-47AA-AE43-8946EF4BD76E}" sibTransId="{23FAC082-5300-4EFB-9493-F7CF85912BD8}"/>
    <dgm:cxn modelId="{5A67B557-660E-40E7-8420-569D8330588D}" srcId="{3DBFE213-8836-45D0-8B6A-1049092123BB}" destId="{4AF1183C-6D01-432C-96E0-C84D5E8B9D97}" srcOrd="2" destOrd="0" parTransId="{D0E4DDCC-6453-446D-AD95-BFE8833798A3}" sibTransId="{278FAB6A-0D00-4B72-BB20-875A641B1650}"/>
    <dgm:cxn modelId="{54F3718B-5DD3-4DE1-9A74-6A88180036F6}" srcId="{3DBFE213-8836-45D0-8B6A-1049092123BB}" destId="{DB8D6D3F-3D1C-44B8-AB54-4204F59C8488}" srcOrd="5" destOrd="0" parTransId="{2C0FD6A6-EF7D-46A2-98F0-F3D459136EAC}" sibTransId="{1938AE43-9BD7-4C26-8D5C-719DFBB230C0}"/>
    <dgm:cxn modelId="{0ED450AB-8FE2-47D1-A6AD-F8642797B80A}" srcId="{3DBFE213-8836-45D0-8B6A-1049092123BB}" destId="{61345E65-FFF3-442B-A693-813DF9F53DD3}" srcOrd="0" destOrd="0" parTransId="{DB6D2FA8-4817-400E-9811-12874B5DA484}" sibTransId="{E70392B5-1850-45A2-93DB-0E8E84221AE6}"/>
    <dgm:cxn modelId="{AB93B0BD-15FC-4734-8F32-3E8AF706FD9A}" type="presOf" srcId="{4AF1183C-6D01-432C-96E0-C84D5E8B9D97}" destId="{AB0306B2-1746-4C43-8EF0-EFE1252975A9}" srcOrd="0" destOrd="0" presId="urn:microsoft.com/office/officeart/2005/8/layout/radial3"/>
    <dgm:cxn modelId="{CDDC41BE-4EA4-4BC7-A06D-020047F64D6D}" type="presOf" srcId="{DB8D6D3F-3D1C-44B8-AB54-4204F59C8488}" destId="{45C96020-7097-4705-AC51-0370A7403A75}" srcOrd="0" destOrd="0" presId="urn:microsoft.com/office/officeart/2005/8/layout/radial3"/>
    <dgm:cxn modelId="{9F5C62E8-7715-4039-814E-2F1AF5F61D1F}" srcId="{3DBFE213-8836-45D0-8B6A-1049092123BB}" destId="{694EB664-42FE-49FD-A0FC-55FC63C43ECC}" srcOrd="3" destOrd="0" parTransId="{A67D4E8D-41CE-4E4B-B390-C0EA57378278}" sibTransId="{4F224908-D317-4134-A770-7F8F219D30E5}"/>
    <dgm:cxn modelId="{04AADFF3-CBDE-4F7A-B8AE-DAAFD1886710}" type="presOf" srcId="{3DBFE213-8836-45D0-8B6A-1049092123BB}" destId="{9271F09A-B3F8-4A80-8729-4350DD687997}" srcOrd="0" destOrd="0" presId="urn:microsoft.com/office/officeart/2005/8/layout/radial3"/>
    <dgm:cxn modelId="{D73BBF63-6911-41A2-B11B-87535B35C5E7}" type="presParOf" srcId="{961A35DC-8B51-47B0-B070-BD5E2A930C8D}" destId="{43FDFD27-8107-4B8A-9F11-5E4B7D2CB45A}" srcOrd="0" destOrd="0" presId="urn:microsoft.com/office/officeart/2005/8/layout/radial3"/>
    <dgm:cxn modelId="{55A57022-CE7F-4585-B330-0B00C7DC24BE}" type="presParOf" srcId="{43FDFD27-8107-4B8A-9F11-5E4B7D2CB45A}" destId="{9271F09A-B3F8-4A80-8729-4350DD687997}" srcOrd="0" destOrd="0" presId="urn:microsoft.com/office/officeart/2005/8/layout/radial3"/>
    <dgm:cxn modelId="{6F971E0B-86BA-4A04-88CE-2AF39402ABBE}" type="presParOf" srcId="{43FDFD27-8107-4B8A-9F11-5E4B7D2CB45A}" destId="{C23E5C63-B31C-4BB8-9A82-1045D44126CD}" srcOrd="1" destOrd="0" presId="urn:microsoft.com/office/officeart/2005/8/layout/radial3"/>
    <dgm:cxn modelId="{E65FB45A-4749-4B2A-9BCD-0947981B8AC9}" type="presParOf" srcId="{43FDFD27-8107-4B8A-9F11-5E4B7D2CB45A}" destId="{6E305422-45BA-4FC2-ACBF-A1F59907E07A}" srcOrd="2" destOrd="0" presId="urn:microsoft.com/office/officeart/2005/8/layout/radial3"/>
    <dgm:cxn modelId="{FDFDFB6F-577F-4AD3-9474-9BE8B0196DB9}" type="presParOf" srcId="{43FDFD27-8107-4B8A-9F11-5E4B7D2CB45A}" destId="{AB0306B2-1746-4C43-8EF0-EFE1252975A9}" srcOrd="3" destOrd="0" presId="urn:microsoft.com/office/officeart/2005/8/layout/radial3"/>
    <dgm:cxn modelId="{260808E9-4CF1-4859-B243-B5DE0C504267}" type="presParOf" srcId="{43FDFD27-8107-4B8A-9F11-5E4B7D2CB45A}" destId="{924C48C7-33D7-4AE8-BE9E-F63B7717EE10}" srcOrd="4" destOrd="0" presId="urn:microsoft.com/office/officeart/2005/8/layout/radial3"/>
    <dgm:cxn modelId="{4A26121C-3BBE-4BF8-B667-3DD0F2B8AC1D}" type="presParOf" srcId="{43FDFD27-8107-4B8A-9F11-5E4B7D2CB45A}" destId="{07EC089F-A5B5-4AEE-9EC2-C3EE8705BCC1}" srcOrd="5" destOrd="0" presId="urn:microsoft.com/office/officeart/2005/8/layout/radial3"/>
    <dgm:cxn modelId="{9B108171-42E4-4624-951A-9D039019B9BB}" type="presParOf" srcId="{43FDFD27-8107-4B8A-9F11-5E4B7D2CB45A}" destId="{45C96020-7097-4705-AC51-0370A7403A75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6D56FD-2623-4240-92C8-74673FCAAA34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2D8C0E6-CF56-4B5F-875E-00F7FF6FEDA5}">
      <dgm:prSet phldrT="[Texto]" custT="1"/>
      <dgm:spPr/>
      <dgm:t>
        <a:bodyPr/>
        <a:lstStyle/>
        <a:p>
          <a:r>
            <a:rPr lang="es-MX" sz="1050"/>
            <a:t>Construcción</a:t>
          </a:r>
          <a:endParaRPr lang="en-US" sz="1050" b="1" dirty="0">
            <a:solidFill>
              <a:schemeClr val="bg1"/>
            </a:solidFill>
          </a:endParaRPr>
        </a:p>
      </dgm:t>
    </dgm:pt>
    <dgm:pt modelId="{4F5D0DEC-106E-43A8-BD7C-BA19C04888E4}" type="parTrans" cxnId="{F3384F1C-2165-48A9-92D5-4FF49A91BADD}">
      <dgm:prSet/>
      <dgm:spPr/>
      <dgm:t>
        <a:bodyPr/>
        <a:lstStyle/>
        <a:p>
          <a:endParaRPr lang="en-US"/>
        </a:p>
      </dgm:t>
    </dgm:pt>
    <dgm:pt modelId="{38E4C4B7-5733-488B-A7F5-5F2F545364A9}" type="sibTrans" cxnId="{F3384F1C-2165-48A9-92D5-4FF49A91BADD}">
      <dgm:prSet/>
      <dgm:spPr/>
      <dgm:t>
        <a:bodyPr/>
        <a:lstStyle/>
        <a:p>
          <a:endParaRPr lang="en-US"/>
        </a:p>
      </dgm:t>
    </dgm:pt>
    <dgm:pt modelId="{5D8560BF-01FF-4EB4-AD2F-18A8939E60F7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s-MX" dirty="0"/>
            <a:t>Terminación mecánica</a:t>
          </a:r>
          <a:endParaRPr lang="en-US" dirty="0"/>
        </a:p>
      </dgm:t>
    </dgm:pt>
    <dgm:pt modelId="{89E28602-FAE0-4864-BED2-3C76A2B33CF1}" type="parTrans" cxnId="{DC887A7E-624A-45A0-B8D4-7DA8D14F446F}">
      <dgm:prSet/>
      <dgm:spPr/>
      <dgm:t>
        <a:bodyPr/>
        <a:lstStyle/>
        <a:p>
          <a:endParaRPr lang="es-EC"/>
        </a:p>
      </dgm:t>
    </dgm:pt>
    <dgm:pt modelId="{24D040A5-7FA9-49CA-B885-35A5EC4F74A0}" type="sibTrans" cxnId="{DC887A7E-624A-45A0-B8D4-7DA8D14F446F}">
      <dgm:prSet/>
      <dgm:spPr/>
      <dgm:t>
        <a:bodyPr/>
        <a:lstStyle/>
        <a:p>
          <a:endParaRPr lang="es-EC"/>
        </a:p>
      </dgm:t>
    </dgm:pt>
    <dgm:pt modelId="{79D3E65D-E765-4ABB-B1A0-9562A47143B8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dirty="0"/>
            <a:t>Pre-Comisionado</a:t>
          </a:r>
          <a:endParaRPr lang="en-US" dirty="0"/>
        </a:p>
      </dgm:t>
    </dgm:pt>
    <dgm:pt modelId="{E14580E4-4B01-4AEC-AED0-9823D764BA93}" type="parTrans" cxnId="{2FF610AC-31C0-4CF1-B1F7-8CB290FD8362}">
      <dgm:prSet/>
      <dgm:spPr/>
      <dgm:t>
        <a:bodyPr/>
        <a:lstStyle/>
        <a:p>
          <a:endParaRPr lang="es-EC"/>
        </a:p>
      </dgm:t>
    </dgm:pt>
    <dgm:pt modelId="{E8649FD2-E768-47E8-B3A5-A0A1CD456197}" type="sibTrans" cxnId="{2FF610AC-31C0-4CF1-B1F7-8CB290FD8362}">
      <dgm:prSet/>
      <dgm:spPr/>
      <dgm:t>
        <a:bodyPr/>
        <a:lstStyle/>
        <a:p>
          <a:endParaRPr lang="es-EC"/>
        </a:p>
      </dgm:t>
    </dgm:pt>
    <dgm:pt modelId="{AF996CCE-C14F-450C-8290-C67B398E29FB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s-MX" dirty="0"/>
            <a:t>Listo para comisionado</a:t>
          </a:r>
          <a:endParaRPr lang="en-US" dirty="0"/>
        </a:p>
      </dgm:t>
    </dgm:pt>
    <dgm:pt modelId="{9CA741CE-1F00-4A9B-A374-37C871B70B1C}" type="parTrans" cxnId="{1C6458B3-D71F-435F-8E8A-EAF1387F5F1A}">
      <dgm:prSet/>
      <dgm:spPr/>
      <dgm:t>
        <a:bodyPr/>
        <a:lstStyle/>
        <a:p>
          <a:endParaRPr lang="es-EC"/>
        </a:p>
      </dgm:t>
    </dgm:pt>
    <dgm:pt modelId="{F9FCB1C7-46FD-4461-9709-07F1D33F6390}" type="sibTrans" cxnId="{1C6458B3-D71F-435F-8E8A-EAF1387F5F1A}">
      <dgm:prSet/>
      <dgm:spPr/>
      <dgm:t>
        <a:bodyPr/>
        <a:lstStyle/>
        <a:p>
          <a:endParaRPr lang="es-EC"/>
        </a:p>
      </dgm:t>
    </dgm:pt>
    <dgm:pt modelId="{DBE28C15-8EC3-416F-BFFF-1E24DBDEDE44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dirty="0"/>
            <a:t>Comisionado</a:t>
          </a:r>
        </a:p>
      </dgm:t>
    </dgm:pt>
    <dgm:pt modelId="{0DA47003-43F7-4BC3-8CD9-7115DFAB5802}" type="parTrans" cxnId="{40632BC9-D3BC-499C-93D3-9585EB91C437}">
      <dgm:prSet/>
      <dgm:spPr/>
      <dgm:t>
        <a:bodyPr/>
        <a:lstStyle/>
        <a:p>
          <a:endParaRPr lang="es-EC"/>
        </a:p>
      </dgm:t>
    </dgm:pt>
    <dgm:pt modelId="{474A712D-4035-4632-9D11-32C27347525A}" type="sibTrans" cxnId="{40632BC9-D3BC-499C-93D3-9585EB91C437}">
      <dgm:prSet/>
      <dgm:spPr/>
      <dgm:t>
        <a:bodyPr/>
        <a:lstStyle/>
        <a:p>
          <a:endParaRPr lang="es-EC"/>
        </a:p>
      </dgm:t>
    </dgm:pt>
    <dgm:pt modelId="{FBFAD0D0-852A-426B-B83C-8B43B5D5FE9E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s-MX" dirty="0"/>
            <a:t>FMEA/FMECA – RC^2 – Protocolo de prueba</a:t>
          </a:r>
          <a:endParaRPr lang="en-US" dirty="0"/>
        </a:p>
      </dgm:t>
    </dgm:pt>
    <dgm:pt modelId="{42D849D4-5DB6-4E7D-8F61-BFD2F3D2925D}" type="parTrans" cxnId="{00BE343F-85BB-480A-985E-0D03BF9CE9B1}">
      <dgm:prSet/>
      <dgm:spPr/>
      <dgm:t>
        <a:bodyPr/>
        <a:lstStyle/>
        <a:p>
          <a:endParaRPr lang="es-EC"/>
        </a:p>
      </dgm:t>
    </dgm:pt>
    <dgm:pt modelId="{30B03ED5-1E03-4FCA-BB37-38ED0CB6E47B}" type="sibTrans" cxnId="{00BE343F-85BB-480A-985E-0D03BF9CE9B1}">
      <dgm:prSet/>
      <dgm:spPr/>
      <dgm:t>
        <a:bodyPr/>
        <a:lstStyle/>
        <a:p>
          <a:endParaRPr lang="es-EC"/>
        </a:p>
      </dgm:t>
    </dgm:pt>
    <dgm:pt modelId="{C2A8C617-807D-4A70-BCAB-6D425271401C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s-MX" dirty="0"/>
            <a:t>Listo para la puesta en marcha</a:t>
          </a:r>
          <a:endParaRPr lang="en-US" dirty="0"/>
        </a:p>
      </dgm:t>
    </dgm:pt>
    <dgm:pt modelId="{E239C3D5-8CFC-4B18-9016-7FE66A9C5D42}" type="parTrans" cxnId="{A45EF849-A218-4963-B1DA-87E0A4433090}">
      <dgm:prSet/>
      <dgm:spPr/>
      <dgm:t>
        <a:bodyPr/>
        <a:lstStyle/>
        <a:p>
          <a:endParaRPr lang="es-EC"/>
        </a:p>
      </dgm:t>
    </dgm:pt>
    <dgm:pt modelId="{D41D7AC5-F072-43A6-ACE2-2EBDC0C5ED58}" type="sibTrans" cxnId="{A45EF849-A218-4963-B1DA-87E0A4433090}">
      <dgm:prSet/>
      <dgm:spPr/>
      <dgm:t>
        <a:bodyPr/>
        <a:lstStyle/>
        <a:p>
          <a:endParaRPr lang="es-EC"/>
        </a:p>
      </dgm:t>
    </dgm:pt>
    <dgm:pt modelId="{EE9AC127-9DD2-4FF2-889E-EC3B1576BB4E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s-MX" dirty="0"/>
            <a:t>Revisión de seguridad previa al arranque</a:t>
          </a:r>
          <a:endParaRPr lang="en-US" dirty="0"/>
        </a:p>
      </dgm:t>
    </dgm:pt>
    <dgm:pt modelId="{A550404A-0982-4686-89EF-1614F0D1E0C4}" type="parTrans" cxnId="{30BC6906-CC8A-4F45-BA8D-63C35E2F8D64}">
      <dgm:prSet/>
      <dgm:spPr/>
      <dgm:t>
        <a:bodyPr/>
        <a:lstStyle/>
        <a:p>
          <a:endParaRPr lang="es-EC"/>
        </a:p>
      </dgm:t>
    </dgm:pt>
    <dgm:pt modelId="{DED91046-57BE-43E5-AC1F-A6E8A7E64ABC}" type="sibTrans" cxnId="{30BC6906-CC8A-4F45-BA8D-63C35E2F8D64}">
      <dgm:prSet/>
      <dgm:spPr/>
      <dgm:t>
        <a:bodyPr/>
        <a:lstStyle/>
        <a:p>
          <a:endParaRPr lang="es-EC"/>
        </a:p>
      </dgm:t>
    </dgm:pt>
    <dgm:pt modelId="{00C1A850-E392-45DE-99F1-E2B608108B83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dirty="0"/>
            <a:t>Puesta en marcha / O&amp;M</a:t>
          </a:r>
          <a:endParaRPr lang="en-US" dirty="0"/>
        </a:p>
      </dgm:t>
    </dgm:pt>
    <dgm:pt modelId="{32235CF9-B9A8-472B-B4D3-D59C3E7BE0E5}" type="parTrans" cxnId="{B747763F-6E43-489A-83EE-1BE2F9CA4689}">
      <dgm:prSet/>
      <dgm:spPr/>
      <dgm:t>
        <a:bodyPr/>
        <a:lstStyle/>
        <a:p>
          <a:endParaRPr lang="es-EC"/>
        </a:p>
      </dgm:t>
    </dgm:pt>
    <dgm:pt modelId="{22B5545E-6781-46FE-99DC-DC98772CE873}" type="sibTrans" cxnId="{B747763F-6E43-489A-83EE-1BE2F9CA4689}">
      <dgm:prSet/>
      <dgm:spPr/>
      <dgm:t>
        <a:bodyPr/>
        <a:lstStyle/>
        <a:p>
          <a:endParaRPr lang="es-EC"/>
        </a:p>
      </dgm:t>
    </dgm:pt>
    <dgm:pt modelId="{6DC50BF2-F2A4-4A73-87AE-05617F8D227B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s-MX" dirty="0"/>
            <a:t>Operación</a:t>
          </a:r>
          <a:endParaRPr lang="en-US" dirty="0"/>
        </a:p>
      </dgm:t>
    </dgm:pt>
    <dgm:pt modelId="{04A7C923-B808-4D18-B488-19B13D14A6A4}" type="parTrans" cxnId="{2B9795E2-752B-4C75-B9E0-385FC997C5A9}">
      <dgm:prSet/>
      <dgm:spPr/>
      <dgm:t>
        <a:bodyPr/>
        <a:lstStyle/>
        <a:p>
          <a:endParaRPr lang="es-EC"/>
        </a:p>
      </dgm:t>
    </dgm:pt>
    <dgm:pt modelId="{2CC3A17A-9C46-4AF1-851A-EA7BBA1511CA}" type="sibTrans" cxnId="{2B9795E2-752B-4C75-B9E0-385FC997C5A9}">
      <dgm:prSet/>
      <dgm:spPr/>
      <dgm:t>
        <a:bodyPr/>
        <a:lstStyle/>
        <a:p>
          <a:endParaRPr lang="es-EC"/>
        </a:p>
      </dgm:t>
    </dgm:pt>
    <dgm:pt modelId="{DCE0911D-8EA5-4BA9-A23D-02F3F1DD1FC9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s-MX" dirty="0"/>
            <a:t>Entrada para Planes de Mantenimiento e Inspecciones con FMEA/FMECA para realizar estudios RCM/PMO</a:t>
          </a:r>
          <a:endParaRPr lang="en-US" dirty="0"/>
        </a:p>
      </dgm:t>
    </dgm:pt>
    <dgm:pt modelId="{0750DB76-22D4-41A3-A49F-B6413635A08B}" type="parTrans" cxnId="{BEA3A5AC-BDD7-4E08-A958-51000BE6A74A}">
      <dgm:prSet/>
      <dgm:spPr/>
      <dgm:t>
        <a:bodyPr/>
        <a:lstStyle/>
        <a:p>
          <a:endParaRPr lang="es-EC"/>
        </a:p>
      </dgm:t>
    </dgm:pt>
    <dgm:pt modelId="{2DB2962F-BD81-4E9D-BED9-233ED33E89BD}" type="sibTrans" cxnId="{BEA3A5AC-BDD7-4E08-A958-51000BE6A74A}">
      <dgm:prSet/>
      <dgm:spPr/>
      <dgm:t>
        <a:bodyPr/>
        <a:lstStyle/>
        <a:p>
          <a:endParaRPr lang="es-EC"/>
        </a:p>
      </dgm:t>
    </dgm:pt>
    <dgm:pt modelId="{B3D3A4C3-303D-4AF2-8652-9366DF5E9141}" type="pres">
      <dgm:prSet presAssocID="{E66D56FD-2623-4240-92C8-74673FCAAA34}" presName="linearFlow" presStyleCnt="0">
        <dgm:presLayoutVars>
          <dgm:dir/>
          <dgm:animLvl val="lvl"/>
          <dgm:resizeHandles val="exact"/>
        </dgm:presLayoutVars>
      </dgm:prSet>
      <dgm:spPr/>
    </dgm:pt>
    <dgm:pt modelId="{5AB07B7A-824D-454B-B7E4-EC1C5ADA5B3F}" type="pres">
      <dgm:prSet presAssocID="{32D8C0E6-CF56-4B5F-875E-00F7FF6FEDA5}" presName="composite" presStyleCnt="0"/>
      <dgm:spPr/>
    </dgm:pt>
    <dgm:pt modelId="{ABD0AC64-98B5-4FE3-ACB5-ACE49E998346}" type="pres">
      <dgm:prSet presAssocID="{32D8C0E6-CF56-4B5F-875E-00F7FF6FEDA5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F86BF0C5-0040-4A0A-81E3-91625FB45951}" type="pres">
      <dgm:prSet presAssocID="{32D8C0E6-CF56-4B5F-875E-00F7FF6FEDA5}" presName="descendantText" presStyleLbl="alignAcc1" presStyleIdx="0" presStyleCnt="4">
        <dgm:presLayoutVars>
          <dgm:bulletEnabled val="1"/>
        </dgm:presLayoutVars>
      </dgm:prSet>
      <dgm:spPr/>
    </dgm:pt>
    <dgm:pt modelId="{4B6FEEA3-E3C8-438B-98DB-B9611500A544}" type="pres">
      <dgm:prSet presAssocID="{38E4C4B7-5733-488B-A7F5-5F2F545364A9}" presName="sp" presStyleCnt="0"/>
      <dgm:spPr/>
    </dgm:pt>
    <dgm:pt modelId="{289C4214-9D8F-4986-B572-8CD39325ED92}" type="pres">
      <dgm:prSet presAssocID="{79D3E65D-E765-4ABB-B1A0-9562A47143B8}" presName="composite" presStyleCnt="0"/>
      <dgm:spPr/>
    </dgm:pt>
    <dgm:pt modelId="{46E893C0-F6EA-4FE4-82EA-63CCB1AE59F3}" type="pres">
      <dgm:prSet presAssocID="{79D3E65D-E765-4ABB-B1A0-9562A47143B8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392F4505-7B6C-4BA4-A937-299F557599D1}" type="pres">
      <dgm:prSet presAssocID="{79D3E65D-E765-4ABB-B1A0-9562A47143B8}" presName="descendantText" presStyleLbl="alignAcc1" presStyleIdx="1" presStyleCnt="4">
        <dgm:presLayoutVars>
          <dgm:bulletEnabled val="1"/>
        </dgm:presLayoutVars>
      </dgm:prSet>
      <dgm:spPr/>
    </dgm:pt>
    <dgm:pt modelId="{D77FD12B-7FCA-4E1B-BD51-E787D2CF9807}" type="pres">
      <dgm:prSet presAssocID="{E8649FD2-E768-47E8-B3A5-A0A1CD456197}" presName="sp" presStyleCnt="0"/>
      <dgm:spPr/>
    </dgm:pt>
    <dgm:pt modelId="{91B9787E-1186-410B-A292-FB427CC6301C}" type="pres">
      <dgm:prSet presAssocID="{DBE28C15-8EC3-416F-BFFF-1E24DBDEDE44}" presName="composite" presStyleCnt="0"/>
      <dgm:spPr/>
    </dgm:pt>
    <dgm:pt modelId="{C5B228F1-2660-4BD2-ABEA-9CB9F6A9B506}" type="pres">
      <dgm:prSet presAssocID="{DBE28C15-8EC3-416F-BFFF-1E24DBDEDE44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757EDE0-17F6-4783-AE26-B16C0759DB01}" type="pres">
      <dgm:prSet presAssocID="{DBE28C15-8EC3-416F-BFFF-1E24DBDEDE44}" presName="descendantText" presStyleLbl="alignAcc1" presStyleIdx="2" presStyleCnt="4">
        <dgm:presLayoutVars>
          <dgm:bulletEnabled val="1"/>
        </dgm:presLayoutVars>
      </dgm:prSet>
      <dgm:spPr/>
    </dgm:pt>
    <dgm:pt modelId="{E647E00A-B5A5-4E58-8A43-2B80576CA336}" type="pres">
      <dgm:prSet presAssocID="{474A712D-4035-4632-9D11-32C27347525A}" presName="sp" presStyleCnt="0"/>
      <dgm:spPr/>
    </dgm:pt>
    <dgm:pt modelId="{291DCA97-5EBD-45D1-AD98-68E9C650CE5B}" type="pres">
      <dgm:prSet presAssocID="{00C1A850-E392-45DE-99F1-E2B608108B83}" presName="composite" presStyleCnt="0"/>
      <dgm:spPr/>
    </dgm:pt>
    <dgm:pt modelId="{B89491E7-0E33-4B7E-9649-573B3241DC64}" type="pres">
      <dgm:prSet presAssocID="{00C1A850-E392-45DE-99F1-E2B608108B83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3BF304EE-94FD-4FDB-8E8B-D747958837AD}" type="pres">
      <dgm:prSet presAssocID="{00C1A850-E392-45DE-99F1-E2B608108B83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DCA53804-5779-4456-9720-60E0B3B13C44}" type="presOf" srcId="{5D8560BF-01FF-4EB4-AD2F-18A8939E60F7}" destId="{F86BF0C5-0040-4A0A-81E3-91625FB45951}" srcOrd="0" destOrd="0" presId="urn:microsoft.com/office/officeart/2005/8/layout/chevron2"/>
    <dgm:cxn modelId="{30BC6906-CC8A-4F45-BA8D-63C35E2F8D64}" srcId="{DBE28C15-8EC3-416F-BFFF-1E24DBDEDE44}" destId="{EE9AC127-9DD2-4FF2-889E-EC3B1576BB4E}" srcOrd="2" destOrd="0" parTransId="{A550404A-0982-4686-89EF-1614F0D1E0C4}" sibTransId="{DED91046-57BE-43E5-AC1F-A6E8A7E64ABC}"/>
    <dgm:cxn modelId="{9B611F0C-5209-44AF-879B-998B7CE3EC05}" type="presOf" srcId="{AF996CCE-C14F-450C-8290-C67B398E29FB}" destId="{392F4505-7B6C-4BA4-A937-299F557599D1}" srcOrd="0" destOrd="0" presId="urn:microsoft.com/office/officeart/2005/8/layout/chevron2"/>
    <dgm:cxn modelId="{6AE72D16-60AC-4097-9075-EB15554C4B73}" type="presOf" srcId="{E66D56FD-2623-4240-92C8-74673FCAAA34}" destId="{B3D3A4C3-303D-4AF2-8652-9366DF5E9141}" srcOrd="0" destOrd="0" presId="urn:microsoft.com/office/officeart/2005/8/layout/chevron2"/>
    <dgm:cxn modelId="{F3384F1C-2165-48A9-92D5-4FF49A91BADD}" srcId="{E66D56FD-2623-4240-92C8-74673FCAAA34}" destId="{32D8C0E6-CF56-4B5F-875E-00F7FF6FEDA5}" srcOrd="0" destOrd="0" parTransId="{4F5D0DEC-106E-43A8-BD7C-BA19C04888E4}" sibTransId="{38E4C4B7-5733-488B-A7F5-5F2F545364A9}"/>
    <dgm:cxn modelId="{F683C933-BFE1-43BE-A398-7CC12C360497}" type="presOf" srcId="{C2A8C617-807D-4A70-BCAB-6D425271401C}" destId="{3757EDE0-17F6-4783-AE26-B16C0759DB01}" srcOrd="0" destOrd="1" presId="urn:microsoft.com/office/officeart/2005/8/layout/chevron2"/>
    <dgm:cxn modelId="{00BE343F-85BB-480A-985E-0D03BF9CE9B1}" srcId="{DBE28C15-8EC3-416F-BFFF-1E24DBDEDE44}" destId="{FBFAD0D0-852A-426B-B83C-8B43B5D5FE9E}" srcOrd="0" destOrd="0" parTransId="{42D849D4-5DB6-4E7D-8F61-BFD2F3D2925D}" sibTransId="{30B03ED5-1E03-4FCA-BB37-38ED0CB6E47B}"/>
    <dgm:cxn modelId="{B747763F-6E43-489A-83EE-1BE2F9CA4689}" srcId="{E66D56FD-2623-4240-92C8-74673FCAAA34}" destId="{00C1A850-E392-45DE-99F1-E2B608108B83}" srcOrd="3" destOrd="0" parTransId="{32235CF9-B9A8-472B-B4D3-D59C3E7BE0E5}" sibTransId="{22B5545E-6781-46FE-99DC-DC98772CE873}"/>
    <dgm:cxn modelId="{A45EF849-A218-4963-B1DA-87E0A4433090}" srcId="{DBE28C15-8EC3-416F-BFFF-1E24DBDEDE44}" destId="{C2A8C617-807D-4A70-BCAB-6D425271401C}" srcOrd="1" destOrd="0" parTransId="{E239C3D5-8CFC-4B18-9016-7FE66A9C5D42}" sibTransId="{D41D7AC5-F072-43A6-ACE2-2EBDC0C5ED58}"/>
    <dgm:cxn modelId="{7B74444F-70A6-4B8E-B7E9-BCE6DFD62B88}" type="presOf" srcId="{EE9AC127-9DD2-4FF2-889E-EC3B1576BB4E}" destId="{3757EDE0-17F6-4783-AE26-B16C0759DB01}" srcOrd="0" destOrd="2" presId="urn:microsoft.com/office/officeart/2005/8/layout/chevron2"/>
    <dgm:cxn modelId="{DD5BF675-DD07-4C8D-A34A-347A3FC4423A}" type="presOf" srcId="{79D3E65D-E765-4ABB-B1A0-9562A47143B8}" destId="{46E893C0-F6EA-4FE4-82EA-63CCB1AE59F3}" srcOrd="0" destOrd="0" presId="urn:microsoft.com/office/officeart/2005/8/layout/chevron2"/>
    <dgm:cxn modelId="{FAE4257B-E5A7-4E5C-B08D-ADDA93057B16}" type="presOf" srcId="{00C1A850-E392-45DE-99F1-E2B608108B83}" destId="{B89491E7-0E33-4B7E-9649-573B3241DC64}" srcOrd="0" destOrd="0" presId="urn:microsoft.com/office/officeart/2005/8/layout/chevron2"/>
    <dgm:cxn modelId="{DC887A7E-624A-45A0-B8D4-7DA8D14F446F}" srcId="{32D8C0E6-CF56-4B5F-875E-00F7FF6FEDA5}" destId="{5D8560BF-01FF-4EB4-AD2F-18A8939E60F7}" srcOrd="0" destOrd="0" parTransId="{89E28602-FAE0-4864-BED2-3C76A2B33CF1}" sibTransId="{24D040A5-7FA9-49CA-B885-35A5EC4F74A0}"/>
    <dgm:cxn modelId="{F6438A83-9409-4977-A8C8-450A33C6A995}" type="presOf" srcId="{6DC50BF2-F2A4-4A73-87AE-05617F8D227B}" destId="{3BF304EE-94FD-4FDB-8E8B-D747958837AD}" srcOrd="0" destOrd="0" presId="urn:microsoft.com/office/officeart/2005/8/layout/chevron2"/>
    <dgm:cxn modelId="{84CBCE91-F8E9-4246-8266-0AE51314DD54}" type="presOf" srcId="{32D8C0E6-CF56-4B5F-875E-00F7FF6FEDA5}" destId="{ABD0AC64-98B5-4FE3-ACB5-ACE49E998346}" srcOrd="0" destOrd="0" presId="urn:microsoft.com/office/officeart/2005/8/layout/chevron2"/>
    <dgm:cxn modelId="{2FF610AC-31C0-4CF1-B1F7-8CB290FD8362}" srcId="{E66D56FD-2623-4240-92C8-74673FCAAA34}" destId="{79D3E65D-E765-4ABB-B1A0-9562A47143B8}" srcOrd="1" destOrd="0" parTransId="{E14580E4-4B01-4AEC-AED0-9823D764BA93}" sibTransId="{E8649FD2-E768-47E8-B3A5-A0A1CD456197}"/>
    <dgm:cxn modelId="{BEA3A5AC-BDD7-4E08-A958-51000BE6A74A}" srcId="{00C1A850-E392-45DE-99F1-E2B608108B83}" destId="{DCE0911D-8EA5-4BA9-A23D-02F3F1DD1FC9}" srcOrd="1" destOrd="0" parTransId="{0750DB76-22D4-41A3-A49F-B6413635A08B}" sibTransId="{2DB2962F-BD81-4E9D-BED9-233ED33E89BD}"/>
    <dgm:cxn modelId="{1C6458B3-D71F-435F-8E8A-EAF1387F5F1A}" srcId="{79D3E65D-E765-4ABB-B1A0-9562A47143B8}" destId="{AF996CCE-C14F-450C-8290-C67B398E29FB}" srcOrd="0" destOrd="0" parTransId="{9CA741CE-1F00-4A9B-A374-37C871B70B1C}" sibTransId="{F9FCB1C7-46FD-4461-9709-07F1D33F6390}"/>
    <dgm:cxn modelId="{40632BC9-D3BC-499C-93D3-9585EB91C437}" srcId="{E66D56FD-2623-4240-92C8-74673FCAAA34}" destId="{DBE28C15-8EC3-416F-BFFF-1E24DBDEDE44}" srcOrd="2" destOrd="0" parTransId="{0DA47003-43F7-4BC3-8CD9-7115DFAB5802}" sibTransId="{474A712D-4035-4632-9D11-32C27347525A}"/>
    <dgm:cxn modelId="{2B9795E2-752B-4C75-B9E0-385FC997C5A9}" srcId="{00C1A850-E392-45DE-99F1-E2B608108B83}" destId="{6DC50BF2-F2A4-4A73-87AE-05617F8D227B}" srcOrd="0" destOrd="0" parTransId="{04A7C923-B808-4D18-B488-19B13D14A6A4}" sibTransId="{2CC3A17A-9C46-4AF1-851A-EA7BBA1511CA}"/>
    <dgm:cxn modelId="{817626E5-B272-49D6-9261-77977BCF1DB6}" type="presOf" srcId="{DCE0911D-8EA5-4BA9-A23D-02F3F1DD1FC9}" destId="{3BF304EE-94FD-4FDB-8E8B-D747958837AD}" srcOrd="0" destOrd="1" presId="urn:microsoft.com/office/officeart/2005/8/layout/chevron2"/>
    <dgm:cxn modelId="{8F27B4E9-660A-48AB-9906-CC70A7AA4461}" type="presOf" srcId="{FBFAD0D0-852A-426B-B83C-8B43B5D5FE9E}" destId="{3757EDE0-17F6-4783-AE26-B16C0759DB01}" srcOrd="0" destOrd="0" presId="urn:microsoft.com/office/officeart/2005/8/layout/chevron2"/>
    <dgm:cxn modelId="{9727D1F1-1D13-4640-9C24-49BB752EB94B}" type="presOf" srcId="{DBE28C15-8EC3-416F-BFFF-1E24DBDEDE44}" destId="{C5B228F1-2660-4BD2-ABEA-9CB9F6A9B506}" srcOrd="0" destOrd="0" presId="urn:microsoft.com/office/officeart/2005/8/layout/chevron2"/>
    <dgm:cxn modelId="{E2268025-418D-4DCD-8B28-E2366837B5FF}" type="presParOf" srcId="{B3D3A4C3-303D-4AF2-8652-9366DF5E9141}" destId="{5AB07B7A-824D-454B-B7E4-EC1C5ADA5B3F}" srcOrd="0" destOrd="0" presId="urn:microsoft.com/office/officeart/2005/8/layout/chevron2"/>
    <dgm:cxn modelId="{7F6E0B46-E96E-4501-8A18-5DECEB4C3903}" type="presParOf" srcId="{5AB07B7A-824D-454B-B7E4-EC1C5ADA5B3F}" destId="{ABD0AC64-98B5-4FE3-ACB5-ACE49E998346}" srcOrd="0" destOrd="0" presId="urn:microsoft.com/office/officeart/2005/8/layout/chevron2"/>
    <dgm:cxn modelId="{D6CCC368-3DF4-499F-A586-0AAFD58FB33B}" type="presParOf" srcId="{5AB07B7A-824D-454B-B7E4-EC1C5ADA5B3F}" destId="{F86BF0C5-0040-4A0A-81E3-91625FB45951}" srcOrd="1" destOrd="0" presId="urn:microsoft.com/office/officeart/2005/8/layout/chevron2"/>
    <dgm:cxn modelId="{9B675E25-A29B-48D4-87CA-45E8CE8F35C5}" type="presParOf" srcId="{B3D3A4C3-303D-4AF2-8652-9366DF5E9141}" destId="{4B6FEEA3-E3C8-438B-98DB-B9611500A544}" srcOrd="1" destOrd="0" presId="urn:microsoft.com/office/officeart/2005/8/layout/chevron2"/>
    <dgm:cxn modelId="{B3449797-245C-44E4-B9C0-2A5A59DF2844}" type="presParOf" srcId="{B3D3A4C3-303D-4AF2-8652-9366DF5E9141}" destId="{289C4214-9D8F-4986-B572-8CD39325ED92}" srcOrd="2" destOrd="0" presId="urn:microsoft.com/office/officeart/2005/8/layout/chevron2"/>
    <dgm:cxn modelId="{455A5F72-E310-4BA7-BDA7-CED904CEA257}" type="presParOf" srcId="{289C4214-9D8F-4986-B572-8CD39325ED92}" destId="{46E893C0-F6EA-4FE4-82EA-63CCB1AE59F3}" srcOrd="0" destOrd="0" presId="urn:microsoft.com/office/officeart/2005/8/layout/chevron2"/>
    <dgm:cxn modelId="{19B0477D-A996-4239-AE4D-69410B863B1D}" type="presParOf" srcId="{289C4214-9D8F-4986-B572-8CD39325ED92}" destId="{392F4505-7B6C-4BA4-A937-299F557599D1}" srcOrd="1" destOrd="0" presId="urn:microsoft.com/office/officeart/2005/8/layout/chevron2"/>
    <dgm:cxn modelId="{3C876772-34C0-4EFD-B7DA-9B59F3C3E73C}" type="presParOf" srcId="{B3D3A4C3-303D-4AF2-8652-9366DF5E9141}" destId="{D77FD12B-7FCA-4E1B-BD51-E787D2CF9807}" srcOrd="3" destOrd="0" presId="urn:microsoft.com/office/officeart/2005/8/layout/chevron2"/>
    <dgm:cxn modelId="{7BF39F96-6ED4-4F37-A45F-47052C4B4A54}" type="presParOf" srcId="{B3D3A4C3-303D-4AF2-8652-9366DF5E9141}" destId="{91B9787E-1186-410B-A292-FB427CC6301C}" srcOrd="4" destOrd="0" presId="urn:microsoft.com/office/officeart/2005/8/layout/chevron2"/>
    <dgm:cxn modelId="{6AEC74CD-BB0D-428D-BC02-A774D1376AF4}" type="presParOf" srcId="{91B9787E-1186-410B-A292-FB427CC6301C}" destId="{C5B228F1-2660-4BD2-ABEA-9CB9F6A9B506}" srcOrd="0" destOrd="0" presId="urn:microsoft.com/office/officeart/2005/8/layout/chevron2"/>
    <dgm:cxn modelId="{8A7DFB0D-FFCB-4092-BF1A-BEA277FF1A0E}" type="presParOf" srcId="{91B9787E-1186-410B-A292-FB427CC6301C}" destId="{3757EDE0-17F6-4783-AE26-B16C0759DB01}" srcOrd="1" destOrd="0" presId="urn:microsoft.com/office/officeart/2005/8/layout/chevron2"/>
    <dgm:cxn modelId="{50C08D78-D8F4-47E3-B48C-9FAE357C6A80}" type="presParOf" srcId="{B3D3A4C3-303D-4AF2-8652-9366DF5E9141}" destId="{E647E00A-B5A5-4E58-8A43-2B80576CA336}" srcOrd="5" destOrd="0" presId="urn:microsoft.com/office/officeart/2005/8/layout/chevron2"/>
    <dgm:cxn modelId="{F00B0EA9-FC96-425F-A27C-AD65036E1125}" type="presParOf" srcId="{B3D3A4C3-303D-4AF2-8652-9366DF5E9141}" destId="{291DCA97-5EBD-45D1-AD98-68E9C650CE5B}" srcOrd="6" destOrd="0" presId="urn:microsoft.com/office/officeart/2005/8/layout/chevron2"/>
    <dgm:cxn modelId="{274E7536-8CC5-48EC-9C50-66F8DD88ED2A}" type="presParOf" srcId="{291DCA97-5EBD-45D1-AD98-68E9C650CE5B}" destId="{B89491E7-0E33-4B7E-9649-573B3241DC64}" srcOrd="0" destOrd="0" presId="urn:microsoft.com/office/officeart/2005/8/layout/chevron2"/>
    <dgm:cxn modelId="{377261EC-08DF-4DC7-9E69-939E0746D0B4}" type="presParOf" srcId="{291DCA97-5EBD-45D1-AD98-68E9C650CE5B}" destId="{3BF304EE-94FD-4FDB-8E8B-D747958837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4B3B8D-021E-4D8C-AE30-EB649B00E084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DC22EB0-4902-44AB-BE2E-4FA15FD04E7D}">
      <dgm:prSet phldrT="[Texto]"/>
      <dgm:spPr/>
      <dgm:t>
        <a:bodyPr/>
        <a:lstStyle/>
        <a:p>
          <a:r>
            <a:rPr lang="es-MX" dirty="0"/>
            <a:t>Identificar</a:t>
          </a:r>
          <a:endParaRPr lang="es-EC" dirty="0"/>
        </a:p>
      </dgm:t>
    </dgm:pt>
    <dgm:pt modelId="{6B7EA580-B696-4BBF-826A-39B210B9DAA0}" type="parTrans" cxnId="{918D45E4-337E-4FF7-BDD4-476AAF2831E1}">
      <dgm:prSet/>
      <dgm:spPr/>
      <dgm:t>
        <a:bodyPr/>
        <a:lstStyle/>
        <a:p>
          <a:endParaRPr lang="es-EC"/>
        </a:p>
      </dgm:t>
    </dgm:pt>
    <dgm:pt modelId="{5DD71B41-F4A4-426D-8729-F4570E25A1D2}" type="sibTrans" cxnId="{918D45E4-337E-4FF7-BDD4-476AAF2831E1}">
      <dgm:prSet/>
      <dgm:spPr/>
      <dgm:t>
        <a:bodyPr/>
        <a:lstStyle/>
        <a:p>
          <a:endParaRPr lang="es-EC"/>
        </a:p>
      </dgm:t>
    </dgm:pt>
    <dgm:pt modelId="{3BB9439E-2084-4E13-B480-B1A820A7E46E}">
      <dgm:prSet phldrT="[Texto]"/>
      <dgm:spPr/>
      <dgm:t>
        <a:bodyPr/>
        <a:lstStyle/>
        <a:p>
          <a:r>
            <a:rPr lang="es-MX" dirty="0"/>
            <a:t>Ingenieria</a:t>
          </a:r>
          <a:endParaRPr lang="es-EC" dirty="0"/>
        </a:p>
      </dgm:t>
    </dgm:pt>
    <dgm:pt modelId="{A2949032-A23C-485C-AFA7-BAF0A8D894CF}" type="parTrans" cxnId="{8E477F62-EC4F-416A-AC32-22FEDBC9D7B2}">
      <dgm:prSet/>
      <dgm:spPr/>
      <dgm:t>
        <a:bodyPr/>
        <a:lstStyle/>
        <a:p>
          <a:endParaRPr lang="es-EC"/>
        </a:p>
      </dgm:t>
    </dgm:pt>
    <dgm:pt modelId="{B8EA9974-52A8-4982-85CC-7409555ECFDF}" type="sibTrans" cxnId="{8E477F62-EC4F-416A-AC32-22FEDBC9D7B2}">
      <dgm:prSet/>
      <dgm:spPr/>
      <dgm:t>
        <a:bodyPr/>
        <a:lstStyle/>
        <a:p>
          <a:endParaRPr lang="es-EC"/>
        </a:p>
      </dgm:t>
    </dgm:pt>
    <dgm:pt modelId="{AE79F16C-383E-41C2-9858-97890EFD6838}">
      <dgm:prSet phldrT="[Texto]"/>
      <dgm:spPr/>
      <dgm:t>
        <a:bodyPr/>
        <a:lstStyle/>
        <a:p>
          <a:r>
            <a:rPr lang="es-MX" dirty="0"/>
            <a:t>Procura</a:t>
          </a:r>
          <a:endParaRPr lang="es-EC" dirty="0"/>
        </a:p>
      </dgm:t>
    </dgm:pt>
    <dgm:pt modelId="{F0B0B5EA-E04C-4A39-9C99-8B420B28E910}" type="parTrans" cxnId="{B8E7AB77-ED88-4D33-9A87-78B47EBAC618}">
      <dgm:prSet/>
      <dgm:spPr/>
      <dgm:t>
        <a:bodyPr/>
        <a:lstStyle/>
        <a:p>
          <a:endParaRPr lang="es-EC"/>
        </a:p>
      </dgm:t>
    </dgm:pt>
    <dgm:pt modelId="{2B758DE4-1539-4F90-8BC0-A5CC7805BB35}" type="sibTrans" cxnId="{B8E7AB77-ED88-4D33-9A87-78B47EBAC618}">
      <dgm:prSet/>
      <dgm:spPr/>
      <dgm:t>
        <a:bodyPr/>
        <a:lstStyle/>
        <a:p>
          <a:endParaRPr lang="es-EC"/>
        </a:p>
      </dgm:t>
    </dgm:pt>
    <dgm:pt modelId="{FC34D0C0-42B3-449F-831B-4A9C3C89EE4B}">
      <dgm:prSet phldrT="[Texto]"/>
      <dgm:spPr/>
      <dgm:t>
        <a:bodyPr/>
        <a:lstStyle/>
        <a:p>
          <a:r>
            <a:rPr lang="es-MX" dirty="0"/>
            <a:t>Mantenimiento</a:t>
          </a:r>
          <a:endParaRPr lang="es-EC" dirty="0"/>
        </a:p>
      </dgm:t>
    </dgm:pt>
    <dgm:pt modelId="{8C297E31-F16F-48E2-AB45-59B3FC03B683}" type="parTrans" cxnId="{3CE1C983-C02F-4ACA-9A72-06F946FCA384}">
      <dgm:prSet/>
      <dgm:spPr/>
      <dgm:t>
        <a:bodyPr/>
        <a:lstStyle/>
        <a:p>
          <a:endParaRPr lang="es-EC"/>
        </a:p>
      </dgm:t>
    </dgm:pt>
    <dgm:pt modelId="{F3ACC94B-0C11-4DC6-B279-D909B3A448F0}" type="sibTrans" cxnId="{3CE1C983-C02F-4ACA-9A72-06F946FCA384}">
      <dgm:prSet/>
      <dgm:spPr/>
      <dgm:t>
        <a:bodyPr/>
        <a:lstStyle/>
        <a:p>
          <a:endParaRPr lang="es-EC"/>
        </a:p>
      </dgm:t>
    </dgm:pt>
    <dgm:pt modelId="{92739680-A506-4F3A-ABF5-B17ECB12CD7E}">
      <dgm:prSet phldrT="[Texto]"/>
      <dgm:spPr/>
      <dgm:t>
        <a:bodyPr/>
        <a:lstStyle/>
        <a:p>
          <a:r>
            <a:rPr lang="es-MX" dirty="0" err="1"/>
            <a:t>Decomisionado</a:t>
          </a:r>
          <a:endParaRPr lang="es-EC" dirty="0"/>
        </a:p>
      </dgm:t>
    </dgm:pt>
    <dgm:pt modelId="{81A959CA-CF8E-49F6-AC18-27D45F5C1B68}" type="parTrans" cxnId="{7EF46454-FBE6-4EFE-B3CE-1CEA3AF48A99}">
      <dgm:prSet/>
      <dgm:spPr/>
      <dgm:t>
        <a:bodyPr/>
        <a:lstStyle/>
        <a:p>
          <a:endParaRPr lang="es-EC"/>
        </a:p>
      </dgm:t>
    </dgm:pt>
    <dgm:pt modelId="{C90CDD93-556F-4A74-92F0-0980649C017A}" type="sibTrans" cxnId="{7EF46454-FBE6-4EFE-B3CE-1CEA3AF48A99}">
      <dgm:prSet/>
      <dgm:spPr/>
      <dgm:t>
        <a:bodyPr/>
        <a:lstStyle/>
        <a:p>
          <a:endParaRPr lang="es-EC"/>
        </a:p>
      </dgm:t>
    </dgm:pt>
    <dgm:pt modelId="{B33E7B61-91EB-4C00-85E3-1888D531D3FE}">
      <dgm:prSet phldrT="[Texto]"/>
      <dgm:spPr/>
      <dgm:t>
        <a:bodyPr/>
        <a:lstStyle/>
        <a:p>
          <a:r>
            <a:rPr lang="es-MX" dirty="0"/>
            <a:t>Construcción</a:t>
          </a:r>
          <a:endParaRPr lang="es-EC" dirty="0"/>
        </a:p>
      </dgm:t>
    </dgm:pt>
    <dgm:pt modelId="{E9E3DDE2-CC9F-49CD-9A5A-8A5032AFE783}" type="parTrans" cxnId="{08CB18D5-951E-4298-B30E-90B01EBEFC81}">
      <dgm:prSet/>
      <dgm:spPr/>
      <dgm:t>
        <a:bodyPr/>
        <a:lstStyle/>
        <a:p>
          <a:endParaRPr lang="es-EC"/>
        </a:p>
      </dgm:t>
    </dgm:pt>
    <dgm:pt modelId="{77624C86-BD18-4441-8A8B-8C8828A9F952}" type="sibTrans" cxnId="{08CB18D5-951E-4298-B30E-90B01EBEFC81}">
      <dgm:prSet/>
      <dgm:spPr/>
      <dgm:t>
        <a:bodyPr/>
        <a:lstStyle/>
        <a:p>
          <a:endParaRPr lang="es-EC"/>
        </a:p>
      </dgm:t>
    </dgm:pt>
    <dgm:pt modelId="{4D956617-39E4-4FF8-87A7-9455E4E78E68}">
      <dgm:prSet phldrT="[Texto]"/>
      <dgm:spPr/>
      <dgm:t>
        <a:bodyPr/>
        <a:lstStyle/>
        <a:p>
          <a:r>
            <a:rPr lang="es-MX" dirty="0"/>
            <a:t>Comisionado</a:t>
          </a:r>
          <a:endParaRPr lang="es-EC" dirty="0"/>
        </a:p>
      </dgm:t>
    </dgm:pt>
    <dgm:pt modelId="{160AAD86-4341-431D-90CD-9C45FD42544D}" type="parTrans" cxnId="{6D91038D-C1E1-4821-8971-6D79B62A8701}">
      <dgm:prSet/>
      <dgm:spPr/>
      <dgm:t>
        <a:bodyPr/>
        <a:lstStyle/>
        <a:p>
          <a:endParaRPr lang="es-EC"/>
        </a:p>
      </dgm:t>
    </dgm:pt>
    <dgm:pt modelId="{9B12909E-1476-499B-9A06-BBEEED77B3A8}" type="sibTrans" cxnId="{6D91038D-C1E1-4821-8971-6D79B62A8701}">
      <dgm:prSet/>
      <dgm:spPr/>
      <dgm:t>
        <a:bodyPr/>
        <a:lstStyle/>
        <a:p>
          <a:endParaRPr lang="es-EC"/>
        </a:p>
      </dgm:t>
    </dgm:pt>
    <dgm:pt modelId="{BE92F4EC-7911-49A1-B69B-49005B75BBC2}">
      <dgm:prSet phldrT="[Texto]"/>
      <dgm:spPr/>
      <dgm:t>
        <a:bodyPr/>
        <a:lstStyle/>
        <a:p>
          <a:r>
            <a:rPr lang="es-MX" dirty="0"/>
            <a:t>Operación</a:t>
          </a:r>
          <a:endParaRPr lang="es-EC" dirty="0"/>
        </a:p>
      </dgm:t>
    </dgm:pt>
    <dgm:pt modelId="{1C44CE4D-92A2-475A-A3FC-8AACCDF842BC}" type="parTrans" cxnId="{48CBD16A-B666-48E7-9323-FCDDEDA9B8DF}">
      <dgm:prSet/>
      <dgm:spPr/>
      <dgm:t>
        <a:bodyPr/>
        <a:lstStyle/>
        <a:p>
          <a:endParaRPr lang="es-EC"/>
        </a:p>
      </dgm:t>
    </dgm:pt>
    <dgm:pt modelId="{D50BF8AE-DCEA-4DA7-AC66-648F0C6368F6}" type="sibTrans" cxnId="{48CBD16A-B666-48E7-9323-FCDDEDA9B8DF}">
      <dgm:prSet/>
      <dgm:spPr/>
      <dgm:t>
        <a:bodyPr/>
        <a:lstStyle/>
        <a:p>
          <a:endParaRPr lang="es-EC"/>
        </a:p>
      </dgm:t>
    </dgm:pt>
    <dgm:pt modelId="{3DCA84D5-BD05-4ED4-85E7-1420C642D0E1}">
      <dgm:prSet phldrT="[Texto]"/>
      <dgm:spPr/>
      <dgm:t>
        <a:bodyPr/>
        <a:lstStyle/>
        <a:p>
          <a:r>
            <a:rPr lang="es-MX" dirty="0"/>
            <a:t>Reemplazo</a:t>
          </a:r>
          <a:endParaRPr lang="es-EC" dirty="0"/>
        </a:p>
      </dgm:t>
    </dgm:pt>
    <dgm:pt modelId="{A0BB6545-92A2-4B06-8DAF-64FA50F51749}" type="parTrans" cxnId="{A30263A9-6774-49F1-9AC0-A97D938FF375}">
      <dgm:prSet/>
      <dgm:spPr/>
      <dgm:t>
        <a:bodyPr/>
        <a:lstStyle/>
        <a:p>
          <a:endParaRPr lang="es-EC"/>
        </a:p>
      </dgm:t>
    </dgm:pt>
    <dgm:pt modelId="{7D2C7552-9DF3-4173-970F-6B06A8F1BA6E}" type="sibTrans" cxnId="{A30263A9-6774-49F1-9AC0-A97D938FF375}">
      <dgm:prSet/>
      <dgm:spPr/>
      <dgm:t>
        <a:bodyPr/>
        <a:lstStyle/>
        <a:p>
          <a:endParaRPr lang="es-EC"/>
        </a:p>
      </dgm:t>
    </dgm:pt>
    <dgm:pt modelId="{A9CF27B5-1F85-4932-85FB-4AFF3A5AC706}" type="pres">
      <dgm:prSet presAssocID="{2F4B3B8D-021E-4D8C-AE30-EB649B00E084}" presName="Name0" presStyleCnt="0">
        <dgm:presLayoutVars>
          <dgm:dir/>
          <dgm:resizeHandles val="exact"/>
        </dgm:presLayoutVars>
      </dgm:prSet>
      <dgm:spPr/>
    </dgm:pt>
    <dgm:pt modelId="{FB727E93-78FE-4A9B-9B07-79F3F8C716BF}" type="pres">
      <dgm:prSet presAssocID="{2F4B3B8D-021E-4D8C-AE30-EB649B00E084}" presName="cycle" presStyleCnt="0"/>
      <dgm:spPr/>
    </dgm:pt>
    <dgm:pt modelId="{E22C0C50-5EAE-440E-ADCA-5DAB03B33EA5}" type="pres">
      <dgm:prSet presAssocID="{0DC22EB0-4902-44AB-BE2E-4FA15FD04E7D}" presName="nodeFirstNode" presStyleLbl="node1" presStyleIdx="0" presStyleCnt="9">
        <dgm:presLayoutVars>
          <dgm:bulletEnabled val="1"/>
        </dgm:presLayoutVars>
      </dgm:prSet>
      <dgm:spPr/>
    </dgm:pt>
    <dgm:pt modelId="{545BFF1F-9FE1-4034-B2BC-ECF9D5DBC3E2}" type="pres">
      <dgm:prSet presAssocID="{5DD71B41-F4A4-426D-8729-F4570E25A1D2}" presName="sibTransFirstNode" presStyleLbl="bgShp" presStyleIdx="0" presStyleCnt="1"/>
      <dgm:spPr/>
    </dgm:pt>
    <dgm:pt modelId="{F49A0B72-ADFA-49D4-9A7C-07A212BE2271}" type="pres">
      <dgm:prSet presAssocID="{3BB9439E-2084-4E13-B480-B1A820A7E46E}" presName="nodeFollowingNodes" presStyleLbl="node1" presStyleIdx="1" presStyleCnt="9">
        <dgm:presLayoutVars>
          <dgm:bulletEnabled val="1"/>
        </dgm:presLayoutVars>
      </dgm:prSet>
      <dgm:spPr/>
    </dgm:pt>
    <dgm:pt modelId="{D340B37B-AA3A-4DA7-975F-120D818B2CC1}" type="pres">
      <dgm:prSet presAssocID="{AE79F16C-383E-41C2-9858-97890EFD6838}" presName="nodeFollowingNodes" presStyleLbl="node1" presStyleIdx="2" presStyleCnt="9">
        <dgm:presLayoutVars>
          <dgm:bulletEnabled val="1"/>
        </dgm:presLayoutVars>
      </dgm:prSet>
      <dgm:spPr/>
    </dgm:pt>
    <dgm:pt modelId="{D9BF384A-46DD-4461-AC20-13D9B2509366}" type="pres">
      <dgm:prSet presAssocID="{B33E7B61-91EB-4C00-85E3-1888D531D3FE}" presName="nodeFollowingNodes" presStyleLbl="node1" presStyleIdx="3" presStyleCnt="9">
        <dgm:presLayoutVars>
          <dgm:bulletEnabled val="1"/>
        </dgm:presLayoutVars>
      </dgm:prSet>
      <dgm:spPr/>
    </dgm:pt>
    <dgm:pt modelId="{36119F94-D953-4EFB-B024-AA6D961744AB}" type="pres">
      <dgm:prSet presAssocID="{4D956617-39E4-4FF8-87A7-9455E4E78E68}" presName="nodeFollowingNodes" presStyleLbl="node1" presStyleIdx="4" presStyleCnt="9">
        <dgm:presLayoutVars>
          <dgm:bulletEnabled val="1"/>
        </dgm:presLayoutVars>
      </dgm:prSet>
      <dgm:spPr/>
    </dgm:pt>
    <dgm:pt modelId="{1BB4A0B8-37E6-4B42-B226-4273733B4887}" type="pres">
      <dgm:prSet presAssocID="{BE92F4EC-7911-49A1-B69B-49005B75BBC2}" presName="nodeFollowingNodes" presStyleLbl="node1" presStyleIdx="5" presStyleCnt="9">
        <dgm:presLayoutVars>
          <dgm:bulletEnabled val="1"/>
        </dgm:presLayoutVars>
      </dgm:prSet>
      <dgm:spPr/>
    </dgm:pt>
    <dgm:pt modelId="{3007A3F3-FC15-41FC-9410-3E9EC8B7ED82}" type="pres">
      <dgm:prSet presAssocID="{FC34D0C0-42B3-449F-831B-4A9C3C89EE4B}" presName="nodeFollowingNodes" presStyleLbl="node1" presStyleIdx="6" presStyleCnt="9">
        <dgm:presLayoutVars>
          <dgm:bulletEnabled val="1"/>
        </dgm:presLayoutVars>
      </dgm:prSet>
      <dgm:spPr/>
    </dgm:pt>
    <dgm:pt modelId="{FB52DB3C-E19D-499D-BC23-8C12FF713907}" type="pres">
      <dgm:prSet presAssocID="{92739680-A506-4F3A-ABF5-B17ECB12CD7E}" presName="nodeFollowingNodes" presStyleLbl="node1" presStyleIdx="7" presStyleCnt="9">
        <dgm:presLayoutVars>
          <dgm:bulletEnabled val="1"/>
        </dgm:presLayoutVars>
      </dgm:prSet>
      <dgm:spPr/>
    </dgm:pt>
    <dgm:pt modelId="{31DC8047-45C5-42FE-BCC0-6620A6FE15B3}" type="pres">
      <dgm:prSet presAssocID="{3DCA84D5-BD05-4ED4-85E7-1420C642D0E1}" presName="nodeFollowingNodes" presStyleLbl="node1" presStyleIdx="8" presStyleCnt="9">
        <dgm:presLayoutVars>
          <dgm:bulletEnabled val="1"/>
        </dgm:presLayoutVars>
      </dgm:prSet>
      <dgm:spPr/>
    </dgm:pt>
  </dgm:ptLst>
  <dgm:cxnLst>
    <dgm:cxn modelId="{7A50BC0A-2979-442F-8ED7-663EB0EDB577}" type="presOf" srcId="{3DCA84D5-BD05-4ED4-85E7-1420C642D0E1}" destId="{31DC8047-45C5-42FE-BCC0-6620A6FE15B3}" srcOrd="0" destOrd="0" presId="urn:microsoft.com/office/officeart/2005/8/layout/cycle3"/>
    <dgm:cxn modelId="{0F2A9F3F-21BD-4758-BACB-082688D4B2A9}" type="presOf" srcId="{0DC22EB0-4902-44AB-BE2E-4FA15FD04E7D}" destId="{E22C0C50-5EAE-440E-ADCA-5DAB03B33EA5}" srcOrd="0" destOrd="0" presId="urn:microsoft.com/office/officeart/2005/8/layout/cycle3"/>
    <dgm:cxn modelId="{8E477F62-EC4F-416A-AC32-22FEDBC9D7B2}" srcId="{2F4B3B8D-021E-4D8C-AE30-EB649B00E084}" destId="{3BB9439E-2084-4E13-B480-B1A820A7E46E}" srcOrd="1" destOrd="0" parTransId="{A2949032-A23C-485C-AFA7-BAF0A8D894CF}" sibTransId="{B8EA9974-52A8-4982-85CC-7409555ECFDF}"/>
    <dgm:cxn modelId="{48CBD16A-B666-48E7-9323-FCDDEDA9B8DF}" srcId="{2F4B3B8D-021E-4D8C-AE30-EB649B00E084}" destId="{BE92F4EC-7911-49A1-B69B-49005B75BBC2}" srcOrd="5" destOrd="0" parTransId="{1C44CE4D-92A2-475A-A3FC-8AACCDF842BC}" sibTransId="{D50BF8AE-DCEA-4DA7-AC66-648F0C6368F6}"/>
    <dgm:cxn modelId="{AF436A52-E038-4B03-9CF2-73262687728C}" type="presOf" srcId="{3BB9439E-2084-4E13-B480-B1A820A7E46E}" destId="{F49A0B72-ADFA-49D4-9A7C-07A212BE2271}" srcOrd="0" destOrd="0" presId="urn:microsoft.com/office/officeart/2005/8/layout/cycle3"/>
    <dgm:cxn modelId="{7EF46454-FBE6-4EFE-B3CE-1CEA3AF48A99}" srcId="{2F4B3B8D-021E-4D8C-AE30-EB649B00E084}" destId="{92739680-A506-4F3A-ABF5-B17ECB12CD7E}" srcOrd="7" destOrd="0" parTransId="{81A959CA-CF8E-49F6-AC18-27D45F5C1B68}" sibTransId="{C90CDD93-556F-4A74-92F0-0980649C017A}"/>
    <dgm:cxn modelId="{B8E7AB77-ED88-4D33-9A87-78B47EBAC618}" srcId="{2F4B3B8D-021E-4D8C-AE30-EB649B00E084}" destId="{AE79F16C-383E-41C2-9858-97890EFD6838}" srcOrd="2" destOrd="0" parTransId="{F0B0B5EA-E04C-4A39-9C99-8B420B28E910}" sibTransId="{2B758DE4-1539-4F90-8BC0-A5CC7805BB35}"/>
    <dgm:cxn modelId="{3CE1C983-C02F-4ACA-9A72-06F946FCA384}" srcId="{2F4B3B8D-021E-4D8C-AE30-EB649B00E084}" destId="{FC34D0C0-42B3-449F-831B-4A9C3C89EE4B}" srcOrd="6" destOrd="0" parTransId="{8C297E31-F16F-48E2-AB45-59B3FC03B683}" sibTransId="{F3ACC94B-0C11-4DC6-B279-D909B3A448F0}"/>
    <dgm:cxn modelId="{327C7786-6F75-43CE-B7E8-F7A4EACD3CF3}" type="presOf" srcId="{FC34D0C0-42B3-449F-831B-4A9C3C89EE4B}" destId="{3007A3F3-FC15-41FC-9410-3E9EC8B7ED82}" srcOrd="0" destOrd="0" presId="urn:microsoft.com/office/officeart/2005/8/layout/cycle3"/>
    <dgm:cxn modelId="{6D91038D-C1E1-4821-8971-6D79B62A8701}" srcId="{2F4B3B8D-021E-4D8C-AE30-EB649B00E084}" destId="{4D956617-39E4-4FF8-87A7-9455E4E78E68}" srcOrd="4" destOrd="0" parTransId="{160AAD86-4341-431D-90CD-9C45FD42544D}" sibTransId="{9B12909E-1476-499B-9A06-BBEEED77B3A8}"/>
    <dgm:cxn modelId="{0960EB93-CF00-4E61-8115-0AD111446647}" type="presOf" srcId="{5DD71B41-F4A4-426D-8729-F4570E25A1D2}" destId="{545BFF1F-9FE1-4034-B2BC-ECF9D5DBC3E2}" srcOrd="0" destOrd="0" presId="urn:microsoft.com/office/officeart/2005/8/layout/cycle3"/>
    <dgm:cxn modelId="{A30263A9-6774-49F1-9AC0-A97D938FF375}" srcId="{2F4B3B8D-021E-4D8C-AE30-EB649B00E084}" destId="{3DCA84D5-BD05-4ED4-85E7-1420C642D0E1}" srcOrd="8" destOrd="0" parTransId="{A0BB6545-92A2-4B06-8DAF-64FA50F51749}" sibTransId="{7D2C7552-9DF3-4173-970F-6B06A8F1BA6E}"/>
    <dgm:cxn modelId="{121531AB-55AC-4889-8D99-CCB3108D3DD2}" type="presOf" srcId="{AE79F16C-383E-41C2-9858-97890EFD6838}" destId="{D340B37B-AA3A-4DA7-975F-120D818B2CC1}" srcOrd="0" destOrd="0" presId="urn:microsoft.com/office/officeart/2005/8/layout/cycle3"/>
    <dgm:cxn modelId="{08CB18D5-951E-4298-B30E-90B01EBEFC81}" srcId="{2F4B3B8D-021E-4D8C-AE30-EB649B00E084}" destId="{B33E7B61-91EB-4C00-85E3-1888D531D3FE}" srcOrd="3" destOrd="0" parTransId="{E9E3DDE2-CC9F-49CD-9A5A-8A5032AFE783}" sibTransId="{77624C86-BD18-4441-8A8B-8C8828A9F952}"/>
    <dgm:cxn modelId="{8637C2DA-0599-4E61-B7BC-B14A6347F789}" type="presOf" srcId="{2F4B3B8D-021E-4D8C-AE30-EB649B00E084}" destId="{A9CF27B5-1F85-4932-85FB-4AFF3A5AC706}" srcOrd="0" destOrd="0" presId="urn:microsoft.com/office/officeart/2005/8/layout/cycle3"/>
    <dgm:cxn modelId="{3AE77BDE-2D3C-4935-8AB5-79E93CD71225}" type="presOf" srcId="{BE92F4EC-7911-49A1-B69B-49005B75BBC2}" destId="{1BB4A0B8-37E6-4B42-B226-4273733B4887}" srcOrd="0" destOrd="0" presId="urn:microsoft.com/office/officeart/2005/8/layout/cycle3"/>
    <dgm:cxn modelId="{918D45E4-337E-4FF7-BDD4-476AAF2831E1}" srcId="{2F4B3B8D-021E-4D8C-AE30-EB649B00E084}" destId="{0DC22EB0-4902-44AB-BE2E-4FA15FD04E7D}" srcOrd="0" destOrd="0" parTransId="{6B7EA580-B696-4BBF-826A-39B210B9DAA0}" sibTransId="{5DD71B41-F4A4-426D-8729-F4570E25A1D2}"/>
    <dgm:cxn modelId="{648639F2-FDB3-46B9-9AD5-A39C1FE818AC}" type="presOf" srcId="{92739680-A506-4F3A-ABF5-B17ECB12CD7E}" destId="{FB52DB3C-E19D-499D-BC23-8C12FF713907}" srcOrd="0" destOrd="0" presId="urn:microsoft.com/office/officeart/2005/8/layout/cycle3"/>
    <dgm:cxn modelId="{909688F2-C068-4B09-B8E0-38C718DFD44B}" type="presOf" srcId="{B33E7B61-91EB-4C00-85E3-1888D531D3FE}" destId="{D9BF384A-46DD-4461-AC20-13D9B2509366}" srcOrd="0" destOrd="0" presId="urn:microsoft.com/office/officeart/2005/8/layout/cycle3"/>
    <dgm:cxn modelId="{45C76BF5-2130-43A3-8786-B6BADD96C4DB}" type="presOf" srcId="{4D956617-39E4-4FF8-87A7-9455E4E78E68}" destId="{36119F94-D953-4EFB-B024-AA6D961744AB}" srcOrd="0" destOrd="0" presId="urn:microsoft.com/office/officeart/2005/8/layout/cycle3"/>
    <dgm:cxn modelId="{D66E791E-C24D-4D0D-9D43-1544EC9C2305}" type="presParOf" srcId="{A9CF27B5-1F85-4932-85FB-4AFF3A5AC706}" destId="{FB727E93-78FE-4A9B-9B07-79F3F8C716BF}" srcOrd="0" destOrd="0" presId="urn:microsoft.com/office/officeart/2005/8/layout/cycle3"/>
    <dgm:cxn modelId="{1734CCB6-05C7-47EE-AC98-38F7D69ECDA3}" type="presParOf" srcId="{FB727E93-78FE-4A9B-9B07-79F3F8C716BF}" destId="{E22C0C50-5EAE-440E-ADCA-5DAB03B33EA5}" srcOrd="0" destOrd="0" presId="urn:microsoft.com/office/officeart/2005/8/layout/cycle3"/>
    <dgm:cxn modelId="{61E1EEE5-D060-4A66-B34A-E67DFC857EAF}" type="presParOf" srcId="{FB727E93-78FE-4A9B-9B07-79F3F8C716BF}" destId="{545BFF1F-9FE1-4034-B2BC-ECF9D5DBC3E2}" srcOrd="1" destOrd="0" presId="urn:microsoft.com/office/officeart/2005/8/layout/cycle3"/>
    <dgm:cxn modelId="{20F0DCFB-77BB-4B6A-A7AA-A0B016692034}" type="presParOf" srcId="{FB727E93-78FE-4A9B-9B07-79F3F8C716BF}" destId="{F49A0B72-ADFA-49D4-9A7C-07A212BE2271}" srcOrd="2" destOrd="0" presId="urn:microsoft.com/office/officeart/2005/8/layout/cycle3"/>
    <dgm:cxn modelId="{8ED93173-0FDF-4BF2-B325-DC88E25F4253}" type="presParOf" srcId="{FB727E93-78FE-4A9B-9B07-79F3F8C716BF}" destId="{D340B37B-AA3A-4DA7-975F-120D818B2CC1}" srcOrd="3" destOrd="0" presId="urn:microsoft.com/office/officeart/2005/8/layout/cycle3"/>
    <dgm:cxn modelId="{9DCD26B2-5AF1-44D6-A55F-556245E70DDE}" type="presParOf" srcId="{FB727E93-78FE-4A9B-9B07-79F3F8C716BF}" destId="{D9BF384A-46DD-4461-AC20-13D9B2509366}" srcOrd="4" destOrd="0" presId="urn:microsoft.com/office/officeart/2005/8/layout/cycle3"/>
    <dgm:cxn modelId="{DBA8871F-2039-44EE-B900-190409848561}" type="presParOf" srcId="{FB727E93-78FE-4A9B-9B07-79F3F8C716BF}" destId="{36119F94-D953-4EFB-B024-AA6D961744AB}" srcOrd="5" destOrd="0" presId="urn:microsoft.com/office/officeart/2005/8/layout/cycle3"/>
    <dgm:cxn modelId="{58A2E6F1-F780-432D-970B-D06DFC6DA6F3}" type="presParOf" srcId="{FB727E93-78FE-4A9B-9B07-79F3F8C716BF}" destId="{1BB4A0B8-37E6-4B42-B226-4273733B4887}" srcOrd="6" destOrd="0" presId="urn:microsoft.com/office/officeart/2005/8/layout/cycle3"/>
    <dgm:cxn modelId="{EEC74CB1-BCF9-4C77-BAD4-FBC271A2D6D8}" type="presParOf" srcId="{FB727E93-78FE-4A9B-9B07-79F3F8C716BF}" destId="{3007A3F3-FC15-41FC-9410-3E9EC8B7ED82}" srcOrd="7" destOrd="0" presId="urn:microsoft.com/office/officeart/2005/8/layout/cycle3"/>
    <dgm:cxn modelId="{AFA97205-4844-48F6-A6E2-8E3F69364D40}" type="presParOf" srcId="{FB727E93-78FE-4A9B-9B07-79F3F8C716BF}" destId="{FB52DB3C-E19D-499D-BC23-8C12FF713907}" srcOrd="8" destOrd="0" presId="urn:microsoft.com/office/officeart/2005/8/layout/cycle3"/>
    <dgm:cxn modelId="{45676D2E-D1F5-4741-99F2-E357BF32801A}" type="presParOf" srcId="{FB727E93-78FE-4A9B-9B07-79F3F8C716BF}" destId="{31DC8047-45C5-42FE-BCC0-6620A6FE15B3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3BDD93-D43F-4262-A388-3E7086527F98}" type="doc">
      <dgm:prSet loTypeId="urn:microsoft.com/office/officeart/2005/8/layout/cycle7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C507EAC-1C2F-4582-BD48-57693FA9588C}">
      <dgm:prSet phldrT="[Text]"/>
      <dgm:spPr/>
      <dgm:t>
        <a:bodyPr/>
        <a:lstStyle/>
        <a:p>
          <a:r>
            <a:rPr lang="en-US" dirty="0"/>
            <a:t>RIESGO</a:t>
          </a:r>
        </a:p>
      </dgm:t>
    </dgm:pt>
    <dgm:pt modelId="{484B088B-10BD-4859-B54A-2E96194B51D6}" type="parTrans" cxnId="{A4A2C3EA-5EC1-40F1-B211-34687D1753A5}">
      <dgm:prSet/>
      <dgm:spPr/>
      <dgm:t>
        <a:bodyPr/>
        <a:lstStyle/>
        <a:p>
          <a:endParaRPr lang="en-US"/>
        </a:p>
      </dgm:t>
    </dgm:pt>
    <dgm:pt modelId="{3F95EFFE-C1B8-48F3-8C68-D587A90F3722}" type="sibTrans" cxnId="{A4A2C3EA-5EC1-40F1-B211-34687D1753A5}">
      <dgm:prSet/>
      <dgm:spPr/>
      <dgm:t>
        <a:bodyPr/>
        <a:lstStyle/>
        <a:p>
          <a:endParaRPr lang="en-US"/>
        </a:p>
      </dgm:t>
    </dgm:pt>
    <dgm:pt modelId="{9B13C7BB-2936-43B4-B16E-1482CC61E4EC}">
      <dgm:prSet phldrT="[Text]"/>
      <dgm:spPr/>
      <dgm:t>
        <a:bodyPr/>
        <a:lstStyle/>
        <a:p>
          <a:r>
            <a:rPr lang="en-US" dirty="0"/>
            <a:t>DESEMPEÑO</a:t>
          </a:r>
        </a:p>
      </dgm:t>
    </dgm:pt>
    <dgm:pt modelId="{0077BEE2-1524-4499-942C-09BDCD06E341}" type="parTrans" cxnId="{C1CB0D81-CC00-4F05-AF8C-0E2A9124174B}">
      <dgm:prSet/>
      <dgm:spPr/>
      <dgm:t>
        <a:bodyPr/>
        <a:lstStyle/>
        <a:p>
          <a:endParaRPr lang="en-US"/>
        </a:p>
      </dgm:t>
    </dgm:pt>
    <dgm:pt modelId="{8A5DF568-44F6-4007-B5CA-4FE08229A1B6}" type="sibTrans" cxnId="{C1CB0D81-CC00-4F05-AF8C-0E2A9124174B}">
      <dgm:prSet/>
      <dgm:spPr/>
      <dgm:t>
        <a:bodyPr/>
        <a:lstStyle/>
        <a:p>
          <a:endParaRPr lang="en-US"/>
        </a:p>
      </dgm:t>
    </dgm:pt>
    <dgm:pt modelId="{1535CEC0-99A3-4E78-816B-DDCBFA0FECAB}">
      <dgm:prSet phldrT="[Text]"/>
      <dgm:spPr/>
      <dgm:t>
        <a:bodyPr/>
        <a:lstStyle/>
        <a:p>
          <a:r>
            <a:rPr lang="en-US" dirty="0"/>
            <a:t>COSTO</a:t>
          </a:r>
        </a:p>
      </dgm:t>
    </dgm:pt>
    <dgm:pt modelId="{73381E80-8AF7-4267-A3B3-36CC4BE5C3CF}" type="parTrans" cxnId="{8AB25A5F-50F6-415B-9D30-85684C166248}">
      <dgm:prSet/>
      <dgm:spPr/>
      <dgm:t>
        <a:bodyPr/>
        <a:lstStyle/>
        <a:p>
          <a:endParaRPr lang="en-US"/>
        </a:p>
      </dgm:t>
    </dgm:pt>
    <dgm:pt modelId="{A159F692-AE66-45AF-A00D-4C05B1238E49}" type="sibTrans" cxnId="{8AB25A5F-50F6-415B-9D30-85684C166248}">
      <dgm:prSet/>
      <dgm:spPr/>
      <dgm:t>
        <a:bodyPr/>
        <a:lstStyle/>
        <a:p>
          <a:endParaRPr lang="en-US"/>
        </a:p>
      </dgm:t>
    </dgm:pt>
    <dgm:pt modelId="{A3FDCFBF-311A-4C00-8E1F-A1F5FE2FE1C2}" type="pres">
      <dgm:prSet presAssocID="{3A3BDD93-D43F-4262-A388-3E7086527F98}" presName="Name0" presStyleCnt="0">
        <dgm:presLayoutVars>
          <dgm:dir/>
          <dgm:resizeHandles val="exact"/>
        </dgm:presLayoutVars>
      </dgm:prSet>
      <dgm:spPr/>
    </dgm:pt>
    <dgm:pt modelId="{8328E8CF-238B-4F80-A132-7E2192392B20}" type="pres">
      <dgm:prSet presAssocID="{AC507EAC-1C2F-4582-BD48-57693FA9588C}" presName="node" presStyleLbl="node1" presStyleIdx="0" presStyleCnt="3" custRadScaleRad="101051">
        <dgm:presLayoutVars>
          <dgm:bulletEnabled val="1"/>
        </dgm:presLayoutVars>
      </dgm:prSet>
      <dgm:spPr/>
    </dgm:pt>
    <dgm:pt modelId="{053DA47D-E9DA-4C0D-9B48-65D104057D8E}" type="pres">
      <dgm:prSet presAssocID="{3F95EFFE-C1B8-48F3-8C68-D587A90F3722}" presName="sibTrans" presStyleLbl="sibTrans2D1" presStyleIdx="0" presStyleCnt="3"/>
      <dgm:spPr/>
    </dgm:pt>
    <dgm:pt modelId="{0AEE5185-F526-434F-BF34-7EC3A3C99BAE}" type="pres">
      <dgm:prSet presAssocID="{3F95EFFE-C1B8-48F3-8C68-D587A90F3722}" presName="connectorText" presStyleLbl="sibTrans2D1" presStyleIdx="0" presStyleCnt="3"/>
      <dgm:spPr/>
    </dgm:pt>
    <dgm:pt modelId="{DD415692-EC71-4311-8E2A-AA5253B30C8C}" type="pres">
      <dgm:prSet presAssocID="{9B13C7BB-2936-43B4-B16E-1482CC61E4EC}" presName="node" presStyleLbl="node1" presStyleIdx="1" presStyleCnt="3">
        <dgm:presLayoutVars>
          <dgm:bulletEnabled val="1"/>
        </dgm:presLayoutVars>
      </dgm:prSet>
      <dgm:spPr/>
    </dgm:pt>
    <dgm:pt modelId="{C49BF21E-33EE-4F8B-B27E-9C741665CE89}" type="pres">
      <dgm:prSet presAssocID="{8A5DF568-44F6-4007-B5CA-4FE08229A1B6}" presName="sibTrans" presStyleLbl="sibTrans2D1" presStyleIdx="1" presStyleCnt="3"/>
      <dgm:spPr/>
    </dgm:pt>
    <dgm:pt modelId="{C32AB6C7-DCE6-41CE-8481-7A253E9DA40B}" type="pres">
      <dgm:prSet presAssocID="{8A5DF568-44F6-4007-B5CA-4FE08229A1B6}" presName="connectorText" presStyleLbl="sibTrans2D1" presStyleIdx="1" presStyleCnt="3"/>
      <dgm:spPr/>
    </dgm:pt>
    <dgm:pt modelId="{26C164E0-C92E-4055-88B0-A77A053A49BC}" type="pres">
      <dgm:prSet presAssocID="{1535CEC0-99A3-4E78-816B-DDCBFA0FECAB}" presName="node" presStyleLbl="node1" presStyleIdx="2" presStyleCnt="3">
        <dgm:presLayoutVars>
          <dgm:bulletEnabled val="1"/>
        </dgm:presLayoutVars>
      </dgm:prSet>
      <dgm:spPr/>
    </dgm:pt>
    <dgm:pt modelId="{DD773C47-327E-4960-9D91-185FE04BDA36}" type="pres">
      <dgm:prSet presAssocID="{A159F692-AE66-45AF-A00D-4C05B1238E49}" presName="sibTrans" presStyleLbl="sibTrans2D1" presStyleIdx="2" presStyleCnt="3"/>
      <dgm:spPr/>
    </dgm:pt>
    <dgm:pt modelId="{C6D899D7-E8D1-4F48-9D1F-1E3E98F0B9F9}" type="pres">
      <dgm:prSet presAssocID="{A159F692-AE66-45AF-A00D-4C05B1238E49}" presName="connectorText" presStyleLbl="sibTrans2D1" presStyleIdx="2" presStyleCnt="3"/>
      <dgm:spPr/>
    </dgm:pt>
  </dgm:ptLst>
  <dgm:cxnLst>
    <dgm:cxn modelId="{1C5B093F-7AC6-450D-AFC1-FB13433C61A0}" type="presOf" srcId="{3F95EFFE-C1B8-48F3-8C68-D587A90F3722}" destId="{0AEE5185-F526-434F-BF34-7EC3A3C99BAE}" srcOrd="1" destOrd="0" presId="urn:microsoft.com/office/officeart/2005/8/layout/cycle7"/>
    <dgm:cxn modelId="{8AB25A5F-50F6-415B-9D30-85684C166248}" srcId="{3A3BDD93-D43F-4262-A388-3E7086527F98}" destId="{1535CEC0-99A3-4E78-816B-DDCBFA0FECAB}" srcOrd="2" destOrd="0" parTransId="{73381E80-8AF7-4267-A3B3-36CC4BE5C3CF}" sibTransId="{A159F692-AE66-45AF-A00D-4C05B1238E49}"/>
    <dgm:cxn modelId="{A8B6F547-ABDC-42E4-B288-8E73E1644548}" type="presOf" srcId="{A159F692-AE66-45AF-A00D-4C05B1238E49}" destId="{DD773C47-327E-4960-9D91-185FE04BDA36}" srcOrd="0" destOrd="0" presId="urn:microsoft.com/office/officeart/2005/8/layout/cycle7"/>
    <dgm:cxn modelId="{541D5757-256A-43E7-8BB6-91D77E4DF14F}" type="presOf" srcId="{3A3BDD93-D43F-4262-A388-3E7086527F98}" destId="{A3FDCFBF-311A-4C00-8E1F-A1F5FE2FE1C2}" srcOrd="0" destOrd="0" presId="urn:microsoft.com/office/officeart/2005/8/layout/cycle7"/>
    <dgm:cxn modelId="{C1CB0D81-CC00-4F05-AF8C-0E2A9124174B}" srcId="{3A3BDD93-D43F-4262-A388-3E7086527F98}" destId="{9B13C7BB-2936-43B4-B16E-1482CC61E4EC}" srcOrd="1" destOrd="0" parTransId="{0077BEE2-1524-4499-942C-09BDCD06E341}" sibTransId="{8A5DF568-44F6-4007-B5CA-4FE08229A1B6}"/>
    <dgm:cxn modelId="{5AA7378B-65E4-4835-B1A8-9D2C1CB03271}" type="presOf" srcId="{9B13C7BB-2936-43B4-B16E-1482CC61E4EC}" destId="{DD415692-EC71-4311-8E2A-AA5253B30C8C}" srcOrd="0" destOrd="0" presId="urn:microsoft.com/office/officeart/2005/8/layout/cycle7"/>
    <dgm:cxn modelId="{B8AB20C2-F625-4D4F-A956-9D89DCA36BA2}" type="presOf" srcId="{3F95EFFE-C1B8-48F3-8C68-D587A90F3722}" destId="{053DA47D-E9DA-4C0D-9B48-65D104057D8E}" srcOrd="0" destOrd="0" presId="urn:microsoft.com/office/officeart/2005/8/layout/cycle7"/>
    <dgm:cxn modelId="{EA8D07C8-98BF-4419-A4B6-4187F87F0FA6}" type="presOf" srcId="{AC507EAC-1C2F-4582-BD48-57693FA9588C}" destId="{8328E8CF-238B-4F80-A132-7E2192392B20}" srcOrd="0" destOrd="0" presId="urn:microsoft.com/office/officeart/2005/8/layout/cycle7"/>
    <dgm:cxn modelId="{7DB64ECD-ECCA-4FE0-9834-A55BE39334AE}" type="presOf" srcId="{A159F692-AE66-45AF-A00D-4C05B1238E49}" destId="{C6D899D7-E8D1-4F48-9D1F-1E3E98F0B9F9}" srcOrd="1" destOrd="0" presId="urn:microsoft.com/office/officeart/2005/8/layout/cycle7"/>
    <dgm:cxn modelId="{DB52BECD-9227-45B3-9802-AE91004F65B0}" type="presOf" srcId="{8A5DF568-44F6-4007-B5CA-4FE08229A1B6}" destId="{C49BF21E-33EE-4F8B-B27E-9C741665CE89}" srcOrd="0" destOrd="0" presId="urn:microsoft.com/office/officeart/2005/8/layout/cycle7"/>
    <dgm:cxn modelId="{A4A2C3EA-5EC1-40F1-B211-34687D1753A5}" srcId="{3A3BDD93-D43F-4262-A388-3E7086527F98}" destId="{AC507EAC-1C2F-4582-BD48-57693FA9588C}" srcOrd="0" destOrd="0" parTransId="{484B088B-10BD-4859-B54A-2E96194B51D6}" sibTransId="{3F95EFFE-C1B8-48F3-8C68-D587A90F3722}"/>
    <dgm:cxn modelId="{77B0FFEB-25F5-47F9-876E-FAD4B439662E}" type="presOf" srcId="{8A5DF568-44F6-4007-B5CA-4FE08229A1B6}" destId="{C32AB6C7-DCE6-41CE-8481-7A253E9DA40B}" srcOrd="1" destOrd="0" presId="urn:microsoft.com/office/officeart/2005/8/layout/cycle7"/>
    <dgm:cxn modelId="{818B85F4-45CB-4729-BA94-878AD0875695}" type="presOf" srcId="{1535CEC0-99A3-4E78-816B-DDCBFA0FECAB}" destId="{26C164E0-C92E-4055-88B0-A77A053A49BC}" srcOrd="0" destOrd="0" presId="urn:microsoft.com/office/officeart/2005/8/layout/cycle7"/>
    <dgm:cxn modelId="{F95B1628-0B9E-4190-9805-38E8E02B6600}" type="presParOf" srcId="{A3FDCFBF-311A-4C00-8E1F-A1F5FE2FE1C2}" destId="{8328E8CF-238B-4F80-A132-7E2192392B20}" srcOrd="0" destOrd="0" presId="urn:microsoft.com/office/officeart/2005/8/layout/cycle7"/>
    <dgm:cxn modelId="{FA85C9CE-AF9E-4AB3-9186-8780E06758A3}" type="presParOf" srcId="{A3FDCFBF-311A-4C00-8E1F-A1F5FE2FE1C2}" destId="{053DA47D-E9DA-4C0D-9B48-65D104057D8E}" srcOrd="1" destOrd="0" presId="urn:microsoft.com/office/officeart/2005/8/layout/cycle7"/>
    <dgm:cxn modelId="{85B808A6-AE74-40E0-9B26-7C4A34255B00}" type="presParOf" srcId="{053DA47D-E9DA-4C0D-9B48-65D104057D8E}" destId="{0AEE5185-F526-434F-BF34-7EC3A3C99BAE}" srcOrd="0" destOrd="0" presId="urn:microsoft.com/office/officeart/2005/8/layout/cycle7"/>
    <dgm:cxn modelId="{16FB245B-131C-49F3-B5FC-7FD33049AAE5}" type="presParOf" srcId="{A3FDCFBF-311A-4C00-8E1F-A1F5FE2FE1C2}" destId="{DD415692-EC71-4311-8E2A-AA5253B30C8C}" srcOrd="2" destOrd="0" presId="urn:microsoft.com/office/officeart/2005/8/layout/cycle7"/>
    <dgm:cxn modelId="{97A42DDD-0F0D-4C77-9AA9-59ADA6686E17}" type="presParOf" srcId="{A3FDCFBF-311A-4C00-8E1F-A1F5FE2FE1C2}" destId="{C49BF21E-33EE-4F8B-B27E-9C741665CE89}" srcOrd="3" destOrd="0" presId="urn:microsoft.com/office/officeart/2005/8/layout/cycle7"/>
    <dgm:cxn modelId="{C6DCB0F0-AAD8-4CE2-8F03-459C0A29B0B0}" type="presParOf" srcId="{C49BF21E-33EE-4F8B-B27E-9C741665CE89}" destId="{C32AB6C7-DCE6-41CE-8481-7A253E9DA40B}" srcOrd="0" destOrd="0" presId="urn:microsoft.com/office/officeart/2005/8/layout/cycle7"/>
    <dgm:cxn modelId="{A29F2251-8529-4F11-A0E0-32DA39FC04E5}" type="presParOf" srcId="{A3FDCFBF-311A-4C00-8E1F-A1F5FE2FE1C2}" destId="{26C164E0-C92E-4055-88B0-A77A053A49BC}" srcOrd="4" destOrd="0" presId="urn:microsoft.com/office/officeart/2005/8/layout/cycle7"/>
    <dgm:cxn modelId="{EF10A446-FE59-475C-BD0F-F3A2C2228C9B}" type="presParOf" srcId="{A3FDCFBF-311A-4C00-8E1F-A1F5FE2FE1C2}" destId="{DD773C47-327E-4960-9D91-185FE04BDA36}" srcOrd="5" destOrd="0" presId="urn:microsoft.com/office/officeart/2005/8/layout/cycle7"/>
    <dgm:cxn modelId="{E44B3737-40DF-43C9-9AA2-28C7F4523EA0}" type="presParOf" srcId="{DD773C47-327E-4960-9D91-185FE04BDA36}" destId="{C6D899D7-E8D1-4F48-9D1F-1E3E98F0B9F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5F3C9F-351C-4A85-B8EF-A5676EBFBAEF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89CDCA3-E739-4441-9118-2FAA53B70F31}">
      <dgm:prSet phldrT="[Texto]"/>
      <dgm:spPr/>
      <dgm:t>
        <a:bodyPr/>
        <a:lstStyle/>
        <a:p>
          <a:r>
            <a:rPr lang="es-EC"/>
            <a:t>Alcance, diseño, especificaciones de equipos, revisiones de P&amp;ID en el campo.</a:t>
          </a:r>
          <a:endParaRPr lang="en-US" dirty="0"/>
        </a:p>
      </dgm:t>
    </dgm:pt>
    <dgm:pt modelId="{18572BC6-3180-4BF7-A4B5-96816181C7A2}" type="parTrans" cxnId="{8FA5BCB0-3C03-4194-BB30-6110775908BF}">
      <dgm:prSet/>
      <dgm:spPr/>
      <dgm:t>
        <a:bodyPr/>
        <a:lstStyle/>
        <a:p>
          <a:endParaRPr lang="en-US"/>
        </a:p>
      </dgm:t>
    </dgm:pt>
    <dgm:pt modelId="{1E7D1301-6337-4B39-A2E8-DCD7207C7C51}" type="sibTrans" cxnId="{8FA5BCB0-3C03-4194-BB30-6110775908BF}">
      <dgm:prSet/>
      <dgm:spPr/>
      <dgm:t>
        <a:bodyPr/>
        <a:lstStyle/>
        <a:p>
          <a:endParaRPr lang="en-US"/>
        </a:p>
      </dgm:t>
    </dgm:pt>
    <dgm:pt modelId="{809FD6B5-E45E-4E22-A18B-04DC624AA64E}">
      <dgm:prSet custT="1"/>
      <dgm:spPr/>
      <dgm:t>
        <a:bodyPr/>
        <a:lstStyle/>
        <a:p>
          <a:r>
            <a:rPr lang="es-EC" sz="1600" dirty="0"/>
            <a:t>Reunión multidisciplinar para FMEA/FMECA                     </a:t>
          </a:r>
          <a:r>
            <a:rPr lang="es-EC" sz="1200" dirty="0"/>
            <a:t>*Deseable realizar luego Ingeniería de detalle y obtener contratos y presupuesto para pruebas adicionales.</a:t>
          </a:r>
        </a:p>
      </dgm:t>
    </dgm:pt>
    <dgm:pt modelId="{92DDEEDA-52A8-4489-AFC0-374B8487F7D4}" type="parTrans" cxnId="{117959C5-32DD-4442-BC6A-3ABC3013DDE7}">
      <dgm:prSet/>
      <dgm:spPr/>
      <dgm:t>
        <a:bodyPr/>
        <a:lstStyle/>
        <a:p>
          <a:endParaRPr lang="es-EC"/>
        </a:p>
      </dgm:t>
    </dgm:pt>
    <dgm:pt modelId="{8205873E-18C5-4575-8645-28C06E8B02E5}" type="sibTrans" cxnId="{117959C5-32DD-4442-BC6A-3ABC3013DDE7}">
      <dgm:prSet/>
      <dgm:spPr/>
      <dgm:t>
        <a:bodyPr/>
        <a:lstStyle/>
        <a:p>
          <a:endParaRPr lang="es-EC"/>
        </a:p>
      </dgm:t>
    </dgm:pt>
    <dgm:pt modelId="{80DFCFC4-2956-487A-AEEE-149BDF628F02}">
      <dgm:prSet/>
      <dgm:spPr/>
      <dgm:t>
        <a:bodyPr/>
        <a:lstStyle/>
        <a:p>
          <a:r>
            <a:rPr lang="es-EC" dirty="0"/>
            <a:t> 𝑅𝐶^2 Árbol de decisión</a:t>
          </a:r>
        </a:p>
      </dgm:t>
    </dgm:pt>
    <dgm:pt modelId="{60C7A32C-CD9C-4F10-8861-2E618D7F9D28}" type="parTrans" cxnId="{68B98811-D77E-4091-951A-CBD4270090AA}">
      <dgm:prSet/>
      <dgm:spPr/>
      <dgm:t>
        <a:bodyPr/>
        <a:lstStyle/>
        <a:p>
          <a:endParaRPr lang="es-EC"/>
        </a:p>
      </dgm:t>
    </dgm:pt>
    <dgm:pt modelId="{E9343B27-E9A2-41DC-92A9-7E5F9214A120}" type="sibTrans" cxnId="{68B98811-D77E-4091-951A-CBD4270090AA}">
      <dgm:prSet/>
      <dgm:spPr/>
      <dgm:t>
        <a:bodyPr/>
        <a:lstStyle/>
        <a:p>
          <a:endParaRPr lang="es-EC"/>
        </a:p>
      </dgm:t>
    </dgm:pt>
    <dgm:pt modelId="{E7E07A98-E293-4F60-B6A2-2C55CF89456C}">
      <dgm:prSet/>
      <dgm:spPr/>
      <dgm:t>
        <a:bodyPr/>
        <a:lstStyle/>
        <a:p>
          <a:r>
            <a:rPr lang="es-EC"/>
            <a:t>Protocolo de prueba</a:t>
          </a:r>
        </a:p>
      </dgm:t>
    </dgm:pt>
    <dgm:pt modelId="{81BCD07B-C469-4E9A-8935-91DA6A646952}" type="parTrans" cxnId="{E0DCC503-BBA3-428C-AB0E-A604FC0A078D}">
      <dgm:prSet/>
      <dgm:spPr/>
      <dgm:t>
        <a:bodyPr/>
        <a:lstStyle/>
        <a:p>
          <a:endParaRPr lang="es-EC"/>
        </a:p>
      </dgm:t>
    </dgm:pt>
    <dgm:pt modelId="{3054BB99-F19A-467E-9F67-6E2C97FC5DB0}" type="sibTrans" cxnId="{E0DCC503-BBA3-428C-AB0E-A604FC0A078D}">
      <dgm:prSet/>
      <dgm:spPr/>
      <dgm:t>
        <a:bodyPr/>
        <a:lstStyle/>
        <a:p>
          <a:endParaRPr lang="es-EC"/>
        </a:p>
      </dgm:t>
    </dgm:pt>
    <dgm:pt modelId="{9E93132D-EAB8-4899-A4FE-7D7AE8B513DC}">
      <dgm:prSet custT="1"/>
      <dgm:spPr/>
      <dgm:t>
        <a:bodyPr/>
        <a:lstStyle/>
        <a:p>
          <a:r>
            <a:rPr lang="es-EC" sz="1800" dirty="0"/>
            <a:t>Implementación de pruebas, resultados y retroalimentación.                                                      </a:t>
          </a:r>
          <a:r>
            <a:rPr lang="es-EC" sz="1400" dirty="0"/>
            <a:t>Entrada de RCM/PMO en O&amp;M </a:t>
          </a:r>
          <a:endParaRPr lang="es-EC" sz="1800" dirty="0"/>
        </a:p>
      </dgm:t>
    </dgm:pt>
    <dgm:pt modelId="{12F4525A-C45D-47A1-A179-428F6FA361CE}" type="parTrans" cxnId="{B2A69EEC-1324-415E-B684-85DCA58E8CED}">
      <dgm:prSet/>
      <dgm:spPr/>
      <dgm:t>
        <a:bodyPr/>
        <a:lstStyle/>
        <a:p>
          <a:endParaRPr lang="es-EC"/>
        </a:p>
      </dgm:t>
    </dgm:pt>
    <dgm:pt modelId="{F2BC21B5-D27C-45B2-B5EE-9B283BB4037F}" type="sibTrans" cxnId="{B2A69EEC-1324-415E-B684-85DCA58E8CED}">
      <dgm:prSet/>
      <dgm:spPr/>
      <dgm:t>
        <a:bodyPr/>
        <a:lstStyle/>
        <a:p>
          <a:endParaRPr lang="es-EC"/>
        </a:p>
      </dgm:t>
    </dgm:pt>
    <dgm:pt modelId="{47ED17B6-7FE6-44CE-8B2C-59F7ECD4507F}" type="pres">
      <dgm:prSet presAssocID="{5D5F3C9F-351C-4A85-B8EF-A5676EBFBAEF}" presName="outerComposite" presStyleCnt="0">
        <dgm:presLayoutVars>
          <dgm:chMax val="5"/>
          <dgm:dir/>
          <dgm:resizeHandles val="exact"/>
        </dgm:presLayoutVars>
      </dgm:prSet>
      <dgm:spPr/>
    </dgm:pt>
    <dgm:pt modelId="{13A565DA-8912-40D8-AB67-75A401259549}" type="pres">
      <dgm:prSet presAssocID="{5D5F3C9F-351C-4A85-B8EF-A5676EBFBAEF}" presName="dummyMaxCanvas" presStyleCnt="0">
        <dgm:presLayoutVars/>
      </dgm:prSet>
      <dgm:spPr/>
    </dgm:pt>
    <dgm:pt modelId="{5552A4CA-B315-41DC-B942-111C489F349A}" type="pres">
      <dgm:prSet presAssocID="{5D5F3C9F-351C-4A85-B8EF-A5676EBFBAEF}" presName="FiveNodes_1" presStyleLbl="node1" presStyleIdx="0" presStyleCnt="5">
        <dgm:presLayoutVars>
          <dgm:bulletEnabled val="1"/>
        </dgm:presLayoutVars>
      </dgm:prSet>
      <dgm:spPr/>
    </dgm:pt>
    <dgm:pt modelId="{8C93C47B-A52D-4E12-A4C9-141CD6998759}" type="pres">
      <dgm:prSet presAssocID="{5D5F3C9F-351C-4A85-B8EF-A5676EBFBAEF}" presName="FiveNodes_2" presStyleLbl="node1" presStyleIdx="1" presStyleCnt="5">
        <dgm:presLayoutVars>
          <dgm:bulletEnabled val="1"/>
        </dgm:presLayoutVars>
      </dgm:prSet>
      <dgm:spPr/>
    </dgm:pt>
    <dgm:pt modelId="{9AE656E5-2DAB-4AF9-B96B-9632649FF5E2}" type="pres">
      <dgm:prSet presAssocID="{5D5F3C9F-351C-4A85-B8EF-A5676EBFBAEF}" presName="FiveNodes_3" presStyleLbl="node1" presStyleIdx="2" presStyleCnt="5">
        <dgm:presLayoutVars>
          <dgm:bulletEnabled val="1"/>
        </dgm:presLayoutVars>
      </dgm:prSet>
      <dgm:spPr/>
    </dgm:pt>
    <dgm:pt modelId="{7BDAB14C-B7FF-4BE6-9869-F5DCDDC63E1C}" type="pres">
      <dgm:prSet presAssocID="{5D5F3C9F-351C-4A85-B8EF-A5676EBFBAEF}" presName="FiveNodes_4" presStyleLbl="node1" presStyleIdx="3" presStyleCnt="5">
        <dgm:presLayoutVars>
          <dgm:bulletEnabled val="1"/>
        </dgm:presLayoutVars>
      </dgm:prSet>
      <dgm:spPr/>
    </dgm:pt>
    <dgm:pt modelId="{0F0D5C6D-37AA-49B0-851C-025BDAD3D196}" type="pres">
      <dgm:prSet presAssocID="{5D5F3C9F-351C-4A85-B8EF-A5676EBFBAEF}" presName="FiveNodes_5" presStyleLbl="node1" presStyleIdx="4" presStyleCnt="5">
        <dgm:presLayoutVars>
          <dgm:bulletEnabled val="1"/>
        </dgm:presLayoutVars>
      </dgm:prSet>
      <dgm:spPr/>
    </dgm:pt>
    <dgm:pt modelId="{49605165-DD7A-463E-A51C-8F4FC81D611E}" type="pres">
      <dgm:prSet presAssocID="{5D5F3C9F-351C-4A85-B8EF-A5676EBFBAEF}" presName="FiveConn_1-2" presStyleLbl="fgAccFollowNode1" presStyleIdx="0" presStyleCnt="4">
        <dgm:presLayoutVars>
          <dgm:bulletEnabled val="1"/>
        </dgm:presLayoutVars>
      </dgm:prSet>
      <dgm:spPr/>
    </dgm:pt>
    <dgm:pt modelId="{C7CCC901-2C36-4AB5-AD74-449A37686F01}" type="pres">
      <dgm:prSet presAssocID="{5D5F3C9F-351C-4A85-B8EF-A5676EBFBAEF}" presName="FiveConn_2-3" presStyleLbl="fgAccFollowNode1" presStyleIdx="1" presStyleCnt="4">
        <dgm:presLayoutVars>
          <dgm:bulletEnabled val="1"/>
        </dgm:presLayoutVars>
      </dgm:prSet>
      <dgm:spPr/>
    </dgm:pt>
    <dgm:pt modelId="{1A70285C-8567-4CAA-B490-CD52D7CA7DAB}" type="pres">
      <dgm:prSet presAssocID="{5D5F3C9F-351C-4A85-B8EF-A5676EBFBAEF}" presName="FiveConn_3-4" presStyleLbl="fgAccFollowNode1" presStyleIdx="2" presStyleCnt="4">
        <dgm:presLayoutVars>
          <dgm:bulletEnabled val="1"/>
        </dgm:presLayoutVars>
      </dgm:prSet>
      <dgm:spPr/>
    </dgm:pt>
    <dgm:pt modelId="{1C874E31-12A6-43DF-A952-EB153DB2DEEC}" type="pres">
      <dgm:prSet presAssocID="{5D5F3C9F-351C-4A85-B8EF-A5676EBFBAEF}" presName="FiveConn_4-5" presStyleLbl="fgAccFollowNode1" presStyleIdx="3" presStyleCnt="4">
        <dgm:presLayoutVars>
          <dgm:bulletEnabled val="1"/>
        </dgm:presLayoutVars>
      </dgm:prSet>
      <dgm:spPr/>
    </dgm:pt>
    <dgm:pt modelId="{5ECD849E-72E1-4A83-AD42-8D207108E657}" type="pres">
      <dgm:prSet presAssocID="{5D5F3C9F-351C-4A85-B8EF-A5676EBFBAEF}" presName="FiveNodes_1_text" presStyleLbl="node1" presStyleIdx="4" presStyleCnt="5">
        <dgm:presLayoutVars>
          <dgm:bulletEnabled val="1"/>
        </dgm:presLayoutVars>
      </dgm:prSet>
      <dgm:spPr/>
    </dgm:pt>
    <dgm:pt modelId="{0975E010-43CB-4F06-995C-8B93F31F5092}" type="pres">
      <dgm:prSet presAssocID="{5D5F3C9F-351C-4A85-B8EF-A5676EBFBAEF}" presName="FiveNodes_2_text" presStyleLbl="node1" presStyleIdx="4" presStyleCnt="5">
        <dgm:presLayoutVars>
          <dgm:bulletEnabled val="1"/>
        </dgm:presLayoutVars>
      </dgm:prSet>
      <dgm:spPr/>
    </dgm:pt>
    <dgm:pt modelId="{75A5A839-208E-48B9-A9AD-AE5B0FDCE7B5}" type="pres">
      <dgm:prSet presAssocID="{5D5F3C9F-351C-4A85-B8EF-A5676EBFBAEF}" presName="FiveNodes_3_text" presStyleLbl="node1" presStyleIdx="4" presStyleCnt="5">
        <dgm:presLayoutVars>
          <dgm:bulletEnabled val="1"/>
        </dgm:presLayoutVars>
      </dgm:prSet>
      <dgm:spPr/>
    </dgm:pt>
    <dgm:pt modelId="{F5FE8545-CC57-4C51-8094-124DE237B312}" type="pres">
      <dgm:prSet presAssocID="{5D5F3C9F-351C-4A85-B8EF-A5676EBFBAEF}" presName="FiveNodes_4_text" presStyleLbl="node1" presStyleIdx="4" presStyleCnt="5">
        <dgm:presLayoutVars>
          <dgm:bulletEnabled val="1"/>
        </dgm:presLayoutVars>
      </dgm:prSet>
      <dgm:spPr/>
    </dgm:pt>
    <dgm:pt modelId="{E0BAACE5-F206-4ED5-8107-94B1F3B86A87}" type="pres">
      <dgm:prSet presAssocID="{5D5F3C9F-351C-4A85-B8EF-A5676EBFBAE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0DCC503-BBA3-428C-AB0E-A604FC0A078D}" srcId="{5D5F3C9F-351C-4A85-B8EF-A5676EBFBAEF}" destId="{E7E07A98-E293-4F60-B6A2-2C55CF89456C}" srcOrd="3" destOrd="0" parTransId="{81BCD07B-C469-4E9A-8935-91DA6A646952}" sibTransId="{3054BB99-F19A-467E-9F67-6E2C97FC5DB0}"/>
    <dgm:cxn modelId="{68B98811-D77E-4091-951A-CBD4270090AA}" srcId="{5D5F3C9F-351C-4A85-B8EF-A5676EBFBAEF}" destId="{80DFCFC4-2956-487A-AEEE-149BDF628F02}" srcOrd="2" destOrd="0" parTransId="{60C7A32C-CD9C-4F10-8861-2E618D7F9D28}" sibTransId="{E9343B27-E9A2-41DC-92A9-7E5F9214A120}"/>
    <dgm:cxn modelId="{C5704114-60A4-4D69-8CF7-1D069A186C29}" type="presOf" srcId="{1E7D1301-6337-4B39-A2E8-DCD7207C7C51}" destId="{49605165-DD7A-463E-A51C-8F4FC81D611E}" srcOrd="0" destOrd="0" presId="urn:microsoft.com/office/officeart/2005/8/layout/vProcess5"/>
    <dgm:cxn modelId="{6349F01D-8606-49EE-B731-101A522C1AA4}" type="presOf" srcId="{9E93132D-EAB8-4899-A4FE-7D7AE8B513DC}" destId="{E0BAACE5-F206-4ED5-8107-94B1F3B86A87}" srcOrd="1" destOrd="0" presId="urn:microsoft.com/office/officeart/2005/8/layout/vProcess5"/>
    <dgm:cxn modelId="{E015DF37-0E70-4723-B6D9-01964D673C48}" type="presOf" srcId="{9E93132D-EAB8-4899-A4FE-7D7AE8B513DC}" destId="{0F0D5C6D-37AA-49B0-851C-025BDAD3D196}" srcOrd="0" destOrd="0" presId="urn:microsoft.com/office/officeart/2005/8/layout/vProcess5"/>
    <dgm:cxn modelId="{D3357238-BBE0-41DF-9B99-35BA5DCB1EBF}" type="presOf" srcId="{E7E07A98-E293-4F60-B6A2-2C55CF89456C}" destId="{F5FE8545-CC57-4C51-8094-124DE237B312}" srcOrd="1" destOrd="0" presId="urn:microsoft.com/office/officeart/2005/8/layout/vProcess5"/>
    <dgm:cxn modelId="{5B638C65-C699-4490-B2EB-CC6842FEE365}" type="presOf" srcId="{689CDCA3-E739-4441-9118-2FAA53B70F31}" destId="{5ECD849E-72E1-4A83-AD42-8D207108E657}" srcOrd="1" destOrd="0" presId="urn:microsoft.com/office/officeart/2005/8/layout/vProcess5"/>
    <dgm:cxn modelId="{6C106D4B-F281-4334-A725-333E3C301E46}" type="presOf" srcId="{8205873E-18C5-4575-8645-28C06E8B02E5}" destId="{C7CCC901-2C36-4AB5-AD74-449A37686F01}" srcOrd="0" destOrd="0" presId="urn:microsoft.com/office/officeart/2005/8/layout/vProcess5"/>
    <dgm:cxn modelId="{E9EDED4B-EB72-46B3-87C2-D8228A01AF5F}" type="presOf" srcId="{809FD6B5-E45E-4E22-A18B-04DC624AA64E}" destId="{0975E010-43CB-4F06-995C-8B93F31F5092}" srcOrd="1" destOrd="0" presId="urn:microsoft.com/office/officeart/2005/8/layout/vProcess5"/>
    <dgm:cxn modelId="{38D5EB76-CCB9-4B50-8F06-DD98577F4A73}" type="presOf" srcId="{5D5F3C9F-351C-4A85-B8EF-A5676EBFBAEF}" destId="{47ED17B6-7FE6-44CE-8B2C-59F7ECD4507F}" srcOrd="0" destOrd="0" presId="urn:microsoft.com/office/officeart/2005/8/layout/vProcess5"/>
    <dgm:cxn modelId="{4A808A5A-E9BB-4DF0-8D21-10543F65A291}" type="presOf" srcId="{80DFCFC4-2956-487A-AEEE-149BDF628F02}" destId="{75A5A839-208E-48B9-A9AD-AE5B0FDCE7B5}" srcOrd="1" destOrd="0" presId="urn:microsoft.com/office/officeart/2005/8/layout/vProcess5"/>
    <dgm:cxn modelId="{6C3C0282-8FDF-4E8A-8710-C23B006D60CF}" type="presOf" srcId="{E7E07A98-E293-4F60-B6A2-2C55CF89456C}" destId="{7BDAB14C-B7FF-4BE6-9869-F5DCDDC63E1C}" srcOrd="0" destOrd="0" presId="urn:microsoft.com/office/officeart/2005/8/layout/vProcess5"/>
    <dgm:cxn modelId="{AD3F0C86-067C-4B93-9325-BC45D835C62E}" type="presOf" srcId="{80DFCFC4-2956-487A-AEEE-149BDF628F02}" destId="{9AE656E5-2DAB-4AF9-B96B-9632649FF5E2}" srcOrd="0" destOrd="0" presId="urn:microsoft.com/office/officeart/2005/8/layout/vProcess5"/>
    <dgm:cxn modelId="{8FA5BCB0-3C03-4194-BB30-6110775908BF}" srcId="{5D5F3C9F-351C-4A85-B8EF-A5676EBFBAEF}" destId="{689CDCA3-E739-4441-9118-2FAA53B70F31}" srcOrd="0" destOrd="0" parTransId="{18572BC6-3180-4BF7-A4B5-96816181C7A2}" sibTransId="{1E7D1301-6337-4B39-A2E8-DCD7207C7C51}"/>
    <dgm:cxn modelId="{EF2812BC-999E-4183-9F53-E205992F12CA}" type="presOf" srcId="{689CDCA3-E739-4441-9118-2FAA53B70F31}" destId="{5552A4CA-B315-41DC-B942-111C489F349A}" srcOrd="0" destOrd="0" presId="urn:microsoft.com/office/officeart/2005/8/layout/vProcess5"/>
    <dgm:cxn modelId="{117959C5-32DD-4442-BC6A-3ABC3013DDE7}" srcId="{5D5F3C9F-351C-4A85-B8EF-A5676EBFBAEF}" destId="{809FD6B5-E45E-4E22-A18B-04DC624AA64E}" srcOrd="1" destOrd="0" parTransId="{92DDEEDA-52A8-4489-AFC0-374B8487F7D4}" sibTransId="{8205873E-18C5-4575-8645-28C06E8B02E5}"/>
    <dgm:cxn modelId="{DD9385D5-E210-488D-B63A-F4BDB0195593}" type="presOf" srcId="{809FD6B5-E45E-4E22-A18B-04DC624AA64E}" destId="{8C93C47B-A52D-4E12-A4C9-141CD6998759}" srcOrd="0" destOrd="0" presId="urn:microsoft.com/office/officeart/2005/8/layout/vProcess5"/>
    <dgm:cxn modelId="{302D1ED9-47EF-48BA-B6D9-C743478D1DC8}" type="presOf" srcId="{E9343B27-E9A2-41DC-92A9-7E5F9214A120}" destId="{1A70285C-8567-4CAA-B490-CD52D7CA7DAB}" srcOrd="0" destOrd="0" presId="urn:microsoft.com/office/officeart/2005/8/layout/vProcess5"/>
    <dgm:cxn modelId="{BF53CBE0-8101-478E-81D4-57E51A984748}" type="presOf" srcId="{3054BB99-F19A-467E-9F67-6E2C97FC5DB0}" destId="{1C874E31-12A6-43DF-A952-EB153DB2DEEC}" srcOrd="0" destOrd="0" presId="urn:microsoft.com/office/officeart/2005/8/layout/vProcess5"/>
    <dgm:cxn modelId="{B2A69EEC-1324-415E-B684-85DCA58E8CED}" srcId="{5D5F3C9F-351C-4A85-B8EF-A5676EBFBAEF}" destId="{9E93132D-EAB8-4899-A4FE-7D7AE8B513DC}" srcOrd="4" destOrd="0" parTransId="{12F4525A-C45D-47A1-A179-428F6FA361CE}" sibTransId="{F2BC21B5-D27C-45B2-B5EE-9B283BB4037F}"/>
    <dgm:cxn modelId="{F2DFC0D3-6DFF-44DE-A7E4-93884384A041}" type="presParOf" srcId="{47ED17B6-7FE6-44CE-8B2C-59F7ECD4507F}" destId="{13A565DA-8912-40D8-AB67-75A401259549}" srcOrd="0" destOrd="0" presId="urn:microsoft.com/office/officeart/2005/8/layout/vProcess5"/>
    <dgm:cxn modelId="{DF58E9CA-1214-472B-BF77-4F8370236300}" type="presParOf" srcId="{47ED17B6-7FE6-44CE-8B2C-59F7ECD4507F}" destId="{5552A4CA-B315-41DC-B942-111C489F349A}" srcOrd="1" destOrd="0" presId="urn:microsoft.com/office/officeart/2005/8/layout/vProcess5"/>
    <dgm:cxn modelId="{DED0DF9C-9C62-4730-AF93-5DF24E5EB862}" type="presParOf" srcId="{47ED17B6-7FE6-44CE-8B2C-59F7ECD4507F}" destId="{8C93C47B-A52D-4E12-A4C9-141CD6998759}" srcOrd="2" destOrd="0" presId="urn:microsoft.com/office/officeart/2005/8/layout/vProcess5"/>
    <dgm:cxn modelId="{7A5381E5-F231-4030-93EB-4C74E2579C57}" type="presParOf" srcId="{47ED17B6-7FE6-44CE-8B2C-59F7ECD4507F}" destId="{9AE656E5-2DAB-4AF9-B96B-9632649FF5E2}" srcOrd="3" destOrd="0" presId="urn:microsoft.com/office/officeart/2005/8/layout/vProcess5"/>
    <dgm:cxn modelId="{490D167D-2C2B-4EA4-B291-82D257DEE938}" type="presParOf" srcId="{47ED17B6-7FE6-44CE-8B2C-59F7ECD4507F}" destId="{7BDAB14C-B7FF-4BE6-9869-F5DCDDC63E1C}" srcOrd="4" destOrd="0" presId="urn:microsoft.com/office/officeart/2005/8/layout/vProcess5"/>
    <dgm:cxn modelId="{580155F4-3EC1-44B2-908F-44F208B1C3C6}" type="presParOf" srcId="{47ED17B6-7FE6-44CE-8B2C-59F7ECD4507F}" destId="{0F0D5C6D-37AA-49B0-851C-025BDAD3D196}" srcOrd="5" destOrd="0" presId="urn:microsoft.com/office/officeart/2005/8/layout/vProcess5"/>
    <dgm:cxn modelId="{7BA7FC5A-64CB-4D87-A81A-11E37D1B2817}" type="presParOf" srcId="{47ED17B6-7FE6-44CE-8B2C-59F7ECD4507F}" destId="{49605165-DD7A-463E-A51C-8F4FC81D611E}" srcOrd="6" destOrd="0" presId="urn:microsoft.com/office/officeart/2005/8/layout/vProcess5"/>
    <dgm:cxn modelId="{759CCE20-DCBB-46ED-B17D-64E4C7D81291}" type="presParOf" srcId="{47ED17B6-7FE6-44CE-8B2C-59F7ECD4507F}" destId="{C7CCC901-2C36-4AB5-AD74-449A37686F01}" srcOrd="7" destOrd="0" presId="urn:microsoft.com/office/officeart/2005/8/layout/vProcess5"/>
    <dgm:cxn modelId="{FCBA81CF-61F2-4769-9EF0-AA025EED219F}" type="presParOf" srcId="{47ED17B6-7FE6-44CE-8B2C-59F7ECD4507F}" destId="{1A70285C-8567-4CAA-B490-CD52D7CA7DAB}" srcOrd="8" destOrd="0" presId="urn:microsoft.com/office/officeart/2005/8/layout/vProcess5"/>
    <dgm:cxn modelId="{4C33F24E-061D-47E2-8A01-5AF61EFA6D5F}" type="presParOf" srcId="{47ED17B6-7FE6-44CE-8B2C-59F7ECD4507F}" destId="{1C874E31-12A6-43DF-A952-EB153DB2DEEC}" srcOrd="9" destOrd="0" presId="urn:microsoft.com/office/officeart/2005/8/layout/vProcess5"/>
    <dgm:cxn modelId="{3F993E3F-4D8A-45FF-8F70-BF9E37A1F04B}" type="presParOf" srcId="{47ED17B6-7FE6-44CE-8B2C-59F7ECD4507F}" destId="{5ECD849E-72E1-4A83-AD42-8D207108E657}" srcOrd="10" destOrd="0" presId="urn:microsoft.com/office/officeart/2005/8/layout/vProcess5"/>
    <dgm:cxn modelId="{EC29D025-DF10-477E-B162-98CC244B0773}" type="presParOf" srcId="{47ED17B6-7FE6-44CE-8B2C-59F7ECD4507F}" destId="{0975E010-43CB-4F06-995C-8B93F31F5092}" srcOrd="11" destOrd="0" presId="urn:microsoft.com/office/officeart/2005/8/layout/vProcess5"/>
    <dgm:cxn modelId="{49BEB265-6B65-4BFE-AC03-D72EB1B4CA66}" type="presParOf" srcId="{47ED17B6-7FE6-44CE-8B2C-59F7ECD4507F}" destId="{75A5A839-208E-48B9-A9AD-AE5B0FDCE7B5}" srcOrd="12" destOrd="0" presId="urn:microsoft.com/office/officeart/2005/8/layout/vProcess5"/>
    <dgm:cxn modelId="{E96FA72C-1269-4542-BBC3-312610E4D578}" type="presParOf" srcId="{47ED17B6-7FE6-44CE-8B2C-59F7ECD4507F}" destId="{F5FE8545-CC57-4C51-8094-124DE237B312}" srcOrd="13" destOrd="0" presId="urn:microsoft.com/office/officeart/2005/8/layout/vProcess5"/>
    <dgm:cxn modelId="{32FA6521-58A5-4D43-A340-381E3CCF2E50}" type="presParOf" srcId="{47ED17B6-7FE6-44CE-8B2C-59F7ECD4507F}" destId="{E0BAACE5-F206-4ED5-8107-94B1F3B86A8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94EF1-D0AE-44E0-ACC2-481866FEFBFD}">
      <dsp:nvSpPr>
        <dsp:cNvPr id="0" name=""/>
        <dsp:cNvSpPr/>
      </dsp:nvSpPr>
      <dsp:spPr>
        <a:xfrm>
          <a:off x="1279670" y="-27153"/>
          <a:ext cx="4509115" cy="4509115"/>
        </a:xfrm>
        <a:prstGeom prst="circularArrow">
          <a:avLst>
            <a:gd name="adj1" fmla="val 5544"/>
            <a:gd name="adj2" fmla="val 330680"/>
            <a:gd name="adj3" fmla="val 13790189"/>
            <a:gd name="adj4" fmla="val 17377289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FFE6C-2ABC-4B83-8BF5-7DD23121794B}">
      <dsp:nvSpPr>
        <dsp:cNvPr id="0" name=""/>
        <dsp:cNvSpPr/>
      </dsp:nvSpPr>
      <dsp:spPr>
        <a:xfrm>
          <a:off x="2485004" y="369"/>
          <a:ext cx="2098448" cy="10492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Planes de Desarrollo de Campos </a:t>
          </a:r>
          <a:br>
            <a:rPr lang="es-EC" sz="1200" kern="1200" dirty="0"/>
          </a:br>
          <a:r>
            <a:rPr lang="es-EC" sz="1200" kern="1200" dirty="0"/>
            <a:t>(Geología, geofísica, Petrofísica, Ing. Yacimientos)</a:t>
          </a:r>
          <a:endParaRPr lang="en-US" sz="1200" kern="1200" dirty="0"/>
        </a:p>
      </dsp:txBody>
      <dsp:txXfrm>
        <a:off x="2536223" y="51588"/>
        <a:ext cx="1996010" cy="946786"/>
      </dsp:txXfrm>
    </dsp:sp>
    <dsp:sp modelId="{27D1259B-D260-4B10-98FC-91EC52E8A64C}">
      <dsp:nvSpPr>
        <dsp:cNvPr id="0" name=""/>
        <dsp:cNvSpPr/>
      </dsp:nvSpPr>
      <dsp:spPr>
        <a:xfrm>
          <a:off x="4313756" y="1329036"/>
          <a:ext cx="2098448" cy="10492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Perforación / Reacondicionamiento de pozos </a:t>
          </a:r>
        </a:p>
      </dsp:txBody>
      <dsp:txXfrm>
        <a:off x="4364975" y="1380255"/>
        <a:ext cx="1996010" cy="946786"/>
      </dsp:txXfrm>
    </dsp:sp>
    <dsp:sp modelId="{401A8D60-F2E0-491C-95DB-9F0262473145}">
      <dsp:nvSpPr>
        <dsp:cNvPr id="0" name=""/>
        <dsp:cNvSpPr/>
      </dsp:nvSpPr>
      <dsp:spPr>
        <a:xfrm>
          <a:off x="3615235" y="3478863"/>
          <a:ext cx="2098448" cy="104922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Facilidades (Ingeniería / Procura / Construcción)</a:t>
          </a:r>
        </a:p>
      </dsp:txBody>
      <dsp:txXfrm>
        <a:off x="3666454" y="3530082"/>
        <a:ext cx="1996010" cy="946786"/>
      </dsp:txXfrm>
    </dsp:sp>
    <dsp:sp modelId="{40B8FFBA-BB57-4E1F-AB07-1211E50B31AF}">
      <dsp:nvSpPr>
        <dsp:cNvPr id="0" name=""/>
        <dsp:cNvSpPr/>
      </dsp:nvSpPr>
      <dsp:spPr>
        <a:xfrm>
          <a:off x="1354773" y="3478863"/>
          <a:ext cx="2098448" cy="10492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/>
            <a:t>Precom / Com / Puesta en marcha</a:t>
          </a:r>
        </a:p>
      </dsp:txBody>
      <dsp:txXfrm>
        <a:off x="1405992" y="3530082"/>
        <a:ext cx="1996010" cy="946786"/>
      </dsp:txXfrm>
    </dsp:sp>
    <dsp:sp modelId="{72F64092-BDFA-479D-9834-B640BE1B6F51}">
      <dsp:nvSpPr>
        <dsp:cNvPr id="0" name=""/>
        <dsp:cNvSpPr/>
      </dsp:nvSpPr>
      <dsp:spPr>
        <a:xfrm>
          <a:off x="656252" y="1329036"/>
          <a:ext cx="2098448" cy="104922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Operaciones de Producción y Mantenimiento / Ing. Producción</a:t>
          </a:r>
        </a:p>
      </dsp:txBody>
      <dsp:txXfrm>
        <a:off x="707471" y="1380255"/>
        <a:ext cx="1996010" cy="946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71F09A-B3F8-4A80-8729-4350DD687997}">
      <dsp:nvSpPr>
        <dsp:cNvPr id="0" name=""/>
        <dsp:cNvSpPr/>
      </dsp:nvSpPr>
      <dsp:spPr>
        <a:xfrm>
          <a:off x="2516456" y="1000044"/>
          <a:ext cx="2491337" cy="249133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MANTENIMIENTO</a:t>
          </a:r>
          <a:br>
            <a:rPr lang="en-US" sz="1600" b="0" i="0" kern="1200" dirty="0"/>
          </a:br>
          <a:r>
            <a:rPr lang="en-US" sz="1600" b="0" i="0" kern="1200" dirty="0"/>
            <a:t>  SHAYA</a:t>
          </a:r>
          <a:br>
            <a:rPr lang="en-US" sz="1600" b="0" i="0" kern="1200" dirty="0"/>
          </a:br>
          <a:endParaRPr lang="en-US" sz="12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1304" y="1364892"/>
        <a:ext cx="1761641" cy="1761641"/>
      </dsp:txXfrm>
    </dsp:sp>
    <dsp:sp modelId="{C23E5C63-B31C-4BB8-9A82-1045D44126CD}">
      <dsp:nvSpPr>
        <dsp:cNvPr id="0" name=""/>
        <dsp:cNvSpPr/>
      </dsp:nvSpPr>
      <dsp:spPr>
        <a:xfrm>
          <a:off x="3139291" y="444"/>
          <a:ext cx="1245668" cy="1245668"/>
        </a:xfrm>
        <a:prstGeom prst="ellipse">
          <a:avLst/>
        </a:prstGeom>
        <a:solidFill>
          <a:schemeClr val="accent5">
            <a:alpha val="50000"/>
            <a:hueOff val="-1225557"/>
            <a:satOff val="-1705"/>
            <a:lumOff val="-6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PLANIFICACIÓN ENERGÉTICA</a:t>
          </a:r>
          <a:endParaRPr lang="en-US" sz="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21715" y="182868"/>
        <a:ext cx="880820" cy="880820"/>
      </dsp:txXfrm>
    </dsp:sp>
    <dsp:sp modelId="{6E305422-45BA-4FC2-ACBF-A1F59907E07A}">
      <dsp:nvSpPr>
        <dsp:cNvPr id="0" name=""/>
        <dsp:cNvSpPr/>
      </dsp:nvSpPr>
      <dsp:spPr>
        <a:xfrm>
          <a:off x="4544359" y="811661"/>
          <a:ext cx="1245668" cy="1245668"/>
        </a:xfrm>
        <a:prstGeom prst="ellipse">
          <a:avLst/>
        </a:prstGeom>
        <a:solidFill>
          <a:schemeClr val="accent5">
            <a:alpha val="50000"/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MX" sz="800" kern="1200"/>
            <a:t>CONSULTORÍA MANTENIMIENTO, CONFIABILIDAD Y GESTIÓN DE ACTIVOS</a:t>
          </a:r>
          <a:endParaRPr lang="en-US" sz="800" kern="1200"/>
        </a:p>
      </dsp:txBody>
      <dsp:txXfrm>
        <a:off x="4726783" y="994085"/>
        <a:ext cx="880820" cy="880820"/>
      </dsp:txXfrm>
    </dsp:sp>
    <dsp:sp modelId="{AB0306B2-1746-4C43-8EF0-EFE1252975A9}">
      <dsp:nvSpPr>
        <dsp:cNvPr id="0" name=""/>
        <dsp:cNvSpPr/>
      </dsp:nvSpPr>
      <dsp:spPr>
        <a:xfrm>
          <a:off x="4544359" y="2434095"/>
          <a:ext cx="1245668" cy="1245668"/>
        </a:xfrm>
        <a:prstGeom prst="ellipse">
          <a:avLst/>
        </a:prstGeom>
        <a:solidFill>
          <a:schemeClr val="accent5">
            <a:alpha val="50000"/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MX" sz="800" kern="1200"/>
            <a:t>SEGMENTOS DE ACTIVOS DE MANTENIMIENTO Y CONTRATISTAS</a:t>
          </a:r>
          <a:endParaRPr lang="en-US" sz="800" kern="1200"/>
        </a:p>
      </dsp:txBody>
      <dsp:txXfrm>
        <a:off x="4726783" y="2616519"/>
        <a:ext cx="880820" cy="880820"/>
      </dsp:txXfrm>
    </dsp:sp>
    <dsp:sp modelId="{924C48C7-33D7-4AE8-BE9E-F63B7717EE10}">
      <dsp:nvSpPr>
        <dsp:cNvPr id="0" name=""/>
        <dsp:cNvSpPr/>
      </dsp:nvSpPr>
      <dsp:spPr>
        <a:xfrm>
          <a:off x="3139291" y="3245312"/>
          <a:ext cx="1245668" cy="1245668"/>
        </a:xfrm>
        <a:prstGeom prst="ellipse">
          <a:avLst/>
        </a:prstGeom>
        <a:solidFill>
          <a:schemeClr val="accent5">
            <a:alpha val="50000"/>
            <a:hueOff val="-4902230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MX" sz="800" kern="1200"/>
            <a:t>INSTALACIÓN DE EQUIPOS DE SUPERFICIE</a:t>
          </a:r>
          <a:endParaRPr lang="en-US" sz="800" kern="1200"/>
        </a:p>
      </dsp:txBody>
      <dsp:txXfrm>
        <a:off x="3321715" y="3427736"/>
        <a:ext cx="880820" cy="880820"/>
      </dsp:txXfrm>
    </dsp:sp>
    <dsp:sp modelId="{07EC089F-A5B5-4AEE-9EC2-C3EE8705BCC1}">
      <dsp:nvSpPr>
        <dsp:cNvPr id="0" name=""/>
        <dsp:cNvSpPr/>
      </dsp:nvSpPr>
      <dsp:spPr>
        <a:xfrm>
          <a:off x="1734222" y="2434095"/>
          <a:ext cx="1245668" cy="1245668"/>
        </a:xfrm>
        <a:prstGeom prst="ellipse">
          <a:avLst/>
        </a:prstGeom>
        <a:solidFill>
          <a:schemeClr val="accent5">
            <a:alpha val="50000"/>
            <a:hueOff val="-6127787"/>
            <a:satOff val="-8523"/>
            <a:lumOff val="-32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MX" sz="800" kern="1200"/>
            <a:t>INSTALACIONES TEMPORALES</a:t>
          </a:r>
          <a:endParaRPr lang="en-US" sz="800" kern="1200"/>
        </a:p>
      </dsp:txBody>
      <dsp:txXfrm>
        <a:off x="1916646" y="2616519"/>
        <a:ext cx="880820" cy="880820"/>
      </dsp:txXfrm>
    </dsp:sp>
    <dsp:sp modelId="{45C96020-7097-4705-AC51-0370A7403A75}">
      <dsp:nvSpPr>
        <dsp:cNvPr id="0" name=""/>
        <dsp:cNvSpPr/>
      </dsp:nvSpPr>
      <dsp:spPr>
        <a:xfrm>
          <a:off x="1734222" y="811661"/>
          <a:ext cx="1245668" cy="1245668"/>
        </a:xfrm>
        <a:prstGeom prst="ellipse">
          <a:avLst/>
        </a:prstGeom>
        <a:solidFill>
          <a:schemeClr val="accent5">
            <a:alpha val="50000"/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800" kern="1200"/>
            <a:t>PUESTA EN MARCHA</a:t>
          </a:r>
        </a:p>
      </dsp:txBody>
      <dsp:txXfrm>
        <a:off x="1916646" y="994085"/>
        <a:ext cx="880820" cy="8808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0AC64-98B5-4FE3-ACB5-ACE49E998346}">
      <dsp:nvSpPr>
        <dsp:cNvPr id="0" name=""/>
        <dsp:cNvSpPr/>
      </dsp:nvSpPr>
      <dsp:spPr>
        <a:xfrm rot="5400000">
          <a:off x="-158681" y="161169"/>
          <a:ext cx="1057876" cy="74051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/>
            <a:t>Construcción</a:t>
          </a:r>
          <a:endParaRPr lang="en-US" sz="1050" b="1" kern="1200" dirty="0">
            <a:solidFill>
              <a:schemeClr val="bg1"/>
            </a:solidFill>
          </a:endParaRPr>
        </a:p>
      </dsp:txBody>
      <dsp:txXfrm rot="-5400000">
        <a:off x="1" y="372745"/>
        <a:ext cx="740513" cy="317363"/>
      </dsp:txXfrm>
    </dsp:sp>
    <dsp:sp modelId="{F86BF0C5-0040-4A0A-81E3-91625FB45951}">
      <dsp:nvSpPr>
        <dsp:cNvPr id="0" name=""/>
        <dsp:cNvSpPr/>
      </dsp:nvSpPr>
      <dsp:spPr>
        <a:xfrm rot="5400000">
          <a:off x="2340155" y="-1597153"/>
          <a:ext cx="687619" cy="38869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s-MX" sz="1200" kern="1200" dirty="0"/>
            <a:t>Terminación mecánica</a:t>
          </a:r>
          <a:endParaRPr lang="en-US" sz="1200" kern="1200" dirty="0"/>
        </a:p>
      </dsp:txBody>
      <dsp:txXfrm rot="-5400000">
        <a:off x="740513" y="36056"/>
        <a:ext cx="3853337" cy="620485"/>
      </dsp:txXfrm>
    </dsp:sp>
    <dsp:sp modelId="{46E893C0-F6EA-4FE4-82EA-63CCB1AE59F3}">
      <dsp:nvSpPr>
        <dsp:cNvPr id="0" name=""/>
        <dsp:cNvSpPr/>
      </dsp:nvSpPr>
      <dsp:spPr>
        <a:xfrm rot="5400000">
          <a:off x="-158681" y="1069432"/>
          <a:ext cx="1057876" cy="740513"/>
        </a:xfrm>
        <a:prstGeom prst="chevron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MX" sz="900" kern="1200" dirty="0"/>
            <a:t>Pre-Comisionado</a:t>
          </a:r>
          <a:endParaRPr lang="en-US" sz="900" kern="1200" dirty="0"/>
        </a:p>
      </dsp:txBody>
      <dsp:txXfrm rot="-5400000">
        <a:off x="1" y="1281008"/>
        <a:ext cx="740513" cy="317363"/>
      </dsp:txXfrm>
    </dsp:sp>
    <dsp:sp modelId="{392F4505-7B6C-4BA4-A937-299F557599D1}">
      <dsp:nvSpPr>
        <dsp:cNvPr id="0" name=""/>
        <dsp:cNvSpPr/>
      </dsp:nvSpPr>
      <dsp:spPr>
        <a:xfrm rot="5400000">
          <a:off x="2340155" y="-688891"/>
          <a:ext cx="687619" cy="38869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s-MX" sz="1200" kern="1200" dirty="0"/>
            <a:t>Listo para comisionado</a:t>
          </a:r>
          <a:endParaRPr lang="en-US" sz="1200" kern="1200" dirty="0"/>
        </a:p>
      </dsp:txBody>
      <dsp:txXfrm rot="-5400000">
        <a:off x="740513" y="944318"/>
        <a:ext cx="3853337" cy="620485"/>
      </dsp:txXfrm>
    </dsp:sp>
    <dsp:sp modelId="{C5B228F1-2660-4BD2-ABEA-9CB9F6A9B506}">
      <dsp:nvSpPr>
        <dsp:cNvPr id="0" name=""/>
        <dsp:cNvSpPr/>
      </dsp:nvSpPr>
      <dsp:spPr>
        <a:xfrm rot="5400000">
          <a:off x="-158681" y="1977695"/>
          <a:ext cx="1057876" cy="740513"/>
        </a:xfrm>
        <a:prstGeom prst="chevron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900" kern="1200" dirty="0"/>
            <a:t>Comisionado</a:t>
          </a:r>
        </a:p>
      </dsp:txBody>
      <dsp:txXfrm rot="-5400000">
        <a:off x="1" y="2189271"/>
        <a:ext cx="740513" cy="317363"/>
      </dsp:txXfrm>
    </dsp:sp>
    <dsp:sp modelId="{3757EDE0-17F6-4783-AE26-B16C0759DB01}">
      <dsp:nvSpPr>
        <dsp:cNvPr id="0" name=""/>
        <dsp:cNvSpPr/>
      </dsp:nvSpPr>
      <dsp:spPr>
        <a:xfrm rot="5400000">
          <a:off x="2340155" y="219371"/>
          <a:ext cx="687619" cy="38869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s-MX" sz="1200" kern="1200" dirty="0"/>
            <a:t>FMEA/FMECA – RC^2 – Protocolo de prueba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s-MX" sz="1200" kern="1200" dirty="0"/>
            <a:t>Listo para la puesta en marcha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s-MX" sz="1200" kern="1200" dirty="0"/>
            <a:t>Revisión de seguridad previa al arranque</a:t>
          </a:r>
          <a:endParaRPr lang="en-US" sz="1200" kern="1200" dirty="0"/>
        </a:p>
      </dsp:txBody>
      <dsp:txXfrm rot="-5400000">
        <a:off x="740513" y="1852581"/>
        <a:ext cx="3853337" cy="620485"/>
      </dsp:txXfrm>
    </dsp:sp>
    <dsp:sp modelId="{B89491E7-0E33-4B7E-9649-573B3241DC64}">
      <dsp:nvSpPr>
        <dsp:cNvPr id="0" name=""/>
        <dsp:cNvSpPr/>
      </dsp:nvSpPr>
      <dsp:spPr>
        <a:xfrm rot="5400000">
          <a:off x="-158681" y="2885958"/>
          <a:ext cx="1057876" cy="740513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MX" sz="900" kern="1200" dirty="0"/>
            <a:t>Puesta en marcha / O&amp;M</a:t>
          </a:r>
          <a:endParaRPr lang="en-US" sz="900" kern="1200" dirty="0"/>
        </a:p>
      </dsp:txBody>
      <dsp:txXfrm rot="-5400000">
        <a:off x="1" y="3097534"/>
        <a:ext cx="740513" cy="317363"/>
      </dsp:txXfrm>
    </dsp:sp>
    <dsp:sp modelId="{3BF304EE-94FD-4FDB-8E8B-D747958837AD}">
      <dsp:nvSpPr>
        <dsp:cNvPr id="0" name=""/>
        <dsp:cNvSpPr/>
      </dsp:nvSpPr>
      <dsp:spPr>
        <a:xfrm rot="5400000">
          <a:off x="2340155" y="1127634"/>
          <a:ext cx="687619" cy="38869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s-MX" sz="1200" kern="1200" dirty="0"/>
            <a:t>Operación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s-MX" sz="1200" kern="1200" dirty="0"/>
            <a:t>Entrada para Planes de Mantenimiento e Inspecciones con FMEA/FMECA para realizar estudios RCM/PMO</a:t>
          </a:r>
          <a:endParaRPr lang="en-US" sz="1200" kern="1200" dirty="0"/>
        </a:p>
      </dsp:txBody>
      <dsp:txXfrm rot="-5400000">
        <a:off x="740513" y="2760844"/>
        <a:ext cx="3853337" cy="6204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BFF1F-9FE1-4034-B2BC-ECF9D5DBC3E2}">
      <dsp:nvSpPr>
        <dsp:cNvPr id="0" name=""/>
        <dsp:cNvSpPr/>
      </dsp:nvSpPr>
      <dsp:spPr>
        <a:xfrm>
          <a:off x="507945" y="-41582"/>
          <a:ext cx="3611527" cy="3611527"/>
        </a:xfrm>
        <a:prstGeom prst="circularArrow">
          <a:avLst>
            <a:gd name="adj1" fmla="val 5544"/>
            <a:gd name="adj2" fmla="val 330680"/>
            <a:gd name="adj3" fmla="val 14804294"/>
            <a:gd name="adj4" fmla="val 16786739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C0C50-5EAE-440E-ADCA-5DAB03B33EA5}">
      <dsp:nvSpPr>
        <dsp:cNvPr id="0" name=""/>
        <dsp:cNvSpPr/>
      </dsp:nvSpPr>
      <dsp:spPr>
        <a:xfrm>
          <a:off x="1868026" y="2895"/>
          <a:ext cx="891365" cy="44568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Identificar</a:t>
          </a:r>
          <a:endParaRPr lang="es-EC" sz="900" kern="1200" dirty="0"/>
        </a:p>
      </dsp:txBody>
      <dsp:txXfrm>
        <a:off x="1889782" y="24651"/>
        <a:ext cx="847853" cy="402170"/>
      </dsp:txXfrm>
    </dsp:sp>
    <dsp:sp modelId="{F49A0B72-ADFA-49D4-9A7C-07A212BE2271}">
      <dsp:nvSpPr>
        <dsp:cNvPr id="0" name=""/>
        <dsp:cNvSpPr/>
      </dsp:nvSpPr>
      <dsp:spPr>
        <a:xfrm>
          <a:off x="2857981" y="363209"/>
          <a:ext cx="891365" cy="445682"/>
        </a:xfrm>
        <a:prstGeom prst="roundRect">
          <a:avLst/>
        </a:prstGeom>
        <a:solidFill>
          <a:schemeClr val="accent5">
            <a:hueOff val="-919168"/>
            <a:satOff val="-1278"/>
            <a:lumOff val="-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Ingenieria</a:t>
          </a:r>
          <a:endParaRPr lang="es-EC" sz="900" kern="1200" dirty="0"/>
        </a:p>
      </dsp:txBody>
      <dsp:txXfrm>
        <a:off x="2879737" y="384965"/>
        <a:ext cx="847853" cy="402170"/>
      </dsp:txXfrm>
    </dsp:sp>
    <dsp:sp modelId="{D340B37B-AA3A-4DA7-975F-120D818B2CC1}">
      <dsp:nvSpPr>
        <dsp:cNvPr id="0" name=""/>
        <dsp:cNvSpPr/>
      </dsp:nvSpPr>
      <dsp:spPr>
        <a:xfrm>
          <a:off x="3384725" y="1275557"/>
          <a:ext cx="891365" cy="445682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Procura</a:t>
          </a:r>
          <a:endParaRPr lang="es-EC" sz="900" kern="1200" dirty="0"/>
        </a:p>
      </dsp:txBody>
      <dsp:txXfrm>
        <a:off x="3406481" y="1297313"/>
        <a:ext cx="847853" cy="402170"/>
      </dsp:txXfrm>
    </dsp:sp>
    <dsp:sp modelId="{D9BF384A-46DD-4461-AC20-13D9B2509366}">
      <dsp:nvSpPr>
        <dsp:cNvPr id="0" name=""/>
        <dsp:cNvSpPr/>
      </dsp:nvSpPr>
      <dsp:spPr>
        <a:xfrm>
          <a:off x="3201789" y="2313040"/>
          <a:ext cx="891365" cy="445682"/>
        </a:xfrm>
        <a:prstGeom prst="roundRect">
          <a:avLst/>
        </a:prstGeom>
        <a:solidFill>
          <a:schemeClr val="accent5">
            <a:hueOff val="-2757504"/>
            <a:satOff val="-3835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Construcción</a:t>
          </a:r>
          <a:endParaRPr lang="es-EC" sz="900" kern="1200" dirty="0"/>
        </a:p>
      </dsp:txBody>
      <dsp:txXfrm>
        <a:off x="3223545" y="2334796"/>
        <a:ext cx="847853" cy="402170"/>
      </dsp:txXfrm>
    </dsp:sp>
    <dsp:sp modelId="{36119F94-D953-4EFB-B024-AA6D961744AB}">
      <dsp:nvSpPr>
        <dsp:cNvPr id="0" name=""/>
        <dsp:cNvSpPr/>
      </dsp:nvSpPr>
      <dsp:spPr>
        <a:xfrm>
          <a:off x="2394770" y="2990210"/>
          <a:ext cx="891365" cy="445682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Comisionado</a:t>
          </a:r>
          <a:endParaRPr lang="es-EC" sz="900" kern="1200" dirty="0"/>
        </a:p>
      </dsp:txBody>
      <dsp:txXfrm>
        <a:off x="2416526" y="3011966"/>
        <a:ext cx="847853" cy="402170"/>
      </dsp:txXfrm>
    </dsp:sp>
    <dsp:sp modelId="{1BB4A0B8-37E6-4B42-B226-4273733B4887}">
      <dsp:nvSpPr>
        <dsp:cNvPr id="0" name=""/>
        <dsp:cNvSpPr/>
      </dsp:nvSpPr>
      <dsp:spPr>
        <a:xfrm>
          <a:off x="1341282" y="2990210"/>
          <a:ext cx="891365" cy="445682"/>
        </a:xfrm>
        <a:prstGeom prst="roundRect">
          <a:avLst/>
        </a:prstGeom>
        <a:solidFill>
          <a:schemeClr val="accent5">
            <a:hueOff val="-4595840"/>
            <a:satOff val="-6392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Operación</a:t>
          </a:r>
          <a:endParaRPr lang="es-EC" sz="900" kern="1200" dirty="0"/>
        </a:p>
      </dsp:txBody>
      <dsp:txXfrm>
        <a:off x="1363038" y="3011966"/>
        <a:ext cx="847853" cy="402170"/>
      </dsp:txXfrm>
    </dsp:sp>
    <dsp:sp modelId="{3007A3F3-FC15-41FC-9410-3E9EC8B7ED82}">
      <dsp:nvSpPr>
        <dsp:cNvPr id="0" name=""/>
        <dsp:cNvSpPr/>
      </dsp:nvSpPr>
      <dsp:spPr>
        <a:xfrm>
          <a:off x="534263" y="2313040"/>
          <a:ext cx="891365" cy="445682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Mantenimiento</a:t>
          </a:r>
          <a:endParaRPr lang="es-EC" sz="900" kern="1200" dirty="0"/>
        </a:p>
      </dsp:txBody>
      <dsp:txXfrm>
        <a:off x="556019" y="2334796"/>
        <a:ext cx="847853" cy="402170"/>
      </dsp:txXfrm>
    </dsp:sp>
    <dsp:sp modelId="{FB52DB3C-E19D-499D-BC23-8C12FF713907}">
      <dsp:nvSpPr>
        <dsp:cNvPr id="0" name=""/>
        <dsp:cNvSpPr/>
      </dsp:nvSpPr>
      <dsp:spPr>
        <a:xfrm>
          <a:off x="351326" y="1275557"/>
          <a:ext cx="891365" cy="445682"/>
        </a:xfrm>
        <a:prstGeom prst="roundRect">
          <a:avLst/>
        </a:prstGeom>
        <a:solidFill>
          <a:schemeClr val="accent5">
            <a:hueOff val="-6434176"/>
            <a:satOff val="-8949"/>
            <a:lumOff val="-3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 err="1"/>
            <a:t>Decomisionado</a:t>
          </a:r>
          <a:endParaRPr lang="es-EC" sz="900" kern="1200" dirty="0"/>
        </a:p>
      </dsp:txBody>
      <dsp:txXfrm>
        <a:off x="373082" y="1297313"/>
        <a:ext cx="847853" cy="402170"/>
      </dsp:txXfrm>
    </dsp:sp>
    <dsp:sp modelId="{31DC8047-45C5-42FE-BCC0-6620A6FE15B3}">
      <dsp:nvSpPr>
        <dsp:cNvPr id="0" name=""/>
        <dsp:cNvSpPr/>
      </dsp:nvSpPr>
      <dsp:spPr>
        <a:xfrm>
          <a:off x="878070" y="363209"/>
          <a:ext cx="891365" cy="445682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Reemplazo</a:t>
          </a:r>
          <a:endParaRPr lang="es-EC" sz="900" kern="1200" dirty="0"/>
        </a:p>
      </dsp:txBody>
      <dsp:txXfrm>
        <a:off x="899826" y="384965"/>
        <a:ext cx="847853" cy="4021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8E8CF-238B-4F80-A132-7E2192392B20}">
      <dsp:nvSpPr>
        <dsp:cNvPr id="0" name=""/>
        <dsp:cNvSpPr/>
      </dsp:nvSpPr>
      <dsp:spPr>
        <a:xfrm>
          <a:off x="1164890" y="0"/>
          <a:ext cx="786738" cy="3933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RIESGO</a:t>
          </a:r>
        </a:p>
      </dsp:txBody>
      <dsp:txXfrm>
        <a:off x="1176411" y="11521"/>
        <a:ext cx="763696" cy="370327"/>
      </dsp:txXfrm>
    </dsp:sp>
    <dsp:sp modelId="{053DA47D-E9DA-4C0D-9B48-65D104057D8E}">
      <dsp:nvSpPr>
        <dsp:cNvPr id="0" name=""/>
        <dsp:cNvSpPr/>
      </dsp:nvSpPr>
      <dsp:spPr>
        <a:xfrm rot="3600447">
          <a:off x="1678190" y="690248"/>
          <a:ext cx="409350" cy="13767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19494" y="717784"/>
        <a:ext cx="326742" cy="82607"/>
      </dsp:txXfrm>
    </dsp:sp>
    <dsp:sp modelId="{DD415692-EC71-4311-8E2A-AA5253B30C8C}">
      <dsp:nvSpPr>
        <dsp:cNvPr id="0" name=""/>
        <dsp:cNvSpPr/>
      </dsp:nvSpPr>
      <dsp:spPr>
        <a:xfrm>
          <a:off x="1814103" y="1124807"/>
          <a:ext cx="786738" cy="393369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DESEMPEÑO</a:t>
          </a:r>
        </a:p>
      </dsp:txBody>
      <dsp:txXfrm>
        <a:off x="1825624" y="1136328"/>
        <a:ext cx="763696" cy="370327"/>
      </dsp:txXfrm>
    </dsp:sp>
    <dsp:sp modelId="{C49BF21E-33EE-4F8B-B27E-9C741665CE89}">
      <dsp:nvSpPr>
        <dsp:cNvPr id="0" name=""/>
        <dsp:cNvSpPr/>
      </dsp:nvSpPr>
      <dsp:spPr>
        <a:xfrm rot="10800000">
          <a:off x="1353584" y="1252652"/>
          <a:ext cx="409350" cy="13767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394888" y="1280188"/>
        <a:ext cx="326742" cy="82607"/>
      </dsp:txXfrm>
    </dsp:sp>
    <dsp:sp modelId="{26C164E0-C92E-4055-88B0-A77A053A49BC}">
      <dsp:nvSpPr>
        <dsp:cNvPr id="0" name=""/>
        <dsp:cNvSpPr/>
      </dsp:nvSpPr>
      <dsp:spPr>
        <a:xfrm>
          <a:off x="515677" y="1124807"/>
          <a:ext cx="786738" cy="393369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COSTO</a:t>
          </a:r>
        </a:p>
      </dsp:txBody>
      <dsp:txXfrm>
        <a:off x="527198" y="1136328"/>
        <a:ext cx="763696" cy="370327"/>
      </dsp:txXfrm>
    </dsp:sp>
    <dsp:sp modelId="{DD773C47-327E-4960-9D91-185FE04BDA36}">
      <dsp:nvSpPr>
        <dsp:cNvPr id="0" name=""/>
        <dsp:cNvSpPr/>
      </dsp:nvSpPr>
      <dsp:spPr>
        <a:xfrm rot="17999553">
          <a:off x="1028977" y="690248"/>
          <a:ext cx="409350" cy="13767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70281" y="717784"/>
        <a:ext cx="326742" cy="826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2A4CA-B315-41DC-B942-111C489F349A}">
      <dsp:nvSpPr>
        <dsp:cNvPr id="0" name=""/>
        <dsp:cNvSpPr/>
      </dsp:nvSpPr>
      <dsp:spPr>
        <a:xfrm>
          <a:off x="0" y="0"/>
          <a:ext cx="5321726" cy="8226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/>
            <a:t>Alcance, diseño, especificaciones de equipos, revisiones de P&amp;ID en el campo.</a:t>
          </a:r>
          <a:endParaRPr lang="en-US" sz="1900" kern="1200" dirty="0"/>
        </a:p>
      </dsp:txBody>
      <dsp:txXfrm>
        <a:off x="24095" y="24095"/>
        <a:ext cx="4337771" cy="774460"/>
      </dsp:txXfrm>
    </dsp:sp>
    <dsp:sp modelId="{8C93C47B-A52D-4E12-A4C9-141CD6998759}">
      <dsp:nvSpPr>
        <dsp:cNvPr id="0" name=""/>
        <dsp:cNvSpPr/>
      </dsp:nvSpPr>
      <dsp:spPr>
        <a:xfrm>
          <a:off x="397401" y="936906"/>
          <a:ext cx="5321726" cy="822650"/>
        </a:xfrm>
        <a:prstGeom prst="roundRect">
          <a:avLst>
            <a:gd name="adj" fmla="val 1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Reunión multidisciplinar para FMEA/FMECA                     </a:t>
          </a:r>
          <a:r>
            <a:rPr lang="es-EC" sz="1200" kern="1200" dirty="0"/>
            <a:t>*Deseable realizar luego Ingeniería de detalle y obtener contratos y presupuesto para pruebas adicionales.</a:t>
          </a:r>
        </a:p>
      </dsp:txBody>
      <dsp:txXfrm>
        <a:off x="421496" y="961001"/>
        <a:ext cx="4341412" cy="774460"/>
      </dsp:txXfrm>
    </dsp:sp>
    <dsp:sp modelId="{9AE656E5-2DAB-4AF9-B96B-9632649FF5E2}">
      <dsp:nvSpPr>
        <dsp:cNvPr id="0" name=""/>
        <dsp:cNvSpPr/>
      </dsp:nvSpPr>
      <dsp:spPr>
        <a:xfrm>
          <a:off x="794803" y="1873813"/>
          <a:ext cx="5321726" cy="822650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 𝑅𝐶^2 Árbol de decisión</a:t>
          </a:r>
        </a:p>
      </dsp:txBody>
      <dsp:txXfrm>
        <a:off x="818898" y="1897908"/>
        <a:ext cx="4341412" cy="774460"/>
      </dsp:txXfrm>
    </dsp:sp>
    <dsp:sp modelId="{7BDAB14C-B7FF-4BE6-9869-F5DCDDC63E1C}">
      <dsp:nvSpPr>
        <dsp:cNvPr id="0" name=""/>
        <dsp:cNvSpPr/>
      </dsp:nvSpPr>
      <dsp:spPr>
        <a:xfrm>
          <a:off x="1192204" y="2810720"/>
          <a:ext cx="5321726" cy="822650"/>
        </a:xfrm>
        <a:prstGeom prst="roundRect">
          <a:avLst>
            <a:gd name="adj" fmla="val 1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/>
            <a:t>Protocolo de prueba</a:t>
          </a:r>
        </a:p>
      </dsp:txBody>
      <dsp:txXfrm>
        <a:off x="1216299" y="2834815"/>
        <a:ext cx="4341412" cy="774460"/>
      </dsp:txXfrm>
    </dsp:sp>
    <dsp:sp modelId="{0F0D5C6D-37AA-49B0-851C-025BDAD3D196}">
      <dsp:nvSpPr>
        <dsp:cNvPr id="0" name=""/>
        <dsp:cNvSpPr/>
      </dsp:nvSpPr>
      <dsp:spPr>
        <a:xfrm>
          <a:off x="1589606" y="3747627"/>
          <a:ext cx="5321726" cy="822650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Implementación de pruebas, resultados y retroalimentación.                                                      </a:t>
          </a:r>
          <a:r>
            <a:rPr lang="es-EC" sz="1400" kern="1200" dirty="0"/>
            <a:t>Entrada de RCM/PMO en O&amp;M </a:t>
          </a:r>
          <a:endParaRPr lang="es-EC" sz="1800" kern="1200" dirty="0"/>
        </a:p>
      </dsp:txBody>
      <dsp:txXfrm>
        <a:off x="1613701" y="3771722"/>
        <a:ext cx="4341412" cy="774460"/>
      </dsp:txXfrm>
    </dsp:sp>
    <dsp:sp modelId="{49605165-DD7A-463E-A51C-8F4FC81D611E}">
      <dsp:nvSpPr>
        <dsp:cNvPr id="0" name=""/>
        <dsp:cNvSpPr/>
      </dsp:nvSpPr>
      <dsp:spPr>
        <a:xfrm>
          <a:off x="4787003" y="600991"/>
          <a:ext cx="534722" cy="53472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907315" y="600991"/>
        <a:ext cx="294098" cy="402378"/>
      </dsp:txXfrm>
    </dsp:sp>
    <dsp:sp modelId="{C7CCC901-2C36-4AB5-AD74-449A37686F01}">
      <dsp:nvSpPr>
        <dsp:cNvPr id="0" name=""/>
        <dsp:cNvSpPr/>
      </dsp:nvSpPr>
      <dsp:spPr>
        <a:xfrm>
          <a:off x="5184405" y="1537898"/>
          <a:ext cx="534722" cy="53472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400" kern="1200"/>
        </a:p>
      </dsp:txBody>
      <dsp:txXfrm>
        <a:off x="5304717" y="1537898"/>
        <a:ext cx="294098" cy="402378"/>
      </dsp:txXfrm>
    </dsp:sp>
    <dsp:sp modelId="{1A70285C-8567-4CAA-B490-CD52D7CA7DAB}">
      <dsp:nvSpPr>
        <dsp:cNvPr id="0" name=""/>
        <dsp:cNvSpPr/>
      </dsp:nvSpPr>
      <dsp:spPr>
        <a:xfrm>
          <a:off x="5581807" y="2461094"/>
          <a:ext cx="534722" cy="53472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400" kern="1200"/>
        </a:p>
      </dsp:txBody>
      <dsp:txXfrm>
        <a:off x="5702119" y="2461094"/>
        <a:ext cx="294098" cy="402378"/>
      </dsp:txXfrm>
    </dsp:sp>
    <dsp:sp modelId="{1C874E31-12A6-43DF-A952-EB153DB2DEEC}">
      <dsp:nvSpPr>
        <dsp:cNvPr id="0" name=""/>
        <dsp:cNvSpPr/>
      </dsp:nvSpPr>
      <dsp:spPr>
        <a:xfrm>
          <a:off x="5979208" y="3407142"/>
          <a:ext cx="534722" cy="53472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400" kern="1200"/>
        </a:p>
      </dsp:txBody>
      <dsp:txXfrm>
        <a:off x="6099520" y="3407142"/>
        <a:ext cx="294098" cy="402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281C5-B7A4-3648-A348-45ACF1EA559E}" type="datetimeFigureOut">
              <a:rPr lang="es-MX" smtClean="0"/>
              <a:t>01/11/2022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5A775-D0DB-C444-B41B-7408B6F92AA9}" type="slidenum">
              <a:rPr lang="es-MX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18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14D42-04C0-482F-A5B7-809B61A180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96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C87C2-BD00-4447-8CE3-B45B8DEFBB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86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C87C2-BD00-4447-8CE3-B45B8DEFBB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14D42-04C0-482F-A5B7-809B61A180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16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14D42-04C0-482F-A5B7-809B61A180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69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14D42-04C0-482F-A5B7-809B61A180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5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14D42-04C0-482F-A5B7-809B61A180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74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C87C2-BD00-4447-8CE3-B45B8DEFBB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40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C87C2-BD00-4447-8CE3-B45B8DEFBB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64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14D42-04C0-482F-A5B7-809B61A180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33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C87C2-BD00-4447-8CE3-B45B8DEFBB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63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sv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85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95460" y="5059680"/>
            <a:ext cx="7856113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31802" y="1089029"/>
            <a:ext cx="8280400" cy="3970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10" name="3 Marcador de texto"/>
          <p:cNvSpPr>
            <a:spLocks noGrp="1"/>
          </p:cNvSpPr>
          <p:nvPr>
            <p:ph type="body" sz="half" idx="2"/>
          </p:nvPr>
        </p:nvSpPr>
        <p:spPr>
          <a:xfrm>
            <a:off x="695460" y="5644536"/>
            <a:ext cx="7856113" cy="59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242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135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Marino CMC-LATA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8EA3352-EF50-1741-808C-B13395A6F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82721" y="6244587"/>
            <a:ext cx="279227" cy="4144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ABE59225-85BD-5B3E-0C94-515BBF7C55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4197" y="6334299"/>
            <a:ext cx="310652" cy="28228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B5B975C-BBCA-58F6-81AE-0BA1F9777C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-15498"/>
            <a:ext cx="9202189" cy="6888995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962E675A-677E-8C81-2B28-2AEF6498DFA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68549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ORO CMC-LATA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>
            <a:extLst>
              <a:ext uri="{FF2B5EF4-FFF2-40B4-BE49-F238E27FC236}">
                <a16:creationId xmlns:a16="http://schemas.microsoft.com/office/drawing/2014/main" id="{ED9B6773-3584-2A69-0A92-5CC67C395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82721" y="6244587"/>
            <a:ext cx="279227" cy="41445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281A7465-46DB-5112-30FB-A86ED36664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4197" y="6334299"/>
            <a:ext cx="310652" cy="2822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DCB2119-0DB7-C55E-1B30-0151210BA6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8833" y="-58189"/>
            <a:ext cx="9327347" cy="6982691"/>
          </a:xfrm>
          <a:prstGeom prst="rect">
            <a:avLst/>
          </a:prstGeom>
        </p:spPr>
      </p:pic>
      <p:pic>
        <p:nvPicPr>
          <p:cNvPr id="7" name="Gráfico 7">
            <a:extLst>
              <a:ext uri="{FF2B5EF4-FFF2-40B4-BE49-F238E27FC236}">
                <a16:creationId xmlns:a16="http://schemas.microsoft.com/office/drawing/2014/main" id="{540BCBE1-BA89-5AE6-1C75-828DC60D8E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6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Celeste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>
            <a:extLst>
              <a:ext uri="{FF2B5EF4-FFF2-40B4-BE49-F238E27FC236}">
                <a16:creationId xmlns:a16="http://schemas.microsoft.com/office/drawing/2014/main" id="{CC3B6E40-47D8-6442-8EBF-FD1FD89AB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82721" y="6244587"/>
            <a:ext cx="279227" cy="41445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79BC689-5FB4-CB07-B59F-5AD2E75304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4197" y="6334299"/>
            <a:ext cx="310652" cy="28228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6EDC2BF-5A05-FA08-CF29-69FA5F80DB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0586C125-9EFB-56EF-BAF9-43B9126D1A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39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Roj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686A32CC-00C3-2884-E530-E1AD07539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4197" y="6334299"/>
            <a:ext cx="310652" cy="2822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0405A1-8663-7B20-B425-27F32C1FF3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482721" y="6244587"/>
            <a:ext cx="279227" cy="4144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AF220F1-B8F0-BF25-43A1-571CD256E23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19E73FEB-6347-1390-2A2C-F57E230040B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2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34" y="250211"/>
            <a:ext cx="8496131" cy="1068927"/>
          </a:xfrm>
          <a:prstGeom prst="rect">
            <a:avLst/>
          </a:prstGeom>
        </p:spPr>
        <p:txBody>
          <a:bodyPr/>
          <a:lstStyle>
            <a:lvl1pPr>
              <a:defRPr u="none">
                <a:solidFill>
                  <a:schemeClr val="accent1"/>
                </a:solidFill>
                <a:uFill>
                  <a:solidFill>
                    <a:schemeClr val="accent6"/>
                  </a:solidFill>
                </a:u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2744" y="1394462"/>
            <a:ext cx="8491274" cy="4514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buClr>
                <a:schemeClr val="accent1"/>
              </a:buClr>
              <a:defRPr sz="21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500"/>
            </a:lvl4pPr>
            <a:lvl5pPr>
              <a:buClr>
                <a:schemeClr val="accent1"/>
              </a:buClr>
              <a:defRPr sz="13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57A4635-3040-3145-8968-B415B33951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677661" y="5984001"/>
            <a:ext cx="1495587" cy="365125"/>
          </a:xfrm>
          <a:prstGeom prst="rect">
            <a:avLst/>
          </a:prstGeom>
        </p:spPr>
        <p:txBody>
          <a:bodyPr lIns="91440" tIns="45720" rIns="91440" bIns="45720"/>
          <a:lstStyle>
            <a:lvl1pPr algn="ctr">
              <a:defRPr/>
            </a:lvl1pPr>
          </a:lstStyle>
          <a:p>
            <a:fld id="{788AECFA-C89D-47DC-9B2B-D597BF80610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05F905-643D-5455-5906-46589852E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9927" y="6386491"/>
            <a:ext cx="1004166" cy="24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18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8C6F9-47D2-4C0B-97EE-859A638A9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A90393-D25E-4413-9C0F-979223415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DE669B-F733-46AF-B22D-5F483083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8142-38A8-4802-A3DA-1EDCD99A059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7E634B-9ACD-4007-BF3E-16819082A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FD3757-F363-41AF-9565-B4E54F30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D14E-4714-4C26-8F11-862B90EADCE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51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24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167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36"/>
            <a:ext cx="6823203" cy="96583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513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BC6E8-F6FF-794E-BB8A-AA45225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39E7B192-4FB7-B649-B328-D295B5C9127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715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20EB3-AF1E-B945-9553-94896C58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DA3008A-2A83-764F-B6B9-A3E9D981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91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37CF7-C54A-2144-A3B1-C71895A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Gotham Black" panose="02000604040000020004" pitchFamily="50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60E7F8-4458-3B42-B1E0-C752FB120E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449388"/>
            <a:ext cx="3995738" cy="47879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7DAC05E-D73B-BD48-BF77-D3D88165B8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6464" y="1449388"/>
            <a:ext cx="4021137" cy="47688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50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432725" y="1442884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3 Marcador de contenido"/>
          <p:cNvSpPr>
            <a:spLocks noGrp="1"/>
          </p:cNvSpPr>
          <p:nvPr>
            <p:ph sz="half" idx="2"/>
          </p:nvPr>
        </p:nvSpPr>
        <p:spPr>
          <a:xfrm>
            <a:off x="432725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4844" y="1449388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5 Marcador de contenido"/>
          <p:cNvSpPr>
            <a:spLocks noGrp="1"/>
          </p:cNvSpPr>
          <p:nvPr>
            <p:ph sz="quarter" idx="4"/>
          </p:nvPr>
        </p:nvSpPr>
        <p:spPr>
          <a:xfrm>
            <a:off x="4714844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4AF-8075-A24F-BA8B-39164362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721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E7BD-771F-2443-BFE0-D54FB45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952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31801" y="1089025"/>
            <a:ext cx="279079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332132" y="1089025"/>
            <a:ext cx="5380068" cy="51482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/>
          </p:nvPr>
        </p:nvSpPr>
        <p:spPr>
          <a:xfrm>
            <a:off x="431801" y="2357430"/>
            <a:ext cx="2790795" cy="3879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94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D52F09-1943-41B5-B4A5-5B170EAE138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083225" y="6705600"/>
            <a:ext cx="860822" cy="115416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ctr"/>
            <a:r>
              <a:rPr lang="en-US" sz="75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Schlumberger-Private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D797BA2-EC3D-D655-5901-B724B22329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37"/>
            <a:ext cx="9142419" cy="6856814"/>
          </a:xfrm>
          <a:prstGeom prst="rect">
            <a:avLst/>
          </a:prstGeom>
        </p:spPr>
      </p:pic>
      <p:pic>
        <p:nvPicPr>
          <p:cNvPr id="8" name="Gráfico 6">
            <a:extLst>
              <a:ext uri="{FF2B5EF4-FFF2-40B4-BE49-F238E27FC236}">
                <a16:creationId xmlns:a16="http://schemas.microsoft.com/office/drawing/2014/main" id="{41B0F2CE-D0B5-DC85-A7A1-D99DE27F87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7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C07FF-17C1-436A-AB82-EC3E4786A5B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083225" y="6705600"/>
            <a:ext cx="860822" cy="115416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ctr"/>
            <a:r>
              <a:rPr lang="en-US" sz="75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Schlumberger-Private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E2AFDA-3C2B-C51B-DC7B-E83C2BBAD2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37"/>
            <a:ext cx="9142419" cy="6856814"/>
          </a:xfrm>
          <a:prstGeom prst="rect">
            <a:avLst/>
          </a:prstGeom>
        </p:spPr>
      </p:pic>
      <p:pic>
        <p:nvPicPr>
          <p:cNvPr id="6" name="Gráfico 6">
            <a:extLst>
              <a:ext uri="{FF2B5EF4-FFF2-40B4-BE49-F238E27FC236}">
                <a16:creationId xmlns:a16="http://schemas.microsoft.com/office/drawing/2014/main" id="{E3C3668D-06A6-0FE2-3696-73EBDCA073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F0B20-CA6B-B343-A7C3-35803DE1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F1726-08FA-0D46-9455-FB501614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2" y="1449389"/>
            <a:ext cx="8280400" cy="450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36F3B-DF53-45A9-83AD-61DAD674485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24492" y="6104869"/>
            <a:ext cx="860822" cy="115416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ctr"/>
            <a:r>
              <a:rPr lang="en-US" sz="75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Schlumberger-Private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1A0E8B1-85EA-B2ED-08F2-A1BCB8B585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60" y="286846"/>
            <a:ext cx="1372909" cy="388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493D34A-FA8B-0590-2B00-069A23EDAC6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51" y="6133004"/>
            <a:ext cx="8106508" cy="8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4" r:id="rId3"/>
    <p:sldLayoutId id="2147483668" r:id="rId4"/>
    <p:sldLayoutId id="2147483669" r:id="rId5"/>
    <p:sldLayoutId id="2147483670" r:id="rId6"/>
    <p:sldLayoutId id="2147483671" r:id="rId7"/>
    <p:sldLayoutId id="2147483673" r:id="rId8"/>
    <p:sldLayoutId id="2147483690" r:id="rId9"/>
    <p:sldLayoutId id="2147483682" r:id="rId10"/>
    <p:sldLayoutId id="2147483683" r:id="rId11"/>
    <p:sldLayoutId id="2147483685" r:id="rId12"/>
    <p:sldLayoutId id="2147483687" r:id="rId13"/>
    <p:sldLayoutId id="2147483693" r:id="rId14"/>
    <p:sldLayoutId id="214748369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913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pos="272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pos="2971" userDrawn="1">
          <p15:clr>
            <a:srgbClr val="F26B43"/>
          </p15:clr>
        </p15:guide>
        <p15:guide id="9" pos="278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A7BB92-B386-42AA-A027-E95516055CD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083225" y="6705600"/>
            <a:ext cx="860822" cy="115416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ctr"/>
            <a:r>
              <a:rPr lang="en-US" sz="75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Schlumberger-Private</a:t>
            </a:r>
          </a:p>
        </p:txBody>
      </p:sp>
      <p:sp>
        <p:nvSpPr>
          <p:cNvPr id="4" name="Marcador de título 1">
            <a:extLst>
              <a:ext uri="{FF2B5EF4-FFF2-40B4-BE49-F238E27FC236}">
                <a16:creationId xmlns:a16="http://schemas.microsoft.com/office/drawing/2014/main" id="{142BE012-960B-C26E-8364-A26AA767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B367920D-1B88-568D-602E-8AAEA68F2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A68C5E8-3872-50D8-E273-C0D5329824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1"/>
            <a:ext cx="9144000" cy="684771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2F49114-1842-BA9A-CE3D-6242198A19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" y="2774"/>
            <a:ext cx="9136605" cy="6852453"/>
          </a:xfrm>
          <a:prstGeom prst="rect">
            <a:avLst/>
          </a:prstGeom>
        </p:spPr>
      </p:pic>
      <p:sp>
        <p:nvSpPr>
          <p:cNvPr id="17" name="14 Subtítulo">
            <a:extLst>
              <a:ext uri="{FF2B5EF4-FFF2-40B4-BE49-F238E27FC236}">
                <a16:creationId xmlns:a16="http://schemas.microsoft.com/office/drawing/2014/main" id="{6105B3DB-CA09-EA28-5AA9-DD88FD5022EB}"/>
              </a:ext>
            </a:extLst>
          </p:cNvPr>
          <p:cNvSpPr txBox="1">
            <a:spLocks/>
          </p:cNvSpPr>
          <p:nvPr userDrawn="1"/>
        </p:nvSpPr>
        <p:spPr>
          <a:xfrm>
            <a:off x="1223627" y="2240266"/>
            <a:ext cx="6696744" cy="1728192"/>
          </a:xfrm>
          <a:prstGeom prst="rect">
            <a:avLst/>
          </a:prstGeom>
        </p:spPr>
        <p:txBody>
          <a:bodyPr/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entury Gothic" panose="020B0502020202020204" pitchFamily="34" charset="0"/>
              </a:rPr>
              <a:t>¡GRACIAS!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DAA2B68-4CA8-BE0A-BC10-323992CF3135}"/>
              </a:ext>
            </a:extLst>
          </p:cNvPr>
          <p:cNvSpPr txBox="1"/>
          <p:nvPr userDrawn="1"/>
        </p:nvSpPr>
        <p:spPr>
          <a:xfrm>
            <a:off x="3059406" y="1687027"/>
            <a:ext cx="30251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>
                <a:solidFill>
                  <a:schemeClr val="bg1"/>
                </a:solidFill>
                <a:latin typeface="Century Gothic" panose="020B0502020202020204" pitchFamily="34" charset="0"/>
              </a:rPr>
              <a:t>POR SU ATENCIÓN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1D39A44-912C-34DF-8A70-16E0B5DABA1A}"/>
              </a:ext>
            </a:extLst>
          </p:cNvPr>
          <p:cNvSpPr/>
          <p:nvPr userDrawn="1"/>
        </p:nvSpPr>
        <p:spPr>
          <a:xfrm>
            <a:off x="2545642" y="3531254"/>
            <a:ext cx="40527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Ahora… ¡A implementar!</a:t>
            </a:r>
          </a:p>
        </p:txBody>
      </p:sp>
      <p:pic>
        <p:nvPicPr>
          <p:cNvPr id="22" name="Gráfico 7">
            <a:extLst>
              <a:ext uri="{FF2B5EF4-FFF2-40B4-BE49-F238E27FC236}">
                <a16:creationId xmlns:a16="http://schemas.microsoft.com/office/drawing/2014/main" id="{AB00360C-5358-87E1-26C1-A2F81D839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8821" y="816095"/>
            <a:ext cx="2090706" cy="589447"/>
          </a:xfrm>
          <a:prstGeom prst="rect">
            <a:avLst/>
          </a:prstGeom>
        </p:spPr>
      </p:pic>
      <p:pic>
        <p:nvPicPr>
          <p:cNvPr id="24" name="Imagen 11">
            <a:extLst>
              <a:ext uri="{FF2B5EF4-FFF2-40B4-BE49-F238E27FC236}">
                <a16:creationId xmlns:a16="http://schemas.microsoft.com/office/drawing/2014/main" id="{98BEE15D-B99E-D18A-330E-35C31C264D4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603" y="4780149"/>
            <a:ext cx="621141" cy="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40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tilleria@shaya.ec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7.jpeg"/><Relationship Id="rId4" Type="http://schemas.openxmlformats.org/officeDocument/2006/relationships/hyperlink" Target="mailto:ltilleria@slb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E9451BA2-82C0-198D-A37A-AE52E2F2B365}"/>
              </a:ext>
            </a:extLst>
          </p:cNvPr>
          <p:cNvSpPr>
            <a:spLocks noGrp="1"/>
          </p:cNvSpPr>
          <p:nvPr/>
        </p:nvSpPr>
        <p:spPr>
          <a:xfrm>
            <a:off x="-289363" y="5670846"/>
            <a:ext cx="9144000" cy="914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500" b="1" dirty="0">
                <a:latin typeface="Century Gothic" panose="020B0502020202020204" pitchFamily="34" charset="0"/>
              </a:rPr>
              <a:t>LUIS ALBERTO TILLERIA </a:t>
            </a:r>
          </a:p>
          <a:p>
            <a:pPr algn="r"/>
            <a:r>
              <a:rPr lang="es-CO" sz="2500" dirty="0">
                <a:latin typeface="Century Gothic" panose="020B0502020202020204" pitchFamily="34" charset="0"/>
              </a:rPr>
              <a:t>CMC CHILE, 2022</a:t>
            </a: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CDCE169C-B360-4505-3E83-E757B62CB522}"/>
              </a:ext>
            </a:extLst>
          </p:cNvPr>
          <p:cNvSpPr txBox="1">
            <a:spLocks/>
          </p:cNvSpPr>
          <p:nvPr/>
        </p:nvSpPr>
        <p:spPr>
          <a:xfrm>
            <a:off x="180974" y="3913506"/>
            <a:ext cx="8782050" cy="488469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MX" sz="3500" dirty="0">
                <a:solidFill>
                  <a:schemeClr val="bg1"/>
                </a:solidFill>
                <a:latin typeface="Century Gothic" panose="020B0502020202020204" pitchFamily="34" charset="0"/>
              </a:rPr>
              <a:t>¡LOGRA UN CAMBIO RÁPIDO</a:t>
            </a:r>
          </a:p>
          <a:p>
            <a:pPr algn="ctr">
              <a:lnSpc>
                <a:spcPct val="100000"/>
              </a:lnSpc>
            </a:pPr>
            <a:r>
              <a:rPr lang="es-MX" sz="3500" dirty="0">
                <a:solidFill>
                  <a:schemeClr val="bg1"/>
                </a:solidFill>
                <a:latin typeface="Century Gothic" panose="020B0502020202020204" pitchFamily="34" charset="0"/>
              </a:rPr>
              <a:t>Y POTENTE!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0675EE-1AC5-217E-0876-06C6DEBBF6D0}"/>
              </a:ext>
            </a:extLst>
          </p:cNvPr>
          <p:cNvSpPr txBox="1"/>
          <p:nvPr/>
        </p:nvSpPr>
        <p:spPr>
          <a:xfrm>
            <a:off x="700590" y="1682582"/>
            <a:ext cx="77428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“APLICA INMEDIATAMENTE…”</a:t>
            </a:r>
            <a:endParaRPr lang="es-MX" sz="6000" dirty="0"/>
          </a:p>
        </p:txBody>
      </p:sp>
      <p:pic>
        <p:nvPicPr>
          <p:cNvPr id="5" name="Imagen 11">
            <a:extLst>
              <a:ext uri="{FF2B5EF4-FFF2-40B4-BE49-F238E27FC236}">
                <a16:creationId xmlns:a16="http://schemas.microsoft.com/office/drawing/2014/main" id="{133CF89B-2006-D9EA-300B-7C8AE185A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091" y="240346"/>
            <a:ext cx="621141" cy="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9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91E688-9601-46D9-8FCA-360C1EC3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602" y="311452"/>
            <a:ext cx="6823203" cy="965835"/>
          </a:xfrm>
        </p:spPr>
        <p:txBody>
          <a:bodyPr/>
          <a:lstStyle/>
          <a:p>
            <a:r>
              <a:rPr lang="es-EC" sz="2400" dirty="0">
                <a:solidFill>
                  <a:srgbClr val="292F60"/>
                </a:solidFill>
                <a:latin typeface="Century Gothic" panose="020B0502020202020204" pitchFamily="34" charset="0"/>
              </a:rPr>
              <a:t>Comisionado Centrado en Confiabilidad y eliminación de defectos</a:t>
            </a:r>
            <a:endParaRPr lang="es-419" sz="240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C531C8-0E1C-47B5-BE60-7EBF28CA1B2A}"/>
              </a:ext>
            </a:extLst>
          </p:cNvPr>
          <p:cNvGrpSpPr/>
          <p:nvPr/>
        </p:nvGrpSpPr>
        <p:grpSpPr>
          <a:xfrm>
            <a:off x="598311" y="1478844"/>
            <a:ext cx="7247467" cy="4413956"/>
            <a:chOff x="2476500" y="1853720"/>
            <a:chExt cx="6842051" cy="456136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CDCB4FF-34C4-4E68-851E-8F51B9314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6500" y="1853720"/>
              <a:ext cx="6842051" cy="4561367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A41E9320-9EB8-43A3-B100-6F2794ECA884}"/>
                </a:ext>
              </a:extLst>
            </p:cNvPr>
            <p:cNvSpPr/>
            <p:nvPr/>
          </p:nvSpPr>
          <p:spPr>
            <a:xfrm>
              <a:off x="7981507" y="3522920"/>
              <a:ext cx="1119963" cy="188550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0081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B2D3FE8-8F45-F186-73B5-40C736FB88AF}"/>
              </a:ext>
            </a:extLst>
          </p:cNvPr>
          <p:cNvGrpSpPr/>
          <p:nvPr/>
        </p:nvGrpSpPr>
        <p:grpSpPr>
          <a:xfrm>
            <a:off x="961283" y="756356"/>
            <a:ext cx="7539250" cy="5091169"/>
            <a:chOff x="838200" y="0"/>
            <a:chExt cx="10035363" cy="68580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F4F7065-900F-41A9-ABB7-282885C2D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22"/>
            <a:stretch/>
          </p:blipFill>
          <p:spPr>
            <a:xfrm>
              <a:off x="838200" y="0"/>
              <a:ext cx="10035363" cy="6858000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09BC27C-A3BD-4046-991C-C3AA4E1E4F04}"/>
                </a:ext>
              </a:extLst>
            </p:cNvPr>
            <p:cNvSpPr/>
            <p:nvPr/>
          </p:nvSpPr>
          <p:spPr>
            <a:xfrm>
              <a:off x="8144539" y="5337270"/>
              <a:ext cx="2154865" cy="97463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85B55EB7-161C-4D58-B435-61B0F9BD6A49}"/>
                </a:ext>
              </a:extLst>
            </p:cNvPr>
            <p:cNvSpPr/>
            <p:nvPr/>
          </p:nvSpPr>
          <p:spPr>
            <a:xfrm>
              <a:off x="8925803" y="616688"/>
              <a:ext cx="1316895" cy="2764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Flecha: hacia abajo 6">
              <a:extLst>
                <a:ext uri="{FF2B5EF4-FFF2-40B4-BE49-F238E27FC236}">
                  <a16:creationId xmlns:a16="http://schemas.microsoft.com/office/drawing/2014/main" id="{AF522CEB-9987-4BD1-9E71-7BF4DBFF37C3}"/>
                </a:ext>
              </a:extLst>
            </p:cNvPr>
            <p:cNvSpPr/>
            <p:nvPr/>
          </p:nvSpPr>
          <p:spPr>
            <a:xfrm>
              <a:off x="3962400" y="893135"/>
              <a:ext cx="134679" cy="20556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Flecha: hacia abajo 7">
              <a:extLst>
                <a:ext uri="{FF2B5EF4-FFF2-40B4-BE49-F238E27FC236}">
                  <a16:creationId xmlns:a16="http://schemas.microsoft.com/office/drawing/2014/main" id="{0FCF2EFA-0BF5-4140-B82B-0D3B9A1EEE46}"/>
                </a:ext>
              </a:extLst>
            </p:cNvPr>
            <p:cNvSpPr/>
            <p:nvPr/>
          </p:nvSpPr>
          <p:spPr>
            <a:xfrm>
              <a:off x="3962400" y="1343247"/>
              <a:ext cx="134679" cy="197411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04291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C61E9-F4F6-470A-B8B3-45DFBC867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919" y="0"/>
            <a:ext cx="7886700" cy="994172"/>
          </a:xfrm>
        </p:spPr>
        <p:txBody>
          <a:bodyPr/>
          <a:lstStyle/>
          <a:p>
            <a:r>
              <a:rPr lang="en-US" sz="3000" dirty="0">
                <a:solidFill>
                  <a:srgbClr val="292F60"/>
                </a:solidFill>
                <a:latin typeface="Century Gothic" panose="020B0502020202020204" pitchFamily="34" charset="0"/>
              </a:rPr>
              <a:t>Norma de </a:t>
            </a:r>
            <a:r>
              <a:rPr lang="en-US" sz="3000" dirty="0" err="1">
                <a:solidFill>
                  <a:srgbClr val="292F60"/>
                </a:solidFill>
                <a:latin typeface="Century Gothic" panose="020B0502020202020204" pitchFamily="34" charset="0"/>
              </a:rPr>
              <a:t>comisionado</a:t>
            </a:r>
            <a:r>
              <a:rPr lang="en-US" sz="3000" dirty="0">
                <a:solidFill>
                  <a:srgbClr val="292F60"/>
                </a:solidFill>
                <a:latin typeface="Century Gothic" panose="020B0502020202020204" pitchFamily="34" charset="0"/>
              </a:rPr>
              <a:t> </a:t>
            </a:r>
            <a:r>
              <a:rPr lang="en-US" sz="3000" dirty="0" err="1">
                <a:solidFill>
                  <a:srgbClr val="292F60"/>
                </a:solidFill>
                <a:latin typeface="Century Gothic" panose="020B0502020202020204" pitchFamily="34" charset="0"/>
              </a:rPr>
              <a:t>Norzok</a:t>
            </a:r>
            <a:r>
              <a:rPr lang="en-US" sz="3000" dirty="0">
                <a:solidFill>
                  <a:srgbClr val="292F60"/>
                </a:solidFill>
                <a:latin typeface="Century Gothic" panose="020B0502020202020204" pitchFamily="34" charset="0"/>
              </a:rPr>
              <a:t> Z 007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856B90-FCA2-442C-80E6-0A3242AA1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2" y="1641400"/>
            <a:ext cx="3688133" cy="36921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07B9944-78BD-4B22-8BAD-362F6C36D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416" y="1459462"/>
            <a:ext cx="2542367" cy="39390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3BD010-EF22-471A-81A9-636DC5342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135" y="1517941"/>
            <a:ext cx="2734094" cy="3939077"/>
          </a:xfrm>
          <a:prstGeom prst="rect">
            <a:avLst/>
          </a:prstGeom>
        </p:spPr>
      </p:pic>
      <p:sp>
        <p:nvSpPr>
          <p:cNvPr id="7" name="Flecha: hacia la izquierda 6">
            <a:extLst>
              <a:ext uri="{FF2B5EF4-FFF2-40B4-BE49-F238E27FC236}">
                <a16:creationId xmlns:a16="http://schemas.microsoft.com/office/drawing/2014/main" id="{5E965E8C-9B14-4035-80EC-9AF880C0DB47}"/>
              </a:ext>
            </a:extLst>
          </p:cNvPr>
          <p:cNvSpPr/>
          <p:nvPr/>
        </p:nvSpPr>
        <p:spPr>
          <a:xfrm rot="20650420">
            <a:off x="5060434" y="3758198"/>
            <a:ext cx="1557670" cy="74427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FMEA/FMECA – RC2 - TP</a:t>
            </a:r>
          </a:p>
        </p:txBody>
      </p:sp>
    </p:spTree>
    <p:extLst>
      <p:ext uri="{BB962C8B-B14F-4D97-AF65-F5344CB8AC3E}">
        <p14:creationId xmlns:p14="http://schemas.microsoft.com/office/powerpoint/2010/main" val="251849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C991E688-9601-46D9-8FCA-360C1EC308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858230" y="134471"/>
                <a:ext cx="7886700" cy="994172"/>
              </a:xfrm>
            </p:spPr>
            <p:txBody>
              <a:bodyPr/>
              <a:lstStyle/>
              <a:p>
                <a:r>
                  <a:rPr lang="es-419" sz="2800" dirty="0">
                    <a:solidFill>
                      <a:srgbClr val="292F60"/>
                    </a:solidFill>
                    <a:latin typeface="Century Gothic" panose="020B0502020202020204" pitchFamily="34" charset="0"/>
                  </a:rPr>
                  <a:t>FMEA / FMECA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419" sz="2800" i="1" smtClean="0">
                            <a:solidFill>
                              <a:srgbClr val="292F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292F60"/>
                            </a:solidFill>
                            <a:latin typeface="Cambria Math" panose="02040503050406030204" pitchFamily="18" charset="0"/>
                          </a:rPr>
                          <m:t>𝑅𝐶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292F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419" sz="2800" dirty="0">
                    <a:solidFill>
                      <a:srgbClr val="292F60"/>
                    </a:solidFill>
                    <a:latin typeface="Century Gothic" panose="020B0502020202020204" pitchFamily="34" charset="0"/>
                  </a:rPr>
                  <a:t> - </a:t>
                </a:r>
                <a:r>
                  <a:rPr lang="en-US" sz="2800" dirty="0" err="1">
                    <a:solidFill>
                      <a:srgbClr val="292F60"/>
                    </a:solidFill>
                    <a:latin typeface="Century Gothic" panose="020B0502020202020204" pitchFamily="34" charset="0"/>
                  </a:rPr>
                  <a:t>Protocolos</a:t>
                </a:r>
                <a:r>
                  <a:rPr lang="en-US" sz="2800" dirty="0">
                    <a:solidFill>
                      <a:srgbClr val="292F60"/>
                    </a:solidFill>
                    <a:latin typeface="Century Gothic" panose="020B0502020202020204" pitchFamily="34" charset="0"/>
                  </a:rPr>
                  <a:t> de pruebas</a:t>
                </a:r>
              </a:p>
            </p:txBody>
          </p:sp>
        </mc:Choice>
        <mc:Fallback xmlns="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C991E688-9601-46D9-8FCA-360C1EC308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858230" y="134471"/>
                <a:ext cx="7886700" cy="994172"/>
              </a:xfrm>
              <a:blipFill>
                <a:blip r:embed="rId3"/>
                <a:stretch>
                  <a:fillRect l="-1623" t="-3681" b="-10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CDCF5C4-E5C6-4750-815D-352BB42DED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6874599"/>
              </p:ext>
            </p:extLst>
          </p:nvPr>
        </p:nvGraphicFramePr>
        <p:xfrm>
          <a:off x="1501422" y="1254789"/>
          <a:ext cx="6911333" cy="4570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4817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778A96CB-0CAE-4DCC-AB01-E3F4DCD165C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978843" y="0"/>
                <a:ext cx="7886700" cy="99417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419" sz="3000" i="1" smtClean="0">
                            <a:solidFill>
                              <a:srgbClr val="292F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292F60"/>
                            </a:solidFill>
                            <a:latin typeface="Cambria Math" panose="02040503050406030204" pitchFamily="18" charset="0"/>
                          </a:rPr>
                          <m:t>𝑅𝐶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292F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419" sz="3000" dirty="0">
                    <a:solidFill>
                      <a:srgbClr val="292F6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s-EC" sz="3000" dirty="0">
                    <a:solidFill>
                      <a:srgbClr val="292F60"/>
                    </a:solidFill>
                    <a:latin typeface="Century Gothic" panose="020B0502020202020204" pitchFamily="34" charset="0"/>
                  </a:rPr>
                  <a:t>Árbol de decisión</a:t>
                </a:r>
              </a:p>
            </p:txBody>
          </p:sp>
        </mc:Choice>
        <mc:Fallback xmlns="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778A96CB-0CAE-4DCC-AB01-E3F4DCD165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78843" y="0"/>
                <a:ext cx="7886700" cy="99417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7A2D7FA3-65FB-4B2A-BDCE-E8C3A0824295}"/>
              </a:ext>
            </a:extLst>
          </p:cNvPr>
          <p:cNvSpPr txBox="1"/>
          <p:nvPr/>
        </p:nvSpPr>
        <p:spPr>
          <a:xfrm>
            <a:off x="6187295" y="1401235"/>
            <a:ext cx="2690007" cy="36009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350" b="1" dirty="0"/>
              <a:t>Tipo de tareas de prueba</a:t>
            </a:r>
          </a:p>
          <a:p>
            <a:pPr marL="257175" indent="-257175" algn="just">
              <a:buFont typeface="+mj-lt"/>
              <a:buAutoNum type="arabicPeriod"/>
            </a:pPr>
            <a:r>
              <a:rPr lang="es-EC" sz="1350" dirty="0"/>
              <a:t>Verificación de documentos (FAT/SAT/Precom/Calidad de componentes).</a:t>
            </a:r>
          </a:p>
          <a:p>
            <a:pPr marL="257175" indent="-257175" algn="just">
              <a:buFont typeface="+mj-lt"/>
              <a:buAutoNum type="arabicPeriod"/>
            </a:pPr>
            <a:r>
              <a:rPr lang="es-EC" sz="1350" dirty="0"/>
              <a:t>Reemplace el componente antes de la puesta en servicio.</a:t>
            </a:r>
          </a:p>
          <a:p>
            <a:pPr marL="257175" indent="-257175" algn="just">
              <a:buFont typeface="+mj-lt"/>
              <a:buAutoNum type="arabicPeriod"/>
            </a:pPr>
            <a:r>
              <a:rPr lang="es-EC" sz="1350" dirty="0"/>
              <a:t>Prueba funcional</a:t>
            </a:r>
          </a:p>
          <a:p>
            <a:pPr marL="257175" indent="-257175" algn="just">
              <a:buFont typeface="+mj-lt"/>
              <a:buAutoNum type="arabicPeriod"/>
            </a:pPr>
            <a:r>
              <a:rPr lang="es-EC" sz="1350" dirty="0"/>
              <a:t>Verifique la configuración de protección / Programa de control / revisión mediante el cálculo.</a:t>
            </a:r>
          </a:p>
          <a:p>
            <a:pPr marL="257175" indent="-257175" algn="just">
              <a:buFont typeface="+mj-lt"/>
              <a:buAutoNum type="arabicPeriod"/>
            </a:pPr>
            <a:r>
              <a:rPr lang="es-EC" sz="1350" dirty="0"/>
              <a:t>Revise la instalación con las especificaciones de ingeniería.</a:t>
            </a:r>
          </a:p>
          <a:p>
            <a:pPr marL="257175" indent="-257175" algn="just">
              <a:buFont typeface="+mj-lt"/>
              <a:buAutoNum type="arabicPeriod"/>
            </a:pPr>
            <a:r>
              <a:rPr lang="es-EC" sz="1350" dirty="0"/>
              <a:t>Tarea basada en condición.</a:t>
            </a:r>
          </a:p>
          <a:p>
            <a:pPr marL="257175" indent="-257175" algn="just">
              <a:buFont typeface="+mj-lt"/>
              <a:buAutoNum type="arabicPeriod"/>
            </a:pPr>
            <a:r>
              <a:rPr lang="es-EC" sz="1350" dirty="0"/>
              <a:t>Vuelva realizar prueba de Precom</a:t>
            </a:r>
          </a:p>
          <a:p>
            <a:pPr marL="257175" indent="-257175" algn="just">
              <a:buFont typeface="+mj-lt"/>
              <a:buAutoNum type="arabicPeriod"/>
            </a:pPr>
            <a:r>
              <a:rPr lang="es-EC" sz="1350" dirty="0"/>
              <a:t>RTF</a:t>
            </a:r>
            <a:endParaRPr lang="en-US" sz="1050" dirty="0"/>
          </a:p>
        </p:txBody>
      </p:sp>
      <p:cxnSp>
        <p:nvCxnSpPr>
          <p:cNvPr id="106" name="Conector recto de flecha 105">
            <a:extLst>
              <a:ext uri="{FF2B5EF4-FFF2-40B4-BE49-F238E27FC236}">
                <a16:creationId xmlns:a16="http://schemas.microsoft.com/office/drawing/2014/main" id="{159FA62D-7229-49D2-87F7-E0B05527780E}"/>
              </a:ext>
            </a:extLst>
          </p:cNvPr>
          <p:cNvCxnSpPr>
            <a:stCxn id="4" idx="3"/>
            <a:endCxn id="90" idx="1"/>
          </p:cNvCxnSpPr>
          <p:nvPr/>
        </p:nvCxnSpPr>
        <p:spPr>
          <a:xfrm>
            <a:off x="1276530" y="1648462"/>
            <a:ext cx="149804" cy="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B4BD4FCD-2547-4395-BF94-4D847D936528}"/>
              </a:ext>
            </a:extLst>
          </p:cNvPr>
          <p:cNvGrpSpPr/>
          <p:nvPr/>
        </p:nvGrpSpPr>
        <p:grpSpPr>
          <a:xfrm>
            <a:off x="530578" y="1342822"/>
            <a:ext cx="5443998" cy="4346777"/>
            <a:chOff x="1270889" y="1321701"/>
            <a:chExt cx="6401755" cy="5338792"/>
          </a:xfrm>
        </p:grpSpPr>
        <p:grpSp>
          <p:nvGrpSpPr>
            <p:cNvPr id="116" name="Grupo 115">
              <a:extLst>
                <a:ext uri="{FF2B5EF4-FFF2-40B4-BE49-F238E27FC236}">
                  <a16:creationId xmlns:a16="http://schemas.microsoft.com/office/drawing/2014/main" id="{2D556471-FA92-477C-967F-4709A91C8C32}"/>
                </a:ext>
              </a:extLst>
            </p:cNvPr>
            <p:cNvGrpSpPr/>
            <p:nvPr/>
          </p:nvGrpSpPr>
          <p:grpSpPr>
            <a:xfrm>
              <a:off x="1270889" y="1321701"/>
              <a:ext cx="6401755" cy="5115115"/>
              <a:chOff x="760527" y="1229552"/>
              <a:chExt cx="6401755" cy="5115115"/>
            </a:xfrm>
          </p:grpSpPr>
          <p:sp>
            <p:nvSpPr>
              <p:cNvPr id="110" name="CuadroTexto 109">
                <a:extLst>
                  <a:ext uri="{FF2B5EF4-FFF2-40B4-BE49-F238E27FC236}">
                    <a16:creationId xmlns:a16="http://schemas.microsoft.com/office/drawing/2014/main" id="{8EA767EB-D361-4979-BF01-C5E21B98E8ED}"/>
                  </a:ext>
                </a:extLst>
              </p:cNvPr>
              <p:cNvSpPr txBox="1"/>
              <p:nvPr/>
            </p:nvSpPr>
            <p:spPr>
              <a:xfrm>
                <a:off x="5616932" y="5261220"/>
                <a:ext cx="6988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25" dirty="0"/>
                  <a:t>Si</a:t>
                </a:r>
              </a:p>
            </p:txBody>
          </p:sp>
          <p:sp>
            <p:nvSpPr>
              <p:cNvPr id="111" name="CuadroTexto 110">
                <a:extLst>
                  <a:ext uri="{FF2B5EF4-FFF2-40B4-BE49-F238E27FC236}">
                    <a16:creationId xmlns:a16="http://schemas.microsoft.com/office/drawing/2014/main" id="{B4DAAB08-F5EB-4B2A-B0CC-9B505D1B31A6}"/>
                  </a:ext>
                </a:extLst>
              </p:cNvPr>
              <p:cNvSpPr txBox="1"/>
              <p:nvPr/>
            </p:nvSpPr>
            <p:spPr>
              <a:xfrm>
                <a:off x="6127110" y="5654710"/>
                <a:ext cx="6988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25" dirty="0"/>
                  <a:t>Si</a:t>
                </a:r>
              </a:p>
            </p:txBody>
          </p:sp>
          <p:grpSp>
            <p:nvGrpSpPr>
              <p:cNvPr id="115" name="Grupo 114">
                <a:extLst>
                  <a:ext uri="{FF2B5EF4-FFF2-40B4-BE49-F238E27FC236}">
                    <a16:creationId xmlns:a16="http://schemas.microsoft.com/office/drawing/2014/main" id="{60DC7494-6B33-46A7-8245-C49DC67CC58C}"/>
                  </a:ext>
                </a:extLst>
              </p:cNvPr>
              <p:cNvGrpSpPr/>
              <p:nvPr/>
            </p:nvGrpSpPr>
            <p:grpSpPr>
              <a:xfrm>
                <a:off x="760527" y="1229552"/>
                <a:ext cx="6401755" cy="5115115"/>
                <a:chOff x="760527" y="1229552"/>
                <a:chExt cx="6401755" cy="5115115"/>
              </a:xfrm>
            </p:grpSpPr>
            <p:grpSp>
              <p:nvGrpSpPr>
                <p:cNvPr id="109" name="Grupo 108">
                  <a:extLst>
                    <a:ext uri="{FF2B5EF4-FFF2-40B4-BE49-F238E27FC236}">
                      <a16:creationId xmlns:a16="http://schemas.microsoft.com/office/drawing/2014/main" id="{7E6049AB-4565-4BCB-BF0D-84D789291A71}"/>
                    </a:ext>
                  </a:extLst>
                </p:cNvPr>
                <p:cNvGrpSpPr/>
                <p:nvPr/>
              </p:nvGrpSpPr>
              <p:grpSpPr>
                <a:xfrm>
                  <a:off x="760527" y="1229552"/>
                  <a:ext cx="6401755" cy="5115115"/>
                  <a:chOff x="760527" y="1229552"/>
                  <a:chExt cx="6401755" cy="5115115"/>
                </a:xfrm>
              </p:grpSpPr>
              <p:sp>
                <p:nvSpPr>
                  <p:cNvPr id="4" name="Rectángulo 3">
                    <a:extLst>
                      <a:ext uri="{FF2B5EF4-FFF2-40B4-BE49-F238E27FC236}">
                        <a16:creationId xmlns:a16="http://schemas.microsoft.com/office/drawing/2014/main" id="{313D20AC-81C8-4A49-A6FF-28AFC24828F6}"/>
                      </a:ext>
                    </a:extLst>
                  </p:cNvPr>
                  <p:cNvSpPr/>
                  <p:nvPr/>
                </p:nvSpPr>
                <p:spPr>
                  <a:xfrm>
                    <a:off x="760527" y="1408297"/>
                    <a:ext cx="877186" cy="39329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900" dirty="0"/>
                      <a:t>Modo de </a:t>
                    </a:r>
                    <a:r>
                      <a:rPr lang="es-EC" sz="900" dirty="0"/>
                      <a:t>falla</a:t>
                    </a:r>
                  </a:p>
                </p:txBody>
              </p:sp>
              <p:grpSp>
                <p:nvGrpSpPr>
                  <p:cNvPr id="100" name="Grupo 99">
                    <a:extLst>
                      <a:ext uri="{FF2B5EF4-FFF2-40B4-BE49-F238E27FC236}">
                        <a16:creationId xmlns:a16="http://schemas.microsoft.com/office/drawing/2014/main" id="{B37CA3C1-AEF2-46C4-998B-1932936264F3}"/>
                      </a:ext>
                    </a:extLst>
                  </p:cNvPr>
                  <p:cNvGrpSpPr/>
                  <p:nvPr/>
                </p:nvGrpSpPr>
                <p:grpSpPr>
                  <a:xfrm>
                    <a:off x="1813873" y="1229552"/>
                    <a:ext cx="1229506" cy="1217959"/>
                    <a:chOff x="4272149" y="1229875"/>
                    <a:chExt cx="1229506" cy="1217959"/>
                  </a:xfrm>
                </p:grpSpPr>
                <p:sp>
                  <p:nvSpPr>
                    <p:cNvPr id="90" name="Rombo 89">
                      <a:extLst>
                        <a:ext uri="{FF2B5EF4-FFF2-40B4-BE49-F238E27FC236}">
                          <a16:creationId xmlns:a16="http://schemas.microsoft.com/office/drawing/2014/main" id="{F8CBF00B-EB57-4B35-862B-4087A59BB1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2149" y="1229875"/>
                      <a:ext cx="1229506" cy="751259"/>
                    </a:xfrm>
                    <a:prstGeom prst="diamond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s-EC" sz="750" dirty="0"/>
                        <a:t>Efecto de falla de bajo riesgo </a:t>
                      </a:r>
                    </a:p>
                  </p:txBody>
                </p:sp>
                <p:sp>
                  <p:nvSpPr>
                    <p:cNvPr id="91" name="Elipse 90">
                      <a:extLst>
                        <a:ext uri="{FF2B5EF4-FFF2-40B4-BE49-F238E27FC236}">
                          <a16:creationId xmlns:a16="http://schemas.microsoft.com/office/drawing/2014/main" id="{A8CFB772-8D68-4B80-A3A1-F09C07A5D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37953" y="2193799"/>
                      <a:ext cx="315180" cy="25403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" dirty="0"/>
                        <a:t>8</a:t>
                      </a:r>
                    </a:p>
                  </p:txBody>
                </p:sp>
                <p:cxnSp>
                  <p:nvCxnSpPr>
                    <p:cNvPr id="93" name="Conector recto de flecha 92">
                      <a:extLst>
                        <a:ext uri="{FF2B5EF4-FFF2-40B4-BE49-F238E27FC236}">
                          <a16:creationId xmlns:a16="http://schemas.microsoft.com/office/drawing/2014/main" id="{509F5775-E5EB-4257-B4C5-763599CF896C}"/>
                        </a:ext>
                      </a:extLst>
                    </p:cNvPr>
                    <p:cNvCxnSpPr>
                      <a:stCxn id="90" idx="2"/>
                      <a:endCxn id="91" idx="0"/>
                    </p:cNvCxnSpPr>
                    <p:nvPr/>
                  </p:nvCxnSpPr>
                  <p:spPr>
                    <a:xfrm>
                      <a:off x="4886902" y="1981134"/>
                      <a:ext cx="8641" cy="21266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4" name="Grupo 103">
                    <a:extLst>
                      <a:ext uri="{FF2B5EF4-FFF2-40B4-BE49-F238E27FC236}">
                        <a16:creationId xmlns:a16="http://schemas.microsoft.com/office/drawing/2014/main" id="{7F0F590A-8EA9-4D9D-9C94-6E65F533722A}"/>
                      </a:ext>
                    </a:extLst>
                  </p:cNvPr>
                  <p:cNvGrpSpPr/>
                  <p:nvPr/>
                </p:nvGrpSpPr>
                <p:grpSpPr>
                  <a:xfrm>
                    <a:off x="1552657" y="1229552"/>
                    <a:ext cx="5609625" cy="5115115"/>
                    <a:chOff x="277947" y="1228978"/>
                    <a:chExt cx="5609625" cy="5115115"/>
                  </a:xfrm>
                </p:grpSpPr>
                <p:cxnSp>
                  <p:nvCxnSpPr>
                    <p:cNvPr id="19" name="Conector recto de flecha 18">
                      <a:extLst>
                        <a:ext uri="{FF2B5EF4-FFF2-40B4-BE49-F238E27FC236}">
                          <a16:creationId xmlns:a16="http://schemas.microsoft.com/office/drawing/2014/main" id="{17027EDD-7FB6-485A-B7B2-56570D9E146D}"/>
                        </a:ext>
                      </a:extLst>
                    </p:cNvPr>
                    <p:cNvCxnSpPr>
                      <a:cxnSpLocks/>
                      <a:stCxn id="4" idx="3"/>
                      <a:endCxn id="33" idx="1"/>
                    </p:cNvCxnSpPr>
                    <p:nvPr/>
                  </p:nvCxnSpPr>
                  <p:spPr>
                    <a:xfrm>
                      <a:off x="277947" y="1604370"/>
                      <a:ext cx="1687849" cy="238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3" name="Rombo 32">
                      <a:extLst>
                        <a:ext uri="{FF2B5EF4-FFF2-40B4-BE49-F238E27FC236}">
                          <a16:creationId xmlns:a16="http://schemas.microsoft.com/office/drawing/2014/main" id="{960C53FE-D82B-4703-9F4B-557ECE6366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5796" y="1228978"/>
                      <a:ext cx="1229506" cy="751259"/>
                    </a:xfrm>
                    <a:prstGeom prst="diamond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s-EC" sz="750" dirty="0"/>
                        <a:t>Prueba</a:t>
                      </a:r>
                      <a:r>
                        <a:rPr lang="en-US" sz="750" dirty="0"/>
                        <a:t> es viable?</a:t>
                      </a:r>
                    </a:p>
                  </p:txBody>
                </p:sp>
                <p:sp>
                  <p:nvSpPr>
                    <p:cNvPr id="34" name="CuadroTexto 33">
                      <a:extLst>
                        <a:ext uri="{FF2B5EF4-FFF2-40B4-BE49-F238E27FC236}">
                          <a16:creationId xmlns:a16="http://schemas.microsoft.com/office/drawing/2014/main" id="{16340D01-9A9D-46AA-9819-0B4DA65A44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95303" y="1285577"/>
                      <a:ext cx="698819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25" dirty="0"/>
                        <a:t>No</a:t>
                      </a:r>
                    </a:p>
                  </p:txBody>
                </p:sp>
                <p:sp>
                  <p:nvSpPr>
                    <p:cNvPr id="35" name="CuadroTexto 34">
                      <a:extLst>
                        <a:ext uri="{FF2B5EF4-FFF2-40B4-BE49-F238E27FC236}">
                          <a16:creationId xmlns:a16="http://schemas.microsoft.com/office/drawing/2014/main" id="{EC6C982D-43E7-42D3-8FB5-8D994CD35D1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70677" y="1929514"/>
                      <a:ext cx="698819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25" dirty="0"/>
                        <a:t>Si</a:t>
                      </a:r>
                    </a:p>
                  </p:txBody>
                </p:sp>
                <p:cxnSp>
                  <p:nvCxnSpPr>
                    <p:cNvPr id="36" name="Conector recto de flecha 35">
                      <a:extLst>
                        <a:ext uri="{FF2B5EF4-FFF2-40B4-BE49-F238E27FC236}">
                          <a16:creationId xmlns:a16="http://schemas.microsoft.com/office/drawing/2014/main" id="{B893510D-1900-4BEC-B0D3-EEA4E83412C1}"/>
                        </a:ext>
                      </a:extLst>
                    </p:cNvPr>
                    <p:cNvCxnSpPr>
                      <a:cxnSpLocks/>
                      <a:stCxn id="33" idx="3"/>
                      <a:endCxn id="37" idx="2"/>
                    </p:cNvCxnSpPr>
                    <p:nvPr/>
                  </p:nvCxnSpPr>
                  <p:spPr>
                    <a:xfrm flipV="1">
                      <a:off x="3195302" y="1604370"/>
                      <a:ext cx="214458" cy="238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7" name="Elipse 36">
                      <a:extLst>
                        <a:ext uri="{FF2B5EF4-FFF2-40B4-BE49-F238E27FC236}">
                          <a16:creationId xmlns:a16="http://schemas.microsoft.com/office/drawing/2014/main" id="{1785BE10-55E4-49C8-AC33-EAF0050AAA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9760" y="1448426"/>
                      <a:ext cx="327837" cy="31188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" dirty="0"/>
                        <a:t>1</a:t>
                      </a:r>
                    </a:p>
                  </p:txBody>
                </p:sp>
                <p:sp>
                  <p:nvSpPr>
                    <p:cNvPr id="41" name="Rombo 40">
                      <a:extLst>
                        <a:ext uri="{FF2B5EF4-FFF2-40B4-BE49-F238E27FC236}">
                          <a16:creationId xmlns:a16="http://schemas.microsoft.com/office/drawing/2014/main" id="{C2DA98EA-0BEF-4DE5-8E07-54F2FDF01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0160" y="2190112"/>
                      <a:ext cx="2119634" cy="751259"/>
                    </a:xfrm>
                    <a:prstGeom prst="diamond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s-EC" sz="750" dirty="0"/>
                        <a:t>Mecanismo asociado a almacenamiento</a:t>
                      </a:r>
                    </a:p>
                  </p:txBody>
                </p:sp>
                <p:sp>
                  <p:nvSpPr>
                    <p:cNvPr id="42" name="CuadroTexto 41">
                      <a:extLst>
                        <a:ext uri="{FF2B5EF4-FFF2-40B4-BE49-F238E27FC236}">
                          <a16:creationId xmlns:a16="http://schemas.microsoft.com/office/drawing/2014/main" id="{116F583E-C878-41C1-BF45-4FB0B91A793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89860" y="2245193"/>
                      <a:ext cx="698819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25" dirty="0"/>
                        <a:t>Si</a:t>
                      </a:r>
                    </a:p>
                  </p:txBody>
                </p:sp>
                <p:cxnSp>
                  <p:nvCxnSpPr>
                    <p:cNvPr id="43" name="Conector recto de flecha 42">
                      <a:extLst>
                        <a:ext uri="{FF2B5EF4-FFF2-40B4-BE49-F238E27FC236}">
                          <a16:creationId xmlns:a16="http://schemas.microsoft.com/office/drawing/2014/main" id="{40F52AE6-C69C-466C-81E5-5A575059D7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594647" y="2542334"/>
                      <a:ext cx="346699" cy="14747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4" name="Elipse 43">
                      <a:extLst>
                        <a:ext uri="{FF2B5EF4-FFF2-40B4-BE49-F238E27FC236}">
                          <a16:creationId xmlns:a16="http://schemas.microsoft.com/office/drawing/2014/main" id="{5955A7A8-7CFF-4E01-AEB5-97A0A8B48E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41346" y="2401137"/>
                      <a:ext cx="327837" cy="31188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" dirty="0"/>
                        <a:t>2</a:t>
                      </a:r>
                    </a:p>
                  </p:txBody>
                </p:sp>
                <p:cxnSp>
                  <p:nvCxnSpPr>
                    <p:cNvPr id="47" name="Conector recto de flecha 46">
                      <a:extLst>
                        <a:ext uri="{FF2B5EF4-FFF2-40B4-BE49-F238E27FC236}">
                          <a16:creationId xmlns:a16="http://schemas.microsoft.com/office/drawing/2014/main" id="{21FA4BD1-5354-4ABD-B0EE-A02015375A4E}"/>
                        </a:ext>
                      </a:extLst>
                    </p:cNvPr>
                    <p:cNvCxnSpPr>
                      <a:cxnSpLocks/>
                      <a:stCxn id="33" idx="2"/>
                      <a:endCxn id="41" idx="0"/>
                    </p:cNvCxnSpPr>
                    <p:nvPr/>
                  </p:nvCxnSpPr>
                  <p:spPr>
                    <a:xfrm flipH="1">
                      <a:off x="2579977" y="1980237"/>
                      <a:ext cx="572" cy="20987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8" name="CuadroTexto 47">
                      <a:extLst>
                        <a:ext uri="{FF2B5EF4-FFF2-40B4-BE49-F238E27FC236}">
                          <a16:creationId xmlns:a16="http://schemas.microsoft.com/office/drawing/2014/main" id="{7320A4C9-B1C0-4BE9-BB4B-8E894B2319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11181" y="2981981"/>
                      <a:ext cx="698819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25" dirty="0"/>
                        <a:t>No</a:t>
                      </a:r>
                    </a:p>
                  </p:txBody>
                </p:sp>
                <p:cxnSp>
                  <p:nvCxnSpPr>
                    <p:cNvPr id="49" name="Conector recto de flecha 48">
                      <a:extLst>
                        <a:ext uri="{FF2B5EF4-FFF2-40B4-BE49-F238E27FC236}">
                          <a16:creationId xmlns:a16="http://schemas.microsoft.com/office/drawing/2014/main" id="{ADFBE1FF-33EE-47DA-8238-5B1B26E4977F}"/>
                        </a:ext>
                      </a:extLst>
                    </p:cNvPr>
                    <p:cNvCxnSpPr>
                      <a:cxnSpLocks/>
                      <a:endCxn id="51" idx="0"/>
                    </p:cNvCxnSpPr>
                    <p:nvPr/>
                  </p:nvCxnSpPr>
                  <p:spPr>
                    <a:xfrm flipH="1">
                      <a:off x="2567255" y="2939545"/>
                      <a:ext cx="9368" cy="22550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Rombo 50">
                      <a:extLst>
                        <a:ext uri="{FF2B5EF4-FFF2-40B4-BE49-F238E27FC236}">
                          <a16:creationId xmlns:a16="http://schemas.microsoft.com/office/drawing/2014/main" id="{3033DF59-B1A0-4AF1-8DC0-77646A9D0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2975" y="3165047"/>
                      <a:ext cx="1128560" cy="751259"/>
                    </a:xfrm>
                    <a:prstGeom prst="diamond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s-EC" sz="750" dirty="0"/>
                        <a:t>Falla oculta</a:t>
                      </a:r>
                    </a:p>
                  </p:txBody>
                </p:sp>
                <p:sp>
                  <p:nvSpPr>
                    <p:cNvPr id="52" name="CuadroTexto 51">
                      <a:extLst>
                        <a:ext uri="{FF2B5EF4-FFF2-40B4-BE49-F238E27FC236}">
                          <a16:creationId xmlns:a16="http://schemas.microsoft.com/office/drawing/2014/main" id="{F3BCDFAA-2493-498A-91B1-E220399102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88645" y="3100600"/>
                      <a:ext cx="698819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25" dirty="0"/>
                        <a:t>Si</a:t>
                      </a:r>
                    </a:p>
                  </p:txBody>
                </p:sp>
                <p:cxnSp>
                  <p:nvCxnSpPr>
                    <p:cNvPr id="53" name="Conector recto de flecha 52">
                      <a:extLst>
                        <a:ext uri="{FF2B5EF4-FFF2-40B4-BE49-F238E27FC236}">
                          <a16:creationId xmlns:a16="http://schemas.microsoft.com/office/drawing/2014/main" id="{93606531-F40E-41EE-A26C-4617CB4474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123912" y="3536826"/>
                      <a:ext cx="346699" cy="14747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Elipse 53">
                      <a:extLst>
                        <a:ext uri="{FF2B5EF4-FFF2-40B4-BE49-F238E27FC236}">
                          <a16:creationId xmlns:a16="http://schemas.microsoft.com/office/drawing/2014/main" id="{7065AC39-7BB8-4349-AE5A-E08B30F28B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1329" y="3395629"/>
                      <a:ext cx="327837" cy="31188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" dirty="0"/>
                        <a:t>4</a:t>
                      </a:r>
                    </a:p>
                  </p:txBody>
                </p:sp>
                <p:sp>
                  <p:nvSpPr>
                    <p:cNvPr id="56" name="Rombo 55">
                      <a:extLst>
                        <a:ext uri="{FF2B5EF4-FFF2-40B4-BE49-F238E27FC236}">
                          <a16:creationId xmlns:a16="http://schemas.microsoft.com/office/drawing/2014/main" id="{CAF04053-5564-4D59-960B-B53866AFDB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8893" y="3168569"/>
                      <a:ext cx="1435078" cy="751259"/>
                    </a:xfrm>
                    <a:prstGeom prst="diamond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s-EC" sz="750" dirty="0"/>
                        <a:t>Funciones</a:t>
                      </a:r>
                      <a:r>
                        <a:rPr lang="en-US" sz="750" dirty="0"/>
                        <a:t> de Seguridad y control</a:t>
                      </a:r>
                    </a:p>
                  </p:txBody>
                </p:sp>
                <p:sp>
                  <p:nvSpPr>
                    <p:cNvPr id="57" name="Rombo 56">
                      <a:extLst>
                        <a:ext uri="{FF2B5EF4-FFF2-40B4-BE49-F238E27FC236}">
                          <a16:creationId xmlns:a16="http://schemas.microsoft.com/office/drawing/2014/main" id="{3E98887E-5DE8-48F3-B4E8-31A07D428C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6585" y="4065659"/>
                      <a:ext cx="1994580" cy="1286291"/>
                    </a:xfrm>
                    <a:prstGeom prst="diamond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s-EC" sz="750" dirty="0"/>
                        <a:t>Componente instalado no es parte del paquete estándar del paquetizador </a:t>
                      </a:r>
                    </a:p>
                  </p:txBody>
                </p:sp>
                <p:sp>
                  <p:nvSpPr>
                    <p:cNvPr id="58" name="Elipse 57">
                      <a:extLst>
                        <a:ext uri="{FF2B5EF4-FFF2-40B4-BE49-F238E27FC236}">
                          <a16:creationId xmlns:a16="http://schemas.microsoft.com/office/drawing/2014/main" id="{BC5F9803-03E1-4C6C-89C6-4CC2E87CA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9735" y="4552748"/>
                      <a:ext cx="327837" cy="31188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" dirty="0"/>
                        <a:t>5</a:t>
                      </a:r>
                    </a:p>
                  </p:txBody>
                </p:sp>
                <p:sp>
                  <p:nvSpPr>
                    <p:cNvPr id="59" name="CuadroTexto 58">
                      <a:extLst>
                        <a:ext uri="{FF2B5EF4-FFF2-40B4-BE49-F238E27FC236}">
                          <a16:creationId xmlns:a16="http://schemas.microsoft.com/office/drawing/2014/main" id="{3F57751A-42FA-4C30-B6E9-84DC745F57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60276" y="3112786"/>
                      <a:ext cx="698819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25" dirty="0"/>
                        <a:t>Si</a:t>
                      </a:r>
                    </a:p>
                  </p:txBody>
                </p:sp>
                <p:cxnSp>
                  <p:nvCxnSpPr>
                    <p:cNvPr id="60" name="Conector recto de flecha 59">
                      <a:extLst>
                        <a:ext uri="{FF2B5EF4-FFF2-40B4-BE49-F238E27FC236}">
                          <a16:creationId xmlns:a16="http://schemas.microsoft.com/office/drawing/2014/main" id="{BC22FB6D-A047-4597-BBE7-5C43BCF1324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95543" y="3549012"/>
                      <a:ext cx="346699" cy="14747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1" name="CuadroTexto 60">
                      <a:extLst>
                        <a:ext uri="{FF2B5EF4-FFF2-40B4-BE49-F238E27FC236}">
                          <a16:creationId xmlns:a16="http://schemas.microsoft.com/office/drawing/2014/main" id="{0AEE68E0-69DB-412A-8D15-43FE8E4688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88421" y="4278185"/>
                      <a:ext cx="698819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25" dirty="0"/>
                        <a:t>No</a:t>
                      </a:r>
                    </a:p>
                  </p:txBody>
                </p:sp>
                <p:cxnSp>
                  <p:nvCxnSpPr>
                    <p:cNvPr id="62" name="Conector recto de flecha 61">
                      <a:extLst>
                        <a:ext uri="{FF2B5EF4-FFF2-40B4-BE49-F238E27FC236}">
                          <a16:creationId xmlns:a16="http://schemas.microsoft.com/office/drawing/2014/main" id="{C7B26701-A929-478E-BF18-15F93810AB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23688" y="4714411"/>
                      <a:ext cx="346699" cy="14747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3" name="CuadroTexto 62">
                      <a:extLst>
                        <a:ext uri="{FF2B5EF4-FFF2-40B4-BE49-F238E27FC236}">
                          <a16:creationId xmlns:a16="http://schemas.microsoft.com/office/drawing/2014/main" id="{55F47E3A-0B65-4A9A-B9AC-A0EAB1A905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88083" y="3804050"/>
                      <a:ext cx="698819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25" dirty="0"/>
                        <a:t>No</a:t>
                      </a:r>
                    </a:p>
                  </p:txBody>
                </p:sp>
                <p:cxnSp>
                  <p:nvCxnSpPr>
                    <p:cNvPr id="64" name="Conector recto de flecha 63">
                      <a:extLst>
                        <a:ext uri="{FF2B5EF4-FFF2-40B4-BE49-F238E27FC236}">
                          <a16:creationId xmlns:a16="http://schemas.microsoft.com/office/drawing/2014/main" id="{C7B1D47C-1238-4628-A976-CB1574BE811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194027" y="3839788"/>
                      <a:ext cx="2" cy="22486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5" name="Rombo 64">
                      <a:extLst>
                        <a:ext uri="{FF2B5EF4-FFF2-40B4-BE49-F238E27FC236}">
                          <a16:creationId xmlns:a16="http://schemas.microsoft.com/office/drawing/2014/main" id="{1D46F253-CC68-4C21-A45F-100799A6F8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7204" y="4121736"/>
                      <a:ext cx="1016031" cy="751259"/>
                    </a:xfrm>
                    <a:prstGeom prst="diamond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750" dirty="0"/>
                        <a:t>Rango PF</a:t>
                      </a:r>
                    </a:p>
                  </p:txBody>
                </p:sp>
                <p:cxnSp>
                  <p:nvCxnSpPr>
                    <p:cNvPr id="66" name="Conector recto de flecha 65">
                      <a:extLst>
                        <a:ext uri="{FF2B5EF4-FFF2-40B4-BE49-F238E27FC236}">
                          <a16:creationId xmlns:a16="http://schemas.microsoft.com/office/drawing/2014/main" id="{5ACFC96C-761D-406D-B134-2A3E463768A5}"/>
                        </a:ext>
                      </a:extLst>
                    </p:cNvPr>
                    <p:cNvCxnSpPr>
                      <a:cxnSpLocks/>
                      <a:stCxn id="65" idx="1"/>
                      <a:endCxn id="70" idx="6"/>
                    </p:cNvCxnSpPr>
                    <p:nvPr/>
                  </p:nvCxnSpPr>
                  <p:spPr>
                    <a:xfrm flipH="1" flipV="1">
                      <a:off x="1743552" y="4497365"/>
                      <a:ext cx="303652" cy="1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7" name="CuadroTexto 66">
                      <a:extLst>
                        <a:ext uri="{FF2B5EF4-FFF2-40B4-BE49-F238E27FC236}">
                          <a16:creationId xmlns:a16="http://schemas.microsoft.com/office/drawing/2014/main" id="{DAF452A9-6C97-405A-B189-FF9E6EB5A6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43552" y="4029917"/>
                      <a:ext cx="698819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25" dirty="0"/>
                        <a:t>Rango largo</a:t>
                      </a:r>
                    </a:p>
                  </p:txBody>
                </p:sp>
                <p:sp>
                  <p:nvSpPr>
                    <p:cNvPr id="68" name="CuadroTexto 67">
                      <a:extLst>
                        <a:ext uri="{FF2B5EF4-FFF2-40B4-BE49-F238E27FC236}">
                          <a16:creationId xmlns:a16="http://schemas.microsoft.com/office/drawing/2014/main" id="{499EDF3A-8843-41C4-9029-E3CF92E1E2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78012" y="4748240"/>
                      <a:ext cx="698819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25" dirty="0"/>
                        <a:t>Rango r</a:t>
                      </a:r>
                      <a:r>
                        <a:rPr lang="es-MX" sz="825" dirty="0"/>
                        <a:t>á</a:t>
                      </a:r>
                      <a:r>
                        <a:rPr lang="es-EC" sz="825" dirty="0"/>
                        <a:t>pido</a:t>
                      </a:r>
                    </a:p>
                  </p:txBody>
                </p:sp>
                <p:sp>
                  <p:nvSpPr>
                    <p:cNvPr id="69" name="Elipse 68">
                      <a:extLst>
                        <a:ext uri="{FF2B5EF4-FFF2-40B4-BE49-F238E27FC236}">
                          <a16:creationId xmlns:a16="http://schemas.microsoft.com/office/drawing/2014/main" id="{C9F96EA5-D6D6-4D39-B0F8-071D2E07A9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97432" y="5122996"/>
                      <a:ext cx="327837" cy="31188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" dirty="0"/>
                        <a:t>3</a:t>
                      </a:r>
                    </a:p>
                  </p:txBody>
                </p:sp>
                <p:sp>
                  <p:nvSpPr>
                    <p:cNvPr id="70" name="Elipse 69">
                      <a:extLst>
                        <a:ext uri="{FF2B5EF4-FFF2-40B4-BE49-F238E27FC236}">
                          <a16:creationId xmlns:a16="http://schemas.microsoft.com/office/drawing/2014/main" id="{0E6046C0-CECD-483E-AF63-0B23A0EA61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715" y="4341421"/>
                      <a:ext cx="327837" cy="31188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" dirty="0"/>
                        <a:t>6</a:t>
                      </a:r>
                    </a:p>
                  </p:txBody>
                </p:sp>
                <p:sp>
                  <p:nvSpPr>
                    <p:cNvPr id="73" name="CuadroTexto 72">
                      <a:extLst>
                        <a:ext uri="{FF2B5EF4-FFF2-40B4-BE49-F238E27FC236}">
                          <a16:creationId xmlns:a16="http://schemas.microsoft.com/office/drawing/2014/main" id="{B2D1983C-285D-4903-80BF-CAC7DCC84F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78012" y="3814860"/>
                      <a:ext cx="698819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25" dirty="0"/>
                        <a:t>No</a:t>
                      </a:r>
                    </a:p>
                  </p:txBody>
                </p:sp>
                <p:cxnSp>
                  <p:nvCxnSpPr>
                    <p:cNvPr id="75" name="Conector recto de flecha 74">
                      <a:extLst>
                        <a:ext uri="{FF2B5EF4-FFF2-40B4-BE49-F238E27FC236}">
                          <a16:creationId xmlns:a16="http://schemas.microsoft.com/office/drawing/2014/main" id="{989588B8-F887-42C3-8905-D1E5830A3017}"/>
                        </a:ext>
                      </a:extLst>
                    </p:cNvPr>
                    <p:cNvCxnSpPr>
                      <a:cxnSpLocks/>
                      <a:endCxn id="65" idx="0"/>
                    </p:cNvCxnSpPr>
                    <p:nvPr/>
                  </p:nvCxnSpPr>
                  <p:spPr>
                    <a:xfrm>
                      <a:off x="2539547" y="3788721"/>
                      <a:ext cx="15673" cy="33301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Conector recto de flecha 76">
                      <a:extLst>
                        <a:ext uri="{FF2B5EF4-FFF2-40B4-BE49-F238E27FC236}">
                          <a16:creationId xmlns:a16="http://schemas.microsoft.com/office/drawing/2014/main" id="{17EF5F59-4572-411D-B730-AC4B81D35A7E}"/>
                        </a:ext>
                      </a:extLst>
                    </p:cNvPr>
                    <p:cNvCxnSpPr>
                      <a:cxnSpLocks/>
                      <a:stCxn id="65" idx="2"/>
                      <a:endCxn id="69" idx="0"/>
                    </p:cNvCxnSpPr>
                    <p:nvPr/>
                  </p:nvCxnSpPr>
                  <p:spPr>
                    <a:xfrm>
                      <a:off x="2555220" y="4872995"/>
                      <a:ext cx="6131" cy="250001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8" name="Rombo 87">
                      <a:extLst>
                        <a:ext uri="{FF2B5EF4-FFF2-40B4-BE49-F238E27FC236}">
                          <a16:creationId xmlns:a16="http://schemas.microsoft.com/office/drawing/2014/main" id="{6BC109A2-3E7C-420D-BDA3-A57CA46E33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8893" y="5497781"/>
                      <a:ext cx="1512231" cy="846312"/>
                    </a:xfrm>
                    <a:prstGeom prst="diamond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s-EC" sz="750" dirty="0"/>
                        <a:t>Se tiene histórico de fallas previas</a:t>
                      </a:r>
                    </a:p>
                  </p:txBody>
                </p:sp>
                <p:sp>
                  <p:nvSpPr>
                    <p:cNvPr id="95" name="Elipse 94">
                      <a:extLst>
                        <a:ext uri="{FF2B5EF4-FFF2-40B4-BE49-F238E27FC236}">
                          <a16:creationId xmlns:a16="http://schemas.microsoft.com/office/drawing/2014/main" id="{A0FF3C33-59EB-49FF-9657-FD6FC6DFE4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8516" y="5793919"/>
                      <a:ext cx="315180" cy="25403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" dirty="0"/>
                        <a:t>7</a:t>
                      </a:r>
                    </a:p>
                  </p:txBody>
                </p:sp>
                <p:cxnSp>
                  <p:nvCxnSpPr>
                    <p:cNvPr id="97" name="Conector recto de flecha 96">
                      <a:extLst>
                        <a:ext uri="{FF2B5EF4-FFF2-40B4-BE49-F238E27FC236}">
                          <a16:creationId xmlns:a16="http://schemas.microsoft.com/office/drawing/2014/main" id="{E120A656-23DC-40C4-BF65-963B13231E7E}"/>
                        </a:ext>
                      </a:extLst>
                    </p:cNvPr>
                    <p:cNvCxnSpPr>
                      <a:cxnSpLocks/>
                      <a:stCxn id="88" idx="3"/>
                      <a:endCxn id="95" idx="2"/>
                    </p:cNvCxnSpPr>
                    <p:nvPr/>
                  </p:nvCxnSpPr>
                  <p:spPr>
                    <a:xfrm>
                      <a:off x="4981124" y="5920937"/>
                      <a:ext cx="227392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Conector recto de flecha 98">
                      <a:extLst>
                        <a:ext uri="{FF2B5EF4-FFF2-40B4-BE49-F238E27FC236}">
                          <a16:creationId xmlns:a16="http://schemas.microsoft.com/office/drawing/2014/main" id="{7030CF91-8EEC-4CC1-B90A-96F8835CDC7A}"/>
                        </a:ext>
                      </a:extLst>
                    </p:cNvPr>
                    <p:cNvCxnSpPr>
                      <a:cxnSpLocks/>
                      <a:stCxn id="57" idx="2"/>
                      <a:endCxn id="88" idx="0"/>
                    </p:cNvCxnSpPr>
                    <p:nvPr/>
                  </p:nvCxnSpPr>
                  <p:spPr>
                    <a:xfrm>
                      <a:off x="4223875" y="5351950"/>
                      <a:ext cx="1134" cy="145831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13" name="CuadroTexto 112">
                  <a:extLst>
                    <a:ext uri="{FF2B5EF4-FFF2-40B4-BE49-F238E27FC236}">
                      <a16:creationId xmlns:a16="http://schemas.microsoft.com/office/drawing/2014/main" id="{F158B841-7174-47BE-A4D5-202ECFC66A72}"/>
                    </a:ext>
                  </a:extLst>
                </p:cNvPr>
                <p:cNvSpPr txBox="1"/>
                <p:nvPr/>
              </p:nvSpPr>
              <p:spPr>
                <a:xfrm>
                  <a:off x="2438228" y="1936651"/>
                  <a:ext cx="69881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25" dirty="0"/>
                    <a:t>Si</a:t>
                  </a:r>
                </a:p>
              </p:txBody>
            </p:sp>
            <p:sp>
              <p:nvSpPr>
                <p:cNvPr id="114" name="CuadroTexto 113">
                  <a:extLst>
                    <a:ext uri="{FF2B5EF4-FFF2-40B4-BE49-F238E27FC236}">
                      <a16:creationId xmlns:a16="http://schemas.microsoft.com/office/drawing/2014/main" id="{80733B90-DE6C-4EAB-B86B-96082A26B04F}"/>
                    </a:ext>
                  </a:extLst>
                </p:cNvPr>
                <p:cNvSpPr txBox="1"/>
                <p:nvPr/>
              </p:nvSpPr>
              <p:spPr>
                <a:xfrm>
                  <a:off x="2928762" y="1267224"/>
                  <a:ext cx="69881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25" dirty="0"/>
                    <a:t>No</a:t>
                  </a:r>
                </a:p>
              </p:txBody>
            </p:sp>
          </p:grpSp>
        </p:grpSp>
        <p:cxnSp>
          <p:nvCxnSpPr>
            <p:cNvPr id="118" name="Conector: angular 117">
              <a:extLst>
                <a:ext uri="{FF2B5EF4-FFF2-40B4-BE49-F238E27FC236}">
                  <a16:creationId xmlns:a16="http://schemas.microsoft.com/office/drawing/2014/main" id="{3579332A-8066-4301-A194-6CF5FDFAD484}"/>
                </a:ext>
              </a:extLst>
            </p:cNvPr>
            <p:cNvCxnSpPr>
              <a:stCxn id="88" idx="2"/>
              <a:endCxn id="90" idx="1"/>
            </p:cNvCxnSpPr>
            <p:nvPr/>
          </p:nvCxnSpPr>
          <p:spPr>
            <a:xfrm rot="5400000" flipH="1">
              <a:off x="1797415" y="2224151"/>
              <a:ext cx="4739485" cy="3685846"/>
            </a:xfrm>
            <a:prstGeom prst="bentConnector4">
              <a:avLst>
                <a:gd name="adj1" fmla="val -4823"/>
                <a:gd name="adj2" fmla="val 100817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CuadroTexto 119">
              <a:extLst>
                <a:ext uri="{FF2B5EF4-FFF2-40B4-BE49-F238E27FC236}">
                  <a16:creationId xmlns:a16="http://schemas.microsoft.com/office/drawing/2014/main" id="{A71BBCB0-88B7-46DD-B249-4D0457ECB9CD}"/>
                </a:ext>
              </a:extLst>
            </p:cNvPr>
            <p:cNvSpPr txBox="1"/>
            <p:nvPr/>
          </p:nvSpPr>
          <p:spPr>
            <a:xfrm>
              <a:off x="3911234" y="6398883"/>
              <a:ext cx="6988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/>
                <a:t>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24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1C075B08-E332-421B-8B7C-FA129597C52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19156" y="19289"/>
                <a:ext cx="7886700" cy="994172"/>
              </a:xfrm>
            </p:spPr>
            <p:txBody>
              <a:bodyPr/>
              <a:lstStyle/>
              <a:p>
                <a:r>
                  <a:rPr lang="en-US" sz="3000" dirty="0">
                    <a:solidFill>
                      <a:srgbClr val="292F60"/>
                    </a:solidFill>
                    <a:latin typeface="Century Gothic" panose="020B0502020202020204" pitchFamily="34" charset="0"/>
                  </a:rPr>
                  <a:t>FMEA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419" sz="3000" i="1">
                            <a:solidFill>
                              <a:srgbClr val="292F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solidFill>
                              <a:srgbClr val="292F60"/>
                            </a:solidFill>
                            <a:latin typeface="Cambria Math" panose="02040503050406030204" pitchFamily="18" charset="0"/>
                          </a:rPr>
                          <m:t>𝑅𝐶</m:t>
                        </m:r>
                      </m:e>
                      <m:sup>
                        <m:r>
                          <a:rPr lang="en-US" sz="3000" i="1">
                            <a:solidFill>
                              <a:srgbClr val="292F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rgbClr val="292F60"/>
                    </a:solidFill>
                    <a:latin typeface="Century Gothic" panose="020B0502020202020204" pitchFamily="34" charset="0"/>
                  </a:rPr>
                  <a:t> Ejemplo</a:t>
                </a:r>
              </a:p>
            </p:txBody>
          </p:sp>
        </mc:Choice>
        <mc:Fallback xmlns="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1C075B08-E332-421B-8B7C-FA129597C5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19156" y="19289"/>
                <a:ext cx="7886700" cy="994172"/>
              </a:xfrm>
              <a:blipFill>
                <a:blip r:embed="rId3"/>
                <a:stretch>
                  <a:fillRect l="-177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o 10">
            <a:extLst>
              <a:ext uri="{FF2B5EF4-FFF2-40B4-BE49-F238E27FC236}">
                <a16:creationId xmlns:a16="http://schemas.microsoft.com/office/drawing/2014/main" id="{F2333E0B-51D2-9EE1-21A7-21EEF2DB4FAC}"/>
              </a:ext>
            </a:extLst>
          </p:cNvPr>
          <p:cNvGrpSpPr/>
          <p:nvPr/>
        </p:nvGrpSpPr>
        <p:grpSpPr>
          <a:xfrm>
            <a:off x="541581" y="1162349"/>
            <a:ext cx="8060837" cy="4533301"/>
            <a:chOff x="2391681" y="847408"/>
            <a:chExt cx="9180854" cy="5163183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19692BE-4D9E-4798-9FE4-9CC231FF0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1681" y="847408"/>
              <a:ext cx="9180854" cy="5163183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1C0F653-6D42-91C8-1198-2595E35972BF}"/>
                </a:ext>
              </a:extLst>
            </p:cNvPr>
            <p:cNvSpPr/>
            <p:nvPr/>
          </p:nvSpPr>
          <p:spPr>
            <a:xfrm>
              <a:off x="2708299" y="1109866"/>
              <a:ext cx="767817" cy="9422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35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2F1DAA9-2A41-906A-72D7-8FC7C773490B}"/>
                </a:ext>
              </a:extLst>
            </p:cNvPr>
            <p:cNvSpPr/>
            <p:nvPr/>
          </p:nvSpPr>
          <p:spPr>
            <a:xfrm>
              <a:off x="4097534" y="847409"/>
              <a:ext cx="865355" cy="26245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35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86DAA253-2731-173E-4B5A-BE4C0050D3A0}"/>
                </a:ext>
              </a:extLst>
            </p:cNvPr>
            <p:cNvSpPr/>
            <p:nvPr/>
          </p:nvSpPr>
          <p:spPr>
            <a:xfrm>
              <a:off x="5328183" y="1178504"/>
              <a:ext cx="2294144" cy="24544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350"/>
            </a:p>
          </p:txBody>
        </p:sp>
      </p:grpSp>
    </p:spTree>
    <p:extLst>
      <p:ext uri="{BB962C8B-B14F-4D97-AF65-F5344CB8AC3E}">
        <p14:creationId xmlns:p14="http://schemas.microsoft.com/office/powerpoint/2010/main" val="1140868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5BE29-26B4-4E6E-9638-577F1888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109" y="143730"/>
            <a:ext cx="6823203" cy="724376"/>
          </a:xfrm>
        </p:spPr>
        <p:txBody>
          <a:bodyPr/>
          <a:lstStyle/>
          <a:p>
            <a:r>
              <a:rPr lang="en-US" sz="3000" noProof="0" dirty="0">
                <a:solidFill>
                  <a:srgbClr val="292F60"/>
                </a:solidFill>
                <a:latin typeface="Century Gothic" panose="020B0502020202020204" pitchFamily="34" charset="0"/>
              </a:rPr>
              <a:t>Protocolo de pruebas</a:t>
            </a:r>
            <a:endParaRPr lang="en-US" sz="300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A9EBF5D-670A-4101-A77E-67906E715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9612" y="1674019"/>
            <a:ext cx="6344777" cy="337542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25ACD57-5721-6729-3F49-5DDE1A817632}"/>
              </a:ext>
            </a:extLst>
          </p:cNvPr>
          <p:cNvSpPr/>
          <p:nvPr/>
        </p:nvSpPr>
        <p:spPr>
          <a:xfrm>
            <a:off x="1601066" y="1762942"/>
            <a:ext cx="383043" cy="4711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1C32782-20F3-6CE3-8013-3DDA65715780}"/>
              </a:ext>
            </a:extLst>
          </p:cNvPr>
          <p:cNvSpPr/>
          <p:nvPr/>
        </p:nvSpPr>
        <p:spPr>
          <a:xfrm>
            <a:off x="2771606" y="2068440"/>
            <a:ext cx="868214" cy="638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64BAE9E-608C-3D25-3A8E-9DF4F14EE70C}"/>
              </a:ext>
            </a:extLst>
          </p:cNvPr>
          <p:cNvSpPr/>
          <p:nvPr/>
        </p:nvSpPr>
        <p:spPr>
          <a:xfrm>
            <a:off x="2629850" y="1971589"/>
            <a:ext cx="1343061" cy="698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C17DD10-4210-2E82-5681-56AC812D6A25}"/>
              </a:ext>
            </a:extLst>
          </p:cNvPr>
          <p:cNvSpPr/>
          <p:nvPr/>
        </p:nvSpPr>
        <p:spPr>
          <a:xfrm flipH="1">
            <a:off x="3950088" y="1698439"/>
            <a:ext cx="882760" cy="844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599D28A-8FD7-99FB-CAE4-207972D5BCDA}"/>
              </a:ext>
            </a:extLst>
          </p:cNvPr>
          <p:cNvSpPr/>
          <p:nvPr/>
        </p:nvSpPr>
        <p:spPr>
          <a:xfrm flipH="1">
            <a:off x="4384709" y="1879900"/>
            <a:ext cx="1146838" cy="698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665607C-6A15-AB56-974B-9E62A6E87DDF}"/>
              </a:ext>
            </a:extLst>
          </p:cNvPr>
          <p:cNvSpPr/>
          <p:nvPr/>
        </p:nvSpPr>
        <p:spPr>
          <a:xfrm flipH="1">
            <a:off x="6775373" y="2068440"/>
            <a:ext cx="844061" cy="698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69E7DAD-5B67-D2DE-33FF-48084EC48418}"/>
              </a:ext>
            </a:extLst>
          </p:cNvPr>
          <p:cNvSpPr/>
          <p:nvPr/>
        </p:nvSpPr>
        <p:spPr>
          <a:xfrm flipH="1">
            <a:off x="4599296" y="3373789"/>
            <a:ext cx="453788" cy="20618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75" dirty="0">
                <a:solidFill>
                  <a:schemeClr val="tx1"/>
                </a:solidFill>
              </a:rPr>
              <a:t>Proc-COM-001-SCI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6961F63-0140-44EA-69F8-C9BEA273BCBE}"/>
              </a:ext>
            </a:extLst>
          </p:cNvPr>
          <p:cNvSpPr/>
          <p:nvPr/>
        </p:nvSpPr>
        <p:spPr>
          <a:xfrm flipH="1">
            <a:off x="5116205" y="3396487"/>
            <a:ext cx="453788" cy="20618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75" dirty="0">
                <a:solidFill>
                  <a:schemeClr val="tx1"/>
                </a:solidFill>
              </a:rPr>
              <a:t>Proc-COM-001-SCI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00D5082-2BC1-74D6-ECD7-3BD66217ACB7}"/>
              </a:ext>
            </a:extLst>
          </p:cNvPr>
          <p:cNvSpPr/>
          <p:nvPr/>
        </p:nvSpPr>
        <p:spPr>
          <a:xfrm flipH="1">
            <a:off x="4599296" y="4501435"/>
            <a:ext cx="453788" cy="20618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75" dirty="0">
                <a:solidFill>
                  <a:schemeClr val="tx1"/>
                </a:solidFill>
              </a:rPr>
              <a:t>Proc-COM-001-SCI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162E798-BE5E-CCD9-21DA-4C000390546E}"/>
              </a:ext>
            </a:extLst>
          </p:cNvPr>
          <p:cNvSpPr/>
          <p:nvPr/>
        </p:nvSpPr>
        <p:spPr>
          <a:xfrm flipH="1">
            <a:off x="5116204" y="4538967"/>
            <a:ext cx="453788" cy="20618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75" dirty="0">
                <a:solidFill>
                  <a:schemeClr val="tx1"/>
                </a:solidFill>
              </a:rPr>
              <a:t>Proc-COM-001-SCI</a:t>
            </a:r>
          </a:p>
        </p:txBody>
      </p:sp>
    </p:spTree>
    <p:extLst>
      <p:ext uri="{BB962C8B-B14F-4D97-AF65-F5344CB8AC3E}">
        <p14:creationId xmlns:p14="http://schemas.microsoft.com/office/powerpoint/2010/main" val="1128337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9FBE1-4195-48EC-A120-9D46C0ADA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09" y="531728"/>
            <a:ext cx="6823203" cy="965835"/>
          </a:xfrm>
        </p:spPr>
        <p:txBody>
          <a:bodyPr/>
          <a:lstStyle/>
          <a:p>
            <a:r>
              <a:rPr lang="es-MX" sz="3000" dirty="0">
                <a:solidFill>
                  <a:srgbClr val="292F60"/>
                </a:solidFill>
                <a:latin typeface="Century Gothic" panose="020B0502020202020204" pitchFamily="34" charset="0"/>
              </a:rPr>
              <a:t>Conclusiones</a:t>
            </a:r>
            <a:endParaRPr lang="en-US" sz="300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2FDCA-D5CF-4F80-974F-01932F893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497563"/>
            <a:ext cx="8280400" cy="4569408"/>
          </a:xfrm>
        </p:spPr>
        <p:txBody>
          <a:bodyPr>
            <a:normAutofit fontScale="70000" lnSpcReduction="20000"/>
          </a:bodyPr>
          <a:lstStyle/>
          <a:p>
            <a:r>
              <a:rPr lang="es-ES" dirty="0"/>
              <a:t>Administrar riesgo y reducir la probabilidad de una falla mayor/catastrófica en el arranque</a:t>
            </a:r>
          </a:p>
          <a:p>
            <a:r>
              <a:rPr lang="es-ES" dirty="0"/>
              <a:t>Reducir tasa de fallas al inicio de la operación de un activo y sistema</a:t>
            </a:r>
          </a:p>
          <a:p>
            <a:r>
              <a:rPr lang="es-ES" dirty="0"/>
              <a:t>Garantizar seguridad en la puesta en marcha y desempeño de acuerdo con especificaciones de diseño</a:t>
            </a:r>
          </a:p>
          <a:p>
            <a:r>
              <a:rPr lang="es-ES" dirty="0"/>
              <a:t>Eliminar defectos con metodología efectiva y óptima</a:t>
            </a:r>
          </a:p>
          <a:p>
            <a:r>
              <a:rPr lang="es-ES" dirty="0"/>
              <a:t>Aumentar disponibilidad, productividad, rentabilidad y retorno de proyectos de inversión de capital</a:t>
            </a:r>
          </a:p>
          <a:p>
            <a:r>
              <a:rPr lang="es-ES" dirty="0"/>
              <a:t>Reducir coste de pólizas de seguro al reducir riesgo de rotura de maquinaria, impacto a terceros y lucro cesante</a:t>
            </a:r>
          </a:p>
          <a:p>
            <a:r>
              <a:rPr lang="es-ES" dirty="0"/>
              <a:t>Reducir costos de mantenimiento y prolongar ciclo de vida de activo</a:t>
            </a:r>
          </a:p>
          <a:p>
            <a:r>
              <a:rPr lang="es-ES" dirty="0"/>
              <a:t>Mejorar comprensión de la demanda de repuestos para optimizar el inventario (optimización MRO)</a:t>
            </a:r>
          </a:p>
          <a:p>
            <a:r>
              <a:rPr lang="es-ES" dirty="0"/>
              <a:t>Proporcionar información sobre los modos y mecanismos de falla para estudios de RCM y PMO para de desarrollar planes de mantenimiento óptimos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04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EA2105F5-5B5D-0C46-30F3-44597B318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25" y="4243907"/>
            <a:ext cx="2479236" cy="61417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436D344-6FF2-BCF3-2A25-20F1B87B2B37}"/>
              </a:ext>
            </a:extLst>
          </p:cNvPr>
          <p:cNvSpPr/>
          <p:nvPr/>
        </p:nvSpPr>
        <p:spPr>
          <a:xfrm>
            <a:off x="1882588" y="5549244"/>
            <a:ext cx="471576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Luis Alberto </a:t>
            </a:r>
            <a:r>
              <a:rPr lang="en-US" sz="2500" b="1" dirty="0" err="1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Tilleria</a:t>
            </a:r>
            <a:r>
              <a:rPr lang="en-US" sz="2500" b="1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CMRP</a:t>
            </a:r>
            <a:endParaRPr lang="es-MX" sz="2500" b="1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E737C89-222A-37CB-89B2-167E5C265CDA}"/>
              </a:ext>
            </a:extLst>
          </p:cNvPr>
          <p:cNvSpPr/>
          <p:nvPr/>
        </p:nvSpPr>
        <p:spPr>
          <a:xfrm>
            <a:off x="1134377" y="6022709"/>
            <a:ext cx="73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Líder de Mantenimiento</a:t>
            </a:r>
          </a:p>
          <a:p>
            <a:pPr algn="ctr"/>
            <a:r>
              <a:rPr lang="es-MX" sz="1600" dirty="0" err="1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Shaya</a:t>
            </a:r>
            <a:r>
              <a:rPr lang="es-MX" sz="160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Ecuador, Una empresa Schlumberger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1890BE2-2620-4E49-BE81-DE07D4E08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441" y="4093170"/>
            <a:ext cx="2740036" cy="116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37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3">
            <a:extLst>
              <a:ext uri="{FF2B5EF4-FFF2-40B4-BE49-F238E27FC236}">
                <a16:creationId xmlns:a16="http://schemas.microsoft.com/office/drawing/2014/main" id="{3B320040-1310-7F37-A819-034AE79F0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974" y="1630533"/>
            <a:ext cx="3548987" cy="3994094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4572000" y="1369958"/>
            <a:ext cx="3105150" cy="2746283"/>
          </a:xfrm>
        </p:spPr>
        <p:txBody>
          <a:bodyPr/>
          <a:lstStyle/>
          <a:p>
            <a:pPr marL="0" indent="0">
              <a:buNone/>
            </a:pPr>
            <a:endParaRPr lang="es-MX"/>
          </a:p>
          <a:p>
            <a:pPr marL="0" indent="0">
              <a:buNone/>
            </a:pPr>
            <a:endParaRPr lang="es-MX"/>
          </a:p>
        </p:txBody>
      </p:sp>
      <p:sp>
        <p:nvSpPr>
          <p:cNvPr id="5" name="14 Subtítulo">
            <a:extLst>
              <a:ext uri="{FF2B5EF4-FFF2-40B4-BE49-F238E27FC236}">
                <a16:creationId xmlns:a16="http://schemas.microsoft.com/office/drawing/2014/main" id="{DB98647E-65C1-4BA3-94CA-5B83137DDAAF}"/>
              </a:ext>
            </a:extLst>
          </p:cNvPr>
          <p:cNvSpPr txBox="1">
            <a:spLocks/>
          </p:cNvSpPr>
          <p:nvPr/>
        </p:nvSpPr>
        <p:spPr>
          <a:xfrm>
            <a:off x="3601503" y="1527619"/>
            <a:ext cx="5850207" cy="219155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s-MX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COMISIONADO CENTRADO </a:t>
            </a:r>
          </a:p>
          <a:p>
            <a:pPr algn="l">
              <a:lnSpc>
                <a:spcPct val="100000"/>
              </a:lnSpc>
            </a:pPr>
            <a:r>
              <a:rPr lang="es-MX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EN CONFIABILIDAD</a:t>
            </a:r>
          </a:p>
          <a:p>
            <a:endParaRPr lang="es-MX" sz="450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5 CuadroTexto">
            <a:extLst>
              <a:ext uri="{FF2B5EF4-FFF2-40B4-BE49-F238E27FC236}">
                <a16:creationId xmlns:a16="http://schemas.microsoft.com/office/drawing/2014/main" id="{58716B02-8D2D-4B73-9FE8-A600160E3B29}"/>
              </a:ext>
            </a:extLst>
          </p:cNvPr>
          <p:cNvSpPr txBox="1"/>
          <p:nvPr/>
        </p:nvSpPr>
        <p:spPr>
          <a:xfrm>
            <a:off x="3635930" y="3718528"/>
            <a:ext cx="5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292F60"/>
                </a:solidFill>
                <a:latin typeface="Century Gothic" panose="020B0502020202020204" pitchFamily="34" charset="0"/>
              </a:rPr>
              <a:t>LUIS ALBERTO TILLERIA, CMRP</a:t>
            </a:r>
            <a:endParaRPr lang="es-MX" sz="2500" b="1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16 CuadroTexto">
            <a:extLst>
              <a:ext uri="{FF2B5EF4-FFF2-40B4-BE49-F238E27FC236}">
                <a16:creationId xmlns:a16="http://schemas.microsoft.com/office/drawing/2014/main" id="{5F1CC6A6-B6AD-48B4-B15E-C05F9B6F7EBD}"/>
              </a:ext>
            </a:extLst>
          </p:cNvPr>
          <p:cNvSpPr txBox="1"/>
          <p:nvPr/>
        </p:nvSpPr>
        <p:spPr>
          <a:xfrm>
            <a:off x="3665155" y="4134711"/>
            <a:ext cx="4778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Líder de Mantenimiento </a:t>
            </a:r>
          </a:p>
          <a:p>
            <a:r>
              <a:rPr lang="es-MX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Shaya Ecuador, Una empresa Schlumberger</a:t>
            </a:r>
          </a:p>
          <a:p>
            <a:r>
              <a:rPr lang="es-MX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ltilleria@shaya.ec</a:t>
            </a:r>
            <a:r>
              <a:rPr lang="es-MX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 – </a:t>
            </a:r>
            <a:r>
              <a:rPr lang="es-MX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Times New Roman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ltilleria@slb.com</a:t>
            </a:r>
            <a:endParaRPr lang="es-MX" sz="15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endParaRPr lang="es-MX" sz="15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9" name="Imagen 9">
            <a:extLst>
              <a:ext uri="{FF2B5EF4-FFF2-40B4-BE49-F238E27FC236}">
                <a16:creationId xmlns:a16="http://schemas.microsoft.com/office/drawing/2014/main" id="{86481696-A521-45FE-9CB8-1BE0CD00EB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r="1611"/>
          <a:stretch/>
        </p:blipFill>
        <p:spPr>
          <a:xfrm>
            <a:off x="597397" y="1950245"/>
            <a:ext cx="2477383" cy="24753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1F71AAE-58D6-524F-A39C-6FAA92111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927" y="6386491"/>
            <a:ext cx="1004166" cy="24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6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ítulo 3">
                <a:extLst>
                  <a:ext uri="{FF2B5EF4-FFF2-40B4-BE49-F238E27FC236}">
                    <a16:creationId xmlns:a16="http://schemas.microsoft.com/office/drawing/2014/main" id="{4E6E6AA5-4389-F044-ACA5-D4804DB2BA2D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1143000" y="3981514"/>
                <a:ext cx="6858000" cy="93695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>
                    <a:latin typeface="Century Gothic" panose="020B0502020202020204" pitchFamily="34" charset="0"/>
                  </a:rPr>
                  <a:t>Reliability Centered Commissioning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419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𝑅𝐶</m:t>
                        </m:r>
                      </m:e>
                      <m:sup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ES_tradnl" sz="2800" b="0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4" name="Título 3">
                <a:extLst>
                  <a:ext uri="{FF2B5EF4-FFF2-40B4-BE49-F238E27FC236}">
                    <a16:creationId xmlns:a16="http://schemas.microsoft.com/office/drawing/2014/main" id="{4E6E6AA5-4389-F044-ACA5-D4804DB2BA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143000" y="3981514"/>
                <a:ext cx="6858000" cy="936958"/>
              </a:xfrm>
              <a:blipFill>
                <a:blip r:embed="rId2"/>
                <a:stretch>
                  <a:fillRect t="-324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ubtítulo 4">
            <a:extLst>
              <a:ext uri="{FF2B5EF4-FFF2-40B4-BE49-F238E27FC236}">
                <a16:creationId xmlns:a16="http://schemas.microsoft.com/office/drawing/2014/main" id="{73474D15-447A-964A-9D2E-5F6E82800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2232" y="2402460"/>
            <a:ext cx="9336232" cy="1241822"/>
          </a:xfrm>
        </p:spPr>
        <p:txBody>
          <a:bodyPr>
            <a:normAutofit/>
          </a:bodyPr>
          <a:lstStyle/>
          <a:p>
            <a:r>
              <a:rPr lang="en-US" sz="4050" b="1" dirty="0">
                <a:latin typeface="Century Gothic" panose="020B0502020202020204" pitchFamily="34" charset="0"/>
                <a:ea typeface="+mj-ea"/>
                <a:cs typeface="+mj-cs"/>
              </a:rPr>
              <a:t>Comisionado </a:t>
            </a:r>
            <a:r>
              <a:rPr lang="en-US" sz="4050" b="1" dirty="0" err="1">
                <a:latin typeface="Century Gothic" panose="020B0502020202020204" pitchFamily="34" charset="0"/>
                <a:ea typeface="+mj-ea"/>
                <a:cs typeface="+mj-cs"/>
              </a:rPr>
              <a:t>Centrado</a:t>
            </a:r>
            <a:r>
              <a:rPr lang="en-US" sz="4050" b="1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4050" b="1" dirty="0" err="1">
                <a:latin typeface="Century Gothic" panose="020B0502020202020204" pitchFamily="34" charset="0"/>
                <a:ea typeface="+mj-ea"/>
                <a:cs typeface="+mj-cs"/>
              </a:rPr>
              <a:t>en</a:t>
            </a:r>
            <a:r>
              <a:rPr lang="en-US" sz="4050" b="1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4050" b="1" dirty="0" err="1">
                <a:latin typeface="Century Gothic" panose="020B0502020202020204" pitchFamily="34" charset="0"/>
                <a:ea typeface="+mj-ea"/>
                <a:cs typeface="+mj-cs"/>
              </a:rPr>
              <a:t>Confiabilidad</a:t>
            </a:r>
            <a:r>
              <a:rPr lang="en-US" sz="4050" b="1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</a:p>
          <a:p>
            <a:endParaRPr lang="es-ES_tradnl" sz="2400" dirty="0">
              <a:latin typeface="Century Gothic" panose="020B0502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3B19D9-A1E6-932D-FDB5-96ECAC16E515}"/>
              </a:ext>
            </a:extLst>
          </p:cNvPr>
          <p:cNvSpPr txBox="1"/>
          <p:nvPr/>
        </p:nvSpPr>
        <p:spPr>
          <a:xfrm>
            <a:off x="188259" y="6388776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Reliability</a:t>
            </a:r>
            <a:endParaRPr lang="es-EC" sz="1350" dirty="0">
              <a:solidFill>
                <a:schemeClr val="bg1"/>
              </a:solidFill>
            </a:endParaRPr>
          </a:p>
        </p:txBody>
      </p:sp>
      <p:pic>
        <p:nvPicPr>
          <p:cNvPr id="2" name="Imagen 11">
            <a:extLst>
              <a:ext uri="{FF2B5EF4-FFF2-40B4-BE49-F238E27FC236}">
                <a16:creationId xmlns:a16="http://schemas.microsoft.com/office/drawing/2014/main" id="{9BD0A4C2-D86A-325A-7256-1A0F5E8EC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091" y="240346"/>
            <a:ext cx="621141" cy="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44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5C7E2-2D8B-4C26-9149-1F1F5554B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378" y="131110"/>
            <a:ext cx="8496131" cy="801695"/>
          </a:xfrm>
        </p:spPr>
        <p:txBody>
          <a:bodyPr/>
          <a:lstStyle/>
          <a:p>
            <a:r>
              <a:rPr lang="en-US" dirty="0" err="1">
                <a:solidFill>
                  <a:srgbClr val="292F60"/>
                </a:solidFill>
                <a:latin typeface="Century Gothic" panose="020B0502020202020204" pitchFamily="34" charset="0"/>
              </a:rPr>
              <a:t>Actividades</a:t>
            </a:r>
            <a:r>
              <a:rPr lang="en-US" dirty="0">
                <a:solidFill>
                  <a:srgbClr val="292F60"/>
                </a:solidFill>
                <a:latin typeface="Century Gothic" panose="020B0502020202020204" pitchFamily="34" charset="0"/>
              </a:rPr>
              <a:t> Proyecto Shaya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D3D2C81-0841-4C50-84CA-71ADA8464EAB}"/>
              </a:ext>
            </a:extLst>
          </p:cNvPr>
          <p:cNvGrpSpPr/>
          <p:nvPr/>
        </p:nvGrpSpPr>
        <p:grpSpPr>
          <a:xfrm>
            <a:off x="1059543" y="1132114"/>
            <a:ext cx="7068457" cy="4528457"/>
            <a:chOff x="6520111" y="3196206"/>
            <a:chExt cx="4138276" cy="2829698"/>
          </a:xfrm>
        </p:grpSpPr>
        <p:graphicFrame>
          <p:nvGraphicFramePr>
            <p:cNvPr id="6" name="Diagrama 5">
              <a:extLst>
                <a:ext uri="{FF2B5EF4-FFF2-40B4-BE49-F238E27FC236}">
                  <a16:creationId xmlns:a16="http://schemas.microsoft.com/office/drawing/2014/main" id="{22827D45-25BD-44CB-A853-659150F9DC6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61872701"/>
                </p:ext>
              </p:extLst>
            </p:nvPr>
          </p:nvGraphicFramePr>
          <p:xfrm>
            <a:off x="6520111" y="3196206"/>
            <a:ext cx="4138276" cy="282969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51AB247B-F1B9-4FB0-810B-697BCA66FCE5}"/>
                </a:ext>
              </a:extLst>
            </p:cNvPr>
            <p:cNvSpPr/>
            <p:nvPr/>
          </p:nvSpPr>
          <p:spPr>
            <a:xfrm>
              <a:off x="7981710" y="4724388"/>
              <a:ext cx="1285379" cy="536787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Gestión de </a:t>
              </a:r>
              <a:r>
                <a:rPr lang="en-US" sz="1350" dirty="0" err="1"/>
                <a:t>activos</a:t>
              </a:r>
              <a:endParaRPr lang="en-US" sz="1350" dirty="0"/>
            </a:p>
            <a:p>
              <a:pPr algn="ctr"/>
              <a:r>
                <a:rPr lang="en-US" sz="1350" dirty="0"/>
                <a:t>HSE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13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403A3D2D-E962-4904-B8D9-89A166F35CA0}"/>
              </a:ext>
            </a:extLst>
          </p:cNvPr>
          <p:cNvGrpSpPr/>
          <p:nvPr/>
        </p:nvGrpSpPr>
        <p:grpSpPr>
          <a:xfrm>
            <a:off x="-1137965" y="1183660"/>
            <a:ext cx="7524251" cy="4491426"/>
            <a:chOff x="-724277" y="1046509"/>
            <a:chExt cx="9144000" cy="5517232"/>
          </a:xfrm>
        </p:grpSpPr>
        <p:graphicFrame>
          <p:nvGraphicFramePr>
            <p:cNvPr id="5" name="Diagram 1">
              <a:extLst>
                <a:ext uri="{FF2B5EF4-FFF2-40B4-BE49-F238E27FC236}">
                  <a16:creationId xmlns:a16="http://schemas.microsoft.com/office/drawing/2014/main" id="{49415C91-09DC-4A75-8775-7646454365B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48154400"/>
                </p:ext>
              </p:extLst>
            </p:nvPr>
          </p:nvGraphicFramePr>
          <p:xfrm>
            <a:off x="-724277" y="1046509"/>
            <a:ext cx="9144000" cy="55172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EA4B482F-0F8C-4334-9E9A-C95C0176F906}"/>
                </a:ext>
              </a:extLst>
            </p:cNvPr>
            <p:cNvSpPr/>
            <p:nvPr/>
          </p:nvSpPr>
          <p:spPr>
            <a:xfrm>
              <a:off x="2926179" y="4023484"/>
              <a:ext cx="1843087" cy="926021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900" dirty="0"/>
                <a:t>MANTENIMIENTO y CONFIABILIDAD</a:t>
              </a:r>
            </a:p>
            <a:p>
              <a:pPr algn="ctr"/>
              <a:r>
                <a:rPr lang="es-EC" sz="900" dirty="0"/>
                <a:t>ESTRATEGIA y FILOSOFIA</a:t>
              </a:r>
              <a:endParaRPr lang="en-US" sz="900" dirty="0"/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D6810D-D7B2-46A2-8D0C-8A6F78445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7966" y="1546780"/>
            <a:ext cx="3499855" cy="37644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200" b="1" dirty="0"/>
              <a:t>MISIÓN</a:t>
            </a:r>
          </a:p>
          <a:p>
            <a:pPr marL="0" indent="0" algn="just">
              <a:buNone/>
            </a:pPr>
            <a:r>
              <a:rPr lang="es-EC" sz="1200" dirty="0"/>
              <a:t>Brindar soporte a la operación en tiempo, con calidad y asesoría técnica rentable, de corto y largo plazo en planes operativos, asegurando el incremento de actividades proactivas con metodologías de Gestión de Mantenimiento e Ingeniería de Confiabilidad con el objetivo de incrementar la disponibilidad, confiabilidad y rentabilidad. Garantizando operaciones seguras al personal y al medio ambiente, con alto compromiso de todos los integrantes del equipo para el beneficio mutuo  el cliente</a:t>
            </a:r>
            <a:r>
              <a:rPr lang="en-US" sz="1200" dirty="0"/>
              <a:t> y </a:t>
            </a:r>
            <a:r>
              <a:rPr lang="es-EC" sz="1200" dirty="0"/>
              <a:t>SLB-APS.</a:t>
            </a:r>
          </a:p>
          <a:p>
            <a:pPr marL="0" indent="0" algn="ctr">
              <a:buNone/>
            </a:pPr>
            <a:r>
              <a:rPr lang="en-US" sz="1200" b="1" dirty="0"/>
              <a:t>VISIÓN</a:t>
            </a:r>
          </a:p>
          <a:p>
            <a:pPr marL="0" indent="0" algn="just">
              <a:buNone/>
            </a:pPr>
            <a:r>
              <a:rPr lang="es-EC" sz="1200" dirty="0"/>
              <a:t>Posicionar las operaciones de SLB-APS como referencia en la Gestión de Mantenimiento y Confiabilidad, convirtiendo a nuestros campos en los más seguros, eficientes y confiables dentro de la industria del Petróleo y Gas.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81838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694ADD-7878-4AD8-BB43-9ED94A38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41" y="3465257"/>
            <a:ext cx="7886700" cy="994172"/>
          </a:xfrm>
        </p:spPr>
        <p:txBody>
          <a:bodyPr/>
          <a:lstStyle/>
          <a:p>
            <a:r>
              <a:rPr lang="es-MX" dirty="0"/>
              <a:t>¿</a:t>
            </a:r>
            <a:r>
              <a:rPr lang="en-US" dirty="0" err="1">
                <a:solidFill>
                  <a:srgbClr val="292F60"/>
                </a:solidFill>
              </a:rPr>
              <a:t>Cómo</a:t>
            </a:r>
            <a:r>
              <a:rPr lang="en-US" dirty="0">
                <a:solidFill>
                  <a:srgbClr val="292F60"/>
                </a:solidFill>
              </a:rPr>
              <a:t>?	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B74AEA-F2F5-42CB-9095-AFA93F52C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" y="1472823"/>
            <a:ext cx="7730629" cy="1992433"/>
          </a:xfrm>
        </p:spPr>
        <p:txBody>
          <a:bodyPr>
            <a:normAutofit fontScale="85000" lnSpcReduction="20000"/>
          </a:bodyPr>
          <a:lstStyle/>
          <a:p>
            <a:pPr marL="342900" indent="-342900"/>
            <a:r>
              <a:rPr lang="es-EC" sz="2200" dirty="0"/>
              <a:t>Realizar un arranque seguro de activos y sistemas evitando fallas mayores y accidentes.</a:t>
            </a:r>
          </a:p>
          <a:p>
            <a:pPr marL="342900" indent="-342900"/>
            <a:r>
              <a:rPr lang="es-EC" sz="2200" dirty="0"/>
              <a:t>Reducir la probabilidad de falla al inicio del ciclo de vida de un activo (Mortalidad Infantil).</a:t>
            </a:r>
          </a:p>
          <a:p>
            <a:pPr marL="342900" indent="-342900"/>
            <a:r>
              <a:rPr lang="es-EC" sz="2200" dirty="0"/>
              <a:t>Realizar pruebas con el fin de evaluar el desempeño, en la fase de diseño.</a:t>
            </a:r>
          </a:p>
          <a:p>
            <a:pPr marL="342900" indent="-342900"/>
            <a:r>
              <a:rPr lang="es-EC" sz="2200" dirty="0"/>
              <a:t>Dar un aporte con FMEA/FMECA para desarrollar estudios de RCM y PMO para implementar planes de mantenimiento.</a:t>
            </a:r>
            <a:endParaRPr lang="en-US" sz="2200" dirty="0"/>
          </a:p>
          <a:p>
            <a:endParaRPr lang="en-US" sz="1600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350FE59-22B0-40F7-A686-BCE729A4A9A4}"/>
              </a:ext>
            </a:extLst>
          </p:cNvPr>
          <p:cNvSpPr txBox="1">
            <a:spLocks/>
          </p:cNvSpPr>
          <p:nvPr/>
        </p:nvSpPr>
        <p:spPr>
          <a:xfrm>
            <a:off x="435441" y="4339359"/>
            <a:ext cx="7886700" cy="161574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6159">
              <a:lnSpc>
                <a:spcPct val="80000"/>
              </a:lnSpc>
            </a:pPr>
            <a:r>
              <a:rPr lang="es-EC" sz="2000" dirty="0">
                <a:solidFill>
                  <a:srgbClr val="000000"/>
                </a:solidFill>
              </a:rPr>
              <a:t>Asegurar los factores de confiabilidad humana, al capacitar al personal de operaciones y mantenimiento con FMEA y solución de problemas.</a:t>
            </a:r>
          </a:p>
          <a:p>
            <a:pPr defTabSz="816159">
              <a:lnSpc>
                <a:spcPct val="80000"/>
              </a:lnSpc>
            </a:pPr>
            <a:r>
              <a:rPr lang="es-EC" sz="2000" dirty="0">
                <a:solidFill>
                  <a:srgbClr val="000000"/>
                </a:solidFill>
              </a:rPr>
              <a:t>Analizar fallas potenciales con FMEA y 𝑅𝐶^2 y para desarrollar protocolos de prueba óptimos</a:t>
            </a:r>
            <a:endParaRPr lang="en-US" sz="2000" dirty="0"/>
          </a:p>
          <a:p>
            <a:endParaRPr lang="en-US" sz="21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95DC72D-A93D-47E3-B933-8C09F0DEBB91}"/>
              </a:ext>
            </a:extLst>
          </p:cNvPr>
          <p:cNvSpPr txBox="1">
            <a:spLocks/>
          </p:cNvSpPr>
          <p:nvPr/>
        </p:nvSpPr>
        <p:spPr>
          <a:xfrm>
            <a:off x="497072" y="6336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92F60"/>
                </a:solidFill>
              </a:rPr>
              <a:t>Objetivos</a:t>
            </a:r>
            <a:r>
              <a:rPr lang="en-US" sz="3000" dirty="0">
                <a:solidFill>
                  <a:srgbClr val="292F60"/>
                </a:solidFill>
                <a:latin typeface="Century Gothic" panose="020B0502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1296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91E688-9601-46D9-8FCA-360C1EC3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770" y="351191"/>
            <a:ext cx="7534594" cy="724376"/>
          </a:xfrm>
        </p:spPr>
        <p:txBody>
          <a:bodyPr>
            <a:noAutofit/>
          </a:bodyPr>
          <a:lstStyle/>
          <a:p>
            <a:r>
              <a:rPr lang="es-EC" sz="2000" dirty="0">
                <a:solidFill>
                  <a:srgbClr val="292F60"/>
                </a:solidFill>
                <a:latin typeface="Century Gothic" panose="020B0502020202020204" pitchFamily="34" charset="0"/>
              </a:rPr>
              <a:t>Comisionado Centrado en Confiabilidad alineado con la gestión de activos en el ciclo de vida de un activo</a:t>
            </a:r>
            <a:endParaRPr lang="en-US" sz="200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34A7212-3ED2-4A67-B2F4-901D750921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786665"/>
              </p:ext>
            </p:extLst>
          </p:nvPr>
        </p:nvGraphicFramePr>
        <p:xfrm>
          <a:off x="4349121" y="1753607"/>
          <a:ext cx="4627418" cy="3787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4111DA0-B4F1-6B5B-7E11-C0A0A036B1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241128"/>
              </p:ext>
            </p:extLst>
          </p:nvPr>
        </p:nvGraphicFramePr>
        <p:xfrm>
          <a:off x="-169680" y="1589014"/>
          <a:ext cx="4627418" cy="3438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1271504-1D4D-4713-9CE9-11CB0085B9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8733273"/>
              </p:ext>
            </p:extLst>
          </p:nvPr>
        </p:nvGraphicFramePr>
        <p:xfrm>
          <a:off x="604261" y="2328294"/>
          <a:ext cx="3116519" cy="1518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25B5F868-9002-4498-B269-E9A826DE0553}"/>
              </a:ext>
            </a:extLst>
          </p:cNvPr>
          <p:cNvSpPr/>
          <p:nvPr/>
        </p:nvSpPr>
        <p:spPr>
          <a:xfrm>
            <a:off x="2162520" y="4494232"/>
            <a:ext cx="1051841" cy="6589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2791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8B78A-A853-4A1F-90D3-364D06500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69" y="939350"/>
            <a:ext cx="8496131" cy="801695"/>
          </a:xfrm>
        </p:spPr>
        <p:txBody>
          <a:bodyPr/>
          <a:lstStyle/>
          <a:p>
            <a:r>
              <a:rPr lang="es-EC" dirty="0">
                <a:solidFill>
                  <a:srgbClr val="292F60"/>
                </a:solidFill>
                <a:latin typeface="Century Gothic" panose="020B0502020202020204" pitchFamily="34" charset="0"/>
              </a:rPr>
              <a:t>Comisionado Centrado en Confiabilidad y Gestión de Riesgos</a:t>
            </a:r>
            <a:endParaRPr lang="en-US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4993F1-4837-4601-AFC2-B589EBF957FC}"/>
              </a:ext>
            </a:extLst>
          </p:cNvPr>
          <p:cNvGrpSpPr/>
          <p:nvPr/>
        </p:nvGrpSpPr>
        <p:grpSpPr>
          <a:xfrm>
            <a:off x="1389122" y="1885272"/>
            <a:ext cx="5955106" cy="4033378"/>
            <a:chOff x="2324572" y="1850842"/>
            <a:chExt cx="7365233" cy="489374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CDA0738-FBBC-4EF9-9C4B-49E16F2B3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4572" y="1850842"/>
              <a:ext cx="7365233" cy="4893744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AC5859F-697F-42DC-BCA5-49D1D57A64A4}"/>
                </a:ext>
              </a:extLst>
            </p:cNvPr>
            <p:cNvSpPr/>
            <p:nvPr/>
          </p:nvSpPr>
          <p:spPr>
            <a:xfrm>
              <a:off x="7903535" y="4529470"/>
              <a:ext cx="956930" cy="116958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612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68D043F-A647-4D4D-8F92-F75325F1421B}"/>
              </a:ext>
            </a:extLst>
          </p:cNvPr>
          <p:cNvGrpSpPr/>
          <p:nvPr/>
        </p:nvGrpSpPr>
        <p:grpSpPr>
          <a:xfrm>
            <a:off x="1241779" y="914401"/>
            <a:ext cx="6076160" cy="4834510"/>
            <a:chOff x="2115011" y="849915"/>
            <a:chExt cx="7096329" cy="577771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12DB79D3-E10C-4AD3-A6DC-6DDEC71E0FF6}"/>
                </a:ext>
              </a:extLst>
            </p:cNvPr>
            <p:cNvGrpSpPr/>
            <p:nvPr/>
          </p:nvGrpSpPr>
          <p:grpSpPr>
            <a:xfrm>
              <a:off x="2115011" y="849915"/>
              <a:ext cx="7096329" cy="5777713"/>
              <a:chOff x="275577" y="991682"/>
              <a:chExt cx="3626125" cy="2846576"/>
            </a:xfrm>
          </p:grpSpPr>
          <p:pic>
            <p:nvPicPr>
              <p:cNvPr id="5" name="Imagen 5" descr="image004">
                <a:extLst>
                  <a:ext uri="{FF2B5EF4-FFF2-40B4-BE49-F238E27FC236}">
                    <a16:creationId xmlns:a16="http://schemas.microsoft.com/office/drawing/2014/main" id="{C86310B2-21C5-4BAF-BC23-20036AB475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577" y="991682"/>
                <a:ext cx="3626125" cy="2846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7475F17E-BC61-4796-9349-71CE202EE594}"/>
                  </a:ext>
                </a:extLst>
              </p:cNvPr>
              <p:cNvSpPr txBox="1"/>
              <p:nvPr/>
            </p:nvSpPr>
            <p:spPr>
              <a:xfrm>
                <a:off x="460125" y="1181173"/>
                <a:ext cx="814962" cy="303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2F60"/>
                    </a:solidFill>
                    <a:latin typeface="Century Gothic" panose="020B0502020202020204" pitchFamily="34" charset="0"/>
                  </a:rPr>
                  <a:t>CAPEX</a:t>
                </a:r>
              </a:p>
            </p:txBody>
          </p:sp>
        </p:grp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C3BB983-0D97-4A7F-B35D-1B0E83C34B8A}"/>
                </a:ext>
              </a:extLst>
            </p:cNvPr>
            <p:cNvSpPr/>
            <p:nvPr/>
          </p:nvSpPr>
          <p:spPr>
            <a:xfrm>
              <a:off x="3693042" y="3544808"/>
              <a:ext cx="5471772" cy="76492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133AFC88-BFCA-4E78-AEF3-E172D0A3EC3F}"/>
                </a:ext>
              </a:extLst>
            </p:cNvPr>
            <p:cNvSpPr/>
            <p:nvPr/>
          </p:nvSpPr>
          <p:spPr>
            <a:xfrm>
              <a:off x="4160873" y="2270036"/>
              <a:ext cx="4898067" cy="115657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ABDF9CF4-0239-4268-9F22-D2ACBD16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00" y="68596"/>
            <a:ext cx="8678548" cy="994172"/>
          </a:xfrm>
        </p:spPr>
        <p:txBody>
          <a:bodyPr/>
          <a:lstStyle/>
          <a:p>
            <a:r>
              <a:rPr lang="es-EC" sz="2000" dirty="0">
                <a:solidFill>
                  <a:srgbClr val="292F60"/>
                </a:solidFill>
                <a:latin typeface="Century Gothic" panose="020B0502020202020204" pitchFamily="34" charset="0"/>
              </a:rPr>
              <a:t>Comisionado Centrado en Confiabilidad</a:t>
            </a:r>
            <a:br>
              <a:rPr lang="es-EC" sz="2000" dirty="0">
                <a:solidFill>
                  <a:srgbClr val="292F60"/>
                </a:solidFill>
                <a:latin typeface="Century Gothic" panose="020B0502020202020204" pitchFamily="34" charset="0"/>
              </a:rPr>
            </a:br>
            <a:r>
              <a:rPr lang="es-EC" sz="2000" dirty="0">
                <a:solidFill>
                  <a:srgbClr val="292F60"/>
                </a:solidFill>
                <a:latin typeface="Century Gothic" panose="020B0502020202020204" pitchFamily="34" charset="0"/>
              </a:rPr>
              <a:t> en </a:t>
            </a:r>
            <a:r>
              <a:rPr lang="en-US" sz="2000" dirty="0">
                <a:solidFill>
                  <a:srgbClr val="292F60"/>
                </a:solidFill>
                <a:latin typeface="Century Gothic" panose="020B0502020202020204" pitchFamily="34" charset="0"/>
              </a:rPr>
              <a:t>CAPEX</a:t>
            </a:r>
          </a:p>
        </p:txBody>
      </p:sp>
    </p:spTree>
    <p:extLst>
      <p:ext uri="{BB962C8B-B14F-4D97-AF65-F5344CB8AC3E}">
        <p14:creationId xmlns:p14="http://schemas.microsoft.com/office/powerpoint/2010/main" val="2587999501"/>
      </p:ext>
    </p:extLst>
  </p:cSld>
  <p:clrMapOvr>
    <a:masterClrMapping/>
  </p:clrMapOvr>
</p:sld>
</file>

<file path=ppt/theme/theme1.xml><?xml version="1.0" encoding="utf-8"?>
<a:theme xmlns:a="http://schemas.openxmlformats.org/drawingml/2006/main" name="Patron Maestro CMC Brújul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94C4820-5E42-4825-B5DF-91DBBA5BAC82}"/>
    </a:ext>
  </a:extLst>
</a:theme>
</file>

<file path=ppt/theme/theme2.xml><?xml version="1.0" encoding="utf-8"?>
<a:theme xmlns:a="http://schemas.openxmlformats.org/drawingml/2006/main" name="Maestro Sección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6DF0327-063B-4621-91FB-1A194800E826}"/>
    </a:ext>
  </a:extLst>
</a:theme>
</file>

<file path=ppt/theme/theme3.xml><?xml version="1.0" encoding="utf-8"?>
<a:theme xmlns:a="http://schemas.openxmlformats.org/drawingml/2006/main" name="Patrón Maestro Cuerpo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2771E6A7-1CBA-4933-993C-BCFFD12F954E}"/>
    </a:ext>
  </a:extLst>
</a:theme>
</file>

<file path=ppt/theme/theme4.xml><?xml version="1.0" encoding="utf-8"?>
<a:theme xmlns:a="http://schemas.openxmlformats.org/drawingml/2006/main" name="Maestro 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E6528C21-401A-4C8C-9A32-CA64ACFCBF0B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3C33CA3215034A9B71065C3BBCF5A3" ma:contentTypeVersion="16" ma:contentTypeDescription="Create a new document." ma:contentTypeScope="" ma:versionID="e7c987029a0f9481c8f3daf41a4c862a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8848448516d3461c24db17945a30b17d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569b8d-7120-4068-b452-55feebc5ffa4">
      <UserInfo>
        <DisplayName/>
        <AccountId xsi:nil="true"/>
        <AccountType/>
      </UserInfo>
    </SharedWithUsers>
    <lcf76f155ced4ddcb4097134ff3c332f xmlns="cde33698-54d1-4413-9454-ee6d5558439e">
      <Terms xmlns="http://schemas.microsoft.com/office/infopath/2007/PartnerControls"/>
    </lcf76f155ced4ddcb4097134ff3c332f>
    <TaxCatchAll xmlns="d0569b8d-7120-4068-b452-55feebc5ffa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FA48EB-0E57-4516-A505-37D67B8D06FF}"/>
</file>

<file path=customXml/itemProps2.xml><?xml version="1.0" encoding="utf-8"?>
<ds:datastoreItem xmlns:ds="http://schemas.openxmlformats.org/officeDocument/2006/customXml" ds:itemID="{35762477-F44D-471D-AE3C-78E64370B2DD}">
  <ds:schemaRefs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cde33698-54d1-4413-9454-ee6d5558439e"/>
    <ds:schemaRef ds:uri="d0569b8d-7120-4068-b452-55feebc5ffa4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7E408F0-59FF-4391-91BF-E47ED422AF9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bb759f6-5337-4dc5-b19b-e74b6da11f8f}" enabled="1" method="Standard" siteId="{41ff26dc-250f-4b13-8981-739be8610c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887</Words>
  <Application>Microsoft Office PowerPoint</Application>
  <PresentationFormat>Presentación en pantalla (4:3)</PresentationFormat>
  <Paragraphs>152</Paragraphs>
  <Slides>18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Century Gothic</vt:lpstr>
      <vt:lpstr>Gotham Black</vt:lpstr>
      <vt:lpstr>Symbol</vt:lpstr>
      <vt:lpstr>Wingdings</vt:lpstr>
      <vt:lpstr>Patron Maestro CMC Brújula</vt:lpstr>
      <vt:lpstr>Maestro Sección CMC-LATAM</vt:lpstr>
      <vt:lpstr>Patrón Maestro Cuerpo CMC-LATAM</vt:lpstr>
      <vt:lpstr>Maestro Final</vt:lpstr>
      <vt:lpstr>Presentación de PowerPoint</vt:lpstr>
      <vt:lpstr>Presentación de PowerPoint</vt:lpstr>
      <vt:lpstr>Reliability Centered Commissioning 〖RC〗^2</vt:lpstr>
      <vt:lpstr>Actividades Proyecto Shaya</vt:lpstr>
      <vt:lpstr>Presentación de PowerPoint</vt:lpstr>
      <vt:lpstr>¿Cómo? </vt:lpstr>
      <vt:lpstr>Comisionado Centrado en Confiabilidad alineado con la gestión de activos en el ciclo de vida de un activo</vt:lpstr>
      <vt:lpstr>Comisionado Centrado en Confiabilidad y Gestión de Riesgos</vt:lpstr>
      <vt:lpstr>Comisionado Centrado en Confiabilidad  en CAPEX</vt:lpstr>
      <vt:lpstr>Comisionado Centrado en Confiabilidad y eliminación de defectos</vt:lpstr>
      <vt:lpstr>Presentación de PowerPoint</vt:lpstr>
      <vt:lpstr>Norma de comisionado Norzok Z 007</vt:lpstr>
      <vt:lpstr>FMEA / FMECA – 〖RC〗^2 - Protocolos de pruebas</vt:lpstr>
      <vt:lpstr>〖RC〗^2 Árbol de decisión</vt:lpstr>
      <vt:lpstr>FMEA - 〖RC〗^2 Ejemplo</vt:lpstr>
      <vt:lpstr>Protocolo de pruebas</vt:lpstr>
      <vt:lpstr>Conclusiones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Trujillo</dc:creator>
  <cp:lastModifiedBy>Ana Jimena  Estrada Fuerte</cp:lastModifiedBy>
  <cp:revision>42</cp:revision>
  <dcterms:created xsi:type="dcterms:W3CDTF">2019-07-22T17:42:45Z</dcterms:created>
  <dcterms:modified xsi:type="dcterms:W3CDTF">2022-11-01T18:53:12Z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  <property fmtid="{D5CDD505-2E9C-101B-9397-08002B2CF9AE}" pid="4" name="MSIP_Label_8bb759f6-5337-4dc5-b19b-e74b6da11f8f_Enabled">
    <vt:lpwstr>true</vt:lpwstr>
  </property>
  <property fmtid="{D5CDD505-2E9C-101B-9397-08002B2CF9AE}" pid="5" name="MSIP_Label_8bb759f6-5337-4dc5-b19b-e74b6da11f8f_SetDate">
    <vt:lpwstr>2022-07-30T14:53:05Z</vt:lpwstr>
  </property>
  <property fmtid="{D5CDD505-2E9C-101B-9397-08002B2CF9AE}" pid="6" name="MSIP_Label_8bb759f6-5337-4dc5-b19b-e74b6da11f8f_Method">
    <vt:lpwstr>Standard</vt:lpwstr>
  </property>
  <property fmtid="{D5CDD505-2E9C-101B-9397-08002B2CF9AE}" pid="7" name="MSIP_Label_8bb759f6-5337-4dc5-b19b-e74b6da11f8f_Name">
    <vt:lpwstr>8bb759f6-5337-4dc5-b19b-e74b6da11f8f</vt:lpwstr>
  </property>
  <property fmtid="{D5CDD505-2E9C-101B-9397-08002B2CF9AE}" pid="8" name="MSIP_Label_8bb759f6-5337-4dc5-b19b-e74b6da11f8f_SiteId">
    <vt:lpwstr>41ff26dc-250f-4b13-8981-739be8610c21</vt:lpwstr>
  </property>
  <property fmtid="{D5CDD505-2E9C-101B-9397-08002B2CF9AE}" pid="9" name="MSIP_Label_8bb759f6-5337-4dc5-b19b-e74b6da11f8f_ActionId">
    <vt:lpwstr>6e1bc23a-50be-40f4-bc57-021b67d26288</vt:lpwstr>
  </property>
  <property fmtid="{D5CDD505-2E9C-101B-9397-08002B2CF9AE}" pid="10" name="MSIP_Label_8bb759f6-5337-4dc5-b19b-e74b6da11f8f_ContentBits">
    <vt:lpwstr>2</vt:lpwstr>
  </property>
  <property fmtid="{D5CDD505-2E9C-101B-9397-08002B2CF9AE}" pid="11" name="ClassificationContentMarkingFooterLocations">
    <vt:lpwstr>Patron Maestro CMC Brújula:4\Maestro Sección CMC-LATAM:5\Patrón Maestro Cuerpo CMC-LATAM:5\Maestro Final:5</vt:lpwstr>
  </property>
  <property fmtid="{D5CDD505-2E9C-101B-9397-08002B2CF9AE}" pid="12" name="ClassificationContentMarkingFooterText">
    <vt:lpwstr>Schlumberger-Private</vt:lpwstr>
  </property>
</Properties>
</file>