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4"/>
    <p:sldMasterId id="2147483691" r:id="rId5"/>
    <p:sldMasterId id="2147483664" r:id="rId6"/>
    <p:sldMasterId id="2147483678" r:id="rId7"/>
  </p:sldMasterIdLst>
  <p:notesMasterIdLst>
    <p:notesMasterId r:id="rId37"/>
  </p:notesMasterIdLst>
  <p:sldIdLst>
    <p:sldId id="258" r:id="rId8"/>
    <p:sldId id="264" r:id="rId9"/>
    <p:sldId id="257" r:id="rId10"/>
    <p:sldId id="505" r:id="rId11"/>
    <p:sldId id="271" r:id="rId12"/>
    <p:sldId id="262" r:id="rId13"/>
    <p:sldId id="263" r:id="rId14"/>
    <p:sldId id="506" r:id="rId15"/>
    <p:sldId id="284" r:id="rId16"/>
    <p:sldId id="266" r:id="rId17"/>
    <p:sldId id="458" r:id="rId18"/>
    <p:sldId id="268" r:id="rId19"/>
    <p:sldId id="269" r:id="rId20"/>
    <p:sldId id="272" r:id="rId21"/>
    <p:sldId id="507" r:id="rId22"/>
    <p:sldId id="508" r:id="rId23"/>
    <p:sldId id="509" r:id="rId24"/>
    <p:sldId id="510" r:id="rId25"/>
    <p:sldId id="511" r:id="rId26"/>
    <p:sldId id="512" r:id="rId27"/>
    <p:sldId id="10204" r:id="rId28"/>
    <p:sldId id="10203" r:id="rId29"/>
    <p:sldId id="282" r:id="rId30"/>
    <p:sldId id="281" r:id="rId31"/>
    <p:sldId id="280" r:id="rId32"/>
    <p:sldId id="279" r:id="rId33"/>
    <p:sldId id="270" r:id="rId34"/>
    <p:sldId id="283" r:id="rId35"/>
    <p:sldId id="275" r:id="rId36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sin título" id="{50EEA0FA-0BB8-7F48-A2C8-87AD3222D868}">
          <p14:sldIdLst/>
        </p14:section>
        <p14:section name="Presentación" id="{CB916EFE-FB26-0F47-A3F2-8509AC76568C}">
          <p14:sldIdLst>
            <p14:sldId id="258"/>
            <p14:sldId id="264"/>
          </p14:sldIdLst>
        </p14:section>
        <p14:section name="Inicio de Sección" id="{2261FC81-D8DE-DA43-81B4-4B5B396F5083}">
          <p14:sldIdLst/>
        </p14:section>
        <p14:section name="Contenido" id="{F23B10C3-D8A9-C349-8395-AD9FB2EF428F}">
          <p14:sldIdLst>
            <p14:sldId id="257"/>
            <p14:sldId id="505"/>
            <p14:sldId id="271"/>
            <p14:sldId id="262"/>
            <p14:sldId id="263"/>
            <p14:sldId id="506"/>
            <p14:sldId id="284"/>
            <p14:sldId id="266"/>
            <p14:sldId id="458"/>
            <p14:sldId id="268"/>
            <p14:sldId id="269"/>
            <p14:sldId id="272"/>
            <p14:sldId id="507"/>
            <p14:sldId id="508"/>
            <p14:sldId id="509"/>
            <p14:sldId id="510"/>
            <p14:sldId id="511"/>
            <p14:sldId id="512"/>
            <p14:sldId id="10204"/>
            <p14:sldId id="10203"/>
            <p14:sldId id="282"/>
            <p14:sldId id="281"/>
            <p14:sldId id="280"/>
            <p14:sldId id="279"/>
            <p14:sldId id="270"/>
            <p14:sldId id="283"/>
          </p14:sldIdLst>
        </p14:section>
        <p14:section name="Mensajes importantes" id="{670A4AEA-593D-F449-B47F-B0B89EF3CF80}">
          <p14:sldIdLst/>
        </p14:section>
        <p14:section name="Pre-diseñadas" id="{B782C5C3-CC40-3447-BFD6-3348007433F8}">
          <p14:sldIdLst/>
        </p14:section>
        <p14:section name="Conclusiones y cierre" id="{D2CB4710-98CA-8C4C-863D-841536BCA5A2}">
          <p14:sldIdLst>
            <p14:sldId id="27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92F60"/>
    <a:srgbClr val="601111"/>
    <a:srgbClr val="1C2040"/>
    <a:srgbClr val="350909"/>
    <a:srgbClr val="00563F"/>
    <a:srgbClr val="004F58"/>
    <a:srgbClr val="AEADB3"/>
    <a:srgbClr val="8E3086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920466-8792-B148-B72B-DB2ED37C3A52}" v="21" dt="2022-11-01T02:32:16.903"/>
    <p1510:client id="{EEE0F268-58D2-4B02-9F0C-ED26E6ADA744}" v="67" dt="2022-11-01T18:43:52.8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7"/>
    <p:restoredTop sz="94648"/>
  </p:normalViewPr>
  <p:slideViewPr>
    <p:cSldViewPr snapToGrid="0">
      <p:cViewPr varScale="1">
        <p:scale>
          <a:sx n="102" d="100"/>
          <a:sy n="102" d="100"/>
        </p:scale>
        <p:origin x="124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a Jimena  Estrada Fuerte" userId="66cbb74c-f403-455f-9431-05505c8a10b1" providerId="ADAL" clId="{EEE0F268-58D2-4B02-9F0C-ED26E6ADA744}"/>
    <pc:docChg chg="undo custSel modSld modMainMaster">
      <pc:chgData name="Ana Jimena  Estrada Fuerte" userId="66cbb74c-f403-455f-9431-05505c8a10b1" providerId="ADAL" clId="{EEE0F268-58D2-4B02-9F0C-ED26E6ADA744}" dt="2022-11-01T18:43:52.836" v="155"/>
      <pc:docMkLst>
        <pc:docMk/>
      </pc:docMkLst>
      <pc:sldChg chg="modSp mod">
        <pc:chgData name="Ana Jimena  Estrada Fuerte" userId="66cbb74c-f403-455f-9431-05505c8a10b1" providerId="ADAL" clId="{EEE0F268-58D2-4B02-9F0C-ED26E6ADA744}" dt="2022-11-01T18:39:30.684" v="71" actId="1076"/>
        <pc:sldMkLst>
          <pc:docMk/>
          <pc:sldMk cId="3565017229" sldId="263"/>
        </pc:sldMkLst>
        <pc:spChg chg="mod">
          <ac:chgData name="Ana Jimena  Estrada Fuerte" userId="66cbb74c-f403-455f-9431-05505c8a10b1" providerId="ADAL" clId="{EEE0F268-58D2-4B02-9F0C-ED26E6ADA744}" dt="2022-11-01T18:39:30.684" v="71" actId="1076"/>
          <ac:spMkLst>
            <pc:docMk/>
            <pc:sldMk cId="3565017229" sldId="263"/>
            <ac:spMk id="8" creationId="{A79E64D6-2DA1-4054-B999-AAC179E745B1}"/>
          </ac:spMkLst>
        </pc:spChg>
        <pc:spChg chg="mod">
          <ac:chgData name="Ana Jimena  Estrada Fuerte" userId="66cbb74c-f403-455f-9431-05505c8a10b1" providerId="ADAL" clId="{EEE0F268-58D2-4B02-9F0C-ED26E6ADA744}" dt="2022-11-01T18:39:30.684" v="71" actId="1076"/>
          <ac:spMkLst>
            <pc:docMk/>
            <pc:sldMk cId="3565017229" sldId="263"/>
            <ac:spMk id="9" creationId="{D3A0C7E9-ACE2-4A2F-8D01-680611326DC7}"/>
          </ac:spMkLst>
        </pc:spChg>
      </pc:sldChg>
      <pc:sldChg chg="modSp mod">
        <pc:chgData name="Ana Jimena  Estrada Fuerte" userId="66cbb74c-f403-455f-9431-05505c8a10b1" providerId="ADAL" clId="{EEE0F268-58D2-4B02-9F0C-ED26E6ADA744}" dt="2022-11-01T18:38:21.030" v="66" actId="1037"/>
        <pc:sldMkLst>
          <pc:docMk/>
          <pc:sldMk cId="3869162568" sldId="264"/>
        </pc:sldMkLst>
        <pc:spChg chg="mod">
          <ac:chgData name="Ana Jimena  Estrada Fuerte" userId="66cbb74c-f403-455f-9431-05505c8a10b1" providerId="ADAL" clId="{EEE0F268-58D2-4B02-9F0C-ED26E6ADA744}" dt="2022-11-01T18:38:21.030" v="66" actId="1037"/>
          <ac:spMkLst>
            <pc:docMk/>
            <pc:sldMk cId="3869162568" sldId="264"/>
            <ac:spMk id="5" creationId="{DB98647E-65C1-4BA3-94CA-5B83137DDAAF}"/>
          </ac:spMkLst>
        </pc:spChg>
        <pc:spChg chg="mod">
          <ac:chgData name="Ana Jimena  Estrada Fuerte" userId="66cbb74c-f403-455f-9431-05505c8a10b1" providerId="ADAL" clId="{EEE0F268-58D2-4B02-9F0C-ED26E6ADA744}" dt="2022-11-01T18:38:21.030" v="66" actId="1037"/>
          <ac:spMkLst>
            <pc:docMk/>
            <pc:sldMk cId="3869162568" sldId="264"/>
            <ac:spMk id="6" creationId="{58716B02-8D2D-4B73-9FE8-A600160E3B29}"/>
          </ac:spMkLst>
        </pc:spChg>
        <pc:spChg chg="mod">
          <ac:chgData name="Ana Jimena  Estrada Fuerte" userId="66cbb74c-f403-455f-9431-05505c8a10b1" providerId="ADAL" clId="{EEE0F268-58D2-4B02-9F0C-ED26E6ADA744}" dt="2022-11-01T18:38:21.030" v="66" actId="1037"/>
          <ac:spMkLst>
            <pc:docMk/>
            <pc:sldMk cId="3869162568" sldId="264"/>
            <ac:spMk id="7" creationId="{5F1CC6A6-B6AD-48B4-B15E-C05F9B6F7EBD}"/>
          </ac:spMkLst>
        </pc:spChg>
        <pc:picChg chg="mod">
          <ac:chgData name="Ana Jimena  Estrada Fuerte" userId="66cbb74c-f403-455f-9431-05505c8a10b1" providerId="ADAL" clId="{EEE0F268-58D2-4B02-9F0C-ED26E6ADA744}" dt="2022-11-01T18:38:21.030" v="66" actId="1037"/>
          <ac:picMkLst>
            <pc:docMk/>
            <pc:sldMk cId="3869162568" sldId="264"/>
            <ac:picMk id="9" creationId="{86481696-A521-45FE-9CB8-1BE0CD00EB21}"/>
          </ac:picMkLst>
        </pc:picChg>
        <pc:picChg chg="mod">
          <ac:chgData name="Ana Jimena  Estrada Fuerte" userId="66cbb74c-f403-455f-9431-05505c8a10b1" providerId="ADAL" clId="{EEE0F268-58D2-4B02-9F0C-ED26E6ADA744}" dt="2022-11-01T18:38:21.030" v="66" actId="1037"/>
          <ac:picMkLst>
            <pc:docMk/>
            <pc:sldMk cId="3869162568" sldId="264"/>
            <ac:picMk id="11" creationId="{0CE73ECE-9537-F1C6-5C9C-2B4152B0916B}"/>
          </ac:picMkLst>
        </pc:picChg>
      </pc:sldChg>
      <pc:sldChg chg="addSp modSp mod modAnim">
        <pc:chgData name="Ana Jimena  Estrada Fuerte" userId="66cbb74c-f403-455f-9431-05505c8a10b1" providerId="ADAL" clId="{EEE0F268-58D2-4B02-9F0C-ED26E6ADA744}" dt="2022-11-01T18:41:09.806" v="95" actId="1076"/>
        <pc:sldMkLst>
          <pc:docMk/>
          <pc:sldMk cId="3898610594" sldId="266"/>
        </pc:sldMkLst>
        <pc:spChg chg="mod">
          <ac:chgData name="Ana Jimena  Estrada Fuerte" userId="66cbb74c-f403-455f-9431-05505c8a10b1" providerId="ADAL" clId="{EEE0F268-58D2-4B02-9F0C-ED26E6ADA744}" dt="2022-11-01T18:40:57.204" v="92" actId="1076"/>
          <ac:spMkLst>
            <pc:docMk/>
            <pc:sldMk cId="3898610594" sldId="266"/>
            <ac:spMk id="6" creationId="{8AE8E7B1-8757-4989-B6C2-7D875185852A}"/>
          </ac:spMkLst>
        </pc:spChg>
        <pc:spChg chg="mod">
          <ac:chgData name="Ana Jimena  Estrada Fuerte" userId="66cbb74c-f403-455f-9431-05505c8a10b1" providerId="ADAL" clId="{EEE0F268-58D2-4B02-9F0C-ED26E6ADA744}" dt="2022-11-01T18:41:04.580" v="94" actId="1076"/>
          <ac:spMkLst>
            <pc:docMk/>
            <pc:sldMk cId="3898610594" sldId="266"/>
            <ac:spMk id="7" creationId="{F61D61E6-F57C-4813-A460-737F75FF39AA}"/>
          </ac:spMkLst>
        </pc:spChg>
        <pc:spChg chg="mod">
          <ac:chgData name="Ana Jimena  Estrada Fuerte" userId="66cbb74c-f403-455f-9431-05505c8a10b1" providerId="ADAL" clId="{EEE0F268-58D2-4B02-9F0C-ED26E6ADA744}" dt="2022-11-01T18:40:50.503" v="90" actId="164"/>
          <ac:spMkLst>
            <pc:docMk/>
            <pc:sldMk cId="3898610594" sldId="266"/>
            <ac:spMk id="8" creationId="{63ADEF5B-A52F-4C40-8816-C7B1AA3B868F}"/>
          </ac:spMkLst>
        </pc:spChg>
        <pc:spChg chg="mod">
          <ac:chgData name="Ana Jimena  Estrada Fuerte" userId="66cbb74c-f403-455f-9431-05505c8a10b1" providerId="ADAL" clId="{EEE0F268-58D2-4B02-9F0C-ED26E6ADA744}" dt="2022-11-01T18:40:50.503" v="90" actId="164"/>
          <ac:spMkLst>
            <pc:docMk/>
            <pc:sldMk cId="3898610594" sldId="266"/>
            <ac:spMk id="12" creationId="{3A17FD4D-4423-45B7-9140-1CB3FB067D78}"/>
          </ac:spMkLst>
        </pc:spChg>
        <pc:spChg chg="mod">
          <ac:chgData name="Ana Jimena  Estrada Fuerte" userId="66cbb74c-f403-455f-9431-05505c8a10b1" providerId="ADAL" clId="{EEE0F268-58D2-4B02-9F0C-ED26E6ADA744}" dt="2022-11-01T18:40:50.503" v="90" actId="164"/>
          <ac:spMkLst>
            <pc:docMk/>
            <pc:sldMk cId="3898610594" sldId="266"/>
            <ac:spMk id="13" creationId="{C19A4439-6733-4B73-B754-96191976F850}"/>
          </ac:spMkLst>
        </pc:spChg>
        <pc:spChg chg="mod">
          <ac:chgData name="Ana Jimena  Estrada Fuerte" userId="66cbb74c-f403-455f-9431-05505c8a10b1" providerId="ADAL" clId="{EEE0F268-58D2-4B02-9F0C-ED26E6ADA744}" dt="2022-11-01T18:40:50.503" v="90" actId="164"/>
          <ac:spMkLst>
            <pc:docMk/>
            <pc:sldMk cId="3898610594" sldId="266"/>
            <ac:spMk id="14" creationId="{6456DB02-381E-4CC5-92F9-66F3569653C8}"/>
          </ac:spMkLst>
        </pc:spChg>
        <pc:spChg chg="mod">
          <ac:chgData name="Ana Jimena  Estrada Fuerte" userId="66cbb74c-f403-455f-9431-05505c8a10b1" providerId="ADAL" clId="{EEE0F268-58D2-4B02-9F0C-ED26E6ADA744}" dt="2022-11-01T18:40:50.503" v="90" actId="164"/>
          <ac:spMkLst>
            <pc:docMk/>
            <pc:sldMk cId="3898610594" sldId="266"/>
            <ac:spMk id="15" creationId="{F3F95301-A0D0-4414-9FC8-B9E2B8EB4259}"/>
          </ac:spMkLst>
        </pc:spChg>
        <pc:spChg chg="mod">
          <ac:chgData name="Ana Jimena  Estrada Fuerte" userId="66cbb74c-f403-455f-9431-05505c8a10b1" providerId="ADAL" clId="{EEE0F268-58D2-4B02-9F0C-ED26E6ADA744}" dt="2022-11-01T18:40:50.503" v="90" actId="164"/>
          <ac:spMkLst>
            <pc:docMk/>
            <pc:sldMk cId="3898610594" sldId="266"/>
            <ac:spMk id="16" creationId="{E2866A9A-A8E7-4473-9E88-F48D21B787CE}"/>
          </ac:spMkLst>
        </pc:spChg>
        <pc:spChg chg="mod">
          <ac:chgData name="Ana Jimena  Estrada Fuerte" userId="66cbb74c-f403-455f-9431-05505c8a10b1" providerId="ADAL" clId="{EEE0F268-58D2-4B02-9F0C-ED26E6ADA744}" dt="2022-11-01T18:40:50.503" v="90" actId="164"/>
          <ac:spMkLst>
            <pc:docMk/>
            <pc:sldMk cId="3898610594" sldId="266"/>
            <ac:spMk id="17" creationId="{57D158AD-0C08-4213-BB7C-866D3D588651}"/>
          </ac:spMkLst>
        </pc:spChg>
        <pc:spChg chg="mod">
          <ac:chgData name="Ana Jimena  Estrada Fuerte" userId="66cbb74c-f403-455f-9431-05505c8a10b1" providerId="ADAL" clId="{EEE0F268-58D2-4B02-9F0C-ED26E6ADA744}" dt="2022-11-01T18:40:50.503" v="90" actId="164"/>
          <ac:spMkLst>
            <pc:docMk/>
            <pc:sldMk cId="3898610594" sldId="266"/>
            <ac:spMk id="18" creationId="{8FE68898-3F3A-44B4-8D31-8F2AD97A4933}"/>
          </ac:spMkLst>
        </pc:spChg>
        <pc:spChg chg="mod">
          <ac:chgData name="Ana Jimena  Estrada Fuerte" userId="66cbb74c-f403-455f-9431-05505c8a10b1" providerId="ADAL" clId="{EEE0F268-58D2-4B02-9F0C-ED26E6ADA744}" dt="2022-11-01T18:40:50.503" v="90" actId="164"/>
          <ac:spMkLst>
            <pc:docMk/>
            <pc:sldMk cId="3898610594" sldId="266"/>
            <ac:spMk id="19" creationId="{8A6091A7-3D17-4A6A-A355-CFEDA120D036}"/>
          </ac:spMkLst>
        </pc:spChg>
        <pc:spChg chg="mod">
          <ac:chgData name="Ana Jimena  Estrada Fuerte" userId="66cbb74c-f403-455f-9431-05505c8a10b1" providerId="ADAL" clId="{EEE0F268-58D2-4B02-9F0C-ED26E6ADA744}" dt="2022-11-01T18:40:50.503" v="90" actId="164"/>
          <ac:spMkLst>
            <pc:docMk/>
            <pc:sldMk cId="3898610594" sldId="266"/>
            <ac:spMk id="20" creationId="{ED233487-F561-4D29-B373-701094926A9A}"/>
          </ac:spMkLst>
        </pc:spChg>
        <pc:spChg chg="mod">
          <ac:chgData name="Ana Jimena  Estrada Fuerte" userId="66cbb74c-f403-455f-9431-05505c8a10b1" providerId="ADAL" clId="{EEE0F268-58D2-4B02-9F0C-ED26E6ADA744}" dt="2022-11-01T18:40:50.503" v="90" actId="164"/>
          <ac:spMkLst>
            <pc:docMk/>
            <pc:sldMk cId="3898610594" sldId="266"/>
            <ac:spMk id="21" creationId="{B86BFD60-959E-4112-BCC6-0489BFB23C30}"/>
          </ac:spMkLst>
        </pc:spChg>
        <pc:spChg chg="mod">
          <ac:chgData name="Ana Jimena  Estrada Fuerte" userId="66cbb74c-f403-455f-9431-05505c8a10b1" providerId="ADAL" clId="{EEE0F268-58D2-4B02-9F0C-ED26E6ADA744}" dt="2022-11-01T18:40:50.503" v="90" actId="164"/>
          <ac:spMkLst>
            <pc:docMk/>
            <pc:sldMk cId="3898610594" sldId="266"/>
            <ac:spMk id="22" creationId="{6F486BEB-8FAB-4231-801D-3D3075DBEB29}"/>
          </ac:spMkLst>
        </pc:spChg>
        <pc:spChg chg="mod">
          <ac:chgData name="Ana Jimena  Estrada Fuerte" userId="66cbb74c-f403-455f-9431-05505c8a10b1" providerId="ADAL" clId="{EEE0F268-58D2-4B02-9F0C-ED26E6ADA744}" dt="2022-11-01T18:40:50.503" v="90" actId="164"/>
          <ac:spMkLst>
            <pc:docMk/>
            <pc:sldMk cId="3898610594" sldId="266"/>
            <ac:spMk id="23" creationId="{9BD2D16E-0755-46F5-B786-5D4F2D735D0C}"/>
          </ac:spMkLst>
        </pc:spChg>
        <pc:spChg chg="mod">
          <ac:chgData name="Ana Jimena  Estrada Fuerte" userId="66cbb74c-f403-455f-9431-05505c8a10b1" providerId="ADAL" clId="{EEE0F268-58D2-4B02-9F0C-ED26E6ADA744}" dt="2022-11-01T18:40:50.503" v="90" actId="164"/>
          <ac:spMkLst>
            <pc:docMk/>
            <pc:sldMk cId="3898610594" sldId="266"/>
            <ac:spMk id="24" creationId="{30E8DDD4-7CC7-4977-8FA6-11D01422DCFC}"/>
          </ac:spMkLst>
        </pc:spChg>
        <pc:spChg chg="mod">
          <ac:chgData name="Ana Jimena  Estrada Fuerte" userId="66cbb74c-f403-455f-9431-05505c8a10b1" providerId="ADAL" clId="{EEE0F268-58D2-4B02-9F0C-ED26E6ADA744}" dt="2022-11-01T18:40:50.503" v="90" actId="164"/>
          <ac:spMkLst>
            <pc:docMk/>
            <pc:sldMk cId="3898610594" sldId="266"/>
            <ac:spMk id="25" creationId="{9775F5BC-0FE0-478E-BE84-23C2AABD625C}"/>
          </ac:spMkLst>
        </pc:spChg>
        <pc:spChg chg="mod">
          <ac:chgData name="Ana Jimena  Estrada Fuerte" userId="66cbb74c-f403-455f-9431-05505c8a10b1" providerId="ADAL" clId="{EEE0F268-58D2-4B02-9F0C-ED26E6ADA744}" dt="2022-11-01T18:40:50.503" v="90" actId="164"/>
          <ac:spMkLst>
            <pc:docMk/>
            <pc:sldMk cId="3898610594" sldId="266"/>
            <ac:spMk id="26" creationId="{0767B0C7-6059-43BF-A131-7D50B388CD5D}"/>
          </ac:spMkLst>
        </pc:spChg>
        <pc:spChg chg="mod">
          <ac:chgData name="Ana Jimena  Estrada Fuerte" userId="66cbb74c-f403-455f-9431-05505c8a10b1" providerId="ADAL" clId="{EEE0F268-58D2-4B02-9F0C-ED26E6ADA744}" dt="2022-11-01T18:40:50.503" v="90" actId="164"/>
          <ac:spMkLst>
            <pc:docMk/>
            <pc:sldMk cId="3898610594" sldId="266"/>
            <ac:spMk id="27" creationId="{EF249E84-11CF-4E92-BAA3-95942490E858}"/>
          </ac:spMkLst>
        </pc:spChg>
        <pc:spChg chg="mod">
          <ac:chgData name="Ana Jimena  Estrada Fuerte" userId="66cbb74c-f403-455f-9431-05505c8a10b1" providerId="ADAL" clId="{EEE0F268-58D2-4B02-9F0C-ED26E6ADA744}" dt="2022-11-01T18:40:50.503" v="90" actId="164"/>
          <ac:spMkLst>
            <pc:docMk/>
            <pc:sldMk cId="3898610594" sldId="266"/>
            <ac:spMk id="28" creationId="{C87A31CE-8FE9-4863-9E3E-776C81D99D36}"/>
          </ac:spMkLst>
        </pc:spChg>
        <pc:spChg chg="mod">
          <ac:chgData name="Ana Jimena  Estrada Fuerte" userId="66cbb74c-f403-455f-9431-05505c8a10b1" providerId="ADAL" clId="{EEE0F268-58D2-4B02-9F0C-ED26E6ADA744}" dt="2022-11-01T18:40:50.503" v="90" actId="164"/>
          <ac:spMkLst>
            <pc:docMk/>
            <pc:sldMk cId="3898610594" sldId="266"/>
            <ac:spMk id="29" creationId="{99D14087-52CE-43D2-8015-0CA7816EBB03}"/>
          </ac:spMkLst>
        </pc:spChg>
        <pc:spChg chg="mod">
          <ac:chgData name="Ana Jimena  Estrada Fuerte" userId="66cbb74c-f403-455f-9431-05505c8a10b1" providerId="ADAL" clId="{EEE0F268-58D2-4B02-9F0C-ED26E6ADA744}" dt="2022-11-01T18:40:50.503" v="90" actId="164"/>
          <ac:spMkLst>
            <pc:docMk/>
            <pc:sldMk cId="3898610594" sldId="266"/>
            <ac:spMk id="30" creationId="{99F0A9D1-E829-45FE-8AE4-2AA3E7E79890}"/>
          </ac:spMkLst>
        </pc:spChg>
        <pc:spChg chg="mod">
          <ac:chgData name="Ana Jimena  Estrada Fuerte" userId="66cbb74c-f403-455f-9431-05505c8a10b1" providerId="ADAL" clId="{EEE0F268-58D2-4B02-9F0C-ED26E6ADA744}" dt="2022-11-01T18:40:50.503" v="90" actId="164"/>
          <ac:spMkLst>
            <pc:docMk/>
            <pc:sldMk cId="3898610594" sldId="266"/>
            <ac:spMk id="31" creationId="{A7B2F4FE-F2A1-45F0-8CFF-BEFC83A633BC}"/>
          </ac:spMkLst>
        </pc:spChg>
        <pc:spChg chg="mod">
          <ac:chgData name="Ana Jimena  Estrada Fuerte" userId="66cbb74c-f403-455f-9431-05505c8a10b1" providerId="ADAL" clId="{EEE0F268-58D2-4B02-9F0C-ED26E6ADA744}" dt="2022-11-01T18:40:50.503" v="90" actId="164"/>
          <ac:spMkLst>
            <pc:docMk/>
            <pc:sldMk cId="3898610594" sldId="266"/>
            <ac:spMk id="38" creationId="{20AAE89A-D551-4D00-9937-BB0945500A35}"/>
          </ac:spMkLst>
        </pc:spChg>
        <pc:spChg chg="mod">
          <ac:chgData name="Ana Jimena  Estrada Fuerte" userId="66cbb74c-f403-455f-9431-05505c8a10b1" providerId="ADAL" clId="{EEE0F268-58D2-4B02-9F0C-ED26E6ADA744}" dt="2022-11-01T18:40:50.503" v="90" actId="164"/>
          <ac:spMkLst>
            <pc:docMk/>
            <pc:sldMk cId="3898610594" sldId="266"/>
            <ac:spMk id="39" creationId="{AFD71543-D2B3-4F2F-974D-AF77EB5C5D73}"/>
          </ac:spMkLst>
        </pc:spChg>
        <pc:spChg chg="mod">
          <ac:chgData name="Ana Jimena  Estrada Fuerte" userId="66cbb74c-f403-455f-9431-05505c8a10b1" providerId="ADAL" clId="{EEE0F268-58D2-4B02-9F0C-ED26E6ADA744}" dt="2022-11-01T18:40:50.503" v="90" actId="164"/>
          <ac:spMkLst>
            <pc:docMk/>
            <pc:sldMk cId="3898610594" sldId="266"/>
            <ac:spMk id="40" creationId="{73A1E044-BAE1-46A7-85F0-2777A6021330}"/>
          </ac:spMkLst>
        </pc:spChg>
        <pc:spChg chg="mod">
          <ac:chgData name="Ana Jimena  Estrada Fuerte" userId="66cbb74c-f403-455f-9431-05505c8a10b1" providerId="ADAL" clId="{EEE0F268-58D2-4B02-9F0C-ED26E6ADA744}" dt="2022-11-01T18:40:50.503" v="90" actId="164"/>
          <ac:spMkLst>
            <pc:docMk/>
            <pc:sldMk cId="3898610594" sldId="266"/>
            <ac:spMk id="42" creationId="{62E3F353-C0A9-4A53-826F-0C9119571AA7}"/>
          </ac:spMkLst>
        </pc:spChg>
        <pc:spChg chg="mod">
          <ac:chgData name="Ana Jimena  Estrada Fuerte" userId="66cbb74c-f403-455f-9431-05505c8a10b1" providerId="ADAL" clId="{EEE0F268-58D2-4B02-9F0C-ED26E6ADA744}" dt="2022-11-01T18:40:50.503" v="90" actId="164"/>
          <ac:spMkLst>
            <pc:docMk/>
            <pc:sldMk cId="3898610594" sldId="266"/>
            <ac:spMk id="43" creationId="{0D62F84E-34DA-464D-8130-223B6ABBA2A2}"/>
          </ac:spMkLst>
        </pc:spChg>
        <pc:spChg chg="mod">
          <ac:chgData name="Ana Jimena  Estrada Fuerte" userId="66cbb74c-f403-455f-9431-05505c8a10b1" providerId="ADAL" clId="{EEE0F268-58D2-4B02-9F0C-ED26E6ADA744}" dt="2022-11-01T18:40:50.503" v="90" actId="164"/>
          <ac:spMkLst>
            <pc:docMk/>
            <pc:sldMk cId="3898610594" sldId="266"/>
            <ac:spMk id="44" creationId="{EA2FC60D-4C64-4BFC-885B-6D3DF0110DB4}"/>
          </ac:spMkLst>
        </pc:spChg>
        <pc:spChg chg="mod">
          <ac:chgData name="Ana Jimena  Estrada Fuerte" userId="66cbb74c-f403-455f-9431-05505c8a10b1" providerId="ADAL" clId="{EEE0F268-58D2-4B02-9F0C-ED26E6ADA744}" dt="2022-11-01T18:40:50.503" v="90" actId="164"/>
          <ac:spMkLst>
            <pc:docMk/>
            <pc:sldMk cId="3898610594" sldId="266"/>
            <ac:spMk id="45" creationId="{31F50CF5-6891-413B-82B2-C22E8A5A0DA0}"/>
          </ac:spMkLst>
        </pc:spChg>
        <pc:spChg chg="mod">
          <ac:chgData name="Ana Jimena  Estrada Fuerte" userId="66cbb74c-f403-455f-9431-05505c8a10b1" providerId="ADAL" clId="{EEE0F268-58D2-4B02-9F0C-ED26E6ADA744}" dt="2022-11-01T18:40:50.503" v="90" actId="164"/>
          <ac:spMkLst>
            <pc:docMk/>
            <pc:sldMk cId="3898610594" sldId="266"/>
            <ac:spMk id="46" creationId="{B80F8A4C-D3EF-4B3E-81E7-9E9ADC6ADA97}"/>
          </ac:spMkLst>
        </pc:spChg>
        <pc:spChg chg="mod">
          <ac:chgData name="Ana Jimena  Estrada Fuerte" userId="66cbb74c-f403-455f-9431-05505c8a10b1" providerId="ADAL" clId="{EEE0F268-58D2-4B02-9F0C-ED26E6ADA744}" dt="2022-11-01T18:40:50.503" v="90" actId="164"/>
          <ac:spMkLst>
            <pc:docMk/>
            <pc:sldMk cId="3898610594" sldId="266"/>
            <ac:spMk id="47" creationId="{CC79AF49-2825-4171-B5BA-70A5AA3825D8}"/>
          </ac:spMkLst>
        </pc:spChg>
        <pc:spChg chg="mod">
          <ac:chgData name="Ana Jimena  Estrada Fuerte" userId="66cbb74c-f403-455f-9431-05505c8a10b1" providerId="ADAL" clId="{EEE0F268-58D2-4B02-9F0C-ED26E6ADA744}" dt="2022-11-01T18:40:50.503" v="90" actId="164"/>
          <ac:spMkLst>
            <pc:docMk/>
            <pc:sldMk cId="3898610594" sldId="266"/>
            <ac:spMk id="48" creationId="{C33CB671-F063-4C1D-8870-B85EEDECD52D}"/>
          </ac:spMkLst>
        </pc:spChg>
        <pc:spChg chg="mod">
          <ac:chgData name="Ana Jimena  Estrada Fuerte" userId="66cbb74c-f403-455f-9431-05505c8a10b1" providerId="ADAL" clId="{EEE0F268-58D2-4B02-9F0C-ED26E6ADA744}" dt="2022-11-01T18:40:50.503" v="90" actId="164"/>
          <ac:spMkLst>
            <pc:docMk/>
            <pc:sldMk cId="3898610594" sldId="266"/>
            <ac:spMk id="49" creationId="{EC1C4C2B-DB57-4CDB-80F7-731066678ED4}"/>
          </ac:spMkLst>
        </pc:spChg>
        <pc:spChg chg="mod">
          <ac:chgData name="Ana Jimena  Estrada Fuerte" userId="66cbb74c-f403-455f-9431-05505c8a10b1" providerId="ADAL" clId="{EEE0F268-58D2-4B02-9F0C-ED26E6ADA744}" dt="2022-11-01T18:40:50.503" v="90" actId="164"/>
          <ac:spMkLst>
            <pc:docMk/>
            <pc:sldMk cId="3898610594" sldId="266"/>
            <ac:spMk id="50" creationId="{DF0A7B0E-9436-4363-BA38-8741549F49D8}"/>
          </ac:spMkLst>
        </pc:spChg>
        <pc:spChg chg="mod">
          <ac:chgData name="Ana Jimena  Estrada Fuerte" userId="66cbb74c-f403-455f-9431-05505c8a10b1" providerId="ADAL" clId="{EEE0F268-58D2-4B02-9F0C-ED26E6ADA744}" dt="2022-11-01T18:40:50.503" v="90" actId="164"/>
          <ac:spMkLst>
            <pc:docMk/>
            <pc:sldMk cId="3898610594" sldId="266"/>
            <ac:spMk id="51" creationId="{CA293170-57CF-4ADC-803D-08A455650411}"/>
          </ac:spMkLst>
        </pc:spChg>
        <pc:spChg chg="mod">
          <ac:chgData name="Ana Jimena  Estrada Fuerte" userId="66cbb74c-f403-455f-9431-05505c8a10b1" providerId="ADAL" clId="{EEE0F268-58D2-4B02-9F0C-ED26E6ADA744}" dt="2022-11-01T18:40:50.503" v="90" actId="164"/>
          <ac:spMkLst>
            <pc:docMk/>
            <pc:sldMk cId="3898610594" sldId="266"/>
            <ac:spMk id="52" creationId="{5EE1DA1B-0E6F-4552-B3AC-40DE85CDC88F}"/>
          </ac:spMkLst>
        </pc:spChg>
        <pc:grpChg chg="add mod">
          <ac:chgData name="Ana Jimena  Estrada Fuerte" userId="66cbb74c-f403-455f-9431-05505c8a10b1" providerId="ADAL" clId="{EEE0F268-58D2-4B02-9F0C-ED26E6ADA744}" dt="2022-11-01T18:41:09.806" v="95" actId="1076"/>
          <ac:grpSpMkLst>
            <pc:docMk/>
            <pc:sldMk cId="3898610594" sldId="266"/>
            <ac:grpSpMk id="2" creationId="{74A724BB-F79D-4FC2-22F7-C9775B07FEAE}"/>
          </ac:grpSpMkLst>
        </pc:grpChg>
        <pc:cxnChg chg="mod">
          <ac:chgData name="Ana Jimena  Estrada Fuerte" userId="66cbb74c-f403-455f-9431-05505c8a10b1" providerId="ADAL" clId="{EEE0F268-58D2-4B02-9F0C-ED26E6ADA744}" dt="2022-11-01T18:40:50.503" v="90" actId="164"/>
          <ac:cxnSpMkLst>
            <pc:docMk/>
            <pc:sldMk cId="3898610594" sldId="266"/>
            <ac:cxnSpMk id="9" creationId="{25B63480-795F-400C-81CB-EC44119578A5}"/>
          </ac:cxnSpMkLst>
        </pc:cxnChg>
        <pc:cxnChg chg="mod">
          <ac:chgData name="Ana Jimena  Estrada Fuerte" userId="66cbb74c-f403-455f-9431-05505c8a10b1" providerId="ADAL" clId="{EEE0F268-58D2-4B02-9F0C-ED26E6ADA744}" dt="2022-11-01T18:40:50.503" v="90" actId="164"/>
          <ac:cxnSpMkLst>
            <pc:docMk/>
            <pc:sldMk cId="3898610594" sldId="266"/>
            <ac:cxnSpMk id="10" creationId="{38662BE3-31B7-4D01-887E-2F68D56A8D62}"/>
          </ac:cxnSpMkLst>
        </pc:cxnChg>
        <pc:cxnChg chg="mod">
          <ac:chgData name="Ana Jimena  Estrada Fuerte" userId="66cbb74c-f403-455f-9431-05505c8a10b1" providerId="ADAL" clId="{EEE0F268-58D2-4B02-9F0C-ED26E6ADA744}" dt="2022-11-01T18:40:50.503" v="90" actId="164"/>
          <ac:cxnSpMkLst>
            <pc:docMk/>
            <pc:sldMk cId="3898610594" sldId="266"/>
            <ac:cxnSpMk id="11" creationId="{6676CE8D-52CF-484F-87A4-13FDE126C5C9}"/>
          </ac:cxnSpMkLst>
        </pc:cxnChg>
        <pc:cxnChg chg="mod">
          <ac:chgData name="Ana Jimena  Estrada Fuerte" userId="66cbb74c-f403-455f-9431-05505c8a10b1" providerId="ADAL" clId="{EEE0F268-58D2-4B02-9F0C-ED26E6ADA744}" dt="2022-11-01T18:40:50.503" v="90" actId="164"/>
          <ac:cxnSpMkLst>
            <pc:docMk/>
            <pc:sldMk cId="3898610594" sldId="266"/>
            <ac:cxnSpMk id="32" creationId="{B3BC825A-570A-4E0B-A89B-14D60BAAF73D}"/>
          </ac:cxnSpMkLst>
        </pc:cxnChg>
        <pc:cxnChg chg="mod">
          <ac:chgData name="Ana Jimena  Estrada Fuerte" userId="66cbb74c-f403-455f-9431-05505c8a10b1" providerId="ADAL" clId="{EEE0F268-58D2-4B02-9F0C-ED26E6ADA744}" dt="2022-11-01T18:40:50.503" v="90" actId="164"/>
          <ac:cxnSpMkLst>
            <pc:docMk/>
            <pc:sldMk cId="3898610594" sldId="266"/>
            <ac:cxnSpMk id="33" creationId="{DBE53F2D-4C3E-465D-A340-FBFCD31A86B2}"/>
          </ac:cxnSpMkLst>
        </pc:cxnChg>
        <pc:cxnChg chg="mod">
          <ac:chgData name="Ana Jimena  Estrada Fuerte" userId="66cbb74c-f403-455f-9431-05505c8a10b1" providerId="ADAL" clId="{EEE0F268-58D2-4B02-9F0C-ED26E6ADA744}" dt="2022-11-01T18:40:50.503" v="90" actId="164"/>
          <ac:cxnSpMkLst>
            <pc:docMk/>
            <pc:sldMk cId="3898610594" sldId="266"/>
            <ac:cxnSpMk id="34" creationId="{66EEC209-3F78-473F-9B19-51FE7B9E7AA4}"/>
          </ac:cxnSpMkLst>
        </pc:cxnChg>
        <pc:cxnChg chg="mod">
          <ac:chgData name="Ana Jimena  Estrada Fuerte" userId="66cbb74c-f403-455f-9431-05505c8a10b1" providerId="ADAL" clId="{EEE0F268-58D2-4B02-9F0C-ED26E6ADA744}" dt="2022-11-01T18:40:50.503" v="90" actId="164"/>
          <ac:cxnSpMkLst>
            <pc:docMk/>
            <pc:sldMk cId="3898610594" sldId="266"/>
            <ac:cxnSpMk id="35" creationId="{A3D78C2D-39BA-4492-A4F1-3F569C8EEA15}"/>
          </ac:cxnSpMkLst>
        </pc:cxnChg>
        <pc:cxnChg chg="mod">
          <ac:chgData name="Ana Jimena  Estrada Fuerte" userId="66cbb74c-f403-455f-9431-05505c8a10b1" providerId="ADAL" clId="{EEE0F268-58D2-4B02-9F0C-ED26E6ADA744}" dt="2022-11-01T18:40:50.503" v="90" actId="164"/>
          <ac:cxnSpMkLst>
            <pc:docMk/>
            <pc:sldMk cId="3898610594" sldId="266"/>
            <ac:cxnSpMk id="36" creationId="{B039B8D4-EC6E-4C6F-817C-2185E71764FE}"/>
          </ac:cxnSpMkLst>
        </pc:cxnChg>
        <pc:cxnChg chg="mod">
          <ac:chgData name="Ana Jimena  Estrada Fuerte" userId="66cbb74c-f403-455f-9431-05505c8a10b1" providerId="ADAL" clId="{EEE0F268-58D2-4B02-9F0C-ED26E6ADA744}" dt="2022-11-01T18:40:50.503" v="90" actId="164"/>
          <ac:cxnSpMkLst>
            <pc:docMk/>
            <pc:sldMk cId="3898610594" sldId="266"/>
            <ac:cxnSpMk id="37" creationId="{C7A071B2-693B-4D0F-AA95-75AD502ACB69}"/>
          </ac:cxnSpMkLst>
        </pc:cxnChg>
        <pc:cxnChg chg="mod">
          <ac:chgData name="Ana Jimena  Estrada Fuerte" userId="66cbb74c-f403-455f-9431-05505c8a10b1" providerId="ADAL" clId="{EEE0F268-58D2-4B02-9F0C-ED26E6ADA744}" dt="2022-11-01T18:40:50.503" v="90" actId="164"/>
          <ac:cxnSpMkLst>
            <pc:docMk/>
            <pc:sldMk cId="3898610594" sldId="266"/>
            <ac:cxnSpMk id="41" creationId="{426CB7A1-882D-4E7E-B039-C65958D30453}"/>
          </ac:cxnSpMkLst>
        </pc:cxnChg>
      </pc:sldChg>
      <pc:sldChg chg="addSp modSp mod modAnim">
        <pc:chgData name="Ana Jimena  Estrada Fuerte" userId="66cbb74c-f403-455f-9431-05505c8a10b1" providerId="ADAL" clId="{EEE0F268-58D2-4B02-9F0C-ED26E6ADA744}" dt="2022-11-01T18:41:43.964" v="101" actId="1076"/>
        <pc:sldMkLst>
          <pc:docMk/>
          <pc:sldMk cId="1247594178" sldId="268"/>
        </pc:sldMkLst>
        <pc:spChg chg="mod">
          <ac:chgData name="Ana Jimena  Estrada Fuerte" userId="66cbb74c-f403-455f-9431-05505c8a10b1" providerId="ADAL" clId="{EEE0F268-58D2-4B02-9F0C-ED26E6ADA744}" dt="2022-11-01T18:41:43.964" v="101" actId="1076"/>
          <ac:spMkLst>
            <pc:docMk/>
            <pc:sldMk cId="1247594178" sldId="268"/>
            <ac:spMk id="7" creationId="{096A8C58-3D67-41A5-A22B-7F2E923F30BB}"/>
          </ac:spMkLst>
        </pc:spChg>
        <pc:spChg chg="mod">
          <ac:chgData name="Ana Jimena  Estrada Fuerte" userId="66cbb74c-f403-455f-9431-05505c8a10b1" providerId="ADAL" clId="{EEE0F268-58D2-4B02-9F0C-ED26E6ADA744}" dt="2022-11-01T18:41:29.983" v="96" actId="164"/>
          <ac:spMkLst>
            <pc:docMk/>
            <pc:sldMk cId="1247594178" sldId="268"/>
            <ac:spMk id="28" creationId="{611D96A1-4D0E-4A7D-8E0C-F0CFB07BEE46}"/>
          </ac:spMkLst>
        </pc:spChg>
        <pc:spChg chg="mod">
          <ac:chgData name="Ana Jimena  Estrada Fuerte" userId="66cbb74c-f403-455f-9431-05505c8a10b1" providerId="ADAL" clId="{EEE0F268-58D2-4B02-9F0C-ED26E6ADA744}" dt="2022-11-01T18:41:29.983" v="96" actId="164"/>
          <ac:spMkLst>
            <pc:docMk/>
            <pc:sldMk cId="1247594178" sldId="268"/>
            <ac:spMk id="29" creationId="{8877032B-7A3C-4E74-9F45-219AAEBBF00B}"/>
          </ac:spMkLst>
        </pc:spChg>
        <pc:spChg chg="mod">
          <ac:chgData name="Ana Jimena  Estrada Fuerte" userId="66cbb74c-f403-455f-9431-05505c8a10b1" providerId="ADAL" clId="{EEE0F268-58D2-4B02-9F0C-ED26E6ADA744}" dt="2022-11-01T18:41:29.983" v="96" actId="164"/>
          <ac:spMkLst>
            <pc:docMk/>
            <pc:sldMk cId="1247594178" sldId="268"/>
            <ac:spMk id="30" creationId="{B1B5B88C-1939-4EFA-8ADC-BF894CF9716F}"/>
          </ac:spMkLst>
        </pc:spChg>
        <pc:spChg chg="mod">
          <ac:chgData name="Ana Jimena  Estrada Fuerte" userId="66cbb74c-f403-455f-9431-05505c8a10b1" providerId="ADAL" clId="{EEE0F268-58D2-4B02-9F0C-ED26E6ADA744}" dt="2022-11-01T18:41:29.983" v="96" actId="164"/>
          <ac:spMkLst>
            <pc:docMk/>
            <pc:sldMk cId="1247594178" sldId="268"/>
            <ac:spMk id="31" creationId="{BE0A4C12-4790-4A8B-986F-B8954BD07782}"/>
          </ac:spMkLst>
        </pc:spChg>
        <pc:spChg chg="mod">
          <ac:chgData name="Ana Jimena  Estrada Fuerte" userId="66cbb74c-f403-455f-9431-05505c8a10b1" providerId="ADAL" clId="{EEE0F268-58D2-4B02-9F0C-ED26E6ADA744}" dt="2022-11-01T18:41:29.983" v="96" actId="164"/>
          <ac:spMkLst>
            <pc:docMk/>
            <pc:sldMk cId="1247594178" sldId="268"/>
            <ac:spMk id="32" creationId="{42FFA3C7-E314-4563-A9D7-542183137307}"/>
          </ac:spMkLst>
        </pc:spChg>
        <pc:spChg chg="mod">
          <ac:chgData name="Ana Jimena  Estrada Fuerte" userId="66cbb74c-f403-455f-9431-05505c8a10b1" providerId="ADAL" clId="{EEE0F268-58D2-4B02-9F0C-ED26E6ADA744}" dt="2022-11-01T18:41:29.983" v="96" actId="164"/>
          <ac:spMkLst>
            <pc:docMk/>
            <pc:sldMk cId="1247594178" sldId="268"/>
            <ac:spMk id="33" creationId="{14F968C5-8697-48DC-A655-B0BE0FC7BC1C}"/>
          </ac:spMkLst>
        </pc:spChg>
        <pc:spChg chg="mod">
          <ac:chgData name="Ana Jimena  Estrada Fuerte" userId="66cbb74c-f403-455f-9431-05505c8a10b1" providerId="ADAL" clId="{EEE0F268-58D2-4B02-9F0C-ED26E6ADA744}" dt="2022-11-01T18:41:29.983" v="96" actId="164"/>
          <ac:spMkLst>
            <pc:docMk/>
            <pc:sldMk cId="1247594178" sldId="268"/>
            <ac:spMk id="34" creationId="{40D5DBB4-F36C-477D-816F-F9FECDE1A7D1}"/>
          </ac:spMkLst>
        </pc:spChg>
        <pc:spChg chg="mod">
          <ac:chgData name="Ana Jimena  Estrada Fuerte" userId="66cbb74c-f403-455f-9431-05505c8a10b1" providerId="ADAL" clId="{EEE0F268-58D2-4B02-9F0C-ED26E6ADA744}" dt="2022-11-01T18:41:29.983" v="96" actId="164"/>
          <ac:spMkLst>
            <pc:docMk/>
            <pc:sldMk cId="1247594178" sldId="268"/>
            <ac:spMk id="35" creationId="{0A52680B-ADE4-4682-99A9-8A65FC36F853}"/>
          </ac:spMkLst>
        </pc:spChg>
        <pc:spChg chg="mod">
          <ac:chgData name="Ana Jimena  Estrada Fuerte" userId="66cbb74c-f403-455f-9431-05505c8a10b1" providerId="ADAL" clId="{EEE0F268-58D2-4B02-9F0C-ED26E6ADA744}" dt="2022-11-01T18:41:29.983" v="96" actId="164"/>
          <ac:spMkLst>
            <pc:docMk/>
            <pc:sldMk cId="1247594178" sldId="268"/>
            <ac:spMk id="36" creationId="{D8D797FE-23BF-4C48-A95B-F6765451F6C3}"/>
          </ac:spMkLst>
        </pc:spChg>
        <pc:spChg chg="mod">
          <ac:chgData name="Ana Jimena  Estrada Fuerte" userId="66cbb74c-f403-455f-9431-05505c8a10b1" providerId="ADAL" clId="{EEE0F268-58D2-4B02-9F0C-ED26E6ADA744}" dt="2022-11-01T18:41:29.983" v="96" actId="164"/>
          <ac:spMkLst>
            <pc:docMk/>
            <pc:sldMk cId="1247594178" sldId="268"/>
            <ac:spMk id="37" creationId="{2A77D5C7-5AF4-4025-9A4C-0864F3ED3129}"/>
          </ac:spMkLst>
        </pc:spChg>
        <pc:spChg chg="mod">
          <ac:chgData name="Ana Jimena  Estrada Fuerte" userId="66cbb74c-f403-455f-9431-05505c8a10b1" providerId="ADAL" clId="{EEE0F268-58D2-4B02-9F0C-ED26E6ADA744}" dt="2022-11-01T18:41:29.983" v="96" actId="164"/>
          <ac:spMkLst>
            <pc:docMk/>
            <pc:sldMk cId="1247594178" sldId="268"/>
            <ac:spMk id="38" creationId="{A8268C75-1165-42B2-BC1D-DF0B2ACC9146}"/>
          </ac:spMkLst>
        </pc:spChg>
        <pc:spChg chg="mod">
          <ac:chgData name="Ana Jimena  Estrada Fuerte" userId="66cbb74c-f403-455f-9431-05505c8a10b1" providerId="ADAL" clId="{EEE0F268-58D2-4B02-9F0C-ED26E6ADA744}" dt="2022-11-01T18:41:29.983" v="96" actId="164"/>
          <ac:spMkLst>
            <pc:docMk/>
            <pc:sldMk cId="1247594178" sldId="268"/>
            <ac:spMk id="39" creationId="{4B5E3AA4-8645-44E1-8136-F4403849A4C1}"/>
          </ac:spMkLst>
        </pc:spChg>
        <pc:spChg chg="mod">
          <ac:chgData name="Ana Jimena  Estrada Fuerte" userId="66cbb74c-f403-455f-9431-05505c8a10b1" providerId="ADAL" clId="{EEE0F268-58D2-4B02-9F0C-ED26E6ADA744}" dt="2022-11-01T18:41:29.983" v="96" actId="164"/>
          <ac:spMkLst>
            <pc:docMk/>
            <pc:sldMk cId="1247594178" sldId="268"/>
            <ac:spMk id="40" creationId="{E7517489-A42F-4401-B707-87F34575A154}"/>
          </ac:spMkLst>
        </pc:spChg>
        <pc:spChg chg="mod">
          <ac:chgData name="Ana Jimena  Estrada Fuerte" userId="66cbb74c-f403-455f-9431-05505c8a10b1" providerId="ADAL" clId="{EEE0F268-58D2-4B02-9F0C-ED26E6ADA744}" dt="2022-11-01T18:41:29.983" v="96" actId="164"/>
          <ac:spMkLst>
            <pc:docMk/>
            <pc:sldMk cId="1247594178" sldId="268"/>
            <ac:spMk id="41" creationId="{4B09C07D-C1B0-4F1D-BF3E-FD65925A2A3C}"/>
          </ac:spMkLst>
        </pc:spChg>
        <pc:spChg chg="mod">
          <ac:chgData name="Ana Jimena  Estrada Fuerte" userId="66cbb74c-f403-455f-9431-05505c8a10b1" providerId="ADAL" clId="{EEE0F268-58D2-4B02-9F0C-ED26E6ADA744}" dt="2022-11-01T18:41:29.983" v="96" actId="164"/>
          <ac:spMkLst>
            <pc:docMk/>
            <pc:sldMk cId="1247594178" sldId="268"/>
            <ac:spMk id="42" creationId="{FC06C32E-4BEB-4639-A4E5-95E29D490806}"/>
          </ac:spMkLst>
        </pc:spChg>
        <pc:spChg chg="mod">
          <ac:chgData name="Ana Jimena  Estrada Fuerte" userId="66cbb74c-f403-455f-9431-05505c8a10b1" providerId="ADAL" clId="{EEE0F268-58D2-4B02-9F0C-ED26E6ADA744}" dt="2022-11-01T18:41:29.983" v="96" actId="164"/>
          <ac:spMkLst>
            <pc:docMk/>
            <pc:sldMk cId="1247594178" sldId="268"/>
            <ac:spMk id="43" creationId="{98665F17-E6EB-4BAF-8D07-BFC420FDF819}"/>
          </ac:spMkLst>
        </pc:spChg>
        <pc:spChg chg="mod">
          <ac:chgData name="Ana Jimena  Estrada Fuerte" userId="66cbb74c-f403-455f-9431-05505c8a10b1" providerId="ADAL" clId="{EEE0F268-58D2-4B02-9F0C-ED26E6ADA744}" dt="2022-11-01T18:41:29.983" v="96" actId="164"/>
          <ac:spMkLst>
            <pc:docMk/>
            <pc:sldMk cId="1247594178" sldId="268"/>
            <ac:spMk id="44" creationId="{7F794F53-2397-4A10-952E-B4C60EF839B4}"/>
          </ac:spMkLst>
        </pc:spChg>
        <pc:spChg chg="mod">
          <ac:chgData name="Ana Jimena  Estrada Fuerte" userId="66cbb74c-f403-455f-9431-05505c8a10b1" providerId="ADAL" clId="{EEE0F268-58D2-4B02-9F0C-ED26E6ADA744}" dt="2022-11-01T18:41:29.983" v="96" actId="164"/>
          <ac:spMkLst>
            <pc:docMk/>
            <pc:sldMk cId="1247594178" sldId="268"/>
            <ac:spMk id="45" creationId="{969C763D-1EDE-40DB-BBA7-C10973B2A53D}"/>
          </ac:spMkLst>
        </pc:spChg>
        <pc:spChg chg="mod">
          <ac:chgData name="Ana Jimena  Estrada Fuerte" userId="66cbb74c-f403-455f-9431-05505c8a10b1" providerId="ADAL" clId="{EEE0F268-58D2-4B02-9F0C-ED26E6ADA744}" dt="2022-11-01T18:41:29.983" v="96" actId="164"/>
          <ac:spMkLst>
            <pc:docMk/>
            <pc:sldMk cId="1247594178" sldId="268"/>
            <ac:spMk id="46" creationId="{1A38618D-0B94-406E-84A9-9165A3A5310C}"/>
          </ac:spMkLst>
        </pc:spChg>
        <pc:spChg chg="mod">
          <ac:chgData name="Ana Jimena  Estrada Fuerte" userId="66cbb74c-f403-455f-9431-05505c8a10b1" providerId="ADAL" clId="{EEE0F268-58D2-4B02-9F0C-ED26E6ADA744}" dt="2022-11-01T18:41:29.983" v="96" actId="164"/>
          <ac:spMkLst>
            <pc:docMk/>
            <pc:sldMk cId="1247594178" sldId="268"/>
            <ac:spMk id="47" creationId="{2B76E38D-3EFF-4C0B-8DE9-801EDA4E64A7}"/>
          </ac:spMkLst>
        </pc:spChg>
        <pc:spChg chg="mod">
          <ac:chgData name="Ana Jimena  Estrada Fuerte" userId="66cbb74c-f403-455f-9431-05505c8a10b1" providerId="ADAL" clId="{EEE0F268-58D2-4B02-9F0C-ED26E6ADA744}" dt="2022-11-01T18:41:29.983" v="96" actId="164"/>
          <ac:spMkLst>
            <pc:docMk/>
            <pc:sldMk cId="1247594178" sldId="268"/>
            <ac:spMk id="48" creationId="{CBA0D81A-1237-4A18-A640-DE46096ADC95}"/>
          </ac:spMkLst>
        </pc:spChg>
        <pc:grpChg chg="add mod">
          <ac:chgData name="Ana Jimena  Estrada Fuerte" userId="66cbb74c-f403-455f-9431-05505c8a10b1" providerId="ADAL" clId="{EEE0F268-58D2-4B02-9F0C-ED26E6ADA744}" dt="2022-11-01T18:41:33.381" v="98" actId="1076"/>
          <ac:grpSpMkLst>
            <pc:docMk/>
            <pc:sldMk cId="1247594178" sldId="268"/>
            <ac:grpSpMk id="2" creationId="{F898A230-F40F-DEDB-28D8-B297D897A6BF}"/>
          </ac:grpSpMkLst>
        </pc:grpChg>
      </pc:sldChg>
      <pc:sldChg chg="modSp mod">
        <pc:chgData name="Ana Jimena  Estrada Fuerte" userId="66cbb74c-f403-455f-9431-05505c8a10b1" providerId="ADAL" clId="{EEE0F268-58D2-4B02-9F0C-ED26E6ADA744}" dt="2022-11-01T18:42:05.140" v="108" actId="1076"/>
        <pc:sldMkLst>
          <pc:docMk/>
          <pc:sldMk cId="484198418" sldId="269"/>
        </pc:sldMkLst>
        <pc:spChg chg="mod">
          <ac:chgData name="Ana Jimena  Estrada Fuerte" userId="66cbb74c-f403-455f-9431-05505c8a10b1" providerId="ADAL" clId="{EEE0F268-58D2-4B02-9F0C-ED26E6ADA744}" dt="2022-11-01T18:42:01.084" v="107" actId="1076"/>
          <ac:spMkLst>
            <pc:docMk/>
            <pc:sldMk cId="484198418" sldId="269"/>
            <ac:spMk id="6" creationId="{09E111A8-A4B4-482E-9718-874D46799E53}"/>
          </ac:spMkLst>
        </pc:spChg>
        <pc:spChg chg="mod">
          <ac:chgData name="Ana Jimena  Estrada Fuerte" userId="66cbb74c-f403-455f-9431-05505c8a10b1" providerId="ADAL" clId="{EEE0F268-58D2-4B02-9F0C-ED26E6ADA744}" dt="2022-11-01T18:42:05.140" v="108" actId="1076"/>
          <ac:spMkLst>
            <pc:docMk/>
            <pc:sldMk cId="484198418" sldId="269"/>
            <ac:spMk id="9" creationId="{28310E9B-C60D-4742-B3D6-C97FC5CD2B35}"/>
          </ac:spMkLst>
        </pc:spChg>
        <pc:picChg chg="mod">
          <ac:chgData name="Ana Jimena  Estrada Fuerte" userId="66cbb74c-f403-455f-9431-05505c8a10b1" providerId="ADAL" clId="{EEE0F268-58D2-4B02-9F0C-ED26E6ADA744}" dt="2022-11-01T18:41:50.165" v="102" actId="1076"/>
          <ac:picMkLst>
            <pc:docMk/>
            <pc:sldMk cId="484198418" sldId="269"/>
            <ac:picMk id="8" creationId="{36F4EA3C-00F6-48D1-89AD-7B5518A5322F}"/>
          </ac:picMkLst>
        </pc:picChg>
      </pc:sldChg>
      <pc:sldChg chg="modSp mod">
        <pc:chgData name="Ana Jimena  Estrada Fuerte" userId="66cbb74c-f403-455f-9431-05505c8a10b1" providerId="ADAL" clId="{EEE0F268-58D2-4B02-9F0C-ED26E6ADA744}" dt="2022-11-01T18:39:19.244" v="70" actId="1076"/>
        <pc:sldMkLst>
          <pc:docMk/>
          <pc:sldMk cId="3220479600" sldId="271"/>
        </pc:sldMkLst>
        <pc:picChg chg="mod">
          <ac:chgData name="Ana Jimena  Estrada Fuerte" userId="66cbb74c-f403-455f-9431-05505c8a10b1" providerId="ADAL" clId="{EEE0F268-58D2-4B02-9F0C-ED26E6ADA744}" dt="2022-11-01T18:39:19.244" v="70" actId="1076"/>
          <ac:picMkLst>
            <pc:docMk/>
            <pc:sldMk cId="3220479600" sldId="271"/>
            <ac:picMk id="7" creationId="{C324B1ED-26DD-4584-8568-C9D5E8ED4912}"/>
          </ac:picMkLst>
        </pc:picChg>
      </pc:sldChg>
      <pc:sldChg chg="modSp mod">
        <pc:chgData name="Ana Jimena  Estrada Fuerte" userId="66cbb74c-f403-455f-9431-05505c8a10b1" providerId="ADAL" clId="{EEE0F268-58D2-4B02-9F0C-ED26E6ADA744}" dt="2022-11-01T18:42:24.724" v="115" actId="1076"/>
        <pc:sldMkLst>
          <pc:docMk/>
          <pc:sldMk cId="3152581197" sldId="272"/>
        </pc:sldMkLst>
        <pc:spChg chg="mod">
          <ac:chgData name="Ana Jimena  Estrada Fuerte" userId="66cbb74c-f403-455f-9431-05505c8a10b1" providerId="ADAL" clId="{EEE0F268-58D2-4B02-9F0C-ED26E6ADA744}" dt="2022-11-01T18:42:22.116" v="114" actId="1076"/>
          <ac:spMkLst>
            <pc:docMk/>
            <pc:sldMk cId="3152581197" sldId="272"/>
            <ac:spMk id="6" creationId="{677F69AE-E43D-4A02-B447-FC12A576EC02}"/>
          </ac:spMkLst>
        </pc:spChg>
        <pc:picChg chg="mod">
          <ac:chgData name="Ana Jimena  Estrada Fuerte" userId="66cbb74c-f403-455f-9431-05505c8a10b1" providerId="ADAL" clId="{EEE0F268-58D2-4B02-9F0C-ED26E6ADA744}" dt="2022-11-01T18:42:24.724" v="115" actId="1076"/>
          <ac:picMkLst>
            <pc:docMk/>
            <pc:sldMk cId="3152581197" sldId="272"/>
            <ac:picMk id="7" creationId="{D948F95C-5BAA-4A88-87B0-1440BCA4B211}"/>
          </ac:picMkLst>
        </pc:picChg>
        <pc:picChg chg="mod">
          <ac:chgData name="Ana Jimena  Estrada Fuerte" userId="66cbb74c-f403-455f-9431-05505c8a10b1" providerId="ADAL" clId="{EEE0F268-58D2-4B02-9F0C-ED26E6ADA744}" dt="2022-11-01T18:42:20.245" v="113" actId="1076"/>
          <ac:picMkLst>
            <pc:docMk/>
            <pc:sldMk cId="3152581197" sldId="272"/>
            <ac:picMk id="8" creationId="{9F0A1D7A-FED5-4EC0-970D-4FB113CACF45}"/>
          </ac:picMkLst>
        </pc:picChg>
      </pc:sldChg>
      <pc:sldChg chg="addSp modSp mod modAnim">
        <pc:chgData name="Ana Jimena  Estrada Fuerte" userId="66cbb74c-f403-455f-9431-05505c8a10b1" providerId="ADAL" clId="{EEE0F268-58D2-4B02-9F0C-ED26E6ADA744}" dt="2022-11-01T18:40:39.454" v="88" actId="1076"/>
        <pc:sldMkLst>
          <pc:docMk/>
          <pc:sldMk cId="3557779858" sldId="284"/>
        </pc:sldMkLst>
        <pc:spChg chg="mod">
          <ac:chgData name="Ana Jimena  Estrada Fuerte" userId="66cbb74c-f403-455f-9431-05505c8a10b1" providerId="ADAL" clId="{EEE0F268-58D2-4B02-9F0C-ED26E6ADA744}" dt="2022-11-01T18:40:20.188" v="80" actId="1076"/>
          <ac:spMkLst>
            <pc:docMk/>
            <pc:sldMk cId="3557779858" sldId="284"/>
            <ac:spMk id="9" creationId="{AAB9CE8D-CE29-489C-8929-94DBE7B9C6F7}"/>
          </ac:spMkLst>
        </pc:spChg>
        <pc:spChg chg="mod">
          <ac:chgData name="Ana Jimena  Estrada Fuerte" userId="66cbb74c-f403-455f-9431-05505c8a10b1" providerId="ADAL" clId="{EEE0F268-58D2-4B02-9F0C-ED26E6ADA744}" dt="2022-11-01T18:40:21.956" v="81" actId="1076"/>
          <ac:spMkLst>
            <pc:docMk/>
            <pc:sldMk cId="3557779858" sldId="284"/>
            <ac:spMk id="10" creationId="{3F809DAE-5757-46D5-9367-B1691B8D3C46}"/>
          </ac:spMkLst>
        </pc:spChg>
        <pc:spChg chg="mod">
          <ac:chgData name="Ana Jimena  Estrada Fuerte" userId="66cbb74c-f403-455f-9431-05505c8a10b1" providerId="ADAL" clId="{EEE0F268-58D2-4B02-9F0C-ED26E6ADA744}" dt="2022-11-01T18:40:39.454" v="88" actId="1076"/>
          <ac:spMkLst>
            <pc:docMk/>
            <pc:sldMk cId="3557779858" sldId="284"/>
            <ac:spMk id="96" creationId="{AE25C10A-019B-4DA6-ACEB-4FA3E1E6F2C2}"/>
          </ac:spMkLst>
        </pc:spChg>
        <pc:spChg chg="mod">
          <ac:chgData name="Ana Jimena  Estrada Fuerte" userId="66cbb74c-f403-455f-9431-05505c8a10b1" providerId="ADAL" clId="{EEE0F268-58D2-4B02-9F0C-ED26E6ADA744}" dt="2022-11-01T18:40:39.454" v="88" actId="1076"/>
          <ac:spMkLst>
            <pc:docMk/>
            <pc:sldMk cId="3557779858" sldId="284"/>
            <ac:spMk id="97" creationId="{AA0E2B2F-01C3-4B47-B229-F55E9E59B97B}"/>
          </ac:spMkLst>
        </pc:spChg>
        <pc:spChg chg="mod">
          <ac:chgData name="Ana Jimena  Estrada Fuerte" userId="66cbb74c-f403-455f-9431-05505c8a10b1" providerId="ADAL" clId="{EEE0F268-58D2-4B02-9F0C-ED26E6ADA744}" dt="2022-11-01T18:40:39.454" v="88" actId="1076"/>
          <ac:spMkLst>
            <pc:docMk/>
            <pc:sldMk cId="3557779858" sldId="284"/>
            <ac:spMk id="103" creationId="{7DB68D69-5365-4E04-BD83-9D4BB3DF6315}"/>
          </ac:spMkLst>
        </pc:spChg>
        <pc:spChg chg="mod">
          <ac:chgData name="Ana Jimena  Estrada Fuerte" userId="66cbb74c-f403-455f-9431-05505c8a10b1" providerId="ADAL" clId="{EEE0F268-58D2-4B02-9F0C-ED26E6ADA744}" dt="2022-11-01T18:40:39.454" v="88" actId="1076"/>
          <ac:spMkLst>
            <pc:docMk/>
            <pc:sldMk cId="3557779858" sldId="284"/>
            <ac:spMk id="111" creationId="{75F3F06E-1728-42FF-8613-2C09A324E9BB}"/>
          </ac:spMkLst>
        </pc:spChg>
        <pc:spChg chg="mod">
          <ac:chgData name="Ana Jimena  Estrada Fuerte" userId="66cbb74c-f403-455f-9431-05505c8a10b1" providerId="ADAL" clId="{EEE0F268-58D2-4B02-9F0C-ED26E6ADA744}" dt="2022-11-01T18:40:39.454" v="88" actId="1076"/>
          <ac:spMkLst>
            <pc:docMk/>
            <pc:sldMk cId="3557779858" sldId="284"/>
            <ac:spMk id="115" creationId="{04230877-C36D-4264-9444-5775DA988BEF}"/>
          </ac:spMkLst>
        </pc:spChg>
        <pc:spChg chg="mod">
          <ac:chgData name="Ana Jimena  Estrada Fuerte" userId="66cbb74c-f403-455f-9431-05505c8a10b1" providerId="ADAL" clId="{EEE0F268-58D2-4B02-9F0C-ED26E6ADA744}" dt="2022-11-01T18:40:39.454" v="88" actId="1076"/>
          <ac:spMkLst>
            <pc:docMk/>
            <pc:sldMk cId="3557779858" sldId="284"/>
            <ac:spMk id="120" creationId="{ED4ABFF0-B2A2-4941-9983-692D66686063}"/>
          </ac:spMkLst>
        </pc:spChg>
        <pc:spChg chg="mod">
          <ac:chgData name="Ana Jimena  Estrada Fuerte" userId="66cbb74c-f403-455f-9431-05505c8a10b1" providerId="ADAL" clId="{EEE0F268-58D2-4B02-9F0C-ED26E6ADA744}" dt="2022-11-01T18:40:39.454" v="88" actId="1076"/>
          <ac:spMkLst>
            <pc:docMk/>
            <pc:sldMk cId="3557779858" sldId="284"/>
            <ac:spMk id="124" creationId="{7E9CF9FB-F0C7-45A4-8107-31FCA61A0D27}"/>
          </ac:spMkLst>
        </pc:spChg>
        <pc:spChg chg="mod">
          <ac:chgData name="Ana Jimena  Estrada Fuerte" userId="66cbb74c-f403-455f-9431-05505c8a10b1" providerId="ADAL" clId="{EEE0F268-58D2-4B02-9F0C-ED26E6ADA744}" dt="2022-11-01T18:40:39.454" v="88" actId="1076"/>
          <ac:spMkLst>
            <pc:docMk/>
            <pc:sldMk cId="3557779858" sldId="284"/>
            <ac:spMk id="125" creationId="{BFD5E8A2-EDCC-4048-9DE1-5D14B70746F9}"/>
          </ac:spMkLst>
        </pc:spChg>
        <pc:spChg chg="mod">
          <ac:chgData name="Ana Jimena  Estrada Fuerte" userId="66cbb74c-f403-455f-9431-05505c8a10b1" providerId="ADAL" clId="{EEE0F268-58D2-4B02-9F0C-ED26E6ADA744}" dt="2022-11-01T18:40:39.454" v="88" actId="1076"/>
          <ac:spMkLst>
            <pc:docMk/>
            <pc:sldMk cId="3557779858" sldId="284"/>
            <ac:spMk id="126" creationId="{E3B44343-5D6B-4894-BA93-78FF707CFB9F}"/>
          </ac:spMkLst>
        </pc:spChg>
        <pc:spChg chg="mod">
          <ac:chgData name="Ana Jimena  Estrada Fuerte" userId="66cbb74c-f403-455f-9431-05505c8a10b1" providerId="ADAL" clId="{EEE0F268-58D2-4B02-9F0C-ED26E6ADA744}" dt="2022-11-01T18:40:39.454" v="88" actId="1076"/>
          <ac:spMkLst>
            <pc:docMk/>
            <pc:sldMk cId="3557779858" sldId="284"/>
            <ac:spMk id="127" creationId="{99C01720-17D6-4A9E-836A-10CC4ED57931}"/>
          </ac:spMkLst>
        </pc:spChg>
        <pc:spChg chg="mod">
          <ac:chgData name="Ana Jimena  Estrada Fuerte" userId="66cbb74c-f403-455f-9431-05505c8a10b1" providerId="ADAL" clId="{EEE0F268-58D2-4B02-9F0C-ED26E6ADA744}" dt="2022-11-01T18:40:39.454" v="88" actId="1076"/>
          <ac:spMkLst>
            <pc:docMk/>
            <pc:sldMk cId="3557779858" sldId="284"/>
            <ac:spMk id="128" creationId="{34D3BB58-44A1-4F4A-ADAF-45A83A20B55F}"/>
          </ac:spMkLst>
        </pc:spChg>
        <pc:spChg chg="mod">
          <ac:chgData name="Ana Jimena  Estrada Fuerte" userId="66cbb74c-f403-455f-9431-05505c8a10b1" providerId="ADAL" clId="{EEE0F268-58D2-4B02-9F0C-ED26E6ADA744}" dt="2022-11-01T18:40:39.454" v="88" actId="1076"/>
          <ac:spMkLst>
            <pc:docMk/>
            <pc:sldMk cId="3557779858" sldId="284"/>
            <ac:spMk id="129" creationId="{CFBE5CFE-BD1A-4EF2-9EFF-C2B3F53DB13A}"/>
          </ac:spMkLst>
        </pc:spChg>
        <pc:spChg chg="mod">
          <ac:chgData name="Ana Jimena  Estrada Fuerte" userId="66cbb74c-f403-455f-9431-05505c8a10b1" providerId="ADAL" clId="{EEE0F268-58D2-4B02-9F0C-ED26E6ADA744}" dt="2022-11-01T18:40:39.454" v="88" actId="1076"/>
          <ac:spMkLst>
            <pc:docMk/>
            <pc:sldMk cId="3557779858" sldId="284"/>
            <ac:spMk id="131" creationId="{395AC715-711B-450F-9DDB-ADECC74B9156}"/>
          </ac:spMkLst>
        </pc:spChg>
        <pc:spChg chg="mod">
          <ac:chgData name="Ana Jimena  Estrada Fuerte" userId="66cbb74c-f403-455f-9431-05505c8a10b1" providerId="ADAL" clId="{EEE0F268-58D2-4B02-9F0C-ED26E6ADA744}" dt="2022-11-01T18:40:39.454" v="88" actId="1076"/>
          <ac:spMkLst>
            <pc:docMk/>
            <pc:sldMk cId="3557779858" sldId="284"/>
            <ac:spMk id="136" creationId="{F69825B1-2998-4F28-92B5-0F3B94628A62}"/>
          </ac:spMkLst>
        </pc:spChg>
        <pc:spChg chg="mod">
          <ac:chgData name="Ana Jimena  Estrada Fuerte" userId="66cbb74c-f403-455f-9431-05505c8a10b1" providerId="ADAL" clId="{EEE0F268-58D2-4B02-9F0C-ED26E6ADA744}" dt="2022-11-01T18:40:39.454" v="88" actId="1076"/>
          <ac:spMkLst>
            <pc:docMk/>
            <pc:sldMk cId="3557779858" sldId="284"/>
            <ac:spMk id="137" creationId="{EC781E24-ED31-48B9-B4E1-5E93E486ADF0}"/>
          </ac:spMkLst>
        </pc:spChg>
        <pc:spChg chg="mod">
          <ac:chgData name="Ana Jimena  Estrada Fuerte" userId="66cbb74c-f403-455f-9431-05505c8a10b1" providerId="ADAL" clId="{EEE0F268-58D2-4B02-9F0C-ED26E6ADA744}" dt="2022-11-01T18:40:39.454" v="88" actId="1076"/>
          <ac:spMkLst>
            <pc:docMk/>
            <pc:sldMk cId="3557779858" sldId="284"/>
            <ac:spMk id="139" creationId="{5A5A7937-CD1F-4AA9-8F64-7AD4D369FDAD}"/>
          </ac:spMkLst>
        </pc:spChg>
        <pc:spChg chg="mod">
          <ac:chgData name="Ana Jimena  Estrada Fuerte" userId="66cbb74c-f403-455f-9431-05505c8a10b1" providerId="ADAL" clId="{EEE0F268-58D2-4B02-9F0C-ED26E6ADA744}" dt="2022-11-01T18:40:39.454" v="88" actId="1076"/>
          <ac:spMkLst>
            <pc:docMk/>
            <pc:sldMk cId="3557779858" sldId="284"/>
            <ac:spMk id="143" creationId="{C3EFF6C5-54E7-4501-993C-D26EE0ED44A3}"/>
          </ac:spMkLst>
        </pc:spChg>
        <pc:spChg chg="mod">
          <ac:chgData name="Ana Jimena  Estrada Fuerte" userId="66cbb74c-f403-455f-9431-05505c8a10b1" providerId="ADAL" clId="{EEE0F268-58D2-4B02-9F0C-ED26E6ADA744}" dt="2022-11-01T18:40:39.454" v="88" actId="1076"/>
          <ac:spMkLst>
            <pc:docMk/>
            <pc:sldMk cId="3557779858" sldId="284"/>
            <ac:spMk id="144" creationId="{3D321D99-1A03-4CAC-91F9-C542AA8A812E}"/>
          </ac:spMkLst>
        </pc:spChg>
        <pc:spChg chg="mod">
          <ac:chgData name="Ana Jimena  Estrada Fuerte" userId="66cbb74c-f403-455f-9431-05505c8a10b1" providerId="ADAL" clId="{EEE0F268-58D2-4B02-9F0C-ED26E6ADA744}" dt="2022-11-01T18:40:39.454" v="88" actId="1076"/>
          <ac:spMkLst>
            <pc:docMk/>
            <pc:sldMk cId="3557779858" sldId="284"/>
            <ac:spMk id="148" creationId="{0FF96CB2-7D00-458C-AF49-9F12BD8412C2}"/>
          </ac:spMkLst>
        </pc:spChg>
        <pc:spChg chg="mod">
          <ac:chgData name="Ana Jimena  Estrada Fuerte" userId="66cbb74c-f403-455f-9431-05505c8a10b1" providerId="ADAL" clId="{EEE0F268-58D2-4B02-9F0C-ED26E6ADA744}" dt="2022-11-01T18:40:39.454" v="88" actId="1076"/>
          <ac:spMkLst>
            <pc:docMk/>
            <pc:sldMk cId="3557779858" sldId="284"/>
            <ac:spMk id="152" creationId="{2A8C5DA9-F421-49AA-80F2-0A6978859227}"/>
          </ac:spMkLst>
        </pc:spChg>
        <pc:spChg chg="mod">
          <ac:chgData name="Ana Jimena  Estrada Fuerte" userId="66cbb74c-f403-455f-9431-05505c8a10b1" providerId="ADAL" clId="{EEE0F268-58D2-4B02-9F0C-ED26E6ADA744}" dt="2022-11-01T18:40:39.454" v="88" actId="1076"/>
          <ac:spMkLst>
            <pc:docMk/>
            <pc:sldMk cId="3557779858" sldId="284"/>
            <ac:spMk id="153" creationId="{DA8F61C0-309D-4A23-9476-AFA706428420}"/>
          </ac:spMkLst>
        </pc:spChg>
        <pc:spChg chg="mod">
          <ac:chgData name="Ana Jimena  Estrada Fuerte" userId="66cbb74c-f403-455f-9431-05505c8a10b1" providerId="ADAL" clId="{EEE0F268-58D2-4B02-9F0C-ED26E6ADA744}" dt="2022-11-01T18:40:39.454" v="88" actId="1076"/>
          <ac:spMkLst>
            <pc:docMk/>
            <pc:sldMk cId="3557779858" sldId="284"/>
            <ac:spMk id="155" creationId="{3D55CFC0-0370-4F67-8CFF-C0A4CB6F0FBC}"/>
          </ac:spMkLst>
        </pc:spChg>
        <pc:spChg chg="mod">
          <ac:chgData name="Ana Jimena  Estrada Fuerte" userId="66cbb74c-f403-455f-9431-05505c8a10b1" providerId="ADAL" clId="{EEE0F268-58D2-4B02-9F0C-ED26E6ADA744}" dt="2022-11-01T18:40:39.454" v="88" actId="1076"/>
          <ac:spMkLst>
            <pc:docMk/>
            <pc:sldMk cId="3557779858" sldId="284"/>
            <ac:spMk id="158" creationId="{766D7B0C-FA41-4A57-ADE0-2C10EC727380}"/>
          </ac:spMkLst>
        </pc:spChg>
        <pc:spChg chg="mod">
          <ac:chgData name="Ana Jimena  Estrada Fuerte" userId="66cbb74c-f403-455f-9431-05505c8a10b1" providerId="ADAL" clId="{EEE0F268-58D2-4B02-9F0C-ED26E6ADA744}" dt="2022-11-01T18:40:39.454" v="88" actId="1076"/>
          <ac:spMkLst>
            <pc:docMk/>
            <pc:sldMk cId="3557779858" sldId="284"/>
            <ac:spMk id="164" creationId="{1399F374-B2F8-46D4-8CD5-4C8E41833501}"/>
          </ac:spMkLst>
        </pc:spChg>
        <pc:spChg chg="mod">
          <ac:chgData name="Ana Jimena  Estrada Fuerte" userId="66cbb74c-f403-455f-9431-05505c8a10b1" providerId="ADAL" clId="{EEE0F268-58D2-4B02-9F0C-ED26E6ADA744}" dt="2022-11-01T18:40:39.454" v="88" actId="1076"/>
          <ac:spMkLst>
            <pc:docMk/>
            <pc:sldMk cId="3557779858" sldId="284"/>
            <ac:spMk id="167" creationId="{B443E3EF-31B7-45F5-A851-6CCCC022AD9D}"/>
          </ac:spMkLst>
        </pc:spChg>
        <pc:spChg chg="mod">
          <ac:chgData name="Ana Jimena  Estrada Fuerte" userId="66cbb74c-f403-455f-9431-05505c8a10b1" providerId="ADAL" clId="{EEE0F268-58D2-4B02-9F0C-ED26E6ADA744}" dt="2022-11-01T18:40:39.454" v="88" actId="1076"/>
          <ac:spMkLst>
            <pc:docMk/>
            <pc:sldMk cId="3557779858" sldId="284"/>
            <ac:spMk id="183" creationId="{447E80B7-397C-4965-8873-FF80280AF83C}"/>
          </ac:spMkLst>
        </pc:spChg>
        <pc:spChg chg="mod">
          <ac:chgData name="Ana Jimena  Estrada Fuerte" userId="66cbb74c-f403-455f-9431-05505c8a10b1" providerId="ADAL" clId="{EEE0F268-58D2-4B02-9F0C-ED26E6ADA744}" dt="2022-11-01T18:40:39.454" v="88" actId="1076"/>
          <ac:spMkLst>
            <pc:docMk/>
            <pc:sldMk cId="3557779858" sldId="284"/>
            <ac:spMk id="185" creationId="{D892FC87-4EA5-4092-A85F-8CF05EDE4A32}"/>
          </ac:spMkLst>
        </pc:spChg>
        <pc:grpChg chg="add mod">
          <ac:chgData name="Ana Jimena  Estrada Fuerte" userId="66cbb74c-f403-455f-9431-05505c8a10b1" providerId="ADAL" clId="{EEE0F268-58D2-4B02-9F0C-ED26E6ADA744}" dt="2022-11-01T18:40:39.454" v="88" actId="1076"/>
          <ac:grpSpMkLst>
            <pc:docMk/>
            <pc:sldMk cId="3557779858" sldId="284"/>
            <ac:grpSpMk id="2" creationId="{37AED919-F572-936B-BDB4-C049FE4BF10D}"/>
          </ac:grpSpMkLst>
        </pc:grpChg>
        <pc:grpChg chg="mod">
          <ac:chgData name="Ana Jimena  Estrada Fuerte" userId="66cbb74c-f403-455f-9431-05505c8a10b1" providerId="ADAL" clId="{EEE0F268-58D2-4B02-9F0C-ED26E6ADA744}" dt="2022-11-01T18:40:39.454" v="88" actId="1076"/>
          <ac:grpSpMkLst>
            <pc:docMk/>
            <pc:sldMk cId="3557779858" sldId="284"/>
            <ac:grpSpMk id="95" creationId="{44F073A4-E268-44E3-A888-C05348290486}"/>
          </ac:grpSpMkLst>
        </pc:grpChg>
        <pc:grpChg chg="mod">
          <ac:chgData name="Ana Jimena  Estrada Fuerte" userId="66cbb74c-f403-455f-9431-05505c8a10b1" providerId="ADAL" clId="{EEE0F268-58D2-4B02-9F0C-ED26E6ADA744}" dt="2022-11-01T18:40:39.454" v="88" actId="1076"/>
          <ac:grpSpMkLst>
            <pc:docMk/>
            <pc:sldMk cId="3557779858" sldId="284"/>
            <ac:grpSpMk id="98" creationId="{604237DE-6462-4D7B-B281-A36B6E057A69}"/>
          </ac:grpSpMkLst>
        </pc:grpChg>
        <pc:grpChg chg="mod">
          <ac:chgData name="Ana Jimena  Estrada Fuerte" userId="66cbb74c-f403-455f-9431-05505c8a10b1" providerId="ADAL" clId="{EEE0F268-58D2-4B02-9F0C-ED26E6ADA744}" dt="2022-11-01T18:40:39.454" v="88" actId="1076"/>
          <ac:grpSpMkLst>
            <pc:docMk/>
            <pc:sldMk cId="3557779858" sldId="284"/>
            <ac:grpSpMk id="104" creationId="{6F6C3329-3667-418E-BAA1-CA5A126A2E99}"/>
          </ac:grpSpMkLst>
        </pc:grpChg>
        <pc:grpChg chg="mod">
          <ac:chgData name="Ana Jimena  Estrada Fuerte" userId="66cbb74c-f403-455f-9431-05505c8a10b1" providerId="ADAL" clId="{EEE0F268-58D2-4B02-9F0C-ED26E6ADA744}" dt="2022-11-01T18:40:39.454" v="88" actId="1076"/>
          <ac:grpSpMkLst>
            <pc:docMk/>
            <pc:sldMk cId="3557779858" sldId="284"/>
            <ac:grpSpMk id="105" creationId="{C4DF5C6A-BC14-4476-9E18-522D1BDF7A5B}"/>
          </ac:grpSpMkLst>
        </pc:grpChg>
        <pc:grpChg chg="mod">
          <ac:chgData name="Ana Jimena  Estrada Fuerte" userId="66cbb74c-f403-455f-9431-05505c8a10b1" providerId="ADAL" clId="{EEE0F268-58D2-4B02-9F0C-ED26E6ADA744}" dt="2022-11-01T18:40:39.454" v="88" actId="1076"/>
          <ac:grpSpMkLst>
            <pc:docMk/>
            <pc:sldMk cId="3557779858" sldId="284"/>
            <ac:grpSpMk id="109" creationId="{81A07C9C-376F-4015-A51C-02C2E6D56402}"/>
          </ac:grpSpMkLst>
        </pc:grpChg>
        <pc:grpChg chg="mod">
          <ac:chgData name="Ana Jimena  Estrada Fuerte" userId="66cbb74c-f403-455f-9431-05505c8a10b1" providerId="ADAL" clId="{EEE0F268-58D2-4B02-9F0C-ED26E6ADA744}" dt="2022-11-01T18:40:39.454" v="88" actId="1076"/>
          <ac:grpSpMkLst>
            <pc:docMk/>
            <pc:sldMk cId="3557779858" sldId="284"/>
            <ac:grpSpMk id="114" creationId="{8E577897-7A4C-442C-A723-D671020268E1}"/>
          </ac:grpSpMkLst>
        </pc:grpChg>
        <pc:grpChg chg="mod">
          <ac:chgData name="Ana Jimena  Estrada Fuerte" userId="66cbb74c-f403-455f-9431-05505c8a10b1" providerId="ADAL" clId="{EEE0F268-58D2-4B02-9F0C-ED26E6ADA744}" dt="2022-11-01T18:40:39.454" v="88" actId="1076"/>
          <ac:grpSpMkLst>
            <pc:docMk/>
            <pc:sldMk cId="3557779858" sldId="284"/>
            <ac:grpSpMk id="118" creationId="{55B49FC5-1A0A-4CD3-9B38-02E8CDB46F69}"/>
          </ac:grpSpMkLst>
        </pc:grpChg>
        <pc:grpChg chg="mod">
          <ac:chgData name="Ana Jimena  Estrada Fuerte" userId="66cbb74c-f403-455f-9431-05505c8a10b1" providerId="ADAL" clId="{EEE0F268-58D2-4B02-9F0C-ED26E6ADA744}" dt="2022-11-01T18:40:39.454" v="88" actId="1076"/>
          <ac:grpSpMkLst>
            <pc:docMk/>
            <pc:sldMk cId="3557779858" sldId="284"/>
            <ac:grpSpMk id="119" creationId="{75C9DC08-AA69-468C-903A-7E57E689F475}"/>
          </ac:grpSpMkLst>
        </pc:grpChg>
        <pc:grpChg chg="mod">
          <ac:chgData name="Ana Jimena  Estrada Fuerte" userId="66cbb74c-f403-455f-9431-05505c8a10b1" providerId="ADAL" clId="{EEE0F268-58D2-4B02-9F0C-ED26E6ADA744}" dt="2022-11-01T18:40:39.454" v="88" actId="1076"/>
          <ac:grpSpMkLst>
            <pc:docMk/>
            <pc:sldMk cId="3557779858" sldId="284"/>
            <ac:grpSpMk id="121" creationId="{E80AA94B-BBA1-4659-8325-469886AFAF54}"/>
          </ac:grpSpMkLst>
        </pc:grpChg>
        <pc:grpChg chg="mod">
          <ac:chgData name="Ana Jimena  Estrada Fuerte" userId="66cbb74c-f403-455f-9431-05505c8a10b1" providerId="ADAL" clId="{EEE0F268-58D2-4B02-9F0C-ED26E6ADA744}" dt="2022-11-01T18:40:39.454" v="88" actId="1076"/>
          <ac:grpSpMkLst>
            <pc:docMk/>
            <pc:sldMk cId="3557779858" sldId="284"/>
            <ac:grpSpMk id="122" creationId="{4D37A6A1-AF40-4B2B-A841-62AEE4454F36}"/>
          </ac:grpSpMkLst>
        </pc:grpChg>
        <pc:grpChg chg="mod">
          <ac:chgData name="Ana Jimena  Estrada Fuerte" userId="66cbb74c-f403-455f-9431-05505c8a10b1" providerId="ADAL" clId="{EEE0F268-58D2-4B02-9F0C-ED26E6ADA744}" dt="2022-11-01T18:40:39.454" v="88" actId="1076"/>
          <ac:grpSpMkLst>
            <pc:docMk/>
            <pc:sldMk cId="3557779858" sldId="284"/>
            <ac:grpSpMk id="123" creationId="{2BC9C8A5-501B-4A13-ADB7-DF1513373945}"/>
          </ac:grpSpMkLst>
        </pc:grpChg>
        <pc:grpChg chg="mod">
          <ac:chgData name="Ana Jimena  Estrada Fuerte" userId="66cbb74c-f403-455f-9431-05505c8a10b1" providerId="ADAL" clId="{EEE0F268-58D2-4B02-9F0C-ED26E6ADA744}" dt="2022-11-01T18:40:39.454" v="88" actId="1076"/>
          <ac:grpSpMkLst>
            <pc:docMk/>
            <pc:sldMk cId="3557779858" sldId="284"/>
            <ac:grpSpMk id="130" creationId="{E75775ED-C434-4E46-B79A-EC83AA12D470}"/>
          </ac:grpSpMkLst>
        </pc:grpChg>
        <pc:grpChg chg="mod">
          <ac:chgData name="Ana Jimena  Estrada Fuerte" userId="66cbb74c-f403-455f-9431-05505c8a10b1" providerId="ADAL" clId="{EEE0F268-58D2-4B02-9F0C-ED26E6ADA744}" dt="2022-11-01T18:40:39.454" v="88" actId="1076"/>
          <ac:grpSpMkLst>
            <pc:docMk/>
            <pc:sldMk cId="3557779858" sldId="284"/>
            <ac:grpSpMk id="132" creationId="{F82903A7-2331-47A0-A478-0B54731F43E4}"/>
          </ac:grpSpMkLst>
        </pc:grpChg>
        <pc:grpChg chg="mod">
          <ac:chgData name="Ana Jimena  Estrada Fuerte" userId="66cbb74c-f403-455f-9431-05505c8a10b1" providerId="ADAL" clId="{EEE0F268-58D2-4B02-9F0C-ED26E6ADA744}" dt="2022-11-01T18:40:39.454" v="88" actId="1076"/>
          <ac:grpSpMkLst>
            <pc:docMk/>
            <pc:sldMk cId="3557779858" sldId="284"/>
            <ac:grpSpMk id="134" creationId="{E386DCA3-EED1-4C23-A1CF-A493D0BDEBA5}"/>
          </ac:grpSpMkLst>
        </pc:grpChg>
        <pc:grpChg chg="mod">
          <ac:chgData name="Ana Jimena  Estrada Fuerte" userId="66cbb74c-f403-455f-9431-05505c8a10b1" providerId="ADAL" clId="{EEE0F268-58D2-4B02-9F0C-ED26E6ADA744}" dt="2022-11-01T18:40:39.454" v="88" actId="1076"/>
          <ac:grpSpMkLst>
            <pc:docMk/>
            <pc:sldMk cId="3557779858" sldId="284"/>
            <ac:grpSpMk id="138" creationId="{0F583EE7-3CD7-4B70-959D-087B87D45448}"/>
          </ac:grpSpMkLst>
        </pc:grpChg>
        <pc:grpChg chg="mod">
          <ac:chgData name="Ana Jimena  Estrada Fuerte" userId="66cbb74c-f403-455f-9431-05505c8a10b1" providerId="ADAL" clId="{EEE0F268-58D2-4B02-9F0C-ED26E6ADA744}" dt="2022-11-01T18:40:39.454" v="88" actId="1076"/>
          <ac:grpSpMkLst>
            <pc:docMk/>
            <pc:sldMk cId="3557779858" sldId="284"/>
            <ac:grpSpMk id="141" creationId="{563F86F1-522B-4818-9D66-8D18D9852F16}"/>
          </ac:grpSpMkLst>
        </pc:grpChg>
        <pc:grpChg chg="mod">
          <ac:chgData name="Ana Jimena  Estrada Fuerte" userId="66cbb74c-f403-455f-9431-05505c8a10b1" providerId="ADAL" clId="{EEE0F268-58D2-4B02-9F0C-ED26E6ADA744}" dt="2022-11-01T18:40:39.454" v="88" actId="1076"/>
          <ac:grpSpMkLst>
            <pc:docMk/>
            <pc:sldMk cId="3557779858" sldId="284"/>
            <ac:grpSpMk id="145" creationId="{CC805835-6CFC-4E1A-9EA9-2C7E0347538A}"/>
          </ac:grpSpMkLst>
        </pc:grpChg>
        <pc:grpChg chg="mod">
          <ac:chgData name="Ana Jimena  Estrada Fuerte" userId="66cbb74c-f403-455f-9431-05505c8a10b1" providerId="ADAL" clId="{EEE0F268-58D2-4B02-9F0C-ED26E6ADA744}" dt="2022-11-01T18:40:39.454" v="88" actId="1076"/>
          <ac:grpSpMkLst>
            <pc:docMk/>
            <pc:sldMk cId="3557779858" sldId="284"/>
            <ac:grpSpMk id="146" creationId="{97A9AE3C-09C3-425C-B603-EF83238C0600}"/>
          </ac:grpSpMkLst>
        </pc:grpChg>
        <pc:grpChg chg="mod">
          <ac:chgData name="Ana Jimena  Estrada Fuerte" userId="66cbb74c-f403-455f-9431-05505c8a10b1" providerId="ADAL" clId="{EEE0F268-58D2-4B02-9F0C-ED26E6ADA744}" dt="2022-11-01T18:40:39.454" v="88" actId="1076"/>
          <ac:grpSpMkLst>
            <pc:docMk/>
            <pc:sldMk cId="3557779858" sldId="284"/>
            <ac:grpSpMk id="149" creationId="{090AC542-5365-407F-B58A-E56AF9CFBCFA}"/>
          </ac:grpSpMkLst>
        </pc:grpChg>
        <pc:grpChg chg="mod">
          <ac:chgData name="Ana Jimena  Estrada Fuerte" userId="66cbb74c-f403-455f-9431-05505c8a10b1" providerId="ADAL" clId="{EEE0F268-58D2-4B02-9F0C-ED26E6ADA744}" dt="2022-11-01T18:40:39.454" v="88" actId="1076"/>
          <ac:grpSpMkLst>
            <pc:docMk/>
            <pc:sldMk cId="3557779858" sldId="284"/>
            <ac:grpSpMk id="150" creationId="{31CFAC56-4DF1-4389-8719-804EF6E67D0C}"/>
          </ac:grpSpMkLst>
        </pc:grpChg>
        <pc:grpChg chg="mod">
          <ac:chgData name="Ana Jimena  Estrada Fuerte" userId="66cbb74c-f403-455f-9431-05505c8a10b1" providerId="ADAL" clId="{EEE0F268-58D2-4B02-9F0C-ED26E6ADA744}" dt="2022-11-01T18:40:39.454" v="88" actId="1076"/>
          <ac:grpSpMkLst>
            <pc:docMk/>
            <pc:sldMk cId="3557779858" sldId="284"/>
            <ac:grpSpMk id="151" creationId="{588CA389-79B9-4928-BDF4-B7A3D49FE63B}"/>
          </ac:grpSpMkLst>
        </pc:grpChg>
        <pc:grpChg chg="mod">
          <ac:chgData name="Ana Jimena  Estrada Fuerte" userId="66cbb74c-f403-455f-9431-05505c8a10b1" providerId="ADAL" clId="{EEE0F268-58D2-4B02-9F0C-ED26E6ADA744}" dt="2022-11-01T18:40:39.454" v="88" actId="1076"/>
          <ac:grpSpMkLst>
            <pc:docMk/>
            <pc:sldMk cId="3557779858" sldId="284"/>
            <ac:grpSpMk id="156" creationId="{B0B0A373-AF48-48C4-B518-276903A98317}"/>
          </ac:grpSpMkLst>
        </pc:grpChg>
        <pc:grpChg chg="mod">
          <ac:chgData name="Ana Jimena  Estrada Fuerte" userId="66cbb74c-f403-455f-9431-05505c8a10b1" providerId="ADAL" clId="{EEE0F268-58D2-4B02-9F0C-ED26E6ADA744}" dt="2022-11-01T18:40:39.454" v="88" actId="1076"/>
          <ac:grpSpMkLst>
            <pc:docMk/>
            <pc:sldMk cId="3557779858" sldId="284"/>
            <ac:grpSpMk id="159" creationId="{50A4DDF4-9557-48BC-9533-56552902200E}"/>
          </ac:grpSpMkLst>
        </pc:grpChg>
        <pc:grpChg chg="mod">
          <ac:chgData name="Ana Jimena  Estrada Fuerte" userId="66cbb74c-f403-455f-9431-05505c8a10b1" providerId="ADAL" clId="{EEE0F268-58D2-4B02-9F0C-ED26E6ADA744}" dt="2022-11-01T18:40:39.454" v="88" actId="1076"/>
          <ac:grpSpMkLst>
            <pc:docMk/>
            <pc:sldMk cId="3557779858" sldId="284"/>
            <ac:grpSpMk id="165" creationId="{E8328448-84C7-4AEE-9A3F-5041410A7A1B}"/>
          </ac:grpSpMkLst>
        </pc:grpChg>
        <pc:grpChg chg="mod">
          <ac:chgData name="Ana Jimena  Estrada Fuerte" userId="66cbb74c-f403-455f-9431-05505c8a10b1" providerId="ADAL" clId="{EEE0F268-58D2-4B02-9F0C-ED26E6ADA744}" dt="2022-11-01T18:40:39.454" v="88" actId="1076"/>
          <ac:grpSpMkLst>
            <pc:docMk/>
            <pc:sldMk cId="3557779858" sldId="284"/>
            <ac:grpSpMk id="166" creationId="{6E40A6A1-5BA6-4620-B25C-FE552F8DF7F1}"/>
          </ac:grpSpMkLst>
        </pc:grpChg>
        <pc:picChg chg="mod">
          <ac:chgData name="Ana Jimena  Estrada Fuerte" userId="66cbb74c-f403-455f-9431-05505c8a10b1" providerId="ADAL" clId="{EEE0F268-58D2-4B02-9F0C-ED26E6ADA744}" dt="2022-11-01T18:40:39.454" v="88" actId="1076"/>
          <ac:picMkLst>
            <pc:docMk/>
            <pc:sldMk cId="3557779858" sldId="284"/>
            <ac:picMk id="99" creationId="{B52482CA-5C3F-4B14-8DFC-0C261362AC60}"/>
          </ac:picMkLst>
        </pc:picChg>
        <pc:picChg chg="mod">
          <ac:chgData name="Ana Jimena  Estrada Fuerte" userId="66cbb74c-f403-455f-9431-05505c8a10b1" providerId="ADAL" clId="{EEE0F268-58D2-4B02-9F0C-ED26E6ADA744}" dt="2022-11-01T18:40:39.454" v="88" actId="1076"/>
          <ac:picMkLst>
            <pc:docMk/>
            <pc:sldMk cId="3557779858" sldId="284"/>
            <ac:picMk id="100" creationId="{1EB84AE3-1F7A-4E74-AB98-4FE6F46B7D12}"/>
          </ac:picMkLst>
        </pc:picChg>
        <pc:picChg chg="mod">
          <ac:chgData name="Ana Jimena  Estrada Fuerte" userId="66cbb74c-f403-455f-9431-05505c8a10b1" providerId="ADAL" clId="{EEE0F268-58D2-4B02-9F0C-ED26E6ADA744}" dt="2022-11-01T18:40:39.454" v="88" actId="1076"/>
          <ac:picMkLst>
            <pc:docMk/>
            <pc:sldMk cId="3557779858" sldId="284"/>
            <ac:picMk id="101" creationId="{CE6D1590-8BCE-4922-8025-CD5E18501E39}"/>
          </ac:picMkLst>
        </pc:picChg>
        <pc:picChg chg="mod">
          <ac:chgData name="Ana Jimena  Estrada Fuerte" userId="66cbb74c-f403-455f-9431-05505c8a10b1" providerId="ADAL" clId="{EEE0F268-58D2-4B02-9F0C-ED26E6ADA744}" dt="2022-11-01T18:40:39.454" v="88" actId="1076"/>
          <ac:picMkLst>
            <pc:docMk/>
            <pc:sldMk cId="3557779858" sldId="284"/>
            <ac:picMk id="102" creationId="{453ABD4F-D296-47AF-A9B2-83069F6A4918}"/>
          </ac:picMkLst>
        </pc:picChg>
        <pc:picChg chg="mod">
          <ac:chgData name="Ana Jimena  Estrada Fuerte" userId="66cbb74c-f403-455f-9431-05505c8a10b1" providerId="ADAL" clId="{EEE0F268-58D2-4B02-9F0C-ED26E6ADA744}" dt="2022-11-01T18:40:39.454" v="88" actId="1076"/>
          <ac:picMkLst>
            <pc:docMk/>
            <pc:sldMk cId="3557779858" sldId="284"/>
            <ac:picMk id="107" creationId="{C9E07BA8-CC53-454E-80EA-8F5E35159C9D}"/>
          </ac:picMkLst>
        </pc:picChg>
        <pc:picChg chg="mod">
          <ac:chgData name="Ana Jimena  Estrada Fuerte" userId="66cbb74c-f403-455f-9431-05505c8a10b1" providerId="ADAL" clId="{EEE0F268-58D2-4B02-9F0C-ED26E6ADA744}" dt="2022-11-01T18:40:39.454" v="88" actId="1076"/>
          <ac:picMkLst>
            <pc:docMk/>
            <pc:sldMk cId="3557779858" sldId="284"/>
            <ac:picMk id="108" creationId="{87E3C980-3560-418C-9863-7193CD5B26FB}"/>
          </ac:picMkLst>
        </pc:picChg>
        <pc:picChg chg="mod">
          <ac:chgData name="Ana Jimena  Estrada Fuerte" userId="66cbb74c-f403-455f-9431-05505c8a10b1" providerId="ADAL" clId="{EEE0F268-58D2-4B02-9F0C-ED26E6ADA744}" dt="2022-11-01T18:40:39.454" v="88" actId="1076"/>
          <ac:picMkLst>
            <pc:docMk/>
            <pc:sldMk cId="3557779858" sldId="284"/>
            <ac:picMk id="110" creationId="{0AC5445C-6879-4BAE-91DB-EE814BF0AC95}"/>
          </ac:picMkLst>
        </pc:picChg>
        <pc:picChg chg="mod">
          <ac:chgData name="Ana Jimena  Estrada Fuerte" userId="66cbb74c-f403-455f-9431-05505c8a10b1" providerId="ADAL" clId="{EEE0F268-58D2-4B02-9F0C-ED26E6ADA744}" dt="2022-11-01T18:40:39.454" v="88" actId="1076"/>
          <ac:picMkLst>
            <pc:docMk/>
            <pc:sldMk cId="3557779858" sldId="284"/>
            <ac:picMk id="113" creationId="{F3191287-4D40-4687-8861-27312F48B657}"/>
          </ac:picMkLst>
        </pc:picChg>
        <pc:picChg chg="mod">
          <ac:chgData name="Ana Jimena  Estrada Fuerte" userId="66cbb74c-f403-455f-9431-05505c8a10b1" providerId="ADAL" clId="{EEE0F268-58D2-4B02-9F0C-ED26E6ADA744}" dt="2022-11-01T18:40:39.454" v="88" actId="1076"/>
          <ac:picMkLst>
            <pc:docMk/>
            <pc:sldMk cId="3557779858" sldId="284"/>
            <ac:picMk id="116" creationId="{7D72BFEB-F94E-43D6-BF11-CD29C1C4AC6B}"/>
          </ac:picMkLst>
        </pc:picChg>
        <pc:picChg chg="mod">
          <ac:chgData name="Ana Jimena  Estrada Fuerte" userId="66cbb74c-f403-455f-9431-05505c8a10b1" providerId="ADAL" clId="{EEE0F268-58D2-4B02-9F0C-ED26E6ADA744}" dt="2022-11-01T18:40:39.454" v="88" actId="1076"/>
          <ac:picMkLst>
            <pc:docMk/>
            <pc:sldMk cId="3557779858" sldId="284"/>
            <ac:picMk id="133" creationId="{A56E79A1-CD9E-4584-B79E-169E781121C4}"/>
          </ac:picMkLst>
        </pc:picChg>
        <pc:picChg chg="mod">
          <ac:chgData name="Ana Jimena  Estrada Fuerte" userId="66cbb74c-f403-455f-9431-05505c8a10b1" providerId="ADAL" clId="{EEE0F268-58D2-4B02-9F0C-ED26E6ADA744}" dt="2022-11-01T18:40:39.454" v="88" actId="1076"/>
          <ac:picMkLst>
            <pc:docMk/>
            <pc:sldMk cId="3557779858" sldId="284"/>
            <ac:picMk id="135" creationId="{33F771E3-AC56-4993-A9AC-2FCBD3C3043A}"/>
          </ac:picMkLst>
        </pc:picChg>
        <pc:picChg chg="mod">
          <ac:chgData name="Ana Jimena  Estrada Fuerte" userId="66cbb74c-f403-455f-9431-05505c8a10b1" providerId="ADAL" clId="{EEE0F268-58D2-4B02-9F0C-ED26E6ADA744}" dt="2022-11-01T18:40:39.454" v="88" actId="1076"/>
          <ac:picMkLst>
            <pc:docMk/>
            <pc:sldMk cId="3557779858" sldId="284"/>
            <ac:picMk id="140" creationId="{C55CBABB-3DD5-4A34-A5BF-65414E5FBAD2}"/>
          </ac:picMkLst>
        </pc:picChg>
        <pc:picChg chg="mod">
          <ac:chgData name="Ana Jimena  Estrada Fuerte" userId="66cbb74c-f403-455f-9431-05505c8a10b1" providerId="ADAL" clId="{EEE0F268-58D2-4B02-9F0C-ED26E6ADA744}" dt="2022-11-01T18:40:39.454" v="88" actId="1076"/>
          <ac:picMkLst>
            <pc:docMk/>
            <pc:sldMk cId="3557779858" sldId="284"/>
            <ac:picMk id="142" creationId="{67C28649-ED59-41E9-98C6-11B86DEFE58B}"/>
          </ac:picMkLst>
        </pc:picChg>
        <pc:picChg chg="mod">
          <ac:chgData name="Ana Jimena  Estrada Fuerte" userId="66cbb74c-f403-455f-9431-05505c8a10b1" providerId="ADAL" clId="{EEE0F268-58D2-4B02-9F0C-ED26E6ADA744}" dt="2022-11-01T18:40:39.454" v="88" actId="1076"/>
          <ac:picMkLst>
            <pc:docMk/>
            <pc:sldMk cId="3557779858" sldId="284"/>
            <ac:picMk id="147" creationId="{2CFD9074-81EB-497B-A1AD-6B44D400900B}"/>
          </ac:picMkLst>
        </pc:picChg>
        <pc:picChg chg="mod">
          <ac:chgData name="Ana Jimena  Estrada Fuerte" userId="66cbb74c-f403-455f-9431-05505c8a10b1" providerId="ADAL" clId="{EEE0F268-58D2-4B02-9F0C-ED26E6ADA744}" dt="2022-11-01T18:40:39.454" v="88" actId="1076"/>
          <ac:picMkLst>
            <pc:docMk/>
            <pc:sldMk cId="3557779858" sldId="284"/>
            <ac:picMk id="154" creationId="{5310B210-28E3-404B-BF54-887804F3E15B}"/>
          </ac:picMkLst>
        </pc:picChg>
        <pc:picChg chg="mod">
          <ac:chgData name="Ana Jimena  Estrada Fuerte" userId="66cbb74c-f403-455f-9431-05505c8a10b1" providerId="ADAL" clId="{EEE0F268-58D2-4B02-9F0C-ED26E6ADA744}" dt="2022-11-01T18:40:39.454" v="88" actId="1076"/>
          <ac:picMkLst>
            <pc:docMk/>
            <pc:sldMk cId="3557779858" sldId="284"/>
            <ac:picMk id="157" creationId="{E49705A3-2CED-4CE5-B82B-9E945A6D0E99}"/>
          </ac:picMkLst>
        </pc:picChg>
        <pc:picChg chg="mod">
          <ac:chgData name="Ana Jimena  Estrada Fuerte" userId="66cbb74c-f403-455f-9431-05505c8a10b1" providerId="ADAL" clId="{EEE0F268-58D2-4B02-9F0C-ED26E6ADA744}" dt="2022-11-01T18:40:39.454" v="88" actId="1076"/>
          <ac:picMkLst>
            <pc:docMk/>
            <pc:sldMk cId="3557779858" sldId="284"/>
            <ac:picMk id="168" creationId="{70EFCEB3-BF36-4B13-9157-C2ED52ADA0D6}"/>
          </ac:picMkLst>
        </pc:picChg>
        <pc:picChg chg="mod">
          <ac:chgData name="Ana Jimena  Estrada Fuerte" userId="66cbb74c-f403-455f-9431-05505c8a10b1" providerId="ADAL" clId="{EEE0F268-58D2-4B02-9F0C-ED26E6ADA744}" dt="2022-11-01T18:40:39.454" v="88" actId="1076"/>
          <ac:picMkLst>
            <pc:docMk/>
            <pc:sldMk cId="3557779858" sldId="284"/>
            <ac:picMk id="169" creationId="{81B52478-3662-4F65-992E-6C6EFAA9B794}"/>
          </ac:picMkLst>
        </pc:picChg>
        <pc:picChg chg="mod">
          <ac:chgData name="Ana Jimena  Estrada Fuerte" userId="66cbb74c-f403-455f-9431-05505c8a10b1" providerId="ADAL" clId="{EEE0F268-58D2-4B02-9F0C-ED26E6ADA744}" dt="2022-11-01T18:40:39.454" v="88" actId="1076"/>
          <ac:picMkLst>
            <pc:docMk/>
            <pc:sldMk cId="3557779858" sldId="284"/>
            <ac:picMk id="170" creationId="{9F245B41-1718-49E8-95F7-4F9DC84AFEED}"/>
          </ac:picMkLst>
        </pc:picChg>
        <pc:picChg chg="mod">
          <ac:chgData name="Ana Jimena  Estrada Fuerte" userId="66cbb74c-f403-455f-9431-05505c8a10b1" providerId="ADAL" clId="{EEE0F268-58D2-4B02-9F0C-ED26E6ADA744}" dt="2022-11-01T18:40:39.454" v="88" actId="1076"/>
          <ac:picMkLst>
            <pc:docMk/>
            <pc:sldMk cId="3557779858" sldId="284"/>
            <ac:picMk id="171" creationId="{914A7125-6DEA-4605-A28D-75939DA3CFC5}"/>
          </ac:picMkLst>
        </pc:picChg>
        <pc:picChg chg="mod">
          <ac:chgData name="Ana Jimena  Estrada Fuerte" userId="66cbb74c-f403-455f-9431-05505c8a10b1" providerId="ADAL" clId="{EEE0F268-58D2-4B02-9F0C-ED26E6ADA744}" dt="2022-11-01T18:40:39.454" v="88" actId="1076"/>
          <ac:picMkLst>
            <pc:docMk/>
            <pc:sldMk cId="3557779858" sldId="284"/>
            <ac:picMk id="172" creationId="{D944FFC3-D00B-44EE-8E88-A7459D5F0161}"/>
          </ac:picMkLst>
        </pc:picChg>
        <pc:picChg chg="mod">
          <ac:chgData name="Ana Jimena  Estrada Fuerte" userId="66cbb74c-f403-455f-9431-05505c8a10b1" providerId="ADAL" clId="{EEE0F268-58D2-4B02-9F0C-ED26E6ADA744}" dt="2022-11-01T18:40:39.454" v="88" actId="1076"/>
          <ac:picMkLst>
            <pc:docMk/>
            <pc:sldMk cId="3557779858" sldId="284"/>
            <ac:picMk id="173" creationId="{FE3003DF-5746-491D-BC96-467FD8CB6599}"/>
          </ac:picMkLst>
        </pc:picChg>
        <pc:picChg chg="mod">
          <ac:chgData name="Ana Jimena  Estrada Fuerte" userId="66cbb74c-f403-455f-9431-05505c8a10b1" providerId="ADAL" clId="{EEE0F268-58D2-4B02-9F0C-ED26E6ADA744}" dt="2022-11-01T18:40:39.454" v="88" actId="1076"/>
          <ac:picMkLst>
            <pc:docMk/>
            <pc:sldMk cId="3557779858" sldId="284"/>
            <ac:picMk id="174" creationId="{CA081E6C-29DB-4B83-9D76-6C1F1F08E5E7}"/>
          </ac:picMkLst>
        </pc:picChg>
        <pc:picChg chg="mod">
          <ac:chgData name="Ana Jimena  Estrada Fuerte" userId="66cbb74c-f403-455f-9431-05505c8a10b1" providerId="ADAL" clId="{EEE0F268-58D2-4B02-9F0C-ED26E6ADA744}" dt="2022-11-01T18:40:39.454" v="88" actId="1076"/>
          <ac:picMkLst>
            <pc:docMk/>
            <pc:sldMk cId="3557779858" sldId="284"/>
            <ac:picMk id="175" creationId="{5F10DB8F-E951-4B5C-9131-B35A5421A59A}"/>
          </ac:picMkLst>
        </pc:picChg>
        <pc:picChg chg="mod">
          <ac:chgData name="Ana Jimena  Estrada Fuerte" userId="66cbb74c-f403-455f-9431-05505c8a10b1" providerId="ADAL" clId="{EEE0F268-58D2-4B02-9F0C-ED26E6ADA744}" dt="2022-11-01T18:40:39.454" v="88" actId="1076"/>
          <ac:picMkLst>
            <pc:docMk/>
            <pc:sldMk cId="3557779858" sldId="284"/>
            <ac:picMk id="176" creationId="{B236C337-2DBC-4E7E-99B3-B1EE5AC30700}"/>
          </ac:picMkLst>
        </pc:picChg>
        <pc:picChg chg="mod">
          <ac:chgData name="Ana Jimena  Estrada Fuerte" userId="66cbb74c-f403-455f-9431-05505c8a10b1" providerId="ADAL" clId="{EEE0F268-58D2-4B02-9F0C-ED26E6ADA744}" dt="2022-11-01T18:40:39.454" v="88" actId="1076"/>
          <ac:picMkLst>
            <pc:docMk/>
            <pc:sldMk cId="3557779858" sldId="284"/>
            <ac:picMk id="177" creationId="{56A701D5-B86F-49FA-83B2-5061B568569A}"/>
          </ac:picMkLst>
        </pc:picChg>
        <pc:picChg chg="mod">
          <ac:chgData name="Ana Jimena  Estrada Fuerte" userId="66cbb74c-f403-455f-9431-05505c8a10b1" providerId="ADAL" clId="{EEE0F268-58D2-4B02-9F0C-ED26E6ADA744}" dt="2022-11-01T18:40:39.454" v="88" actId="1076"/>
          <ac:picMkLst>
            <pc:docMk/>
            <pc:sldMk cId="3557779858" sldId="284"/>
            <ac:picMk id="178" creationId="{AB1BD402-568B-4508-8F61-AC82E0B112E3}"/>
          </ac:picMkLst>
        </pc:picChg>
        <pc:picChg chg="mod">
          <ac:chgData name="Ana Jimena  Estrada Fuerte" userId="66cbb74c-f403-455f-9431-05505c8a10b1" providerId="ADAL" clId="{EEE0F268-58D2-4B02-9F0C-ED26E6ADA744}" dt="2022-11-01T18:40:39.454" v="88" actId="1076"/>
          <ac:picMkLst>
            <pc:docMk/>
            <pc:sldMk cId="3557779858" sldId="284"/>
            <ac:picMk id="179" creationId="{0EC17079-36EA-41E3-B1A7-8D4B03218491}"/>
          </ac:picMkLst>
        </pc:picChg>
        <pc:picChg chg="mod">
          <ac:chgData name="Ana Jimena  Estrada Fuerte" userId="66cbb74c-f403-455f-9431-05505c8a10b1" providerId="ADAL" clId="{EEE0F268-58D2-4B02-9F0C-ED26E6ADA744}" dt="2022-11-01T18:40:39.454" v="88" actId="1076"/>
          <ac:picMkLst>
            <pc:docMk/>
            <pc:sldMk cId="3557779858" sldId="284"/>
            <ac:picMk id="182" creationId="{E7EA6684-DE32-426C-B02E-51F2FA665E72}"/>
          </ac:picMkLst>
        </pc:picChg>
        <pc:picChg chg="mod">
          <ac:chgData name="Ana Jimena  Estrada Fuerte" userId="66cbb74c-f403-455f-9431-05505c8a10b1" providerId="ADAL" clId="{EEE0F268-58D2-4B02-9F0C-ED26E6ADA744}" dt="2022-11-01T18:40:39.454" v="88" actId="1076"/>
          <ac:picMkLst>
            <pc:docMk/>
            <pc:sldMk cId="3557779858" sldId="284"/>
            <ac:picMk id="184" creationId="{CAEA244D-57CF-4CED-8ECB-5DEDDBAFD3AE}"/>
          </ac:picMkLst>
        </pc:picChg>
        <pc:cxnChg chg="mod">
          <ac:chgData name="Ana Jimena  Estrada Fuerte" userId="66cbb74c-f403-455f-9431-05505c8a10b1" providerId="ADAL" clId="{EEE0F268-58D2-4B02-9F0C-ED26E6ADA744}" dt="2022-11-01T18:40:39.454" v="88" actId="1076"/>
          <ac:cxnSpMkLst>
            <pc:docMk/>
            <pc:sldMk cId="3557779858" sldId="284"/>
            <ac:cxnSpMk id="106" creationId="{1C6BFE8B-82BD-4B2B-8C46-DC58DC3A3DC1}"/>
          </ac:cxnSpMkLst>
        </pc:cxnChg>
        <pc:cxnChg chg="mod">
          <ac:chgData name="Ana Jimena  Estrada Fuerte" userId="66cbb74c-f403-455f-9431-05505c8a10b1" providerId="ADAL" clId="{EEE0F268-58D2-4B02-9F0C-ED26E6ADA744}" dt="2022-11-01T18:40:39.454" v="88" actId="1076"/>
          <ac:cxnSpMkLst>
            <pc:docMk/>
            <pc:sldMk cId="3557779858" sldId="284"/>
            <ac:cxnSpMk id="112" creationId="{1F10C730-BF1E-45CB-93E5-FA3ABCCF9A07}"/>
          </ac:cxnSpMkLst>
        </pc:cxnChg>
        <pc:cxnChg chg="mod">
          <ac:chgData name="Ana Jimena  Estrada Fuerte" userId="66cbb74c-f403-455f-9431-05505c8a10b1" providerId="ADAL" clId="{EEE0F268-58D2-4B02-9F0C-ED26E6ADA744}" dt="2022-11-01T18:40:39.454" v="88" actId="1076"/>
          <ac:cxnSpMkLst>
            <pc:docMk/>
            <pc:sldMk cId="3557779858" sldId="284"/>
            <ac:cxnSpMk id="117" creationId="{4939D152-4E22-45C6-BE2C-129726077D08}"/>
          </ac:cxnSpMkLst>
        </pc:cxnChg>
        <pc:cxnChg chg="mod">
          <ac:chgData name="Ana Jimena  Estrada Fuerte" userId="66cbb74c-f403-455f-9431-05505c8a10b1" providerId="ADAL" clId="{EEE0F268-58D2-4B02-9F0C-ED26E6ADA744}" dt="2022-11-01T18:40:39.454" v="88" actId="1076"/>
          <ac:cxnSpMkLst>
            <pc:docMk/>
            <pc:sldMk cId="3557779858" sldId="284"/>
            <ac:cxnSpMk id="180" creationId="{B741F668-B84F-4D74-BF24-667F96C45B05}"/>
          </ac:cxnSpMkLst>
        </pc:cxnChg>
        <pc:cxnChg chg="mod">
          <ac:chgData name="Ana Jimena  Estrada Fuerte" userId="66cbb74c-f403-455f-9431-05505c8a10b1" providerId="ADAL" clId="{EEE0F268-58D2-4B02-9F0C-ED26E6ADA744}" dt="2022-11-01T18:40:39.454" v="88" actId="1076"/>
          <ac:cxnSpMkLst>
            <pc:docMk/>
            <pc:sldMk cId="3557779858" sldId="284"/>
            <ac:cxnSpMk id="181" creationId="{6AF6FB37-9A74-41FE-B471-EE443094E1C3}"/>
          </ac:cxnSpMkLst>
        </pc:cxnChg>
      </pc:sldChg>
      <pc:sldChg chg="modSp mod">
        <pc:chgData name="Ana Jimena  Estrada Fuerte" userId="66cbb74c-f403-455f-9431-05505c8a10b1" providerId="ADAL" clId="{EEE0F268-58D2-4B02-9F0C-ED26E6ADA744}" dt="2022-11-01T18:39:13.036" v="69" actId="14100"/>
        <pc:sldMkLst>
          <pc:docMk/>
          <pc:sldMk cId="2800818394" sldId="505"/>
        </pc:sldMkLst>
        <pc:picChg chg="mod">
          <ac:chgData name="Ana Jimena  Estrada Fuerte" userId="66cbb74c-f403-455f-9431-05505c8a10b1" providerId="ADAL" clId="{EEE0F268-58D2-4B02-9F0C-ED26E6ADA744}" dt="2022-11-01T18:39:13.036" v="69" actId="14100"/>
          <ac:picMkLst>
            <pc:docMk/>
            <pc:sldMk cId="2800818394" sldId="505"/>
            <ac:picMk id="6" creationId="{D87215BE-8089-43B3-8A1E-98DBC664A589}"/>
          </ac:picMkLst>
        </pc:picChg>
      </pc:sldChg>
      <pc:sldChg chg="modSp mod">
        <pc:chgData name="Ana Jimena  Estrada Fuerte" userId="66cbb74c-f403-455f-9431-05505c8a10b1" providerId="ADAL" clId="{EEE0F268-58D2-4B02-9F0C-ED26E6ADA744}" dt="2022-11-01T18:40:01.172" v="74" actId="1076"/>
        <pc:sldMkLst>
          <pc:docMk/>
          <pc:sldMk cId="3361118876" sldId="506"/>
        </pc:sldMkLst>
        <pc:spChg chg="mod">
          <ac:chgData name="Ana Jimena  Estrada Fuerte" userId="66cbb74c-f403-455f-9431-05505c8a10b1" providerId="ADAL" clId="{EEE0F268-58D2-4B02-9F0C-ED26E6ADA744}" dt="2022-11-01T18:39:59.580" v="73" actId="1076"/>
          <ac:spMkLst>
            <pc:docMk/>
            <pc:sldMk cId="3361118876" sldId="506"/>
            <ac:spMk id="7" creationId="{DCC05F97-C36E-4B18-BC1F-25BA0FE965F5}"/>
          </ac:spMkLst>
        </pc:spChg>
        <pc:picChg chg="mod">
          <ac:chgData name="Ana Jimena  Estrada Fuerte" userId="66cbb74c-f403-455f-9431-05505c8a10b1" providerId="ADAL" clId="{EEE0F268-58D2-4B02-9F0C-ED26E6ADA744}" dt="2022-11-01T18:40:01.172" v="74" actId="1076"/>
          <ac:picMkLst>
            <pc:docMk/>
            <pc:sldMk cId="3361118876" sldId="506"/>
            <ac:picMk id="3" creationId="{E4EB2927-D669-4C6A-A1D7-FA3942937F1A}"/>
          </ac:picMkLst>
        </pc:picChg>
      </pc:sldChg>
      <pc:sldChg chg="modSp mod modAnim">
        <pc:chgData name="Ana Jimena  Estrada Fuerte" userId="66cbb74c-f403-455f-9431-05505c8a10b1" providerId="ADAL" clId="{EEE0F268-58D2-4B02-9F0C-ED26E6ADA744}" dt="2022-11-01T18:43:52.836" v="155"/>
        <pc:sldMkLst>
          <pc:docMk/>
          <pc:sldMk cId="2186766973" sldId="508"/>
        </pc:sldMkLst>
        <pc:picChg chg="mod">
          <ac:chgData name="Ana Jimena  Estrada Fuerte" userId="66cbb74c-f403-455f-9431-05505c8a10b1" providerId="ADAL" clId="{EEE0F268-58D2-4B02-9F0C-ED26E6ADA744}" dt="2022-11-01T18:42:36.918" v="117" actId="1076"/>
          <ac:picMkLst>
            <pc:docMk/>
            <pc:sldMk cId="2186766973" sldId="508"/>
            <ac:picMk id="131" creationId="{0D0B7038-3EE4-44DB-B621-54DA1351893F}"/>
          </ac:picMkLst>
        </pc:picChg>
      </pc:sldChg>
      <pc:sldMasterChg chg="modSp mod">
        <pc:chgData name="Ana Jimena  Estrada Fuerte" userId="66cbb74c-f403-455f-9431-05505c8a10b1" providerId="ADAL" clId="{EEE0F268-58D2-4B02-9F0C-ED26E6ADA744}" dt="2022-11-01T18:36:07.187" v="2"/>
        <pc:sldMasterMkLst>
          <pc:docMk/>
          <pc:sldMasterMk cId="1423575879" sldId="2147483654"/>
        </pc:sldMasterMkLst>
        <pc:picChg chg="mod">
          <ac:chgData name="Ana Jimena  Estrada Fuerte" userId="66cbb74c-f403-455f-9431-05505c8a10b1" providerId="ADAL" clId="{EEE0F268-58D2-4B02-9F0C-ED26E6ADA744}" dt="2022-11-01T18:36:07.187" v="2"/>
          <ac:picMkLst>
            <pc:docMk/>
            <pc:sldMasterMk cId="1423575879" sldId="2147483654"/>
            <ac:picMk id="3" creationId="{68CFA87B-F0B0-969B-AA0B-2A94603FE4F9}"/>
          </ac:picMkLst>
        </pc:picChg>
      </pc:sldMasterChg>
      <pc:sldMasterChg chg="addSp delSp modSp mod modSldLayout">
        <pc:chgData name="Ana Jimena  Estrada Fuerte" userId="66cbb74c-f403-455f-9431-05505c8a10b1" providerId="ADAL" clId="{EEE0F268-58D2-4B02-9F0C-ED26E6ADA744}" dt="2022-11-01T18:37:37.349" v="43" actId="478"/>
        <pc:sldMasterMkLst>
          <pc:docMk/>
          <pc:sldMasterMk cId="2328870246" sldId="2147483664"/>
        </pc:sldMasterMkLst>
        <pc:picChg chg="del">
          <ac:chgData name="Ana Jimena  Estrada Fuerte" userId="66cbb74c-f403-455f-9431-05505c8a10b1" providerId="ADAL" clId="{EEE0F268-58D2-4B02-9F0C-ED26E6ADA744}" dt="2022-11-01T18:36:14.680" v="4" actId="478"/>
          <ac:picMkLst>
            <pc:docMk/>
            <pc:sldMasterMk cId="2328870246" sldId="2147483664"/>
            <ac:picMk id="5" creationId="{16C206DE-46AF-FD61-AFBA-94B87BD0780D}"/>
          </ac:picMkLst>
        </pc:picChg>
        <pc:picChg chg="add mod">
          <ac:chgData name="Ana Jimena  Estrada Fuerte" userId="66cbb74c-f403-455f-9431-05505c8a10b1" providerId="ADAL" clId="{EEE0F268-58D2-4B02-9F0C-ED26E6ADA744}" dt="2022-11-01T18:36:49.788" v="32" actId="14100"/>
          <ac:picMkLst>
            <pc:docMk/>
            <pc:sldMasterMk cId="2328870246" sldId="2147483664"/>
            <ac:picMk id="8" creationId="{4008F03A-4B03-EAF8-3886-36F3E50CB912}"/>
          </ac:picMkLst>
        </pc:picChg>
        <pc:picChg chg="mod">
          <ac:chgData name="Ana Jimena  Estrada Fuerte" userId="66cbb74c-f403-455f-9431-05505c8a10b1" providerId="ADAL" clId="{EEE0F268-58D2-4B02-9F0C-ED26E6ADA744}" dt="2022-11-01T18:36:51.430" v="35" actId="1036"/>
          <ac:picMkLst>
            <pc:docMk/>
            <pc:sldMasterMk cId="2328870246" sldId="2147483664"/>
            <ac:picMk id="1026" creationId="{71CBA401-F922-84DA-F74C-A71132DC424E}"/>
          </ac:picMkLst>
        </pc:picChg>
        <pc:sldLayoutChg chg="modSp">
          <pc:chgData name="Ana Jimena  Estrada Fuerte" userId="66cbb74c-f403-455f-9431-05505c8a10b1" providerId="ADAL" clId="{EEE0F268-58D2-4B02-9F0C-ED26E6ADA744}" dt="2022-11-01T18:37:03.569" v="37"/>
          <pc:sldLayoutMkLst>
            <pc:docMk/>
            <pc:sldMasterMk cId="2328870246" sldId="2147483664"/>
            <pc:sldLayoutMk cId="1414725451" sldId="2147483682"/>
          </pc:sldLayoutMkLst>
          <pc:picChg chg="mod">
            <ac:chgData name="Ana Jimena  Estrada Fuerte" userId="66cbb74c-f403-455f-9431-05505c8a10b1" providerId="ADAL" clId="{EEE0F268-58D2-4B02-9F0C-ED26E6ADA744}" dt="2022-11-01T18:37:03.569" v="37"/>
            <ac:picMkLst>
              <pc:docMk/>
              <pc:sldMasterMk cId="2328870246" sldId="2147483664"/>
              <pc:sldLayoutMk cId="1414725451" sldId="2147483682"/>
              <ac:picMk id="474" creationId="{E8BDA0C5-A8E3-4B71-9895-98F296EE74D8}"/>
            </ac:picMkLst>
          </pc:picChg>
        </pc:sldLayoutChg>
        <pc:sldLayoutChg chg="modSp">
          <pc:chgData name="Ana Jimena  Estrada Fuerte" userId="66cbb74c-f403-455f-9431-05505c8a10b1" providerId="ADAL" clId="{EEE0F268-58D2-4B02-9F0C-ED26E6ADA744}" dt="2022-11-01T18:37:08.996" v="38"/>
          <pc:sldLayoutMkLst>
            <pc:docMk/>
            <pc:sldMasterMk cId="2328870246" sldId="2147483664"/>
            <pc:sldLayoutMk cId="1048516442" sldId="2147483683"/>
          </pc:sldLayoutMkLst>
          <pc:picChg chg="mod">
            <ac:chgData name="Ana Jimena  Estrada Fuerte" userId="66cbb74c-f403-455f-9431-05505c8a10b1" providerId="ADAL" clId="{EEE0F268-58D2-4B02-9F0C-ED26E6ADA744}" dt="2022-11-01T18:37:08.996" v="38"/>
            <ac:picMkLst>
              <pc:docMk/>
              <pc:sldMasterMk cId="2328870246" sldId="2147483664"/>
              <pc:sldLayoutMk cId="1048516442" sldId="2147483683"/>
              <ac:picMk id="460" creationId="{C95731D4-0918-4E75-B7D7-397C732A7D95}"/>
            </ac:picMkLst>
          </pc:picChg>
        </pc:sldLayoutChg>
        <pc:sldLayoutChg chg="modSp">
          <pc:chgData name="Ana Jimena  Estrada Fuerte" userId="66cbb74c-f403-455f-9431-05505c8a10b1" providerId="ADAL" clId="{EEE0F268-58D2-4B02-9F0C-ED26E6ADA744}" dt="2022-11-01T18:37:15.530" v="39"/>
          <pc:sldLayoutMkLst>
            <pc:docMk/>
            <pc:sldMasterMk cId="2328870246" sldId="2147483664"/>
            <pc:sldLayoutMk cId="1217239249" sldId="2147483685"/>
          </pc:sldLayoutMkLst>
          <pc:picChg chg="mod">
            <ac:chgData name="Ana Jimena  Estrada Fuerte" userId="66cbb74c-f403-455f-9431-05505c8a10b1" providerId="ADAL" clId="{EEE0F268-58D2-4B02-9F0C-ED26E6ADA744}" dt="2022-11-01T18:37:15.530" v="39"/>
            <ac:picMkLst>
              <pc:docMk/>
              <pc:sldMasterMk cId="2328870246" sldId="2147483664"/>
              <pc:sldLayoutMk cId="1217239249" sldId="2147483685"/>
              <ac:picMk id="932" creationId="{2D18413A-53ED-448C-AB9D-6C4C8059AE1F}"/>
            </ac:picMkLst>
          </pc:picChg>
        </pc:sldLayoutChg>
        <pc:sldLayoutChg chg="modSp mod">
          <pc:chgData name="Ana Jimena  Estrada Fuerte" userId="66cbb74c-f403-455f-9431-05505c8a10b1" providerId="ADAL" clId="{EEE0F268-58D2-4B02-9F0C-ED26E6ADA744}" dt="2022-11-01T18:37:25.005" v="41" actId="14100"/>
          <pc:sldLayoutMkLst>
            <pc:docMk/>
            <pc:sldMasterMk cId="2328870246" sldId="2147483664"/>
            <pc:sldLayoutMk cId="581422459" sldId="2147483687"/>
          </pc:sldLayoutMkLst>
          <pc:picChg chg="mod">
            <ac:chgData name="Ana Jimena  Estrada Fuerte" userId="66cbb74c-f403-455f-9431-05505c8a10b1" providerId="ADAL" clId="{EEE0F268-58D2-4B02-9F0C-ED26E6ADA744}" dt="2022-11-01T18:37:25.005" v="41" actId="14100"/>
            <ac:picMkLst>
              <pc:docMk/>
              <pc:sldMasterMk cId="2328870246" sldId="2147483664"/>
              <pc:sldLayoutMk cId="581422459" sldId="2147483687"/>
              <ac:picMk id="924" creationId="{8A1B2119-8259-4180-AC52-76CAFD0BE6C0}"/>
            </ac:picMkLst>
          </pc:picChg>
        </pc:sldLayoutChg>
        <pc:sldLayoutChg chg="delSp mod">
          <pc:chgData name="Ana Jimena  Estrada Fuerte" userId="66cbb74c-f403-455f-9431-05505c8a10b1" providerId="ADAL" clId="{EEE0F268-58D2-4B02-9F0C-ED26E6ADA744}" dt="2022-11-01T18:37:37.349" v="43" actId="478"/>
          <pc:sldLayoutMkLst>
            <pc:docMk/>
            <pc:sldMasterMk cId="2328870246" sldId="2147483664"/>
            <pc:sldLayoutMk cId="3830783550" sldId="2147483694"/>
          </pc:sldLayoutMkLst>
          <pc:picChg chg="del">
            <ac:chgData name="Ana Jimena  Estrada Fuerte" userId="66cbb74c-f403-455f-9431-05505c8a10b1" providerId="ADAL" clId="{EEE0F268-58D2-4B02-9F0C-ED26E6ADA744}" dt="2022-11-01T18:37:37.349" v="43" actId="478"/>
            <ac:picMkLst>
              <pc:docMk/>
              <pc:sldMasterMk cId="2328870246" sldId="2147483664"/>
              <pc:sldLayoutMk cId="3830783550" sldId="2147483694"/>
              <ac:picMk id="13" creationId="{E0962EBD-B08A-4CE9-AEE1-BEC1D54EA97C}"/>
            </ac:picMkLst>
          </pc:picChg>
        </pc:sldLayoutChg>
        <pc:sldLayoutChg chg="modSp mod">
          <pc:chgData name="Ana Jimena  Estrada Fuerte" userId="66cbb74c-f403-455f-9431-05505c8a10b1" providerId="ADAL" clId="{EEE0F268-58D2-4B02-9F0C-ED26E6ADA744}" dt="2022-11-01T18:37:34.949" v="42" actId="1076"/>
          <pc:sldLayoutMkLst>
            <pc:docMk/>
            <pc:sldMasterMk cId="2328870246" sldId="2147483664"/>
            <pc:sldLayoutMk cId="645238092" sldId="2147483695"/>
          </pc:sldLayoutMkLst>
          <pc:picChg chg="mod">
            <ac:chgData name="Ana Jimena  Estrada Fuerte" userId="66cbb74c-f403-455f-9431-05505c8a10b1" providerId="ADAL" clId="{EEE0F268-58D2-4B02-9F0C-ED26E6ADA744}" dt="2022-11-01T18:37:34.949" v="42" actId="1076"/>
            <ac:picMkLst>
              <pc:docMk/>
              <pc:sldMasterMk cId="2328870246" sldId="2147483664"/>
              <pc:sldLayoutMk cId="645238092" sldId="2147483695"/>
              <ac:picMk id="22" creationId="{AB8FAC4F-EFE1-2244-ABFC-E3D2B47703FB}"/>
            </ac:picMkLst>
          </pc:picChg>
        </pc:sldLayoutChg>
      </pc:sldMasterChg>
      <pc:sldMasterChg chg="modSp mod">
        <pc:chgData name="Ana Jimena  Estrada Fuerte" userId="66cbb74c-f403-455f-9431-05505c8a10b1" providerId="ADAL" clId="{EEE0F268-58D2-4B02-9F0C-ED26E6ADA744}" dt="2022-11-01T18:38:05.468" v="53" actId="1076"/>
        <pc:sldMasterMkLst>
          <pc:docMk/>
          <pc:sldMasterMk cId="1764657274" sldId="2147483678"/>
        </pc:sldMasterMkLst>
        <pc:spChg chg="mod">
          <ac:chgData name="Ana Jimena  Estrada Fuerte" userId="66cbb74c-f403-455f-9431-05505c8a10b1" providerId="ADAL" clId="{EEE0F268-58D2-4B02-9F0C-ED26E6ADA744}" dt="2022-11-01T18:38:00.844" v="50" actId="1076"/>
          <ac:spMkLst>
            <pc:docMk/>
            <pc:sldMasterMk cId="1764657274" sldId="2147483678"/>
            <ac:spMk id="11" creationId="{09CEA3E4-FFED-B8FF-F7C9-669AB52ACB57}"/>
          </ac:spMkLst>
        </pc:spChg>
        <pc:spChg chg="mod">
          <ac:chgData name="Ana Jimena  Estrada Fuerte" userId="66cbb74c-f403-455f-9431-05505c8a10b1" providerId="ADAL" clId="{EEE0F268-58D2-4B02-9F0C-ED26E6ADA744}" dt="2022-11-01T18:38:05.468" v="53" actId="1076"/>
          <ac:spMkLst>
            <pc:docMk/>
            <pc:sldMasterMk cId="1764657274" sldId="2147483678"/>
            <ac:spMk id="18" creationId="{309D4FBA-741D-8B31-3CB4-F18CBD23B14A}"/>
          </ac:spMkLst>
        </pc:spChg>
        <pc:spChg chg="mod">
          <ac:chgData name="Ana Jimena  Estrada Fuerte" userId="66cbb74c-f403-455f-9431-05505c8a10b1" providerId="ADAL" clId="{EEE0F268-58D2-4B02-9F0C-ED26E6ADA744}" dt="2022-11-01T18:38:05.468" v="53" actId="1076"/>
          <ac:spMkLst>
            <pc:docMk/>
            <pc:sldMasterMk cId="1764657274" sldId="2147483678"/>
            <ac:spMk id="19" creationId="{BD19D78D-2C62-CB1D-8144-36BA348CEDC9}"/>
          </ac:spMkLst>
        </pc:spChg>
        <pc:picChg chg="mod">
          <ac:chgData name="Ana Jimena  Estrada Fuerte" userId="66cbb74c-f403-455f-9431-05505c8a10b1" providerId="ADAL" clId="{EEE0F268-58D2-4B02-9F0C-ED26E6ADA744}" dt="2022-11-01T18:38:02.326" v="52" actId="1076"/>
          <ac:picMkLst>
            <pc:docMk/>
            <pc:sldMasterMk cId="1764657274" sldId="2147483678"/>
            <ac:picMk id="8" creationId="{00000000-0000-0000-0000-000000000000}"/>
          </ac:picMkLst>
        </pc:picChg>
        <pc:picChg chg="mod">
          <ac:chgData name="Ana Jimena  Estrada Fuerte" userId="66cbb74c-f403-455f-9431-05505c8a10b1" providerId="ADAL" clId="{EEE0F268-58D2-4B02-9F0C-ED26E6ADA744}" dt="2022-11-01T18:37:53.124" v="45" actId="1076"/>
          <ac:picMkLst>
            <pc:docMk/>
            <pc:sldMasterMk cId="1764657274" sldId="2147483678"/>
            <ac:picMk id="13" creationId="{B2B9B094-C587-9B68-5488-B8C95B2B80D5}"/>
          </ac:picMkLst>
        </pc:picChg>
      </pc:sldMasterChg>
      <pc:sldMasterChg chg="modSp">
        <pc:chgData name="Ana Jimena  Estrada Fuerte" userId="66cbb74c-f403-455f-9431-05505c8a10b1" providerId="ADAL" clId="{EEE0F268-58D2-4B02-9F0C-ED26E6ADA744}" dt="2022-11-01T18:36:11.901" v="3"/>
        <pc:sldMasterMkLst>
          <pc:docMk/>
          <pc:sldMasterMk cId="496375632" sldId="2147483691"/>
        </pc:sldMasterMkLst>
        <pc:picChg chg="mod">
          <ac:chgData name="Ana Jimena  Estrada Fuerte" userId="66cbb74c-f403-455f-9431-05505c8a10b1" providerId="ADAL" clId="{EEE0F268-58D2-4B02-9F0C-ED26E6ADA744}" dt="2022-11-01T18:36:11.901" v="3"/>
          <ac:picMkLst>
            <pc:docMk/>
            <pc:sldMasterMk cId="496375632" sldId="2147483691"/>
            <ac:picMk id="7" creationId="{00000000-0000-0000-0000-000000000000}"/>
          </ac:picMkLst>
        </pc:picChg>
      </pc:sldMasterChg>
    </pc:docChg>
  </pc:docChgLst>
  <pc:docChgLst>
    <pc:chgData name="Gerardo Trujillo" userId="f2b77a62-f980-4b0f-8f9f-1c6c821301ce" providerId="ADAL" clId="{1B920466-8792-B148-B72B-DB2ED37C3A52}"/>
    <pc:docChg chg="undo custSel modSld modMainMaster">
      <pc:chgData name="Gerardo Trujillo" userId="f2b77a62-f980-4b0f-8f9f-1c6c821301ce" providerId="ADAL" clId="{1B920466-8792-B148-B72B-DB2ED37C3A52}" dt="2022-11-01T02:32:37.225" v="277" actId="20577"/>
      <pc:docMkLst>
        <pc:docMk/>
      </pc:docMkLst>
      <pc:sldChg chg="modSp mod">
        <pc:chgData name="Gerardo Trujillo" userId="f2b77a62-f980-4b0f-8f9f-1c6c821301ce" providerId="ADAL" clId="{1B920466-8792-B148-B72B-DB2ED37C3A52}" dt="2022-11-01T02:14:15.806" v="5" actId="1076"/>
        <pc:sldMkLst>
          <pc:docMk/>
          <pc:sldMk cId="0" sldId="257"/>
        </pc:sldMkLst>
        <pc:spChg chg="mod">
          <ac:chgData name="Gerardo Trujillo" userId="f2b77a62-f980-4b0f-8f9f-1c6c821301ce" providerId="ADAL" clId="{1B920466-8792-B148-B72B-DB2ED37C3A52}" dt="2022-11-01T02:14:15.806" v="5" actId="1076"/>
          <ac:spMkLst>
            <pc:docMk/>
            <pc:sldMk cId="0" sldId="257"/>
            <ac:spMk id="7" creationId="{2616D3B4-1762-436F-BFF3-0ED2E542FE16}"/>
          </ac:spMkLst>
        </pc:spChg>
        <pc:picChg chg="mod">
          <ac:chgData name="Gerardo Trujillo" userId="f2b77a62-f980-4b0f-8f9f-1c6c821301ce" providerId="ADAL" clId="{1B920466-8792-B148-B72B-DB2ED37C3A52}" dt="2022-11-01T02:14:10.339" v="4" actId="1076"/>
          <ac:picMkLst>
            <pc:docMk/>
            <pc:sldMk cId="0" sldId="257"/>
            <ac:picMk id="15" creationId="{2BA5AFB5-BE58-4BEA-A7E4-9E6A876DE5D6}"/>
          </ac:picMkLst>
        </pc:picChg>
        <pc:picChg chg="mod">
          <ac:chgData name="Gerardo Trujillo" userId="f2b77a62-f980-4b0f-8f9f-1c6c821301ce" providerId="ADAL" clId="{1B920466-8792-B148-B72B-DB2ED37C3A52}" dt="2022-11-01T02:14:15.806" v="5" actId="1076"/>
          <ac:picMkLst>
            <pc:docMk/>
            <pc:sldMk cId="0" sldId="257"/>
            <ac:picMk id="16" creationId="{6AA92CE6-ECD4-4841-834A-68E59709D80D}"/>
          </ac:picMkLst>
        </pc:picChg>
        <pc:picChg chg="mod">
          <ac:chgData name="Gerardo Trujillo" userId="f2b77a62-f980-4b0f-8f9f-1c6c821301ce" providerId="ADAL" clId="{1B920466-8792-B148-B72B-DB2ED37C3A52}" dt="2022-11-01T02:14:15.806" v="5" actId="1076"/>
          <ac:picMkLst>
            <pc:docMk/>
            <pc:sldMk cId="0" sldId="257"/>
            <ac:picMk id="17" creationId="{62B5E32F-9572-47F6-8DB6-2C251701123C}"/>
          </ac:picMkLst>
        </pc:picChg>
      </pc:sldChg>
      <pc:sldChg chg="modSp mod modClrScheme modShow chgLayout">
        <pc:chgData name="Gerardo Trujillo" userId="f2b77a62-f980-4b0f-8f9f-1c6c821301ce" providerId="ADAL" clId="{1B920466-8792-B148-B72B-DB2ED37C3A52}" dt="2022-11-01T02:29:39.240" v="266" actId="729"/>
        <pc:sldMkLst>
          <pc:docMk/>
          <pc:sldMk cId="3361495673" sldId="262"/>
        </pc:sldMkLst>
        <pc:spChg chg="mod ord">
          <ac:chgData name="Gerardo Trujillo" userId="f2b77a62-f980-4b0f-8f9f-1c6c821301ce" providerId="ADAL" clId="{1B920466-8792-B148-B72B-DB2ED37C3A52}" dt="2022-11-01T02:29:32.382" v="265" actId="20577"/>
          <ac:spMkLst>
            <pc:docMk/>
            <pc:sldMk cId="3361495673" sldId="262"/>
            <ac:spMk id="189" creationId="{7ACF6717-F824-4AFE-AA51-18DD257B0A19}"/>
          </ac:spMkLst>
        </pc:spChg>
        <pc:picChg chg="mod">
          <ac:chgData name="Gerardo Trujillo" userId="f2b77a62-f980-4b0f-8f9f-1c6c821301ce" providerId="ADAL" clId="{1B920466-8792-B148-B72B-DB2ED37C3A52}" dt="2022-11-01T02:29:11.359" v="256" actId="1076"/>
          <ac:picMkLst>
            <pc:docMk/>
            <pc:sldMk cId="3361495673" sldId="262"/>
            <ac:picMk id="196" creationId="{DB70017B-B334-4935-8D7A-120F54D04EB5}"/>
          </ac:picMkLst>
        </pc:picChg>
      </pc:sldChg>
      <pc:sldChg chg="modSp mod modClrScheme modShow chgLayout">
        <pc:chgData name="Gerardo Trujillo" userId="f2b77a62-f980-4b0f-8f9f-1c6c821301ce" providerId="ADAL" clId="{1B920466-8792-B148-B72B-DB2ED37C3A52}" dt="2022-11-01T02:30:27.207" v="271" actId="207"/>
        <pc:sldMkLst>
          <pc:docMk/>
          <pc:sldMk cId="3565017229" sldId="263"/>
        </pc:sldMkLst>
        <pc:spChg chg="mod ord">
          <ac:chgData name="Gerardo Trujillo" userId="f2b77a62-f980-4b0f-8f9f-1c6c821301ce" providerId="ADAL" clId="{1B920466-8792-B148-B72B-DB2ED37C3A52}" dt="2022-11-01T02:30:12.839" v="270" actId="790"/>
          <ac:spMkLst>
            <pc:docMk/>
            <pc:sldMk cId="3565017229" sldId="263"/>
            <ac:spMk id="7" creationId="{C96E0877-4E96-4F99-B351-3AF3DA0E1164}"/>
          </ac:spMkLst>
        </pc:spChg>
        <pc:spChg chg="mod">
          <ac:chgData name="Gerardo Trujillo" userId="f2b77a62-f980-4b0f-8f9f-1c6c821301ce" providerId="ADAL" clId="{1B920466-8792-B148-B72B-DB2ED37C3A52}" dt="2022-11-01T02:30:06.954" v="269" actId="790"/>
          <ac:spMkLst>
            <pc:docMk/>
            <pc:sldMk cId="3565017229" sldId="263"/>
            <ac:spMk id="8" creationId="{A79E64D6-2DA1-4054-B999-AAC179E745B1}"/>
          </ac:spMkLst>
        </pc:spChg>
        <pc:spChg chg="mod">
          <ac:chgData name="Gerardo Trujillo" userId="f2b77a62-f980-4b0f-8f9f-1c6c821301ce" providerId="ADAL" clId="{1B920466-8792-B148-B72B-DB2ED37C3A52}" dt="2022-11-01T02:30:27.207" v="271" actId="207"/>
          <ac:spMkLst>
            <pc:docMk/>
            <pc:sldMk cId="3565017229" sldId="263"/>
            <ac:spMk id="9" creationId="{D3A0C7E9-ACE2-4A2F-8D01-680611326DC7}"/>
          </ac:spMkLst>
        </pc:spChg>
      </pc:sldChg>
      <pc:sldChg chg="modSp mod modClrScheme modShow chgLayout">
        <pc:chgData name="Gerardo Trujillo" userId="f2b77a62-f980-4b0f-8f9f-1c6c821301ce" providerId="ADAL" clId="{1B920466-8792-B148-B72B-DB2ED37C3A52}" dt="2022-11-01T02:16:43.043" v="20" actId="729"/>
        <pc:sldMkLst>
          <pc:docMk/>
          <pc:sldMk cId="3898610594" sldId="266"/>
        </pc:sldMkLst>
        <pc:spChg chg="mod ord">
          <ac:chgData name="Gerardo Trujillo" userId="f2b77a62-f980-4b0f-8f9f-1c6c821301ce" providerId="ADAL" clId="{1B920466-8792-B148-B72B-DB2ED37C3A52}" dt="2022-11-01T02:13:38.188" v="0" actId="700"/>
          <ac:spMkLst>
            <pc:docMk/>
            <pc:sldMk cId="3898610594" sldId="266"/>
            <ac:spMk id="7" creationId="{F61D61E6-F57C-4813-A460-737F75FF39AA}"/>
          </ac:spMkLst>
        </pc:spChg>
      </pc:sldChg>
      <pc:sldChg chg="modSp mod modClrScheme chgLayout">
        <pc:chgData name="Gerardo Trujillo" userId="f2b77a62-f980-4b0f-8f9f-1c6c821301ce" providerId="ADAL" clId="{1B920466-8792-B148-B72B-DB2ED37C3A52}" dt="2022-11-01T02:18:35.818" v="47" actId="1076"/>
        <pc:sldMkLst>
          <pc:docMk/>
          <pc:sldMk cId="1247594178" sldId="268"/>
        </pc:sldMkLst>
        <pc:spChg chg="mod ord">
          <ac:chgData name="Gerardo Trujillo" userId="f2b77a62-f980-4b0f-8f9f-1c6c821301ce" providerId="ADAL" clId="{1B920466-8792-B148-B72B-DB2ED37C3A52}" dt="2022-11-01T02:18:23.797" v="45" actId="790"/>
          <ac:spMkLst>
            <pc:docMk/>
            <pc:sldMk cId="1247594178" sldId="268"/>
            <ac:spMk id="7" creationId="{096A8C58-3D67-41A5-A22B-7F2E923F30BB}"/>
          </ac:spMkLst>
        </pc:spChg>
        <pc:spChg chg="mod">
          <ac:chgData name="Gerardo Trujillo" userId="f2b77a62-f980-4b0f-8f9f-1c6c821301ce" providerId="ADAL" clId="{1B920466-8792-B148-B72B-DB2ED37C3A52}" dt="2022-11-01T02:18:35.818" v="47" actId="1076"/>
          <ac:spMkLst>
            <pc:docMk/>
            <pc:sldMk cId="1247594178" sldId="268"/>
            <ac:spMk id="28" creationId="{611D96A1-4D0E-4A7D-8E0C-F0CFB07BEE46}"/>
          </ac:spMkLst>
        </pc:spChg>
        <pc:spChg chg="mod">
          <ac:chgData name="Gerardo Trujillo" userId="f2b77a62-f980-4b0f-8f9f-1c6c821301ce" providerId="ADAL" clId="{1B920466-8792-B148-B72B-DB2ED37C3A52}" dt="2022-11-01T02:18:35.818" v="47" actId="1076"/>
          <ac:spMkLst>
            <pc:docMk/>
            <pc:sldMk cId="1247594178" sldId="268"/>
            <ac:spMk id="29" creationId="{8877032B-7A3C-4E74-9F45-219AAEBBF00B}"/>
          </ac:spMkLst>
        </pc:spChg>
        <pc:spChg chg="mod">
          <ac:chgData name="Gerardo Trujillo" userId="f2b77a62-f980-4b0f-8f9f-1c6c821301ce" providerId="ADAL" clId="{1B920466-8792-B148-B72B-DB2ED37C3A52}" dt="2022-11-01T02:18:35.818" v="47" actId="1076"/>
          <ac:spMkLst>
            <pc:docMk/>
            <pc:sldMk cId="1247594178" sldId="268"/>
            <ac:spMk id="30" creationId="{B1B5B88C-1939-4EFA-8ADC-BF894CF9716F}"/>
          </ac:spMkLst>
        </pc:spChg>
        <pc:spChg chg="mod">
          <ac:chgData name="Gerardo Trujillo" userId="f2b77a62-f980-4b0f-8f9f-1c6c821301ce" providerId="ADAL" clId="{1B920466-8792-B148-B72B-DB2ED37C3A52}" dt="2022-11-01T02:18:35.818" v="47" actId="1076"/>
          <ac:spMkLst>
            <pc:docMk/>
            <pc:sldMk cId="1247594178" sldId="268"/>
            <ac:spMk id="31" creationId="{BE0A4C12-4790-4A8B-986F-B8954BD07782}"/>
          </ac:spMkLst>
        </pc:spChg>
        <pc:spChg chg="mod">
          <ac:chgData name="Gerardo Trujillo" userId="f2b77a62-f980-4b0f-8f9f-1c6c821301ce" providerId="ADAL" clId="{1B920466-8792-B148-B72B-DB2ED37C3A52}" dt="2022-11-01T02:18:35.818" v="47" actId="1076"/>
          <ac:spMkLst>
            <pc:docMk/>
            <pc:sldMk cId="1247594178" sldId="268"/>
            <ac:spMk id="32" creationId="{42FFA3C7-E314-4563-A9D7-542183137307}"/>
          </ac:spMkLst>
        </pc:spChg>
        <pc:spChg chg="mod">
          <ac:chgData name="Gerardo Trujillo" userId="f2b77a62-f980-4b0f-8f9f-1c6c821301ce" providerId="ADAL" clId="{1B920466-8792-B148-B72B-DB2ED37C3A52}" dt="2022-11-01T02:18:35.818" v="47" actId="1076"/>
          <ac:spMkLst>
            <pc:docMk/>
            <pc:sldMk cId="1247594178" sldId="268"/>
            <ac:spMk id="33" creationId="{14F968C5-8697-48DC-A655-B0BE0FC7BC1C}"/>
          </ac:spMkLst>
        </pc:spChg>
        <pc:spChg chg="mod">
          <ac:chgData name="Gerardo Trujillo" userId="f2b77a62-f980-4b0f-8f9f-1c6c821301ce" providerId="ADAL" clId="{1B920466-8792-B148-B72B-DB2ED37C3A52}" dt="2022-11-01T02:18:35.818" v="47" actId="1076"/>
          <ac:spMkLst>
            <pc:docMk/>
            <pc:sldMk cId="1247594178" sldId="268"/>
            <ac:spMk id="34" creationId="{40D5DBB4-F36C-477D-816F-F9FECDE1A7D1}"/>
          </ac:spMkLst>
        </pc:spChg>
        <pc:spChg chg="mod">
          <ac:chgData name="Gerardo Trujillo" userId="f2b77a62-f980-4b0f-8f9f-1c6c821301ce" providerId="ADAL" clId="{1B920466-8792-B148-B72B-DB2ED37C3A52}" dt="2022-11-01T02:18:35.818" v="47" actId="1076"/>
          <ac:spMkLst>
            <pc:docMk/>
            <pc:sldMk cId="1247594178" sldId="268"/>
            <ac:spMk id="35" creationId="{0A52680B-ADE4-4682-99A9-8A65FC36F853}"/>
          </ac:spMkLst>
        </pc:spChg>
        <pc:spChg chg="mod">
          <ac:chgData name="Gerardo Trujillo" userId="f2b77a62-f980-4b0f-8f9f-1c6c821301ce" providerId="ADAL" clId="{1B920466-8792-B148-B72B-DB2ED37C3A52}" dt="2022-11-01T02:18:35.818" v="47" actId="1076"/>
          <ac:spMkLst>
            <pc:docMk/>
            <pc:sldMk cId="1247594178" sldId="268"/>
            <ac:spMk id="36" creationId="{D8D797FE-23BF-4C48-A95B-F6765451F6C3}"/>
          </ac:spMkLst>
        </pc:spChg>
        <pc:spChg chg="mod">
          <ac:chgData name="Gerardo Trujillo" userId="f2b77a62-f980-4b0f-8f9f-1c6c821301ce" providerId="ADAL" clId="{1B920466-8792-B148-B72B-DB2ED37C3A52}" dt="2022-11-01T02:18:35.818" v="47" actId="1076"/>
          <ac:spMkLst>
            <pc:docMk/>
            <pc:sldMk cId="1247594178" sldId="268"/>
            <ac:spMk id="37" creationId="{2A77D5C7-5AF4-4025-9A4C-0864F3ED3129}"/>
          </ac:spMkLst>
        </pc:spChg>
        <pc:spChg chg="mod">
          <ac:chgData name="Gerardo Trujillo" userId="f2b77a62-f980-4b0f-8f9f-1c6c821301ce" providerId="ADAL" clId="{1B920466-8792-B148-B72B-DB2ED37C3A52}" dt="2022-11-01T02:18:35.818" v="47" actId="1076"/>
          <ac:spMkLst>
            <pc:docMk/>
            <pc:sldMk cId="1247594178" sldId="268"/>
            <ac:spMk id="38" creationId="{A8268C75-1165-42B2-BC1D-DF0B2ACC9146}"/>
          </ac:spMkLst>
        </pc:spChg>
        <pc:spChg chg="mod">
          <ac:chgData name="Gerardo Trujillo" userId="f2b77a62-f980-4b0f-8f9f-1c6c821301ce" providerId="ADAL" clId="{1B920466-8792-B148-B72B-DB2ED37C3A52}" dt="2022-11-01T02:18:35.818" v="47" actId="1076"/>
          <ac:spMkLst>
            <pc:docMk/>
            <pc:sldMk cId="1247594178" sldId="268"/>
            <ac:spMk id="39" creationId="{4B5E3AA4-8645-44E1-8136-F4403849A4C1}"/>
          </ac:spMkLst>
        </pc:spChg>
        <pc:spChg chg="mod">
          <ac:chgData name="Gerardo Trujillo" userId="f2b77a62-f980-4b0f-8f9f-1c6c821301ce" providerId="ADAL" clId="{1B920466-8792-B148-B72B-DB2ED37C3A52}" dt="2022-11-01T02:18:35.818" v="47" actId="1076"/>
          <ac:spMkLst>
            <pc:docMk/>
            <pc:sldMk cId="1247594178" sldId="268"/>
            <ac:spMk id="40" creationId="{E7517489-A42F-4401-B707-87F34575A154}"/>
          </ac:spMkLst>
        </pc:spChg>
        <pc:spChg chg="mod">
          <ac:chgData name="Gerardo Trujillo" userId="f2b77a62-f980-4b0f-8f9f-1c6c821301ce" providerId="ADAL" clId="{1B920466-8792-B148-B72B-DB2ED37C3A52}" dt="2022-11-01T02:18:35.818" v="47" actId="1076"/>
          <ac:spMkLst>
            <pc:docMk/>
            <pc:sldMk cId="1247594178" sldId="268"/>
            <ac:spMk id="41" creationId="{4B09C07D-C1B0-4F1D-BF3E-FD65925A2A3C}"/>
          </ac:spMkLst>
        </pc:spChg>
        <pc:spChg chg="mod">
          <ac:chgData name="Gerardo Trujillo" userId="f2b77a62-f980-4b0f-8f9f-1c6c821301ce" providerId="ADAL" clId="{1B920466-8792-B148-B72B-DB2ED37C3A52}" dt="2022-11-01T02:18:35.818" v="47" actId="1076"/>
          <ac:spMkLst>
            <pc:docMk/>
            <pc:sldMk cId="1247594178" sldId="268"/>
            <ac:spMk id="42" creationId="{FC06C32E-4BEB-4639-A4E5-95E29D490806}"/>
          </ac:spMkLst>
        </pc:spChg>
        <pc:spChg chg="mod">
          <ac:chgData name="Gerardo Trujillo" userId="f2b77a62-f980-4b0f-8f9f-1c6c821301ce" providerId="ADAL" clId="{1B920466-8792-B148-B72B-DB2ED37C3A52}" dt="2022-11-01T02:18:35.818" v="47" actId="1076"/>
          <ac:spMkLst>
            <pc:docMk/>
            <pc:sldMk cId="1247594178" sldId="268"/>
            <ac:spMk id="43" creationId="{98665F17-E6EB-4BAF-8D07-BFC420FDF819}"/>
          </ac:spMkLst>
        </pc:spChg>
        <pc:spChg chg="mod">
          <ac:chgData name="Gerardo Trujillo" userId="f2b77a62-f980-4b0f-8f9f-1c6c821301ce" providerId="ADAL" clId="{1B920466-8792-B148-B72B-DB2ED37C3A52}" dt="2022-11-01T02:18:35.818" v="47" actId="1076"/>
          <ac:spMkLst>
            <pc:docMk/>
            <pc:sldMk cId="1247594178" sldId="268"/>
            <ac:spMk id="44" creationId="{7F794F53-2397-4A10-952E-B4C60EF839B4}"/>
          </ac:spMkLst>
        </pc:spChg>
        <pc:spChg chg="mod">
          <ac:chgData name="Gerardo Trujillo" userId="f2b77a62-f980-4b0f-8f9f-1c6c821301ce" providerId="ADAL" clId="{1B920466-8792-B148-B72B-DB2ED37C3A52}" dt="2022-11-01T02:18:35.818" v="47" actId="1076"/>
          <ac:spMkLst>
            <pc:docMk/>
            <pc:sldMk cId="1247594178" sldId="268"/>
            <ac:spMk id="45" creationId="{969C763D-1EDE-40DB-BBA7-C10973B2A53D}"/>
          </ac:spMkLst>
        </pc:spChg>
        <pc:spChg chg="mod">
          <ac:chgData name="Gerardo Trujillo" userId="f2b77a62-f980-4b0f-8f9f-1c6c821301ce" providerId="ADAL" clId="{1B920466-8792-B148-B72B-DB2ED37C3A52}" dt="2022-11-01T02:18:35.818" v="47" actId="1076"/>
          <ac:spMkLst>
            <pc:docMk/>
            <pc:sldMk cId="1247594178" sldId="268"/>
            <ac:spMk id="46" creationId="{1A38618D-0B94-406E-84A9-9165A3A5310C}"/>
          </ac:spMkLst>
        </pc:spChg>
        <pc:spChg chg="mod">
          <ac:chgData name="Gerardo Trujillo" userId="f2b77a62-f980-4b0f-8f9f-1c6c821301ce" providerId="ADAL" clId="{1B920466-8792-B148-B72B-DB2ED37C3A52}" dt="2022-11-01T02:18:35.818" v="47" actId="1076"/>
          <ac:spMkLst>
            <pc:docMk/>
            <pc:sldMk cId="1247594178" sldId="268"/>
            <ac:spMk id="47" creationId="{2B76E38D-3EFF-4C0B-8DE9-801EDA4E64A7}"/>
          </ac:spMkLst>
        </pc:spChg>
        <pc:spChg chg="mod">
          <ac:chgData name="Gerardo Trujillo" userId="f2b77a62-f980-4b0f-8f9f-1c6c821301ce" providerId="ADAL" clId="{1B920466-8792-B148-B72B-DB2ED37C3A52}" dt="2022-11-01T02:18:35.818" v="47" actId="1076"/>
          <ac:spMkLst>
            <pc:docMk/>
            <pc:sldMk cId="1247594178" sldId="268"/>
            <ac:spMk id="48" creationId="{CBA0D81A-1237-4A18-A640-DE46096ADC95}"/>
          </ac:spMkLst>
        </pc:spChg>
      </pc:sldChg>
      <pc:sldChg chg="modSp mod modClrScheme chgLayout">
        <pc:chgData name="Gerardo Trujillo" userId="f2b77a62-f980-4b0f-8f9f-1c6c821301ce" providerId="ADAL" clId="{1B920466-8792-B148-B72B-DB2ED37C3A52}" dt="2022-11-01T02:18:57.187" v="51" actId="1076"/>
        <pc:sldMkLst>
          <pc:docMk/>
          <pc:sldMk cId="484198418" sldId="269"/>
        </pc:sldMkLst>
        <pc:spChg chg="mod ord">
          <ac:chgData name="Gerardo Trujillo" userId="f2b77a62-f980-4b0f-8f9f-1c6c821301ce" providerId="ADAL" clId="{1B920466-8792-B148-B72B-DB2ED37C3A52}" dt="2022-11-01T02:18:45.279" v="48" actId="790"/>
          <ac:spMkLst>
            <pc:docMk/>
            <pc:sldMk cId="484198418" sldId="269"/>
            <ac:spMk id="6" creationId="{09E111A8-A4B4-482E-9718-874D46799E53}"/>
          </ac:spMkLst>
        </pc:spChg>
        <pc:spChg chg="mod">
          <ac:chgData name="Gerardo Trujillo" userId="f2b77a62-f980-4b0f-8f9f-1c6c821301ce" providerId="ADAL" clId="{1B920466-8792-B148-B72B-DB2ED37C3A52}" dt="2022-11-01T02:18:57.187" v="51" actId="1076"/>
          <ac:spMkLst>
            <pc:docMk/>
            <pc:sldMk cId="484198418" sldId="269"/>
            <ac:spMk id="9" creationId="{28310E9B-C60D-4742-B3D6-C97FC5CD2B35}"/>
          </ac:spMkLst>
        </pc:spChg>
      </pc:sldChg>
      <pc:sldChg chg="addSp modSp mod modClrScheme chgLayout">
        <pc:chgData name="Gerardo Trujillo" userId="f2b77a62-f980-4b0f-8f9f-1c6c821301ce" providerId="ADAL" clId="{1B920466-8792-B148-B72B-DB2ED37C3A52}" dt="2022-11-01T02:27:55.699" v="253" actId="27636"/>
        <pc:sldMkLst>
          <pc:docMk/>
          <pc:sldMk cId="108753675" sldId="270"/>
        </pc:sldMkLst>
        <pc:spChg chg="add mod ord">
          <ac:chgData name="Gerardo Trujillo" userId="f2b77a62-f980-4b0f-8f9f-1c6c821301ce" providerId="ADAL" clId="{1B920466-8792-B148-B72B-DB2ED37C3A52}" dt="2022-11-01T02:27:16.786" v="243"/>
          <ac:spMkLst>
            <pc:docMk/>
            <pc:sldMk cId="108753675" sldId="270"/>
            <ac:spMk id="2" creationId="{3FA1AE71-C499-810D-8E6D-39C9CD2E8F5C}"/>
          </ac:spMkLst>
        </pc:spChg>
        <pc:spChg chg="mod">
          <ac:chgData name="Gerardo Trujillo" userId="f2b77a62-f980-4b0f-8f9f-1c6c821301ce" providerId="ADAL" clId="{1B920466-8792-B148-B72B-DB2ED37C3A52}" dt="2022-11-01T02:27:15.246" v="242" actId="21"/>
          <ac:spMkLst>
            <pc:docMk/>
            <pc:sldMk cId="108753675" sldId="270"/>
            <ac:spMk id="22" creationId="{C9295B75-0A75-4900-8160-A1B98DFAEBD6}"/>
          </ac:spMkLst>
        </pc:spChg>
        <pc:spChg chg="mod">
          <ac:chgData name="Gerardo Trujillo" userId="f2b77a62-f980-4b0f-8f9f-1c6c821301ce" providerId="ADAL" clId="{1B920466-8792-B148-B72B-DB2ED37C3A52}" dt="2022-11-01T02:27:55.699" v="253" actId="27636"/>
          <ac:spMkLst>
            <pc:docMk/>
            <pc:sldMk cId="108753675" sldId="270"/>
            <ac:spMk id="23" creationId="{09C5FA2F-C3AE-4715-9B74-4479197BC70B}"/>
          </ac:spMkLst>
        </pc:spChg>
      </pc:sldChg>
      <pc:sldChg chg="modSp mod modClrScheme chgLayout">
        <pc:chgData name="Gerardo Trujillo" userId="f2b77a62-f980-4b0f-8f9f-1c6c821301ce" providerId="ADAL" clId="{1B920466-8792-B148-B72B-DB2ED37C3A52}" dt="2022-11-01T02:15:28.876" v="12" actId="14100"/>
        <pc:sldMkLst>
          <pc:docMk/>
          <pc:sldMk cId="3220479600" sldId="271"/>
        </pc:sldMkLst>
        <pc:spChg chg="mod ord">
          <ac:chgData name="Gerardo Trujillo" userId="f2b77a62-f980-4b0f-8f9f-1c6c821301ce" providerId="ADAL" clId="{1B920466-8792-B148-B72B-DB2ED37C3A52}" dt="2022-11-01T02:15:01.692" v="10" actId="790"/>
          <ac:spMkLst>
            <pc:docMk/>
            <pc:sldMk cId="3220479600" sldId="271"/>
            <ac:spMk id="6" creationId="{80362EFC-4180-4BDA-A065-81EEADEDBF78}"/>
          </ac:spMkLst>
        </pc:spChg>
        <pc:picChg chg="mod">
          <ac:chgData name="Gerardo Trujillo" userId="f2b77a62-f980-4b0f-8f9f-1c6c821301ce" providerId="ADAL" clId="{1B920466-8792-B148-B72B-DB2ED37C3A52}" dt="2022-11-01T02:15:28.876" v="12" actId="14100"/>
          <ac:picMkLst>
            <pc:docMk/>
            <pc:sldMk cId="3220479600" sldId="271"/>
            <ac:picMk id="7" creationId="{C324B1ED-26DD-4584-8568-C9D5E8ED4912}"/>
          </ac:picMkLst>
        </pc:picChg>
      </pc:sldChg>
      <pc:sldChg chg="modSp mod modClrScheme chgLayout">
        <pc:chgData name="Gerardo Trujillo" userId="f2b77a62-f980-4b0f-8f9f-1c6c821301ce" providerId="ADAL" clId="{1B920466-8792-B148-B72B-DB2ED37C3A52}" dt="2022-11-01T02:19:19.987" v="55" actId="14100"/>
        <pc:sldMkLst>
          <pc:docMk/>
          <pc:sldMk cId="3152581197" sldId="272"/>
        </pc:sldMkLst>
        <pc:spChg chg="mod ord">
          <ac:chgData name="Gerardo Trujillo" userId="f2b77a62-f980-4b0f-8f9f-1c6c821301ce" providerId="ADAL" clId="{1B920466-8792-B148-B72B-DB2ED37C3A52}" dt="2022-11-01T02:13:38.188" v="0" actId="700"/>
          <ac:spMkLst>
            <pc:docMk/>
            <pc:sldMk cId="3152581197" sldId="272"/>
            <ac:spMk id="6" creationId="{677F69AE-E43D-4A02-B447-FC12A576EC02}"/>
          </ac:spMkLst>
        </pc:spChg>
        <pc:picChg chg="mod">
          <ac:chgData name="Gerardo Trujillo" userId="f2b77a62-f980-4b0f-8f9f-1c6c821301ce" providerId="ADAL" clId="{1B920466-8792-B148-B72B-DB2ED37C3A52}" dt="2022-11-01T02:19:19.987" v="55" actId="14100"/>
          <ac:picMkLst>
            <pc:docMk/>
            <pc:sldMk cId="3152581197" sldId="272"/>
            <ac:picMk id="7" creationId="{D948F95C-5BAA-4A88-87B0-1440BCA4B211}"/>
          </ac:picMkLst>
        </pc:picChg>
        <pc:picChg chg="mod">
          <ac:chgData name="Gerardo Trujillo" userId="f2b77a62-f980-4b0f-8f9f-1c6c821301ce" providerId="ADAL" clId="{1B920466-8792-B148-B72B-DB2ED37C3A52}" dt="2022-11-01T02:19:12.620" v="53" actId="1076"/>
          <ac:picMkLst>
            <pc:docMk/>
            <pc:sldMk cId="3152581197" sldId="272"/>
            <ac:picMk id="8" creationId="{9F0A1D7A-FED5-4EC0-970D-4FB113CACF45}"/>
          </ac:picMkLst>
        </pc:picChg>
      </pc:sldChg>
      <pc:sldChg chg="addSp delSp modSp mod">
        <pc:chgData name="Gerardo Trujillo" userId="f2b77a62-f980-4b0f-8f9f-1c6c821301ce" providerId="ADAL" clId="{1B920466-8792-B148-B72B-DB2ED37C3A52}" dt="2022-11-01T02:13:54.845" v="3"/>
        <pc:sldMkLst>
          <pc:docMk/>
          <pc:sldMk cId="1132737551" sldId="275"/>
        </pc:sldMkLst>
        <pc:spChg chg="add del mod">
          <ac:chgData name="Gerardo Trujillo" userId="f2b77a62-f980-4b0f-8f9f-1c6c821301ce" providerId="ADAL" clId="{1B920466-8792-B148-B72B-DB2ED37C3A52}" dt="2022-11-01T02:13:54.845" v="3"/>
          <ac:spMkLst>
            <pc:docMk/>
            <pc:sldMk cId="1132737551" sldId="275"/>
            <ac:spMk id="2" creationId="{11D34567-A139-BC19-91EB-F74DCE87D896}"/>
          </ac:spMkLst>
        </pc:spChg>
      </pc:sldChg>
      <pc:sldChg chg="addSp delSp modSp mod modClrScheme chgLayout">
        <pc:chgData name="Gerardo Trujillo" userId="f2b77a62-f980-4b0f-8f9f-1c6c821301ce" providerId="ADAL" clId="{1B920466-8792-B148-B72B-DB2ED37C3A52}" dt="2022-11-01T02:27:03.689" v="241" actId="20577"/>
        <pc:sldMkLst>
          <pc:docMk/>
          <pc:sldMk cId="3158781457" sldId="279"/>
        </pc:sldMkLst>
        <pc:spChg chg="add mod ord">
          <ac:chgData name="Gerardo Trujillo" userId="f2b77a62-f980-4b0f-8f9f-1c6c821301ce" providerId="ADAL" clId="{1B920466-8792-B148-B72B-DB2ED37C3A52}" dt="2022-11-01T02:26:45.658" v="224" actId="20577"/>
          <ac:spMkLst>
            <pc:docMk/>
            <pc:sldMk cId="3158781457" sldId="279"/>
            <ac:spMk id="2" creationId="{8F9E9146-E5A9-2977-50ED-29F338785B18}"/>
          </ac:spMkLst>
        </pc:spChg>
        <pc:spChg chg="del mod">
          <ac:chgData name="Gerardo Trujillo" userId="f2b77a62-f980-4b0f-8f9f-1c6c821301ce" providerId="ADAL" clId="{1B920466-8792-B148-B72B-DB2ED37C3A52}" dt="2022-11-01T02:26:48.841" v="226" actId="478"/>
          <ac:spMkLst>
            <pc:docMk/>
            <pc:sldMk cId="3158781457" sldId="279"/>
            <ac:spMk id="30" creationId="{B7AA5FA2-E9F4-42A1-9D6C-379CEB546F35}"/>
          </ac:spMkLst>
        </pc:spChg>
        <pc:spChg chg="mod">
          <ac:chgData name="Gerardo Trujillo" userId="f2b77a62-f980-4b0f-8f9f-1c6c821301ce" providerId="ADAL" clId="{1B920466-8792-B148-B72B-DB2ED37C3A52}" dt="2022-11-01T02:27:03.689" v="241" actId="20577"/>
          <ac:spMkLst>
            <pc:docMk/>
            <pc:sldMk cId="3158781457" sldId="279"/>
            <ac:spMk id="31" creationId="{59EDC5A2-B455-453D-8CE8-A9F2D989339F}"/>
          </ac:spMkLst>
        </pc:spChg>
        <pc:grpChg chg="mod">
          <ac:chgData name="Gerardo Trujillo" userId="f2b77a62-f980-4b0f-8f9f-1c6c821301ce" providerId="ADAL" clId="{1B920466-8792-B148-B72B-DB2ED37C3A52}" dt="2022-11-01T02:26:46.607" v="225" actId="1076"/>
          <ac:grpSpMkLst>
            <pc:docMk/>
            <pc:sldMk cId="3158781457" sldId="279"/>
            <ac:grpSpMk id="26" creationId="{0A35B23B-36B3-447B-93A4-444D4A3E2E34}"/>
          </ac:grpSpMkLst>
        </pc:grpChg>
      </pc:sldChg>
      <pc:sldChg chg="addSp delSp modSp mod modClrScheme chgLayout">
        <pc:chgData name="Gerardo Trujillo" userId="f2b77a62-f980-4b0f-8f9f-1c6c821301ce" providerId="ADAL" clId="{1B920466-8792-B148-B72B-DB2ED37C3A52}" dt="2022-11-01T02:26:19.712" v="221" actId="20577"/>
        <pc:sldMkLst>
          <pc:docMk/>
          <pc:sldMk cId="4207417166" sldId="280"/>
        </pc:sldMkLst>
        <pc:spChg chg="add mod ord">
          <ac:chgData name="Gerardo Trujillo" userId="f2b77a62-f980-4b0f-8f9f-1c6c821301ce" providerId="ADAL" clId="{1B920466-8792-B148-B72B-DB2ED37C3A52}" dt="2022-11-01T02:26:03.111" v="218" actId="20577"/>
          <ac:spMkLst>
            <pc:docMk/>
            <pc:sldMk cId="4207417166" sldId="280"/>
            <ac:spMk id="2" creationId="{57CC75DD-F497-9FAD-F9BB-80F475E76540}"/>
          </ac:spMkLst>
        </pc:spChg>
        <pc:spChg chg="del mod">
          <ac:chgData name="Gerardo Trujillo" userId="f2b77a62-f980-4b0f-8f9f-1c6c821301ce" providerId="ADAL" clId="{1B920466-8792-B148-B72B-DB2ED37C3A52}" dt="2022-11-01T02:26:01.141" v="216" actId="478"/>
          <ac:spMkLst>
            <pc:docMk/>
            <pc:sldMk cId="4207417166" sldId="280"/>
            <ac:spMk id="24" creationId="{A04A81F7-5E8F-4D01-A023-C4B87653E097}"/>
          </ac:spMkLst>
        </pc:spChg>
        <pc:spChg chg="mod">
          <ac:chgData name="Gerardo Trujillo" userId="f2b77a62-f980-4b0f-8f9f-1c6c821301ce" providerId="ADAL" clId="{1B920466-8792-B148-B72B-DB2ED37C3A52}" dt="2022-11-01T02:26:10.345" v="219" actId="790"/>
          <ac:spMkLst>
            <pc:docMk/>
            <pc:sldMk cId="4207417166" sldId="280"/>
            <ac:spMk id="27" creationId="{45F1EFD9-3C37-459F-9863-A43D87C829FB}"/>
          </ac:spMkLst>
        </pc:spChg>
        <pc:spChg chg="mod">
          <ac:chgData name="Gerardo Trujillo" userId="f2b77a62-f980-4b0f-8f9f-1c6c821301ce" providerId="ADAL" clId="{1B920466-8792-B148-B72B-DB2ED37C3A52}" dt="2022-11-01T02:26:19.712" v="221" actId="20577"/>
          <ac:spMkLst>
            <pc:docMk/>
            <pc:sldMk cId="4207417166" sldId="280"/>
            <ac:spMk id="29" creationId="{A47A0BC3-3A88-4B76-A6CD-D193406E05D9}"/>
          </ac:spMkLst>
        </pc:spChg>
      </pc:sldChg>
      <pc:sldChg chg="addSp delSp modSp mod modClrScheme chgLayout">
        <pc:chgData name="Gerardo Trujillo" userId="f2b77a62-f980-4b0f-8f9f-1c6c821301ce" providerId="ADAL" clId="{1B920466-8792-B148-B72B-DB2ED37C3A52}" dt="2022-11-01T02:25:50.209" v="214" actId="790"/>
        <pc:sldMkLst>
          <pc:docMk/>
          <pc:sldMk cId="4277445768" sldId="281"/>
        </pc:sldMkLst>
        <pc:spChg chg="add mod ord">
          <ac:chgData name="Gerardo Trujillo" userId="f2b77a62-f980-4b0f-8f9f-1c6c821301ce" providerId="ADAL" clId="{1B920466-8792-B148-B72B-DB2ED37C3A52}" dt="2022-11-01T02:25:37.745" v="211" actId="20577"/>
          <ac:spMkLst>
            <pc:docMk/>
            <pc:sldMk cId="4277445768" sldId="281"/>
            <ac:spMk id="2" creationId="{95B43BA8-B127-633F-7E1F-018D36608E7B}"/>
          </ac:spMkLst>
        </pc:spChg>
        <pc:spChg chg="del mod">
          <ac:chgData name="Gerardo Trujillo" userId="f2b77a62-f980-4b0f-8f9f-1c6c821301ce" providerId="ADAL" clId="{1B920466-8792-B148-B72B-DB2ED37C3A52}" dt="2022-11-01T02:25:39.855" v="212" actId="478"/>
          <ac:spMkLst>
            <pc:docMk/>
            <pc:sldMk cId="4277445768" sldId="281"/>
            <ac:spMk id="24" creationId="{DC6083CB-2DAD-49B1-903C-EF36A97E08A0}"/>
          </ac:spMkLst>
        </pc:spChg>
        <pc:spChg chg="mod">
          <ac:chgData name="Gerardo Trujillo" userId="f2b77a62-f980-4b0f-8f9f-1c6c821301ce" providerId="ADAL" clId="{1B920466-8792-B148-B72B-DB2ED37C3A52}" dt="2022-11-01T02:25:50.209" v="214" actId="790"/>
          <ac:spMkLst>
            <pc:docMk/>
            <pc:sldMk cId="4277445768" sldId="281"/>
            <ac:spMk id="25" creationId="{4245710C-4FA7-4068-915D-7E654584DFD6}"/>
          </ac:spMkLst>
        </pc:spChg>
        <pc:spChg chg="mod">
          <ac:chgData name="Gerardo Trujillo" userId="f2b77a62-f980-4b0f-8f9f-1c6c821301ce" providerId="ADAL" clId="{1B920466-8792-B148-B72B-DB2ED37C3A52}" dt="2022-11-01T02:25:50.209" v="214" actId="790"/>
          <ac:spMkLst>
            <pc:docMk/>
            <pc:sldMk cId="4277445768" sldId="281"/>
            <ac:spMk id="26" creationId="{CDB0C55A-D870-4628-850F-CF8C00ACD34C}"/>
          </ac:spMkLst>
        </pc:spChg>
        <pc:spChg chg="mod">
          <ac:chgData name="Gerardo Trujillo" userId="f2b77a62-f980-4b0f-8f9f-1c6c821301ce" providerId="ADAL" clId="{1B920466-8792-B148-B72B-DB2ED37C3A52}" dt="2022-11-01T02:25:50.209" v="214" actId="790"/>
          <ac:spMkLst>
            <pc:docMk/>
            <pc:sldMk cId="4277445768" sldId="281"/>
            <ac:spMk id="28" creationId="{B414AE94-8C46-4B26-BCF4-162D47AE8572}"/>
          </ac:spMkLst>
        </pc:spChg>
        <pc:spChg chg="mod">
          <ac:chgData name="Gerardo Trujillo" userId="f2b77a62-f980-4b0f-8f9f-1c6c821301ce" providerId="ADAL" clId="{1B920466-8792-B148-B72B-DB2ED37C3A52}" dt="2022-11-01T02:25:50.209" v="214" actId="790"/>
          <ac:spMkLst>
            <pc:docMk/>
            <pc:sldMk cId="4277445768" sldId="281"/>
            <ac:spMk id="29" creationId="{21E2A053-9534-4769-8BBC-1FF85BA8C419}"/>
          </ac:spMkLst>
        </pc:spChg>
        <pc:spChg chg="mod">
          <ac:chgData name="Gerardo Trujillo" userId="f2b77a62-f980-4b0f-8f9f-1c6c821301ce" providerId="ADAL" clId="{1B920466-8792-B148-B72B-DB2ED37C3A52}" dt="2022-11-01T02:25:50.209" v="214" actId="790"/>
          <ac:spMkLst>
            <pc:docMk/>
            <pc:sldMk cId="4277445768" sldId="281"/>
            <ac:spMk id="30" creationId="{9C0006EA-81F8-486C-A5A8-132037AE1E11}"/>
          </ac:spMkLst>
        </pc:spChg>
        <pc:spChg chg="mod">
          <ac:chgData name="Gerardo Trujillo" userId="f2b77a62-f980-4b0f-8f9f-1c6c821301ce" providerId="ADAL" clId="{1B920466-8792-B148-B72B-DB2ED37C3A52}" dt="2022-11-01T02:25:50.209" v="214" actId="790"/>
          <ac:spMkLst>
            <pc:docMk/>
            <pc:sldMk cId="4277445768" sldId="281"/>
            <ac:spMk id="32" creationId="{68013B6A-F726-4541-9E83-3661F5575030}"/>
          </ac:spMkLst>
        </pc:spChg>
        <pc:spChg chg="mod">
          <ac:chgData name="Gerardo Trujillo" userId="f2b77a62-f980-4b0f-8f9f-1c6c821301ce" providerId="ADAL" clId="{1B920466-8792-B148-B72B-DB2ED37C3A52}" dt="2022-11-01T02:25:50.209" v="214" actId="790"/>
          <ac:spMkLst>
            <pc:docMk/>
            <pc:sldMk cId="4277445768" sldId="281"/>
            <ac:spMk id="33" creationId="{68194E2C-172E-47E3-86EB-232E30C8F19C}"/>
          </ac:spMkLst>
        </pc:spChg>
        <pc:spChg chg="mod">
          <ac:chgData name="Gerardo Trujillo" userId="f2b77a62-f980-4b0f-8f9f-1c6c821301ce" providerId="ADAL" clId="{1B920466-8792-B148-B72B-DB2ED37C3A52}" dt="2022-11-01T02:25:50.209" v="214" actId="790"/>
          <ac:spMkLst>
            <pc:docMk/>
            <pc:sldMk cId="4277445768" sldId="281"/>
            <ac:spMk id="34" creationId="{06AB5931-299A-4B6C-983A-41DAA4A528EF}"/>
          </ac:spMkLst>
        </pc:spChg>
        <pc:spChg chg="mod">
          <ac:chgData name="Gerardo Trujillo" userId="f2b77a62-f980-4b0f-8f9f-1c6c821301ce" providerId="ADAL" clId="{1B920466-8792-B148-B72B-DB2ED37C3A52}" dt="2022-11-01T02:25:50.209" v="214" actId="790"/>
          <ac:spMkLst>
            <pc:docMk/>
            <pc:sldMk cId="4277445768" sldId="281"/>
            <ac:spMk id="36" creationId="{8EE64F84-74A6-4026-80E5-808658ACE7E1}"/>
          </ac:spMkLst>
        </pc:spChg>
        <pc:spChg chg="mod">
          <ac:chgData name="Gerardo Trujillo" userId="f2b77a62-f980-4b0f-8f9f-1c6c821301ce" providerId="ADAL" clId="{1B920466-8792-B148-B72B-DB2ED37C3A52}" dt="2022-11-01T02:25:50.209" v="214" actId="790"/>
          <ac:spMkLst>
            <pc:docMk/>
            <pc:sldMk cId="4277445768" sldId="281"/>
            <ac:spMk id="38" creationId="{E15D75F6-0812-46E6-B055-E147E43CC28B}"/>
          </ac:spMkLst>
        </pc:spChg>
        <pc:spChg chg="mod">
          <ac:chgData name="Gerardo Trujillo" userId="f2b77a62-f980-4b0f-8f9f-1c6c821301ce" providerId="ADAL" clId="{1B920466-8792-B148-B72B-DB2ED37C3A52}" dt="2022-11-01T02:25:50.209" v="214" actId="790"/>
          <ac:spMkLst>
            <pc:docMk/>
            <pc:sldMk cId="4277445768" sldId="281"/>
            <ac:spMk id="39" creationId="{0270DB8C-1174-4780-8EE3-42B009286CD9}"/>
          </ac:spMkLst>
        </pc:spChg>
        <pc:cxnChg chg="mod">
          <ac:chgData name="Gerardo Trujillo" userId="f2b77a62-f980-4b0f-8f9f-1c6c821301ce" providerId="ADAL" clId="{1B920466-8792-B148-B72B-DB2ED37C3A52}" dt="2022-11-01T02:25:50.209" v="214" actId="790"/>
          <ac:cxnSpMkLst>
            <pc:docMk/>
            <pc:sldMk cId="4277445768" sldId="281"/>
            <ac:cxnSpMk id="27" creationId="{DD4B5643-B430-4E9C-B044-6B784E64FEC0}"/>
          </ac:cxnSpMkLst>
        </pc:cxnChg>
        <pc:cxnChg chg="mod">
          <ac:chgData name="Gerardo Trujillo" userId="f2b77a62-f980-4b0f-8f9f-1c6c821301ce" providerId="ADAL" clId="{1B920466-8792-B148-B72B-DB2ED37C3A52}" dt="2022-11-01T02:25:50.209" v="214" actId="790"/>
          <ac:cxnSpMkLst>
            <pc:docMk/>
            <pc:sldMk cId="4277445768" sldId="281"/>
            <ac:cxnSpMk id="31" creationId="{A7D3261A-8FEE-4681-A350-D7937A042184}"/>
          </ac:cxnSpMkLst>
        </pc:cxnChg>
        <pc:cxnChg chg="mod">
          <ac:chgData name="Gerardo Trujillo" userId="f2b77a62-f980-4b0f-8f9f-1c6c821301ce" providerId="ADAL" clId="{1B920466-8792-B148-B72B-DB2ED37C3A52}" dt="2022-11-01T02:25:50.209" v="214" actId="790"/>
          <ac:cxnSpMkLst>
            <pc:docMk/>
            <pc:sldMk cId="4277445768" sldId="281"/>
            <ac:cxnSpMk id="35" creationId="{F00DCB3E-64A2-4390-892A-96CDF872C48F}"/>
          </ac:cxnSpMkLst>
        </pc:cxnChg>
      </pc:sldChg>
      <pc:sldChg chg="addSp delSp modSp mod modClrScheme chgLayout">
        <pc:chgData name="Gerardo Trujillo" userId="f2b77a62-f980-4b0f-8f9f-1c6c821301ce" providerId="ADAL" clId="{1B920466-8792-B148-B72B-DB2ED37C3A52}" dt="2022-11-01T02:25:22.015" v="208" actId="1038"/>
        <pc:sldMkLst>
          <pc:docMk/>
          <pc:sldMk cId="4060206951" sldId="282"/>
        </pc:sldMkLst>
        <pc:spChg chg="add mod ord">
          <ac:chgData name="Gerardo Trujillo" userId="f2b77a62-f980-4b0f-8f9f-1c6c821301ce" providerId="ADAL" clId="{1B920466-8792-B148-B72B-DB2ED37C3A52}" dt="2022-11-01T02:24:35.062" v="114"/>
          <ac:spMkLst>
            <pc:docMk/>
            <pc:sldMk cId="4060206951" sldId="282"/>
            <ac:spMk id="2" creationId="{C41E1F01-25AC-6031-E3DB-2BE5A0123BE1}"/>
          </ac:spMkLst>
        </pc:spChg>
        <pc:spChg chg="mod">
          <ac:chgData name="Gerardo Trujillo" userId="f2b77a62-f980-4b0f-8f9f-1c6c821301ce" providerId="ADAL" clId="{1B920466-8792-B148-B72B-DB2ED37C3A52}" dt="2022-11-01T02:25:15.231" v="184" actId="1037"/>
          <ac:spMkLst>
            <pc:docMk/>
            <pc:sldMk cId="4060206951" sldId="282"/>
            <ac:spMk id="65" creationId="{DC3FFD5B-CFE7-4153-B9B7-10F39381297E}"/>
          </ac:spMkLst>
        </pc:spChg>
        <pc:spChg chg="mod">
          <ac:chgData name="Gerardo Trujillo" userId="f2b77a62-f980-4b0f-8f9f-1c6c821301ce" providerId="ADAL" clId="{1B920466-8792-B148-B72B-DB2ED37C3A52}" dt="2022-11-01T02:25:15.231" v="184" actId="1037"/>
          <ac:spMkLst>
            <pc:docMk/>
            <pc:sldMk cId="4060206951" sldId="282"/>
            <ac:spMk id="66" creationId="{74B7A433-68C2-4701-B36B-5F5DCA725A2F}"/>
          </ac:spMkLst>
        </pc:spChg>
        <pc:spChg chg="mod">
          <ac:chgData name="Gerardo Trujillo" userId="f2b77a62-f980-4b0f-8f9f-1c6c821301ce" providerId="ADAL" clId="{1B920466-8792-B148-B72B-DB2ED37C3A52}" dt="2022-11-01T02:25:15.231" v="184" actId="1037"/>
          <ac:spMkLst>
            <pc:docMk/>
            <pc:sldMk cId="4060206951" sldId="282"/>
            <ac:spMk id="67" creationId="{A32527D0-CC16-4E5D-A4B3-F9B4E05C448E}"/>
          </ac:spMkLst>
        </pc:spChg>
        <pc:spChg chg="mod">
          <ac:chgData name="Gerardo Trujillo" userId="f2b77a62-f980-4b0f-8f9f-1c6c821301ce" providerId="ADAL" clId="{1B920466-8792-B148-B72B-DB2ED37C3A52}" dt="2022-11-01T02:25:15.231" v="184" actId="1037"/>
          <ac:spMkLst>
            <pc:docMk/>
            <pc:sldMk cId="4060206951" sldId="282"/>
            <ac:spMk id="68" creationId="{78410664-32FC-4BCE-AF1F-946BA7CCF04B}"/>
          </ac:spMkLst>
        </pc:spChg>
        <pc:spChg chg="mod">
          <ac:chgData name="Gerardo Trujillo" userId="f2b77a62-f980-4b0f-8f9f-1c6c821301ce" providerId="ADAL" clId="{1B920466-8792-B148-B72B-DB2ED37C3A52}" dt="2022-11-01T02:25:22.015" v="208" actId="1038"/>
          <ac:spMkLst>
            <pc:docMk/>
            <pc:sldMk cId="4060206951" sldId="282"/>
            <ac:spMk id="69" creationId="{4DF12789-CDB2-4929-9381-11B3C50E7D48}"/>
          </ac:spMkLst>
        </pc:spChg>
        <pc:spChg chg="mod">
          <ac:chgData name="Gerardo Trujillo" userId="f2b77a62-f980-4b0f-8f9f-1c6c821301ce" providerId="ADAL" clId="{1B920466-8792-B148-B72B-DB2ED37C3A52}" dt="2022-11-01T02:25:22.015" v="208" actId="1038"/>
          <ac:spMkLst>
            <pc:docMk/>
            <pc:sldMk cId="4060206951" sldId="282"/>
            <ac:spMk id="70" creationId="{202CB1C7-4E85-4FE7-A18B-D9B5A095ED1B}"/>
          </ac:spMkLst>
        </pc:spChg>
        <pc:spChg chg="mod">
          <ac:chgData name="Gerardo Trujillo" userId="f2b77a62-f980-4b0f-8f9f-1c6c821301ce" providerId="ADAL" clId="{1B920466-8792-B148-B72B-DB2ED37C3A52}" dt="2022-11-01T02:25:22.015" v="208" actId="1038"/>
          <ac:spMkLst>
            <pc:docMk/>
            <pc:sldMk cId="4060206951" sldId="282"/>
            <ac:spMk id="71" creationId="{338D454E-4327-4700-89E1-849CEDD73417}"/>
          </ac:spMkLst>
        </pc:spChg>
        <pc:spChg chg="mod">
          <ac:chgData name="Gerardo Trujillo" userId="f2b77a62-f980-4b0f-8f9f-1c6c821301ce" providerId="ADAL" clId="{1B920466-8792-B148-B72B-DB2ED37C3A52}" dt="2022-11-01T02:25:22.015" v="208" actId="1038"/>
          <ac:spMkLst>
            <pc:docMk/>
            <pc:sldMk cId="4060206951" sldId="282"/>
            <ac:spMk id="72" creationId="{181860AB-511A-419B-9442-594BDD33BADF}"/>
          </ac:spMkLst>
        </pc:spChg>
        <pc:spChg chg="mod">
          <ac:chgData name="Gerardo Trujillo" userId="f2b77a62-f980-4b0f-8f9f-1c6c821301ce" providerId="ADAL" clId="{1B920466-8792-B148-B72B-DB2ED37C3A52}" dt="2022-11-01T02:25:22.015" v="208" actId="1038"/>
          <ac:spMkLst>
            <pc:docMk/>
            <pc:sldMk cId="4060206951" sldId="282"/>
            <ac:spMk id="73" creationId="{B6170724-37D5-4D16-9300-3D0BB8709594}"/>
          </ac:spMkLst>
        </pc:spChg>
        <pc:spChg chg="mod">
          <ac:chgData name="Gerardo Trujillo" userId="f2b77a62-f980-4b0f-8f9f-1c6c821301ce" providerId="ADAL" clId="{1B920466-8792-B148-B72B-DB2ED37C3A52}" dt="2022-11-01T02:25:22.015" v="208" actId="1038"/>
          <ac:spMkLst>
            <pc:docMk/>
            <pc:sldMk cId="4060206951" sldId="282"/>
            <ac:spMk id="74" creationId="{E44BF892-7F80-4355-87CF-19699F4EF5A9}"/>
          </ac:spMkLst>
        </pc:spChg>
        <pc:spChg chg="mod">
          <ac:chgData name="Gerardo Trujillo" userId="f2b77a62-f980-4b0f-8f9f-1c6c821301ce" providerId="ADAL" clId="{1B920466-8792-B148-B72B-DB2ED37C3A52}" dt="2022-11-01T02:25:22.015" v="208" actId="1038"/>
          <ac:spMkLst>
            <pc:docMk/>
            <pc:sldMk cId="4060206951" sldId="282"/>
            <ac:spMk id="75" creationId="{EAE51761-8CAE-4E19-824C-94554D01EEAC}"/>
          </ac:spMkLst>
        </pc:spChg>
        <pc:spChg chg="mod">
          <ac:chgData name="Gerardo Trujillo" userId="f2b77a62-f980-4b0f-8f9f-1c6c821301ce" providerId="ADAL" clId="{1B920466-8792-B148-B72B-DB2ED37C3A52}" dt="2022-11-01T02:25:22.015" v="208" actId="1038"/>
          <ac:spMkLst>
            <pc:docMk/>
            <pc:sldMk cId="4060206951" sldId="282"/>
            <ac:spMk id="76" creationId="{871C4F58-870B-493E-A6DA-B70A7E369CDF}"/>
          </ac:spMkLst>
        </pc:spChg>
        <pc:spChg chg="mod">
          <ac:chgData name="Gerardo Trujillo" userId="f2b77a62-f980-4b0f-8f9f-1c6c821301ce" providerId="ADAL" clId="{1B920466-8792-B148-B72B-DB2ED37C3A52}" dt="2022-11-01T02:25:22.015" v="208" actId="1038"/>
          <ac:spMkLst>
            <pc:docMk/>
            <pc:sldMk cId="4060206951" sldId="282"/>
            <ac:spMk id="77" creationId="{A59E4A9D-80E5-4A8D-915E-D28FC449C213}"/>
          </ac:spMkLst>
        </pc:spChg>
        <pc:spChg chg="mod">
          <ac:chgData name="Gerardo Trujillo" userId="f2b77a62-f980-4b0f-8f9f-1c6c821301ce" providerId="ADAL" clId="{1B920466-8792-B148-B72B-DB2ED37C3A52}" dt="2022-11-01T02:25:22.015" v="208" actId="1038"/>
          <ac:spMkLst>
            <pc:docMk/>
            <pc:sldMk cId="4060206951" sldId="282"/>
            <ac:spMk id="78" creationId="{13094440-D0E1-45BE-91DD-90F81F610B42}"/>
          </ac:spMkLst>
        </pc:spChg>
        <pc:spChg chg="mod">
          <ac:chgData name="Gerardo Trujillo" userId="f2b77a62-f980-4b0f-8f9f-1c6c821301ce" providerId="ADAL" clId="{1B920466-8792-B148-B72B-DB2ED37C3A52}" dt="2022-11-01T02:25:22.015" v="208" actId="1038"/>
          <ac:spMkLst>
            <pc:docMk/>
            <pc:sldMk cId="4060206951" sldId="282"/>
            <ac:spMk id="79" creationId="{93FF73FB-87DD-444C-8178-C9D8F302FB6F}"/>
          </ac:spMkLst>
        </pc:spChg>
        <pc:spChg chg="mod">
          <ac:chgData name="Gerardo Trujillo" userId="f2b77a62-f980-4b0f-8f9f-1c6c821301ce" providerId="ADAL" clId="{1B920466-8792-B148-B72B-DB2ED37C3A52}" dt="2022-11-01T02:25:22.015" v="208" actId="1038"/>
          <ac:spMkLst>
            <pc:docMk/>
            <pc:sldMk cId="4060206951" sldId="282"/>
            <ac:spMk id="80" creationId="{07A39C70-EFF7-412B-91A9-59B654540E5D}"/>
          </ac:spMkLst>
        </pc:spChg>
        <pc:spChg chg="mod">
          <ac:chgData name="Gerardo Trujillo" userId="f2b77a62-f980-4b0f-8f9f-1c6c821301ce" providerId="ADAL" clId="{1B920466-8792-B148-B72B-DB2ED37C3A52}" dt="2022-11-01T02:25:22.015" v="208" actId="1038"/>
          <ac:spMkLst>
            <pc:docMk/>
            <pc:sldMk cId="4060206951" sldId="282"/>
            <ac:spMk id="81" creationId="{54973471-215A-4D27-A03B-45B600C8D00E}"/>
          </ac:spMkLst>
        </pc:spChg>
        <pc:spChg chg="mod">
          <ac:chgData name="Gerardo Trujillo" userId="f2b77a62-f980-4b0f-8f9f-1c6c821301ce" providerId="ADAL" clId="{1B920466-8792-B148-B72B-DB2ED37C3A52}" dt="2022-11-01T02:25:22.015" v="208" actId="1038"/>
          <ac:spMkLst>
            <pc:docMk/>
            <pc:sldMk cId="4060206951" sldId="282"/>
            <ac:spMk id="82" creationId="{E62575EA-6248-4FFE-AF7B-E793AA7FEE91}"/>
          </ac:spMkLst>
        </pc:spChg>
        <pc:spChg chg="mod">
          <ac:chgData name="Gerardo Trujillo" userId="f2b77a62-f980-4b0f-8f9f-1c6c821301ce" providerId="ADAL" clId="{1B920466-8792-B148-B72B-DB2ED37C3A52}" dt="2022-11-01T02:25:22.015" v="208" actId="1038"/>
          <ac:spMkLst>
            <pc:docMk/>
            <pc:sldMk cId="4060206951" sldId="282"/>
            <ac:spMk id="83" creationId="{28EEF34C-7CD1-422A-8CCE-5498EA7D66A6}"/>
          </ac:spMkLst>
        </pc:spChg>
        <pc:spChg chg="mod">
          <ac:chgData name="Gerardo Trujillo" userId="f2b77a62-f980-4b0f-8f9f-1c6c821301ce" providerId="ADAL" clId="{1B920466-8792-B148-B72B-DB2ED37C3A52}" dt="2022-11-01T02:25:22.015" v="208" actId="1038"/>
          <ac:spMkLst>
            <pc:docMk/>
            <pc:sldMk cId="4060206951" sldId="282"/>
            <ac:spMk id="84" creationId="{FE8CC630-17A7-40EC-9756-0800EBB1A01F}"/>
          </ac:spMkLst>
        </pc:spChg>
        <pc:spChg chg="mod">
          <ac:chgData name="Gerardo Trujillo" userId="f2b77a62-f980-4b0f-8f9f-1c6c821301ce" providerId="ADAL" clId="{1B920466-8792-B148-B72B-DB2ED37C3A52}" dt="2022-11-01T02:25:22.015" v="208" actId="1038"/>
          <ac:spMkLst>
            <pc:docMk/>
            <pc:sldMk cId="4060206951" sldId="282"/>
            <ac:spMk id="85" creationId="{31899053-F29B-43E0-A6BE-3381F383247E}"/>
          </ac:spMkLst>
        </pc:spChg>
        <pc:spChg chg="mod">
          <ac:chgData name="Gerardo Trujillo" userId="f2b77a62-f980-4b0f-8f9f-1c6c821301ce" providerId="ADAL" clId="{1B920466-8792-B148-B72B-DB2ED37C3A52}" dt="2022-11-01T02:25:22.015" v="208" actId="1038"/>
          <ac:spMkLst>
            <pc:docMk/>
            <pc:sldMk cId="4060206951" sldId="282"/>
            <ac:spMk id="86" creationId="{DC694767-3EFB-43E0-8FC5-784321EF4698}"/>
          </ac:spMkLst>
        </pc:spChg>
        <pc:spChg chg="mod">
          <ac:chgData name="Gerardo Trujillo" userId="f2b77a62-f980-4b0f-8f9f-1c6c821301ce" providerId="ADAL" clId="{1B920466-8792-B148-B72B-DB2ED37C3A52}" dt="2022-11-01T02:25:22.015" v="208" actId="1038"/>
          <ac:spMkLst>
            <pc:docMk/>
            <pc:sldMk cId="4060206951" sldId="282"/>
            <ac:spMk id="87" creationId="{DCD679D6-A997-46C4-9D89-B6EB4D8CE09C}"/>
          </ac:spMkLst>
        </pc:spChg>
        <pc:spChg chg="mod">
          <ac:chgData name="Gerardo Trujillo" userId="f2b77a62-f980-4b0f-8f9f-1c6c821301ce" providerId="ADAL" clId="{1B920466-8792-B148-B72B-DB2ED37C3A52}" dt="2022-11-01T02:25:22.015" v="208" actId="1038"/>
          <ac:spMkLst>
            <pc:docMk/>
            <pc:sldMk cId="4060206951" sldId="282"/>
            <ac:spMk id="88" creationId="{0732E68A-5D9E-47BD-9E5B-6C6F45667B06}"/>
          </ac:spMkLst>
        </pc:spChg>
        <pc:spChg chg="mod">
          <ac:chgData name="Gerardo Trujillo" userId="f2b77a62-f980-4b0f-8f9f-1c6c821301ce" providerId="ADAL" clId="{1B920466-8792-B148-B72B-DB2ED37C3A52}" dt="2022-11-01T02:25:22.015" v="208" actId="1038"/>
          <ac:spMkLst>
            <pc:docMk/>
            <pc:sldMk cId="4060206951" sldId="282"/>
            <ac:spMk id="89" creationId="{8D04BDB2-A426-4093-903C-949A5165FC6D}"/>
          </ac:spMkLst>
        </pc:spChg>
        <pc:spChg chg="mod">
          <ac:chgData name="Gerardo Trujillo" userId="f2b77a62-f980-4b0f-8f9f-1c6c821301ce" providerId="ADAL" clId="{1B920466-8792-B148-B72B-DB2ED37C3A52}" dt="2022-11-01T02:25:22.015" v="208" actId="1038"/>
          <ac:spMkLst>
            <pc:docMk/>
            <pc:sldMk cId="4060206951" sldId="282"/>
            <ac:spMk id="90" creationId="{0E2EAE79-0D15-46B2-A4EF-11670EEFF2DA}"/>
          </ac:spMkLst>
        </pc:spChg>
        <pc:spChg chg="mod">
          <ac:chgData name="Gerardo Trujillo" userId="f2b77a62-f980-4b0f-8f9f-1c6c821301ce" providerId="ADAL" clId="{1B920466-8792-B148-B72B-DB2ED37C3A52}" dt="2022-11-01T02:25:22.015" v="208" actId="1038"/>
          <ac:spMkLst>
            <pc:docMk/>
            <pc:sldMk cId="4060206951" sldId="282"/>
            <ac:spMk id="91" creationId="{1F5C7502-AED5-45CB-A5E6-318F76E596F2}"/>
          </ac:spMkLst>
        </pc:spChg>
        <pc:spChg chg="mod">
          <ac:chgData name="Gerardo Trujillo" userId="f2b77a62-f980-4b0f-8f9f-1c6c821301ce" providerId="ADAL" clId="{1B920466-8792-B148-B72B-DB2ED37C3A52}" dt="2022-11-01T02:25:22.015" v="208" actId="1038"/>
          <ac:spMkLst>
            <pc:docMk/>
            <pc:sldMk cId="4060206951" sldId="282"/>
            <ac:spMk id="92" creationId="{CB6B72F6-5067-4F30-AD99-51FCB5D280D5}"/>
          </ac:spMkLst>
        </pc:spChg>
        <pc:spChg chg="mod">
          <ac:chgData name="Gerardo Trujillo" userId="f2b77a62-f980-4b0f-8f9f-1c6c821301ce" providerId="ADAL" clId="{1B920466-8792-B148-B72B-DB2ED37C3A52}" dt="2022-11-01T02:25:22.015" v="208" actId="1038"/>
          <ac:spMkLst>
            <pc:docMk/>
            <pc:sldMk cId="4060206951" sldId="282"/>
            <ac:spMk id="93" creationId="{0A384886-DFDE-433B-9A19-ADB5F104FF39}"/>
          </ac:spMkLst>
        </pc:spChg>
        <pc:spChg chg="mod">
          <ac:chgData name="Gerardo Trujillo" userId="f2b77a62-f980-4b0f-8f9f-1c6c821301ce" providerId="ADAL" clId="{1B920466-8792-B148-B72B-DB2ED37C3A52}" dt="2022-11-01T02:25:22.015" v="208" actId="1038"/>
          <ac:spMkLst>
            <pc:docMk/>
            <pc:sldMk cId="4060206951" sldId="282"/>
            <ac:spMk id="94" creationId="{69BD856F-28AF-42CB-A647-1340ECE54321}"/>
          </ac:spMkLst>
        </pc:spChg>
        <pc:spChg chg="mod">
          <ac:chgData name="Gerardo Trujillo" userId="f2b77a62-f980-4b0f-8f9f-1c6c821301ce" providerId="ADAL" clId="{1B920466-8792-B148-B72B-DB2ED37C3A52}" dt="2022-11-01T02:25:22.015" v="208" actId="1038"/>
          <ac:spMkLst>
            <pc:docMk/>
            <pc:sldMk cId="4060206951" sldId="282"/>
            <ac:spMk id="95" creationId="{941262D2-C1FD-4B48-9624-9B160364F210}"/>
          </ac:spMkLst>
        </pc:spChg>
        <pc:spChg chg="mod">
          <ac:chgData name="Gerardo Trujillo" userId="f2b77a62-f980-4b0f-8f9f-1c6c821301ce" providerId="ADAL" clId="{1B920466-8792-B148-B72B-DB2ED37C3A52}" dt="2022-11-01T02:25:15.231" v="184" actId="1037"/>
          <ac:spMkLst>
            <pc:docMk/>
            <pc:sldMk cId="4060206951" sldId="282"/>
            <ac:spMk id="96" creationId="{30B37D20-A9ED-44B8-BD00-F9A61E80E138}"/>
          </ac:spMkLst>
        </pc:spChg>
        <pc:spChg chg="del mod">
          <ac:chgData name="Gerardo Trujillo" userId="f2b77a62-f980-4b0f-8f9f-1c6c821301ce" providerId="ADAL" clId="{1B920466-8792-B148-B72B-DB2ED37C3A52}" dt="2022-11-01T02:24:38.969" v="115" actId="478"/>
          <ac:spMkLst>
            <pc:docMk/>
            <pc:sldMk cId="4060206951" sldId="282"/>
            <ac:spMk id="97" creationId="{1030AA72-86C6-4C26-8CAC-BF5E8D2D28E4}"/>
          </ac:spMkLst>
        </pc:spChg>
        <pc:spChg chg="mod">
          <ac:chgData name="Gerardo Trujillo" userId="f2b77a62-f980-4b0f-8f9f-1c6c821301ce" providerId="ADAL" clId="{1B920466-8792-B148-B72B-DB2ED37C3A52}" dt="2022-11-01T02:25:15.231" v="184" actId="1037"/>
          <ac:spMkLst>
            <pc:docMk/>
            <pc:sldMk cId="4060206951" sldId="282"/>
            <ac:spMk id="98" creationId="{ACF88A69-2E68-4C1B-8F38-98A0D8031C08}"/>
          </ac:spMkLst>
        </pc:spChg>
        <pc:spChg chg="mod">
          <ac:chgData name="Gerardo Trujillo" userId="f2b77a62-f980-4b0f-8f9f-1c6c821301ce" providerId="ADAL" clId="{1B920466-8792-B148-B72B-DB2ED37C3A52}" dt="2022-11-01T02:25:15.231" v="184" actId="1037"/>
          <ac:spMkLst>
            <pc:docMk/>
            <pc:sldMk cId="4060206951" sldId="282"/>
            <ac:spMk id="99" creationId="{0C402166-E89A-4A52-8AEA-952F6A56F757}"/>
          </ac:spMkLst>
        </pc:spChg>
        <pc:spChg chg="mod">
          <ac:chgData name="Gerardo Trujillo" userId="f2b77a62-f980-4b0f-8f9f-1c6c821301ce" providerId="ADAL" clId="{1B920466-8792-B148-B72B-DB2ED37C3A52}" dt="2022-11-01T02:25:15.231" v="184" actId="1037"/>
          <ac:spMkLst>
            <pc:docMk/>
            <pc:sldMk cId="4060206951" sldId="282"/>
            <ac:spMk id="100" creationId="{05601294-A3A3-484B-8F61-0FD0445EA7BF}"/>
          </ac:spMkLst>
        </pc:spChg>
        <pc:spChg chg="mod">
          <ac:chgData name="Gerardo Trujillo" userId="f2b77a62-f980-4b0f-8f9f-1c6c821301ce" providerId="ADAL" clId="{1B920466-8792-B148-B72B-DB2ED37C3A52}" dt="2022-11-01T02:25:15.231" v="184" actId="1037"/>
          <ac:spMkLst>
            <pc:docMk/>
            <pc:sldMk cId="4060206951" sldId="282"/>
            <ac:spMk id="101" creationId="{5A6F1F30-FC89-4D03-A4A5-D8A6624D630C}"/>
          </ac:spMkLst>
        </pc:spChg>
        <pc:spChg chg="mod">
          <ac:chgData name="Gerardo Trujillo" userId="f2b77a62-f980-4b0f-8f9f-1c6c821301ce" providerId="ADAL" clId="{1B920466-8792-B148-B72B-DB2ED37C3A52}" dt="2022-11-01T02:25:15.231" v="184" actId="1037"/>
          <ac:spMkLst>
            <pc:docMk/>
            <pc:sldMk cId="4060206951" sldId="282"/>
            <ac:spMk id="102" creationId="{070FA926-5B7E-4F54-B3FF-379BD9E421B0}"/>
          </ac:spMkLst>
        </pc:spChg>
        <pc:spChg chg="mod">
          <ac:chgData name="Gerardo Trujillo" userId="f2b77a62-f980-4b0f-8f9f-1c6c821301ce" providerId="ADAL" clId="{1B920466-8792-B148-B72B-DB2ED37C3A52}" dt="2022-11-01T02:25:15.231" v="184" actId="1037"/>
          <ac:spMkLst>
            <pc:docMk/>
            <pc:sldMk cId="4060206951" sldId="282"/>
            <ac:spMk id="103" creationId="{01DCE079-48C7-4892-AE85-557ECC140646}"/>
          </ac:spMkLst>
        </pc:spChg>
        <pc:spChg chg="mod">
          <ac:chgData name="Gerardo Trujillo" userId="f2b77a62-f980-4b0f-8f9f-1c6c821301ce" providerId="ADAL" clId="{1B920466-8792-B148-B72B-DB2ED37C3A52}" dt="2022-11-01T02:25:15.231" v="184" actId="1037"/>
          <ac:spMkLst>
            <pc:docMk/>
            <pc:sldMk cId="4060206951" sldId="282"/>
            <ac:spMk id="104" creationId="{77826FB4-9B9E-48F0-8E02-E115FEDD5908}"/>
          </ac:spMkLst>
        </pc:spChg>
        <pc:spChg chg="mod">
          <ac:chgData name="Gerardo Trujillo" userId="f2b77a62-f980-4b0f-8f9f-1c6c821301ce" providerId="ADAL" clId="{1B920466-8792-B148-B72B-DB2ED37C3A52}" dt="2022-11-01T02:24:55.545" v="134" actId="790"/>
          <ac:spMkLst>
            <pc:docMk/>
            <pc:sldMk cId="4060206951" sldId="282"/>
            <ac:spMk id="106" creationId="{E1D457D3-5551-4CC2-B97F-280F904C2F87}"/>
          </ac:spMkLst>
        </pc:spChg>
        <pc:spChg chg="mod">
          <ac:chgData name="Gerardo Trujillo" userId="f2b77a62-f980-4b0f-8f9f-1c6c821301ce" providerId="ADAL" clId="{1B920466-8792-B148-B72B-DB2ED37C3A52}" dt="2022-11-01T02:24:55.545" v="134" actId="790"/>
          <ac:spMkLst>
            <pc:docMk/>
            <pc:sldMk cId="4060206951" sldId="282"/>
            <ac:spMk id="109" creationId="{CFB4F871-E3C0-48B1-BB3E-5A2EF53EC44D}"/>
          </ac:spMkLst>
        </pc:spChg>
        <pc:spChg chg="mod">
          <ac:chgData name="Gerardo Trujillo" userId="f2b77a62-f980-4b0f-8f9f-1c6c821301ce" providerId="ADAL" clId="{1B920466-8792-B148-B72B-DB2ED37C3A52}" dt="2022-11-01T02:24:55.545" v="134" actId="790"/>
          <ac:spMkLst>
            <pc:docMk/>
            <pc:sldMk cId="4060206951" sldId="282"/>
            <ac:spMk id="112" creationId="{51EA01B8-921A-48DA-BCEE-98236A1245D8}"/>
          </ac:spMkLst>
        </pc:spChg>
        <pc:spChg chg="mod">
          <ac:chgData name="Gerardo Trujillo" userId="f2b77a62-f980-4b0f-8f9f-1c6c821301ce" providerId="ADAL" clId="{1B920466-8792-B148-B72B-DB2ED37C3A52}" dt="2022-11-01T02:24:55.545" v="134" actId="790"/>
          <ac:spMkLst>
            <pc:docMk/>
            <pc:sldMk cId="4060206951" sldId="282"/>
            <ac:spMk id="115" creationId="{F8BCD68C-1E22-4D90-B9DA-E7F9151CDAC0}"/>
          </ac:spMkLst>
        </pc:spChg>
        <pc:grpChg chg="mod">
          <ac:chgData name="Gerardo Trujillo" userId="f2b77a62-f980-4b0f-8f9f-1c6c821301ce" providerId="ADAL" clId="{1B920466-8792-B148-B72B-DB2ED37C3A52}" dt="2022-11-01T02:25:15.231" v="184" actId="1037"/>
          <ac:grpSpMkLst>
            <pc:docMk/>
            <pc:sldMk cId="4060206951" sldId="282"/>
            <ac:grpSpMk id="105" creationId="{48BBC18C-A596-48ED-AC96-26B8F554341E}"/>
          </ac:grpSpMkLst>
        </pc:grpChg>
        <pc:grpChg chg="mod">
          <ac:chgData name="Gerardo Trujillo" userId="f2b77a62-f980-4b0f-8f9f-1c6c821301ce" providerId="ADAL" clId="{1B920466-8792-B148-B72B-DB2ED37C3A52}" dt="2022-11-01T02:25:15.231" v="184" actId="1037"/>
          <ac:grpSpMkLst>
            <pc:docMk/>
            <pc:sldMk cId="4060206951" sldId="282"/>
            <ac:grpSpMk id="108" creationId="{9F50F152-10E6-4CBA-87B4-B4D3AE2F432B}"/>
          </ac:grpSpMkLst>
        </pc:grpChg>
        <pc:grpChg chg="mod">
          <ac:chgData name="Gerardo Trujillo" userId="f2b77a62-f980-4b0f-8f9f-1c6c821301ce" providerId="ADAL" clId="{1B920466-8792-B148-B72B-DB2ED37C3A52}" dt="2022-11-01T02:25:15.231" v="184" actId="1037"/>
          <ac:grpSpMkLst>
            <pc:docMk/>
            <pc:sldMk cId="4060206951" sldId="282"/>
            <ac:grpSpMk id="111" creationId="{F6A0A81E-A535-400A-A0E2-933AD38AB8A0}"/>
          </ac:grpSpMkLst>
        </pc:grpChg>
        <pc:grpChg chg="mod">
          <ac:chgData name="Gerardo Trujillo" userId="f2b77a62-f980-4b0f-8f9f-1c6c821301ce" providerId="ADAL" clId="{1B920466-8792-B148-B72B-DB2ED37C3A52}" dt="2022-11-01T02:25:15.231" v="184" actId="1037"/>
          <ac:grpSpMkLst>
            <pc:docMk/>
            <pc:sldMk cId="4060206951" sldId="282"/>
            <ac:grpSpMk id="114" creationId="{AB564619-49D5-4244-BBE4-D21DE86A0AE1}"/>
          </ac:grpSpMkLst>
        </pc:grpChg>
        <pc:picChg chg="mod">
          <ac:chgData name="Gerardo Trujillo" userId="f2b77a62-f980-4b0f-8f9f-1c6c821301ce" providerId="ADAL" clId="{1B920466-8792-B148-B72B-DB2ED37C3A52}" dt="2022-11-01T02:25:15.231" v="184" actId="1037"/>
          <ac:picMkLst>
            <pc:docMk/>
            <pc:sldMk cId="4060206951" sldId="282"/>
            <ac:picMk id="117" creationId="{C95079E6-292A-45D4-BA88-A40990918FA1}"/>
          </ac:picMkLst>
        </pc:picChg>
        <pc:picChg chg="mod">
          <ac:chgData name="Gerardo Trujillo" userId="f2b77a62-f980-4b0f-8f9f-1c6c821301ce" providerId="ADAL" clId="{1B920466-8792-B148-B72B-DB2ED37C3A52}" dt="2022-11-01T02:25:15.231" v="184" actId="1037"/>
          <ac:picMkLst>
            <pc:docMk/>
            <pc:sldMk cId="4060206951" sldId="282"/>
            <ac:picMk id="118" creationId="{413990C0-C344-4CF2-BABA-B414C03DD3E3}"/>
          </ac:picMkLst>
        </pc:picChg>
        <pc:picChg chg="mod">
          <ac:chgData name="Gerardo Trujillo" userId="f2b77a62-f980-4b0f-8f9f-1c6c821301ce" providerId="ADAL" clId="{1B920466-8792-B148-B72B-DB2ED37C3A52}" dt="2022-11-01T02:25:15.231" v="184" actId="1037"/>
          <ac:picMkLst>
            <pc:docMk/>
            <pc:sldMk cId="4060206951" sldId="282"/>
            <ac:picMk id="119" creationId="{22063CEA-725D-446B-BA0C-1A99A8386A13}"/>
          </ac:picMkLst>
        </pc:picChg>
        <pc:picChg chg="mod">
          <ac:chgData name="Gerardo Trujillo" userId="f2b77a62-f980-4b0f-8f9f-1c6c821301ce" providerId="ADAL" clId="{1B920466-8792-B148-B72B-DB2ED37C3A52}" dt="2022-11-01T02:25:15.231" v="184" actId="1037"/>
          <ac:picMkLst>
            <pc:docMk/>
            <pc:sldMk cId="4060206951" sldId="282"/>
            <ac:picMk id="120" creationId="{917D153E-54CD-4887-8586-0620EAB36B0C}"/>
          </ac:picMkLst>
        </pc:picChg>
        <pc:picChg chg="mod">
          <ac:chgData name="Gerardo Trujillo" userId="f2b77a62-f980-4b0f-8f9f-1c6c821301ce" providerId="ADAL" clId="{1B920466-8792-B148-B72B-DB2ED37C3A52}" dt="2022-11-01T02:24:42.469" v="116" actId="1076"/>
          <ac:picMkLst>
            <pc:docMk/>
            <pc:sldMk cId="4060206951" sldId="282"/>
            <ac:picMk id="121" creationId="{3F422D98-D955-49CE-BD48-DA05811143AF}"/>
          </ac:picMkLst>
        </pc:picChg>
      </pc:sldChg>
      <pc:sldChg chg="modSp mod modClrScheme modShow chgLayout">
        <pc:chgData name="Gerardo Trujillo" userId="f2b77a62-f980-4b0f-8f9f-1c6c821301ce" providerId="ADAL" clId="{1B920466-8792-B148-B72B-DB2ED37C3A52}" dt="2022-11-01T02:16:38.525" v="19" actId="729"/>
        <pc:sldMkLst>
          <pc:docMk/>
          <pc:sldMk cId="3557779858" sldId="284"/>
        </pc:sldMkLst>
        <pc:spChg chg="mod ord">
          <ac:chgData name="Gerardo Trujillo" userId="f2b77a62-f980-4b0f-8f9f-1c6c821301ce" providerId="ADAL" clId="{1B920466-8792-B148-B72B-DB2ED37C3A52}" dt="2022-11-01T02:13:38.188" v="0" actId="700"/>
          <ac:spMkLst>
            <pc:docMk/>
            <pc:sldMk cId="3557779858" sldId="284"/>
            <ac:spMk id="10" creationId="{3F809DAE-5757-46D5-9367-B1691B8D3C46}"/>
          </ac:spMkLst>
        </pc:spChg>
      </pc:sldChg>
      <pc:sldChg chg="modSp mod modClrScheme chgLayout">
        <pc:chgData name="Gerardo Trujillo" userId="f2b77a62-f980-4b0f-8f9f-1c6c821301ce" providerId="ADAL" clId="{1B920466-8792-B148-B72B-DB2ED37C3A52}" dt="2022-11-01T02:17:46.707" v="44" actId="1037"/>
        <pc:sldMkLst>
          <pc:docMk/>
          <pc:sldMk cId="17032473" sldId="458"/>
        </pc:sldMkLst>
        <pc:spChg chg="mod ord">
          <ac:chgData name="Gerardo Trujillo" userId="f2b77a62-f980-4b0f-8f9f-1c6c821301ce" providerId="ADAL" clId="{1B920466-8792-B148-B72B-DB2ED37C3A52}" dt="2022-11-01T02:17:27.499" v="26" actId="790"/>
          <ac:spMkLst>
            <pc:docMk/>
            <pc:sldMk cId="17032473" sldId="458"/>
            <ac:spMk id="2" creationId="{B4E79D9A-CBA8-4526-A86E-9FE0FDB49C8F}"/>
          </ac:spMkLst>
        </pc:spChg>
        <pc:spChg chg="mod">
          <ac:chgData name="Gerardo Trujillo" userId="f2b77a62-f980-4b0f-8f9f-1c6c821301ce" providerId="ADAL" clId="{1B920466-8792-B148-B72B-DB2ED37C3A52}" dt="2022-11-01T02:17:46.707" v="44" actId="1037"/>
          <ac:spMkLst>
            <pc:docMk/>
            <pc:sldMk cId="17032473" sldId="458"/>
            <ac:spMk id="12" creationId="{00000000-0000-0000-0000-000000000000}"/>
          </ac:spMkLst>
        </pc:spChg>
        <pc:spChg chg="mod">
          <ac:chgData name="Gerardo Trujillo" userId="f2b77a62-f980-4b0f-8f9f-1c6c821301ce" providerId="ADAL" clId="{1B920466-8792-B148-B72B-DB2ED37C3A52}" dt="2022-11-01T02:17:46.707" v="44" actId="1037"/>
          <ac:spMkLst>
            <pc:docMk/>
            <pc:sldMk cId="17032473" sldId="458"/>
            <ac:spMk id="13" creationId="{00000000-0000-0000-0000-000000000000}"/>
          </ac:spMkLst>
        </pc:spChg>
        <pc:spChg chg="mod">
          <ac:chgData name="Gerardo Trujillo" userId="f2b77a62-f980-4b0f-8f9f-1c6c821301ce" providerId="ADAL" clId="{1B920466-8792-B148-B72B-DB2ED37C3A52}" dt="2022-11-01T02:17:46.707" v="44" actId="1037"/>
          <ac:spMkLst>
            <pc:docMk/>
            <pc:sldMk cId="17032473" sldId="458"/>
            <ac:spMk id="14" creationId="{00000000-0000-0000-0000-000000000000}"/>
          </ac:spMkLst>
        </pc:spChg>
        <pc:spChg chg="mod">
          <ac:chgData name="Gerardo Trujillo" userId="f2b77a62-f980-4b0f-8f9f-1c6c821301ce" providerId="ADAL" clId="{1B920466-8792-B148-B72B-DB2ED37C3A52}" dt="2022-11-01T02:17:46.707" v="44" actId="1037"/>
          <ac:spMkLst>
            <pc:docMk/>
            <pc:sldMk cId="17032473" sldId="458"/>
            <ac:spMk id="15" creationId="{00000000-0000-0000-0000-000000000000}"/>
          </ac:spMkLst>
        </pc:spChg>
        <pc:spChg chg="mod">
          <ac:chgData name="Gerardo Trujillo" userId="f2b77a62-f980-4b0f-8f9f-1c6c821301ce" providerId="ADAL" clId="{1B920466-8792-B148-B72B-DB2ED37C3A52}" dt="2022-11-01T02:17:46.707" v="44" actId="1037"/>
          <ac:spMkLst>
            <pc:docMk/>
            <pc:sldMk cId="17032473" sldId="458"/>
            <ac:spMk id="16" creationId="{00000000-0000-0000-0000-000000000000}"/>
          </ac:spMkLst>
        </pc:spChg>
        <pc:spChg chg="mod">
          <ac:chgData name="Gerardo Trujillo" userId="f2b77a62-f980-4b0f-8f9f-1c6c821301ce" providerId="ADAL" clId="{1B920466-8792-B148-B72B-DB2ED37C3A52}" dt="2022-11-01T02:17:46.707" v="44" actId="1037"/>
          <ac:spMkLst>
            <pc:docMk/>
            <pc:sldMk cId="17032473" sldId="458"/>
            <ac:spMk id="17" creationId="{00000000-0000-0000-0000-000000000000}"/>
          </ac:spMkLst>
        </pc:spChg>
        <pc:spChg chg="mod">
          <ac:chgData name="Gerardo Trujillo" userId="f2b77a62-f980-4b0f-8f9f-1c6c821301ce" providerId="ADAL" clId="{1B920466-8792-B148-B72B-DB2ED37C3A52}" dt="2022-11-01T02:17:46.707" v="44" actId="1037"/>
          <ac:spMkLst>
            <pc:docMk/>
            <pc:sldMk cId="17032473" sldId="458"/>
            <ac:spMk id="18" creationId="{00000000-0000-0000-0000-000000000000}"/>
          </ac:spMkLst>
        </pc:spChg>
        <pc:spChg chg="mod">
          <ac:chgData name="Gerardo Trujillo" userId="f2b77a62-f980-4b0f-8f9f-1c6c821301ce" providerId="ADAL" clId="{1B920466-8792-B148-B72B-DB2ED37C3A52}" dt="2022-11-01T02:17:46.707" v="44" actId="1037"/>
          <ac:spMkLst>
            <pc:docMk/>
            <pc:sldMk cId="17032473" sldId="458"/>
            <ac:spMk id="19" creationId="{00000000-0000-0000-0000-000000000000}"/>
          </ac:spMkLst>
        </pc:spChg>
        <pc:spChg chg="mod">
          <ac:chgData name="Gerardo Trujillo" userId="f2b77a62-f980-4b0f-8f9f-1c6c821301ce" providerId="ADAL" clId="{1B920466-8792-B148-B72B-DB2ED37C3A52}" dt="2022-11-01T02:17:46.707" v="44" actId="1037"/>
          <ac:spMkLst>
            <pc:docMk/>
            <pc:sldMk cId="17032473" sldId="458"/>
            <ac:spMk id="20" creationId="{00000000-0000-0000-0000-000000000000}"/>
          </ac:spMkLst>
        </pc:spChg>
        <pc:spChg chg="mod">
          <ac:chgData name="Gerardo Trujillo" userId="f2b77a62-f980-4b0f-8f9f-1c6c821301ce" providerId="ADAL" clId="{1B920466-8792-B148-B72B-DB2ED37C3A52}" dt="2022-11-01T02:17:46.707" v="44" actId="1037"/>
          <ac:spMkLst>
            <pc:docMk/>
            <pc:sldMk cId="17032473" sldId="458"/>
            <ac:spMk id="128" creationId="{00000000-0000-0000-0000-000000000000}"/>
          </ac:spMkLst>
        </pc:spChg>
        <pc:spChg chg="mod">
          <ac:chgData name="Gerardo Trujillo" userId="f2b77a62-f980-4b0f-8f9f-1c6c821301ce" providerId="ADAL" clId="{1B920466-8792-B148-B72B-DB2ED37C3A52}" dt="2022-11-01T02:17:46.707" v="44" actId="1037"/>
          <ac:spMkLst>
            <pc:docMk/>
            <pc:sldMk cId="17032473" sldId="458"/>
            <ac:spMk id="130" creationId="{00000000-0000-0000-0000-000000000000}"/>
          </ac:spMkLst>
        </pc:spChg>
        <pc:spChg chg="mod">
          <ac:chgData name="Gerardo Trujillo" userId="f2b77a62-f980-4b0f-8f9f-1c6c821301ce" providerId="ADAL" clId="{1B920466-8792-B148-B72B-DB2ED37C3A52}" dt="2022-11-01T02:17:46.707" v="44" actId="1037"/>
          <ac:spMkLst>
            <pc:docMk/>
            <pc:sldMk cId="17032473" sldId="458"/>
            <ac:spMk id="131" creationId="{00000000-0000-0000-0000-000000000000}"/>
          </ac:spMkLst>
        </pc:spChg>
        <pc:spChg chg="mod">
          <ac:chgData name="Gerardo Trujillo" userId="f2b77a62-f980-4b0f-8f9f-1c6c821301ce" providerId="ADAL" clId="{1B920466-8792-B148-B72B-DB2ED37C3A52}" dt="2022-11-01T02:17:46.707" v="44" actId="1037"/>
          <ac:spMkLst>
            <pc:docMk/>
            <pc:sldMk cId="17032473" sldId="458"/>
            <ac:spMk id="132" creationId="{00000000-0000-0000-0000-000000000000}"/>
          </ac:spMkLst>
        </pc:spChg>
        <pc:spChg chg="mod">
          <ac:chgData name="Gerardo Trujillo" userId="f2b77a62-f980-4b0f-8f9f-1c6c821301ce" providerId="ADAL" clId="{1B920466-8792-B148-B72B-DB2ED37C3A52}" dt="2022-11-01T02:17:46.707" v="44" actId="1037"/>
          <ac:spMkLst>
            <pc:docMk/>
            <pc:sldMk cId="17032473" sldId="458"/>
            <ac:spMk id="133" creationId="{00000000-0000-0000-0000-000000000000}"/>
          </ac:spMkLst>
        </pc:spChg>
        <pc:spChg chg="mod">
          <ac:chgData name="Gerardo Trujillo" userId="f2b77a62-f980-4b0f-8f9f-1c6c821301ce" providerId="ADAL" clId="{1B920466-8792-B148-B72B-DB2ED37C3A52}" dt="2022-11-01T02:17:46.707" v="44" actId="1037"/>
          <ac:spMkLst>
            <pc:docMk/>
            <pc:sldMk cId="17032473" sldId="458"/>
            <ac:spMk id="134" creationId="{00000000-0000-0000-0000-000000000000}"/>
          </ac:spMkLst>
        </pc:spChg>
        <pc:spChg chg="mod">
          <ac:chgData name="Gerardo Trujillo" userId="f2b77a62-f980-4b0f-8f9f-1c6c821301ce" providerId="ADAL" clId="{1B920466-8792-B148-B72B-DB2ED37C3A52}" dt="2022-11-01T02:17:46.707" v="44" actId="1037"/>
          <ac:spMkLst>
            <pc:docMk/>
            <pc:sldMk cId="17032473" sldId="458"/>
            <ac:spMk id="135" creationId="{00000000-0000-0000-0000-000000000000}"/>
          </ac:spMkLst>
        </pc:spChg>
        <pc:spChg chg="mod">
          <ac:chgData name="Gerardo Trujillo" userId="f2b77a62-f980-4b0f-8f9f-1c6c821301ce" providerId="ADAL" clId="{1B920466-8792-B148-B72B-DB2ED37C3A52}" dt="2022-11-01T02:17:46.707" v="44" actId="1037"/>
          <ac:spMkLst>
            <pc:docMk/>
            <pc:sldMk cId="17032473" sldId="458"/>
            <ac:spMk id="136" creationId="{00000000-0000-0000-0000-000000000000}"/>
          </ac:spMkLst>
        </pc:spChg>
        <pc:spChg chg="mod">
          <ac:chgData name="Gerardo Trujillo" userId="f2b77a62-f980-4b0f-8f9f-1c6c821301ce" providerId="ADAL" clId="{1B920466-8792-B148-B72B-DB2ED37C3A52}" dt="2022-11-01T02:17:46.707" v="44" actId="1037"/>
          <ac:spMkLst>
            <pc:docMk/>
            <pc:sldMk cId="17032473" sldId="458"/>
            <ac:spMk id="137" creationId="{00000000-0000-0000-0000-000000000000}"/>
          </ac:spMkLst>
        </pc:spChg>
        <pc:spChg chg="mod">
          <ac:chgData name="Gerardo Trujillo" userId="f2b77a62-f980-4b0f-8f9f-1c6c821301ce" providerId="ADAL" clId="{1B920466-8792-B148-B72B-DB2ED37C3A52}" dt="2022-11-01T02:17:46.707" v="44" actId="1037"/>
          <ac:spMkLst>
            <pc:docMk/>
            <pc:sldMk cId="17032473" sldId="458"/>
            <ac:spMk id="138" creationId="{00000000-0000-0000-0000-000000000000}"/>
          </ac:spMkLst>
        </pc:spChg>
        <pc:spChg chg="mod">
          <ac:chgData name="Gerardo Trujillo" userId="f2b77a62-f980-4b0f-8f9f-1c6c821301ce" providerId="ADAL" clId="{1B920466-8792-B148-B72B-DB2ED37C3A52}" dt="2022-11-01T02:17:46.707" v="44" actId="1037"/>
          <ac:spMkLst>
            <pc:docMk/>
            <pc:sldMk cId="17032473" sldId="458"/>
            <ac:spMk id="163" creationId="{00000000-0000-0000-0000-000000000000}"/>
          </ac:spMkLst>
        </pc:spChg>
        <pc:spChg chg="mod">
          <ac:chgData name="Gerardo Trujillo" userId="f2b77a62-f980-4b0f-8f9f-1c6c821301ce" providerId="ADAL" clId="{1B920466-8792-B148-B72B-DB2ED37C3A52}" dt="2022-11-01T02:17:46.707" v="44" actId="1037"/>
          <ac:spMkLst>
            <pc:docMk/>
            <pc:sldMk cId="17032473" sldId="458"/>
            <ac:spMk id="196" creationId="{00000000-0000-0000-0000-000000000000}"/>
          </ac:spMkLst>
        </pc:spChg>
        <pc:spChg chg="mod">
          <ac:chgData name="Gerardo Trujillo" userId="f2b77a62-f980-4b0f-8f9f-1c6c821301ce" providerId="ADAL" clId="{1B920466-8792-B148-B72B-DB2ED37C3A52}" dt="2022-11-01T02:17:46.707" v="44" actId="1037"/>
          <ac:spMkLst>
            <pc:docMk/>
            <pc:sldMk cId="17032473" sldId="458"/>
            <ac:spMk id="230" creationId="{00000000-0000-0000-0000-000000000000}"/>
          </ac:spMkLst>
        </pc:spChg>
        <pc:spChg chg="mod">
          <ac:chgData name="Gerardo Trujillo" userId="f2b77a62-f980-4b0f-8f9f-1c6c821301ce" providerId="ADAL" clId="{1B920466-8792-B148-B72B-DB2ED37C3A52}" dt="2022-11-01T02:17:46.707" v="44" actId="1037"/>
          <ac:spMkLst>
            <pc:docMk/>
            <pc:sldMk cId="17032473" sldId="458"/>
            <ac:spMk id="231" creationId="{00000000-0000-0000-0000-000000000000}"/>
          </ac:spMkLst>
        </pc:spChg>
        <pc:spChg chg="mod">
          <ac:chgData name="Gerardo Trujillo" userId="f2b77a62-f980-4b0f-8f9f-1c6c821301ce" providerId="ADAL" clId="{1B920466-8792-B148-B72B-DB2ED37C3A52}" dt="2022-11-01T02:17:46.707" v="44" actId="1037"/>
          <ac:spMkLst>
            <pc:docMk/>
            <pc:sldMk cId="17032473" sldId="458"/>
            <ac:spMk id="232" creationId="{00000000-0000-0000-0000-000000000000}"/>
          </ac:spMkLst>
        </pc:spChg>
        <pc:spChg chg="mod">
          <ac:chgData name="Gerardo Trujillo" userId="f2b77a62-f980-4b0f-8f9f-1c6c821301ce" providerId="ADAL" clId="{1B920466-8792-B148-B72B-DB2ED37C3A52}" dt="2022-11-01T02:17:46.707" v="44" actId="1037"/>
          <ac:spMkLst>
            <pc:docMk/>
            <pc:sldMk cId="17032473" sldId="458"/>
            <ac:spMk id="233" creationId="{00000000-0000-0000-0000-000000000000}"/>
          </ac:spMkLst>
        </pc:spChg>
        <pc:spChg chg="mod">
          <ac:chgData name="Gerardo Trujillo" userId="f2b77a62-f980-4b0f-8f9f-1c6c821301ce" providerId="ADAL" clId="{1B920466-8792-B148-B72B-DB2ED37C3A52}" dt="2022-11-01T02:17:46.707" v="44" actId="1037"/>
          <ac:spMkLst>
            <pc:docMk/>
            <pc:sldMk cId="17032473" sldId="458"/>
            <ac:spMk id="234" creationId="{00000000-0000-0000-0000-000000000000}"/>
          </ac:spMkLst>
        </pc:spChg>
        <pc:spChg chg="mod">
          <ac:chgData name="Gerardo Trujillo" userId="f2b77a62-f980-4b0f-8f9f-1c6c821301ce" providerId="ADAL" clId="{1B920466-8792-B148-B72B-DB2ED37C3A52}" dt="2022-11-01T02:17:46.707" v="44" actId="1037"/>
          <ac:spMkLst>
            <pc:docMk/>
            <pc:sldMk cId="17032473" sldId="458"/>
            <ac:spMk id="235" creationId="{00000000-0000-0000-0000-000000000000}"/>
          </ac:spMkLst>
        </pc:spChg>
        <pc:spChg chg="mod">
          <ac:chgData name="Gerardo Trujillo" userId="f2b77a62-f980-4b0f-8f9f-1c6c821301ce" providerId="ADAL" clId="{1B920466-8792-B148-B72B-DB2ED37C3A52}" dt="2022-11-01T02:17:46.707" v="44" actId="1037"/>
          <ac:spMkLst>
            <pc:docMk/>
            <pc:sldMk cId="17032473" sldId="458"/>
            <ac:spMk id="236" creationId="{00000000-0000-0000-0000-000000000000}"/>
          </ac:spMkLst>
        </pc:spChg>
        <pc:spChg chg="mod">
          <ac:chgData name="Gerardo Trujillo" userId="f2b77a62-f980-4b0f-8f9f-1c6c821301ce" providerId="ADAL" clId="{1B920466-8792-B148-B72B-DB2ED37C3A52}" dt="2022-11-01T02:17:46.707" v="44" actId="1037"/>
          <ac:spMkLst>
            <pc:docMk/>
            <pc:sldMk cId="17032473" sldId="458"/>
            <ac:spMk id="237" creationId="{00000000-0000-0000-0000-000000000000}"/>
          </ac:spMkLst>
        </pc:spChg>
        <pc:spChg chg="mod">
          <ac:chgData name="Gerardo Trujillo" userId="f2b77a62-f980-4b0f-8f9f-1c6c821301ce" providerId="ADAL" clId="{1B920466-8792-B148-B72B-DB2ED37C3A52}" dt="2022-11-01T02:17:46.707" v="44" actId="1037"/>
          <ac:spMkLst>
            <pc:docMk/>
            <pc:sldMk cId="17032473" sldId="458"/>
            <ac:spMk id="238" creationId="{00000000-0000-0000-0000-000000000000}"/>
          </ac:spMkLst>
        </pc:spChg>
        <pc:spChg chg="mod">
          <ac:chgData name="Gerardo Trujillo" userId="f2b77a62-f980-4b0f-8f9f-1c6c821301ce" providerId="ADAL" clId="{1B920466-8792-B148-B72B-DB2ED37C3A52}" dt="2022-11-01T02:17:46.707" v="44" actId="1037"/>
          <ac:spMkLst>
            <pc:docMk/>
            <pc:sldMk cId="17032473" sldId="458"/>
            <ac:spMk id="239" creationId="{00000000-0000-0000-0000-000000000000}"/>
          </ac:spMkLst>
        </pc:spChg>
        <pc:spChg chg="mod">
          <ac:chgData name="Gerardo Trujillo" userId="f2b77a62-f980-4b0f-8f9f-1c6c821301ce" providerId="ADAL" clId="{1B920466-8792-B148-B72B-DB2ED37C3A52}" dt="2022-11-01T02:17:46.707" v="44" actId="1037"/>
          <ac:spMkLst>
            <pc:docMk/>
            <pc:sldMk cId="17032473" sldId="458"/>
            <ac:spMk id="240" creationId="{00000000-0000-0000-0000-000000000000}"/>
          </ac:spMkLst>
        </pc:spChg>
        <pc:spChg chg="mod">
          <ac:chgData name="Gerardo Trujillo" userId="f2b77a62-f980-4b0f-8f9f-1c6c821301ce" providerId="ADAL" clId="{1B920466-8792-B148-B72B-DB2ED37C3A52}" dt="2022-11-01T02:17:46.707" v="44" actId="1037"/>
          <ac:spMkLst>
            <pc:docMk/>
            <pc:sldMk cId="17032473" sldId="458"/>
            <ac:spMk id="241" creationId="{00000000-0000-0000-0000-000000000000}"/>
          </ac:spMkLst>
        </pc:spChg>
        <pc:spChg chg="mod">
          <ac:chgData name="Gerardo Trujillo" userId="f2b77a62-f980-4b0f-8f9f-1c6c821301ce" providerId="ADAL" clId="{1B920466-8792-B148-B72B-DB2ED37C3A52}" dt="2022-11-01T02:17:46.707" v="44" actId="1037"/>
          <ac:spMkLst>
            <pc:docMk/>
            <pc:sldMk cId="17032473" sldId="458"/>
            <ac:spMk id="242" creationId="{00000000-0000-0000-0000-000000000000}"/>
          </ac:spMkLst>
        </pc:spChg>
        <pc:spChg chg="mod">
          <ac:chgData name="Gerardo Trujillo" userId="f2b77a62-f980-4b0f-8f9f-1c6c821301ce" providerId="ADAL" clId="{1B920466-8792-B148-B72B-DB2ED37C3A52}" dt="2022-11-01T02:17:46.707" v="44" actId="1037"/>
          <ac:spMkLst>
            <pc:docMk/>
            <pc:sldMk cId="17032473" sldId="458"/>
            <ac:spMk id="246" creationId="{00000000-0000-0000-0000-000000000000}"/>
          </ac:spMkLst>
        </pc:spChg>
        <pc:spChg chg="mod">
          <ac:chgData name="Gerardo Trujillo" userId="f2b77a62-f980-4b0f-8f9f-1c6c821301ce" providerId="ADAL" clId="{1B920466-8792-B148-B72B-DB2ED37C3A52}" dt="2022-11-01T02:17:46.707" v="44" actId="1037"/>
          <ac:spMkLst>
            <pc:docMk/>
            <pc:sldMk cId="17032473" sldId="458"/>
            <ac:spMk id="247" creationId="{00000000-0000-0000-0000-000000000000}"/>
          </ac:spMkLst>
        </pc:spChg>
        <pc:spChg chg="mod">
          <ac:chgData name="Gerardo Trujillo" userId="f2b77a62-f980-4b0f-8f9f-1c6c821301ce" providerId="ADAL" clId="{1B920466-8792-B148-B72B-DB2ED37C3A52}" dt="2022-11-01T02:17:46.707" v="44" actId="1037"/>
          <ac:spMkLst>
            <pc:docMk/>
            <pc:sldMk cId="17032473" sldId="458"/>
            <ac:spMk id="248" creationId="{00000000-0000-0000-0000-000000000000}"/>
          </ac:spMkLst>
        </pc:spChg>
        <pc:spChg chg="mod">
          <ac:chgData name="Gerardo Trujillo" userId="f2b77a62-f980-4b0f-8f9f-1c6c821301ce" providerId="ADAL" clId="{1B920466-8792-B148-B72B-DB2ED37C3A52}" dt="2022-11-01T02:17:46.707" v="44" actId="1037"/>
          <ac:spMkLst>
            <pc:docMk/>
            <pc:sldMk cId="17032473" sldId="458"/>
            <ac:spMk id="249" creationId="{00000000-0000-0000-0000-000000000000}"/>
          </ac:spMkLst>
        </pc:spChg>
        <pc:spChg chg="mod ord">
          <ac:chgData name="Gerardo Trujillo" userId="f2b77a62-f980-4b0f-8f9f-1c6c821301ce" providerId="ADAL" clId="{1B920466-8792-B148-B72B-DB2ED37C3A52}" dt="2022-11-01T02:17:27.499" v="26" actId="790"/>
          <ac:spMkLst>
            <pc:docMk/>
            <pc:sldMk cId="17032473" sldId="458"/>
            <ac:spMk id="250" creationId="{00000000-0000-0000-0000-000000000000}"/>
          </ac:spMkLst>
        </pc:spChg>
        <pc:spChg chg="mod">
          <ac:chgData name="Gerardo Trujillo" userId="f2b77a62-f980-4b0f-8f9f-1c6c821301ce" providerId="ADAL" clId="{1B920466-8792-B148-B72B-DB2ED37C3A52}" dt="2022-11-01T02:17:46.707" v="44" actId="1037"/>
          <ac:spMkLst>
            <pc:docMk/>
            <pc:sldMk cId="17032473" sldId="458"/>
            <ac:spMk id="251" creationId="{00000000-0000-0000-0000-000000000000}"/>
          </ac:spMkLst>
        </pc:spChg>
        <pc:grpChg chg="mod">
          <ac:chgData name="Gerardo Trujillo" userId="f2b77a62-f980-4b0f-8f9f-1c6c821301ce" providerId="ADAL" clId="{1B920466-8792-B148-B72B-DB2ED37C3A52}" dt="2022-11-01T02:17:46.707" v="44" actId="1037"/>
          <ac:grpSpMkLst>
            <pc:docMk/>
            <pc:sldMk cId="17032473" sldId="458"/>
            <ac:grpSpMk id="3" creationId="{00000000-0000-0000-0000-000000000000}"/>
          </ac:grpSpMkLst>
        </pc:grpChg>
        <pc:grpChg chg="mod">
          <ac:chgData name="Gerardo Trujillo" userId="f2b77a62-f980-4b0f-8f9f-1c6c821301ce" providerId="ADAL" clId="{1B920466-8792-B148-B72B-DB2ED37C3A52}" dt="2022-11-01T02:17:46.707" v="44" actId="1037"/>
          <ac:grpSpMkLst>
            <pc:docMk/>
            <pc:sldMk cId="17032473" sldId="458"/>
            <ac:grpSpMk id="6" creationId="{00000000-0000-0000-0000-000000000000}"/>
          </ac:grpSpMkLst>
        </pc:grpChg>
        <pc:grpChg chg="mod">
          <ac:chgData name="Gerardo Trujillo" userId="f2b77a62-f980-4b0f-8f9f-1c6c821301ce" providerId="ADAL" clId="{1B920466-8792-B148-B72B-DB2ED37C3A52}" dt="2022-11-01T02:17:46.707" v="44" actId="1037"/>
          <ac:grpSpMkLst>
            <pc:docMk/>
            <pc:sldMk cId="17032473" sldId="458"/>
            <ac:grpSpMk id="9" creationId="{00000000-0000-0000-0000-000000000000}"/>
          </ac:grpSpMkLst>
        </pc:grpChg>
        <pc:grpChg chg="mod">
          <ac:chgData name="Gerardo Trujillo" userId="f2b77a62-f980-4b0f-8f9f-1c6c821301ce" providerId="ADAL" clId="{1B920466-8792-B148-B72B-DB2ED37C3A52}" dt="2022-11-01T02:17:46.707" v="44" actId="1037"/>
          <ac:grpSpMkLst>
            <pc:docMk/>
            <pc:sldMk cId="17032473" sldId="458"/>
            <ac:grpSpMk id="21" creationId="{00000000-0000-0000-0000-000000000000}"/>
          </ac:grpSpMkLst>
        </pc:grpChg>
        <pc:grpChg chg="mod">
          <ac:chgData name="Gerardo Trujillo" userId="f2b77a62-f980-4b0f-8f9f-1c6c821301ce" providerId="ADAL" clId="{1B920466-8792-B148-B72B-DB2ED37C3A52}" dt="2022-11-01T02:17:46.707" v="44" actId="1037"/>
          <ac:grpSpMkLst>
            <pc:docMk/>
            <pc:sldMk cId="17032473" sldId="458"/>
            <ac:grpSpMk id="35" creationId="{00000000-0000-0000-0000-000000000000}"/>
          </ac:grpSpMkLst>
        </pc:grpChg>
        <pc:grpChg chg="mod">
          <ac:chgData name="Gerardo Trujillo" userId="f2b77a62-f980-4b0f-8f9f-1c6c821301ce" providerId="ADAL" clId="{1B920466-8792-B148-B72B-DB2ED37C3A52}" dt="2022-11-01T02:17:46.707" v="44" actId="1037"/>
          <ac:grpSpMkLst>
            <pc:docMk/>
            <pc:sldMk cId="17032473" sldId="458"/>
            <ac:grpSpMk id="79" creationId="{00000000-0000-0000-0000-000000000000}"/>
          </ac:grpSpMkLst>
        </pc:grpChg>
        <pc:grpChg chg="mod">
          <ac:chgData name="Gerardo Trujillo" userId="f2b77a62-f980-4b0f-8f9f-1c6c821301ce" providerId="ADAL" clId="{1B920466-8792-B148-B72B-DB2ED37C3A52}" dt="2022-11-01T02:17:46.707" v="44" actId="1037"/>
          <ac:grpSpMkLst>
            <pc:docMk/>
            <pc:sldMk cId="17032473" sldId="458"/>
            <ac:grpSpMk id="92" creationId="{00000000-0000-0000-0000-000000000000}"/>
          </ac:grpSpMkLst>
        </pc:grpChg>
        <pc:grpChg chg="mod">
          <ac:chgData name="Gerardo Trujillo" userId="f2b77a62-f980-4b0f-8f9f-1c6c821301ce" providerId="ADAL" clId="{1B920466-8792-B148-B72B-DB2ED37C3A52}" dt="2022-11-01T02:17:46.707" v="44" actId="1037"/>
          <ac:grpSpMkLst>
            <pc:docMk/>
            <pc:sldMk cId="17032473" sldId="458"/>
            <ac:grpSpMk id="105" creationId="{00000000-0000-0000-0000-000000000000}"/>
          </ac:grpSpMkLst>
        </pc:grpChg>
        <pc:grpChg chg="mod">
          <ac:chgData name="Gerardo Trujillo" userId="f2b77a62-f980-4b0f-8f9f-1c6c821301ce" providerId="ADAL" clId="{1B920466-8792-B148-B72B-DB2ED37C3A52}" dt="2022-11-01T02:17:46.707" v="44" actId="1037"/>
          <ac:grpSpMkLst>
            <pc:docMk/>
            <pc:sldMk cId="17032473" sldId="458"/>
            <ac:grpSpMk id="117" creationId="{00000000-0000-0000-0000-000000000000}"/>
          </ac:grpSpMkLst>
        </pc:grpChg>
        <pc:grpChg chg="mod">
          <ac:chgData name="Gerardo Trujillo" userId="f2b77a62-f980-4b0f-8f9f-1c6c821301ce" providerId="ADAL" clId="{1B920466-8792-B148-B72B-DB2ED37C3A52}" dt="2022-11-01T02:17:46.707" v="44" actId="1037"/>
          <ac:grpSpMkLst>
            <pc:docMk/>
            <pc:sldMk cId="17032473" sldId="458"/>
            <ac:grpSpMk id="139" creationId="{00000000-0000-0000-0000-000000000000}"/>
          </ac:grpSpMkLst>
        </pc:grpChg>
        <pc:grpChg chg="mod">
          <ac:chgData name="Gerardo Trujillo" userId="f2b77a62-f980-4b0f-8f9f-1c6c821301ce" providerId="ADAL" clId="{1B920466-8792-B148-B72B-DB2ED37C3A52}" dt="2022-11-01T02:17:46.707" v="44" actId="1037"/>
          <ac:grpSpMkLst>
            <pc:docMk/>
            <pc:sldMk cId="17032473" sldId="458"/>
            <ac:grpSpMk id="151" creationId="{00000000-0000-0000-0000-000000000000}"/>
          </ac:grpSpMkLst>
        </pc:grpChg>
        <pc:grpChg chg="mod">
          <ac:chgData name="Gerardo Trujillo" userId="f2b77a62-f980-4b0f-8f9f-1c6c821301ce" providerId="ADAL" clId="{1B920466-8792-B148-B72B-DB2ED37C3A52}" dt="2022-11-01T02:17:46.707" v="44" actId="1037"/>
          <ac:grpSpMkLst>
            <pc:docMk/>
            <pc:sldMk cId="17032473" sldId="458"/>
            <ac:grpSpMk id="164" creationId="{00000000-0000-0000-0000-000000000000}"/>
          </ac:grpSpMkLst>
        </pc:grpChg>
        <pc:grpChg chg="mod">
          <ac:chgData name="Gerardo Trujillo" userId="f2b77a62-f980-4b0f-8f9f-1c6c821301ce" providerId="ADAL" clId="{1B920466-8792-B148-B72B-DB2ED37C3A52}" dt="2022-11-01T02:17:46.707" v="44" actId="1037"/>
          <ac:grpSpMkLst>
            <pc:docMk/>
            <pc:sldMk cId="17032473" sldId="458"/>
            <ac:grpSpMk id="173" creationId="{00000000-0000-0000-0000-000000000000}"/>
          </ac:grpSpMkLst>
        </pc:grpChg>
        <pc:grpChg chg="mod">
          <ac:chgData name="Gerardo Trujillo" userId="f2b77a62-f980-4b0f-8f9f-1c6c821301ce" providerId="ADAL" clId="{1B920466-8792-B148-B72B-DB2ED37C3A52}" dt="2022-11-01T02:17:46.707" v="44" actId="1037"/>
          <ac:grpSpMkLst>
            <pc:docMk/>
            <pc:sldMk cId="17032473" sldId="458"/>
            <ac:grpSpMk id="176" creationId="{00000000-0000-0000-0000-000000000000}"/>
          </ac:grpSpMkLst>
        </pc:grpChg>
        <pc:grpChg chg="mod">
          <ac:chgData name="Gerardo Trujillo" userId="f2b77a62-f980-4b0f-8f9f-1c6c821301ce" providerId="ADAL" clId="{1B920466-8792-B148-B72B-DB2ED37C3A52}" dt="2022-11-01T02:17:46.707" v="44" actId="1037"/>
          <ac:grpSpMkLst>
            <pc:docMk/>
            <pc:sldMk cId="17032473" sldId="458"/>
            <ac:grpSpMk id="187" creationId="{00000000-0000-0000-0000-000000000000}"/>
          </ac:grpSpMkLst>
        </pc:grpChg>
        <pc:grpChg chg="mod">
          <ac:chgData name="Gerardo Trujillo" userId="f2b77a62-f980-4b0f-8f9f-1c6c821301ce" providerId="ADAL" clId="{1B920466-8792-B148-B72B-DB2ED37C3A52}" dt="2022-11-01T02:17:46.707" v="44" actId="1037"/>
          <ac:grpSpMkLst>
            <pc:docMk/>
            <pc:sldMk cId="17032473" sldId="458"/>
            <ac:grpSpMk id="197" creationId="{00000000-0000-0000-0000-000000000000}"/>
          </ac:grpSpMkLst>
        </pc:grpChg>
        <pc:grpChg chg="mod">
          <ac:chgData name="Gerardo Trujillo" userId="f2b77a62-f980-4b0f-8f9f-1c6c821301ce" providerId="ADAL" clId="{1B920466-8792-B148-B72B-DB2ED37C3A52}" dt="2022-11-01T02:17:46.707" v="44" actId="1037"/>
          <ac:grpSpMkLst>
            <pc:docMk/>
            <pc:sldMk cId="17032473" sldId="458"/>
            <ac:grpSpMk id="206" creationId="{00000000-0000-0000-0000-000000000000}"/>
          </ac:grpSpMkLst>
        </pc:grpChg>
        <pc:grpChg chg="mod">
          <ac:chgData name="Gerardo Trujillo" userId="f2b77a62-f980-4b0f-8f9f-1c6c821301ce" providerId="ADAL" clId="{1B920466-8792-B148-B72B-DB2ED37C3A52}" dt="2022-11-01T02:17:46.707" v="44" actId="1037"/>
          <ac:grpSpMkLst>
            <pc:docMk/>
            <pc:sldMk cId="17032473" sldId="458"/>
            <ac:grpSpMk id="209" creationId="{00000000-0000-0000-0000-000000000000}"/>
          </ac:grpSpMkLst>
        </pc:grpChg>
        <pc:grpChg chg="mod">
          <ac:chgData name="Gerardo Trujillo" userId="f2b77a62-f980-4b0f-8f9f-1c6c821301ce" providerId="ADAL" clId="{1B920466-8792-B148-B72B-DB2ED37C3A52}" dt="2022-11-01T02:17:46.707" v="44" actId="1037"/>
          <ac:grpSpMkLst>
            <pc:docMk/>
            <pc:sldMk cId="17032473" sldId="458"/>
            <ac:grpSpMk id="221" creationId="{00000000-0000-0000-0000-000000000000}"/>
          </ac:grpSpMkLst>
        </pc:grpChg>
        <pc:grpChg chg="mod">
          <ac:chgData name="Gerardo Trujillo" userId="f2b77a62-f980-4b0f-8f9f-1c6c821301ce" providerId="ADAL" clId="{1B920466-8792-B148-B72B-DB2ED37C3A52}" dt="2022-11-01T02:17:46.707" v="44" actId="1037"/>
          <ac:grpSpMkLst>
            <pc:docMk/>
            <pc:sldMk cId="17032473" sldId="458"/>
            <ac:grpSpMk id="243" creationId="{00000000-0000-0000-0000-000000000000}"/>
          </ac:grpSpMkLst>
        </pc:grpChg>
        <pc:cxnChg chg="mod">
          <ac:chgData name="Gerardo Trujillo" userId="f2b77a62-f980-4b0f-8f9f-1c6c821301ce" providerId="ADAL" clId="{1B920466-8792-B148-B72B-DB2ED37C3A52}" dt="2022-11-01T02:17:46.707" v="44" actId="1037"/>
          <ac:cxnSpMkLst>
            <pc:docMk/>
            <pc:sldMk cId="17032473" sldId="458"/>
            <ac:cxnSpMk id="129" creationId="{00000000-0000-0000-0000-000000000000}"/>
          </ac:cxnSpMkLst>
        </pc:cxnChg>
      </pc:sldChg>
      <pc:sldChg chg="modSp mod modClrScheme chgLayout">
        <pc:chgData name="Gerardo Trujillo" userId="f2b77a62-f980-4b0f-8f9f-1c6c821301ce" providerId="ADAL" clId="{1B920466-8792-B148-B72B-DB2ED37C3A52}" dt="2022-11-01T02:32:37.225" v="277" actId="20577"/>
        <pc:sldMkLst>
          <pc:docMk/>
          <pc:sldMk cId="2800818394" sldId="505"/>
        </pc:sldMkLst>
        <pc:spChg chg="mod ord">
          <ac:chgData name="Gerardo Trujillo" userId="f2b77a62-f980-4b0f-8f9f-1c6c821301ce" providerId="ADAL" clId="{1B920466-8792-B148-B72B-DB2ED37C3A52}" dt="2022-11-01T02:32:37.225" v="277" actId="20577"/>
          <ac:spMkLst>
            <pc:docMk/>
            <pc:sldMk cId="2800818394" sldId="505"/>
            <ac:spMk id="7" creationId="{6B21F0EA-3BF6-40FA-A673-4F5A944A6D38}"/>
          </ac:spMkLst>
        </pc:spChg>
        <pc:spChg chg="mod">
          <ac:chgData name="Gerardo Trujillo" userId="f2b77a62-f980-4b0f-8f9f-1c6c821301ce" providerId="ADAL" clId="{1B920466-8792-B148-B72B-DB2ED37C3A52}" dt="2022-11-01T02:14:51.783" v="9" actId="20577"/>
          <ac:spMkLst>
            <pc:docMk/>
            <pc:sldMk cId="2800818394" sldId="505"/>
            <ac:spMk id="8" creationId="{AD7859A9-2AD0-4452-B801-50EC0DB107B1}"/>
          </ac:spMkLst>
        </pc:spChg>
        <pc:picChg chg="mod">
          <ac:chgData name="Gerardo Trujillo" userId="f2b77a62-f980-4b0f-8f9f-1c6c821301ce" providerId="ADAL" clId="{1B920466-8792-B148-B72B-DB2ED37C3A52}" dt="2022-11-01T02:15:45.610" v="14" actId="14100"/>
          <ac:picMkLst>
            <pc:docMk/>
            <pc:sldMk cId="2800818394" sldId="505"/>
            <ac:picMk id="6" creationId="{D87215BE-8089-43B3-8A1E-98DBC664A589}"/>
          </ac:picMkLst>
        </pc:picChg>
      </pc:sldChg>
      <pc:sldChg chg="modSp mod modClrScheme modShow chgLayout">
        <pc:chgData name="Gerardo Trujillo" userId="f2b77a62-f980-4b0f-8f9f-1c6c821301ce" providerId="ADAL" clId="{1B920466-8792-B148-B72B-DB2ED37C3A52}" dt="2022-11-01T02:30:51.807" v="273" actId="729"/>
        <pc:sldMkLst>
          <pc:docMk/>
          <pc:sldMk cId="3361118876" sldId="506"/>
        </pc:sldMkLst>
        <pc:spChg chg="mod ord">
          <ac:chgData name="Gerardo Trujillo" userId="f2b77a62-f980-4b0f-8f9f-1c6c821301ce" providerId="ADAL" clId="{1B920466-8792-B148-B72B-DB2ED37C3A52}" dt="2022-11-01T02:30:46.407" v="272" actId="20577"/>
          <ac:spMkLst>
            <pc:docMk/>
            <pc:sldMk cId="3361118876" sldId="506"/>
            <ac:spMk id="6" creationId="{66F5BEC2-1597-4120-9520-9B2FFF847A79}"/>
          </ac:spMkLst>
        </pc:spChg>
      </pc:sldChg>
      <pc:sldChg chg="modSp mod modClrScheme chgLayout">
        <pc:chgData name="Gerardo Trujillo" userId="f2b77a62-f980-4b0f-8f9f-1c6c821301ce" providerId="ADAL" clId="{1B920466-8792-B148-B72B-DB2ED37C3A52}" dt="2022-11-01T02:13:38.188" v="0" actId="700"/>
        <pc:sldMkLst>
          <pc:docMk/>
          <pc:sldMk cId="771401214" sldId="507"/>
        </pc:sldMkLst>
        <pc:spChg chg="mod ord">
          <ac:chgData name="Gerardo Trujillo" userId="f2b77a62-f980-4b0f-8f9f-1c6c821301ce" providerId="ADAL" clId="{1B920466-8792-B148-B72B-DB2ED37C3A52}" dt="2022-11-01T02:13:38.188" v="0" actId="700"/>
          <ac:spMkLst>
            <pc:docMk/>
            <pc:sldMk cId="771401214" sldId="507"/>
            <ac:spMk id="13" creationId="{E9102A7C-6B62-4B60-AF72-6E6E710C345F}"/>
          </ac:spMkLst>
        </pc:spChg>
      </pc:sldChg>
      <pc:sldChg chg="modSp mod modClrScheme chgLayout">
        <pc:chgData name="Gerardo Trujillo" userId="f2b77a62-f980-4b0f-8f9f-1c6c821301ce" providerId="ADAL" clId="{1B920466-8792-B148-B72B-DB2ED37C3A52}" dt="2022-11-01T02:19:59.743" v="59" actId="790"/>
        <pc:sldMkLst>
          <pc:docMk/>
          <pc:sldMk cId="2186766973" sldId="508"/>
        </pc:sldMkLst>
        <pc:spChg chg="mod ord">
          <ac:chgData name="Gerardo Trujillo" userId="f2b77a62-f980-4b0f-8f9f-1c6c821301ce" providerId="ADAL" clId="{1B920466-8792-B148-B72B-DB2ED37C3A52}" dt="2022-11-01T02:19:46.342" v="57" actId="790"/>
          <ac:spMkLst>
            <pc:docMk/>
            <pc:sldMk cId="2186766973" sldId="508"/>
            <ac:spMk id="6" creationId="{549FE568-43CB-4029-961B-406BA6FBA153}"/>
          </ac:spMkLst>
        </pc:spChg>
        <pc:spChg chg="mod">
          <ac:chgData name="Gerardo Trujillo" userId="f2b77a62-f980-4b0f-8f9f-1c6c821301ce" providerId="ADAL" clId="{1B920466-8792-B148-B72B-DB2ED37C3A52}" dt="2022-11-01T02:19:59.743" v="59" actId="790"/>
          <ac:spMkLst>
            <pc:docMk/>
            <pc:sldMk cId="2186766973" sldId="508"/>
            <ac:spMk id="58" creationId="{C295DD57-21B9-4AF5-8305-312F5FE9D31A}"/>
          </ac:spMkLst>
        </pc:spChg>
        <pc:spChg chg="mod">
          <ac:chgData name="Gerardo Trujillo" userId="f2b77a62-f980-4b0f-8f9f-1c6c821301ce" providerId="ADAL" clId="{1B920466-8792-B148-B72B-DB2ED37C3A52}" dt="2022-11-01T02:19:59.743" v="59" actId="790"/>
          <ac:spMkLst>
            <pc:docMk/>
            <pc:sldMk cId="2186766973" sldId="508"/>
            <ac:spMk id="67" creationId="{68EAF2F7-2D25-40D7-A636-B1B7A3AD72FB}"/>
          </ac:spMkLst>
        </pc:spChg>
        <pc:spChg chg="mod">
          <ac:chgData name="Gerardo Trujillo" userId="f2b77a62-f980-4b0f-8f9f-1c6c821301ce" providerId="ADAL" clId="{1B920466-8792-B148-B72B-DB2ED37C3A52}" dt="2022-11-01T02:19:59.743" v="59" actId="790"/>
          <ac:spMkLst>
            <pc:docMk/>
            <pc:sldMk cId="2186766973" sldId="508"/>
            <ac:spMk id="69" creationId="{53F223D4-8121-426B-BD1B-4A6CFCA80F0C}"/>
          </ac:spMkLst>
        </pc:spChg>
        <pc:spChg chg="mod">
          <ac:chgData name="Gerardo Trujillo" userId="f2b77a62-f980-4b0f-8f9f-1c6c821301ce" providerId="ADAL" clId="{1B920466-8792-B148-B72B-DB2ED37C3A52}" dt="2022-11-01T02:19:59.743" v="59" actId="790"/>
          <ac:spMkLst>
            <pc:docMk/>
            <pc:sldMk cId="2186766973" sldId="508"/>
            <ac:spMk id="95" creationId="{CE213E76-A8BB-4C28-91AA-1695DAA52366}"/>
          </ac:spMkLst>
        </pc:spChg>
        <pc:spChg chg="mod">
          <ac:chgData name="Gerardo Trujillo" userId="f2b77a62-f980-4b0f-8f9f-1c6c821301ce" providerId="ADAL" clId="{1B920466-8792-B148-B72B-DB2ED37C3A52}" dt="2022-11-01T02:19:59.743" v="59" actId="790"/>
          <ac:spMkLst>
            <pc:docMk/>
            <pc:sldMk cId="2186766973" sldId="508"/>
            <ac:spMk id="96" creationId="{83B7A1F1-352D-4F1A-B43A-FEE98D89D6B6}"/>
          </ac:spMkLst>
        </pc:spChg>
        <pc:spChg chg="mod">
          <ac:chgData name="Gerardo Trujillo" userId="f2b77a62-f980-4b0f-8f9f-1c6c821301ce" providerId="ADAL" clId="{1B920466-8792-B148-B72B-DB2ED37C3A52}" dt="2022-11-01T02:19:59.743" v="59" actId="790"/>
          <ac:spMkLst>
            <pc:docMk/>
            <pc:sldMk cId="2186766973" sldId="508"/>
            <ac:spMk id="110" creationId="{1DCB19ED-0CAB-4F82-8677-6132EAF27B74}"/>
          </ac:spMkLst>
        </pc:spChg>
        <pc:picChg chg="mod">
          <ac:chgData name="Gerardo Trujillo" userId="f2b77a62-f980-4b0f-8f9f-1c6c821301ce" providerId="ADAL" clId="{1B920466-8792-B148-B72B-DB2ED37C3A52}" dt="2022-11-01T02:19:51.238" v="58" actId="1076"/>
          <ac:picMkLst>
            <pc:docMk/>
            <pc:sldMk cId="2186766973" sldId="508"/>
            <ac:picMk id="130" creationId="{D2D03417-E098-4A2C-AD11-222108F06AC8}"/>
          </ac:picMkLst>
        </pc:picChg>
      </pc:sldChg>
      <pc:sldChg chg="modSp mod modClrScheme chgLayout">
        <pc:chgData name="Gerardo Trujillo" userId="f2b77a62-f980-4b0f-8f9f-1c6c821301ce" providerId="ADAL" clId="{1B920466-8792-B148-B72B-DB2ED37C3A52}" dt="2022-11-01T02:20:43.125" v="72" actId="14100"/>
        <pc:sldMkLst>
          <pc:docMk/>
          <pc:sldMk cId="2021251269" sldId="509"/>
        </pc:sldMkLst>
        <pc:spChg chg="mod ord">
          <ac:chgData name="Gerardo Trujillo" userId="f2b77a62-f980-4b0f-8f9f-1c6c821301ce" providerId="ADAL" clId="{1B920466-8792-B148-B72B-DB2ED37C3A52}" dt="2022-11-01T02:20:13.448" v="61" actId="790"/>
          <ac:spMkLst>
            <pc:docMk/>
            <pc:sldMk cId="2021251269" sldId="509"/>
            <ac:spMk id="6" creationId="{456AED02-CF2F-4701-90D7-5E6A9FB23F38}"/>
          </ac:spMkLst>
        </pc:spChg>
        <pc:spChg chg="mod">
          <ac:chgData name="Gerardo Trujillo" userId="f2b77a62-f980-4b0f-8f9f-1c6c821301ce" providerId="ADAL" clId="{1B920466-8792-B148-B72B-DB2ED37C3A52}" dt="2022-11-01T02:20:43.125" v="72" actId="14100"/>
          <ac:spMkLst>
            <pc:docMk/>
            <pc:sldMk cId="2021251269" sldId="509"/>
            <ac:spMk id="7" creationId="{92B681E3-14B8-45F0-95D2-BA4A237E0A02}"/>
          </ac:spMkLst>
        </pc:spChg>
        <pc:picChg chg="mod">
          <ac:chgData name="Gerardo Trujillo" userId="f2b77a62-f980-4b0f-8f9f-1c6c821301ce" providerId="ADAL" clId="{1B920466-8792-B148-B72B-DB2ED37C3A52}" dt="2022-11-01T02:20:29.707" v="66" actId="1076"/>
          <ac:picMkLst>
            <pc:docMk/>
            <pc:sldMk cId="2021251269" sldId="509"/>
            <ac:picMk id="8" creationId="{42B25B95-AE62-4194-B8C4-BC40ADA1CDD2}"/>
          </ac:picMkLst>
        </pc:picChg>
        <pc:picChg chg="mod">
          <ac:chgData name="Gerardo Trujillo" userId="f2b77a62-f980-4b0f-8f9f-1c6c821301ce" providerId="ADAL" clId="{1B920466-8792-B148-B72B-DB2ED37C3A52}" dt="2022-11-01T02:20:07.955" v="60" actId="1076"/>
          <ac:picMkLst>
            <pc:docMk/>
            <pc:sldMk cId="2021251269" sldId="509"/>
            <ac:picMk id="9" creationId="{1C46F617-46D2-4EF1-AD45-57F71B76AE94}"/>
          </ac:picMkLst>
        </pc:picChg>
      </pc:sldChg>
      <pc:sldChg chg="addSp modSp mod modClrScheme chgLayout">
        <pc:chgData name="Gerardo Trujillo" userId="f2b77a62-f980-4b0f-8f9f-1c6c821301ce" providerId="ADAL" clId="{1B920466-8792-B148-B72B-DB2ED37C3A52}" dt="2022-11-01T02:22:23.157" v="86" actId="166"/>
        <pc:sldMkLst>
          <pc:docMk/>
          <pc:sldMk cId="471427550" sldId="510"/>
        </pc:sldMkLst>
        <pc:spChg chg="add mod ord">
          <ac:chgData name="Gerardo Trujillo" userId="f2b77a62-f980-4b0f-8f9f-1c6c821301ce" providerId="ADAL" clId="{1B920466-8792-B148-B72B-DB2ED37C3A52}" dt="2022-11-01T02:21:16.445" v="78" actId="790"/>
          <ac:spMkLst>
            <pc:docMk/>
            <pc:sldMk cId="471427550" sldId="510"/>
            <ac:spMk id="2" creationId="{099EB267-E3FF-FBC8-945B-C63DDB85A15C}"/>
          </ac:spMkLst>
        </pc:spChg>
        <pc:spChg chg="mod">
          <ac:chgData name="Gerardo Trujillo" userId="f2b77a62-f980-4b0f-8f9f-1c6c821301ce" providerId="ADAL" clId="{1B920466-8792-B148-B72B-DB2ED37C3A52}" dt="2022-11-01T02:21:04.590" v="75" actId="21"/>
          <ac:spMkLst>
            <pc:docMk/>
            <pc:sldMk cId="471427550" sldId="510"/>
            <ac:spMk id="31" creationId="{361C570C-D40A-4F5C-843B-15A352962B70}"/>
          </ac:spMkLst>
        </pc:spChg>
        <pc:spChg chg="mod">
          <ac:chgData name="Gerardo Trujillo" userId="f2b77a62-f980-4b0f-8f9f-1c6c821301ce" providerId="ADAL" clId="{1B920466-8792-B148-B72B-DB2ED37C3A52}" dt="2022-11-01T02:21:29.591" v="80" actId="1076"/>
          <ac:spMkLst>
            <pc:docMk/>
            <pc:sldMk cId="471427550" sldId="510"/>
            <ac:spMk id="32" creationId="{A5870054-7BF0-4E12-88FB-4F8E61FF81E8}"/>
          </ac:spMkLst>
        </pc:spChg>
        <pc:spChg chg="mod">
          <ac:chgData name="Gerardo Trujillo" userId="f2b77a62-f980-4b0f-8f9f-1c6c821301ce" providerId="ADAL" clId="{1B920466-8792-B148-B72B-DB2ED37C3A52}" dt="2022-11-01T02:22:23.157" v="86" actId="166"/>
          <ac:spMkLst>
            <pc:docMk/>
            <pc:sldMk cId="471427550" sldId="510"/>
            <ac:spMk id="33" creationId="{0839DAB5-E7FF-4F42-A520-08B6156AB804}"/>
          </ac:spMkLst>
        </pc:spChg>
        <pc:spChg chg="mod">
          <ac:chgData name="Gerardo Trujillo" userId="f2b77a62-f980-4b0f-8f9f-1c6c821301ce" providerId="ADAL" clId="{1B920466-8792-B148-B72B-DB2ED37C3A52}" dt="2022-11-01T02:22:23.157" v="86" actId="166"/>
          <ac:spMkLst>
            <pc:docMk/>
            <pc:sldMk cId="471427550" sldId="510"/>
            <ac:spMk id="36" creationId="{8219BE5B-7EA4-4A48-A58B-D54DA0D79C44}"/>
          </ac:spMkLst>
        </pc:spChg>
        <pc:spChg chg="mod">
          <ac:chgData name="Gerardo Trujillo" userId="f2b77a62-f980-4b0f-8f9f-1c6c821301ce" providerId="ADAL" clId="{1B920466-8792-B148-B72B-DB2ED37C3A52}" dt="2022-11-01T02:21:47.638" v="85" actId="166"/>
          <ac:spMkLst>
            <pc:docMk/>
            <pc:sldMk cId="471427550" sldId="510"/>
            <ac:spMk id="38" creationId="{101DC2D4-D94B-468C-8106-26EC6C1DE9BC}"/>
          </ac:spMkLst>
        </pc:spChg>
        <pc:spChg chg="mod">
          <ac:chgData name="Gerardo Trujillo" userId="f2b77a62-f980-4b0f-8f9f-1c6c821301ce" providerId="ADAL" clId="{1B920466-8792-B148-B72B-DB2ED37C3A52}" dt="2022-11-01T02:22:23.157" v="86" actId="166"/>
          <ac:spMkLst>
            <pc:docMk/>
            <pc:sldMk cId="471427550" sldId="510"/>
            <ac:spMk id="40" creationId="{E18E2878-32F6-4E96-9923-BD8146C98A4B}"/>
          </ac:spMkLst>
        </pc:spChg>
        <pc:spChg chg="mod">
          <ac:chgData name="Gerardo Trujillo" userId="f2b77a62-f980-4b0f-8f9f-1c6c821301ce" providerId="ADAL" clId="{1B920466-8792-B148-B72B-DB2ED37C3A52}" dt="2022-11-01T02:22:23.157" v="86" actId="166"/>
          <ac:spMkLst>
            <pc:docMk/>
            <pc:sldMk cId="471427550" sldId="510"/>
            <ac:spMk id="41" creationId="{8B5DB37F-DDC2-4EBB-A118-D9856AA594D0}"/>
          </ac:spMkLst>
        </pc:spChg>
        <pc:spChg chg="mod">
          <ac:chgData name="Gerardo Trujillo" userId="f2b77a62-f980-4b0f-8f9f-1c6c821301ce" providerId="ADAL" clId="{1B920466-8792-B148-B72B-DB2ED37C3A52}" dt="2022-11-01T02:22:23.157" v="86" actId="166"/>
          <ac:spMkLst>
            <pc:docMk/>
            <pc:sldMk cId="471427550" sldId="510"/>
            <ac:spMk id="42" creationId="{D7A06B48-1720-43D1-AEF6-4CB6DA602F0E}"/>
          </ac:spMkLst>
        </pc:spChg>
        <pc:picChg chg="mod">
          <ac:chgData name="Gerardo Trujillo" userId="f2b77a62-f980-4b0f-8f9f-1c6c821301ce" providerId="ADAL" clId="{1B920466-8792-B148-B72B-DB2ED37C3A52}" dt="2022-11-01T02:20:55.426" v="74" actId="1076"/>
          <ac:picMkLst>
            <pc:docMk/>
            <pc:sldMk cId="471427550" sldId="510"/>
            <ac:picMk id="26" creationId="{D07D3FF5-D5EA-4340-B3C9-843AC5F8CAAD}"/>
          </ac:picMkLst>
        </pc:picChg>
        <pc:picChg chg="mod">
          <ac:chgData name="Gerardo Trujillo" userId="f2b77a62-f980-4b0f-8f9f-1c6c821301ce" providerId="ADAL" clId="{1B920466-8792-B148-B72B-DB2ED37C3A52}" dt="2022-11-01T02:22:23.157" v="86" actId="166"/>
          <ac:picMkLst>
            <pc:docMk/>
            <pc:sldMk cId="471427550" sldId="510"/>
            <ac:picMk id="34" creationId="{A6BFA154-4A76-48D9-B1C8-7467E081D8C1}"/>
          </ac:picMkLst>
        </pc:picChg>
        <pc:picChg chg="mod">
          <ac:chgData name="Gerardo Trujillo" userId="f2b77a62-f980-4b0f-8f9f-1c6c821301ce" providerId="ADAL" clId="{1B920466-8792-B148-B72B-DB2ED37C3A52}" dt="2022-11-01T02:22:23.157" v="86" actId="166"/>
          <ac:picMkLst>
            <pc:docMk/>
            <pc:sldMk cId="471427550" sldId="510"/>
            <ac:picMk id="35" creationId="{8DC6B317-6CBE-4F7E-9F6B-334B394898AD}"/>
          </ac:picMkLst>
        </pc:picChg>
        <pc:picChg chg="mod">
          <ac:chgData name="Gerardo Trujillo" userId="f2b77a62-f980-4b0f-8f9f-1c6c821301ce" providerId="ADAL" clId="{1B920466-8792-B148-B72B-DB2ED37C3A52}" dt="2022-11-01T02:22:23.157" v="86" actId="166"/>
          <ac:picMkLst>
            <pc:docMk/>
            <pc:sldMk cId="471427550" sldId="510"/>
            <ac:picMk id="37" creationId="{65703DE0-97F0-4665-AC3D-FEE147184843}"/>
          </ac:picMkLst>
        </pc:picChg>
        <pc:picChg chg="mod">
          <ac:chgData name="Gerardo Trujillo" userId="f2b77a62-f980-4b0f-8f9f-1c6c821301ce" providerId="ADAL" clId="{1B920466-8792-B148-B72B-DB2ED37C3A52}" dt="2022-11-01T02:22:23.157" v="86" actId="166"/>
          <ac:picMkLst>
            <pc:docMk/>
            <pc:sldMk cId="471427550" sldId="510"/>
            <ac:picMk id="39" creationId="{C5E0FC1A-8F6A-4673-B68A-79F34876FD40}"/>
          </ac:picMkLst>
        </pc:picChg>
        <pc:cxnChg chg="mod">
          <ac:chgData name="Gerardo Trujillo" userId="f2b77a62-f980-4b0f-8f9f-1c6c821301ce" providerId="ADAL" clId="{1B920466-8792-B148-B72B-DB2ED37C3A52}" dt="2022-11-01T02:22:23.157" v="86" actId="166"/>
          <ac:cxnSpMkLst>
            <pc:docMk/>
            <pc:sldMk cId="471427550" sldId="510"/>
            <ac:cxnSpMk id="29" creationId="{D7DABC31-64D0-4F4F-8012-2BB1979DECAC}"/>
          </ac:cxnSpMkLst>
        </pc:cxnChg>
        <pc:cxnChg chg="mod">
          <ac:chgData name="Gerardo Trujillo" userId="f2b77a62-f980-4b0f-8f9f-1c6c821301ce" providerId="ADAL" clId="{1B920466-8792-B148-B72B-DB2ED37C3A52}" dt="2022-11-01T02:22:23.157" v="86" actId="166"/>
          <ac:cxnSpMkLst>
            <pc:docMk/>
            <pc:sldMk cId="471427550" sldId="510"/>
            <ac:cxnSpMk id="30" creationId="{45C376FA-B18E-42C4-AC78-230B3BA33DF9}"/>
          </ac:cxnSpMkLst>
        </pc:cxnChg>
      </pc:sldChg>
      <pc:sldChg chg="addSp modSp mod modClrScheme chgLayout">
        <pc:chgData name="Gerardo Trujillo" userId="f2b77a62-f980-4b0f-8f9f-1c6c821301ce" providerId="ADAL" clId="{1B920466-8792-B148-B72B-DB2ED37C3A52}" dt="2022-11-01T02:23:17.295" v="93" actId="20577"/>
        <pc:sldMkLst>
          <pc:docMk/>
          <pc:sldMk cId="138164551" sldId="511"/>
        </pc:sldMkLst>
        <pc:spChg chg="add mod ord">
          <ac:chgData name="Gerardo Trujillo" userId="f2b77a62-f980-4b0f-8f9f-1c6c821301ce" providerId="ADAL" clId="{1B920466-8792-B148-B72B-DB2ED37C3A52}" dt="2022-11-01T02:23:17.295" v="93" actId="20577"/>
          <ac:spMkLst>
            <pc:docMk/>
            <pc:sldMk cId="138164551" sldId="511"/>
            <ac:spMk id="2" creationId="{4AA08E1C-2D4C-80E2-60F5-2BF1DE99C8CC}"/>
          </ac:spMkLst>
        </pc:spChg>
        <pc:spChg chg="mod">
          <ac:chgData name="Gerardo Trujillo" userId="f2b77a62-f980-4b0f-8f9f-1c6c821301ce" providerId="ADAL" clId="{1B920466-8792-B148-B72B-DB2ED37C3A52}" dt="2022-11-01T02:22:44.694" v="87" actId="21"/>
          <ac:spMkLst>
            <pc:docMk/>
            <pc:sldMk cId="138164551" sldId="511"/>
            <ac:spMk id="63" creationId="{7224F340-E05B-4328-9CF9-83D24C9826CD}"/>
          </ac:spMkLst>
        </pc:spChg>
        <pc:spChg chg="mod">
          <ac:chgData name="Gerardo Trujillo" userId="f2b77a62-f980-4b0f-8f9f-1c6c821301ce" providerId="ADAL" clId="{1B920466-8792-B148-B72B-DB2ED37C3A52}" dt="2022-11-01T02:23:02.377" v="91" actId="20577"/>
          <ac:spMkLst>
            <pc:docMk/>
            <pc:sldMk cId="138164551" sldId="511"/>
            <ac:spMk id="64" creationId="{E2F0A47D-44AA-4453-8414-5DBA3A7B6B0D}"/>
          </ac:spMkLst>
        </pc:spChg>
      </pc:sldChg>
      <pc:sldChg chg="addSp delSp modSp mod modClrScheme chgLayout">
        <pc:chgData name="Gerardo Trujillo" userId="f2b77a62-f980-4b0f-8f9f-1c6c821301ce" providerId="ADAL" clId="{1B920466-8792-B148-B72B-DB2ED37C3A52}" dt="2022-11-01T02:24:17.347" v="112" actId="1037"/>
        <pc:sldMkLst>
          <pc:docMk/>
          <pc:sldMk cId="1095408689" sldId="512"/>
        </pc:sldMkLst>
        <pc:spChg chg="add mod ord">
          <ac:chgData name="Gerardo Trujillo" userId="f2b77a62-f980-4b0f-8f9f-1c6c821301ce" providerId="ADAL" clId="{1B920466-8792-B148-B72B-DB2ED37C3A52}" dt="2022-11-01T02:23:29.309" v="96" actId="20577"/>
          <ac:spMkLst>
            <pc:docMk/>
            <pc:sldMk cId="1095408689" sldId="512"/>
            <ac:spMk id="2" creationId="{82889703-6C4B-2B7A-B875-87BB6F6DBB1A}"/>
          </ac:spMkLst>
        </pc:spChg>
        <pc:spChg chg="del mod">
          <ac:chgData name="Gerardo Trujillo" userId="f2b77a62-f980-4b0f-8f9f-1c6c821301ce" providerId="ADAL" clId="{1B920466-8792-B148-B72B-DB2ED37C3A52}" dt="2022-11-01T02:23:33.595" v="97" actId="478"/>
          <ac:spMkLst>
            <pc:docMk/>
            <pc:sldMk cId="1095408689" sldId="512"/>
            <ac:spMk id="35" creationId="{D7E25209-D381-403D-9D36-2D20F9DA6DB6}"/>
          </ac:spMkLst>
        </pc:spChg>
        <pc:spChg chg="mod">
          <ac:chgData name="Gerardo Trujillo" userId="f2b77a62-f980-4b0f-8f9f-1c6c821301ce" providerId="ADAL" clId="{1B920466-8792-B148-B72B-DB2ED37C3A52}" dt="2022-11-01T02:24:17.347" v="112" actId="1037"/>
          <ac:spMkLst>
            <pc:docMk/>
            <pc:sldMk cId="1095408689" sldId="512"/>
            <ac:spMk id="36" creationId="{4D9BFBD9-E6D6-47B9-B494-CFA53C00528C}"/>
          </ac:spMkLst>
        </pc:spChg>
        <pc:spChg chg="mod">
          <ac:chgData name="Gerardo Trujillo" userId="f2b77a62-f980-4b0f-8f9f-1c6c821301ce" providerId="ADAL" clId="{1B920466-8792-B148-B72B-DB2ED37C3A52}" dt="2022-11-01T02:24:17.347" v="112" actId="1037"/>
          <ac:spMkLst>
            <pc:docMk/>
            <pc:sldMk cId="1095408689" sldId="512"/>
            <ac:spMk id="37" creationId="{2CA47392-4D9C-4DFD-862B-5DBD20EB63AA}"/>
          </ac:spMkLst>
        </pc:spChg>
        <pc:spChg chg="mod">
          <ac:chgData name="Gerardo Trujillo" userId="f2b77a62-f980-4b0f-8f9f-1c6c821301ce" providerId="ADAL" clId="{1B920466-8792-B148-B72B-DB2ED37C3A52}" dt="2022-11-01T02:24:17.347" v="112" actId="1037"/>
          <ac:spMkLst>
            <pc:docMk/>
            <pc:sldMk cId="1095408689" sldId="512"/>
            <ac:spMk id="38" creationId="{1F51D614-93F9-4CAC-9792-89BC3019CD98}"/>
          </ac:spMkLst>
        </pc:spChg>
        <pc:spChg chg="mod">
          <ac:chgData name="Gerardo Trujillo" userId="f2b77a62-f980-4b0f-8f9f-1c6c821301ce" providerId="ADAL" clId="{1B920466-8792-B148-B72B-DB2ED37C3A52}" dt="2022-11-01T02:24:17.347" v="112" actId="1037"/>
          <ac:spMkLst>
            <pc:docMk/>
            <pc:sldMk cId="1095408689" sldId="512"/>
            <ac:spMk id="39" creationId="{50BA58F8-0C22-460B-BE8A-C5A9BFE3C9BA}"/>
          </ac:spMkLst>
        </pc:spChg>
        <pc:grpChg chg="mod">
          <ac:chgData name="Gerardo Trujillo" userId="f2b77a62-f980-4b0f-8f9f-1c6c821301ce" providerId="ADAL" clId="{1B920466-8792-B148-B72B-DB2ED37C3A52}" dt="2022-11-01T02:23:56.302" v="100" actId="1076"/>
          <ac:grpSpMkLst>
            <pc:docMk/>
            <pc:sldMk cId="1095408689" sldId="512"/>
            <ac:grpSpMk id="40" creationId="{AE45984B-DDB6-4812-BED4-C1E024006E25}"/>
          </ac:grpSpMkLst>
        </pc:grpChg>
        <pc:grpChg chg="mod">
          <ac:chgData name="Gerardo Trujillo" userId="f2b77a62-f980-4b0f-8f9f-1c6c821301ce" providerId="ADAL" clId="{1B920466-8792-B148-B72B-DB2ED37C3A52}" dt="2022-11-01T02:23:56.302" v="100" actId="1076"/>
          <ac:grpSpMkLst>
            <pc:docMk/>
            <pc:sldMk cId="1095408689" sldId="512"/>
            <ac:grpSpMk id="44" creationId="{07593279-0D78-4596-B7EE-321CF2EF0C55}"/>
          </ac:grpSpMkLst>
        </pc:grpChg>
        <pc:grpChg chg="mod">
          <ac:chgData name="Gerardo Trujillo" userId="f2b77a62-f980-4b0f-8f9f-1c6c821301ce" providerId="ADAL" clId="{1B920466-8792-B148-B72B-DB2ED37C3A52}" dt="2022-11-01T02:23:56.302" v="100" actId="1076"/>
          <ac:grpSpMkLst>
            <pc:docMk/>
            <pc:sldMk cId="1095408689" sldId="512"/>
            <ac:grpSpMk id="48" creationId="{E7E09632-882B-4C52-80BA-C5DBD079C8F7}"/>
          </ac:grpSpMkLst>
        </pc:grpChg>
        <pc:grpChg chg="mod">
          <ac:chgData name="Gerardo Trujillo" userId="f2b77a62-f980-4b0f-8f9f-1c6c821301ce" providerId="ADAL" clId="{1B920466-8792-B148-B72B-DB2ED37C3A52}" dt="2022-11-01T02:23:56.302" v="100" actId="1076"/>
          <ac:grpSpMkLst>
            <pc:docMk/>
            <pc:sldMk cId="1095408689" sldId="512"/>
            <ac:grpSpMk id="52" creationId="{D7F47AF2-E87D-4159-B472-B82D7763035C}"/>
          </ac:grpSpMkLst>
        </pc:grpChg>
        <pc:cxnChg chg="mod">
          <ac:chgData name="Gerardo Trujillo" userId="f2b77a62-f980-4b0f-8f9f-1c6c821301ce" providerId="ADAL" clId="{1B920466-8792-B148-B72B-DB2ED37C3A52}" dt="2022-11-01T02:23:56.302" v="100" actId="1076"/>
          <ac:cxnSpMkLst>
            <pc:docMk/>
            <pc:sldMk cId="1095408689" sldId="512"/>
            <ac:cxnSpMk id="34" creationId="{7C21977B-56D9-4B20-A3FE-3EFD9E2D1AF4}"/>
          </ac:cxnSpMkLst>
        </pc:cxnChg>
        <pc:cxnChg chg="mod">
          <ac:chgData name="Gerardo Trujillo" userId="f2b77a62-f980-4b0f-8f9f-1c6c821301ce" providerId="ADAL" clId="{1B920466-8792-B148-B72B-DB2ED37C3A52}" dt="2022-11-01T02:23:56.302" v="100" actId="1076"/>
          <ac:cxnSpMkLst>
            <pc:docMk/>
            <pc:sldMk cId="1095408689" sldId="512"/>
            <ac:cxnSpMk id="56" creationId="{AD6E086D-A9DB-4267-A681-738B805E77A5}"/>
          </ac:cxnSpMkLst>
        </pc:cxnChg>
        <pc:cxnChg chg="mod">
          <ac:chgData name="Gerardo Trujillo" userId="f2b77a62-f980-4b0f-8f9f-1c6c821301ce" providerId="ADAL" clId="{1B920466-8792-B148-B72B-DB2ED37C3A52}" dt="2022-11-01T02:23:56.302" v="100" actId="1076"/>
          <ac:cxnSpMkLst>
            <pc:docMk/>
            <pc:sldMk cId="1095408689" sldId="512"/>
            <ac:cxnSpMk id="57" creationId="{68F74549-66AA-488D-9D05-B1275AA08635}"/>
          </ac:cxnSpMkLst>
        </pc:cxnChg>
        <pc:cxnChg chg="mod">
          <ac:chgData name="Gerardo Trujillo" userId="f2b77a62-f980-4b0f-8f9f-1c6c821301ce" providerId="ADAL" clId="{1B920466-8792-B148-B72B-DB2ED37C3A52}" dt="2022-11-01T02:23:56.302" v="100" actId="1076"/>
          <ac:cxnSpMkLst>
            <pc:docMk/>
            <pc:sldMk cId="1095408689" sldId="512"/>
            <ac:cxnSpMk id="58" creationId="{CFB15C9D-1684-495F-AC88-D52A246FF295}"/>
          </ac:cxnSpMkLst>
        </pc:cxnChg>
        <pc:cxnChg chg="mod">
          <ac:chgData name="Gerardo Trujillo" userId="f2b77a62-f980-4b0f-8f9f-1c6c821301ce" providerId="ADAL" clId="{1B920466-8792-B148-B72B-DB2ED37C3A52}" dt="2022-11-01T02:23:56.302" v="100" actId="1076"/>
          <ac:cxnSpMkLst>
            <pc:docMk/>
            <pc:sldMk cId="1095408689" sldId="512"/>
            <ac:cxnSpMk id="59" creationId="{29472F41-769D-45CB-9F95-4A3538123006}"/>
          </ac:cxnSpMkLst>
        </pc:cxnChg>
      </pc:sldChg>
      <pc:sldChg chg="modSp mod modClrScheme chgLayout">
        <pc:chgData name="Gerardo Trujillo" userId="f2b77a62-f980-4b0f-8f9f-1c6c821301ce" providerId="ADAL" clId="{1B920466-8792-B148-B72B-DB2ED37C3A52}" dt="2022-11-01T02:13:38.188" v="0" actId="700"/>
        <pc:sldMkLst>
          <pc:docMk/>
          <pc:sldMk cId="344832516" sldId="10203"/>
        </pc:sldMkLst>
        <pc:spChg chg="mod ord">
          <ac:chgData name="Gerardo Trujillo" userId="f2b77a62-f980-4b0f-8f9f-1c6c821301ce" providerId="ADAL" clId="{1B920466-8792-B148-B72B-DB2ED37C3A52}" dt="2022-11-01T02:13:38.188" v="0" actId="700"/>
          <ac:spMkLst>
            <pc:docMk/>
            <pc:sldMk cId="344832516" sldId="10203"/>
            <ac:spMk id="2" creationId="{021E7414-C82C-439A-A8EC-1535663094D0}"/>
          </ac:spMkLst>
        </pc:spChg>
      </pc:sldChg>
      <pc:sldChg chg="modSp mod modClrScheme chgLayout">
        <pc:chgData name="Gerardo Trujillo" userId="f2b77a62-f980-4b0f-8f9f-1c6c821301ce" providerId="ADAL" clId="{1B920466-8792-B148-B72B-DB2ED37C3A52}" dt="2022-11-01T02:13:38.188" v="0" actId="700"/>
        <pc:sldMkLst>
          <pc:docMk/>
          <pc:sldMk cId="270640540" sldId="10204"/>
        </pc:sldMkLst>
        <pc:spChg chg="mod ord">
          <ac:chgData name="Gerardo Trujillo" userId="f2b77a62-f980-4b0f-8f9f-1c6c821301ce" providerId="ADAL" clId="{1B920466-8792-B148-B72B-DB2ED37C3A52}" dt="2022-11-01T02:13:38.188" v="0" actId="700"/>
          <ac:spMkLst>
            <pc:docMk/>
            <pc:sldMk cId="270640540" sldId="10204"/>
            <ac:spMk id="2" creationId="{021E7414-C82C-439A-A8EC-1535663094D0}"/>
          </ac:spMkLst>
        </pc:spChg>
      </pc:sldChg>
      <pc:sldMasterChg chg="addSp modSp">
        <pc:chgData name="Gerardo Trujillo" userId="f2b77a62-f980-4b0f-8f9f-1c6c821301ce" providerId="ADAL" clId="{1B920466-8792-B148-B72B-DB2ED37C3A52}" dt="2022-11-01T02:32:16.903" v="276" actId="1076"/>
        <pc:sldMasterMkLst>
          <pc:docMk/>
          <pc:sldMasterMk cId="2328870246" sldId="2147483664"/>
        </pc:sldMasterMkLst>
        <pc:picChg chg="add mod">
          <ac:chgData name="Gerardo Trujillo" userId="f2b77a62-f980-4b0f-8f9f-1c6c821301ce" providerId="ADAL" clId="{1B920466-8792-B148-B72B-DB2ED37C3A52}" dt="2022-11-01T02:32:16.903" v="276" actId="1076"/>
          <ac:picMkLst>
            <pc:docMk/>
            <pc:sldMasterMk cId="2328870246" sldId="2147483664"/>
            <ac:picMk id="1026" creationId="{71CBA401-F922-84DA-F74C-A71132DC424E}"/>
          </ac:picMkLst>
        </pc:picChg>
      </pc:sldMasterChg>
      <pc:sldMasterChg chg="delSp mod">
        <pc:chgData name="Gerardo Trujillo" userId="f2b77a62-f980-4b0f-8f9f-1c6c821301ce" providerId="ADAL" clId="{1B920466-8792-B148-B72B-DB2ED37C3A52}" dt="2022-11-01T02:28:35.895" v="255" actId="478"/>
        <pc:sldMasterMkLst>
          <pc:docMk/>
          <pc:sldMasterMk cId="1764657274" sldId="2147483678"/>
        </pc:sldMasterMkLst>
        <pc:spChg chg="del">
          <ac:chgData name="Gerardo Trujillo" userId="f2b77a62-f980-4b0f-8f9f-1c6c821301ce" providerId="ADAL" clId="{1B920466-8792-B148-B72B-DB2ED37C3A52}" dt="2022-11-01T02:28:35.895" v="255" actId="478"/>
          <ac:spMkLst>
            <pc:docMk/>
            <pc:sldMasterMk cId="1764657274" sldId="2147483678"/>
            <ac:spMk id="12" creationId="{5AFD39A0-09A2-E783-CAFD-08BB1950ACF0}"/>
          </ac:spMkLst>
        </pc:spChg>
        <pc:spChg chg="del">
          <ac:chgData name="Gerardo Trujillo" userId="f2b77a62-f980-4b0f-8f9f-1c6c821301ce" providerId="ADAL" clId="{1B920466-8792-B148-B72B-DB2ED37C3A52}" dt="2022-11-01T02:28:33.353" v="254" actId="478"/>
          <ac:spMkLst>
            <pc:docMk/>
            <pc:sldMasterMk cId="1764657274" sldId="2147483678"/>
            <ac:spMk id="17" creationId="{F1C66EBB-168D-BF0F-84C7-39A5DBFD47EE}"/>
          </ac:spMkLst>
        </pc:spChg>
      </pc:sldMaster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04T16:57:15.633"/>
    </inkml:context>
    <inkml:brush xml:id="br0">
      <inkml:brushProperty name="width" value="0.1" units="cm"/>
      <inkml:brushProperty name="height" value="0.6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04T16:57:15.634"/>
    </inkml:context>
    <inkml:brush xml:id="br0">
      <inkml:brushProperty name="width" value="0.1" units="cm"/>
      <inkml:brushProperty name="height" value="0.6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04T16:57:15.635"/>
    </inkml:context>
    <inkml:brush xml:id="br0">
      <inkml:brushProperty name="width" value="0.1" units="cm"/>
      <inkml:brushProperty name="height" value="0.6" units="cm"/>
      <inkml:brushProperty name="ignorePressure" value="1"/>
      <inkml:brushProperty name="inkEffects" value="pencil"/>
    </inkml:brush>
  </inkml:definitions>
  <inkml:trace contextRef="#ctx0" brushRef="#br0">1 0,'0'0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3281C5-B7A4-3648-A348-45ACF1EA559E}" type="datetimeFigureOut">
              <a:rPr lang="es-MX" smtClean="0"/>
              <a:t>01/11/2022</a:t>
            </a:fld>
            <a:endParaRPr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35A775-D0DB-C444-B41B-7408B6F92AA9}" type="slidenum">
              <a:rPr lang="es-MX" smtClean="0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0181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53923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69349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B16D5-08F1-45E4-82C9-6D88313FE493}" type="slidenum">
              <a:rPr kumimoji="0" lang="en-CA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CA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252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5A775-D0DB-C444-B41B-7408B6F92AA9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00145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03815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97167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84751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729838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Example Circuit</a:t>
            </a:r>
          </a:p>
          <a:p>
            <a:pPr lvl="1"/>
            <a:r>
              <a:rPr lang="en-GB" dirty="0"/>
              <a:t>Before: 9.1 outage days, costing £26,900 per year</a:t>
            </a:r>
          </a:p>
          <a:p>
            <a:pPr lvl="1"/>
            <a:r>
              <a:rPr lang="en-GB" dirty="0"/>
              <a:t>After: 6.4 outage days, costing £17,800 per year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660360-E34E-45B3-BBE3-4F69F9FE1A50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053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6854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695460" y="5059680"/>
            <a:ext cx="7856113" cy="566738"/>
          </a:xfrm>
          <a:prstGeom prst="rect">
            <a:avLst/>
          </a:prstGeom>
        </p:spPr>
        <p:txBody>
          <a:bodyPr anchor="b"/>
          <a:lstStyle>
            <a:lvl1pPr algn="l">
              <a:defRPr sz="15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9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31802" y="1089029"/>
            <a:ext cx="8280400" cy="39706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/>
          </a:p>
        </p:txBody>
      </p:sp>
      <p:sp>
        <p:nvSpPr>
          <p:cNvPr id="10" name="3 Marcador de texto"/>
          <p:cNvSpPr>
            <a:spLocks noGrp="1"/>
          </p:cNvSpPr>
          <p:nvPr>
            <p:ph type="body" sz="half" idx="2"/>
          </p:nvPr>
        </p:nvSpPr>
        <p:spPr>
          <a:xfrm>
            <a:off x="695460" y="5644536"/>
            <a:ext cx="7856113" cy="5927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362423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135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acto Marino CMC-LATAM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Imagen 473">
            <a:extLst>
              <a:ext uri="{FF2B5EF4-FFF2-40B4-BE49-F238E27FC236}">
                <a16:creationId xmlns:a16="http://schemas.microsoft.com/office/drawing/2014/main" id="{E8BDA0C5-A8E3-4B71-9895-98F296EE74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" b="92"/>
          <a:stretch/>
        </p:blipFill>
        <p:spPr>
          <a:xfrm>
            <a:off x="0" y="-30991"/>
            <a:ext cx="9202189" cy="6888995"/>
          </a:xfrm>
          <a:prstGeom prst="rect">
            <a:avLst/>
          </a:prstGeom>
        </p:spPr>
      </p:pic>
      <p:pic>
        <p:nvPicPr>
          <p:cNvPr id="3" name="Gráfico 7">
            <a:extLst>
              <a:ext uri="{FF2B5EF4-FFF2-40B4-BE49-F238E27FC236}">
                <a16:creationId xmlns:a16="http://schemas.microsoft.com/office/drawing/2014/main" id="{F811D5BB-9A45-FB2E-1010-FA8FEA7F6DA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53056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25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acto ORO CMC-LATAM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Imagen 459">
            <a:extLst>
              <a:ext uri="{FF2B5EF4-FFF2-40B4-BE49-F238E27FC236}">
                <a16:creationId xmlns:a16="http://schemas.microsoft.com/office/drawing/2014/main" id="{C95731D4-0918-4E75-B7D7-397C732A7D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" b="92"/>
          <a:stretch/>
        </p:blipFill>
        <p:spPr>
          <a:xfrm>
            <a:off x="-88833" y="-58189"/>
            <a:ext cx="9327347" cy="6982691"/>
          </a:xfrm>
          <a:prstGeom prst="rect">
            <a:avLst/>
          </a:prstGeom>
        </p:spPr>
      </p:pic>
      <p:pic>
        <p:nvPicPr>
          <p:cNvPr id="3" name="Gráfico 7">
            <a:extLst>
              <a:ext uri="{FF2B5EF4-FFF2-40B4-BE49-F238E27FC236}">
                <a16:creationId xmlns:a16="http://schemas.microsoft.com/office/drawing/2014/main" id="{8CCD53AA-02C7-B41F-6335-B035AD2F50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53056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164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acto Celeste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2" name="Imagen 931">
            <a:extLst>
              <a:ext uri="{FF2B5EF4-FFF2-40B4-BE49-F238E27FC236}">
                <a16:creationId xmlns:a16="http://schemas.microsoft.com/office/drawing/2014/main" id="{2D18413A-53ED-448C-AB9D-6C4C8059AE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" b="92"/>
          <a:stretch/>
        </p:blipFill>
        <p:spPr>
          <a:xfrm>
            <a:off x="-8398" y="1"/>
            <a:ext cx="9152398" cy="6851720"/>
          </a:xfrm>
          <a:prstGeom prst="rect">
            <a:avLst/>
          </a:prstGeom>
        </p:spPr>
      </p:pic>
      <p:pic>
        <p:nvPicPr>
          <p:cNvPr id="3" name="Gráfico 7">
            <a:extLst>
              <a:ext uri="{FF2B5EF4-FFF2-40B4-BE49-F238E27FC236}">
                <a16:creationId xmlns:a16="http://schemas.microsoft.com/office/drawing/2014/main" id="{735E9FA8-EF4C-D277-2271-0728883CC8A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53056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239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acto Rojo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" name="Imagen 923">
            <a:extLst>
              <a:ext uri="{FF2B5EF4-FFF2-40B4-BE49-F238E27FC236}">
                <a16:creationId xmlns:a16="http://schemas.microsoft.com/office/drawing/2014/main" id="{8A1B2119-8259-4180-AC52-76CAFD0BE6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" b="92"/>
          <a:stretch/>
        </p:blipFill>
        <p:spPr>
          <a:xfrm>
            <a:off x="0" y="1"/>
            <a:ext cx="9160792" cy="6858004"/>
          </a:xfrm>
          <a:prstGeom prst="rect">
            <a:avLst/>
          </a:prstGeom>
          <a:solidFill>
            <a:srgbClr val="004F58"/>
          </a:solidFill>
        </p:spPr>
      </p:pic>
      <p:pic>
        <p:nvPicPr>
          <p:cNvPr id="3" name="Gráfico 7">
            <a:extLst>
              <a:ext uri="{FF2B5EF4-FFF2-40B4-BE49-F238E27FC236}">
                <a16:creationId xmlns:a16="http://schemas.microsoft.com/office/drawing/2014/main" id="{72B25641-8CE2-377E-F0E3-710F35C8F6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53056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4224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 y fech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91133" y="6087296"/>
            <a:ext cx="8161735" cy="324183"/>
          </a:xfrm>
          <a:prstGeom prst="rect">
            <a:avLst/>
          </a:prstGeom>
        </p:spPr>
        <p:txBody>
          <a:bodyPr anchor="b"/>
          <a:lstStyle>
            <a:lvl1pPr marL="0" indent="0" defTabSz="396226">
              <a:lnSpc>
                <a:spcPct val="100000"/>
              </a:lnSpc>
              <a:spcBef>
                <a:spcPts val="0"/>
              </a:spcBef>
              <a:buSzTx/>
              <a:buNone/>
              <a:defRPr sz="1620" b="1"/>
            </a:lvl1pPr>
          </a:lstStyle>
          <a:p>
            <a:r>
              <a:t>Autor y fecha</a:t>
            </a:r>
          </a:p>
        </p:txBody>
      </p:sp>
      <p:sp>
        <p:nvSpPr>
          <p:cNvPr id="12" name="Título de presentación"/>
          <p:cNvSpPr txBox="1">
            <a:spLocks noGrp="1"/>
          </p:cNvSpPr>
          <p:nvPr>
            <p:ph type="title" hasCustomPrompt="1"/>
          </p:nvPr>
        </p:nvSpPr>
        <p:spPr>
          <a:xfrm>
            <a:off x="491133" y="1303734"/>
            <a:ext cx="8162618" cy="2321719"/>
          </a:xfrm>
          <a:prstGeom prst="rect">
            <a:avLst/>
          </a:prstGeom>
        </p:spPr>
        <p:txBody>
          <a:bodyPr anchor="b"/>
          <a:lstStyle>
            <a:lvl1pPr>
              <a:defRPr sz="5765" spc="-115"/>
            </a:lvl1pPr>
          </a:lstStyle>
          <a:p>
            <a:r>
              <a:t>Título de presentación</a:t>
            </a:r>
          </a:p>
        </p:txBody>
      </p:sp>
      <p:sp>
        <p:nvSpPr>
          <p:cNvPr id="13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91133" y="3589735"/>
            <a:ext cx="8161734" cy="1024031"/>
          </a:xfrm>
          <a:prstGeom prst="rect">
            <a:avLst/>
          </a:prstGeom>
        </p:spPr>
        <p:txBody>
          <a:bodyPr/>
          <a:lstStyle>
            <a:lvl1pPr marL="0" indent="0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1pPr>
            <a:lvl2pPr marL="0" indent="321457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2pPr>
            <a:lvl3pPr marL="0" indent="642915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3pPr>
            <a:lvl4pPr marL="0" indent="964372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4pPr>
            <a:lvl5pPr marL="0" indent="1285829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5pPr>
          </a:lstStyle>
          <a:p>
            <a:r>
              <a:t>Subtítulo de presentación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4467273" y="6482953"/>
            <a:ext cx="209455" cy="20213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621974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Title/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215901" y="576995"/>
            <a:ext cx="7449623" cy="515536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15901" y="126091"/>
            <a:ext cx="7451725" cy="4878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A1D244-F507-400B-BB80-242B2249BB33}"/>
              </a:ext>
            </a:extLst>
          </p:cNvPr>
          <p:cNvSpPr txBox="1"/>
          <p:nvPr userDrawn="1"/>
        </p:nvSpPr>
        <p:spPr>
          <a:xfrm>
            <a:off x="147879" y="6489927"/>
            <a:ext cx="38313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85000"/>
                  </a:schemeClr>
                </a:solidFill>
              </a:rPr>
              <a:t>Copperleaf Technologies Inc.</a:t>
            </a:r>
            <a:r>
              <a:rPr lang="en-US" sz="800" baseline="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CA" sz="80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© </a:t>
            </a:r>
            <a:r>
              <a:rPr lang="en-US" sz="800" dirty="0">
                <a:solidFill>
                  <a:schemeClr val="bg1">
                    <a:lumMod val="85000"/>
                  </a:schemeClr>
                </a:solidFill>
              </a:rPr>
              <a:t>2018 Proprietary &amp; Confidential     I     </a:t>
            </a:r>
            <a:fld id="{0FCA31D1-5044-433E-A665-C8C947DA7370}" type="slidenum">
              <a:rPr lang="en-US" sz="800" smtClean="0">
                <a:solidFill>
                  <a:schemeClr val="bg1">
                    <a:lumMod val="85000"/>
                  </a:schemeClr>
                </a:solidFill>
              </a:rPr>
              <a:t>‹Nº›</a:t>
            </a:fld>
            <a:r>
              <a:rPr lang="en-US" sz="800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</p:txBody>
      </p:sp>
      <p:sp>
        <p:nvSpPr>
          <p:cNvPr id="11" name="Rectangle 20">
            <a:extLst>
              <a:ext uri="{FF2B5EF4-FFF2-40B4-BE49-F238E27FC236}">
                <a16:creationId xmlns:a16="http://schemas.microsoft.com/office/drawing/2014/main" id="{3D9F6E00-F859-40B2-AD2E-FE3C4E61FC48}"/>
              </a:ext>
            </a:extLst>
          </p:cNvPr>
          <p:cNvSpPr/>
          <p:nvPr userDrawn="1"/>
        </p:nvSpPr>
        <p:spPr>
          <a:xfrm>
            <a:off x="0" y="5"/>
            <a:ext cx="72000" cy="6859200"/>
          </a:xfrm>
          <a:prstGeom prst="rect">
            <a:avLst/>
          </a:prstGeom>
          <a:solidFill>
            <a:srgbClr val="8543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83078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70">
          <p15:clr>
            <a:srgbClr val="FBAE40"/>
          </p15:clr>
        </p15:guide>
        <p15:guide id="2" pos="136">
          <p15:clr>
            <a:srgbClr val="FBAE40"/>
          </p15:clr>
        </p15:guide>
        <p15:guide id="3" orient="horz" pos="613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orient="horz" pos="44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EFT (Headline, Bod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6B9AD6FA-E498-014E-81C7-32049A771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000" y="289641"/>
            <a:ext cx="8539685" cy="6864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18" name="Content Placeholder 13">
            <a:extLst>
              <a:ext uri="{FF2B5EF4-FFF2-40B4-BE49-F238E27FC236}">
                <a16:creationId xmlns:a16="http://schemas.microsoft.com/office/drawing/2014/main" id="{18DFA501-BE25-EA4C-A882-D9389B6EEE5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06000" y="1311448"/>
            <a:ext cx="8539685" cy="5019912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1">
                <a:solidFill>
                  <a:schemeClr val="tx1"/>
                </a:solidFill>
              </a:defRPr>
            </a:lvl2pPr>
            <a:lvl3pPr>
              <a:defRPr sz="1401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240FB8-470F-924B-8827-085016493D4F}"/>
              </a:ext>
            </a:extLst>
          </p:cNvPr>
          <p:cNvSpPr txBox="1"/>
          <p:nvPr userDrawn="1"/>
        </p:nvSpPr>
        <p:spPr>
          <a:xfrm>
            <a:off x="147879" y="6489927"/>
            <a:ext cx="38313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</a:rPr>
              <a:t>Copperleaf Technologies Inc.</a:t>
            </a:r>
            <a:r>
              <a:rPr lang="en-US" sz="800" baseline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CA" sz="8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© </a:t>
            </a:r>
            <a:r>
              <a:rPr lang="en-US" sz="800">
                <a:solidFill>
                  <a:schemeClr val="bg1">
                    <a:lumMod val="85000"/>
                  </a:schemeClr>
                </a:solidFill>
              </a:rPr>
              <a:t>2020 Proprietary &amp; Confidential     I     </a:t>
            </a:r>
            <a:fld id="{0FCA31D1-5044-433E-A665-C8C947DA7370}" type="slidenum">
              <a:rPr lang="en-US" sz="800" smtClean="0">
                <a:solidFill>
                  <a:schemeClr val="bg1">
                    <a:lumMod val="85000"/>
                  </a:schemeClr>
                </a:solidFill>
              </a:rPr>
              <a:t>‹Nº›</a:t>
            </a:fld>
            <a:r>
              <a:rPr lang="en-US" sz="800">
                <a:solidFill>
                  <a:schemeClr val="bg1">
                    <a:lumMod val="85000"/>
                  </a:schemeClr>
                </a:solidFill>
              </a:rPr>
              <a:t>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574EED2-00F5-1A43-9125-E2602700A925}"/>
              </a:ext>
            </a:extLst>
          </p:cNvPr>
          <p:cNvSpPr/>
          <p:nvPr userDrawn="1"/>
        </p:nvSpPr>
        <p:spPr>
          <a:xfrm>
            <a:off x="0" y="5"/>
            <a:ext cx="72000" cy="6859200"/>
          </a:xfrm>
          <a:prstGeom prst="rect">
            <a:avLst/>
          </a:prstGeom>
          <a:solidFill>
            <a:srgbClr val="8543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AB8FAC4F-EFE1-2244-ABFC-E3D2B47703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02913" y="6151605"/>
            <a:ext cx="593208" cy="45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23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radecimi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9245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nicio de Sección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825011"/>
            <a:ext cx="6858000" cy="2387600"/>
          </a:xfrm>
        </p:spPr>
        <p:txBody>
          <a:bodyPr anchor="b">
            <a:normAutofit/>
          </a:bodyPr>
          <a:lstStyle>
            <a:lvl1pPr algn="ctr">
              <a:defRPr sz="3300" b="0">
                <a:solidFill>
                  <a:schemeClr val="bg1"/>
                </a:solidFill>
                <a:latin typeface="Gotham Black" panose="02000604040000020004" pitchFamily="50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4304686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editar el estilo de subtítulo del patrón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1674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9EFECD-D350-FF42-8E0B-475F1F78127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802" y="1461915"/>
            <a:ext cx="8280400" cy="3586074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7F333C8-057C-B545-82C5-3C58AD9BA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8997" y="123136"/>
            <a:ext cx="6823203" cy="965835"/>
          </a:xfrm>
        </p:spPr>
        <p:txBody>
          <a:bodyPr/>
          <a:lstStyle>
            <a:lvl1pPr>
              <a:defRPr>
                <a:solidFill>
                  <a:srgbClr val="292F60"/>
                </a:solidFill>
              </a:defRPr>
            </a:lvl1pPr>
          </a:lstStyle>
          <a:p>
            <a:r>
              <a:rPr lang="es-MX"/>
              <a:t>Haz clic para modificar el estilo de título del patrón 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85134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Gráfico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EBC6E8-F6FF-794E-BB8A-AA4522592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92F60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4" name="Marcador de gráfico 3">
            <a:extLst>
              <a:ext uri="{FF2B5EF4-FFF2-40B4-BE49-F238E27FC236}">
                <a16:creationId xmlns:a16="http://schemas.microsoft.com/office/drawing/2014/main" id="{39E7B192-4FB7-B649-B328-D295B5C9127A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97157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icio de Sección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FD520EB3-AF1E-B945-9553-94896C589D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825011"/>
            <a:ext cx="6858000" cy="2387600"/>
          </a:xfrm>
        </p:spPr>
        <p:txBody>
          <a:bodyPr anchor="b">
            <a:normAutofit/>
          </a:bodyPr>
          <a:lstStyle>
            <a:lvl1pPr algn="ctr">
              <a:defRPr sz="2500" b="1">
                <a:solidFill>
                  <a:srgbClr val="292F6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DDA3008A-2A83-764F-B6B9-A3E9D98113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304686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editar el estilo de subtítulo del patrón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24917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737CF7-C54A-2144-A3B1-C71895AA3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Century Gothic" panose="020B0502020202020204" pitchFamily="34" charset="0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860E7F8-4458-3B42-B1E0-C752FB120E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800" y="1449388"/>
            <a:ext cx="3995738" cy="478790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B7DAC05E-D73B-BD48-BF77-D3D88165B86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716464" y="1449388"/>
            <a:ext cx="4021137" cy="476885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65010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2 Marcador de texto"/>
          <p:cNvSpPr>
            <a:spLocks noGrp="1"/>
          </p:cNvSpPr>
          <p:nvPr>
            <p:ph type="body" idx="1"/>
          </p:nvPr>
        </p:nvSpPr>
        <p:spPr>
          <a:xfrm>
            <a:off x="432725" y="1442884"/>
            <a:ext cx="399481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5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1" name="3 Marcador de contenido"/>
          <p:cNvSpPr>
            <a:spLocks noGrp="1"/>
          </p:cNvSpPr>
          <p:nvPr>
            <p:ph sz="half" idx="2"/>
          </p:nvPr>
        </p:nvSpPr>
        <p:spPr>
          <a:xfrm>
            <a:off x="432725" y="2225520"/>
            <a:ext cx="3994815" cy="401176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2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714844" y="1449388"/>
            <a:ext cx="399481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5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3" name="5 Marcador de contenido"/>
          <p:cNvSpPr>
            <a:spLocks noGrp="1"/>
          </p:cNvSpPr>
          <p:nvPr>
            <p:ph sz="quarter" idx="4"/>
          </p:nvPr>
        </p:nvSpPr>
        <p:spPr>
          <a:xfrm>
            <a:off x="4714844" y="2225520"/>
            <a:ext cx="3994815" cy="401176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C2224AF-8075-A24F-BA8B-39164362B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57215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F0E7BD-771F-2443-BFE0-D54FB456D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19521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lateral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31801" y="1089025"/>
            <a:ext cx="2790795" cy="1162050"/>
          </a:xfrm>
          <a:prstGeom prst="rect">
            <a:avLst/>
          </a:prstGeom>
        </p:spPr>
        <p:txBody>
          <a:bodyPr anchor="b"/>
          <a:lstStyle>
            <a:lvl1pPr algn="l">
              <a:defRPr sz="15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3332132" y="1089025"/>
            <a:ext cx="5380068" cy="514826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texto"/>
          <p:cNvSpPr>
            <a:spLocks noGrp="1"/>
          </p:cNvSpPr>
          <p:nvPr>
            <p:ph type="body" sz="half" idx="2"/>
          </p:nvPr>
        </p:nvSpPr>
        <p:spPr>
          <a:xfrm>
            <a:off x="431801" y="2357430"/>
            <a:ext cx="2790795" cy="38798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20942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image" Target="../media/image5.sv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8CFA87B-F0B0-969B-AA0B-2A94603FE4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7525"/>
            <a:ext cx="9144000" cy="685800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FEF6F12D-5095-2D9C-0EA1-C73CF11A1B1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53056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75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177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8" y="2774"/>
            <a:ext cx="9136605" cy="6852453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DC5FF421-343A-D49C-1354-3214FA8D405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53056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75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3" pos="288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2D7B3E8-A1C9-47FA-8B2B-7190871E5F7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860" y="274320"/>
            <a:ext cx="1372909" cy="388470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2EF0B20-CA6B-B343-A7C3-35803DE14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997" y="123194"/>
            <a:ext cx="6823203" cy="9658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46F1726-08FA-0D46-9455-FB5016143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2" y="1449389"/>
            <a:ext cx="8280400" cy="4500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7A15D31-28D5-154E-8DBA-65D2663FD5C8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8329808" y="6171283"/>
            <a:ext cx="706359" cy="542382"/>
          </a:xfrm>
          <a:prstGeom prst="rect">
            <a:avLst/>
          </a:prstGeom>
        </p:spPr>
      </p:pic>
      <p:pic>
        <p:nvPicPr>
          <p:cNvPr id="1026" name="Picture 2" descr="Copperleaf Technologies - Crunchbase Company Profile &amp; Funding">
            <a:extLst>
              <a:ext uri="{FF2B5EF4-FFF2-40B4-BE49-F238E27FC236}">
                <a16:creationId xmlns:a16="http://schemas.microsoft.com/office/drawing/2014/main" id="{71CBA401-F922-84DA-F74C-A71132DC424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042" y="6014382"/>
            <a:ext cx="1214582" cy="75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008F03A-4B03-EAF8-3886-36F3E50CB912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43" y="6074912"/>
            <a:ext cx="8014358" cy="84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70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74" r:id="rId3"/>
    <p:sldLayoutId id="2147483668" r:id="rId4"/>
    <p:sldLayoutId id="2147483669" r:id="rId5"/>
    <p:sldLayoutId id="2147483670" r:id="rId6"/>
    <p:sldLayoutId id="2147483671" r:id="rId7"/>
    <p:sldLayoutId id="2147483673" r:id="rId8"/>
    <p:sldLayoutId id="2147483690" r:id="rId9"/>
    <p:sldLayoutId id="2147483682" r:id="rId10"/>
    <p:sldLayoutId id="2147483683" r:id="rId11"/>
    <p:sldLayoutId id="2147483685" r:id="rId12"/>
    <p:sldLayoutId id="2147483687" r:id="rId13"/>
    <p:sldLayoutId id="2147483693" r:id="rId14"/>
    <p:sldLayoutId id="2147483694" r:id="rId15"/>
    <p:sldLayoutId id="2147483695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500" b="1" kern="1200">
          <a:solidFill>
            <a:srgbClr val="292F60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Segoe UI Historic" panose="020B0502040204020203" pitchFamily="34" charset="0"/>
          <a:ea typeface="Segoe UI Historic" panose="020B0502040204020203" pitchFamily="34" charset="0"/>
          <a:cs typeface="Segoe UI Historic" panose="020B0502040204020203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Historic" panose="020B0502040204020203" pitchFamily="34" charset="0"/>
          <a:ea typeface="Segoe UI Historic" panose="020B0502040204020203" pitchFamily="34" charset="0"/>
          <a:cs typeface="Segoe UI Historic" panose="020B0502040204020203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Segoe UI Historic" panose="020B0502040204020203" pitchFamily="34" charset="0"/>
          <a:ea typeface="Segoe UI Historic" panose="020B0502040204020203" pitchFamily="34" charset="0"/>
          <a:cs typeface="Segoe UI Historic" panose="020B0502040204020203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Segoe UI Historic" panose="020B0502040204020203" pitchFamily="34" charset="0"/>
          <a:ea typeface="Segoe UI Historic" panose="020B0502040204020203" pitchFamily="34" charset="0"/>
          <a:cs typeface="Segoe UI Historic" panose="020B0502040204020203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Segoe UI Historic" panose="020B0502040204020203" pitchFamily="34" charset="0"/>
          <a:ea typeface="Segoe UI Historic" panose="020B0502040204020203" pitchFamily="34" charset="0"/>
          <a:cs typeface="Segoe UI Historic" panose="020B0502040204020203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913" userDrawn="1">
          <p15:clr>
            <a:srgbClr val="F26B43"/>
          </p15:clr>
        </p15:guide>
        <p15:guide id="3" pos="5488" userDrawn="1">
          <p15:clr>
            <a:srgbClr val="F26B43"/>
          </p15:clr>
        </p15:guide>
        <p15:guide id="4" pos="272" userDrawn="1">
          <p15:clr>
            <a:srgbClr val="F26B43"/>
          </p15:clr>
        </p15:guide>
        <p15:guide id="5" orient="horz" pos="3929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  <p15:guide id="7" orient="horz" pos="686" userDrawn="1">
          <p15:clr>
            <a:srgbClr val="F26B43"/>
          </p15:clr>
        </p15:guide>
        <p15:guide id="8" pos="2971" userDrawn="1">
          <p15:clr>
            <a:srgbClr val="F26B43"/>
          </p15:clr>
        </p15:guide>
        <p15:guide id="9" pos="2789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1"/>
            <a:ext cx="9144000" cy="684771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5" y="2774"/>
            <a:ext cx="9136605" cy="6852453"/>
          </a:xfrm>
          <a:prstGeom prst="rect">
            <a:avLst/>
          </a:prstGeom>
        </p:spPr>
      </p:pic>
      <p:sp>
        <p:nvSpPr>
          <p:cNvPr id="11" name="14 Subtítulo">
            <a:extLst>
              <a:ext uri="{FF2B5EF4-FFF2-40B4-BE49-F238E27FC236}">
                <a16:creationId xmlns:a16="http://schemas.microsoft.com/office/drawing/2014/main" id="{09CEA3E4-FFED-B8FF-F7C9-669AB52ACB57}"/>
              </a:ext>
            </a:extLst>
          </p:cNvPr>
          <p:cNvSpPr txBox="1">
            <a:spLocks/>
          </p:cNvSpPr>
          <p:nvPr userDrawn="1"/>
        </p:nvSpPr>
        <p:spPr>
          <a:xfrm>
            <a:off x="1223627" y="2879671"/>
            <a:ext cx="6696744" cy="1728192"/>
          </a:xfrm>
          <a:prstGeom prst="rect">
            <a:avLst/>
          </a:prstGeom>
        </p:spPr>
        <p:txBody>
          <a:bodyPr/>
          <a:lstStyle/>
          <a:p>
            <a:pPr marL="257175" marR="0" lvl="0" indent="-257175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6000" b="1" i="0" u="none" strike="noStrike" kern="1200" cap="none" spc="0" normalizeH="0" baseline="0" noProof="0" dirty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Century Gothic" panose="020B0502020202020204" pitchFamily="34" charset="0"/>
              </a:rPr>
              <a:t>¡GRACIAS!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309D4FBA-741D-8B31-3CB4-F18CBD23B14A}"/>
              </a:ext>
            </a:extLst>
          </p:cNvPr>
          <p:cNvSpPr/>
          <p:nvPr userDrawn="1"/>
        </p:nvSpPr>
        <p:spPr>
          <a:xfrm>
            <a:off x="2545639" y="4774686"/>
            <a:ext cx="40527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Gotham Black" panose="02000604040000020004" pitchFamily="50" charset="0"/>
              </a:rPr>
              <a:t>Karina Pérez</a:t>
            </a:r>
            <a:endParaRPr lang="es-MX" sz="2800" b="1" dirty="0">
              <a:solidFill>
                <a:srgbClr val="FFFFFF"/>
              </a:solidFill>
              <a:latin typeface="Gotham Black" panose="02000604040000020004" pitchFamily="50" charset="0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BD19D78D-2C62-CB1D-8144-36BA348CEDC9}"/>
              </a:ext>
            </a:extLst>
          </p:cNvPr>
          <p:cNvSpPr/>
          <p:nvPr userDrawn="1"/>
        </p:nvSpPr>
        <p:spPr>
          <a:xfrm>
            <a:off x="2782529" y="5215613"/>
            <a:ext cx="345913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marR="0" lvl="0" indent="-257175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MX" sz="2500" b="1" dirty="0" err="1">
                <a:solidFill>
                  <a:srgbClr val="FFFFFF"/>
                </a:solidFill>
                <a:cs typeface="Times New Roman" pitchFamily="18" charset="0"/>
              </a:rPr>
              <a:t>kperez</a:t>
            </a:r>
            <a:r>
              <a:rPr lang="en-US" sz="2500" b="1" dirty="0">
                <a:solidFill>
                  <a:srgbClr val="FFFFFF"/>
                </a:solidFill>
                <a:cs typeface="Times New Roman" pitchFamily="18" charset="0"/>
              </a:rPr>
              <a:t>@copperleaf.com</a:t>
            </a:r>
            <a:endParaRPr kumimoji="0" lang="es-MX" sz="2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5" name="Gráfico 7">
            <a:extLst>
              <a:ext uri="{FF2B5EF4-FFF2-40B4-BE49-F238E27FC236}">
                <a16:creationId xmlns:a16="http://schemas.microsoft.com/office/drawing/2014/main" id="{E1477BB4-7C3C-43FA-2AA8-19F822AAEAF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8821" y="816095"/>
            <a:ext cx="2090706" cy="589447"/>
          </a:xfrm>
          <a:prstGeom prst="rect">
            <a:avLst/>
          </a:prstGeom>
        </p:spPr>
      </p:pic>
      <p:pic>
        <p:nvPicPr>
          <p:cNvPr id="13" name="Imagen 11">
            <a:extLst>
              <a:ext uri="{FF2B5EF4-FFF2-40B4-BE49-F238E27FC236}">
                <a16:creationId xmlns:a16="http://schemas.microsoft.com/office/drawing/2014/main" id="{B2B9B094-C587-9B68-5488-B8C95B2B80D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3603" y="1759428"/>
            <a:ext cx="621141" cy="69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5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4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png"/><Relationship Id="rId5" Type="http://schemas.openxmlformats.org/officeDocument/2006/relationships/customXml" Target="../ink/ink2.xml"/><Relationship Id="rId10" Type="http://schemas.openxmlformats.org/officeDocument/2006/relationships/image" Target="../media/image59.png"/><Relationship Id="rId4" Type="http://schemas.openxmlformats.org/officeDocument/2006/relationships/image" Target="../media/image56.png"/><Relationship Id="rId9" Type="http://schemas.openxmlformats.org/officeDocument/2006/relationships/image" Target="../media/image5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3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10" Type="http://schemas.openxmlformats.org/officeDocument/2006/relationships/image" Target="../media/image71.svg"/><Relationship Id="rId4" Type="http://schemas.openxmlformats.org/officeDocument/2006/relationships/image" Target="../media/image65.svg"/><Relationship Id="rId9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4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0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ítulo 2">
            <a:extLst>
              <a:ext uri="{FF2B5EF4-FFF2-40B4-BE49-F238E27FC236}">
                <a16:creationId xmlns:a16="http://schemas.microsoft.com/office/drawing/2014/main" id="{50D353A8-5110-BD5A-6F1D-EBFE148DDD7C}"/>
              </a:ext>
            </a:extLst>
          </p:cNvPr>
          <p:cNvSpPr>
            <a:spLocks noGrp="1"/>
          </p:cNvSpPr>
          <p:nvPr/>
        </p:nvSpPr>
        <p:spPr>
          <a:xfrm>
            <a:off x="-289363" y="5670846"/>
            <a:ext cx="9144000" cy="914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sz="2500" b="1" dirty="0">
                <a:latin typeface="Century Gothic" panose="020B0502020202020204" pitchFamily="34" charset="0"/>
              </a:rPr>
              <a:t>Karina Pérez</a:t>
            </a:r>
          </a:p>
          <a:p>
            <a:pPr algn="r"/>
            <a:r>
              <a:rPr lang="es-CO" sz="2500" dirty="0">
                <a:latin typeface="Century Gothic" panose="020B0502020202020204" pitchFamily="34" charset="0"/>
              </a:rPr>
              <a:t>CMC CHILE, 2022</a:t>
            </a:r>
          </a:p>
        </p:txBody>
      </p:sp>
      <p:sp>
        <p:nvSpPr>
          <p:cNvPr id="7" name="Título 5">
            <a:extLst>
              <a:ext uri="{FF2B5EF4-FFF2-40B4-BE49-F238E27FC236}">
                <a16:creationId xmlns:a16="http://schemas.microsoft.com/office/drawing/2014/main" id="{07614615-713A-17CE-48D1-8CC0D8ACBB35}"/>
              </a:ext>
            </a:extLst>
          </p:cNvPr>
          <p:cNvSpPr txBox="1">
            <a:spLocks/>
          </p:cNvSpPr>
          <p:nvPr/>
        </p:nvSpPr>
        <p:spPr>
          <a:xfrm>
            <a:off x="180974" y="3913506"/>
            <a:ext cx="8782050" cy="488469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s-MX" sz="3500" dirty="0">
                <a:solidFill>
                  <a:schemeClr val="bg1"/>
                </a:solidFill>
                <a:latin typeface="Century Gothic" panose="020B0502020202020204" pitchFamily="34" charset="0"/>
              </a:rPr>
              <a:t>¡LOGRA UN CAMBIO RÁPIDO</a:t>
            </a:r>
          </a:p>
          <a:p>
            <a:pPr algn="ctr">
              <a:lnSpc>
                <a:spcPct val="100000"/>
              </a:lnSpc>
            </a:pPr>
            <a:r>
              <a:rPr lang="es-MX" sz="3500" dirty="0">
                <a:solidFill>
                  <a:schemeClr val="bg1"/>
                </a:solidFill>
                <a:latin typeface="Century Gothic" panose="020B0502020202020204" pitchFamily="34" charset="0"/>
              </a:rPr>
              <a:t>Y POTENTE!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73142C7-7C56-6555-DF49-7577A5DD1BCA}"/>
              </a:ext>
            </a:extLst>
          </p:cNvPr>
          <p:cNvSpPr txBox="1"/>
          <p:nvPr/>
        </p:nvSpPr>
        <p:spPr>
          <a:xfrm>
            <a:off x="700590" y="1682582"/>
            <a:ext cx="774281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“APLICA INMEDIATAMENTE…”</a:t>
            </a:r>
            <a:endParaRPr lang="es-MX" sz="6000" dirty="0"/>
          </a:p>
        </p:txBody>
      </p:sp>
      <p:pic>
        <p:nvPicPr>
          <p:cNvPr id="11" name="Imagen 11">
            <a:extLst>
              <a:ext uri="{FF2B5EF4-FFF2-40B4-BE49-F238E27FC236}">
                <a16:creationId xmlns:a16="http://schemas.microsoft.com/office/drawing/2014/main" id="{97FC5DAF-F73D-6112-C476-FABD205779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1091" y="240346"/>
            <a:ext cx="621141" cy="69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96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8AE8E7B1-8757-4989-B6C2-7D875185852A}"/>
              </a:ext>
            </a:extLst>
          </p:cNvPr>
          <p:cNvSpPr txBox="1">
            <a:spLocks/>
          </p:cNvSpPr>
          <p:nvPr/>
        </p:nvSpPr>
        <p:spPr>
          <a:xfrm>
            <a:off x="1484080" y="1146494"/>
            <a:ext cx="6175839" cy="339789"/>
          </a:xfrm>
          <a:prstGeom prst="rect">
            <a:avLst/>
          </a:prstGeom>
        </p:spPr>
        <p:txBody>
          <a:bodyPr/>
          <a:lstStyle>
            <a:lvl1pPr marL="381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762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143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524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905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2286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2667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3048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3429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>
              <a:buNone/>
            </a:pPr>
            <a:r>
              <a:rPr lang="es-ES" sz="21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Evalúe las inversiones en una escala económica común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F61D61E6-F57C-4813-A460-737F75FF3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1009" y="142370"/>
            <a:ext cx="4524406" cy="965835"/>
          </a:xfrm>
        </p:spPr>
        <p:txBody>
          <a:bodyPr>
            <a:noAutofit/>
          </a:bodyPr>
          <a:lstStyle/>
          <a:p>
            <a:r>
              <a:rPr lang="en-CA" sz="2600" dirty="0">
                <a:latin typeface="Calibri" panose="020F0502020204030204" pitchFamily="34" charset="0"/>
                <a:cs typeface="Calibri" panose="020F0502020204030204" pitchFamily="34" charset="0"/>
              </a:rPr>
              <a:t>Marco de Valor de Copperleaf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74A724BB-F79D-4FC2-22F7-C9775B07FEAE}"/>
              </a:ext>
            </a:extLst>
          </p:cNvPr>
          <p:cNvGrpSpPr/>
          <p:nvPr/>
        </p:nvGrpSpPr>
        <p:grpSpPr>
          <a:xfrm>
            <a:off x="1073447" y="2056956"/>
            <a:ext cx="6345448" cy="3587651"/>
            <a:chOff x="1073447" y="2474071"/>
            <a:chExt cx="5357602" cy="302913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3ADEF5B-A52F-4C40-8816-C7B1AA3B868F}"/>
                </a:ext>
              </a:extLst>
            </p:cNvPr>
            <p:cNvSpPr txBox="1"/>
            <p:nvPr/>
          </p:nvSpPr>
          <p:spPr>
            <a:xfrm>
              <a:off x="3134813" y="2474071"/>
              <a:ext cx="2125566" cy="243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984" b="1" i="1" dirty="0" err="1"/>
                <a:t>Escala</a:t>
              </a:r>
              <a:r>
                <a:rPr lang="en-CA" sz="984" b="1" i="1" dirty="0"/>
                <a:t> </a:t>
              </a:r>
              <a:r>
                <a:rPr lang="en-CA" sz="984" b="1" i="1" dirty="0" err="1"/>
                <a:t>Financiera</a:t>
              </a:r>
              <a:r>
                <a:rPr lang="en-CA" sz="984" b="1" i="1" dirty="0"/>
                <a:t> </a:t>
              </a:r>
              <a:r>
                <a:rPr lang="en-CA" sz="984" b="1" i="1" dirty="0" err="1"/>
                <a:t>Comun</a:t>
              </a:r>
              <a:r>
                <a:rPr lang="en-CA" sz="984" b="1" i="1" dirty="0"/>
                <a:t> ($)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5B63480-795F-400C-81CB-EC44119578A5}"/>
                </a:ext>
              </a:extLst>
            </p:cNvPr>
            <p:cNvCxnSpPr/>
            <p:nvPr/>
          </p:nvCxnSpPr>
          <p:spPr>
            <a:xfrm>
              <a:off x="3018818" y="2906597"/>
              <a:ext cx="29436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8662BE3-31B7-4D01-887E-2F68D56A8D62}"/>
                </a:ext>
              </a:extLst>
            </p:cNvPr>
            <p:cNvCxnSpPr/>
            <p:nvPr/>
          </p:nvCxnSpPr>
          <p:spPr>
            <a:xfrm>
              <a:off x="3018818" y="4978525"/>
              <a:ext cx="29436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676CE8D-52CF-484F-87A4-13FDE126C5C9}"/>
                </a:ext>
              </a:extLst>
            </p:cNvPr>
            <p:cNvCxnSpPr/>
            <p:nvPr/>
          </p:nvCxnSpPr>
          <p:spPr>
            <a:xfrm>
              <a:off x="3018818" y="5274513"/>
              <a:ext cx="29436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A17FD4D-4423-45B7-9140-1CB3FB067D78}"/>
                </a:ext>
              </a:extLst>
            </p:cNvPr>
            <p:cNvSpPr txBox="1"/>
            <p:nvPr/>
          </p:nvSpPr>
          <p:spPr>
            <a:xfrm>
              <a:off x="1539505" y="2968076"/>
              <a:ext cx="1512302" cy="222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O" sz="844" b="1" dirty="0"/>
                <a:t>Incremento en Ganancias</a:t>
              </a:r>
              <a:endParaRPr lang="en-CA" sz="844" b="1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9A4439-6733-4B73-B754-96191976F850}"/>
                </a:ext>
              </a:extLst>
            </p:cNvPr>
            <p:cNvSpPr txBox="1"/>
            <p:nvPr/>
          </p:nvSpPr>
          <p:spPr>
            <a:xfrm>
              <a:off x="1106146" y="3283515"/>
              <a:ext cx="1945661" cy="222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844" b="1" dirty="0"/>
                <a:t>Riesgo de </a:t>
              </a:r>
              <a:r>
                <a:rPr lang="es-ES" sz="844" b="1" dirty="0" err="1"/>
                <a:t>Interrupci</a:t>
              </a:r>
              <a:r>
                <a:rPr lang="es-AR" sz="844" b="1" dirty="0" err="1"/>
                <a:t>ón</a:t>
              </a:r>
              <a:endParaRPr lang="en-CA" sz="844" b="1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456DB02-381E-4CC5-92F9-66F3569653C8}"/>
                </a:ext>
              </a:extLst>
            </p:cNvPr>
            <p:cNvSpPr txBox="1"/>
            <p:nvPr/>
          </p:nvSpPr>
          <p:spPr>
            <a:xfrm>
              <a:off x="1950656" y="3573797"/>
              <a:ext cx="1101151" cy="222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CA" sz="844" b="1" dirty="0" err="1"/>
                <a:t>Productividad</a:t>
              </a:r>
              <a:endParaRPr lang="en-CA" sz="844" b="1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3F95301-A0D0-4414-9FC8-B9E2B8EB4259}"/>
                </a:ext>
              </a:extLst>
            </p:cNvPr>
            <p:cNvSpPr txBox="1"/>
            <p:nvPr/>
          </p:nvSpPr>
          <p:spPr>
            <a:xfrm>
              <a:off x="1645921" y="3864078"/>
              <a:ext cx="1405886" cy="222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CA" sz="844" b="1" dirty="0" err="1"/>
                <a:t>Riesgos</a:t>
              </a:r>
              <a:r>
                <a:rPr lang="en-CA" sz="844" b="1" dirty="0"/>
                <a:t> de </a:t>
              </a:r>
              <a:r>
                <a:rPr lang="en-CA" sz="844" b="1" dirty="0" err="1"/>
                <a:t>Seguridad</a:t>
              </a:r>
              <a:endParaRPr lang="en-CA" sz="844" b="1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2866A9A-A8E7-4473-9E88-F48D21B787CE}"/>
                </a:ext>
              </a:extLst>
            </p:cNvPr>
            <p:cNvSpPr txBox="1"/>
            <p:nvPr/>
          </p:nvSpPr>
          <p:spPr>
            <a:xfrm>
              <a:off x="1950656" y="4154360"/>
              <a:ext cx="1101151" cy="222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CA" sz="844" b="1" dirty="0" err="1"/>
                <a:t>Riesgo</a:t>
              </a:r>
              <a:r>
                <a:rPr lang="en-CA" sz="844" b="1" dirty="0"/>
                <a:t> Ambiental</a:t>
              </a:r>
              <a:endParaRPr lang="en-CA" sz="773" b="1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7D158AD-0C08-4213-BB7C-866D3D588651}"/>
                </a:ext>
              </a:extLst>
            </p:cNvPr>
            <p:cNvSpPr txBox="1"/>
            <p:nvPr/>
          </p:nvSpPr>
          <p:spPr>
            <a:xfrm>
              <a:off x="1073447" y="4418875"/>
              <a:ext cx="1945661" cy="222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O" sz="844" b="1" dirty="0"/>
                <a:t>Lugar de Trabajo Productivo</a:t>
              </a:r>
              <a:endParaRPr lang="en-CA" sz="844" b="1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FE68898-3F3A-44B4-8D31-8F2AD97A4933}"/>
                </a:ext>
              </a:extLst>
            </p:cNvPr>
            <p:cNvSpPr txBox="1"/>
            <p:nvPr/>
          </p:nvSpPr>
          <p:spPr>
            <a:xfrm>
              <a:off x="1951854" y="4734923"/>
              <a:ext cx="1101151" cy="222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CA" sz="844" b="1" dirty="0" err="1"/>
                <a:t>Costos</a:t>
              </a:r>
              <a:endParaRPr lang="en-CA" sz="844" b="1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A6091A7-3D17-4A6A-A355-CFEDA120D036}"/>
                </a:ext>
              </a:extLst>
            </p:cNvPr>
            <p:cNvSpPr txBox="1"/>
            <p:nvPr/>
          </p:nvSpPr>
          <p:spPr>
            <a:xfrm>
              <a:off x="1539505" y="5047411"/>
              <a:ext cx="1513500" cy="243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CA" sz="984" b="1" dirty="0"/>
                <a:t>Valor </a:t>
              </a:r>
              <a:r>
                <a:rPr lang="en-CA" sz="984" b="1" dirty="0" err="1"/>
                <a:t>Presente</a:t>
              </a:r>
              <a:r>
                <a:rPr lang="en-CA" sz="984" b="1" dirty="0"/>
                <a:t> </a:t>
              </a:r>
              <a:r>
                <a:rPr lang="en-CA" sz="984" b="1" dirty="0" err="1"/>
                <a:t>Neto</a:t>
              </a:r>
              <a:endParaRPr lang="en-CA" sz="984" b="1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D233487-F561-4D29-B373-701094926A9A}"/>
                </a:ext>
              </a:extLst>
            </p:cNvPr>
            <p:cNvSpPr/>
            <p:nvPr/>
          </p:nvSpPr>
          <p:spPr>
            <a:xfrm>
              <a:off x="4197597" y="2944272"/>
              <a:ext cx="924822" cy="811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949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86BFD60-959E-4112-BCC6-0489BFB23C30}"/>
                </a:ext>
              </a:extLst>
            </p:cNvPr>
            <p:cNvSpPr/>
            <p:nvPr/>
          </p:nvSpPr>
          <p:spPr>
            <a:xfrm>
              <a:off x="3956496" y="4713755"/>
              <a:ext cx="241101" cy="811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949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F486BEB-8FAB-4231-801D-3D3075DBEB29}"/>
                </a:ext>
              </a:extLst>
            </p:cNvPr>
            <p:cNvSpPr/>
            <p:nvPr/>
          </p:nvSpPr>
          <p:spPr>
            <a:xfrm>
              <a:off x="3487863" y="4794123"/>
              <a:ext cx="709734" cy="8105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949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BD2D16E-0755-46F5-B786-5D4F2D735D0C}"/>
                </a:ext>
              </a:extLst>
            </p:cNvPr>
            <p:cNvSpPr/>
            <p:nvPr/>
          </p:nvSpPr>
          <p:spPr>
            <a:xfrm>
              <a:off x="3189010" y="4875181"/>
              <a:ext cx="1008641" cy="81152"/>
            </a:xfrm>
            <a:prstGeom prst="rect">
              <a:avLst/>
            </a:prstGeom>
            <a:solidFill>
              <a:srgbClr val="D984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949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0E8DDD4-7CC7-4977-8FA6-11D01422DCFC}"/>
                </a:ext>
              </a:extLst>
            </p:cNvPr>
            <p:cNvSpPr/>
            <p:nvPr/>
          </p:nvSpPr>
          <p:spPr>
            <a:xfrm>
              <a:off x="4197596" y="3238477"/>
              <a:ext cx="207857" cy="811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949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775F5BC-0FE0-478E-BE84-23C2AABD625C}"/>
                </a:ext>
              </a:extLst>
            </p:cNvPr>
            <p:cNvSpPr/>
            <p:nvPr/>
          </p:nvSpPr>
          <p:spPr>
            <a:xfrm>
              <a:off x="4197596" y="3603962"/>
              <a:ext cx="919225" cy="8115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949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767B0C7-6059-43BF-A131-7D50B388CD5D}"/>
                </a:ext>
              </a:extLst>
            </p:cNvPr>
            <p:cNvSpPr/>
            <p:nvPr/>
          </p:nvSpPr>
          <p:spPr>
            <a:xfrm>
              <a:off x="4197597" y="3318845"/>
              <a:ext cx="713538" cy="8115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949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F249E84-11CF-4E92-BAA3-95942490E858}"/>
                </a:ext>
              </a:extLst>
            </p:cNvPr>
            <p:cNvSpPr/>
            <p:nvPr/>
          </p:nvSpPr>
          <p:spPr>
            <a:xfrm>
              <a:off x="4197596" y="3684330"/>
              <a:ext cx="712837" cy="81152"/>
            </a:xfrm>
            <a:prstGeom prst="rect">
              <a:avLst/>
            </a:prstGeom>
            <a:solidFill>
              <a:srgbClr val="D984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949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87A31CE-8FE9-4863-9E3E-776C81D99D36}"/>
                </a:ext>
              </a:extLst>
            </p:cNvPr>
            <p:cNvSpPr/>
            <p:nvPr/>
          </p:nvSpPr>
          <p:spPr>
            <a:xfrm>
              <a:off x="4197596" y="3906554"/>
              <a:ext cx="458911" cy="8115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949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9D14087-52CE-43D2-8015-0CA7816EBB03}"/>
                </a:ext>
              </a:extLst>
            </p:cNvPr>
            <p:cNvSpPr/>
            <p:nvPr/>
          </p:nvSpPr>
          <p:spPr>
            <a:xfrm>
              <a:off x="4197597" y="4188181"/>
              <a:ext cx="209944" cy="8115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949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9F0A9D1-E829-45FE-8AE4-2AA3E7E79890}"/>
                </a:ext>
              </a:extLst>
            </p:cNvPr>
            <p:cNvSpPr/>
            <p:nvPr/>
          </p:nvSpPr>
          <p:spPr>
            <a:xfrm>
              <a:off x="4197597" y="4268548"/>
              <a:ext cx="457506" cy="81152"/>
            </a:xfrm>
            <a:prstGeom prst="rect">
              <a:avLst/>
            </a:prstGeom>
            <a:solidFill>
              <a:srgbClr val="D984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949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7B2F4FE-F2A1-45F0-8CFF-BEFC83A633BC}"/>
                </a:ext>
              </a:extLst>
            </p:cNvPr>
            <p:cNvSpPr/>
            <p:nvPr/>
          </p:nvSpPr>
          <p:spPr>
            <a:xfrm>
              <a:off x="4197597" y="4566946"/>
              <a:ext cx="581723" cy="81152"/>
            </a:xfrm>
            <a:prstGeom prst="rect">
              <a:avLst/>
            </a:prstGeom>
            <a:solidFill>
              <a:srgbClr val="D984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949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3BC825A-570A-4E0B-A89B-14D60BAAF73D}"/>
                </a:ext>
              </a:extLst>
            </p:cNvPr>
            <p:cNvCxnSpPr/>
            <p:nvPr/>
          </p:nvCxnSpPr>
          <p:spPr>
            <a:xfrm>
              <a:off x="3018818" y="3202587"/>
              <a:ext cx="2943600" cy="0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BE53F2D-4C3E-465D-A340-FBFCD31A86B2}"/>
                </a:ext>
              </a:extLst>
            </p:cNvPr>
            <p:cNvCxnSpPr/>
            <p:nvPr/>
          </p:nvCxnSpPr>
          <p:spPr>
            <a:xfrm>
              <a:off x="3018818" y="3498577"/>
              <a:ext cx="2943600" cy="0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6EEC209-3F78-473F-9B19-51FE7B9E7AA4}"/>
                </a:ext>
              </a:extLst>
            </p:cNvPr>
            <p:cNvCxnSpPr/>
            <p:nvPr/>
          </p:nvCxnSpPr>
          <p:spPr>
            <a:xfrm>
              <a:off x="3018818" y="3794566"/>
              <a:ext cx="2943600" cy="0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3D78C2D-39BA-4492-A4F1-3F569C8EEA15}"/>
                </a:ext>
              </a:extLst>
            </p:cNvPr>
            <p:cNvCxnSpPr/>
            <p:nvPr/>
          </p:nvCxnSpPr>
          <p:spPr>
            <a:xfrm flipV="1">
              <a:off x="3018818" y="4090555"/>
              <a:ext cx="2943600" cy="1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039B8D4-EC6E-4C6F-817C-2185E71764FE}"/>
                </a:ext>
              </a:extLst>
            </p:cNvPr>
            <p:cNvCxnSpPr/>
            <p:nvPr/>
          </p:nvCxnSpPr>
          <p:spPr>
            <a:xfrm>
              <a:off x="3018818" y="4386546"/>
              <a:ext cx="2943600" cy="0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7A071B2-693B-4D0F-AA95-75AD502ACB69}"/>
                </a:ext>
              </a:extLst>
            </p:cNvPr>
            <p:cNvCxnSpPr/>
            <p:nvPr/>
          </p:nvCxnSpPr>
          <p:spPr>
            <a:xfrm>
              <a:off x="3018818" y="4682535"/>
              <a:ext cx="2943600" cy="0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0AAE89A-D551-4D00-9937-BB0945500A35}"/>
                </a:ext>
              </a:extLst>
            </p:cNvPr>
            <p:cNvSpPr/>
            <p:nvPr/>
          </p:nvSpPr>
          <p:spPr>
            <a:xfrm>
              <a:off x="4197596" y="5015256"/>
              <a:ext cx="915734" cy="8036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949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FD71543-D2B3-4F2F-974D-AF77EB5C5D73}"/>
                </a:ext>
              </a:extLst>
            </p:cNvPr>
            <p:cNvSpPr/>
            <p:nvPr/>
          </p:nvSpPr>
          <p:spPr>
            <a:xfrm>
              <a:off x="4197596" y="5095624"/>
              <a:ext cx="1314827" cy="8105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949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3A1E044-BAE1-46A7-85F0-2777A6021330}"/>
                </a:ext>
              </a:extLst>
            </p:cNvPr>
            <p:cNvSpPr/>
            <p:nvPr/>
          </p:nvSpPr>
          <p:spPr>
            <a:xfrm>
              <a:off x="4197597" y="5175990"/>
              <a:ext cx="576846" cy="81633"/>
            </a:xfrm>
            <a:prstGeom prst="rect">
              <a:avLst/>
            </a:prstGeom>
            <a:solidFill>
              <a:srgbClr val="D984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949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26CB7A1-882D-4E7E-B039-C65958D30453}"/>
                </a:ext>
              </a:extLst>
            </p:cNvPr>
            <p:cNvCxnSpPr/>
            <p:nvPr/>
          </p:nvCxnSpPr>
          <p:spPr>
            <a:xfrm>
              <a:off x="4197596" y="2906598"/>
              <a:ext cx="0" cy="236791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2E3F353-C0A9-4A53-826F-0C9119571AA7}"/>
                </a:ext>
              </a:extLst>
            </p:cNvPr>
            <p:cNvSpPr/>
            <p:nvPr/>
          </p:nvSpPr>
          <p:spPr>
            <a:xfrm>
              <a:off x="3411391" y="5337890"/>
              <a:ext cx="103928" cy="811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949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D62F84E-34DA-464D-8130-223B6ABBA2A2}"/>
                </a:ext>
              </a:extLst>
            </p:cNvPr>
            <p:cNvSpPr txBox="1"/>
            <p:nvPr/>
          </p:nvSpPr>
          <p:spPr>
            <a:xfrm>
              <a:off x="3304324" y="2755246"/>
              <a:ext cx="377026" cy="2871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633"/>
                <a:t>-$250</a:t>
              </a:r>
            </a:p>
            <a:p>
              <a:endParaRPr lang="en-CA" sz="633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A2FC60D-4C64-4BFC-885B-6D3DF0110DB4}"/>
                </a:ext>
              </a:extLst>
            </p:cNvPr>
            <p:cNvSpPr txBox="1"/>
            <p:nvPr/>
          </p:nvSpPr>
          <p:spPr>
            <a:xfrm>
              <a:off x="4107537" y="2755246"/>
              <a:ext cx="268022" cy="189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633"/>
                <a:t>$0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1F50CF5-6891-413B-82B2-C22E8A5A0DA0}"/>
                </a:ext>
              </a:extLst>
            </p:cNvPr>
            <p:cNvSpPr txBox="1"/>
            <p:nvPr/>
          </p:nvSpPr>
          <p:spPr>
            <a:xfrm>
              <a:off x="4803392" y="2755246"/>
              <a:ext cx="351378" cy="189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633"/>
                <a:t>$250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80F8A4C-D3EF-4B3E-81E7-9E9ADC6ADA97}"/>
                </a:ext>
              </a:extLst>
            </p:cNvPr>
            <p:cNvSpPr txBox="1"/>
            <p:nvPr/>
          </p:nvSpPr>
          <p:spPr>
            <a:xfrm>
              <a:off x="5582090" y="2755246"/>
              <a:ext cx="351378" cy="189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633"/>
                <a:t>$500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C79AF49-2825-4171-B5BA-70A5AA3825D8}"/>
                </a:ext>
              </a:extLst>
            </p:cNvPr>
            <p:cNvSpPr txBox="1"/>
            <p:nvPr/>
          </p:nvSpPr>
          <p:spPr>
            <a:xfrm>
              <a:off x="3482957" y="5297314"/>
              <a:ext cx="642141" cy="205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738" dirty="0"/>
                <a:t>Proyecto 1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33CB671-F063-4C1D-8870-B85EEDECD52D}"/>
                </a:ext>
              </a:extLst>
            </p:cNvPr>
            <p:cNvSpPr/>
            <p:nvPr/>
          </p:nvSpPr>
          <p:spPr>
            <a:xfrm>
              <a:off x="4202399" y="5337890"/>
              <a:ext cx="103928" cy="8115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949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C1C4C2B-DB57-4CDB-80F7-731066678ED4}"/>
                </a:ext>
              </a:extLst>
            </p:cNvPr>
            <p:cNvSpPr txBox="1"/>
            <p:nvPr/>
          </p:nvSpPr>
          <p:spPr>
            <a:xfrm>
              <a:off x="4280309" y="5297313"/>
              <a:ext cx="654617" cy="205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738" dirty="0"/>
                <a:t>Proyecto 2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DF0A7B0E-9436-4363-BA38-8741549F49D8}"/>
                </a:ext>
              </a:extLst>
            </p:cNvPr>
            <p:cNvSpPr/>
            <p:nvPr/>
          </p:nvSpPr>
          <p:spPr>
            <a:xfrm>
              <a:off x="5006096" y="5337890"/>
              <a:ext cx="103928" cy="81152"/>
            </a:xfrm>
            <a:prstGeom prst="rect">
              <a:avLst/>
            </a:prstGeom>
            <a:solidFill>
              <a:srgbClr val="D984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949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A293170-57CF-4ADC-803D-08A455650411}"/>
                </a:ext>
              </a:extLst>
            </p:cNvPr>
            <p:cNvSpPr txBox="1"/>
            <p:nvPr/>
          </p:nvSpPr>
          <p:spPr>
            <a:xfrm>
              <a:off x="5077661" y="5297314"/>
              <a:ext cx="933128" cy="205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738" dirty="0"/>
                <a:t>Proyecto 3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EE1DA1B-0E6F-4552-B3AC-40DE85CDC88F}"/>
                </a:ext>
              </a:extLst>
            </p:cNvPr>
            <p:cNvSpPr txBox="1"/>
            <p:nvPr/>
          </p:nvSpPr>
          <p:spPr>
            <a:xfrm>
              <a:off x="4934926" y="4141670"/>
              <a:ext cx="1496123" cy="5465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738" dirty="0"/>
                <a:t>Evalúe los beneficios tangibles e intangibles para calcular un valor presente neto expresado en una escala económica común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86105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52896" y="4303828"/>
            <a:ext cx="974392" cy="258134"/>
            <a:chOff x="1618104" y="3521250"/>
            <a:chExt cx="974392" cy="258134"/>
          </a:xfrm>
        </p:grpSpPr>
        <p:sp>
          <p:nvSpPr>
            <p:cNvPr id="4" name="Rectangle 3"/>
            <p:cNvSpPr/>
            <p:nvPr/>
          </p:nvSpPr>
          <p:spPr>
            <a:xfrm>
              <a:off x="2117351" y="3521250"/>
              <a:ext cx="475145" cy="25667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r>
                <a:rPr lang="es-ES_tradnl" sz="900" b="1" dirty="0">
                  <a:solidFill>
                    <a:srgbClr val="002855"/>
                  </a:solidFill>
                  <a:latin typeface="Calibri"/>
                </a:rPr>
                <a:t>$13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1618104" y="3522709"/>
              <a:ext cx="499248" cy="25667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r>
                <a:rPr lang="es-ES_tradnl" sz="900" b="1" dirty="0">
                  <a:solidFill>
                    <a:srgbClr val="002855"/>
                  </a:solidFill>
                  <a:latin typeface="Calibri"/>
                </a:rPr>
                <a:t>$300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58255" y="4302632"/>
            <a:ext cx="974392" cy="258134"/>
            <a:chOff x="1618104" y="3521250"/>
            <a:chExt cx="974392" cy="258134"/>
          </a:xfrm>
        </p:grpSpPr>
        <p:sp>
          <p:nvSpPr>
            <p:cNvPr id="7" name="Rectangle 6"/>
            <p:cNvSpPr/>
            <p:nvPr/>
          </p:nvSpPr>
          <p:spPr>
            <a:xfrm>
              <a:off x="1618104" y="3522709"/>
              <a:ext cx="499248" cy="25667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r>
                <a:rPr lang="es-ES_tradnl" sz="900" b="1" dirty="0">
                  <a:solidFill>
                    <a:srgbClr val="002855"/>
                  </a:solidFill>
                  <a:latin typeface="Calibri"/>
                </a:rPr>
                <a:t>$225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2117351" y="3521250"/>
              <a:ext cx="475145" cy="25667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r>
                <a:rPr lang="es-ES_tradnl" sz="900" b="1" dirty="0">
                  <a:solidFill>
                    <a:srgbClr val="002855"/>
                  </a:solidFill>
                  <a:latin typeface="Calibri"/>
                </a:rPr>
                <a:t>$9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452605" y="4304755"/>
            <a:ext cx="974392" cy="257597"/>
            <a:chOff x="1618104" y="3522709"/>
            <a:chExt cx="974392" cy="257597"/>
          </a:xfrm>
          <a:solidFill>
            <a:srgbClr val="00B0F0"/>
          </a:solidFill>
        </p:grpSpPr>
        <p:sp>
          <p:nvSpPr>
            <p:cNvPr id="10" name="Rectangle 9"/>
            <p:cNvSpPr/>
            <p:nvPr/>
          </p:nvSpPr>
          <p:spPr>
            <a:xfrm>
              <a:off x="1618104" y="3522709"/>
              <a:ext cx="499248" cy="25667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r>
                <a:rPr lang="es-ES_tradnl" sz="900" b="1" dirty="0">
                  <a:solidFill>
                    <a:srgbClr val="002855"/>
                  </a:solidFill>
                  <a:latin typeface="Calibri"/>
                </a:rPr>
                <a:t>$250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117351" y="3523631"/>
              <a:ext cx="475145" cy="25667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r>
                <a:rPr lang="es-ES_tradnl" sz="900" b="1" dirty="0">
                  <a:solidFill>
                    <a:srgbClr val="002855"/>
                  </a:solidFill>
                  <a:latin typeface="Calibri"/>
                </a:rPr>
                <a:t>$10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442249" y="1996340"/>
            <a:ext cx="669101" cy="256675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r>
              <a:rPr lang="es-ES_tradnl" sz="900" b="1" dirty="0">
                <a:solidFill>
                  <a:srgbClr val="FFFFFF"/>
                </a:solidFill>
                <a:latin typeface="Calibri"/>
              </a:rPr>
              <a:t>Nombre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11062" y="1996332"/>
            <a:ext cx="341545" cy="256675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r>
              <a:rPr lang="es-ES_tradnl" sz="900" b="1" dirty="0">
                <a:solidFill>
                  <a:srgbClr val="FFFFFF"/>
                </a:solidFill>
                <a:latin typeface="Calibri"/>
              </a:rPr>
              <a:t>Alt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452607" y="1996332"/>
            <a:ext cx="499248" cy="256675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r>
              <a:rPr lang="es-ES_tradnl" sz="900" b="1" dirty="0">
                <a:solidFill>
                  <a:srgbClr val="FFFFFF"/>
                </a:solidFill>
                <a:latin typeface="Calibri"/>
              </a:rPr>
              <a:t>Valor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1856" y="1996332"/>
            <a:ext cx="487178" cy="256675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r>
              <a:rPr lang="es-ES_tradnl" sz="900" b="1" dirty="0">
                <a:solidFill>
                  <a:srgbClr val="FFFFFF"/>
                </a:solidFill>
                <a:latin typeface="Calibri"/>
              </a:rPr>
              <a:t>Costo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427000" y="1996332"/>
            <a:ext cx="493310" cy="256674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r>
              <a:rPr lang="es-ES_tradnl" sz="900" b="1" dirty="0">
                <a:solidFill>
                  <a:srgbClr val="FFFFFF"/>
                </a:solidFill>
                <a:latin typeface="Calibri"/>
              </a:rPr>
              <a:t>2022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920310" y="1996332"/>
            <a:ext cx="493310" cy="256674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r>
              <a:rPr lang="es-ES_tradnl" sz="900" b="1" dirty="0">
                <a:solidFill>
                  <a:srgbClr val="FFFFFF"/>
                </a:solidFill>
                <a:latin typeface="Calibri"/>
              </a:rPr>
              <a:t>2023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413620" y="1996332"/>
            <a:ext cx="493310" cy="256674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r>
              <a:rPr lang="es-ES_tradnl" sz="900" b="1" dirty="0">
                <a:solidFill>
                  <a:srgbClr val="FFFFFF"/>
                </a:solidFill>
                <a:latin typeface="Calibri"/>
              </a:rPr>
              <a:t>2024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906930" y="1996332"/>
            <a:ext cx="493310" cy="256674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r>
              <a:rPr lang="es-ES_tradnl" sz="900" b="1" dirty="0">
                <a:solidFill>
                  <a:srgbClr val="FFFFFF"/>
                </a:solidFill>
                <a:latin typeface="Calibri"/>
              </a:rPr>
              <a:t>2025</a:t>
            </a:r>
          </a:p>
        </p:txBody>
      </p:sp>
      <p:sp>
        <p:nvSpPr>
          <p:cNvPr id="20" name="Rectangle 19"/>
          <p:cNvSpPr/>
          <p:nvPr/>
        </p:nvSpPr>
        <p:spPr>
          <a:xfrm>
            <a:off x="-63092" y="1997125"/>
            <a:ext cx="505342" cy="256673"/>
          </a:xfrm>
          <a:prstGeom prst="rect">
            <a:avLst/>
          </a:prstGeom>
          <a:solidFill>
            <a:srgbClr val="92D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r>
              <a:rPr lang="es-ES_tradnl" sz="900" b="1" dirty="0">
                <a:solidFill>
                  <a:srgbClr val="FFFFFF"/>
                </a:solidFill>
                <a:latin typeface="Calibri"/>
              </a:rPr>
              <a:t>Rank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-63091" y="2253007"/>
            <a:ext cx="4463621" cy="256675"/>
            <a:chOff x="102116" y="1467853"/>
            <a:chExt cx="4463621" cy="256675"/>
          </a:xfrm>
        </p:grpSpPr>
        <p:grpSp>
          <p:nvGrpSpPr>
            <p:cNvPr id="22" name="Group 21"/>
            <p:cNvGrpSpPr/>
            <p:nvPr/>
          </p:nvGrpSpPr>
          <p:grpSpPr>
            <a:xfrm>
              <a:off x="607458" y="1467853"/>
              <a:ext cx="3958279" cy="256675"/>
              <a:chOff x="574205" y="4924926"/>
              <a:chExt cx="3958279" cy="256675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574205" y="4924926"/>
                <a:ext cx="3958279" cy="256675"/>
                <a:chOff x="505194" y="4227094"/>
                <a:chExt cx="3958279" cy="256675"/>
              </a:xfrm>
              <a:noFill/>
            </p:grpSpPr>
            <p:sp>
              <p:nvSpPr>
                <p:cNvPr id="27" name="Rectangle 26"/>
                <p:cNvSpPr/>
                <p:nvPr/>
              </p:nvSpPr>
              <p:spPr>
                <a:xfrm>
                  <a:off x="505194" y="4227094"/>
                  <a:ext cx="669101" cy="256675"/>
                </a:xfrm>
                <a:prstGeom prst="rect">
                  <a:avLst/>
                </a:prstGeom>
                <a:grp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r>
                    <a:rPr lang="es-ES_tradnl" sz="850" b="1" dirty="0">
                      <a:solidFill>
                        <a:srgbClr val="002855"/>
                      </a:solidFill>
                      <a:latin typeface="Calibri"/>
                    </a:rPr>
                    <a:t>Proyecto 1</a:t>
                  </a:r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1174294" y="4227094"/>
                  <a:ext cx="341545" cy="256675"/>
                </a:xfrm>
                <a:prstGeom prst="rect">
                  <a:avLst/>
                </a:prstGeom>
                <a:grp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r>
                    <a:rPr lang="es-ES_tradnl" sz="900" b="1" dirty="0">
                      <a:solidFill>
                        <a:srgbClr val="002855"/>
                      </a:solidFill>
                      <a:latin typeface="Calibri"/>
                    </a:rPr>
                    <a:t>A</a:t>
                  </a:r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1515840" y="4227094"/>
                  <a:ext cx="499248" cy="256675"/>
                </a:xfrm>
                <a:prstGeom prst="rect">
                  <a:avLst/>
                </a:prstGeom>
                <a:grp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r>
                    <a:rPr lang="es-ES_tradnl" sz="900" b="1" dirty="0">
                      <a:solidFill>
                        <a:srgbClr val="002855"/>
                      </a:solidFill>
                      <a:latin typeface="Calibri"/>
                    </a:rPr>
                    <a:t>$50</a:t>
                  </a:r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2015088" y="4227094"/>
                  <a:ext cx="475145" cy="256675"/>
                </a:xfrm>
                <a:prstGeom prst="rect">
                  <a:avLst/>
                </a:prstGeom>
                <a:grp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r>
                    <a:rPr lang="es-ES_tradnl" sz="900" b="1" dirty="0">
                      <a:solidFill>
                        <a:srgbClr val="002855"/>
                      </a:solidFill>
                      <a:latin typeface="Calibri"/>
                    </a:rPr>
                    <a:t>$3</a:t>
                  </a:r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2490233" y="4227094"/>
                  <a:ext cx="493310" cy="256674"/>
                </a:xfrm>
                <a:prstGeom prst="rect">
                  <a:avLst/>
                </a:prstGeom>
                <a:grp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es-ES_tradnl" sz="900" b="1" dirty="0">
                    <a:solidFill>
                      <a:srgbClr val="002855"/>
                    </a:solidFill>
                    <a:latin typeface="Calibri"/>
                  </a:endParaRPr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2983543" y="4227094"/>
                  <a:ext cx="493310" cy="256674"/>
                </a:xfrm>
                <a:prstGeom prst="rect">
                  <a:avLst/>
                </a:prstGeom>
                <a:grp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es-ES_tradnl" sz="900" b="1" dirty="0">
                    <a:solidFill>
                      <a:srgbClr val="002855"/>
                    </a:solidFill>
                    <a:latin typeface="Calibri"/>
                  </a:endParaRPr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3476853" y="4227094"/>
                  <a:ext cx="493310" cy="256674"/>
                </a:xfrm>
                <a:prstGeom prst="rect">
                  <a:avLst/>
                </a:prstGeom>
                <a:grp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es-ES_tradnl" sz="900" b="1" dirty="0">
                    <a:solidFill>
                      <a:srgbClr val="002855"/>
                    </a:solidFill>
                    <a:latin typeface="Calibri"/>
                  </a:endParaRPr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3970163" y="4227094"/>
                  <a:ext cx="493310" cy="256674"/>
                </a:xfrm>
                <a:prstGeom prst="rect">
                  <a:avLst/>
                </a:prstGeom>
                <a:grp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es-ES_tradnl" sz="900" b="1" dirty="0">
                    <a:solidFill>
                      <a:srgbClr val="002855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25" name="Rectangle 24"/>
              <p:cNvSpPr/>
              <p:nvPr/>
            </p:nvSpPr>
            <p:spPr>
              <a:xfrm>
                <a:off x="2559244" y="4975267"/>
                <a:ext cx="493310" cy="155992"/>
              </a:xfrm>
              <a:prstGeom prst="rect">
                <a:avLst/>
              </a:prstGeom>
              <a:solidFill>
                <a:schemeClr val="tx2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es-ES_tradnl" sz="900" b="1" dirty="0">
                  <a:solidFill>
                    <a:srgbClr val="002855"/>
                  </a:solidFill>
                  <a:latin typeface="Calibri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3052554" y="4975267"/>
                <a:ext cx="493310" cy="155992"/>
              </a:xfrm>
              <a:prstGeom prst="rect">
                <a:avLst/>
              </a:prstGeom>
              <a:solidFill>
                <a:schemeClr val="tx2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es-ES_tradnl" sz="900" b="1" dirty="0">
                  <a:solidFill>
                    <a:srgbClr val="002855"/>
                  </a:solidFill>
                  <a:latin typeface="Calibri"/>
                </a:endParaRPr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102116" y="1468645"/>
              <a:ext cx="505342" cy="255883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r>
                <a:rPr lang="es-ES_tradnl" sz="900" b="1" dirty="0">
                  <a:solidFill>
                    <a:srgbClr val="002855"/>
                  </a:solidFill>
                  <a:latin typeface="Calibri"/>
                </a:rPr>
                <a:t>4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-63091" y="2509679"/>
            <a:ext cx="4463621" cy="770026"/>
            <a:chOff x="102116" y="1724526"/>
            <a:chExt cx="4463621" cy="770026"/>
          </a:xfrm>
        </p:grpSpPr>
        <p:grpSp>
          <p:nvGrpSpPr>
            <p:cNvPr id="36" name="Group 35"/>
            <p:cNvGrpSpPr/>
            <p:nvPr/>
          </p:nvGrpSpPr>
          <p:grpSpPr>
            <a:xfrm>
              <a:off x="102116" y="1724526"/>
              <a:ext cx="4463621" cy="256676"/>
              <a:chOff x="102116" y="1724526"/>
              <a:chExt cx="4463621" cy="256676"/>
            </a:xfrm>
          </p:grpSpPr>
          <p:grpSp>
            <p:nvGrpSpPr>
              <p:cNvPr id="64" name="Group 63"/>
              <p:cNvGrpSpPr/>
              <p:nvPr/>
            </p:nvGrpSpPr>
            <p:grpSpPr>
              <a:xfrm>
                <a:off x="607458" y="1724527"/>
                <a:ext cx="3958279" cy="256675"/>
                <a:chOff x="607458" y="1724527"/>
                <a:chExt cx="3958279" cy="256675"/>
              </a:xfrm>
            </p:grpSpPr>
            <p:grpSp>
              <p:nvGrpSpPr>
                <p:cNvPr id="66" name="Group 65"/>
                <p:cNvGrpSpPr/>
                <p:nvPr/>
              </p:nvGrpSpPr>
              <p:grpSpPr>
                <a:xfrm>
                  <a:off x="607458" y="1724527"/>
                  <a:ext cx="3958279" cy="256675"/>
                  <a:chOff x="574205" y="4924926"/>
                  <a:chExt cx="3958279" cy="256675"/>
                </a:xfrm>
              </p:grpSpPr>
              <p:grpSp>
                <p:nvGrpSpPr>
                  <p:cNvPr id="68" name="Group 67"/>
                  <p:cNvGrpSpPr/>
                  <p:nvPr/>
                </p:nvGrpSpPr>
                <p:grpSpPr>
                  <a:xfrm>
                    <a:off x="574205" y="4924926"/>
                    <a:ext cx="3958279" cy="256675"/>
                    <a:chOff x="505194" y="4227094"/>
                    <a:chExt cx="3958279" cy="256675"/>
                  </a:xfrm>
                  <a:noFill/>
                </p:grpSpPr>
                <p:sp>
                  <p:nvSpPr>
                    <p:cNvPr id="71" name="Rectangle 70"/>
                    <p:cNvSpPr/>
                    <p:nvPr/>
                  </p:nvSpPr>
                  <p:spPr>
                    <a:xfrm>
                      <a:off x="505194" y="4227094"/>
                      <a:ext cx="669101" cy="256675"/>
                    </a:xfrm>
                    <a:prstGeom prst="rect">
                      <a:avLst/>
                    </a:prstGeom>
                    <a:grpFill/>
                    <a:ln w="1270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defTabSz="914353"/>
                      <a:r>
                        <a:rPr lang="es-ES_tradnl" sz="850" b="1" dirty="0">
                          <a:solidFill>
                            <a:srgbClr val="002855"/>
                          </a:solidFill>
                          <a:latin typeface="Calibri"/>
                        </a:rPr>
                        <a:t>Proyecto 2</a:t>
                      </a:r>
                    </a:p>
                  </p:txBody>
                </p:sp>
                <p:sp>
                  <p:nvSpPr>
                    <p:cNvPr id="72" name="Rectangle 71"/>
                    <p:cNvSpPr/>
                    <p:nvPr/>
                  </p:nvSpPr>
                  <p:spPr>
                    <a:xfrm>
                      <a:off x="1174294" y="4227094"/>
                      <a:ext cx="341545" cy="256675"/>
                    </a:xfrm>
                    <a:prstGeom prst="rect">
                      <a:avLst/>
                    </a:prstGeom>
                    <a:grpFill/>
                    <a:ln w="1270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defTabSz="914353"/>
                      <a:r>
                        <a:rPr lang="es-ES_tradnl" sz="900" b="1" dirty="0">
                          <a:solidFill>
                            <a:srgbClr val="002855"/>
                          </a:solidFill>
                          <a:latin typeface="Calibri"/>
                        </a:rPr>
                        <a:t>A</a:t>
                      </a:r>
                    </a:p>
                  </p:txBody>
                </p:sp>
                <p:sp>
                  <p:nvSpPr>
                    <p:cNvPr id="73" name="Rectangle 72"/>
                    <p:cNvSpPr/>
                    <p:nvPr/>
                  </p:nvSpPr>
                  <p:spPr>
                    <a:xfrm>
                      <a:off x="1515840" y="4227094"/>
                      <a:ext cx="499248" cy="256675"/>
                    </a:xfrm>
                    <a:prstGeom prst="rect">
                      <a:avLst/>
                    </a:prstGeom>
                    <a:grpFill/>
                    <a:ln w="1270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defTabSz="914353"/>
                      <a:r>
                        <a:rPr lang="es-ES_tradnl" sz="900" b="1" dirty="0">
                          <a:solidFill>
                            <a:srgbClr val="002855"/>
                          </a:solidFill>
                          <a:latin typeface="Calibri"/>
                        </a:rPr>
                        <a:t>$100</a:t>
                      </a:r>
                    </a:p>
                  </p:txBody>
                </p:sp>
                <p:sp>
                  <p:nvSpPr>
                    <p:cNvPr id="74" name="Rectangle 73"/>
                    <p:cNvSpPr/>
                    <p:nvPr/>
                  </p:nvSpPr>
                  <p:spPr>
                    <a:xfrm>
                      <a:off x="2015088" y="4227094"/>
                      <a:ext cx="475145" cy="256675"/>
                    </a:xfrm>
                    <a:prstGeom prst="rect">
                      <a:avLst/>
                    </a:prstGeom>
                    <a:grpFill/>
                    <a:ln w="1270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defTabSz="914353"/>
                      <a:r>
                        <a:rPr lang="es-ES_tradnl" sz="900" b="1" dirty="0">
                          <a:solidFill>
                            <a:srgbClr val="002855"/>
                          </a:solidFill>
                          <a:latin typeface="Calibri"/>
                        </a:rPr>
                        <a:t>$3</a:t>
                      </a:r>
                    </a:p>
                  </p:txBody>
                </p:sp>
                <p:sp>
                  <p:nvSpPr>
                    <p:cNvPr id="75" name="Rectangle 74"/>
                    <p:cNvSpPr/>
                    <p:nvPr/>
                  </p:nvSpPr>
                  <p:spPr>
                    <a:xfrm>
                      <a:off x="2490233" y="4227094"/>
                      <a:ext cx="493310" cy="256674"/>
                    </a:xfrm>
                    <a:prstGeom prst="rect">
                      <a:avLst/>
                    </a:prstGeom>
                    <a:grpFill/>
                    <a:ln w="1270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defTabSz="914353"/>
                      <a:endParaRPr lang="es-ES_tradnl" sz="900" b="1" dirty="0">
                        <a:solidFill>
                          <a:srgbClr val="002855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6" name="Rectangle 75"/>
                    <p:cNvSpPr/>
                    <p:nvPr/>
                  </p:nvSpPr>
                  <p:spPr>
                    <a:xfrm>
                      <a:off x="2983543" y="4227094"/>
                      <a:ext cx="493310" cy="256674"/>
                    </a:xfrm>
                    <a:prstGeom prst="rect">
                      <a:avLst/>
                    </a:prstGeom>
                    <a:grpFill/>
                    <a:ln w="1270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defTabSz="914353"/>
                      <a:endParaRPr lang="es-ES_tradnl" sz="900" b="1" dirty="0">
                        <a:solidFill>
                          <a:srgbClr val="002855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7" name="Rectangle 76"/>
                    <p:cNvSpPr/>
                    <p:nvPr/>
                  </p:nvSpPr>
                  <p:spPr>
                    <a:xfrm>
                      <a:off x="3476853" y="4227094"/>
                      <a:ext cx="493310" cy="256674"/>
                    </a:xfrm>
                    <a:prstGeom prst="rect">
                      <a:avLst/>
                    </a:prstGeom>
                    <a:grpFill/>
                    <a:ln w="1270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defTabSz="914353"/>
                      <a:endParaRPr lang="es-ES_tradnl" sz="900" b="1" dirty="0">
                        <a:solidFill>
                          <a:srgbClr val="002855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8" name="Rectangle 77"/>
                    <p:cNvSpPr/>
                    <p:nvPr/>
                  </p:nvSpPr>
                  <p:spPr>
                    <a:xfrm>
                      <a:off x="3970163" y="4227094"/>
                      <a:ext cx="493310" cy="256674"/>
                    </a:xfrm>
                    <a:prstGeom prst="rect">
                      <a:avLst/>
                    </a:prstGeom>
                    <a:grpFill/>
                    <a:ln w="1270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defTabSz="914353"/>
                      <a:endParaRPr lang="es-ES_tradnl" sz="900" b="1" dirty="0">
                        <a:solidFill>
                          <a:srgbClr val="002855"/>
                        </a:solidFill>
                        <a:latin typeface="Calibri"/>
                      </a:endParaRPr>
                    </a:p>
                  </p:txBody>
                </p:sp>
              </p:grpSp>
              <p:sp>
                <p:nvSpPr>
                  <p:cNvPr id="69" name="Rectangle 68"/>
                  <p:cNvSpPr/>
                  <p:nvPr/>
                </p:nvSpPr>
                <p:spPr>
                  <a:xfrm>
                    <a:off x="2559244" y="4975267"/>
                    <a:ext cx="493310" cy="155992"/>
                  </a:xfrm>
                  <a:prstGeom prst="rect">
                    <a:avLst/>
                  </a:prstGeom>
                  <a:solidFill>
                    <a:schemeClr val="tx2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914353"/>
                    <a:endParaRPr lang="es-ES_tradnl" sz="900" b="1" dirty="0">
                      <a:solidFill>
                        <a:srgbClr val="002855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70" name="Rectangle 69"/>
                  <p:cNvSpPr/>
                  <p:nvPr/>
                </p:nvSpPr>
                <p:spPr>
                  <a:xfrm>
                    <a:off x="3052554" y="4975267"/>
                    <a:ext cx="493310" cy="155992"/>
                  </a:xfrm>
                  <a:prstGeom prst="rect">
                    <a:avLst/>
                  </a:prstGeom>
                  <a:solidFill>
                    <a:schemeClr val="tx2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914353"/>
                    <a:endParaRPr lang="es-ES_tradnl" sz="900" b="1" dirty="0">
                      <a:solidFill>
                        <a:srgbClr val="002855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67" name="Rectangle 66"/>
                <p:cNvSpPr/>
                <p:nvPr/>
              </p:nvSpPr>
              <p:spPr>
                <a:xfrm>
                  <a:off x="3579117" y="1774868"/>
                  <a:ext cx="493310" cy="155992"/>
                </a:xfrm>
                <a:prstGeom prst="rect">
                  <a:avLst/>
                </a:prstGeom>
                <a:solidFill>
                  <a:schemeClr val="tx2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es-ES_tradnl" sz="900" b="1" dirty="0">
                    <a:solidFill>
                      <a:srgbClr val="002855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65" name="Rectangle 64"/>
              <p:cNvSpPr/>
              <p:nvPr/>
            </p:nvSpPr>
            <p:spPr>
              <a:xfrm>
                <a:off x="102116" y="1724526"/>
                <a:ext cx="505342" cy="256675"/>
              </a:xfrm>
              <a:prstGeom prst="rect">
                <a:avLst/>
              </a:pr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r>
                  <a:rPr lang="es-ES_tradnl" sz="900" b="1" dirty="0">
                    <a:solidFill>
                      <a:srgbClr val="002855"/>
                    </a:solidFill>
                    <a:latin typeface="Calibri"/>
                  </a:rPr>
                  <a:t>1</a:t>
                </a: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02116" y="1981201"/>
              <a:ext cx="4463621" cy="256676"/>
              <a:chOff x="102116" y="1981201"/>
              <a:chExt cx="4463621" cy="256676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607458" y="1981202"/>
                <a:ext cx="3958279" cy="256675"/>
                <a:chOff x="574205" y="4924926"/>
                <a:chExt cx="3958279" cy="256675"/>
              </a:xfrm>
            </p:grpSpPr>
            <p:grpSp>
              <p:nvGrpSpPr>
                <p:cNvPr id="53" name="Group 52"/>
                <p:cNvGrpSpPr/>
                <p:nvPr/>
              </p:nvGrpSpPr>
              <p:grpSpPr>
                <a:xfrm>
                  <a:off x="574205" y="4924926"/>
                  <a:ext cx="3958279" cy="256675"/>
                  <a:chOff x="505194" y="4227094"/>
                  <a:chExt cx="3958279" cy="256675"/>
                </a:xfrm>
                <a:noFill/>
              </p:grpSpPr>
              <p:sp>
                <p:nvSpPr>
                  <p:cNvPr id="56" name="Rectangle 55"/>
                  <p:cNvSpPr/>
                  <p:nvPr/>
                </p:nvSpPr>
                <p:spPr>
                  <a:xfrm>
                    <a:off x="505194" y="4227094"/>
                    <a:ext cx="669101" cy="256675"/>
                  </a:xfrm>
                  <a:prstGeom prst="rect">
                    <a:avLst/>
                  </a:prstGeom>
                  <a:grpFill/>
                  <a:ln w="127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914353"/>
                    <a:r>
                      <a:rPr lang="es-ES_tradnl" sz="850" b="1" dirty="0">
                        <a:solidFill>
                          <a:srgbClr val="002855"/>
                        </a:solidFill>
                        <a:latin typeface="Calibri"/>
                      </a:rPr>
                      <a:t>Proyecto 3</a:t>
                    </a:r>
                  </a:p>
                </p:txBody>
              </p:sp>
              <p:sp>
                <p:nvSpPr>
                  <p:cNvPr id="57" name="Rectangle 56"/>
                  <p:cNvSpPr/>
                  <p:nvPr/>
                </p:nvSpPr>
                <p:spPr>
                  <a:xfrm>
                    <a:off x="1174294" y="4227094"/>
                    <a:ext cx="341545" cy="256675"/>
                  </a:xfrm>
                  <a:prstGeom prst="rect">
                    <a:avLst/>
                  </a:prstGeom>
                  <a:grpFill/>
                  <a:ln w="127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914353"/>
                    <a:r>
                      <a:rPr lang="es-ES_tradnl" sz="900" b="1" dirty="0">
                        <a:solidFill>
                          <a:srgbClr val="002855"/>
                        </a:solidFill>
                        <a:latin typeface="Calibri"/>
                      </a:rPr>
                      <a:t>A</a:t>
                    </a:r>
                  </a:p>
                </p:txBody>
              </p:sp>
              <p:sp>
                <p:nvSpPr>
                  <p:cNvPr id="58" name="Rectangle 57"/>
                  <p:cNvSpPr/>
                  <p:nvPr/>
                </p:nvSpPr>
                <p:spPr>
                  <a:xfrm>
                    <a:off x="1515840" y="4227094"/>
                    <a:ext cx="499248" cy="256675"/>
                  </a:xfrm>
                  <a:prstGeom prst="rect">
                    <a:avLst/>
                  </a:prstGeom>
                  <a:grpFill/>
                  <a:ln w="127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914353"/>
                    <a:r>
                      <a:rPr lang="es-ES_tradnl" sz="900" b="1" dirty="0">
                        <a:solidFill>
                          <a:srgbClr val="002855"/>
                        </a:solidFill>
                        <a:latin typeface="Calibri"/>
                      </a:rPr>
                      <a:t>$75</a:t>
                    </a:r>
                  </a:p>
                </p:txBody>
              </p:sp>
              <p:sp>
                <p:nvSpPr>
                  <p:cNvPr id="59" name="Rectangle 58"/>
                  <p:cNvSpPr/>
                  <p:nvPr/>
                </p:nvSpPr>
                <p:spPr>
                  <a:xfrm>
                    <a:off x="2015088" y="4227094"/>
                    <a:ext cx="475145" cy="256675"/>
                  </a:xfrm>
                  <a:prstGeom prst="rect">
                    <a:avLst/>
                  </a:prstGeom>
                  <a:grpFill/>
                  <a:ln w="127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914353"/>
                    <a:r>
                      <a:rPr lang="es-ES_tradnl" sz="900" b="1" dirty="0">
                        <a:solidFill>
                          <a:srgbClr val="002855"/>
                        </a:solidFill>
                        <a:latin typeface="Calibri"/>
                      </a:rPr>
                      <a:t>$4</a:t>
                    </a:r>
                  </a:p>
                </p:txBody>
              </p:sp>
              <p:sp>
                <p:nvSpPr>
                  <p:cNvPr id="60" name="Rectangle 59"/>
                  <p:cNvSpPr/>
                  <p:nvPr/>
                </p:nvSpPr>
                <p:spPr>
                  <a:xfrm>
                    <a:off x="2490233" y="4227094"/>
                    <a:ext cx="493310" cy="256674"/>
                  </a:xfrm>
                  <a:prstGeom prst="rect">
                    <a:avLst/>
                  </a:prstGeom>
                  <a:grpFill/>
                  <a:ln w="127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914353"/>
                    <a:endParaRPr lang="es-ES_tradnl" sz="900" b="1" dirty="0">
                      <a:solidFill>
                        <a:srgbClr val="002855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61" name="Rectangle 60"/>
                  <p:cNvSpPr/>
                  <p:nvPr/>
                </p:nvSpPr>
                <p:spPr>
                  <a:xfrm>
                    <a:off x="2983543" y="4227094"/>
                    <a:ext cx="493310" cy="256674"/>
                  </a:xfrm>
                  <a:prstGeom prst="rect">
                    <a:avLst/>
                  </a:prstGeom>
                  <a:grpFill/>
                  <a:ln w="127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914353"/>
                    <a:endParaRPr lang="es-ES_tradnl" sz="900" b="1" dirty="0">
                      <a:solidFill>
                        <a:srgbClr val="002855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62" name="Rectangle 61"/>
                  <p:cNvSpPr/>
                  <p:nvPr/>
                </p:nvSpPr>
                <p:spPr>
                  <a:xfrm>
                    <a:off x="3476853" y="4227094"/>
                    <a:ext cx="493310" cy="256674"/>
                  </a:xfrm>
                  <a:prstGeom prst="rect">
                    <a:avLst/>
                  </a:prstGeom>
                  <a:grpFill/>
                  <a:ln w="127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914353"/>
                    <a:endParaRPr lang="es-ES_tradnl" sz="900" b="1" dirty="0">
                      <a:solidFill>
                        <a:srgbClr val="002855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63" name="Rectangle 62"/>
                  <p:cNvSpPr/>
                  <p:nvPr/>
                </p:nvSpPr>
                <p:spPr>
                  <a:xfrm>
                    <a:off x="3970163" y="4227094"/>
                    <a:ext cx="493310" cy="256674"/>
                  </a:xfrm>
                  <a:prstGeom prst="rect">
                    <a:avLst/>
                  </a:prstGeom>
                  <a:grpFill/>
                  <a:ln w="127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914353"/>
                    <a:endParaRPr lang="es-ES_tradnl" sz="900" b="1" dirty="0">
                      <a:solidFill>
                        <a:srgbClr val="002855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54" name="Rectangle 53"/>
                <p:cNvSpPr/>
                <p:nvPr/>
              </p:nvSpPr>
              <p:spPr>
                <a:xfrm>
                  <a:off x="2559244" y="4975267"/>
                  <a:ext cx="493310" cy="155992"/>
                </a:xfrm>
                <a:prstGeom prst="rect">
                  <a:avLst/>
                </a:prstGeom>
                <a:solidFill>
                  <a:schemeClr val="tx2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es-ES_tradnl" sz="900" b="1" dirty="0">
                    <a:solidFill>
                      <a:srgbClr val="002855"/>
                    </a:solidFill>
                    <a:latin typeface="Calibri"/>
                  </a:endParaRPr>
                </a:p>
              </p:txBody>
            </p:sp>
            <p:sp>
              <p:nvSpPr>
                <p:cNvPr id="55" name="Rectangle 54"/>
                <p:cNvSpPr/>
                <p:nvPr/>
              </p:nvSpPr>
              <p:spPr>
                <a:xfrm>
                  <a:off x="3052554" y="4975267"/>
                  <a:ext cx="493310" cy="155992"/>
                </a:xfrm>
                <a:prstGeom prst="rect">
                  <a:avLst/>
                </a:prstGeom>
                <a:solidFill>
                  <a:schemeClr val="tx2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es-ES_tradnl" sz="900" b="1" dirty="0">
                    <a:solidFill>
                      <a:srgbClr val="002855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52" name="Rectangle 51"/>
              <p:cNvSpPr/>
              <p:nvPr/>
            </p:nvSpPr>
            <p:spPr>
              <a:xfrm>
                <a:off x="102116" y="1981201"/>
                <a:ext cx="505342" cy="256675"/>
              </a:xfrm>
              <a:prstGeom prst="rect">
                <a:avLst/>
              </a:pr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r>
                  <a:rPr lang="es-ES_tradnl" sz="900" b="1" dirty="0">
                    <a:solidFill>
                      <a:srgbClr val="002855"/>
                    </a:solidFill>
                    <a:latin typeface="Calibri"/>
                  </a:rPr>
                  <a:t>2</a:t>
                </a: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102116" y="2237876"/>
              <a:ext cx="4463621" cy="256676"/>
              <a:chOff x="102116" y="2237876"/>
              <a:chExt cx="4463621" cy="256676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607458" y="2237876"/>
                <a:ext cx="3958279" cy="256676"/>
                <a:chOff x="574205" y="4924925"/>
                <a:chExt cx="3958279" cy="256676"/>
              </a:xfrm>
            </p:grpSpPr>
            <p:grpSp>
              <p:nvGrpSpPr>
                <p:cNvPr id="41" name="Group 40"/>
                <p:cNvGrpSpPr/>
                <p:nvPr/>
              </p:nvGrpSpPr>
              <p:grpSpPr>
                <a:xfrm>
                  <a:off x="574205" y="4924925"/>
                  <a:ext cx="3958279" cy="256676"/>
                  <a:chOff x="505194" y="4227093"/>
                  <a:chExt cx="3958279" cy="256676"/>
                </a:xfrm>
                <a:noFill/>
              </p:grpSpPr>
              <p:sp>
                <p:nvSpPr>
                  <p:cNvPr id="43" name="Rectangle 42"/>
                  <p:cNvSpPr/>
                  <p:nvPr/>
                </p:nvSpPr>
                <p:spPr>
                  <a:xfrm>
                    <a:off x="505194" y="4227093"/>
                    <a:ext cx="669101" cy="256675"/>
                  </a:xfrm>
                  <a:prstGeom prst="rect">
                    <a:avLst/>
                  </a:prstGeom>
                  <a:grpFill/>
                  <a:ln w="127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914353"/>
                    <a:r>
                      <a:rPr lang="es-ES_tradnl" sz="850" b="1" dirty="0">
                        <a:solidFill>
                          <a:srgbClr val="002855"/>
                        </a:solidFill>
                        <a:latin typeface="Calibri"/>
                      </a:rPr>
                      <a:t>Proyecto 4</a:t>
                    </a:r>
                  </a:p>
                </p:txBody>
              </p:sp>
              <p:sp>
                <p:nvSpPr>
                  <p:cNvPr id="44" name="Rectangle 43"/>
                  <p:cNvSpPr/>
                  <p:nvPr/>
                </p:nvSpPr>
                <p:spPr>
                  <a:xfrm>
                    <a:off x="1174294" y="4227094"/>
                    <a:ext cx="341545" cy="256675"/>
                  </a:xfrm>
                  <a:prstGeom prst="rect">
                    <a:avLst/>
                  </a:prstGeom>
                  <a:grpFill/>
                  <a:ln w="127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914353"/>
                    <a:r>
                      <a:rPr lang="es-ES_tradnl" sz="900" b="1" dirty="0">
                        <a:solidFill>
                          <a:srgbClr val="002855"/>
                        </a:solidFill>
                        <a:latin typeface="Calibri"/>
                      </a:rPr>
                      <a:t>A</a:t>
                    </a:r>
                  </a:p>
                </p:txBody>
              </p:sp>
              <p:sp>
                <p:nvSpPr>
                  <p:cNvPr id="45" name="Rectangle 44"/>
                  <p:cNvSpPr/>
                  <p:nvPr/>
                </p:nvSpPr>
                <p:spPr>
                  <a:xfrm>
                    <a:off x="1515840" y="4227094"/>
                    <a:ext cx="499248" cy="256675"/>
                  </a:xfrm>
                  <a:prstGeom prst="rect">
                    <a:avLst/>
                  </a:prstGeom>
                  <a:grpFill/>
                  <a:ln w="127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914353"/>
                    <a:r>
                      <a:rPr lang="es-ES_tradnl" sz="900" b="1" dirty="0">
                        <a:solidFill>
                          <a:srgbClr val="002855"/>
                        </a:solidFill>
                        <a:latin typeface="Calibri"/>
                      </a:rPr>
                      <a:t>$50</a:t>
                    </a:r>
                  </a:p>
                </p:txBody>
              </p:sp>
              <p:sp>
                <p:nvSpPr>
                  <p:cNvPr id="46" name="Rectangle 45"/>
                  <p:cNvSpPr/>
                  <p:nvPr/>
                </p:nvSpPr>
                <p:spPr>
                  <a:xfrm>
                    <a:off x="2015088" y="4227094"/>
                    <a:ext cx="475145" cy="256675"/>
                  </a:xfrm>
                  <a:prstGeom prst="rect">
                    <a:avLst/>
                  </a:prstGeom>
                  <a:grpFill/>
                  <a:ln w="127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914353"/>
                    <a:r>
                      <a:rPr lang="es-ES_tradnl" sz="900" b="1" dirty="0">
                        <a:solidFill>
                          <a:srgbClr val="002855"/>
                        </a:solidFill>
                        <a:latin typeface="Calibri"/>
                      </a:rPr>
                      <a:t>$2</a:t>
                    </a:r>
                  </a:p>
                </p:txBody>
              </p:sp>
              <p:sp>
                <p:nvSpPr>
                  <p:cNvPr id="47" name="Rectangle 46"/>
                  <p:cNvSpPr/>
                  <p:nvPr/>
                </p:nvSpPr>
                <p:spPr>
                  <a:xfrm>
                    <a:off x="2490233" y="4227094"/>
                    <a:ext cx="493310" cy="256674"/>
                  </a:xfrm>
                  <a:prstGeom prst="rect">
                    <a:avLst/>
                  </a:prstGeom>
                  <a:grpFill/>
                  <a:ln w="127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914353"/>
                    <a:endParaRPr lang="es-ES_tradnl" sz="900" b="1" dirty="0">
                      <a:solidFill>
                        <a:srgbClr val="002855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8" name="Rectangle 47"/>
                  <p:cNvSpPr/>
                  <p:nvPr/>
                </p:nvSpPr>
                <p:spPr>
                  <a:xfrm>
                    <a:off x="2983543" y="4227094"/>
                    <a:ext cx="493310" cy="256674"/>
                  </a:xfrm>
                  <a:prstGeom prst="rect">
                    <a:avLst/>
                  </a:prstGeom>
                  <a:grpFill/>
                  <a:ln w="127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914353"/>
                    <a:endParaRPr lang="es-ES_tradnl" sz="900" b="1" dirty="0">
                      <a:solidFill>
                        <a:srgbClr val="002855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9" name="Rectangle 48"/>
                  <p:cNvSpPr/>
                  <p:nvPr/>
                </p:nvSpPr>
                <p:spPr>
                  <a:xfrm>
                    <a:off x="3476853" y="4227094"/>
                    <a:ext cx="493310" cy="256674"/>
                  </a:xfrm>
                  <a:prstGeom prst="rect">
                    <a:avLst/>
                  </a:prstGeom>
                  <a:grpFill/>
                  <a:ln w="127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914353"/>
                    <a:endParaRPr lang="es-ES_tradnl" sz="900" b="1" dirty="0">
                      <a:solidFill>
                        <a:srgbClr val="002855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50" name="Rectangle 49"/>
                  <p:cNvSpPr/>
                  <p:nvPr/>
                </p:nvSpPr>
                <p:spPr>
                  <a:xfrm>
                    <a:off x="3970163" y="4227094"/>
                    <a:ext cx="493310" cy="256674"/>
                  </a:xfrm>
                  <a:prstGeom prst="rect">
                    <a:avLst/>
                  </a:prstGeom>
                  <a:grpFill/>
                  <a:ln w="127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914353"/>
                    <a:endParaRPr lang="es-ES_tradnl" sz="900" b="1" dirty="0">
                      <a:solidFill>
                        <a:srgbClr val="002855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42" name="Rectangle 41"/>
                <p:cNvSpPr/>
                <p:nvPr/>
              </p:nvSpPr>
              <p:spPr>
                <a:xfrm>
                  <a:off x="2559244" y="4975267"/>
                  <a:ext cx="493310" cy="155992"/>
                </a:xfrm>
                <a:prstGeom prst="rect">
                  <a:avLst/>
                </a:prstGeom>
                <a:solidFill>
                  <a:schemeClr val="tx2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es-ES_tradnl" sz="900" b="1" dirty="0">
                    <a:solidFill>
                      <a:srgbClr val="002855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0" name="Rectangle 39"/>
              <p:cNvSpPr/>
              <p:nvPr/>
            </p:nvSpPr>
            <p:spPr>
              <a:xfrm>
                <a:off x="102116" y="2237876"/>
                <a:ext cx="505342" cy="256675"/>
              </a:xfrm>
              <a:prstGeom prst="rect">
                <a:avLst/>
              </a:pr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r>
                  <a:rPr lang="es-ES_tradnl" sz="900" b="1" dirty="0">
                    <a:solidFill>
                      <a:srgbClr val="002855"/>
                    </a:solidFill>
                    <a:latin typeface="Calibri"/>
                  </a:rPr>
                  <a:t>3</a:t>
                </a:r>
              </a:p>
            </p:txBody>
          </p:sp>
        </p:grpSp>
      </p:grpSp>
      <p:grpSp>
        <p:nvGrpSpPr>
          <p:cNvPr id="79" name="Group 78"/>
          <p:cNvGrpSpPr/>
          <p:nvPr/>
        </p:nvGrpSpPr>
        <p:grpSpPr>
          <a:xfrm>
            <a:off x="-63380" y="3279705"/>
            <a:ext cx="4463621" cy="258264"/>
            <a:chOff x="102116" y="2494552"/>
            <a:chExt cx="4463621" cy="258264"/>
          </a:xfrm>
        </p:grpSpPr>
        <p:grpSp>
          <p:nvGrpSpPr>
            <p:cNvPr id="80" name="Group 79"/>
            <p:cNvGrpSpPr/>
            <p:nvPr/>
          </p:nvGrpSpPr>
          <p:grpSpPr>
            <a:xfrm>
              <a:off x="607458" y="2494552"/>
              <a:ext cx="3958279" cy="258264"/>
              <a:chOff x="574205" y="4924926"/>
              <a:chExt cx="3958279" cy="258264"/>
            </a:xfrm>
          </p:grpSpPr>
          <p:grpSp>
            <p:nvGrpSpPr>
              <p:cNvPr id="82" name="Group 81"/>
              <p:cNvGrpSpPr/>
              <p:nvPr/>
            </p:nvGrpSpPr>
            <p:grpSpPr>
              <a:xfrm>
                <a:off x="574205" y="4924926"/>
                <a:ext cx="3958279" cy="258264"/>
                <a:chOff x="505194" y="4227094"/>
                <a:chExt cx="3958279" cy="258264"/>
              </a:xfrm>
              <a:noFill/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505194" y="4227094"/>
                  <a:ext cx="669101" cy="258264"/>
                </a:xfrm>
                <a:prstGeom prst="rect">
                  <a:avLst/>
                </a:prstGeom>
                <a:grp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r>
                    <a:rPr lang="es-ES_tradnl" sz="850" b="1" dirty="0">
                      <a:solidFill>
                        <a:srgbClr val="002855"/>
                      </a:solidFill>
                      <a:latin typeface="Calibri"/>
                    </a:rPr>
                    <a:t>Proyecto 5</a:t>
                  </a:r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1174294" y="4227094"/>
                  <a:ext cx="341545" cy="256675"/>
                </a:xfrm>
                <a:prstGeom prst="rect">
                  <a:avLst/>
                </a:prstGeom>
                <a:grp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r>
                    <a:rPr lang="es-ES_tradnl" sz="900" b="1" dirty="0">
                      <a:solidFill>
                        <a:srgbClr val="002855"/>
                      </a:solidFill>
                      <a:latin typeface="Calibri"/>
                    </a:rPr>
                    <a:t>A</a:t>
                  </a: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1515840" y="4227094"/>
                  <a:ext cx="499248" cy="256675"/>
                </a:xfrm>
                <a:prstGeom prst="rect">
                  <a:avLst/>
                </a:prstGeom>
                <a:grp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r>
                    <a:rPr lang="es-ES_tradnl" sz="900" b="1" dirty="0">
                      <a:solidFill>
                        <a:srgbClr val="002855"/>
                      </a:solidFill>
                      <a:latin typeface="Calibri"/>
                    </a:rPr>
                    <a:t>$25</a:t>
                  </a:r>
                </a:p>
              </p:txBody>
            </p:sp>
            <p:sp>
              <p:nvSpPr>
                <p:cNvPr id="87" name="Rectangle 86"/>
                <p:cNvSpPr/>
                <p:nvPr/>
              </p:nvSpPr>
              <p:spPr>
                <a:xfrm>
                  <a:off x="2015088" y="4227094"/>
                  <a:ext cx="475145" cy="256675"/>
                </a:xfrm>
                <a:prstGeom prst="rect">
                  <a:avLst/>
                </a:prstGeom>
                <a:grp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r>
                    <a:rPr lang="es-ES_tradnl" sz="900" b="1" dirty="0">
                      <a:solidFill>
                        <a:srgbClr val="002855"/>
                      </a:solidFill>
                      <a:latin typeface="Calibri"/>
                    </a:rPr>
                    <a:t>$1</a:t>
                  </a:r>
                </a:p>
              </p:txBody>
            </p:sp>
            <p:sp>
              <p:nvSpPr>
                <p:cNvPr id="88" name="Rectangle 87"/>
                <p:cNvSpPr/>
                <p:nvPr/>
              </p:nvSpPr>
              <p:spPr>
                <a:xfrm>
                  <a:off x="2490233" y="4227094"/>
                  <a:ext cx="493310" cy="256674"/>
                </a:xfrm>
                <a:prstGeom prst="rect">
                  <a:avLst/>
                </a:prstGeom>
                <a:grp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es-ES_tradnl" sz="900" b="1" dirty="0">
                    <a:solidFill>
                      <a:srgbClr val="002855"/>
                    </a:solidFill>
                    <a:latin typeface="Calibri"/>
                  </a:endParaRPr>
                </a:p>
              </p:txBody>
            </p:sp>
            <p:sp>
              <p:nvSpPr>
                <p:cNvPr id="89" name="Rectangle 88"/>
                <p:cNvSpPr/>
                <p:nvPr/>
              </p:nvSpPr>
              <p:spPr>
                <a:xfrm>
                  <a:off x="2983543" y="4227094"/>
                  <a:ext cx="493310" cy="256674"/>
                </a:xfrm>
                <a:prstGeom prst="rect">
                  <a:avLst/>
                </a:prstGeom>
                <a:grp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es-ES_tradnl" sz="900" b="1" dirty="0">
                    <a:solidFill>
                      <a:srgbClr val="002855"/>
                    </a:solidFill>
                    <a:latin typeface="Calibri"/>
                  </a:endParaRPr>
                </a:p>
              </p:txBody>
            </p:sp>
            <p:sp>
              <p:nvSpPr>
                <p:cNvPr id="90" name="Rectangle 89"/>
                <p:cNvSpPr/>
                <p:nvPr/>
              </p:nvSpPr>
              <p:spPr>
                <a:xfrm>
                  <a:off x="3476853" y="4227094"/>
                  <a:ext cx="493310" cy="256674"/>
                </a:xfrm>
                <a:prstGeom prst="rect">
                  <a:avLst/>
                </a:prstGeom>
                <a:grp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es-ES_tradnl" sz="900" b="1" dirty="0">
                    <a:solidFill>
                      <a:srgbClr val="002855"/>
                    </a:solidFill>
                    <a:latin typeface="Calibri"/>
                  </a:endParaRPr>
                </a:p>
              </p:txBody>
            </p:sp>
            <p:sp>
              <p:nvSpPr>
                <p:cNvPr id="91" name="Rectangle 90"/>
                <p:cNvSpPr/>
                <p:nvPr/>
              </p:nvSpPr>
              <p:spPr>
                <a:xfrm>
                  <a:off x="3970163" y="4227094"/>
                  <a:ext cx="493310" cy="256674"/>
                </a:xfrm>
                <a:prstGeom prst="rect">
                  <a:avLst/>
                </a:prstGeom>
                <a:grp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es-ES_tradnl" sz="900" b="1" dirty="0">
                    <a:solidFill>
                      <a:srgbClr val="002855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83" name="Rectangle 82"/>
              <p:cNvSpPr/>
              <p:nvPr/>
            </p:nvSpPr>
            <p:spPr>
              <a:xfrm>
                <a:off x="2559244" y="4975267"/>
                <a:ext cx="493310" cy="155992"/>
              </a:xfrm>
              <a:prstGeom prst="rect">
                <a:avLst/>
              </a:prstGeom>
              <a:solidFill>
                <a:schemeClr val="tx2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es-ES_tradnl" sz="900" b="1" dirty="0">
                  <a:solidFill>
                    <a:srgbClr val="002855"/>
                  </a:solidFill>
                  <a:latin typeface="Calibri"/>
                </a:endParaRPr>
              </a:p>
            </p:txBody>
          </p:sp>
        </p:grpSp>
        <p:sp>
          <p:nvSpPr>
            <p:cNvPr id="81" name="Rectangle 80"/>
            <p:cNvSpPr/>
            <p:nvPr/>
          </p:nvSpPr>
          <p:spPr>
            <a:xfrm>
              <a:off x="102116" y="2494552"/>
              <a:ext cx="505342" cy="253501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r>
                <a:rPr lang="es-ES_tradnl" sz="900" b="1" dirty="0">
                  <a:solidFill>
                    <a:srgbClr val="002855"/>
                  </a:solidFill>
                  <a:latin typeface="Calibri"/>
                </a:rPr>
                <a:t>5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442251" y="3536381"/>
            <a:ext cx="3958279" cy="256675"/>
            <a:chOff x="607458" y="2751227"/>
            <a:chExt cx="3958279" cy="256675"/>
          </a:xfrm>
        </p:grpSpPr>
        <p:grpSp>
          <p:nvGrpSpPr>
            <p:cNvPr id="93" name="Group 92"/>
            <p:cNvGrpSpPr/>
            <p:nvPr/>
          </p:nvGrpSpPr>
          <p:grpSpPr>
            <a:xfrm>
              <a:off x="607458" y="2751227"/>
              <a:ext cx="3958279" cy="256675"/>
              <a:chOff x="574205" y="4924926"/>
              <a:chExt cx="3958279" cy="256675"/>
            </a:xfrm>
          </p:grpSpPr>
          <p:grpSp>
            <p:nvGrpSpPr>
              <p:cNvPr id="95" name="Group 94"/>
              <p:cNvGrpSpPr/>
              <p:nvPr/>
            </p:nvGrpSpPr>
            <p:grpSpPr>
              <a:xfrm>
                <a:off x="574205" y="4924926"/>
                <a:ext cx="3958279" cy="256675"/>
                <a:chOff x="505194" y="4227094"/>
                <a:chExt cx="3958279" cy="256675"/>
              </a:xfrm>
              <a:noFill/>
            </p:grpSpPr>
            <p:sp>
              <p:nvSpPr>
                <p:cNvPr id="97" name="Rectangle 96"/>
                <p:cNvSpPr/>
                <p:nvPr/>
              </p:nvSpPr>
              <p:spPr>
                <a:xfrm>
                  <a:off x="505194" y="4227094"/>
                  <a:ext cx="669101" cy="256675"/>
                </a:xfrm>
                <a:prstGeom prst="rect">
                  <a:avLst/>
                </a:prstGeom>
                <a:grp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r>
                    <a:rPr lang="es-ES_tradnl" sz="850" b="1" dirty="0">
                      <a:solidFill>
                        <a:srgbClr val="002855"/>
                      </a:solidFill>
                      <a:latin typeface="Calibri"/>
                    </a:rPr>
                    <a:t>Proyecto 6</a:t>
                  </a:r>
                </a:p>
              </p:txBody>
            </p:sp>
            <p:sp>
              <p:nvSpPr>
                <p:cNvPr id="98" name="Rectangle 97"/>
                <p:cNvSpPr/>
                <p:nvPr/>
              </p:nvSpPr>
              <p:spPr>
                <a:xfrm>
                  <a:off x="1174294" y="4227094"/>
                  <a:ext cx="341545" cy="256675"/>
                </a:xfrm>
                <a:prstGeom prst="rect">
                  <a:avLst/>
                </a:prstGeom>
                <a:grp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r>
                    <a:rPr lang="es-ES_tradnl" sz="900" b="1" dirty="0">
                      <a:solidFill>
                        <a:srgbClr val="002855"/>
                      </a:solidFill>
                      <a:latin typeface="Calibri"/>
                    </a:rPr>
                    <a:t>A</a:t>
                  </a:r>
                </a:p>
              </p:txBody>
            </p:sp>
            <p:sp>
              <p:nvSpPr>
                <p:cNvPr id="99" name="Rectangle 98"/>
                <p:cNvSpPr/>
                <p:nvPr/>
              </p:nvSpPr>
              <p:spPr>
                <a:xfrm>
                  <a:off x="1515840" y="4227094"/>
                  <a:ext cx="499248" cy="256675"/>
                </a:xfrm>
                <a:prstGeom prst="rect">
                  <a:avLst/>
                </a:prstGeom>
                <a:grp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r>
                    <a:rPr lang="es-ES_tradnl" sz="900" b="1" dirty="0">
                      <a:solidFill>
                        <a:srgbClr val="002855"/>
                      </a:solidFill>
                      <a:latin typeface="Calibri"/>
                    </a:rPr>
                    <a:t>$100</a:t>
                  </a:r>
                </a:p>
              </p:txBody>
            </p:sp>
            <p:sp>
              <p:nvSpPr>
                <p:cNvPr id="100" name="Rectangle 99"/>
                <p:cNvSpPr/>
                <p:nvPr/>
              </p:nvSpPr>
              <p:spPr>
                <a:xfrm>
                  <a:off x="2015088" y="4227094"/>
                  <a:ext cx="475145" cy="256675"/>
                </a:xfrm>
                <a:prstGeom prst="rect">
                  <a:avLst/>
                </a:prstGeom>
                <a:grp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r>
                    <a:rPr lang="es-ES_tradnl" sz="900" b="1" dirty="0">
                      <a:solidFill>
                        <a:srgbClr val="002855"/>
                      </a:solidFill>
                      <a:latin typeface="Calibri"/>
                    </a:rPr>
                    <a:t>$2</a:t>
                  </a:r>
                </a:p>
              </p:txBody>
            </p:sp>
            <p:sp>
              <p:nvSpPr>
                <p:cNvPr id="101" name="Rectangle 100"/>
                <p:cNvSpPr/>
                <p:nvPr/>
              </p:nvSpPr>
              <p:spPr>
                <a:xfrm>
                  <a:off x="2490233" y="4227094"/>
                  <a:ext cx="493310" cy="256674"/>
                </a:xfrm>
                <a:prstGeom prst="rect">
                  <a:avLst/>
                </a:prstGeom>
                <a:grp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es-ES_tradnl" sz="900" b="1" dirty="0">
                    <a:solidFill>
                      <a:srgbClr val="002855"/>
                    </a:solidFill>
                    <a:latin typeface="Calibri"/>
                  </a:endParaRPr>
                </a:p>
              </p:txBody>
            </p:sp>
            <p:sp>
              <p:nvSpPr>
                <p:cNvPr id="102" name="Rectangle 101"/>
                <p:cNvSpPr/>
                <p:nvPr/>
              </p:nvSpPr>
              <p:spPr>
                <a:xfrm>
                  <a:off x="2983543" y="4227094"/>
                  <a:ext cx="493310" cy="256674"/>
                </a:xfrm>
                <a:prstGeom prst="rect">
                  <a:avLst/>
                </a:prstGeom>
                <a:grp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es-ES_tradnl" sz="900" b="1" dirty="0">
                    <a:solidFill>
                      <a:srgbClr val="002855"/>
                    </a:solidFill>
                    <a:latin typeface="Calibri"/>
                  </a:endParaRPr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3476853" y="4227094"/>
                  <a:ext cx="493310" cy="256674"/>
                </a:xfrm>
                <a:prstGeom prst="rect">
                  <a:avLst/>
                </a:prstGeom>
                <a:grp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es-ES_tradnl" sz="900" b="1" dirty="0">
                    <a:solidFill>
                      <a:srgbClr val="002855"/>
                    </a:solidFill>
                    <a:latin typeface="Calibri"/>
                  </a:endParaRPr>
                </a:p>
              </p:txBody>
            </p:sp>
            <p:sp>
              <p:nvSpPr>
                <p:cNvPr id="104" name="Rectangle 103"/>
                <p:cNvSpPr/>
                <p:nvPr/>
              </p:nvSpPr>
              <p:spPr>
                <a:xfrm>
                  <a:off x="3970163" y="4227094"/>
                  <a:ext cx="493310" cy="256674"/>
                </a:xfrm>
                <a:prstGeom prst="rect">
                  <a:avLst/>
                </a:prstGeom>
                <a:grp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es-ES_tradnl" sz="900" b="1" dirty="0">
                    <a:solidFill>
                      <a:srgbClr val="002855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96" name="Rectangle 95"/>
              <p:cNvSpPr/>
              <p:nvPr/>
            </p:nvSpPr>
            <p:spPr>
              <a:xfrm>
                <a:off x="3052554" y="4975267"/>
                <a:ext cx="493310" cy="155992"/>
              </a:xfrm>
              <a:prstGeom prst="rect">
                <a:avLst/>
              </a:prstGeom>
              <a:solidFill>
                <a:schemeClr val="tx2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es-ES_tradnl" sz="900" b="1" dirty="0">
                  <a:solidFill>
                    <a:srgbClr val="002855"/>
                  </a:solidFill>
                  <a:latin typeface="Calibri"/>
                </a:endParaRPr>
              </a:p>
            </p:txBody>
          </p:sp>
        </p:grpSp>
        <p:sp>
          <p:nvSpPr>
            <p:cNvPr id="94" name="Rectangle 93"/>
            <p:cNvSpPr/>
            <p:nvPr/>
          </p:nvSpPr>
          <p:spPr>
            <a:xfrm>
              <a:off x="3579117" y="2801568"/>
              <a:ext cx="493310" cy="155992"/>
            </a:xfrm>
            <a:prstGeom prst="rect">
              <a:avLst/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es-ES_tradnl" sz="900" b="1" dirty="0">
                <a:solidFill>
                  <a:srgbClr val="002855"/>
                </a:solidFill>
                <a:latin typeface="Calibri"/>
              </a:endParaRP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442251" y="3793055"/>
            <a:ext cx="3958279" cy="256675"/>
            <a:chOff x="574205" y="4924926"/>
            <a:chExt cx="3958279" cy="256675"/>
          </a:xfrm>
        </p:grpSpPr>
        <p:grpSp>
          <p:nvGrpSpPr>
            <p:cNvPr id="106" name="Group 105"/>
            <p:cNvGrpSpPr/>
            <p:nvPr/>
          </p:nvGrpSpPr>
          <p:grpSpPr>
            <a:xfrm>
              <a:off x="574205" y="4924926"/>
              <a:ext cx="3958279" cy="256675"/>
              <a:chOff x="505194" y="4227094"/>
              <a:chExt cx="3958279" cy="256675"/>
            </a:xfrm>
            <a:noFill/>
          </p:grpSpPr>
          <p:sp>
            <p:nvSpPr>
              <p:cNvPr id="109" name="Rectangle 108"/>
              <p:cNvSpPr/>
              <p:nvPr/>
            </p:nvSpPr>
            <p:spPr>
              <a:xfrm>
                <a:off x="505194" y="4227094"/>
                <a:ext cx="669101" cy="256675"/>
              </a:xfrm>
              <a:prstGeom prst="rect">
                <a:avLst/>
              </a:pr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r>
                  <a:rPr lang="es-ES_tradnl" sz="850" b="1" dirty="0">
                    <a:solidFill>
                      <a:srgbClr val="002855"/>
                    </a:solidFill>
                    <a:latin typeface="Calibri"/>
                  </a:rPr>
                  <a:t>Proyecto 7</a:t>
                </a:r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1174294" y="4227094"/>
                <a:ext cx="341545" cy="256675"/>
              </a:xfrm>
              <a:prstGeom prst="rect">
                <a:avLst/>
              </a:pr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r>
                  <a:rPr lang="es-ES_tradnl" sz="900" b="1" dirty="0">
                    <a:solidFill>
                      <a:srgbClr val="002855"/>
                    </a:solidFill>
                    <a:latin typeface="Calibri"/>
                  </a:rPr>
                  <a:t>A</a:t>
                </a:r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1515840" y="4227094"/>
                <a:ext cx="499248" cy="256675"/>
              </a:xfrm>
              <a:prstGeom prst="rect">
                <a:avLst/>
              </a:pr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r>
                  <a:rPr lang="es-ES_tradnl" sz="900" b="1" dirty="0">
                    <a:solidFill>
                      <a:srgbClr val="002855"/>
                    </a:solidFill>
                    <a:latin typeface="Calibri"/>
                  </a:rPr>
                  <a:t>$50</a:t>
                </a:r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2015088" y="4227094"/>
                <a:ext cx="475145" cy="256675"/>
              </a:xfrm>
              <a:prstGeom prst="rect">
                <a:avLst/>
              </a:pr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r>
                  <a:rPr lang="es-ES_tradnl" sz="900" b="1" dirty="0">
                    <a:solidFill>
                      <a:srgbClr val="002855"/>
                    </a:solidFill>
                    <a:latin typeface="Calibri"/>
                  </a:rPr>
                  <a:t>$3</a:t>
                </a:r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2490233" y="4227094"/>
                <a:ext cx="493310" cy="256674"/>
              </a:xfrm>
              <a:prstGeom prst="rect">
                <a:avLst/>
              </a:pr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es-ES_tradnl" sz="900" b="1" dirty="0">
                  <a:solidFill>
                    <a:srgbClr val="002855"/>
                  </a:solidFill>
                  <a:latin typeface="Calibri"/>
                </a:endParaRPr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2983543" y="4227094"/>
                <a:ext cx="493310" cy="256674"/>
              </a:xfrm>
              <a:prstGeom prst="rect">
                <a:avLst/>
              </a:pr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es-ES_tradnl" sz="900" b="1" dirty="0">
                  <a:solidFill>
                    <a:srgbClr val="002855"/>
                  </a:solidFill>
                  <a:latin typeface="Calibri"/>
                </a:endParaRPr>
              </a:p>
            </p:txBody>
          </p:sp>
          <p:sp>
            <p:nvSpPr>
              <p:cNvPr id="115" name="Rectangle 114"/>
              <p:cNvSpPr/>
              <p:nvPr/>
            </p:nvSpPr>
            <p:spPr>
              <a:xfrm>
                <a:off x="3476853" y="4227094"/>
                <a:ext cx="493310" cy="256674"/>
              </a:xfrm>
              <a:prstGeom prst="rect">
                <a:avLst/>
              </a:pr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es-ES_tradnl" sz="900" b="1" dirty="0">
                  <a:solidFill>
                    <a:srgbClr val="002855"/>
                  </a:solidFill>
                  <a:latin typeface="Calibri"/>
                </a:endParaRPr>
              </a:p>
            </p:txBody>
          </p:sp>
          <p:sp>
            <p:nvSpPr>
              <p:cNvPr id="116" name="Rectangle 115"/>
              <p:cNvSpPr/>
              <p:nvPr/>
            </p:nvSpPr>
            <p:spPr>
              <a:xfrm>
                <a:off x="3970163" y="4227094"/>
                <a:ext cx="493310" cy="256674"/>
              </a:xfrm>
              <a:prstGeom prst="rect">
                <a:avLst/>
              </a:pr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es-ES_tradnl" sz="900" b="1" dirty="0">
                  <a:solidFill>
                    <a:srgbClr val="002855"/>
                  </a:solidFill>
                  <a:latin typeface="Calibri"/>
                </a:endParaRPr>
              </a:p>
            </p:txBody>
          </p:sp>
        </p:grpSp>
        <p:sp>
          <p:nvSpPr>
            <p:cNvPr id="107" name="Rectangle 106"/>
            <p:cNvSpPr/>
            <p:nvPr/>
          </p:nvSpPr>
          <p:spPr>
            <a:xfrm>
              <a:off x="3545864" y="4975267"/>
              <a:ext cx="493310" cy="155992"/>
            </a:xfrm>
            <a:prstGeom prst="rect">
              <a:avLst/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es-ES_tradnl" sz="900" b="1" dirty="0">
                <a:solidFill>
                  <a:srgbClr val="002855"/>
                </a:solidFill>
                <a:latin typeface="Calibri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3052554" y="4975267"/>
              <a:ext cx="493310" cy="155992"/>
            </a:xfrm>
            <a:prstGeom prst="rect">
              <a:avLst/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es-ES_tradnl" sz="900" b="1" dirty="0">
                <a:solidFill>
                  <a:srgbClr val="002855"/>
                </a:solidFill>
                <a:latin typeface="Calibri"/>
              </a:endParaRPr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442251" y="4049730"/>
            <a:ext cx="3958279" cy="256675"/>
            <a:chOff x="574205" y="4924926"/>
            <a:chExt cx="3958279" cy="256675"/>
          </a:xfrm>
        </p:grpSpPr>
        <p:grpSp>
          <p:nvGrpSpPr>
            <p:cNvPr id="118" name="Group 117"/>
            <p:cNvGrpSpPr/>
            <p:nvPr/>
          </p:nvGrpSpPr>
          <p:grpSpPr>
            <a:xfrm>
              <a:off x="574205" y="4924926"/>
              <a:ext cx="3958279" cy="256675"/>
              <a:chOff x="505194" y="4227094"/>
              <a:chExt cx="3958279" cy="256675"/>
            </a:xfrm>
            <a:noFill/>
          </p:grpSpPr>
          <p:sp>
            <p:nvSpPr>
              <p:cNvPr id="120" name="Rectangle 119"/>
              <p:cNvSpPr/>
              <p:nvPr/>
            </p:nvSpPr>
            <p:spPr>
              <a:xfrm>
                <a:off x="505194" y="4227094"/>
                <a:ext cx="669102" cy="256675"/>
              </a:xfrm>
              <a:prstGeom prst="rect">
                <a:avLst/>
              </a:pr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r>
                  <a:rPr lang="es-ES_tradnl" sz="850" b="1" dirty="0">
                    <a:solidFill>
                      <a:srgbClr val="002855"/>
                    </a:solidFill>
                    <a:latin typeface="Calibri"/>
                  </a:rPr>
                  <a:t>Proyecto 8</a:t>
                </a:r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1174294" y="4227094"/>
                <a:ext cx="341545" cy="256675"/>
              </a:xfrm>
              <a:prstGeom prst="rect">
                <a:avLst/>
              </a:pr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r>
                  <a:rPr lang="es-ES_tradnl" sz="900" b="1" dirty="0">
                    <a:solidFill>
                      <a:srgbClr val="002855"/>
                    </a:solidFill>
                    <a:latin typeface="Calibri"/>
                  </a:rPr>
                  <a:t>A</a:t>
                </a:r>
              </a:p>
            </p:txBody>
          </p:sp>
          <p:sp>
            <p:nvSpPr>
              <p:cNvPr id="122" name="Rectangle 121"/>
              <p:cNvSpPr/>
              <p:nvPr/>
            </p:nvSpPr>
            <p:spPr>
              <a:xfrm>
                <a:off x="1515840" y="4227094"/>
                <a:ext cx="499248" cy="256675"/>
              </a:xfrm>
              <a:prstGeom prst="rect">
                <a:avLst/>
              </a:pr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r>
                  <a:rPr lang="es-ES_tradnl" sz="900" b="1" dirty="0">
                    <a:solidFill>
                      <a:srgbClr val="002855"/>
                    </a:solidFill>
                    <a:latin typeface="Calibri"/>
                  </a:rPr>
                  <a:t>$50</a:t>
                </a:r>
              </a:p>
            </p:txBody>
          </p:sp>
          <p:sp>
            <p:nvSpPr>
              <p:cNvPr id="123" name="Rectangle 122"/>
              <p:cNvSpPr/>
              <p:nvPr/>
            </p:nvSpPr>
            <p:spPr>
              <a:xfrm>
                <a:off x="2015088" y="4227094"/>
                <a:ext cx="475145" cy="256675"/>
              </a:xfrm>
              <a:prstGeom prst="rect">
                <a:avLst/>
              </a:pr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r>
                  <a:rPr lang="es-ES_tradnl" sz="900" b="1" dirty="0">
                    <a:solidFill>
                      <a:srgbClr val="002855"/>
                    </a:solidFill>
                    <a:latin typeface="Calibri"/>
                  </a:rPr>
                  <a:t>$1</a:t>
                </a:r>
              </a:p>
            </p:txBody>
          </p:sp>
          <p:sp>
            <p:nvSpPr>
              <p:cNvPr id="124" name="Rectangle 123"/>
              <p:cNvSpPr/>
              <p:nvPr/>
            </p:nvSpPr>
            <p:spPr>
              <a:xfrm>
                <a:off x="2490233" y="4227094"/>
                <a:ext cx="493310" cy="256674"/>
              </a:xfrm>
              <a:prstGeom prst="rect">
                <a:avLst/>
              </a:pr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es-ES_tradnl" sz="900" b="1" dirty="0">
                  <a:solidFill>
                    <a:srgbClr val="002855"/>
                  </a:solidFill>
                  <a:latin typeface="Calibri"/>
                </a:endParaRPr>
              </a:p>
            </p:txBody>
          </p:sp>
          <p:sp>
            <p:nvSpPr>
              <p:cNvPr id="125" name="Rectangle 124"/>
              <p:cNvSpPr/>
              <p:nvPr/>
            </p:nvSpPr>
            <p:spPr>
              <a:xfrm>
                <a:off x="2983543" y="4227094"/>
                <a:ext cx="493310" cy="256674"/>
              </a:xfrm>
              <a:prstGeom prst="rect">
                <a:avLst/>
              </a:pr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es-ES_tradnl" sz="900" b="1" dirty="0">
                  <a:solidFill>
                    <a:srgbClr val="002855"/>
                  </a:solidFill>
                  <a:latin typeface="Calibri"/>
                </a:endParaRPr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3476853" y="4227094"/>
                <a:ext cx="493310" cy="256674"/>
              </a:xfrm>
              <a:prstGeom prst="rect">
                <a:avLst/>
              </a:pr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es-ES_tradnl" sz="900" b="1" dirty="0">
                  <a:solidFill>
                    <a:srgbClr val="002855"/>
                  </a:solidFill>
                  <a:latin typeface="Calibri"/>
                </a:endParaRPr>
              </a:p>
            </p:txBody>
          </p:sp>
          <p:sp>
            <p:nvSpPr>
              <p:cNvPr id="127" name="Rectangle 126"/>
              <p:cNvSpPr/>
              <p:nvPr/>
            </p:nvSpPr>
            <p:spPr>
              <a:xfrm>
                <a:off x="3970163" y="4227094"/>
                <a:ext cx="493310" cy="256674"/>
              </a:xfrm>
              <a:prstGeom prst="rect">
                <a:avLst/>
              </a:pr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es-ES_tradnl" sz="900" b="1" dirty="0">
                  <a:solidFill>
                    <a:srgbClr val="002855"/>
                  </a:solidFill>
                  <a:latin typeface="Calibri"/>
                </a:endParaRPr>
              </a:p>
            </p:txBody>
          </p:sp>
        </p:grpSp>
        <p:sp>
          <p:nvSpPr>
            <p:cNvPr id="119" name="Rectangle 118"/>
            <p:cNvSpPr/>
            <p:nvPr/>
          </p:nvSpPr>
          <p:spPr>
            <a:xfrm>
              <a:off x="3052554" y="4975267"/>
              <a:ext cx="493310" cy="155992"/>
            </a:xfrm>
            <a:prstGeom prst="rect">
              <a:avLst/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es-ES_tradnl" sz="900" b="1" dirty="0">
                <a:solidFill>
                  <a:srgbClr val="002855"/>
                </a:solidFill>
                <a:latin typeface="Calibri"/>
              </a:endParaRPr>
            </a:p>
          </p:txBody>
        </p:sp>
      </p:grpSp>
      <p:sp>
        <p:nvSpPr>
          <p:cNvPr id="128" name="Rectangle 127"/>
          <p:cNvSpPr/>
          <p:nvPr/>
        </p:nvSpPr>
        <p:spPr>
          <a:xfrm>
            <a:off x="-100072" y="1945232"/>
            <a:ext cx="539884" cy="2504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es-ES_tradnl" sz="1600" dirty="0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129" name="Straight Connector 128"/>
          <p:cNvCxnSpPr/>
          <p:nvPr/>
        </p:nvCxnSpPr>
        <p:spPr>
          <a:xfrm flipH="1">
            <a:off x="-99679" y="3535880"/>
            <a:ext cx="4592197" cy="0"/>
          </a:xfrm>
          <a:prstGeom prst="line">
            <a:avLst/>
          </a:prstGeom>
          <a:ln w="317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/>
          <p:cNvSpPr txBox="1"/>
          <p:nvPr/>
        </p:nvSpPr>
        <p:spPr>
          <a:xfrm>
            <a:off x="533036" y="4560546"/>
            <a:ext cx="22211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53"/>
            <a:r>
              <a:rPr lang="es-ES_tradnl" sz="1200" b="1" dirty="0">
                <a:solidFill>
                  <a:srgbClr val="002855"/>
                </a:solidFill>
                <a:latin typeface="Calibri"/>
              </a:rPr>
              <a:t>Restricción de Presupuesto: $10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4831964" y="1992561"/>
            <a:ext cx="669101" cy="256675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r>
              <a:rPr lang="es-ES_tradnl" sz="900" b="1" dirty="0">
                <a:solidFill>
                  <a:srgbClr val="FFFFFF"/>
                </a:solidFill>
                <a:latin typeface="Calibri"/>
              </a:rPr>
              <a:t>Nombre</a:t>
            </a:r>
          </a:p>
        </p:txBody>
      </p:sp>
      <p:sp>
        <p:nvSpPr>
          <p:cNvPr id="132" name="Rectangle 131"/>
          <p:cNvSpPr/>
          <p:nvPr/>
        </p:nvSpPr>
        <p:spPr>
          <a:xfrm>
            <a:off x="5500777" y="1992561"/>
            <a:ext cx="341545" cy="256675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r>
              <a:rPr lang="es-ES_tradnl" sz="900" b="1" dirty="0">
                <a:solidFill>
                  <a:srgbClr val="FFFFFF"/>
                </a:solidFill>
                <a:latin typeface="Calibri"/>
              </a:rPr>
              <a:t>Alt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5842322" y="1992561"/>
            <a:ext cx="499248" cy="256675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r>
              <a:rPr lang="es-ES_tradnl" sz="900" b="1" dirty="0">
                <a:solidFill>
                  <a:srgbClr val="FFFFFF"/>
                </a:solidFill>
                <a:latin typeface="Calibri"/>
              </a:rPr>
              <a:t>Valor</a:t>
            </a:r>
          </a:p>
        </p:txBody>
      </p:sp>
      <p:sp>
        <p:nvSpPr>
          <p:cNvPr id="134" name="Rectangle 133"/>
          <p:cNvSpPr/>
          <p:nvPr/>
        </p:nvSpPr>
        <p:spPr>
          <a:xfrm>
            <a:off x="6341570" y="1992561"/>
            <a:ext cx="487178" cy="256675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r>
              <a:rPr lang="es-ES_tradnl" sz="900" b="1" dirty="0">
                <a:solidFill>
                  <a:srgbClr val="FFFFFF"/>
                </a:solidFill>
                <a:latin typeface="Calibri"/>
              </a:rPr>
              <a:t>Costo</a:t>
            </a:r>
          </a:p>
        </p:txBody>
      </p:sp>
      <p:sp>
        <p:nvSpPr>
          <p:cNvPr id="135" name="Rectangle 134"/>
          <p:cNvSpPr/>
          <p:nvPr/>
        </p:nvSpPr>
        <p:spPr>
          <a:xfrm>
            <a:off x="6816715" y="1992560"/>
            <a:ext cx="493310" cy="256674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r>
              <a:rPr lang="es-ES_tradnl" sz="900" b="1" dirty="0">
                <a:solidFill>
                  <a:srgbClr val="FFFFFF"/>
                </a:solidFill>
                <a:latin typeface="Calibri"/>
              </a:rPr>
              <a:t>2022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7310025" y="1992560"/>
            <a:ext cx="493310" cy="256674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r>
              <a:rPr lang="es-ES_tradnl" sz="900" b="1" dirty="0">
                <a:solidFill>
                  <a:srgbClr val="FFFFFF"/>
                </a:solidFill>
                <a:latin typeface="Calibri"/>
              </a:rPr>
              <a:t>2023</a:t>
            </a:r>
          </a:p>
        </p:txBody>
      </p:sp>
      <p:sp>
        <p:nvSpPr>
          <p:cNvPr id="137" name="Rectangle 136"/>
          <p:cNvSpPr/>
          <p:nvPr/>
        </p:nvSpPr>
        <p:spPr>
          <a:xfrm>
            <a:off x="7803335" y="1992560"/>
            <a:ext cx="493310" cy="256674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r>
              <a:rPr lang="es-ES_tradnl" sz="900" b="1" dirty="0">
                <a:solidFill>
                  <a:srgbClr val="FFFFFF"/>
                </a:solidFill>
                <a:latin typeface="Calibri"/>
              </a:rPr>
              <a:t>2024</a:t>
            </a:r>
          </a:p>
        </p:txBody>
      </p:sp>
      <p:sp>
        <p:nvSpPr>
          <p:cNvPr id="138" name="Rectangle 137"/>
          <p:cNvSpPr/>
          <p:nvPr/>
        </p:nvSpPr>
        <p:spPr>
          <a:xfrm>
            <a:off x="8296645" y="1992560"/>
            <a:ext cx="493310" cy="256674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r>
              <a:rPr lang="es-ES_tradnl" sz="900" b="1" dirty="0">
                <a:solidFill>
                  <a:srgbClr val="FFFFFF"/>
                </a:solidFill>
                <a:latin typeface="Calibri"/>
              </a:rPr>
              <a:t>2025</a:t>
            </a:r>
          </a:p>
        </p:txBody>
      </p:sp>
      <p:grpSp>
        <p:nvGrpSpPr>
          <p:cNvPr id="139" name="Group 138"/>
          <p:cNvGrpSpPr/>
          <p:nvPr/>
        </p:nvGrpSpPr>
        <p:grpSpPr>
          <a:xfrm>
            <a:off x="4831966" y="2248570"/>
            <a:ext cx="3958279" cy="256675"/>
            <a:chOff x="574205" y="4924926"/>
            <a:chExt cx="3958279" cy="256675"/>
          </a:xfrm>
        </p:grpSpPr>
        <p:grpSp>
          <p:nvGrpSpPr>
            <p:cNvPr id="140" name="Group 139"/>
            <p:cNvGrpSpPr/>
            <p:nvPr/>
          </p:nvGrpSpPr>
          <p:grpSpPr>
            <a:xfrm>
              <a:off x="574205" y="4924926"/>
              <a:ext cx="3958279" cy="256675"/>
              <a:chOff x="505194" y="4227094"/>
              <a:chExt cx="3958279" cy="256675"/>
            </a:xfrm>
            <a:noFill/>
          </p:grpSpPr>
          <p:sp>
            <p:nvSpPr>
              <p:cNvPr id="143" name="Rectangle 142"/>
              <p:cNvSpPr/>
              <p:nvPr/>
            </p:nvSpPr>
            <p:spPr>
              <a:xfrm>
                <a:off x="505194" y="4227094"/>
                <a:ext cx="669101" cy="256675"/>
              </a:xfrm>
              <a:prstGeom prst="rect">
                <a:avLst/>
              </a:pr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r>
                  <a:rPr lang="es-ES_tradnl" sz="850" b="1" dirty="0">
                    <a:solidFill>
                      <a:srgbClr val="002855"/>
                    </a:solidFill>
                    <a:latin typeface="Calibri"/>
                  </a:rPr>
                  <a:t>Proyecto 1</a:t>
                </a:r>
              </a:p>
            </p:txBody>
          </p:sp>
          <p:sp>
            <p:nvSpPr>
              <p:cNvPr id="144" name="Rectangle 143"/>
              <p:cNvSpPr/>
              <p:nvPr/>
            </p:nvSpPr>
            <p:spPr>
              <a:xfrm>
                <a:off x="1174294" y="4227094"/>
                <a:ext cx="341545" cy="256675"/>
              </a:xfrm>
              <a:prstGeom prst="rect">
                <a:avLst/>
              </a:pr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r>
                  <a:rPr lang="es-ES_tradnl" sz="900" b="1" dirty="0">
                    <a:solidFill>
                      <a:srgbClr val="002855"/>
                    </a:solidFill>
                    <a:latin typeface="Calibri"/>
                  </a:rPr>
                  <a:t>A</a:t>
                </a:r>
              </a:p>
            </p:txBody>
          </p:sp>
          <p:sp>
            <p:nvSpPr>
              <p:cNvPr id="145" name="Rectangle 144"/>
              <p:cNvSpPr/>
              <p:nvPr/>
            </p:nvSpPr>
            <p:spPr>
              <a:xfrm>
                <a:off x="1515840" y="4227094"/>
                <a:ext cx="499248" cy="256675"/>
              </a:xfrm>
              <a:prstGeom prst="rect">
                <a:avLst/>
              </a:pr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r>
                  <a:rPr lang="es-ES_tradnl" sz="900" b="1" dirty="0">
                    <a:solidFill>
                      <a:srgbClr val="002855"/>
                    </a:solidFill>
                    <a:latin typeface="Calibri"/>
                  </a:rPr>
                  <a:t>$50</a:t>
                </a:r>
              </a:p>
            </p:txBody>
          </p:sp>
          <p:sp>
            <p:nvSpPr>
              <p:cNvPr id="146" name="Rectangle 145"/>
              <p:cNvSpPr/>
              <p:nvPr/>
            </p:nvSpPr>
            <p:spPr>
              <a:xfrm>
                <a:off x="2015088" y="4227094"/>
                <a:ext cx="475145" cy="256675"/>
              </a:xfrm>
              <a:prstGeom prst="rect">
                <a:avLst/>
              </a:pr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r>
                  <a:rPr lang="es-ES_tradnl" sz="900" b="1" dirty="0">
                    <a:solidFill>
                      <a:srgbClr val="002855"/>
                    </a:solidFill>
                    <a:latin typeface="Calibri"/>
                  </a:rPr>
                  <a:t>$3</a:t>
                </a:r>
              </a:p>
            </p:txBody>
          </p:sp>
          <p:sp>
            <p:nvSpPr>
              <p:cNvPr id="147" name="Rectangle 146"/>
              <p:cNvSpPr/>
              <p:nvPr/>
            </p:nvSpPr>
            <p:spPr>
              <a:xfrm>
                <a:off x="2490233" y="4227094"/>
                <a:ext cx="493310" cy="256674"/>
              </a:xfrm>
              <a:prstGeom prst="rect">
                <a:avLst/>
              </a:pr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es-ES_tradnl" sz="900" b="1" dirty="0">
                  <a:solidFill>
                    <a:srgbClr val="002855"/>
                  </a:solidFill>
                  <a:latin typeface="Calibri"/>
                </a:endParaRPr>
              </a:p>
            </p:txBody>
          </p:sp>
          <p:sp>
            <p:nvSpPr>
              <p:cNvPr id="148" name="Rectangle 147"/>
              <p:cNvSpPr/>
              <p:nvPr/>
            </p:nvSpPr>
            <p:spPr>
              <a:xfrm>
                <a:off x="2983543" y="4227094"/>
                <a:ext cx="493310" cy="256674"/>
              </a:xfrm>
              <a:prstGeom prst="rect">
                <a:avLst/>
              </a:pr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es-ES_tradnl" sz="900" b="1" dirty="0">
                  <a:solidFill>
                    <a:srgbClr val="002855"/>
                  </a:solidFill>
                  <a:latin typeface="Calibri"/>
                </a:endParaRPr>
              </a:p>
            </p:txBody>
          </p:sp>
          <p:sp>
            <p:nvSpPr>
              <p:cNvPr id="149" name="Rectangle 148"/>
              <p:cNvSpPr/>
              <p:nvPr/>
            </p:nvSpPr>
            <p:spPr>
              <a:xfrm>
                <a:off x="3476853" y="4227094"/>
                <a:ext cx="493310" cy="256674"/>
              </a:xfrm>
              <a:prstGeom prst="rect">
                <a:avLst/>
              </a:pr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es-ES_tradnl" sz="900" b="1" dirty="0">
                  <a:solidFill>
                    <a:srgbClr val="002855"/>
                  </a:solidFill>
                  <a:latin typeface="Calibri"/>
                </a:endParaRPr>
              </a:p>
            </p:txBody>
          </p:sp>
          <p:sp>
            <p:nvSpPr>
              <p:cNvPr id="150" name="Rectangle 149"/>
              <p:cNvSpPr/>
              <p:nvPr/>
            </p:nvSpPr>
            <p:spPr>
              <a:xfrm>
                <a:off x="3970163" y="4227094"/>
                <a:ext cx="493310" cy="256674"/>
              </a:xfrm>
              <a:prstGeom prst="rect">
                <a:avLst/>
              </a:pr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es-ES_tradnl" sz="900" b="1" dirty="0">
                  <a:solidFill>
                    <a:srgbClr val="002855"/>
                  </a:solidFill>
                  <a:latin typeface="Calibri"/>
                </a:endParaRPr>
              </a:p>
            </p:txBody>
          </p:sp>
        </p:grpSp>
        <p:sp>
          <p:nvSpPr>
            <p:cNvPr id="141" name="Rectangle 140"/>
            <p:cNvSpPr/>
            <p:nvPr/>
          </p:nvSpPr>
          <p:spPr>
            <a:xfrm>
              <a:off x="2559244" y="4975267"/>
              <a:ext cx="493310" cy="155992"/>
            </a:xfrm>
            <a:prstGeom prst="rect">
              <a:avLst/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es-ES_tradnl" sz="900" b="1" dirty="0">
                <a:solidFill>
                  <a:srgbClr val="002855"/>
                </a:solidFill>
                <a:latin typeface="Calibri"/>
              </a:endParaRP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3052554" y="4975267"/>
              <a:ext cx="493310" cy="155992"/>
            </a:xfrm>
            <a:prstGeom prst="rect">
              <a:avLst/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es-ES_tradnl" sz="900" b="1" dirty="0">
                <a:solidFill>
                  <a:srgbClr val="002855"/>
                </a:solidFill>
                <a:latin typeface="Calibri"/>
              </a:endParaRPr>
            </a:p>
          </p:txBody>
        </p:sp>
      </p:grpSp>
      <p:grpSp>
        <p:nvGrpSpPr>
          <p:cNvPr id="151" name="Group 150"/>
          <p:cNvGrpSpPr/>
          <p:nvPr/>
        </p:nvGrpSpPr>
        <p:grpSpPr>
          <a:xfrm>
            <a:off x="4831966" y="2503611"/>
            <a:ext cx="3958279" cy="256675"/>
            <a:chOff x="574205" y="4924926"/>
            <a:chExt cx="3958279" cy="256675"/>
          </a:xfrm>
        </p:grpSpPr>
        <p:grpSp>
          <p:nvGrpSpPr>
            <p:cNvPr id="152" name="Group 151"/>
            <p:cNvGrpSpPr/>
            <p:nvPr/>
          </p:nvGrpSpPr>
          <p:grpSpPr>
            <a:xfrm>
              <a:off x="574205" y="4924926"/>
              <a:ext cx="3958279" cy="256675"/>
              <a:chOff x="505194" y="4227094"/>
              <a:chExt cx="3958279" cy="256675"/>
            </a:xfrm>
            <a:noFill/>
          </p:grpSpPr>
          <p:sp>
            <p:nvSpPr>
              <p:cNvPr id="155" name="Rectangle 154"/>
              <p:cNvSpPr/>
              <p:nvPr/>
            </p:nvSpPr>
            <p:spPr>
              <a:xfrm>
                <a:off x="505194" y="4227094"/>
                <a:ext cx="669101" cy="256675"/>
              </a:xfrm>
              <a:prstGeom prst="rect">
                <a:avLst/>
              </a:pr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r>
                  <a:rPr lang="es-ES_tradnl" sz="850" b="1" dirty="0">
                    <a:solidFill>
                      <a:srgbClr val="002855"/>
                    </a:solidFill>
                    <a:latin typeface="Calibri"/>
                  </a:rPr>
                  <a:t>Proyecto 2</a:t>
                </a:r>
              </a:p>
            </p:txBody>
          </p:sp>
          <p:sp>
            <p:nvSpPr>
              <p:cNvPr id="156" name="Rectangle 155"/>
              <p:cNvSpPr/>
              <p:nvPr/>
            </p:nvSpPr>
            <p:spPr>
              <a:xfrm>
                <a:off x="1174294" y="4227094"/>
                <a:ext cx="341545" cy="256675"/>
              </a:xfrm>
              <a:prstGeom prst="rect">
                <a:avLst/>
              </a:pr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r>
                  <a:rPr lang="es-ES_tradnl" sz="900" b="1" dirty="0">
                    <a:solidFill>
                      <a:srgbClr val="002855"/>
                    </a:solidFill>
                    <a:latin typeface="Calibri"/>
                  </a:rPr>
                  <a:t>A</a:t>
                </a:r>
              </a:p>
            </p:txBody>
          </p:sp>
          <p:sp>
            <p:nvSpPr>
              <p:cNvPr id="157" name="Rectangle 156"/>
              <p:cNvSpPr/>
              <p:nvPr/>
            </p:nvSpPr>
            <p:spPr>
              <a:xfrm>
                <a:off x="1515840" y="4227094"/>
                <a:ext cx="499248" cy="256675"/>
              </a:xfrm>
              <a:prstGeom prst="rect">
                <a:avLst/>
              </a:pr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r>
                  <a:rPr lang="es-ES_tradnl" sz="900" b="1" dirty="0">
                    <a:solidFill>
                      <a:srgbClr val="002855"/>
                    </a:solidFill>
                    <a:latin typeface="Calibri"/>
                  </a:rPr>
                  <a:t>$100</a:t>
                </a:r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2015088" y="4227094"/>
                <a:ext cx="475145" cy="256675"/>
              </a:xfrm>
              <a:prstGeom prst="rect">
                <a:avLst/>
              </a:pr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r>
                  <a:rPr lang="es-ES_tradnl" sz="900" b="1" dirty="0">
                    <a:solidFill>
                      <a:srgbClr val="002855"/>
                    </a:solidFill>
                    <a:latin typeface="Calibri"/>
                  </a:rPr>
                  <a:t>$3</a:t>
                </a:r>
              </a:p>
            </p:txBody>
          </p:sp>
          <p:sp>
            <p:nvSpPr>
              <p:cNvPr id="159" name="Rectangle 158"/>
              <p:cNvSpPr/>
              <p:nvPr/>
            </p:nvSpPr>
            <p:spPr>
              <a:xfrm>
                <a:off x="2490233" y="4227094"/>
                <a:ext cx="493310" cy="256674"/>
              </a:xfrm>
              <a:prstGeom prst="rect">
                <a:avLst/>
              </a:pr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es-ES_tradnl" sz="900" b="1" dirty="0">
                  <a:solidFill>
                    <a:srgbClr val="002855"/>
                  </a:solidFill>
                  <a:latin typeface="Calibri"/>
                </a:endParaRPr>
              </a:p>
            </p:txBody>
          </p:sp>
          <p:sp>
            <p:nvSpPr>
              <p:cNvPr id="160" name="Rectangle 159"/>
              <p:cNvSpPr/>
              <p:nvPr/>
            </p:nvSpPr>
            <p:spPr>
              <a:xfrm>
                <a:off x="2983543" y="4227094"/>
                <a:ext cx="493310" cy="256674"/>
              </a:xfrm>
              <a:prstGeom prst="rect">
                <a:avLst/>
              </a:pr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es-ES_tradnl" sz="900" b="1" dirty="0">
                  <a:solidFill>
                    <a:srgbClr val="002855"/>
                  </a:solidFill>
                  <a:latin typeface="Calibri"/>
                </a:endParaRPr>
              </a:p>
            </p:txBody>
          </p:sp>
          <p:sp>
            <p:nvSpPr>
              <p:cNvPr id="161" name="Rectangle 160"/>
              <p:cNvSpPr/>
              <p:nvPr/>
            </p:nvSpPr>
            <p:spPr>
              <a:xfrm>
                <a:off x="3476853" y="4227094"/>
                <a:ext cx="493310" cy="256674"/>
              </a:xfrm>
              <a:prstGeom prst="rect">
                <a:avLst/>
              </a:pr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es-ES_tradnl" sz="900" b="1" dirty="0">
                  <a:solidFill>
                    <a:srgbClr val="002855"/>
                  </a:solidFill>
                  <a:latin typeface="Calibri"/>
                </a:endParaRPr>
              </a:p>
            </p:txBody>
          </p:sp>
          <p:sp>
            <p:nvSpPr>
              <p:cNvPr id="162" name="Rectangle 161"/>
              <p:cNvSpPr/>
              <p:nvPr/>
            </p:nvSpPr>
            <p:spPr>
              <a:xfrm>
                <a:off x="3970163" y="4227094"/>
                <a:ext cx="493310" cy="256674"/>
              </a:xfrm>
              <a:prstGeom prst="rect">
                <a:avLst/>
              </a:pr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es-ES_tradnl" sz="900" b="1" dirty="0">
                  <a:solidFill>
                    <a:srgbClr val="002855"/>
                  </a:solidFill>
                  <a:latin typeface="Calibri"/>
                </a:endParaRPr>
              </a:p>
            </p:txBody>
          </p:sp>
        </p:grpSp>
        <p:sp>
          <p:nvSpPr>
            <p:cNvPr id="153" name="Rectangle 152"/>
            <p:cNvSpPr/>
            <p:nvPr/>
          </p:nvSpPr>
          <p:spPr>
            <a:xfrm>
              <a:off x="2559244" y="4975267"/>
              <a:ext cx="493310" cy="155992"/>
            </a:xfrm>
            <a:prstGeom prst="rect">
              <a:avLst/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es-ES_tradnl" sz="900" b="1" dirty="0">
                <a:solidFill>
                  <a:srgbClr val="002855"/>
                </a:solidFill>
                <a:latin typeface="Calibri"/>
              </a:endParaRPr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3052554" y="4975267"/>
              <a:ext cx="493310" cy="155992"/>
            </a:xfrm>
            <a:prstGeom prst="rect">
              <a:avLst/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es-ES_tradnl" sz="900" b="1" dirty="0">
                <a:solidFill>
                  <a:srgbClr val="002855"/>
                </a:solidFill>
                <a:latin typeface="Calibri"/>
              </a:endParaRPr>
            </a:p>
          </p:txBody>
        </p:sp>
      </p:grpSp>
      <p:sp>
        <p:nvSpPr>
          <p:cNvPr id="163" name="Rectangle 162"/>
          <p:cNvSpPr/>
          <p:nvPr/>
        </p:nvSpPr>
        <p:spPr>
          <a:xfrm>
            <a:off x="7803624" y="2549426"/>
            <a:ext cx="493310" cy="155992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es-ES_tradnl" sz="900" b="1" dirty="0">
              <a:solidFill>
                <a:srgbClr val="002855"/>
              </a:solidFill>
              <a:latin typeface="Calibri"/>
            </a:endParaRPr>
          </a:p>
        </p:txBody>
      </p:sp>
      <p:grpSp>
        <p:nvGrpSpPr>
          <p:cNvPr id="164" name="Group 163"/>
          <p:cNvGrpSpPr/>
          <p:nvPr/>
        </p:nvGrpSpPr>
        <p:grpSpPr>
          <a:xfrm>
            <a:off x="4831966" y="2756426"/>
            <a:ext cx="3958279" cy="259754"/>
            <a:chOff x="505194" y="4224015"/>
            <a:chExt cx="3958279" cy="259754"/>
          </a:xfrm>
          <a:noFill/>
        </p:grpSpPr>
        <p:sp>
          <p:nvSpPr>
            <p:cNvPr id="165" name="Rectangle 164"/>
            <p:cNvSpPr/>
            <p:nvPr/>
          </p:nvSpPr>
          <p:spPr>
            <a:xfrm>
              <a:off x="505194" y="4227094"/>
              <a:ext cx="669101" cy="256675"/>
            </a:xfrm>
            <a:prstGeom prst="rect">
              <a:avLst/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r>
                <a:rPr lang="es-ES_tradnl" sz="850" b="1" dirty="0">
                  <a:solidFill>
                    <a:srgbClr val="002855"/>
                  </a:solidFill>
                  <a:latin typeface="Calibri"/>
                </a:rPr>
                <a:t>Proyecto 3</a:t>
              </a:r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1174294" y="4227094"/>
              <a:ext cx="341545" cy="256675"/>
            </a:xfrm>
            <a:prstGeom prst="rect">
              <a:avLst/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r>
                <a:rPr lang="es-ES_tradnl" sz="900" b="1" dirty="0">
                  <a:solidFill>
                    <a:srgbClr val="002855"/>
                  </a:solidFill>
                  <a:latin typeface="Calibri"/>
                </a:rPr>
                <a:t>A</a:t>
              </a:r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1515840" y="4227094"/>
              <a:ext cx="499248" cy="256675"/>
            </a:xfrm>
            <a:prstGeom prst="rect">
              <a:avLst/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r>
                <a:rPr lang="es-ES_tradnl" sz="900" b="1" dirty="0">
                  <a:solidFill>
                    <a:srgbClr val="002855"/>
                  </a:solidFill>
                  <a:latin typeface="Calibri"/>
                </a:rPr>
                <a:t>$75</a:t>
              </a:r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2015088" y="4224015"/>
              <a:ext cx="475145" cy="256675"/>
            </a:xfrm>
            <a:prstGeom prst="rect">
              <a:avLst/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r>
                <a:rPr lang="es-ES_tradnl" sz="900" b="1" dirty="0">
                  <a:solidFill>
                    <a:srgbClr val="002855"/>
                  </a:solidFill>
                  <a:latin typeface="Calibri"/>
                </a:rPr>
                <a:t>$4</a:t>
              </a:r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2490233" y="4227094"/>
              <a:ext cx="493310" cy="256674"/>
            </a:xfrm>
            <a:prstGeom prst="rect">
              <a:avLst/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es-ES_tradnl" sz="900" b="1" dirty="0">
                <a:solidFill>
                  <a:srgbClr val="002855"/>
                </a:solidFill>
                <a:latin typeface="Calibri"/>
              </a:endParaRPr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2983543" y="4227094"/>
              <a:ext cx="493310" cy="256674"/>
            </a:xfrm>
            <a:prstGeom prst="rect">
              <a:avLst/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es-ES_tradnl" sz="900" b="1" dirty="0">
                <a:solidFill>
                  <a:srgbClr val="002855"/>
                </a:solidFill>
                <a:latin typeface="Calibri"/>
              </a:endParaRPr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3476853" y="4227094"/>
              <a:ext cx="493310" cy="256674"/>
            </a:xfrm>
            <a:prstGeom prst="rect">
              <a:avLst/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es-ES_tradnl" sz="900" b="1" dirty="0">
                <a:solidFill>
                  <a:srgbClr val="002855"/>
                </a:solidFill>
                <a:latin typeface="Calibri"/>
              </a:endParaRPr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3970163" y="4227094"/>
              <a:ext cx="493310" cy="256674"/>
            </a:xfrm>
            <a:prstGeom prst="rect">
              <a:avLst/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es-ES_tradnl" sz="900" b="1" dirty="0">
                <a:solidFill>
                  <a:srgbClr val="002855"/>
                </a:solidFill>
                <a:latin typeface="Calibri"/>
              </a:endParaRPr>
            </a:p>
          </p:txBody>
        </p:sp>
      </p:grpSp>
      <p:grpSp>
        <p:nvGrpSpPr>
          <p:cNvPr id="173" name="Group 172"/>
          <p:cNvGrpSpPr/>
          <p:nvPr/>
        </p:nvGrpSpPr>
        <p:grpSpPr>
          <a:xfrm>
            <a:off x="6817005" y="2812926"/>
            <a:ext cx="986620" cy="155992"/>
            <a:chOff x="6958148" y="2027772"/>
            <a:chExt cx="986620" cy="155992"/>
          </a:xfrm>
        </p:grpSpPr>
        <p:sp>
          <p:nvSpPr>
            <p:cNvPr id="174" name="Rectangle 173"/>
            <p:cNvSpPr/>
            <p:nvPr/>
          </p:nvSpPr>
          <p:spPr>
            <a:xfrm>
              <a:off x="6958148" y="2027772"/>
              <a:ext cx="493310" cy="155992"/>
            </a:xfrm>
            <a:prstGeom prst="rect">
              <a:avLst/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es-ES_tradnl" sz="900" b="1" dirty="0">
                <a:solidFill>
                  <a:srgbClr val="002855"/>
                </a:solidFill>
                <a:latin typeface="Calibri"/>
              </a:endParaRPr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7451458" y="2027772"/>
              <a:ext cx="493310" cy="155992"/>
            </a:xfrm>
            <a:prstGeom prst="rect">
              <a:avLst/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es-ES_tradnl" sz="900" b="1" dirty="0">
                <a:solidFill>
                  <a:srgbClr val="002855"/>
                </a:solidFill>
                <a:latin typeface="Calibri"/>
              </a:endParaRPr>
            </a:p>
          </p:txBody>
        </p:sp>
      </p:grpSp>
      <p:grpSp>
        <p:nvGrpSpPr>
          <p:cNvPr id="176" name="Group 175"/>
          <p:cNvGrpSpPr/>
          <p:nvPr/>
        </p:nvGrpSpPr>
        <p:grpSpPr>
          <a:xfrm>
            <a:off x="4831966" y="3016179"/>
            <a:ext cx="3958279" cy="256676"/>
            <a:chOff x="574205" y="4924925"/>
            <a:chExt cx="3958279" cy="256676"/>
          </a:xfrm>
        </p:grpSpPr>
        <p:grpSp>
          <p:nvGrpSpPr>
            <p:cNvPr id="177" name="Group 176"/>
            <p:cNvGrpSpPr/>
            <p:nvPr/>
          </p:nvGrpSpPr>
          <p:grpSpPr>
            <a:xfrm>
              <a:off x="574205" y="4924925"/>
              <a:ext cx="3958279" cy="256676"/>
              <a:chOff x="505194" y="4227093"/>
              <a:chExt cx="3958279" cy="256676"/>
            </a:xfrm>
            <a:noFill/>
          </p:grpSpPr>
          <p:sp>
            <p:nvSpPr>
              <p:cNvPr id="179" name="Rectangle 178"/>
              <p:cNvSpPr/>
              <p:nvPr/>
            </p:nvSpPr>
            <p:spPr>
              <a:xfrm>
                <a:off x="505194" y="4227093"/>
                <a:ext cx="669101" cy="256675"/>
              </a:xfrm>
              <a:prstGeom prst="rect">
                <a:avLst/>
              </a:pr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r>
                  <a:rPr lang="es-ES_tradnl" sz="850" b="1" dirty="0">
                    <a:solidFill>
                      <a:srgbClr val="002855"/>
                    </a:solidFill>
                    <a:latin typeface="Calibri"/>
                  </a:rPr>
                  <a:t>Proyecto 4</a:t>
                </a:r>
              </a:p>
            </p:txBody>
          </p:sp>
          <p:sp>
            <p:nvSpPr>
              <p:cNvPr id="180" name="Rectangle 179"/>
              <p:cNvSpPr/>
              <p:nvPr/>
            </p:nvSpPr>
            <p:spPr>
              <a:xfrm>
                <a:off x="1174294" y="4227094"/>
                <a:ext cx="341545" cy="256675"/>
              </a:xfrm>
              <a:prstGeom prst="rect">
                <a:avLst/>
              </a:pr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r>
                  <a:rPr lang="es-ES_tradnl" sz="900" b="1" dirty="0">
                    <a:solidFill>
                      <a:srgbClr val="002855"/>
                    </a:solidFill>
                    <a:latin typeface="Calibri"/>
                  </a:rPr>
                  <a:t>A</a:t>
                </a:r>
              </a:p>
            </p:txBody>
          </p:sp>
          <p:sp>
            <p:nvSpPr>
              <p:cNvPr id="181" name="Rectangle 180"/>
              <p:cNvSpPr/>
              <p:nvPr/>
            </p:nvSpPr>
            <p:spPr>
              <a:xfrm>
                <a:off x="1515840" y="4227094"/>
                <a:ext cx="499248" cy="256675"/>
              </a:xfrm>
              <a:prstGeom prst="rect">
                <a:avLst/>
              </a:pr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r>
                  <a:rPr lang="es-ES_tradnl" sz="900" b="1" dirty="0">
                    <a:solidFill>
                      <a:srgbClr val="002855"/>
                    </a:solidFill>
                    <a:latin typeface="Calibri"/>
                  </a:rPr>
                  <a:t>$50</a:t>
                </a:r>
              </a:p>
            </p:txBody>
          </p:sp>
          <p:sp>
            <p:nvSpPr>
              <p:cNvPr id="182" name="Rectangle 181"/>
              <p:cNvSpPr/>
              <p:nvPr/>
            </p:nvSpPr>
            <p:spPr>
              <a:xfrm>
                <a:off x="2015088" y="4227094"/>
                <a:ext cx="475145" cy="256675"/>
              </a:xfrm>
              <a:prstGeom prst="rect">
                <a:avLst/>
              </a:pr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r>
                  <a:rPr lang="es-ES_tradnl" sz="900" b="1" dirty="0">
                    <a:solidFill>
                      <a:srgbClr val="002855"/>
                    </a:solidFill>
                    <a:latin typeface="Calibri"/>
                  </a:rPr>
                  <a:t>$2</a:t>
                </a:r>
              </a:p>
            </p:txBody>
          </p:sp>
          <p:sp>
            <p:nvSpPr>
              <p:cNvPr id="183" name="Rectangle 182"/>
              <p:cNvSpPr/>
              <p:nvPr/>
            </p:nvSpPr>
            <p:spPr>
              <a:xfrm>
                <a:off x="2490233" y="4227094"/>
                <a:ext cx="493310" cy="256674"/>
              </a:xfrm>
              <a:prstGeom prst="rect">
                <a:avLst/>
              </a:pr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es-ES_tradnl" sz="900" b="1" dirty="0">
                  <a:solidFill>
                    <a:srgbClr val="002855"/>
                  </a:solidFill>
                  <a:latin typeface="Calibri"/>
                </a:endParaRPr>
              </a:p>
            </p:txBody>
          </p:sp>
          <p:sp>
            <p:nvSpPr>
              <p:cNvPr id="184" name="Rectangle 183"/>
              <p:cNvSpPr/>
              <p:nvPr/>
            </p:nvSpPr>
            <p:spPr>
              <a:xfrm>
                <a:off x="2983543" y="4227094"/>
                <a:ext cx="493310" cy="256674"/>
              </a:xfrm>
              <a:prstGeom prst="rect">
                <a:avLst/>
              </a:pr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es-ES_tradnl" sz="900" b="1" dirty="0">
                  <a:solidFill>
                    <a:srgbClr val="002855"/>
                  </a:solidFill>
                  <a:latin typeface="Calibri"/>
                </a:endParaRPr>
              </a:p>
            </p:txBody>
          </p:sp>
          <p:sp>
            <p:nvSpPr>
              <p:cNvPr id="185" name="Rectangle 184"/>
              <p:cNvSpPr/>
              <p:nvPr/>
            </p:nvSpPr>
            <p:spPr>
              <a:xfrm>
                <a:off x="3476853" y="4227094"/>
                <a:ext cx="493310" cy="256674"/>
              </a:xfrm>
              <a:prstGeom prst="rect">
                <a:avLst/>
              </a:pr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es-ES_tradnl" sz="900" b="1" dirty="0">
                  <a:solidFill>
                    <a:srgbClr val="002855"/>
                  </a:solidFill>
                  <a:latin typeface="Calibri"/>
                </a:endParaRPr>
              </a:p>
            </p:txBody>
          </p:sp>
          <p:sp>
            <p:nvSpPr>
              <p:cNvPr id="186" name="Rectangle 185"/>
              <p:cNvSpPr/>
              <p:nvPr/>
            </p:nvSpPr>
            <p:spPr>
              <a:xfrm>
                <a:off x="3970163" y="4227094"/>
                <a:ext cx="493310" cy="256674"/>
              </a:xfrm>
              <a:prstGeom prst="rect">
                <a:avLst/>
              </a:pr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es-ES_tradnl" sz="900" b="1" dirty="0">
                  <a:solidFill>
                    <a:srgbClr val="002855"/>
                  </a:solidFill>
                  <a:latin typeface="Calibri"/>
                </a:endParaRPr>
              </a:p>
            </p:txBody>
          </p:sp>
        </p:grpSp>
        <p:sp>
          <p:nvSpPr>
            <p:cNvPr id="178" name="Rectangle 177"/>
            <p:cNvSpPr/>
            <p:nvPr/>
          </p:nvSpPr>
          <p:spPr>
            <a:xfrm>
              <a:off x="2559244" y="4975267"/>
              <a:ext cx="493310" cy="155992"/>
            </a:xfrm>
            <a:prstGeom prst="rect">
              <a:avLst/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es-ES_tradnl" sz="900" b="1" dirty="0">
                <a:solidFill>
                  <a:srgbClr val="002855"/>
                </a:solidFill>
                <a:latin typeface="Calibri"/>
              </a:endParaRPr>
            </a:p>
          </p:txBody>
        </p:sp>
      </p:grpSp>
      <p:grpSp>
        <p:nvGrpSpPr>
          <p:cNvPr id="187" name="Group 186"/>
          <p:cNvGrpSpPr/>
          <p:nvPr/>
        </p:nvGrpSpPr>
        <p:grpSpPr>
          <a:xfrm>
            <a:off x="4831966" y="3275934"/>
            <a:ext cx="3958279" cy="258264"/>
            <a:chOff x="505194" y="4227094"/>
            <a:chExt cx="3958279" cy="258264"/>
          </a:xfrm>
          <a:noFill/>
        </p:grpSpPr>
        <p:sp>
          <p:nvSpPr>
            <p:cNvPr id="188" name="Rectangle 187"/>
            <p:cNvSpPr/>
            <p:nvPr/>
          </p:nvSpPr>
          <p:spPr>
            <a:xfrm>
              <a:off x="505194" y="4227094"/>
              <a:ext cx="669101" cy="258264"/>
            </a:xfrm>
            <a:prstGeom prst="rect">
              <a:avLst/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r>
                <a:rPr lang="es-ES_tradnl" sz="850" b="1" dirty="0">
                  <a:solidFill>
                    <a:srgbClr val="002855"/>
                  </a:solidFill>
                  <a:latin typeface="Calibri"/>
                </a:rPr>
                <a:t>Proyecto 5</a:t>
              </a:r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1174294" y="4227094"/>
              <a:ext cx="341545" cy="256675"/>
            </a:xfrm>
            <a:prstGeom prst="rect">
              <a:avLst/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r>
                <a:rPr lang="es-ES_tradnl" sz="900" b="1" dirty="0">
                  <a:solidFill>
                    <a:srgbClr val="002855"/>
                  </a:solidFill>
                  <a:latin typeface="Calibri"/>
                </a:rPr>
                <a:t>A</a:t>
              </a:r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1515840" y="4227094"/>
              <a:ext cx="499248" cy="256675"/>
            </a:xfrm>
            <a:prstGeom prst="rect">
              <a:avLst/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r>
                <a:rPr lang="es-ES_tradnl" sz="900" b="1" dirty="0">
                  <a:solidFill>
                    <a:srgbClr val="002855"/>
                  </a:solidFill>
                  <a:latin typeface="Calibri"/>
                </a:rPr>
                <a:t>$25</a:t>
              </a:r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2015088" y="4227094"/>
              <a:ext cx="475145" cy="256675"/>
            </a:xfrm>
            <a:prstGeom prst="rect">
              <a:avLst/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r>
                <a:rPr lang="es-ES_tradnl" sz="900" b="1" dirty="0">
                  <a:solidFill>
                    <a:srgbClr val="002855"/>
                  </a:solidFill>
                  <a:latin typeface="Calibri"/>
                </a:rPr>
                <a:t>$1</a:t>
              </a:r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2490233" y="4227094"/>
              <a:ext cx="493310" cy="256674"/>
            </a:xfrm>
            <a:prstGeom prst="rect">
              <a:avLst/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es-ES_tradnl" sz="900" b="1" dirty="0">
                <a:solidFill>
                  <a:srgbClr val="002855"/>
                </a:solidFill>
                <a:latin typeface="Calibri"/>
              </a:endParaRPr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2983543" y="4227094"/>
              <a:ext cx="493310" cy="256674"/>
            </a:xfrm>
            <a:prstGeom prst="rect">
              <a:avLst/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es-ES_tradnl" sz="900" b="1" dirty="0">
                <a:solidFill>
                  <a:srgbClr val="002855"/>
                </a:solidFill>
                <a:latin typeface="Calibri"/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3476853" y="4227094"/>
              <a:ext cx="493310" cy="256674"/>
            </a:xfrm>
            <a:prstGeom prst="rect">
              <a:avLst/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es-ES_tradnl" sz="900" b="1" dirty="0">
                <a:solidFill>
                  <a:srgbClr val="002855"/>
                </a:solidFill>
                <a:latin typeface="Calibri"/>
              </a:endParaRPr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3970163" y="4227094"/>
              <a:ext cx="493310" cy="256674"/>
            </a:xfrm>
            <a:prstGeom prst="rect">
              <a:avLst/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es-ES_tradnl" sz="900" b="1" dirty="0">
                <a:solidFill>
                  <a:srgbClr val="002855"/>
                </a:solidFill>
                <a:latin typeface="Calibri"/>
              </a:endParaRPr>
            </a:p>
          </p:txBody>
        </p:sp>
      </p:grpSp>
      <p:sp>
        <p:nvSpPr>
          <p:cNvPr id="196" name="Rectangle 195"/>
          <p:cNvSpPr/>
          <p:nvPr/>
        </p:nvSpPr>
        <p:spPr>
          <a:xfrm>
            <a:off x="6817004" y="3326275"/>
            <a:ext cx="493310" cy="155992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es-ES_tradnl" sz="900" b="1" dirty="0">
              <a:solidFill>
                <a:srgbClr val="002855"/>
              </a:solidFill>
              <a:latin typeface="Calibri"/>
            </a:endParaRPr>
          </a:p>
        </p:txBody>
      </p:sp>
      <p:grpSp>
        <p:nvGrpSpPr>
          <p:cNvPr id="197" name="Group 196"/>
          <p:cNvGrpSpPr/>
          <p:nvPr/>
        </p:nvGrpSpPr>
        <p:grpSpPr>
          <a:xfrm>
            <a:off x="4831966" y="3532610"/>
            <a:ext cx="3958279" cy="256675"/>
            <a:chOff x="505194" y="4227094"/>
            <a:chExt cx="3958279" cy="256675"/>
          </a:xfrm>
          <a:noFill/>
        </p:grpSpPr>
        <p:sp>
          <p:nvSpPr>
            <p:cNvPr id="198" name="Rectangle 197"/>
            <p:cNvSpPr/>
            <p:nvPr/>
          </p:nvSpPr>
          <p:spPr>
            <a:xfrm>
              <a:off x="505194" y="4227094"/>
              <a:ext cx="669101" cy="256675"/>
            </a:xfrm>
            <a:prstGeom prst="rect">
              <a:avLst/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r>
                <a:rPr lang="es-ES_tradnl" sz="850" b="1" dirty="0">
                  <a:solidFill>
                    <a:srgbClr val="002855"/>
                  </a:solidFill>
                  <a:latin typeface="Calibri"/>
                </a:rPr>
                <a:t>Proyecto 6</a:t>
              </a:r>
            </a:p>
          </p:txBody>
        </p:sp>
        <p:sp>
          <p:nvSpPr>
            <p:cNvPr id="199" name="Rectangle 198"/>
            <p:cNvSpPr/>
            <p:nvPr/>
          </p:nvSpPr>
          <p:spPr>
            <a:xfrm>
              <a:off x="1174294" y="4227094"/>
              <a:ext cx="341545" cy="256675"/>
            </a:xfrm>
            <a:prstGeom prst="rect">
              <a:avLst/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r>
                <a:rPr lang="es-ES_tradnl" sz="900" b="1" dirty="0">
                  <a:solidFill>
                    <a:srgbClr val="002855"/>
                  </a:solidFill>
                  <a:latin typeface="Calibri"/>
                </a:rPr>
                <a:t>A</a:t>
              </a:r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1515840" y="4227094"/>
              <a:ext cx="499248" cy="256675"/>
            </a:xfrm>
            <a:prstGeom prst="rect">
              <a:avLst/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r>
                <a:rPr lang="es-ES_tradnl" sz="900" b="1" dirty="0">
                  <a:solidFill>
                    <a:srgbClr val="002855"/>
                  </a:solidFill>
                  <a:latin typeface="Calibri"/>
                </a:rPr>
                <a:t>$100</a:t>
              </a:r>
            </a:p>
          </p:txBody>
        </p:sp>
        <p:sp>
          <p:nvSpPr>
            <p:cNvPr id="201" name="Rectangle 200"/>
            <p:cNvSpPr/>
            <p:nvPr/>
          </p:nvSpPr>
          <p:spPr>
            <a:xfrm>
              <a:off x="2015088" y="4227094"/>
              <a:ext cx="475145" cy="256675"/>
            </a:xfrm>
            <a:prstGeom prst="rect">
              <a:avLst/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r>
                <a:rPr lang="es-ES_tradnl" sz="900" b="1" dirty="0">
                  <a:solidFill>
                    <a:srgbClr val="002855"/>
                  </a:solidFill>
                  <a:latin typeface="Calibri"/>
                </a:rPr>
                <a:t>$2</a:t>
              </a:r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2490233" y="4227094"/>
              <a:ext cx="493310" cy="256674"/>
            </a:xfrm>
            <a:prstGeom prst="rect">
              <a:avLst/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es-ES_tradnl" sz="900" b="1" dirty="0">
                <a:solidFill>
                  <a:srgbClr val="002855"/>
                </a:solidFill>
                <a:latin typeface="Calibri"/>
              </a:endParaRPr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2983543" y="4227094"/>
              <a:ext cx="493310" cy="256674"/>
            </a:xfrm>
            <a:prstGeom prst="rect">
              <a:avLst/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es-ES_tradnl" sz="900" b="1" dirty="0">
                <a:solidFill>
                  <a:srgbClr val="002855"/>
                </a:solidFill>
                <a:latin typeface="Calibri"/>
              </a:endParaRPr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3476853" y="4227094"/>
              <a:ext cx="493310" cy="256674"/>
            </a:xfrm>
            <a:prstGeom prst="rect">
              <a:avLst/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es-ES_tradnl" sz="900" b="1" dirty="0">
                <a:solidFill>
                  <a:srgbClr val="002855"/>
                </a:solidFill>
                <a:latin typeface="Calibri"/>
              </a:endParaRPr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3970163" y="4227094"/>
              <a:ext cx="493310" cy="256674"/>
            </a:xfrm>
            <a:prstGeom prst="rect">
              <a:avLst/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es-ES_tradnl" sz="900" b="1" dirty="0">
                <a:solidFill>
                  <a:srgbClr val="002855"/>
                </a:solidFill>
                <a:latin typeface="Calibri"/>
              </a:endParaRPr>
            </a:p>
          </p:txBody>
        </p:sp>
      </p:grpSp>
      <p:grpSp>
        <p:nvGrpSpPr>
          <p:cNvPr id="206" name="Group 205"/>
          <p:cNvGrpSpPr/>
          <p:nvPr/>
        </p:nvGrpSpPr>
        <p:grpSpPr>
          <a:xfrm>
            <a:off x="7310314" y="3582950"/>
            <a:ext cx="986620" cy="155992"/>
            <a:chOff x="7451458" y="2797797"/>
            <a:chExt cx="986620" cy="155992"/>
          </a:xfrm>
        </p:grpSpPr>
        <p:sp>
          <p:nvSpPr>
            <p:cNvPr id="207" name="Rectangle 206"/>
            <p:cNvSpPr/>
            <p:nvPr/>
          </p:nvSpPr>
          <p:spPr>
            <a:xfrm>
              <a:off x="7451458" y="2797797"/>
              <a:ext cx="493310" cy="155992"/>
            </a:xfrm>
            <a:prstGeom prst="rect">
              <a:avLst/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es-ES_tradnl" sz="900" b="1" dirty="0">
                <a:solidFill>
                  <a:srgbClr val="002855"/>
                </a:solidFill>
                <a:latin typeface="Calibri"/>
              </a:endParaRPr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7944768" y="2797797"/>
              <a:ext cx="493310" cy="155992"/>
            </a:xfrm>
            <a:prstGeom prst="rect">
              <a:avLst/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es-ES_tradnl" sz="900" b="1" dirty="0">
                <a:solidFill>
                  <a:srgbClr val="002855"/>
                </a:solidFill>
                <a:latin typeface="Calibri"/>
              </a:endParaRPr>
            </a:p>
          </p:txBody>
        </p:sp>
      </p:grpSp>
      <p:grpSp>
        <p:nvGrpSpPr>
          <p:cNvPr id="209" name="Group 208"/>
          <p:cNvGrpSpPr/>
          <p:nvPr/>
        </p:nvGrpSpPr>
        <p:grpSpPr>
          <a:xfrm>
            <a:off x="4831966" y="3789284"/>
            <a:ext cx="3958279" cy="256675"/>
            <a:chOff x="574205" y="4924926"/>
            <a:chExt cx="3958279" cy="256675"/>
          </a:xfrm>
        </p:grpSpPr>
        <p:grpSp>
          <p:nvGrpSpPr>
            <p:cNvPr id="210" name="Group 209"/>
            <p:cNvGrpSpPr/>
            <p:nvPr/>
          </p:nvGrpSpPr>
          <p:grpSpPr>
            <a:xfrm>
              <a:off x="574205" y="4924926"/>
              <a:ext cx="3958279" cy="256675"/>
              <a:chOff x="505194" y="4227094"/>
              <a:chExt cx="3958279" cy="256675"/>
            </a:xfrm>
            <a:noFill/>
          </p:grpSpPr>
          <p:sp>
            <p:nvSpPr>
              <p:cNvPr id="213" name="Rectangle 212"/>
              <p:cNvSpPr/>
              <p:nvPr/>
            </p:nvSpPr>
            <p:spPr>
              <a:xfrm>
                <a:off x="505194" y="4227094"/>
                <a:ext cx="669101" cy="256675"/>
              </a:xfrm>
              <a:prstGeom prst="rect">
                <a:avLst/>
              </a:pr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r>
                  <a:rPr lang="es-ES_tradnl" sz="850" b="1" dirty="0">
                    <a:solidFill>
                      <a:srgbClr val="002855"/>
                    </a:solidFill>
                    <a:latin typeface="Calibri"/>
                  </a:rPr>
                  <a:t>Proyecto 7</a:t>
                </a:r>
              </a:p>
            </p:txBody>
          </p:sp>
          <p:sp>
            <p:nvSpPr>
              <p:cNvPr id="214" name="Rectangle 213"/>
              <p:cNvSpPr/>
              <p:nvPr/>
            </p:nvSpPr>
            <p:spPr>
              <a:xfrm>
                <a:off x="1174294" y="4227094"/>
                <a:ext cx="341545" cy="256675"/>
              </a:xfrm>
              <a:prstGeom prst="rect">
                <a:avLst/>
              </a:pr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r>
                  <a:rPr lang="es-ES_tradnl" sz="900" b="1" dirty="0">
                    <a:solidFill>
                      <a:srgbClr val="002855"/>
                    </a:solidFill>
                    <a:latin typeface="Calibri"/>
                  </a:rPr>
                  <a:t>A</a:t>
                </a:r>
              </a:p>
            </p:txBody>
          </p:sp>
          <p:sp>
            <p:nvSpPr>
              <p:cNvPr id="215" name="Rectangle 214"/>
              <p:cNvSpPr/>
              <p:nvPr/>
            </p:nvSpPr>
            <p:spPr>
              <a:xfrm>
                <a:off x="1515840" y="4227094"/>
                <a:ext cx="499248" cy="256675"/>
              </a:xfrm>
              <a:prstGeom prst="rect">
                <a:avLst/>
              </a:pr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r>
                  <a:rPr lang="es-ES_tradnl" sz="900" b="1" dirty="0">
                    <a:solidFill>
                      <a:srgbClr val="002855"/>
                    </a:solidFill>
                    <a:latin typeface="Calibri"/>
                  </a:rPr>
                  <a:t>$50</a:t>
                </a:r>
              </a:p>
            </p:txBody>
          </p:sp>
          <p:sp>
            <p:nvSpPr>
              <p:cNvPr id="216" name="Rectangle 215"/>
              <p:cNvSpPr/>
              <p:nvPr/>
            </p:nvSpPr>
            <p:spPr>
              <a:xfrm>
                <a:off x="2015088" y="4227094"/>
                <a:ext cx="475145" cy="256675"/>
              </a:xfrm>
              <a:prstGeom prst="rect">
                <a:avLst/>
              </a:pr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r>
                  <a:rPr lang="es-ES_tradnl" sz="900" b="1" dirty="0">
                    <a:solidFill>
                      <a:srgbClr val="002855"/>
                    </a:solidFill>
                    <a:latin typeface="Calibri"/>
                  </a:rPr>
                  <a:t>$3</a:t>
                </a:r>
              </a:p>
            </p:txBody>
          </p:sp>
          <p:sp>
            <p:nvSpPr>
              <p:cNvPr id="217" name="Rectangle 216"/>
              <p:cNvSpPr/>
              <p:nvPr/>
            </p:nvSpPr>
            <p:spPr>
              <a:xfrm>
                <a:off x="2490233" y="4227094"/>
                <a:ext cx="493310" cy="256674"/>
              </a:xfrm>
              <a:prstGeom prst="rect">
                <a:avLst/>
              </a:pr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es-ES_tradnl" sz="900" b="1" dirty="0">
                  <a:solidFill>
                    <a:srgbClr val="002855"/>
                  </a:solidFill>
                  <a:latin typeface="Calibri"/>
                </a:endParaRPr>
              </a:p>
            </p:txBody>
          </p:sp>
          <p:sp>
            <p:nvSpPr>
              <p:cNvPr id="218" name="Rectangle 217"/>
              <p:cNvSpPr/>
              <p:nvPr/>
            </p:nvSpPr>
            <p:spPr>
              <a:xfrm>
                <a:off x="2983543" y="4227094"/>
                <a:ext cx="493310" cy="256674"/>
              </a:xfrm>
              <a:prstGeom prst="rect">
                <a:avLst/>
              </a:pr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es-ES_tradnl" sz="900" b="1" dirty="0">
                  <a:solidFill>
                    <a:srgbClr val="002855"/>
                  </a:solidFill>
                  <a:latin typeface="Calibri"/>
                </a:endParaRPr>
              </a:p>
            </p:txBody>
          </p:sp>
          <p:sp>
            <p:nvSpPr>
              <p:cNvPr id="219" name="Rectangle 218"/>
              <p:cNvSpPr/>
              <p:nvPr/>
            </p:nvSpPr>
            <p:spPr>
              <a:xfrm>
                <a:off x="3476853" y="4227094"/>
                <a:ext cx="493310" cy="256674"/>
              </a:xfrm>
              <a:prstGeom prst="rect">
                <a:avLst/>
              </a:pr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es-ES_tradnl" sz="900" b="1" dirty="0">
                  <a:solidFill>
                    <a:srgbClr val="002855"/>
                  </a:solidFill>
                  <a:latin typeface="Calibri"/>
                </a:endParaRPr>
              </a:p>
            </p:txBody>
          </p:sp>
          <p:sp>
            <p:nvSpPr>
              <p:cNvPr id="220" name="Rectangle 219"/>
              <p:cNvSpPr/>
              <p:nvPr/>
            </p:nvSpPr>
            <p:spPr>
              <a:xfrm>
                <a:off x="3970163" y="4227094"/>
                <a:ext cx="493310" cy="256674"/>
              </a:xfrm>
              <a:prstGeom prst="rect">
                <a:avLst/>
              </a:pr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es-ES_tradnl" sz="900" b="1" dirty="0">
                  <a:solidFill>
                    <a:srgbClr val="002855"/>
                  </a:solidFill>
                  <a:latin typeface="Calibri"/>
                </a:endParaRPr>
              </a:p>
            </p:txBody>
          </p:sp>
        </p:grpSp>
        <p:sp>
          <p:nvSpPr>
            <p:cNvPr id="211" name="Rectangle 210"/>
            <p:cNvSpPr/>
            <p:nvPr/>
          </p:nvSpPr>
          <p:spPr>
            <a:xfrm>
              <a:off x="3545864" y="4975267"/>
              <a:ext cx="493310" cy="155992"/>
            </a:xfrm>
            <a:prstGeom prst="rect">
              <a:avLst/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es-ES_tradnl" sz="900" b="1" dirty="0">
                <a:solidFill>
                  <a:srgbClr val="002855"/>
                </a:solidFill>
                <a:latin typeface="Calibri"/>
              </a:endParaRPr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3052554" y="4975267"/>
              <a:ext cx="493310" cy="155992"/>
            </a:xfrm>
            <a:prstGeom prst="rect">
              <a:avLst/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es-ES_tradnl" sz="900" b="1" dirty="0">
                <a:solidFill>
                  <a:srgbClr val="002855"/>
                </a:solidFill>
                <a:latin typeface="Calibri"/>
              </a:endParaRPr>
            </a:p>
          </p:txBody>
        </p:sp>
      </p:grpSp>
      <p:grpSp>
        <p:nvGrpSpPr>
          <p:cNvPr id="221" name="Group 220"/>
          <p:cNvGrpSpPr/>
          <p:nvPr/>
        </p:nvGrpSpPr>
        <p:grpSpPr>
          <a:xfrm>
            <a:off x="4831966" y="4045959"/>
            <a:ext cx="3958279" cy="256675"/>
            <a:chOff x="505194" y="4227094"/>
            <a:chExt cx="3958279" cy="256675"/>
          </a:xfrm>
          <a:noFill/>
        </p:grpSpPr>
        <p:sp>
          <p:nvSpPr>
            <p:cNvPr id="222" name="Rectangle 221"/>
            <p:cNvSpPr/>
            <p:nvPr/>
          </p:nvSpPr>
          <p:spPr>
            <a:xfrm>
              <a:off x="505194" y="4227094"/>
              <a:ext cx="669102" cy="256675"/>
            </a:xfrm>
            <a:prstGeom prst="rect">
              <a:avLst/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r>
                <a:rPr lang="es-ES_tradnl" sz="850" b="1" dirty="0">
                  <a:solidFill>
                    <a:srgbClr val="002855"/>
                  </a:solidFill>
                  <a:latin typeface="Calibri"/>
                </a:rPr>
                <a:t>Proyecto 8</a:t>
              </a:r>
            </a:p>
          </p:txBody>
        </p:sp>
        <p:sp>
          <p:nvSpPr>
            <p:cNvPr id="223" name="Rectangle 222"/>
            <p:cNvSpPr/>
            <p:nvPr/>
          </p:nvSpPr>
          <p:spPr>
            <a:xfrm>
              <a:off x="1174294" y="4227094"/>
              <a:ext cx="341545" cy="256675"/>
            </a:xfrm>
            <a:prstGeom prst="rect">
              <a:avLst/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r>
                <a:rPr lang="es-ES_tradnl" sz="900" b="1" dirty="0">
                  <a:solidFill>
                    <a:srgbClr val="002855"/>
                  </a:solidFill>
                  <a:latin typeface="Calibri"/>
                </a:rPr>
                <a:t>A</a:t>
              </a:r>
            </a:p>
          </p:txBody>
        </p:sp>
        <p:sp>
          <p:nvSpPr>
            <p:cNvPr id="224" name="Rectangle 223"/>
            <p:cNvSpPr/>
            <p:nvPr/>
          </p:nvSpPr>
          <p:spPr>
            <a:xfrm>
              <a:off x="1515840" y="4227094"/>
              <a:ext cx="499248" cy="256675"/>
            </a:xfrm>
            <a:prstGeom prst="rect">
              <a:avLst/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r>
                <a:rPr lang="es-ES_tradnl" sz="900" b="1" dirty="0">
                  <a:solidFill>
                    <a:srgbClr val="002855"/>
                  </a:solidFill>
                  <a:latin typeface="Calibri"/>
                </a:rPr>
                <a:t>$50</a:t>
              </a:r>
            </a:p>
          </p:txBody>
        </p:sp>
        <p:sp>
          <p:nvSpPr>
            <p:cNvPr id="225" name="Rectangle 224"/>
            <p:cNvSpPr/>
            <p:nvPr/>
          </p:nvSpPr>
          <p:spPr>
            <a:xfrm>
              <a:off x="2015088" y="4227094"/>
              <a:ext cx="475145" cy="256675"/>
            </a:xfrm>
            <a:prstGeom prst="rect">
              <a:avLst/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r>
                <a:rPr lang="es-ES_tradnl" sz="900" b="1" dirty="0">
                  <a:solidFill>
                    <a:srgbClr val="002855"/>
                  </a:solidFill>
                  <a:latin typeface="Calibri"/>
                </a:rPr>
                <a:t>$1</a:t>
              </a:r>
            </a:p>
          </p:txBody>
        </p:sp>
        <p:sp>
          <p:nvSpPr>
            <p:cNvPr id="226" name="Rectangle 225"/>
            <p:cNvSpPr/>
            <p:nvPr/>
          </p:nvSpPr>
          <p:spPr>
            <a:xfrm>
              <a:off x="2490233" y="4227094"/>
              <a:ext cx="493310" cy="256674"/>
            </a:xfrm>
            <a:prstGeom prst="rect">
              <a:avLst/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es-ES_tradnl" sz="900" b="1" dirty="0">
                <a:solidFill>
                  <a:srgbClr val="002855"/>
                </a:solidFill>
                <a:latin typeface="Calibri"/>
              </a:endParaRPr>
            </a:p>
          </p:txBody>
        </p:sp>
        <p:sp>
          <p:nvSpPr>
            <p:cNvPr id="227" name="Rectangle 226"/>
            <p:cNvSpPr/>
            <p:nvPr/>
          </p:nvSpPr>
          <p:spPr>
            <a:xfrm>
              <a:off x="2983543" y="4227094"/>
              <a:ext cx="493310" cy="256674"/>
            </a:xfrm>
            <a:prstGeom prst="rect">
              <a:avLst/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es-ES_tradnl" sz="900" b="1" dirty="0">
                <a:solidFill>
                  <a:srgbClr val="002855"/>
                </a:solidFill>
                <a:latin typeface="Calibri"/>
              </a:endParaRPr>
            </a:p>
          </p:txBody>
        </p:sp>
        <p:sp>
          <p:nvSpPr>
            <p:cNvPr id="228" name="Rectangle 227"/>
            <p:cNvSpPr/>
            <p:nvPr/>
          </p:nvSpPr>
          <p:spPr>
            <a:xfrm>
              <a:off x="3476853" y="4227094"/>
              <a:ext cx="493310" cy="256674"/>
            </a:xfrm>
            <a:prstGeom prst="rect">
              <a:avLst/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es-ES_tradnl" sz="900" b="1" dirty="0">
                <a:solidFill>
                  <a:srgbClr val="002855"/>
                </a:solidFill>
                <a:latin typeface="Calibri"/>
              </a:endParaRPr>
            </a:p>
          </p:txBody>
        </p:sp>
        <p:sp>
          <p:nvSpPr>
            <p:cNvPr id="229" name="Rectangle 228"/>
            <p:cNvSpPr/>
            <p:nvPr/>
          </p:nvSpPr>
          <p:spPr>
            <a:xfrm>
              <a:off x="3970163" y="4227094"/>
              <a:ext cx="493310" cy="256674"/>
            </a:xfrm>
            <a:prstGeom prst="rect">
              <a:avLst/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es-ES_tradnl" sz="900" b="1" dirty="0">
                <a:solidFill>
                  <a:srgbClr val="002855"/>
                </a:solidFill>
                <a:latin typeface="Calibri"/>
              </a:endParaRPr>
            </a:p>
          </p:txBody>
        </p:sp>
      </p:grpSp>
      <p:sp>
        <p:nvSpPr>
          <p:cNvPr id="230" name="Rectangle 229"/>
          <p:cNvSpPr/>
          <p:nvPr/>
        </p:nvSpPr>
        <p:spPr>
          <a:xfrm>
            <a:off x="7310314" y="4096300"/>
            <a:ext cx="493310" cy="155992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es-ES_tradnl" sz="900" b="1" dirty="0">
              <a:solidFill>
                <a:srgbClr val="002855"/>
              </a:solidFill>
              <a:latin typeface="Calibri"/>
            </a:endParaRPr>
          </a:p>
        </p:txBody>
      </p:sp>
      <p:sp>
        <p:nvSpPr>
          <p:cNvPr id="231" name="Rectangle 230"/>
          <p:cNvSpPr/>
          <p:nvPr/>
        </p:nvSpPr>
        <p:spPr>
          <a:xfrm>
            <a:off x="5500775" y="2504579"/>
            <a:ext cx="341545" cy="255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r>
              <a:rPr lang="es-ES_tradnl" sz="900" b="1" dirty="0">
                <a:solidFill>
                  <a:srgbClr val="002855"/>
                </a:solidFill>
                <a:latin typeface="Calibri"/>
              </a:rPr>
              <a:t>B</a:t>
            </a:r>
          </a:p>
        </p:txBody>
      </p:sp>
      <p:sp>
        <p:nvSpPr>
          <p:cNvPr id="232" name="Rectangle 231"/>
          <p:cNvSpPr/>
          <p:nvPr/>
        </p:nvSpPr>
        <p:spPr>
          <a:xfrm>
            <a:off x="5844122" y="2503609"/>
            <a:ext cx="499248" cy="255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r>
              <a:rPr lang="es-ES_tradnl" sz="900" b="1" dirty="0">
                <a:solidFill>
                  <a:srgbClr val="002855"/>
                </a:solidFill>
                <a:latin typeface="Calibri"/>
              </a:rPr>
              <a:t>$70</a:t>
            </a:r>
          </a:p>
        </p:txBody>
      </p:sp>
      <p:sp>
        <p:nvSpPr>
          <p:cNvPr id="233" name="Rectangle 232"/>
          <p:cNvSpPr/>
          <p:nvPr/>
        </p:nvSpPr>
        <p:spPr>
          <a:xfrm>
            <a:off x="6343372" y="2503609"/>
            <a:ext cx="475145" cy="255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r>
              <a:rPr lang="es-ES_tradnl" sz="900" b="1" dirty="0">
                <a:solidFill>
                  <a:srgbClr val="002855"/>
                </a:solidFill>
                <a:latin typeface="Calibri"/>
              </a:rPr>
              <a:t>$2</a:t>
            </a:r>
          </a:p>
        </p:txBody>
      </p:sp>
      <p:sp>
        <p:nvSpPr>
          <p:cNvPr id="234" name="Rectangle 233"/>
          <p:cNvSpPr/>
          <p:nvPr/>
        </p:nvSpPr>
        <p:spPr>
          <a:xfrm>
            <a:off x="4831963" y="3278116"/>
            <a:ext cx="669101" cy="2582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r>
              <a:rPr lang="es-ES_tradnl" sz="850" b="1" dirty="0">
                <a:solidFill>
                  <a:srgbClr val="002855"/>
                </a:solidFill>
                <a:latin typeface="Calibri"/>
              </a:rPr>
              <a:t>Proyecto 5</a:t>
            </a:r>
          </a:p>
        </p:txBody>
      </p:sp>
      <p:sp>
        <p:nvSpPr>
          <p:cNvPr id="235" name="Rectangle 234"/>
          <p:cNvSpPr/>
          <p:nvPr/>
        </p:nvSpPr>
        <p:spPr>
          <a:xfrm>
            <a:off x="4831963" y="3534199"/>
            <a:ext cx="669101" cy="256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r>
              <a:rPr lang="es-ES_tradnl" sz="850" b="1" dirty="0">
                <a:solidFill>
                  <a:srgbClr val="002855"/>
                </a:solidFill>
                <a:latin typeface="Calibri"/>
              </a:rPr>
              <a:t>Proyecto 6</a:t>
            </a:r>
          </a:p>
        </p:txBody>
      </p:sp>
      <p:sp>
        <p:nvSpPr>
          <p:cNvPr id="236" name="Rectangle 235"/>
          <p:cNvSpPr/>
          <p:nvPr/>
        </p:nvSpPr>
        <p:spPr>
          <a:xfrm>
            <a:off x="4829432" y="2759505"/>
            <a:ext cx="669101" cy="256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r>
              <a:rPr lang="es-ES_tradnl" sz="850" b="1" dirty="0">
                <a:solidFill>
                  <a:srgbClr val="002855"/>
                </a:solidFill>
                <a:latin typeface="Calibri"/>
              </a:rPr>
              <a:t>Proyecto 3</a:t>
            </a:r>
          </a:p>
        </p:txBody>
      </p:sp>
      <p:sp>
        <p:nvSpPr>
          <p:cNvPr id="237" name="Rectangle 236"/>
          <p:cNvSpPr/>
          <p:nvPr/>
        </p:nvSpPr>
        <p:spPr>
          <a:xfrm>
            <a:off x="4831964" y="4042906"/>
            <a:ext cx="669102" cy="256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r>
              <a:rPr lang="es-ES_tradnl" sz="850" b="1" dirty="0">
                <a:solidFill>
                  <a:srgbClr val="002855"/>
                </a:solidFill>
                <a:latin typeface="Calibri"/>
              </a:rPr>
              <a:t>Proyecto 8</a:t>
            </a:r>
          </a:p>
        </p:txBody>
      </p:sp>
      <p:sp>
        <p:nvSpPr>
          <p:cNvPr id="238" name="TextBox 237"/>
          <p:cNvSpPr txBox="1"/>
          <p:nvPr/>
        </p:nvSpPr>
        <p:spPr>
          <a:xfrm>
            <a:off x="1624406" y="1655778"/>
            <a:ext cx="1581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53"/>
            <a:r>
              <a:rPr lang="es-ES_tradnl" b="1" dirty="0">
                <a:solidFill>
                  <a:srgbClr val="006198"/>
                </a:solidFill>
                <a:latin typeface="Calibri"/>
              </a:rPr>
              <a:t>PRIORIZACIÓN</a:t>
            </a:r>
          </a:p>
        </p:txBody>
      </p:sp>
      <p:sp>
        <p:nvSpPr>
          <p:cNvPr id="239" name="TextBox 238"/>
          <p:cNvSpPr txBox="1"/>
          <p:nvPr/>
        </p:nvSpPr>
        <p:spPr>
          <a:xfrm>
            <a:off x="5760741" y="1597743"/>
            <a:ext cx="1636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53"/>
            <a:r>
              <a:rPr lang="es-ES_tradnl" b="1" dirty="0">
                <a:solidFill>
                  <a:srgbClr val="006198"/>
                </a:solidFill>
                <a:latin typeface="Calibri"/>
              </a:rPr>
              <a:t>OPTIMIZACIÓN</a:t>
            </a:r>
          </a:p>
        </p:txBody>
      </p:sp>
      <p:sp>
        <p:nvSpPr>
          <p:cNvPr id="240" name="TextBox 239"/>
          <p:cNvSpPr txBox="1"/>
          <p:nvPr/>
        </p:nvSpPr>
        <p:spPr>
          <a:xfrm>
            <a:off x="102717" y="4744126"/>
            <a:ext cx="44054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3"/>
            <a:r>
              <a:rPr lang="es-ES_tradnl" sz="1200" b="1" dirty="0">
                <a:solidFill>
                  <a:srgbClr val="002855"/>
                </a:solidFill>
                <a:latin typeface="Calibri"/>
              </a:rPr>
              <a:t>2022 Consideraciones </a:t>
            </a:r>
            <a:r>
              <a:rPr lang="es-ES_tradnl" sz="1200" dirty="0">
                <a:solidFill>
                  <a:srgbClr val="002855"/>
                </a:solidFill>
                <a:latin typeface="Calibri"/>
              </a:rPr>
              <a:t>	      </a:t>
            </a:r>
            <a:r>
              <a:rPr lang="es-ES_tradnl" sz="1200" b="1" dirty="0">
                <a:solidFill>
                  <a:srgbClr val="002855"/>
                </a:solidFill>
                <a:latin typeface="Calibri"/>
              </a:rPr>
              <a:t>   	                Valor Max.</a:t>
            </a:r>
          </a:p>
          <a:p>
            <a:pPr marL="342882" indent="-342882" defTabSz="914353">
              <a:buFont typeface="+mj-lt"/>
              <a:buAutoNum type="arabicPeriod"/>
            </a:pPr>
            <a:r>
              <a:rPr lang="es-ES_tradnl" sz="1100" dirty="0">
                <a:solidFill>
                  <a:srgbClr val="002855"/>
                </a:solidFill>
                <a:latin typeface="Calibri"/>
              </a:rPr>
              <a:t>Considera sólo proyectos de 2022        		</a:t>
            </a:r>
            <a:r>
              <a:rPr lang="es-ES_tradnl" sz="1100" b="1" dirty="0">
                <a:solidFill>
                  <a:srgbClr val="002855"/>
                </a:solidFill>
                <a:latin typeface="Calibri"/>
              </a:rPr>
              <a:t>$300</a:t>
            </a:r>
          </a:p>
          <a:p>
            <a:pPr marL="342882" indent="-342882" defTabSz="914353">
              <a:buFont typeface="+mj-lt"/>
              <a:buAutoNum type="arabicPeriod"/>
            </a:pPr>
            <a:r>
              <a:rPr lang="es-ES_tradnl" sz="1100" dirty="0">
                <a:solidFill>
                  <a:srgbClr val="002855"/>
                </a:solidFill>
                <a:latin typeface="Calibri"/>
              </a:rPr>
              <a:t>Clasifica por valor, luego costo</a:t>
            </a:r>
          </a:p>
          <a:p>
            <a:pPr marL="342882" indent="-342882" defTabSz="914353">
              <a:buFont typeface="+mj-lt"/>
              <a:buAutoNum type="arabicPeriod"/>
            </a:pPr>
            <a:r>
              <a:rPr lang="es-ES_tradnl" sz="1100" dirty="0">
                <a:solidFill>
                  <a:srgbClr val="002855"/>
                </a:solidFill>
                <a:latin typeface="Calibri"/>
              </a:rPr>
              <a:t>Aplica restricciones financieras 	             	</a:t>
            </a:r>
            <a:r>
              <a:rPr lang="es-ES_tradnl" sz="1100" b="1" dirty="0">
                <a:solidFill>
                  <a:srgbClr val="002855"/>
                </a:solidFill>
                <a:latin typeface="Calibri"/>
              </a:rPr>
              <a:t>$225</a:t>
            </a:r>
          </a:p>
          <a:p>
            <a:pPr marL="342882" indent="-342882" defTabSz="914353">
              <a:buFont typeface="+mj-lt"/>
              <a:buAutoNum type="arabicPeriod"/>
            </a:pPr>
            <a:r>
              <a:rPr lang="es-ES_tradnl" sz="1100" dirty="0">
                <a:solidFill>
                  <a:srgbClr val="002855"/>
                </a:solidFill>
                <a:latin typeface="Calibri"/>
              </a:rPr>
              <a:t>Realiza ajustes manuales 		           	</a:t>
            </a:r>
            <a:r>
              <a:rPr lang="es-ES_tradnl" sz="1100" b="1" dirty="0">
                <a:solidFill>
                  <a:srgbClr val="FF0000"/>
                </a:solidFill>
                <a:latin typeface="Calibri"/>
              </a:rPr>
              <a:t>$250</a:t>
            </a:r>
          </a:p>
        </p:txBody>
      </p:sp>
      <p:sp>
        <p:nvSpPr>
          <p:cNvPr id="241" name="TextBox 240"/>
          <p:cNvSpPr txBox="1"/>
          <p:nvPr/>
        </p:nvSpPr>
        <p:spPr>
          <a:xfrm>
            <a:off x="4961619" y="4560546"/>
            <a:ext cx="22211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53"/>
            <a:r>
              <a:rPr lang="es-ES_tradnl" sz="1200" b="1" dirty="0">
                <a:solidFill>
                  <a:srgbClr val="002855"/>
                </a:solidFill>
                <a:latin typeface="Calibri"/>
              </a:rPr>
              <a:t>Restricción de Presupuesto: $10</a:t>
            </a:r>
          </a:p>
        </p:txBody>
      </p:sp>
      <p:sp>
        <p:nvSpPr>
          <p:cNvPr id="242" name="TextBox 241"/>
          <p:cNvSpPr txBox="1"/>
          <p:nvPr/>
        </p:nvSpPr>
        <p:spPr>
          <a:xfrm>
            <a:off x="4621098" y="4741978"/>
            <a:ext cx="438175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3"/>
            <a:r>
              <a:rPr lang="es-ES_tradnl" sz="1200" b="1" dirty="0">
                <a:solidFill>
                  <a:srgbClr val="002855"/>
                </a:solidFill>
                <a:latin typeface="Calibri"/>
              </a:rPr>
              <a:t>Proceso presupuestario       </a:t>
            </a:r>
            <a:r>
              <a:rPr lang="es-ES_tradnl" sz="1200" dirty="0">
                <a:solidFill>
                  <a:srgbClr val="002855"/>
                </a:solidFill>
                <a:latin typeface="Calibri"/>
              </a:rPr>
              <a:t>	     	        </a:t>
            </a:r>
            <a:r>
              <a:rPr lang="es-ES_tradnl" sz="1200" b="1" dirty="0">
                <a:solidFill>
                  <a:srgbClr val="002855"/>
                </a:solidFill>
                <a:latin typeface="Calibri"/>
              </a:rPr>
              <a:t>Valor Max.</a:t>
            </a:r>
          </a:p>
          <a:p>
            <a:pPr marL="342882" indent="-342882" defTabSz="914353">
              <a:buFont typeface="+mj-lt"/>
              <a:buAutoNum type="arabicPeriod"/>
            </a:pPr>
            <a:r>
              <a:rPr lang="es-ES_tradnl" sz="1100" dirty="0">
                <a:solidFill>
                  <a:srgbClr val="002855"/>
                </a:solidFill>
                <a:latin typeface="Calibri"/>
              </a:rPr>
              <a:t>Automáticamente:</a:t>
            </a:r>
          </a:p>
          <a:p>
            <a:pPr marL="628618" lvl="1" indent="-171441" defTabSz="914353">
              <a:buFont typeface="Arial" panose="020B0604020202020204" pitchFamily="34" charset="0"/>
              <a:buChar char="•"/>
            </a:pPr>
            <a:r>
              <a:rPr lang="es-ES_tradnl" sz="1100" dirty="0">
                <a:solidFill>
                  <a:srgbClr val="002855"/>
                </a:solidFill>
                <a:latin typeface="Calibri"/>
              </a:rPr>
              <a:t>Aplaza y adelanta proyectos </a:t>
            </a:r>
          </a:p>
          <a:p>
            <a:pPr marL="628618" lvl="1" indent="-171441" defTabSz="914353">
              <a:buFont typeface="Arial" panose="020B0604020202020204" pitchFamily="34" charset="0"/>
              <a:buChar char="•"/>
            </a:pPr>
            <a:r>
              <a:rPr lang="es-ES_tradnl" sz="1100" dirty="0">
                <a:solidFill>
                  <a:srgbClr val="002855"/>
                </a:solidFill>
                <a:latin typeface="Calibri"/>
              </a:rPr>
              <a:t>Selecciona alternativas de proyectos </a:t>
            </a:r>
            <a:endParaRPr lang="es-ES_tradnl" sz="1100" b="1" dirty="0">
              <a:solidFill>
                <a:srgbClr val="002855"/>
              </a:solidFill>
              <a:latin typeface="Calibri"/>
            </a:endParaRPr>
          </a:p>
        </p:txBody>
      </p:sp>
      <p:grpSp>
        <p:nvGrpSpPr>
          <p:cNvPr id="243" name="Group 242"/>
          <p:cNvGrpSpPr/>
          <p:nvPr/>
        </p:nvGrpSpPr>
        <p:grpSpPr>
          <a:xfrm>
            <a:off x="5842320" y="4304289"/>
            <a:ext cx="974392" cy="252000"/>
            <a:chOff x="1618104" y="3523170"/>
            <a:chExt cx="974392" cy="25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44" name="Rectangle 243"/>
            <p:cNvSpPr/>
            <p:nvPr/>
          </p:nvSpPr>
          <p:spPr>
            <a:xfrm>
              <a:off x="1618104" y="3523170"/>
              <a:ext cx="499248" cy="252000"/>
            </a:xfrm>
            <a:prstGeom prst="rect">
              <a:avLst/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r>
                <a:rPr lang="es-ES_tradnl" sz="900" b="1" dirty="0">
                  <a:solidFill>
                    <a:srgbClr val="002855"/>
                  </a:solidFill>
                  <a:latin typeface="Calibri"/>
                </a:rPr>
                <a:t>$325</a:t>
              </a:r>
            </a:p>
          </p:txBody>
        </p:sp>
        <p:sp>
          <p:nvSpPr>
            <p:cNvPr id="245" name="Rectangle 244"/>
            <p:cNvSpPr/>
            <p:nvPr/>
          </p:nvSpPr>
          <p:spPr>
            <a:xfrm>
              <a:off x="2117351" y="3523170"/>
              <a:ext cx="475145" cy="252000"/>
            </a:xfrm>
            <a:prstGeom prst="rect">
              <a:avLst/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r>
                <a:rPr lang="es-ES_tradnl" sz="900" b="1" dirty="0">
                  <a:solidFill>
                    <a:srgbClr val="002855"/>
                  </a:solidFill>
                  <a:latin typeface="Calibri"/>
                </a:rPr>
                <a:t>$10</a:t>
              </a:r>
            </a:p>
          </p:txBody>
        </p:sp>
      </p:grpSp>
      <p:sp>
        <p:nvSpPr>
          <p:cNvPr id="246" name="Rectangle 245"/>
          <p:cNvSpPr/>
          <p:nvPr/>
        </p:nvSpPr>
        <p:spPr>
          <a:xfrm>
            <a:off x="5842319" y="2761052"/>
            <a:ext cx="499248" cy="256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r>
              <a:rPr lang="es-ES_tradnl" sz="900" b="1" dirty="0">
                <a:solidFill>
                  <a:srgbClr val="002855"/>
                </a:solidFill>
                <a:latin typeface="Calibri"/>
              </a:rPr>
              <a:t>$70</a:t>
            </a:r>
          </a:p>
        </p:txBody>
      </p:sp>
      <p:sp>
        <p:nvSpPr>
          <p:cNvPr id="247" name="Rectangle 246"/>
          <p:cNvSpPr/>
          <p:nvPr/>
        </p:nvSpPr>
        <p:spPr>
          <a:xfrm>
            <a:off x="5842319" y="3275934"/>
            <a:ext cx="499248" cy="256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r>
              <a:rPr lang="es-ES_tradnl" sz="900" b="1" dirty="0">
                <a:solidFill>
                  <a:srgbClr val="002855"/>
                </a:solidFill>
                <a:latin typeface="Calibri"/>
              </a:rPr>
              <a:t>$22</a:t>
            </a:r>
          </a:p>
        </p:txBody>
      </p:sp>
      <p:sp>
        <p:nvSpPr>
          <p:cNvPr id="248" name="Rectangle 247"/>
          <p:cNvSpPr/>
          <p:nvPr/>
        </p:nvSpPr>
        <p:spPr>
          <a:xfrm>
            <a:off x="5842319" y="3532609"/>
            <a:ext cx="499248" cy="256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r>
              <a:rPr lang="es-ES_tradnl" sz="900" b="1" dirty="0">
                <a:solidFill>
                  <a:srgbClr val="002855"/>
                </a:solidFill>
                <a:latin typeface="Calibri"/>
              </a:rPr>
              <a:t>$103</a:t>
            </a:r>
          </a:p>
        </p:txBody>
      </p:sp>
      <p:sp>
        <p:nvSpPr>
          <p:cNvPr id="249" name="Rectangle 248"/>
          <p:cNvSpPr/>
          <p:nvPr/>
        </p:nvSpPr>
        <p:spPr>
          <a:xfrm>
            <a:off x="5844124" y="4045958"/>
            <a:ext cx="499248" cy="256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r>
              <a:rPr lang="es-ES_tradnl" sz="900" b="1" dirty="0">
                <a:solidFill>
                  <a:srgbClr val="002855"/>
                </a:solidFill>
                <a:latin typeface="Calibri"/>
              </a:rPr>
              <a:t>$52</a:t>
            </a:r>
          </a:p>
        </p:txBody>
      </p:sp>
      <p:sp>
        <p:nvSpPr>
          <p:cNvPr id="250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_tradnl" dirty="0"/>
              <a:t>Optimización Basada en el Valor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E79D9A-CBA8-4526-A86E-9FE0FDB49C8F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467436" y="1117678"/>
            <a:ext cx="7450138" cy="515937"/>
          </a:xfrm>
        </p:spPr>
        <p:txBody>
          <a:bodyPr/>
          <a:lstStyle/>
          <a:p>
            <a:pPr marL="0" indent="0" algn="ctr">
              <a:buNone/>
            </a:pPr>
            <a:r>
              <a:rPr lang="es-ES_tradnl" dirty="0">
                <a:solidFill>
                  <a:schemeClr val="bg2">
                    <a:lumMod val="50000"/>
                  </a:schemeClr>
                </a:solidFill>
              </a:rPr>
              <a:t>Decisiones basadas en el tiempo vs. Priorización estática</a:t>
            </a:r>
          </a:p>
        </p:txBody>
      </p:sp>
      <p:sp>
        <p:nvSpPr>
          <p:cNvPr id="251" name="TextBox 250"/>
          <p:cNvSpPr txBox="1"/>
          <p:nvPr/>
        </p:nvSpPr>
        <p:spPr>
          <a:xfrm>
            <a:off x="7996129" y="5196640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53"/>
            <a:r>
              <a:rPr lang="es-ES_tradnl" sz="1200" b="1" dirty="0">
                <a:solidFill>
                  <a:srgbClr val="FF0000"/>
                </a:solidFill>
                <a:latin typeface="Calibri"/>
              </a:rPr>
              <a:t>$325</a:t>
            </a:r>
          </a:p>
        </p:txBody>
      </p:sp>
    </p:spTree>
    <p:extLst>
      <p:ext uri="{BB962C8B-B14F-4D97-AF65-F5344CB8AC3E}">
        <p14:creationId xmlns:p14="http://schemas.microsoft.com/office/powerpoint/2010/main" val="1703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8.64198E-7 L -3.33333E-6 -0.0490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246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-3.33333E-6 0.1503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93827E-7 L -0.00087 -0.1006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64198E-7 L 0.00018 -0.0490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6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15031 L -3.33333E-6 0.1997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-0.10062 L -0.00139 -0.0490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2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85185E-6 L 0.05399 -0.0003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indefinite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7" dur="indefinite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1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20988E-6 L -0.05399 0.00062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20988E-6 L 0.05417 -3.20988E-6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7500"/>
                            </p:stCondLst>
                            <p:childTnLst>
                              <p:par>
                                <p:cTn id="129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indefinite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1" dur="indefinite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8000"/>
                            </p:stCondLst>
                            <p:childTnLst>
                              <p:par>
                                <p:cTn id="14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indefinite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2" dur="indefinite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8000"/>
                            </p:stCondLst>
                            <p:childTnLst>
                              <p:par>
                                <p:cTn id="144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5679E-6 L -0.0533 0.00062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4" y="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4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indefinite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6" dur="indefinite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uiExpand="1" animBg="1"/>
      <p:bldP spid="130" grpId="0"/>
      <p:bldP spid="196" grpId="0" animBg="1"/>
      <p:bldP spid="196" grpId="1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40" grpId="0" uiExpand="1" build="p" bldLvl="2"/>
      <p:bldP spid="241" grpId="0"/>
      <p:bldP spid="242" grpId="0" uiExpand="1" build="p"/>
      <p:bldP spid="246" grpId="0" animBg="1"/>
      <p:bldP spid="247" grpId="0" animBg="1"/>
      <p:bldP spid="248" grpId="0" animBg="1"/>
      <p:bldP spid="249" grpId="0" animBg="1"/>
      <p:bldP spid="2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9">
            <a:extLst>
              <a:ext uri="{FF2B5EF4-FFF2-40B4-BE49-F238E27FC236}">
                <a16:creationId xmlns:a16="http://schemas.microsoft.com/office/drawing/2014/main" id="{096A8C58-3D67-41A5-A22B-7F2E923F3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998" y="151475"/>
            <a:ext cx="6029518" cy="965835"/>
          </a:xfrm>
        </p:spPr>
        <p:txBody>
          <a:bodyPr>
            <a:noAutofit/>
          </a:bodyPr>
          <a:lstStyle/>
          <a:p>
            <a:pPr algn="ctr"/>
            <a:r>
              <a:rPr lang="es-ES_tradnl" sz="2600" dirty="0">
                <a:latin typeface="Calibri" panose="020F0502020204030204" pitchFamily="34" charset="0"/>
                <a:cs typeface="Calibri" panose="020F0502020204030204" pitchFamily="34" charset="0"/>
              </a:rPr>
              <a:t>Poderoso Análisis de Portafolios con Escenarios Inteligentes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F898A230-F40F-DEDB-28D8-B297D897A6BF}"/>
              </a:ext>
            </a:extLst>
          </p:cNvPr>
          <p:cNvGrpSpPr/>
          <p:nvPr/>
        </p:nvGrpSpPr>
        <p:grpSpPr>
          <a:xfrm>
            <a:off x="834725" y="1575457"/>
            <a:ext cx="7474550" cy="3707086"/>
            <a:chOff x="1704398" y="1807594"/>
            <a:chExt cx="5921981" cy="2937072"/>
          </a:xfrm>
        </p:grpSpPr>
        <p:sp>
          <p:nvSpPr>
            <p:cNvPr id="28" name="Rounded Rectangle 33">
              <a:extLst>
                <a:ext uri="{FF2B5EF4-FFF2-40B4-BE49-F238E27FC236}">
                  <a16:creationId xmlns:a16="http://schemas.microsoft.com/office/drawing/2014/main" id="{611D96A1-4D0E-4A7D-8E0C-F0CFB07BEE46}"/>
                </a:ext>
              </a:extLst>
            </p:cNvPr>
            <p:cNvSpPr/>
            <p:nvPr/>
          </p:nvSpPr>
          <p:spPr>
            <a:xfrm>
              <a:off x="1707486" y="1807594"/>
              <a:ext cx="2999305" cy="2268772"/>
            </a:xfrm>
            <a:prstGeom prst="roundRect">
              <a:avLst>
                <a:gd name="adj" fmla="val 5851"/>
              </a:avLst>
            </a:prstGeom>
            <a:solidFill>
              <a:srgbClr val="E7ED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642915">
                <a:defRPr/>
              </a:pPr>
              <a:endParaRPr lang="es-ES_tradnl" sz="1266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877032B-7A3C-4E74-9F45-219AAEBBF00B}"/>
                </a:ext>
              </a:extLst>
            </p:cNvPr>
            <p:cNvSpPr/>
            <p:nvPr/>
          </p:nvSpPr>
          <p:spPr>
            <a:xfrm>
              <a:off x="2525046" y="2362070"/>
              <a:ext cx="33813" cy="1477990"/>
            </a:xfrm>
            <a:prstGeom prst="rect">
              <a:avLst/>
            </a:prstGeom>
            <a:solidFill>
              <a:srgbClr val="56758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642915">
                <a:defRPr/>
              </a:pPr>
              <a:endParaRPr lang="es-ES_tradnl" sz="1266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1B5B88C-1939-4EFA-8ADC-BF894CF9716F}"/>
                </a:ext>
              </a:extLst>
            </p:cNvPr>
            <p:cNvSpPr/>
            <p:nvPr/>
          </p:nvSpPr>
          <p:spPr>
            <a:xfrm>
              <a:off x="3059834" y="2362070"/>
              <a:ext cx="33813" cy="1477990"/>
            </a:xfrm>
            <a:prstGeom prst="rect">
              <a:avLst/>
            </a:prstGeom>
            <a:solidFill>
              <a:srgbClr val="56758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642915">
                <a:defRPr/>
              </a:pPr>
              <a:endParaRPr lang="es-ES_tradnl" sz="1266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E0A4C12-4790-4A8B-986F-B8954BD07782}"/>
                </a:ext>
              </a:extLst>
            </p:cNvPr>
            <p:cNvSpPr/>
            <p:nvPr/>
          </p:nvSpPr>
          <p:spPr>
            <a:xfrm>
              <a:off x="1990258" y="2362070"/>
              <a:ext cx="33813" cy="1477990"/>
            </a:xfrm>
            <a:prstGeom prst="rect">
              <a:avLst/>
            </a:prstGeom>
            <a:solidFill>
              <a:srgbClr val="56758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642915">
                <a:defRPr/>
              </a:pPr>
              <a:endParaRPr lang="es-ES_tradnl" sz="1266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2FFA3C7-E314-4563-A9D7-542183137307}"/>
                </a:ext>
              </a:extLst>
            </p:cNvPr>
            <p:cNvSpPr txBox="1"/>
            <p:nvPr/>
          </p:nvSpPr>
          <p:spPr>
            <a:xfrm>
              <a:off x="1704399" y="4078366"/>
              <a:ext cx="765659" cy="2871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42915"/>
              <a:r>
                <a:rPr lang="es-ES_tradnl" sz="1266" b="1" dirty="0">
                  <a:solidFill>
                    <a:srgbClr val="002855">
                      <a:lumMod val="90000"/>
                      <a:lumOff val="10000"/>
                    </a:srgbClr>
                  </a:solidFill>
                  <a:latin typeface="Calibri"/>
                </a:rPr>
                <a:t>Inflación</a:t>
              </a: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14F968C5-8697-48DC-A655-B0BE0FC7BC1C}"/>
                </a:ext>
              </a:extLst>
            </p:cNvPr>
            <p:cNvSpPr/>
            <p:nvPr/>
          </p:nvSpPr>
          <p:spPr>
            <a:xfrm>
              <a:off x="1912591" y="3698659"/>
              <a:ext cx="188177" cy="188177"/>
            </a:xfrm>
            <a:prstGeom prst="ellipse">
              <a:avLst/>
            </a:prstGeom>
            <a:solidFill>
              <a:srgbClr val="00619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642915">
                <a:defRPr/>
              </a:pPr>
              <a:endParaRPr lang="es-ES_tradnl" sz="1266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34" name="Rounded Rectangle 29">
              <a:extLst>
                <a:ext uri="{FF2B5EF4-FFF2-40B4-BE49-F238E27FC236}">
                  <a16:creationId xmlns:a16="http://schemas.microsoft.com/office/drawing/2014/main" id="{40D5DBB4-F36C-477D-816F-F9FECDE1A7D1}"/>
                </a:ext>
              </a:extLst>
            </p:cNvPr>
            <p:cNvSpPr/>
            <p:nvPr/>
          </p:nvSpPr>
          <p:spPr>
            <a:xfrm>
              <a:off x="3909887" y="2174163"/>
              <a:ext cx="3716492" cy="2509673"/>
            </a:xfrm>
            <a:prstGeom prst="roundRect">
              <a:avLst>
                <a:gd name="adj" fmla="val 5395"/>
              </a:avLst>
            </a:prstGeom>
            <a:solidFill>
              <a:srgbClr val="E7EDF0">
                <a:lumMod val="9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642915">
                <a:defRPr/>
              </a:pPr>
              <a:endParaRPr lang="es-ES_tradnl" sz="1266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A52680B-ADE4-4682-99A9-8A65FC36F853}"/>
                </a:ext>
              </a:extLst>
            </p:cNvPr>
            <p:cNvSpPr txBox="1"/>
            <p:nvPr/>
          </p:nvSpPr>
          <p:spPr>
            <a:xfrm>
              <a:off x="1704398" y="4267951"/>
              <a:ext cx="1462516" cy="2871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42915"/>
              <a:r>
                <a:rPr lang="es-ES_tradnl" sz="1266" b="1" dirty="0">
                  <a:solidFill>
                    <a:srgbClr val="7030A0"/>
                  </a:solidFill>
                  <a:latin typeface="Calibri"/>
                </a:rPr>
                <a:t>Costos de Recursos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8D797FE-23BF-4C48-A95B-F6765451F6C3}"/>
                </a:ext>
              </a:extLst>
            </p:cNvPr>
            <p:cNvSpPr txBox="1"/>
            <p:nvPr/>
          </p:nvSpPr>
          <p:spPr>
            <a:xfrm>
              <a:off x="1704399" y="4457536"/>
              <a:ext cx="1860061" cy="2871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42915"/>
              <a:r>
                <a:rPr lang="es-ES_tradnl" sz="1266" b="1" dirty="0">
                  <a:solidFill>
                    <a:srgbClr val="00B050"/>
                  </a:solidFill>
                  <a:latin typeface="Calibri"/>
                </a:rPr>
                <a:t>Ingresos / Remuneración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A77D5C7-5AF4-4025-9A4C-0864F3ED3129}"/>
                </a:ext>
              </a:extLst>
            </p:cNvPr>
            <p:cNvSpPr/>
            <p:nvPr/>
          </p:nvSpPr>
          <p:spPr>
            <a:xfrm>
              <a:off x="2450254" y="3698658"/>
              <a:ext cx="188177" cy="188177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642915">
                <a:defRPr/>
              </a:pPr>
              <a:endParaRPr lang="es-ES_tradnl" sz="1266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8268C75-1165-42B2-BC1D-DF0B2ACC9146}"/>
                </a:ext>
              </a:extLst>
            </p:cNvPr>
            <p:cNvSpPr/>
            <p:nvPr/>
          </p:nvSpPr>
          <p:spPr>
            <a:xfrm>
              <a:off x="2982772" y="3698658"/>
              <a:ext cx="188177" cy="188177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642915">
                <a:defRPr/>
              </a:pPr>
              <a:endParaRPr lang="es-ES_tradnl" sz="1266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39" name="Rounded Rectangle 22">
              <a:extLst>
                <a:ext uri="{FF2B5EF4-FFF2-40B4-BE49-F238E27FC236}">
                  <a16:creationId xmlns:a16="http://schemas.microsoft.com/office/drawing/2014/main" id="{4B5E3AA4-8645-44E1-8136-F4403849A4C1}"/>
                </a:ext>
              </a:extLst>
            </p:cNvPr>
            <p:cNvSpPr/>
            <p:nvPr/>
          </p:nvSpPr>
          <p:spPr>
            <a:xfrm>
              <a:off x="4341125" y="2499303"/>
              <a:ext cx="1113380" cy="164654"/>
            </a:xfrm>
            <a:prstGeom prst="roundRect">
              <a:avLst/>
            </a:prstGeom>
            <a:solidFill>
              <a:srgbClr val="E7EDF0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642915">
                <a:defRPr/>
              </a:pPr>
              <a:endParaRPr lang="es-ES_tradnl" sz="1266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40" name="Rounded Rectangle 23">
              <a:extLst>
                <a:ext uri="{FF2B5EF4-FFF2-40B4-BE49-F238E27FC236}">
                  <a16:creationId xmlns:a16="http://schemas.microsoft.com/office/drawing/2014/main" id="{E7517489-A42F-4401-B707-87F34575A154}"/>
                </a:ext>
              </a:extLst>
            </p:cNvPr>
            <p:cNvSpPr/>
            <p:nvPr/>
          </p:nvSpPr>
          <p:spPr>
            <a:xfrm>
              <a:off x="5454506" y="2745069"/>
              <a:ext cx="1113380" cy="164654"/>
            </a:xfrm>
            <a:prstGeom prst="roundRect">
              <a:avLst/>
            </a:prstGeom>
            <a:solidFill>
              <a:srgbClr val="E7EDF0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642915">
                <a:defRPr/>
              </a:pPr>
              <a:endParaRPr lang="es-ES_tradnl" sz="1266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41" name="Rounded Rectangle 24">
              <a:extLst>
                <a:ext uri="{FF2B5EF4-FFF2-40B4-BE49-F238E27FC236}">
                  <a16:creationId xmlns:a16="http://schemas.microsoft.com/office/drawing/2014/main" id="{4B09C07D-C1B0-4F1D-BF3E-FD65925A2A3C}"/>
                </a:ext>
              </a:extLst>
            </p:cNvPr>
            <p:cNvSpPr/>
            <p:nvPr/>
          </p:nvSpPr>
          <p:spPr>
            <a:xfrm>
              <a:off x="4341125" y="2994402"/>
              <a:ext cx="1113380" cy="164654"/>
            </a:xfrm>
            <a:prstGeom prst="roundRect">
              <a:avLst/>
            </a:prstGeom>
            <a:solidFill>
              <a:srgbClr val="E7EDF0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642915">
                <a:defRPr/>
              </a:pPr>
              <a:endParaRPr lang="es-ES_tradnl" sz="1266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42" name="Rounded Rectangle 25">
              <a:extLst>
                <a:ext uri="{FF2B5EF4-FFF2-40B4-BE49-F238E27FC236}">
                  <a16:creationId xmlns:a16="http://schemas.microsoft.com/office/drawing/2014/main" id="{FC06C32E-4BEB-4639-A4E5-95E29D490806}"/>
                </a:ext>
              </a:extLst>
            </p:cNvPr>
            <p:cNvSpPr/>
            <p:nvPr/>
          </p:nvSpPr>
          <p:spPr>
            <a:xfrm>
              <a:off x="5044175" y="3244536"/>
              <a:ext cx="1113380" cy="164654"/>
            </a:xfrm>
            <a:prstGeom prst="roundRect">
              <a:avLst/>
            </a:prstGeom>
            <a:solidFill>
              <a:srgbClr val="E7EDF0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642915">
                <a:defRPr/>
              </a:pPr>
              <a:endParaRPr lang="es-ES_tradnl" sz="1266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43" name="Rounded Rectangle 26">
              <a:extLst>
                <a:ext uri="{FF2B5EF4-FFF2-40B4-BE49-F238E27FC236}">
                  <a16:creationId xmlns:a16="http://schemas.microsoft.com/office/drawing/2014/main" id="{98665F17-E6EB-4BAF-8D07-BFC420FDF819}"/>
                </a:ext>
              </a:extLst>
            </p:cNvPr>
            <p:cNvSpPr/>
            <p:nvPr/>
          </p:nvSpPr>
          <p:spPr>
            <a:xfrm>
              <a:off x="4751456" y="3494670"/>
              <a:ext cx="585439" cy="164654"/>
            </a:xfrm>
            <a:prstGeom prst="roundRect">
              <a:avLst/>
            </a:prstGeom>
            <a:solidFill>
              <a:srgbClr val="E7EDF0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642915">
                <a:defRPr/>
              </a:pPr>
              <a:endParaRPr lang="es-ES_tradnl" sz="1266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44" name="Rounded Rectangle 27">
              <a:extLst>
                <a:ext uri="{FF2B5EF4-FFF2-40B4-BE49-F238E27FC236}">
                  <a16:creationId xmlns:a16="http://schemas.microsoft.com/office/drawing/2014/main" id="{7F794F53-2397-4A10-952E-B4C60EF839B4}"/>
                </a:ext>
              </a:extLst>
            </p:cNvPr>
            <p:cNvSpPr/>
            <p:nvPr/>
          </p:nvSpPr>
          <p:spPr>
            <a:xfrm>
              <a:off x="5161786" y="3744003"/>
              <a:ext cx="1935814" cy="164654"/>
            </a:xfrm>
            <a:prstGeom prst="roundRect">
              <a:avLst/>
            </a:prstGeom>
            <a:solidFill>
              <a:srgbClr val="E7EDF0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642915">
                <a:defRPr/>
              </a:pPr>
              <a:endParaRPr lang="es-ES_tradnl" sz="1266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69C763D-1EDE-40DB-BBA7-C10973B2A53D}"/>
                </a:ext>
              </a:extLst>
            </p:cNvPr>
            <p:cNvSpPr txBox="1"/>
            <p:nvPr/>
          </p:nvSpPr>
          <p:spPr>
            <a:xfrm>
              <a:off x="5317740" y="4229385"/>
              <a:ext cx="1045479" cy="351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42915"/>
              <a:r>
                <a:rPr lang="es-ES_tradnl" sz="1687" b="1" dirty="0">
                  <a:solidFill>
                    <a:srgbClr val="002855"/>
                  </a:solidFill>
                  <a:latin typeface="Calibri"/>
                </a:rPr>
                <a:t>Escenario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A38618D-0B94-406E-84A9-9165A3A5310C}"/>
                </a:ext>
              </a:extLst>
            </p:cNvPr>
            <p:cNvSpPr/>
            <p:nvPr/>
          </p:nvSpPr>
          <p:spPr>
            <a:xfrm flipH="1">
              <a:off x="3594622" y="2348340"/>
              <a:ext cx="32146" cy="1477990"/>
            </a:xfrm>
            <a:prstGeom prst="rect">
              <a:avLst/>
            </a:prstGeom>
            <a:solidFill>
              <a:srgbClr val="56758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642915">
                <a:defRPr/>
              </a:pPr>
              <a:endParaRPr lang="es-ES_tradnl" sz="1266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2B76E38D-3EFF-4C0B-8DE9-801EDA4E64A7}"/>
                </a:ext>
              </a:extLst>
            </p:cNvPr>
            <p:cNvSpPr/>
            <p:nvPr/>
          </p:nvSpPr>
          <p:spPr>
            <a:xfrm>
              <a:off x="3516605" y="3698657"/>
              <a:ext cx="188177" cy="188177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642915">
                <a:defRPr/>
              </a:pPr>
              <a:endParaRPr lang="es-ES_tradnl" sz="1266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BA0D81A-1237-4A18-A640-DE46096ADC95}"/>
                </a:ext>
              </a:extLst>
            </p:cNvPr>
            <p:cNvSpPr txBox="1"/>
            <p:nvPr/>
          </p:nvSpPr>
          <p:spPr>
            <a:xfrm>
              <a:off x="2766273" y="4082397"/>
              <a:ext cx="1230337" cy="2871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42915"/>
              <a:r>
                <a:rPr lang="es-ES_tradnl" sz="1266" b="1" dirty="0">
                  <a:solidFill>
                    <a:srgbClr val="FFC000"/>
                  </a:solidFill>
                  <a:latin typeface="Calibri"/>
                </a:rPr>
                <a:t>Tasa de Cambio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7594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9E111A8-A4B4-482E-9718-874D46799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4545" y="55664"/>
            <a:ext cx="3333452" cy="777944"/>
          </a:xfrm>
        </p:spPr>
        <p:txBody>
          <a:bodyPr>
            <a:normAutofit/>
          </a:bodyPr>
          <a:lstStyle/>
          <a:p>
            <a:pPr algn="ctr"/>
            <a:r>
              <a:rPr lang="es-ES_tradnl" sz="2600" dirty="0">
                <a:latin typeface="Calibri" panose="020F0502020204030204" pitchFamily="34" charset="0"/>
                <a:cs typeface="Calibri" panose="020F0502020204030204" pitchFamily="34" charset="0"/>
              </a:rPr>
              <a:t>Desafíos del Negocio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F4EA3C-00F6-48D1-89AD-7B5518A532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3952" y="204054"/>
            <a:ext cx="2062136" cy="48116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8310E9B-C60D-4742-B3D6-C97FC5CD2B35}"/>
              </a:ext>
            </a:extLst>
          </p:cNvPr>
          <p:cNvSpPr txBox="1">
            <a:spLocks/>
          </p:cNvSpPr>
          <p:nvPr/>
        </p:nvSpPr>
        <p:spPr>
          <a:xfrm>
            <a:off x="431800" y="1580867"/>
            <a:ext cx="8280400" cy="3696266"/>
          </a:xfrm>
          <a:prstGeom prst="rect">
            <a:avLst/>
          </a:prstGeom>
        </p:spPr>
        <p:txBody>
          <a:bodyPr vert="horz" lIns="64294" tIns="32147" rIns="64294" bIns="32147" rtlCol="0">
            <a:normAutofit/>
          </a:bodyPr>
          <a:lstStyle>
            <a:lvl1pPr marL="241294" indent="-241294" algn="l" defTabSz="121917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133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2133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82588" indent="-241294" algn="l" defTabSz="121917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933"/>
              </a:spcAft>
              <a:buClr>
                <a:schemeClr val="accent6"/>
              </a:buClr>
              <a:buFont typeface="Arial" panose="020B0604020202020204" pitchFamily="34" charset="0"/>
              <a:buChar char="–"/>
              <a:tabLst/>
              <a:defRPr sz="1867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713300" indent="-230712" algn="l" defTabSz="121917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933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867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54593" indent="-241294" algn="l" defTabSz="121917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933"/>
              </a:spcAft>
              <a:buClr>
                <a:schemeClr val="accent6"/>
              </a:buClr>
              <a:buFont typeface="Arial" panose="020B0604020202020204" pitchFamily="34" charset="0"/>
              <a:buChar char="–"/>
              <a:tabLst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85304" indent="-230712" algn="l" defTabSz="121917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933"/>
              </a:spcAft>
              <a:buClr>
                <a:schemeClr val="accent6"/>
              </a:buClr>
              <a:buFont typeface="Arial" panose="020B0604020202020204" pitchFamily="34" charset="0"/>
              <a:buChar char="»"/>
              <a:tabLst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654" lvl="1" indent="-169654" defTabSz="857198">
              <a:lnSpc>
                <a:spcPct val="90000"/>
              </a:lnSpc>
              <a:spcAft>
                <a:spcPts val="797"/>
              </a:spcAft>
              <a:buClr>
                <a:srgbClr val="D77344"/>
              </a:buClr>
              <a:buFont typeface="Arial" panose="020B0604020202020204" pitchFamily="34" charset="0"/>
              <a:buChar char="•"/>
              <a:defRPr/>
            </a:pPr>
            <a:r>
              <a:rPr lang="es-ES_tradnl" sz="2000" dirty="0">
                <a:solidFill>
                  <a:srgbClr val="002E46"/>
                </a:solidFill>
              </a:rPr>
              <a:t>Mayor actividad de sustitución, renovación y mantenimiento de la red</a:t>
            </a:r>
          </a:p>
          <a:p>
            <a:pPr marL="169654" lvl="1" indent="-169654" defTabSz="857198">
              <a:lnSpc>
                <a:spcPct val="90000"/>
              </a:lnSpc>
              <a:spcAft>
                <a:spcPts val="797"/>
              </a:spcAft>
              <a:buClr>
                <a:srgbClr val="D77344"/>
              </a:buClr>
              <a:buFont typeface="Arial" panose="020B0604020202020204" pitchFamily="34" charset="0"/>
              <a:buChar char="•"/>
              <a:defRPr/>
            </a:pPr>
            <a:r>
              <a:rPr lang="es-ES_tradnl" sz="2000" dirty="0">
                <a:solidFill>
                  <a:srgbClr val="002E46"/>
                </a:solidFill>
              </a:rPr>
              <a:t>Requisito de centralizar el modelado de riesgos de activos para respaldar los informes regulatorios</a:t>
            </a:r>
          </a:p>
          <a:p>
            <a:pPr lvl="1">
              <a:buClr>
                <a:srgbClr val="D77344"/>
              </a:buClr>
            </a:pPr>
            <a:r>
              <a:rPr lang="es-ES_tradnl" sz="2000" dirty="0">
                <a:solidFill>
                  <a:srgbClr val="002E46"/>
                </a:solidFill>
              </a:rPr>
              <a:t>Deseo de incorporar el valor del ciclo de vida y modelos detallados de FMEA a nivel de activos en la planificación de interrupciones</a:t>
            </a:r>
          </a:p>
          <a:p>
            <a:pPr marL="169654" lvl="1" indent="-169654" defTabSz="857198">
              <a:lnSpc>
                <a:spcPct val="90000"/>
              </a:lnSpc>
              <a:spcAft>
                <a:spcPts val="797"/>
              </a:spcAft>
              <a:buClr>
                <a:srgbClr val="D77344"/>
              </a:buClr>
              <a:buFont typeface="Arial" panose="020B0604020202020204" pitchFamily="34" charset="0"/>
              <a:buChar char="•"/>
              <a:defRPr/>
            </a:pPr>
            <a:r>
              <a:rPr lang="es-ES_tradnl" sz="2000" dirty="0">
                <a:solidFill>
                  <a:srgbClr val="002E46"/>
                </a:solidFill>
              </a:rPr>
              <a:t>Necesitamos ser más eficientes y centrarnos en el cliente en nuestros planes de intervención</a:t>
            </a:r>
          </a:p>
          <a:p>
            <a:pPr marL="169654" lvl="1" indent="-169654" defTabSz="857198">
              <a:lnSpc>
                <a:spcPct val="90000"/>
              </a:lnSpc>
              <a:spcAft>
                <a:spcPts val="797"/>
              </a:spcAft>
              <a:buClr>
                <a:srgbClr val="D77344"/>
              </a:buClr>
              <a:buFont typeface="Arial" panose="020B0604020202020204" pitchFamily="34" charset="0"/>
              <a:buChar char="•"/>
              <a:defRPr/>
            </a:pPr>
            <a:r>
              <a:rPr lang="es-ES_tradnl" sz="2000" dirty="0">
                <a:solidFill>
                  <a:srgbClr val="002E46"/>
                </a:solidFill>
              </a:rPr>
              <a:t>Deseo de ampliar el horizonte de planificación a 10 años</a:t>
            </a:r>
          </a:p>
          <a:p>
            <a:pPr marL="169654" lvl="1" indent="-169654" defTabSz="857198">
              <a:lnSpc>
                <a:spcPct val="90000"/>
              </a:lnSpc>
              <a:spcAft>
                <a:spcPts val="797"/>
              </a:spcAft>
              <a:buClr>
                <a:srgbClr val="D77344"/>
              </a:buClr>
              <a:buFont typeface="Arial" panose="020B0604020202020204" pitchFamily="34" charset="0"/>
              <a:buChar char="•"/>
              <a:defRPr/>
            </a:pPr>
            <a:r>
              <a:rPr lang="es-ES_tradnl" sz="2000" dirty="0">
                <a:solidFill>
                  <a:srgbClr val="002E46"/>
                </a:solidFill>
              </a:rPr>
              <a:t>Políticas complejas, restricciones de recursos y límites del sistema</a:t>
            </a:r>
          </a:p>
          <a:p>
            <a:pPr marL="339308" lvl="1" indent="-169654" defTabSz="857198">
              <a:spcAft>
                <a:spcPts val="656"/>
              </a:spcAft>
              <a:buClr>
                <a:srgbClr val="D77344"/>
              </a:buClr>
              <a:defRPr/>
            </a:pPr>
            <a:r>
              <a:rPr lang="es-ES_tradnl" sz="2000" dirty="0">
                <a:solidFill>
                  <a:srgbClr val="002E46"/>
                </a:solidFill>
              </a:rPr>
              <a:t>Por ejemplo, puede haber un conjunto de 4 circuitos, donde solo uno de los cuatro circuitos puede retirarse en un año</a:t>
            </a:r>
          </a:p>
        </p:txBody>
      </p:sp>
    </p:spTree>
    <p:extLst>
      <p:ext uri="{BB962C8B-B14F-4D97-AF65-F5344CB8AC3E}">
        <p14:creationId xmlns:p14="http://schemas.microsoft.com/office/powerpoint/2010/main" val="484198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77F69AE-E43D-4A02-B447-FC12A576E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9253" y="98908"/>
            <a:ext cx="6823203" cy="965835"/>
          </a:xfrm>
        </p:spPr>
        <p:txBody>
          <a:bodyPr>
            <a:normAutofit/>
          </a:bodyPr>
          <a:lstStyle/>
          <a:p>
            <a:r>
              <a:rPr lang="pt-BR" sz="2600" dirty="0">
                <a:latin typeface="Calibri" panose="020F0502020204030204" pitchFamily="34" charset="0"/>
                <a:cs typeface="Calibri" panose="020F0502020204030204" pitchFamily="34" charset="0"/>
              </a:rPr>
              <a:t>Modelado </a:t>
            </a:r>
            <a:r>
              <a:rPr lang="pt-B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del</a:t>
            </a:r>
            <a:r>
              <a:rPr lang="pt-BR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Riesgo</a:t>
            </a:r>
            <a:r>
              <a:rPr lang="pt-BR" sz="26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pt-B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Activos</a:t>
            </a:r>
            <a:endParaRPr lang="en-CA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48F95C-5BAA-4A88-87B0-1440BCA4B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746" y="985849"/>
            <a:ext cx="7765004" cy="47285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0A1D7A-FED5-4EC0-970D-4FB113CACF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8384" y="428031"/>
            <a:ext cx="1774072" cy="41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581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E9102A7C-6B62-4B60-AF72-6E6E710C3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600" dirty="0">
                <a:latin typeface="Calibri" panose="020F0502020204030204" pitchFamily="34" charset="0"/>
                <a:cs typeface="Calibri" panose="020F0502020204030204" pitchFamily="34" charset="0"/>
              </a:rPr>
              <a:t>Calcular </a:t>
            </a:r>
            <a:r>
              <a:rPr lang="pt-B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pt-BR" sz="2600" dirty="0">
                <a:latin typeface="Calibri" panose="020F0502020204030204" pitchFamily="34" charset="0"/>
                <a:cs typeface="Calibri" panose="020F0502020204030204" pitchFamily="34" charset="0"/>
              </a:rPr>
              <a:t> Valor de </a:t>
            </a:r>
            <a:r>
              <a:rPr lang="pt-B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la</a:t>
            </a:r>
            <a:r>
              <a:rPr lang="pt-BR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Intervención</a:t>
            </a: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7BB92D02-9A54-4B44-932A-F07D7C7EDB1B}"/>
              </a:ext>
            </a:extLst>
          </p:cNvPr>
          <p:cNvCxnSpPr>
            <a:cxnSpLocks/>
          </p:cNvCxnSpPr>
          <p:nvPr/>
        </p:nvCxnSpPr>
        <p:spPr>
          <a:xfrm>
            <a:off x="1724132" y="4496660"/>
            <a:ext cx="6336344" cy="0"/>
          </a:xfrm>
          <a:prstGeom prst="line">
            <a:avLst/>
          </a:prstGeom>
          <a:noFill/>
          <a:ln w="12700" cap="flat" cmpd="sng" algn="ctr">
            <a:solidFill>
              <a:srgbClr val="E7EDF0"/>
            </a:solidFill>
            <a:prstDash val="solid"/>
          </a:ln>
          <a:effectLst/>
        </p:spPr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15CA4EF0-D4F6-4263-8CC5-A40E44DBA193}"/>
              </a:ext>
            </a:extLst>
          </p:cNvPr>
          <p:cNvCxnSpPr>
            <a:cxnSpLocks/>
          </p:cNvCxnSpPr>
          <p:nvPr/>
        </p:nvCxnSpPr>
        <p:spPr>
          <a:xfrm>
            <a:off x="1724132" y="4142158"/>
            <a:ext cx="6336344" cy="0"/>
          </a:xfrm>
          <a:prstGeom prst="line">
            <a:avLst/>
          </a:prstGeom>
          <a:noFill/>
          <a:ln w="12700" cap="flat" cmpd="sng" algn="ctr">
            <a:solidFill>
              <a:srgbClr val="E7EDF0"/>
            </a:solidFill>
            <a:prstDash val="solid"/>
          </a:ln>
          <a:effectLst/>
        </p:spPr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016A7CFA-D11F-4B5F-9709-423FA09E3654}"/>
              </a:ext>
            </a:extLst>
          </p:cNvPr>
          <p:cNvCxnSpPr>
            <a:cxnSpLocks/>
          </p:cNvCxnSpPr>
          <p:nvPr/>
        </p:nvCxnSpPr>
        <p:spPr>
          <a:xfrm>
            <a:off x="1724132" y="3139884"/>
            <a:ext cx="6336344" cy="0"/>
          </a:xfrm>
          <a:prstGeom prst="line">
            <a:avLst/>
          </a:prstGeom>
          <a:noFill/>
          <a:ln w="12700" cap="flat" cmpd="sng" algn="ctr">
            <a:solidFill>
              <a:srgbClr val="E7EDF0"/>
            </a:solidFill>
            <a:prstDash val="solid"/>
          </a:ln>
          <a:effectLst/>
        </p:spPr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BAEF0848-6FCF-49A0-A65B-0C2DEE5F703C}"/>
              </a:ext>
            </a:extLst>
          </p:cNvPr>
          <p:cNvCxnSpPr>
            <a:cxnSpLocks/>
          </p:cNvCxnSpPr>
          <p:nvPr/>
        </p:nvCxnSpPr>
        <p:spPr>
          <a:xfrm>
            <a:off x="1724132" y="2788605"/>
            <a:ext cx="6336344" cy="0"/>
          </a:xfrm>
          <a:prstGeom prst="line">
            <a:avLst/>
          </a:prstGeom>
          <a:noFill/>
          <a:ln w="12700" cap="flat" cmpd="sng" algn="ctr">
            <a:solidFill>
              <a:srgbClr val="E7EDF0"/>
            </a:solidFill>
            <a:prstDash val="solid"/>
          </a:ln>
          <a:effectLst/>
        </p:spPr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83CFF563-266D-4AE7-8ED4-65D5A01BE32F}"/>
              </a:ext>
            </a:extLst>
          </p:cNvPr>
          <p:cNvCxnSpPr>
            <a:cxnSpLocks/>
          </p:cNvCxnSpPr>
          <p:nvPr/>
        </p:nvCxnSpPr>
        <p:spPr>
          <a:xfrm>
            <a:off x="1724132" y="2430881"/>
            <a:ext cx="6336344" cy="0"/>
          </a:xfrm>
          <a:prstGeom prst="line">
            <a:avLst/>
          </a:prstGeom>
          <a:noFill/>
          <a:ln w="12700" cap="flat" cmpd="sng" algn="ctr">
            <a:solidFill>
              <a:srgbClr val="E7EDF0"/>
            </a:solidFill>
            <a:prstDash val="solid"/>
          </a:ln>
          <a:effectLst/>
        </p:spPr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DD664BB-A455-4580-8150-C0A9212BFECC}"/>
              </a:ext>
            </a:extLst>
          </p:cNvPr>
          <p:cNvCxnSpPr>
            <a:cxnSpLocks/>
          </p:cNvCxnSpPr>
          <p:nvPr/>
        </p:nvCxnSpPr>
        <p:spPr>
          <a:xfrm>
            <a:off x="1724132" y="2082825"/>
            <a:ext cx="6336344" cy="0"/>
          </a:xfrm>
          <a:prstGeom prst="line">
            <a:avLst/>
          </a:prstGeom>
          <a:noFill/>
          <a:ln w="12700" cap="flat" cmpd="sng" algn="ctr">
            <a:solidFill>
              <a:srgbClr val="E7EDF0"/>
            </a:solidFill>
            <a:prstDash val="solid"/>
          </a:ln>
          <a:effectLst/>
        </p:spPr>
      </p:cxnSp>
      <p:sp>
        <p:nvSpPr>
          <p:cNvPr id="74" name="Pentagon 84">
            <a:extLst>
              <a:ext uri="{FF2B5EF4-FFF2-40B4-BE49-F238E27FC236}">
                <a16:creationId xmlns:a16="http://schemas.microsoft.com/office/drawing/2014/main" id="{85FA6095-9FDD-47E5-B769-C38C43459FE7}"/>
              </a:ext>
            </a:extLst>
          </p:cNvPr>
          <p:cNvSpPr/>
          <p:nvPr/>
        </p:nvSpPr>
        <p:spPr>
          <a:xfrm flipH="1">
            <a:off x="2988797" y="4030800"/>
            <a:ext cx="5137814" cy="371871"/>
          </a:xfrm>
          <a:prstGeom prst="homePlate">
            <a:avLst/>
          </a:prstGeom>
          <a:gradFill>
            <a:gsLst>
              <a:gs pos="23000">
                <a:srgbClr val="5FB3C8">
                  <a:lumMod val="20000"/>
                  <a:lumOff val="80000"/>
                </a:srgbClr>
              </a:gs>
              <a:gs pos="0">
                <a:srgbClr val="FFFFFF"/>
              </a:gs>
              <a:gs pos="100000">
                <a:srgbClr val="5FB3C8">
                  <a:lumMod val="40000"/>
                  <a:lumOff val="60000"/>
                </a:srgbClr>
              </a:gs>
            </a:gsLst>
            <a:lin ang="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642915">
              <a:defRPr/>
            </a:pPr>
            <a:endParaRPr lang="en-CA" sz="844" b="1">
              <a:solidFill>
                <a:srgbClr val="002855"/>
              </a:solidFill>
              <a:latin typeface="Calibri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0E5E0E5-7F99-47AD-BC65-5731F308AE80}"/>
              </a:ext>
            </a:extLst>
          </p:cNvPr>
          <p:cNvCxnSpPr>
            <a:cxnSpLocks/>
          </p:cNvCxnSpPr>
          <p:nvPr/>
        </p:nvCxnSpPr>
        <p:spPr>
          <a:xfrm>
            <a:off x="1740247" y="3498612"/>
            <a:ext cx="6101590" cy="0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95000"/>
              </a:srgbClr>
            </a:solidFill>
            <a:prstDash val="solid"/>
          </a:ln>
          <a:effectLst/>
        </p:spPr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A3B65D85-BB56-4560-B5F0-CE96B0F05988}"/>
              </a:ext>
            </a:extLst>
          </p:cNvPr>
          <p:cNvCxnSpPr>
            <a:cxnSpLocks/>
          </p:cNvCxnSpPr>
          <p:nvPr/>
        </p:nvCxnSpPr>
        <p:spPr>
          <a:xfrm>
            <a:off x="1717086" y="3492230"/>
            <a:ext cx="6412500" cy="0"/>
          </a:xfrm>
          <a:prstGeom prst="straightConnector1">
            <a:avLst/>
          </a:prstGeom>
          <a:noFill/>
          <a:ln w="22225" cap="flat" cmpd="sng" algn="ctr">
            <a:solidFill>
              <a:srgbClr val="053B57"/>
            </a:solidFill>
            <a:prstDash val="solid"/>
            <a:tailEnd type="triangle"/>
          </a:ln>
          <a:effectLst/>
        </p:spPr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0522E224-F4CD-44A0-B15D-262E2CAE72D5}"/>
              </a:ext>
            </a:extLst>
          </p:cNvPr>
          <p:cNvCxnSpPr>
            <a:cxnSpLocks/>
          </p:cNvCxnSpPr>
          <p:nvPr/>
        </p:nvCxnSpPr>
        <p:spPr>
          <a:xfrm flipH="1" flipV="1">
            <a:off x="1721936" y="1963028"/>
            <a:ext cx="2344" cy="1538133"/>
          </a:xfrm>
          <a:prstGeom prst="straightConnector1">
            <a:avLst/>
          </a:prstGeom>
          <a:noFill/>
          <a:ln w="22225" cap="flat" cmpd="sng" algn="ctr">
            <a:solidFill>
              <a:srgbClr val="053B57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2804D753-C9F6-44CF-A1DA-B331FD6D10B8}"/>
              </a:ext>
            </a:extLst>
          </p:cNvPr>
          <p:cNvSpPr txBox="1"/>
          <p:nvPr/>
        </p:nvSpPr>
        <p:spPr>
          <a:xfrm>
            <a:off x="1719192" y="3528053"/>
            <a:ext cx="540970" cy="22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2915"/>
            <a:r>
              <a:rPr lang="en-CA" sz="844">
                <a:solidFill>
                  <a:srgbClr val="002E46"/>
                </a:solidFill>
                <a:latin typeface="Calibri"/>
              </a:rPr>
              <a:t>2017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7272D54-591E-490C-8B06-6C5CF4F8E83A}"/>
              </a:ext>
            </a:extLst>
          </p:cNvPr>
          <p:cNvSpPr txBox="1"/>
          <p:nvPr/>
        </p:nvSpPr>
        <p:spPr>
          <a:xfrm>
            <a:off x="2208063" y="3528053"/>
            <a:ext cx="540970" cy="22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2915"/>
            <a:r>
              <a:rPr lang="en-CA" sz="844">
                <a:solidFill>
                  <a:srgbClr val="002E46"/>
                </a:solidFill>
                <a:latin typeface="Calibri"/>
              </a:rPr>
              <a:t>2018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AD96A79-AC32-4089-98A3-ABD2D70CF2FD}"/>
              </a:ext>
            </a:extLst>
          </p:cNvPr>
          <p:cNvSpPr txBox="1"/>
          <p:nvPr/>
        </p:nvSpPr>
        <p:spPr>
          <a:xfrm>
            <a:off x="2696932" y="3528053"/>
            <a:ext cx="540970" cy="22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2915"/>
            <a:r>
              <a:rPr lang="en-CA" sz="844">
                <a:solidFill>
                  <a:srgbClr val="002E46"/>
                </a:solidFill>
                <a:latin typeface="Calibri"/>
              </a:rPr>
              <a:t>2019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98FAF76-6AA4-4BE1-A05B-59F90317453B}"/>
              </a:ext>
            </a:extLst>
          </p:cNvPr>
          <p:cNvSpPr txBox="1"/>
          <p:nvPr/>
        </p:nvSpPr>
        <p:spPr>
          <a:xfrm>
            <a:off x="3185805" y="3528053"/>
            <a:ext cx="540970" cy="22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2915"/>
            <a:r>
              <a:rPr lang="en-CA" sz="844">
                <a:solidFill>
                  <a:srgbClr val="002E46"/>
                </a:solidFill>
                <a:latin typeface="Calibri"/>
              </a:rPr>
              <a:t>2020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6DCC89D-ED9E-4C9A-A54D-8E95B8F3811B}"/>
              </a:ext>
            </a:extLst>
          </p:cNvPr>
          <p:cNvSpPr txBox="1"/>
          <p:nvPr/>
        </p:nvSpPr>
        <p:spPr>
          <a:xfrm>
            <a:off x="3674676" y="3528053"/>
            <a:ext cx="540970" cy="22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2915"/>
            <a:r>
              <a:rPr lang="en-CA" sz="844">
                <a:solidFill>
                  <a:srgbClr val="002E46"/>
                </a:solidFill>
                <a:latin typeface="Calibri"/>
              </a:rPr>
              <a:t>2021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1F2BEFD-5F23-468F-BB1A-7C9A6A4219A1}"/>
              </a:ext>
            </a:extLst>
          </p:cNvPr>
          <p:cNvSpPr txBox="1"/>
          <p:nvPr/>
        </p:nvSpPr>
        <p:spPr>
          <a:xfrm>
            <a:off x="4163544" y="3528053"/>
            <a:ext cx="540970" cy="22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2915"/>
            <a:r>
              <a:rPr lang="en-CA" sz="844">
                <a:solidFill>
                  <a:srgbClr val="002E46"/>
                </a:solidFill>
                <a:latin typeface="Calibri"/>
              </a:rPr>
              <a:t>2022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E30A5C4-8ABE-4042-803F-A72428819797}"/>
              </a:ext>
            </a:extLst>
          </p:cNvPr>
          <p:cNvSpPr txBox="1"/>
          <p:nvPr/>
        </p:nvSpPr>
        <p:spPr>
          <a:xfrm>
            <a:off x="4652415" y="3528053"/>
            <a:ext cx="540970" cy="22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2915"/>
            <a:r>
              <a:rPr lang="en-CA" sz="844">
                <a:solidFill>
                  <a:srgbClr val="002E46"/>
                </a:solidFill>
                <a:latin typeface="Calibri"/>
              </a:rPr>
              <a:t>2023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2FE3D94-B39A-437A-A435-C2D43EA92251}"/>
              </a:ext>
            </a:extLst>
          </p:cNvPr>
          <p:cNvSpPr txBox="1"/>
          <p:nvPr/>
        </p:nvSpPr>
        <p:spPr>
          <a:xfrm>
            <a:off x="5141287" y="3528053"/>
            <a:ext cx="540970" cy="22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2915"/>
            <a:r>
              <a:rPr lang="en-CA" sz="844">
                <a:solidFill>
                  <a:srgbClr val="002E46"/>
                </a:solidFill>
                <a:latin typeface="Calibri"/>
              </a:rPr>
              <a:t>2024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FE4D437-6F18-4D22-991B-834C1051A726}"/>
              </a:ext>
            </a:extLst>
          </p:cNvPr>
          <p:cNvSpPr txBox="1"/>
          <p:nvPr/>
        </p:nvSpPr>
        <p:spPr>
          <a:xfrm>
            <a:off x="5630157" y="3528053"/>
            <a:ext cx="540970" cy="22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2915"/>
            <a:r>
              <a:rPr lang="en-CA" sz="844">
                <a:solidFill>
                  <a:srgbClr val="002E46"/>
                </a:solidFill>
                <a:latin typeface="Calibri"/>
              </a:rPr>
              <a:t>2025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A95A4A8-E96E-4C42-919C-E08AF31C4D2A}"/>
              </a:ext>
            </a:extLst>
          </p:cNvPr>
          <p:cNvSpPr txBox="1"/>
          <p:nvPr/>
        </p:nvSpPr>
        <p:spPr>
          <a:xfrm>
            <a:off x="6119028" y="3528053"/>
            <a:ext cx="540970" cy="22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2915"/>
            <a:r>
              <a:rPr lang="en-CA" sz="844">
                <a:solidFill>
                  <a:srgbClr val="002E46"/>
                </a:solidFill>
                <a:latin typeface="Calibri"/>
              </a:rPr>
              <a:t>2026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0E8BE6F-4E60-40E9-A894-FC7605D0BAFD}"/>
              </a:ext>
            </a:extLst>
          </p:cNvPr>
          <p:cNvSpPr txBox="1"/>
          <p:nvPr/>
        </p:nvSpPr>
        <p:spPr>
          <a:xfrm>
            <a:off x="6607896" y="3528053"/>
            <a:ext cx="540970" cy="22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2915"/>
            <a:r>
              <a:rPr lang="en-CA" sz="844">
                <a:solidFill>
                  <a:srgbClr val="002E46"/>
                </a:solidFill>
                <a:latin typeface="Calibri"/>
              </a:rPr>
              <a:t>2027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21CA0F95-01A7-43A7-87A7-48FE78E3052A}"/>
              </a:ext>
            </a:extLst>
          </p:cNvPr>
          <p:cNvSpPr txBox="1"/>
          <p:nvPr/>
        </p:nvSpPr>
        <p:spPr>
          <a:xfrm>
            <a:off x="7096769" y="3528053"/>
            <a:ext cx="540970" cy="22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2915"/>
            <a:r>
              <a:rPr lang="en-CA" sz="844">
                <a:solidFill>
                  <a:srgbClr val="002E46"/>
                </a:solidFill>
                <a:latin typeface="Calibri"/>
              </a:rPr>
              <a:t>2028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236E6C3-500B-4199-A50E-3CE7CA426812}"/>
              </a:ext>
            </a:extLst>
          </p:cNvPr>
          <p:cNvSpPr txBox="1"/>
          <p:nvPr/>
        </p:nvSpPr>
        <p:spPr>
          <a:xfrm>
            <a:off x="7585640" y="3528053"/>
            <a:ext cx="540970" cy="22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2915"/>
            <a:r>
              <a:rPr lang="en-CA" sz="844">
                <a:solidFill>
                  <a:srgbClr val="002E46"/>
                </a:solidFill>
                <a:latin typeface="Calibri"/>
              </a:rPr>
              <a:t>2029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9158467A-D541-44ED-AE0F-536826825385}"/>
              </a:ext>
            </a:extLst>
          </p:cNvPr>
          <p:cNvSpPr txBox="1"/>
          <p:nvPr/>
        </p:nvSpPr>
        <p:spPr>
          <a:xfrm>
            <a:off x="1218663" y="3033797"/>
            <a:ext cx="506250" cy="22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42915"/>
            <a:r>
              <a:rPr lang="en-CA" sz="844">
                <a:solidFill>
                  <a:srgbClr val="002E46"/>
                </a:solidFill>
                <a:latin typeface="Calibri"/>
              </a:rPr>
              <a:t>500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801A327-4F0E-4083-B0E9-B398BCBBD771}"/>
              </a:ext>
            </a:extLst>
          </p:cNvPr>
          <p:cNvSpPr txBox="1"/>
          <p:nvPr/>
        </p:nvSpPr>
        <p:spPr>
          <a:xfrm>
            <a:off x="1218663" y="2677866"/>
            <a:ext cx="506250" cy="22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42915"/>
            <a:r>
              <a:rPr lang="en-CA" sz="844">
                <a:solidFill>
                  <a:srgbClr val="002E46"/>
                </a:solidFill>
                <a:latin typeface="Calibri"/>
              </a:rPr>
              <a:t>1500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17E48F5-2B9C-4707-8992-C6F24308CCA8}"/>
              </a:ext>
            </a:extLst>
          </p:cNvPr>
          <p:cNvSpPr txBox="1"/>
          <p:nvPr/>
        </p:nvSpPr>
        <p:spPr>
          <a:xfrm>
            <a:off x="1218663" y="2321935"/>
            <a:ext cx="506250" cy="22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42915"/>
            <a:r>
              <a:rPr lang="en-CA" sz="844">
                <a:solidFill>
                  <a:srgbClr val="002E46"/>
                </a:solidFill>
                <a:latin typeface="Calibri"/>
              </a:rPr>
              <a:t>2000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712CB132-E319-41D5-AA1A-ECFF90342E22}"/>
              </a:ext>
            </a:extLst>
          </p:cNvPr>
          <p:cNvSpPr txBox="1"/>
          <p:nvPr/>
        </p:nvSpPr>
        <p:spPr>
          <a:xfrm>
            <a:off x="1218663" y="1966004"/>
            <a:ext cx="506250" cy="22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42915"/>
            <a:r>
              <a:rPr lang="en-CA" sz="844">
                <a:solidFill>
                  <a:srgbClr val="002E46"/>
                </a:solidFill>
                <a:latin typeface="Calibri"/>
              </a:rPr>
              <a:t>2500</a:t>
            </a:r>
          </a:p>
        </p:txBody>
      </p:sp>
      <p:sp>
        <p:nvSpPr>
          <p:cNvPr id="95" name="Freeform: Shape 10">
            <a:extLst>
              <a:ext uri="{FF2B5EF4-FFF2-40B4-BE49-F238E27FC236}">
                <a16:creationId xmlns:a16="http://schemas.microsoft.com/office/drawing/2014/main" id="{B9493217-8BAB-4429-A4FF-EDADB38C9F00}"/>
              </a:ext>
            </a:extLst>
          </p:cNvPr>
          <p:cNvSpPr/>
          <p:nvPr/>
        </p:nvSpPr>
        <p:spPr>
          <a:xfrm>
            <a:off x="1826950" y="2039573"/>
            <a:ext cx="6014888" cy="1395385"/>
          </a:xfrm>
          <a:custGeom>
            <a:avLst/>
            <a:gdLst>
              <a:gd name="connsiteX0" fmla="*/ 0 w 7131285"/>
              <a:gd name="connsiteY0" fmla="*/ 3788905 h 3789105"/>
              <a:gd name="connsiteX1" fmla="*/ 1930400 w 7131285"/>
              <a:gd name="connsiteY1" fmla="*/ 3674605 h 3789105"/>
              <a:gd name="connsiteX2" fmla="*/ 3695700 w 7131285"/>
              <a:gd name="connsiteY2" fmla="*/ 3090405 h 3789105"/>
              <a:gd name="connsiteX3" fmla="*/ 5562600 w 7131285"/>
              <a:gd name="connsiteY3" fmla="*/ 1769605 h 3789105"/>
              <a:gd name="connsiteX4" fmla="*/ 7023100 w 7131285"/>
              <a:gd name="connsiteY4" fmla="*/ 144005 h 3789105"/>
              <a:gd name="connsiteX5" fmla="*/ 7023100 w 7131285"/>
              <a:gd name="connsiteY5" fmla="*/ 80505 h 3789105"/>
              <a:gd name="connsiteX6" fmla="*/ 7023100 w 7131285"/>
              <a:gd name="connsiteY6" fmla="*/ 80505 h 3789105"/>
              <a:gd name="connsiteX0" fmla="*/ 0 w 7131285"/>
              <a:gd name="connsiteY0" fmla="*/ 3788905 h 3789105"/>
              <a:gd name="connsiteX1" fmla="*/ 1930400 w 7131285"/>
              <a:gd name="connsiteY1" fmla="*/ 3674605 h 3789105"/>
              <a:gd name="connsiteX2" fmla="*/ 3695700 w 7131285"/>
              <a:gd name="connsiteY2" fmla="*/ 3090405 h 3789105"/>
              <a:gd name="connsiteX3" fmla="*/ 5562600 w 7131285"/>
              <a:gd name="connsiteY3" fmla="*/ 1769605 h 3789105"/>
              <a:gd name="connsiteX4" fmla="*/ 7023100 w 7131285"/>
              <a:gd name="connsiteY4" fmla="*/ 144005 h 3789105"/>
              <a:gd name="connsiteX5" fmla="*/ 7023100 w 7131285"/>
              <a:gd name="connsiteY5" fmla="*/ 80505 h 3789105"/>
              <a:gd name="connsiteX0" fmla="*/ 0 w 7023100"/>
              <a:gd name="connsiteY0" fmla="*/ 3644899 h 3645099"/>
              <a:gd name="connsiteX1" fmla="*/ 1930400 w 7023100"/>
              <a:gd name="connsiteY1" fmla="*/ 3530599 h 3645099"/>
              <a:gd name="connsiteX2" fmla="*/ 3695700 w 7023100"/>
              <a:gd name="connsiteY2" fmla="*/ 2946399 h 3645099"/>
              <a:gd name="connsiteX3" fmla="*/ 5562600 w 7023100"/>
              <a:gd name="connsiteY3" fmla="*/ 1625599 h 3645099"/>
              <a:gd name="connsiteX4" fmla="*/ 7023100 w 7023100"/>
              <a:gd name="connsiteY4" fmla="*/ -1 h 3645099"/>
              <a:gd name="connsiteX0" fmla="*/ 0 w 7092080"/>
              <a:gd name="connsiteY0" fmla="*/ 3684196 h 3684396"/>
              <a:gd name="connsiteX1" fmla="*/ 1930400 w 7092080"/>
              <a:gd name="connsiteY1" fmla="*/ 3569896 h 3684396"/>
              <a:gd name="connsiteX2" fmla="*/ 3695700 w 7092080"/>
              <a:gd name="connsiteY2" fmla="*/ 2985696 h 3684396"/>
              <a:gd name="connsiteX3" fmla="*/ 5562600 w 7092080"/>
              <a:gd name="connsiteY3" fmla="*/ 1664896 h 3684396"/>
              <a:gd name="connsiteX4" fmla="*/ 7092080 w 7092080"/>
              <a:gd name="connsiteY4" fmla="*/ 0 h 3684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92080" h="3684396">
                <a:moveTo>
                  <a:pt x="0" y="3684196"/>
                </a:moveTo>
                <a:cubicBezTo>
                  <a:pt x="657225" y="3685254"/>
                  <a:pt x="1314450" y="3686313"/>
                  <a:pt x="1930400" y="3569896"/>
                </a:cubicBezTo>
                <a:cubicBezTo>
                  <a:pt x="2546350" y="3453479"/>
                  <a:pt x="3090333" y="3303196"/>
                  <a:pt x="3695700" y="2985696"/>
                </a:cubicBezTo>
                <a:cubicBezTo>
                  <a:pt x="4301067" y="2668196"/>
                  <a:pt x="4996537" y="2162512"/>
                  <a:pt x="5562600" y="1664896"/>
                </a:cubicBezTo>
                <a:cubicBezTo>
                  <a:pt x="6128663" y="1167280"/>
                  <a:pt x="6848663" y="281517"/>
                  <a:pt x="7092080" y="0"/>
                </a:cubicBezTo>
              </a:path>
            </a:pathLst>
          </a:custGeom>
          <a:noFill/>
          <a:ln w="31750" cap="rnd" cmpd="sng" algn="ctr">
            <a:solidFill>
              <a:srgbClr val="FF0000"/>
            </a:solidFill>
            <a:prstDash val="sysDash"/>
          </a:ln>
          <a:effectLst/>
        </p:spPr>
        <p:txBody>
          <a:bodyPr rtlCol="0" anchor="ctr"/>
          <a:lstStyle/>
          <a:p>
            <a:pPr defTabSz="642915">
              <a:defRPr/>
            </a:pPr>
            <a:endParaRPr lang="en-CA" sz="1266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621D8D2E-9AB8-4093-B307-4C958939DE61}"/>
              </a:ext>
            </a:extLst>
          </p:cNvPr>
          <p:cNvCxnSpPr>
            <a:cxnSpLocks/>
            <a:endCxn id="97" idx="0"/>
          </p:cNvCxnSpPr>
          <p:nvPr/>
        </p:nvCxnSpPr>
        <p:spPr>
          <a:xfrm flipH="1">
            <a:off x="5859004" y="2973137"/>
            <a:ext cx="10003" cy="453962"/>
          </a:xfrm>
          <a:prstGeom prst="line">
            <a:avLst/>
          </a:prstGeom>
          <a:noFill/>
          <a:ln w="31750" cap="rnd" cmpd="sng" algn="ctr">
            <a:solidFill>
              <a:srgbClr val="59A456"/>
            </a:solidFill>
            <a:prstDash val="sysDash"/>
          </a:ln>
          <a:effectLst/>
        </p:spPr>
      </p:cxnSp>
      <p:sp>
        <p:nvSpPr>
          <p:cNvPr id="97" name="Freeform: Shape 67">
            <a:extLst>
              <a:ext uri="{FF2B5EF4-FFF2-40B4-BE49-F238E27FC236}">
                <a16:creationId xmlns:a16="http://schemas.microsoft.com/office/drawing/2014/main" id="{3BABB8EA-9616-4657-882B-A8010E9829D0}"/>
              </a:ext>
            </a:extLst>
          </p:cNvPr>
          <p:cNvSpPr/>
          <p:nvPr/>
        </p:nvSpPr>
        <p:spPr>
          <a:xfrm>
            <a:off x="5859004" y="3118908"/>
            <a:ext cx="1982833" cy="316050"/>
          </a:xfrm>
          <a:custGeom>
            <a:avLst/>
            <a:gdLst>
              <a:gd name="connsiteX0" fmla="*/ 0 w 2289976"/>
              <a:gd name="connsiteY0" fmla="*/ 429370 h 440319"/>
              <a:gd name="connsiteX1" fmla="*/ 818985 w 2289976"/>
              <a:gd name="connsiteY1" fmla="*/ 421419 h 440319"/>
              <a:gd name="connsiteX2" fmla="*/ 1733385 w 2289976"/>
              <a:gd name="connsiteY2" fmla="*/ 254441 h 440319"/>
              <a:gd name="connsiteX3" fmla="*/ 2289976 w 2289976"/>
              <a:gd name="connsiteY3" fmla="*/ 0 h 440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9976" h="440319">
                <a:moveTo>
                  <a:pt x="0" y="429370"/>
                </a:moveTo>
                <a:cubicBezTo>
                  <a:pt x="265044" y="439972"/>
                  <a:pt x="530088" y="450574"/>
                  <a:pt x="818985" y="421419"/>
                </a:cubicBezTo>
                <a:cubicBezTo>
                  <a:pt x="1107883" y="392264"/>
                  <a:pt x="1488220" y="324677"/>
                  <a:pt x="1733385" y="254441"/>
                </a:cubicBezTo>
                <a:cubicBezTo>
                  <a:pt x="1978550" y="184204"/>
                  <a:pt x="2134263" y="92102"/>
                  <a:pt x="2289976" y="0"/>
                </a:cubicBezTo>
              </a:path>
            </a:pathLst>
          </a:custGeom>
          <a:noFill/>
          <a:ln w="31750" cap="rnd" cmpd="sng" algn="ctr">
            <a:solidFill>
              <a:srgbClr val="59A456"/>
            </a:solidFill>
            <a:prstDash val="sysDash"/>
          </a:ln>
          <a:effectLst/>
        </p:spPr>
        <p:txBody>
          <a:bodyPr rtlCol="0" anchor="ctr"/>
          <a:lstStyle/>
          <a:p>
            <a:pPr defTabSz="642915">
              <a:defRPr/>
            </a:pPr>
            <a:endParaRPr lang="en-CA" sz="1266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EBE15D8D-0CDA-4106-9610-C8B05326E198}"/>
              </a:ext>
            </a:extLst>
          </p:cNvPr>
          <p:cNvSpPr txBox="1"/>
          <p:nvPr/>
        </p:nvSpPr>
        <p:spPr>
          <a:xfrm>
            <a:off x="1218663" y="3389728"/>
            <a:ext cx="506250" cy="22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42915"/>
            <a:r>
              <a:rPr lang="en-CA" sz="844">
                <a:solidFill>
                  <a:srgbClr val="002E46"/>
                </a:solidFill>
                <a:latin typeface="Calibri"/>
              </a:rPr>
              <a:t>0</a:t>
            </a:r>
          </a:p>
        </p:txBody>
      </p:sp>
      <p:sp>
        <p:nvSpPr>
          <p:cNvPr id="99" name="Rounded Rectangle 57">
            <a:extLst>
              <a:ext uri="{FF2B5EF4-FFF2-40B4-BE49-F238E27FC236}">
                <a16:creationId xmlns:a16="http://schemas.microsoft.com/office/drawing/2014/main" id="{8F7B980A-CB1E-4CCA-8760-EC169CA4604C}"/>
              </a:ext>
            </a:extLst>
          </p:cNvPr>
          <p:cNvSpPr/>
          <p:nvPr/>
        </p:nvSpPr>
        <p:spPr>
          <a:xfrm>
            <a:off x="916585" y="2700074"/>
            <a:ext cx="445390" cy="159247"/>
          </a:xfrm>
          <a:prstGeom prst="roundRect">
            <a:avLst>
              <a:gd name="adj" fmla="val 10465"/>
            </a:avLst>
          </a:prstGeom>
          <a:solidFill>
            <a:srgbClr val="E7ED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642915">
              <a:defRPr/>
            </a:pPr>
            <a:r>
              <a:rPr lang="en-US" sz="750" dirty="0">
                <a:solidFill>
                  <a:srgbClr val="002E46"/>
                </a:solidFill>
                <a:latin typeface="Calibri"/>
              </a:rPr>
              <a:t>RIESGO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5D9409E0-1CAC-48DD-9BFE-C22F08DCC9BB}"/>
              </a:ext>
            </a:extLst>
          </p:cNvPr>
          <p:cNvSpPr/>
          <p:nvPr/>
        </p:nvSpPr>
        <p:spPr>
          <a:xfrm>
            <a:off x="6775489" y="4381847"/>
            <a:ext cx="193931" cy="462890"/>
          </a:xfrm>
          <a:prstGeom prst="rect">
            <a:avLst/>
          </a:prstGeom>
          <a:solidFill>
            <a:srgbClr val="5FB3C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642915">
              <a:defRPr/>
            </a:pPr>
            <a:endParaRPr lang="en-CA" sz="1266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C4C13601-9D32-4569-8F00-C0C14C96B7D2}"/>
              </a:ext>
            </a:extLst>
          </p:cNvPr>
          <p:cNvSpPr/>
          <p:nvPr/>
        </p:nvSpPr>
        <p:spPr>
          <a:xfrm>
            <a:off x="5802134" y="4664647"/>
            <a:ext cx="193931" cy="180091"/>
          </a:xfrm>
          <a:prstGeom prst="rect">
            <a:avLst/>
          </a:prstGeom>
          <a:solidFill>
            <a:srgbClr val="5FB3C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642915">
              <a:defRPr/>
            </a:pPr>
            <a:endParaRPr lang="en-CA" sz="1266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7F883521-BF12-4B71-84D6-6E47A8C5F717}"/>
              </a:ext>
            </a:extLst>
          </p:cNvPr>
          <p:cNvSpPr/>
          <p:nvPr/>
        </p:nvSpPr>
        <p:spPr>
          <a:xfrm>
            <a:off x="6288812" y="4568375"/>
            <a:ext cx="193931" cy="276363"/>
          </a:xfrm>
          <a:prstGeom prst="rect">
            <a:avLst/>
          </a:prstGeom>
          <a:solidFill>
            <a:srgbClr val="5FB3C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642915">
              <a:defRPr/>
            </a:pPr>
            <a:endParaRPr lang="en-CA" sz="1266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FE5B9857-4FCF-433F-A70B-C7BBE27385A0}"/>
              </a:ext>
            </a:extLst>
          </p:cNvPr>
          <p:cNvSpPr/>
          <p:nvPr/>
        </p:nvSpPr>
        <p:spPr>
          <a:xfrm>
            <a:off x="7262167" y="4203912"/>
            <a:ext cx="193931" cy="640825"/>
          </a:xfrm>
          <a:prstGeom prst="rect">
            <a:avLst/>
          </a:prstGeom>
          <a:solidFill>
            <a:srgbClr val="5FB3C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642915">
              <a:defRPr/>
            </a:pPr>
            <a:endParaRPr lang="en-CA" sz="1266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84722180-B686-4D84-B9D3-4CFBF2039F8A}"/>
              </a:ext>
            </a:extLst>
          </p:cNvPr>
          <p:cNvSpPr/>
          <p:nvPr/>
        </p:nvSpPr>
        <p:spPr>
          <a:xfrm>
            <a:off x="7748845" y="4140877"/>
            <a:ext cx="193931" cy="703860"/>
          </a:xfrm>
          <a:prstGeom prst="rect">
            <a:avLst/>
          </a:prstGeom>
          <a:solidFill>
            <a:srgbClr val="5FB3C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642915">
              <a:defRPr/>
            </a:pPr>
            <a:endParaRPr lang="en-CA" sz="1266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C1C12769-3460-4C70-9227-CAB58A48E094}"/>
              </a:ext>
            </a:extLst>
          </p:cNvPr>
          <p:cNvCxnSpPr>
            <a:cxnSpLocks/>
          </p:cNvCxnSpPr>
          <p:nvPr/>
        </p:nvCxnSpPr>
        <p:spPr>
          <a:xfrm>
            <a:off x="1717086" y="4852359"/>
            <a:ext cx="6412500" cy="0"/>
          </a:xfrm>
          <a:prstGeom prst="straightConnector1">
            <a:avLst/>
          </a:prstGeom>
          <a:noFill/>
          <a:ln w="22225" cap="flat" cmpd="sng" algn="ctr">
            <a:solidFill>
              <a:srgbClr val="053B57"/>
            </a:solidFill>
            <a:prstDash val="solid"/>
            <a:tailEnd type="triangle"/>
          </a:ln>
          <a:effectLst/>
        </p:spPr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348A554A-2783-4B30-9D83-3F669F86599F}"/>
              </a:ext>
            </a:extLst>
          </p:cNvPr>
          <p:cNvCxnSpPr>
            <a:cxnSpLocks/>
          </p:cNvCxnSpPr>
          <p:nvPr/>
        </p:nvCxnSpPr>
        <p:spPr>
          <a:xfrm flipH="1" flipV="1">
            <a:off x="1727256" y="4018398"/>
            <a:ext cx="0" cy="843750"/>
          </a:xfrm>
          <a:prstGeom prst="straightConnector1">
            <a:avLst/>
          </a:prstGeom>
          <a:noFill/>
          <a:ln w="22225" cap="flat" cmpd="sng" algn="ctr">
            <a:solidFill>
              <a:srgbClr val="053B57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107" name="Rounded Rectangle 58">
            <a:extLst>
              <a:ext uri="{FF2B5EF4-FFF2-40B4-BE49-F238E27FC236}">
                <a16:creationId xmlns:a16="http://schemas.microsoft.com/office/drawing/2014/main" id="{750D17F3-A537-4E0B-BF63-1B8210869EDB}"/>
              </a:ext>
            </a:extLst>
          </p:cNvPr>
          <p:cNvSpPr/>
          <p:nvPr/>
        </p:nvSpPr>
        <p:spPr>
          <a:xfrm>
            <a:off x="918928" y="4406823"/>
            <a:ext cx="445390" cy="159247"/>
          </a:xfrm>
          <a:prstGeom prst="roundRect">
            <a:avLst>
              <a:gd name="adj" fmla="val 10465"/>
            </a:avLst>
          </a:prstGeom>
          <a:solidFill>
            <a:srgbClr val="E7ED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642915">
              <a:defRPr/>
            </a:pPr>
            <a:r>
              <a:rPr lang="en-US" sz="750" dirty="0">
                <a:solidFill>
                  <a:srgbClr val="002E46"/>
                </a:solidFill>
                <a:latin typeface="Calibri"/>
              </a:rPr>
              <a:t>VALOR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2B7A4080-DF53-434F-A077-61BC4AC70E46}"/>
              </a:ext>
            </a:extLst>
          </p:cNvPr>
          <p:cNvSpPr txBox="1"/>
          <p:nvPr/>
        </p:nvSpPr>
        <p:spPr>
          <a:xfrm>
            <a:off x="1218663" y="4384616"/>
            <a:ext cx="506250" cy="22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42915"/>
            <a:r>
              <a:rPr lang="en-CA" sz="844">
                <a:solidFill>
                  <a:srgbClr val="002E46"/>
                </a:solidFill>
                <a:latin typeface="Calibri"/>
              </a:rPr>
              <a:t>1000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ED3F497E-874D-4219-9270-227E8C91ED7D}"/>
              </a:ext>
            </a:extLst>
          </p:cNvPr>
          <p:cNvSpPr txBox="1"/>
          <p:nvPr/>
        </p:nvSpPr>
        <p:spPr>
          <a:xfrm>
            <a:off x="1218663" y="4028685"/>
            <a:ext cx="506250" cy="22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42915"/>
            <a:r>
              <a:rPr lang="en-CA" sz="844">
                <a:solidFill>
                  <a:srgbClr val="002E46"/>
                </a:solidFill>
                <a:latin typeface="Calibri"/>
              </a:rPr>
              <a:t>2000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71D60195-7BD6-4C21-BDDA-D0E7D45AEF23}"/>
              </a:ext>
            </a:extLst>
          </p:cNvPr>
          <p:cNvSpPr txBox="1"/>
          <p:nvPr/>
        </p:nvSpPr>
        <p:spPr>
          <a:xfrm>
            <a:off x="1218663" y="4740547"/>
            <a:ext cx="506250" cy="22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42915"/>
            <a:r>
              <a:rPr lang="en-CA" sz="844">
                <a:solidFill>
                  <a:srgbClr val="002E46"/>
                </a:solidFill>
                <a:latin typeface="Calibri"/>
              </a:rPr>
              <a:t>0</a:t>
            </a:r>
          </a:p>
        </p:txBody>
      </p:sp>
      <p:sp>
        <p:nvSpPr>
          <p:cNvPr id="111" name="Rounded Rectangle 62">
            <a:extLst>
              <a:ext uri="{FF2B5EF4-FFF2-40B4-BE49-F238E27FC236}">
                <a16:creationId xmlns:a16="http://schemas.microsoft.com/office/drawing/2014/main" id="{DFCECE37-108B-45B7-B3BA-EC501AB6F049}"/>
              </a:ext>
            </a:extLst>
          </p:cNvPr>
          <p:cNvSpPr/>
          <p:nvPr/>
        </p:nvSpPr>
        <p:spPr>
          <a:xfrm>
            <a:off x="4397223" y="5094972"/>
            <a:ext cx="1046250" cy="159247"/>
          </a:xfrm>
          <a:prstGeom prst="roundRect">
            <a:avLst>
              <a:gd name="adj" fmla="val 10465"/>
            </a:avLst>
          </a:prstGeom>
          <a:solidFill>
            <a:srgbClr val="E7ED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642915">
              <a:defRPr/>
            </a:pPr>
            <a:r>
              <a:rPr lang="en-US" sz="750">
                <a:solidFill>
                  <a:srgbClr val="002E46"/>
                </a:solidFill>
                <a:latin typeface="Calibri"/>
              </a:rPr>
              <a:t>RISK VALUE MEASURE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F8DE2872-EB50-49BF-8D3C-BC0E0E0C2AB0}"/>
              </a:ext>
            </a:extLst>
          </p:cNvPr>
          <p:cNvSpPr txBox="1"/>
          <p:nvPr/>
        </p:nvSpPr>
        <p:spPr>
          <a:xfrm>
            <a:off x="1719192" y="4890009"/>
            <a:ext cx="540970" cy="22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2915"/>
            <a:r>
              <a:rPr lang="en-CA" sz="844">
                <a:solidFill>
                  <a:srgbClr val="002E46"/>
                </a:solidFill>
                <a:latin typeface="Calibri"/>
              </a:rPr>
              <a:t>2017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E71041B7-5FEF-4EC8-B2E7-BBFF57AD9663}"/>
              </a:ext>
            </a:extLst>
          </p:cNvPr>
          <p:cNvSpPr txBox="1"/>
          <p:nvPr/>
        </p:nvSpPr>
        <p:spPr>
          <a:xfrm>
            <a:off x="2208063" y="4890009"/>
            <a:ext cx="540970" cy="22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2915"/>
            <a:r>
              <a:rPr lang="en-CA" sz="844">
                <a:solidFill>
                  <a:srgbClr val="002E46"/>
                </a:solidFill>
                <a:latin typeface="Calibri"/>
              </a:rPr>
              <a:t>2018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F86DE055-A3FA-4C86-8642-E6F4C688EDF2}"/>
              </a:ext>
            </a:extLst>
          </p:cNvPr>
          <p:cNvSpPr txBox="1"/>
          <p:nvPr/>
        </p:nvSpPr>
        <p:spPr>
          <a:xfrm>
            <a:off x="2696932" y="4890009"/>
            <a:ext cx="540970" cy="22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2915"/>
            <a:r>
              <a:rPr lang="en-CA" sz="844">
                <a:solidFill>
                  <a:srgbClr val="002E46"/>
                </a:solidFill>
                <a:latin typeface="Calibri"/>
              </a:rPr>
              <a:t>2019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9C1C301A-FEEC-4635-BB16-AE353B05ACDC}"/>
              </a:ext>
            </a:extLst>
          </p:cNvPr>
          <p:cNvSpPr txBox="1"/>
          <p:nvPr/>
        </p:nvSpPr>
        <p:spPr>
          <a:xfrm>
            <a:off x="3185805" y="4890009"/>
            <a:ext cx="540970" cy="22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2915"/>
            <a:r>
              <a:rPr lang="en-CA" sz="844">
                <a:solidFill>
                  <a:srgbClr val="002E46"/>
                </a:solidFill>
                <a:latin typeface="Calibri"/>
              </a:rPr>
              <a:t>2020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381E05A8-6318-4F00-BE21-1160BDF64A30}"/>
              </a:ext>
            </a:extLst>
          </p:cNvPr>
          <p:cNvSpPr txBox="1"/>
          <p:nvPr/>
        </p:nvSpPr>
        <p:spPr>
          <a:xfrm>
            <a:off x="3674676" y="4890009"/>
            <a:ext cx="540970" cy="22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2915"/>
            <a:r>
              <a:rPr lang="en-CA" sz="844">
                <a:solidFill>
                  <a:srgbClr val="002E46"/>
                </a:solidFill>
                <a:latin typeface="Calibri"/>
              </a:rPr>
              <a:t>2021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8E0B2CBB-5DF8-411D-9E0E-E7921202A315}"/>
              </a:ext>
            </a:extLst>
          </p:cNvPr>
          <p:cNvSpPr txBox="1"/>
          <p:nvPr/>
        </p:nvSpPr>
        <p:spPr>
          <a:xfrm>
            <a:off x="4163544" y="4890009"/>
            <a:ext cx="540970" cy="22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2915"/>
            <a:r>
              <a:rPr lang="en-CA" sz="844">
                <a:solidFill>
                  <a:srgbClr val="002E46"/>
                </a:solidFill>
                <a:latin typeface="Calibri"/>
              </a:rPr>
              <a:t>2022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A4832E7E-CA0E-4BA6-A4C3-AE6C3D93B9C8}"/>
              </a:ext>
            </a:extLst>
          </p:cNvPr>
          <p:cNvSpPr txBox="1"/>
          <p:nvPr/>
        </p:nvSpPr>
        <p:spPr>
          <a:xfrm>
            <a:off x="4652415" y="4890009"/>
            <a:ext cx="540970" cy="22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2915"/>
            <a:r>
              <a:rPr lang="en-CA" sz="844">
                <a:solidFill>
                  <a:srgbClr val="002E46"/>
                </a:solidFill>
                <a:latin typeface="Calibri"/>
              </a:rPr>
              <a:t>2023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36F4BE6D-54C2-4694-AD34-B7D9FA043CB5}"/>
              </a:ext>
            </a:extLst>
          </p:cNvPr>
          <p:cNvSpPr txBox="1"/>
          <p:nvPr/>
        </p:nvSpPr>
        <p:spPr>
          <a:xfrm>
            <a:off x="5141287" y="4890009"/>
            <a:ext cx="540970" cy="22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2915"/>
            <a:r>
              <a:rPr lang="en-CA" sz="844">
                <a:solidFill>
                  <a:srgbClr val="002E46"/>
                </a:solidFill>
                <a:latin typeface="Calibri"/>
              </a:rPr>
              <a:t>2024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7480A984-C930-4618-BBD4-B7A8B8A8FD12}"/>
              </a:ext>
            </a:extLst>
          </p:cNvPr>
          <p:cNvSpPr txBox="1"/>
          <p:nvPr/>
        </p:nvSpPr>
        <p:spPr>
          <a:xfrm>
            <a:off x="5630157" y="4890009"/>
            <a:ext cx="540970" cy="22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2915"/>
            <a:r>
              <a:rPr lang="en-CA" sz="844">
                <a:solidFill>
                  <a:srgbClr val="002E46"/>
                </a:solidFill>
                <a:latin typeface="Calibri"/>
              </a:rPr>
              <a:t>2025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25A42069-E246-4F56-8837-70D587017B8B}"/>
              </a:ext>
            </a:extLst>
          </p:cNvPr>
          <p:cNvSpPr txBox="1"/>
          <p:nvPr/>
        </p:nvSpPr>
        <p:spPr>
          <a:xfrm>
            <a:off x="6119028" y="4890009"/>
            <a:ext cx="540970" cy="22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2915"/>
            <a:r>
              <a:rPr lang="en-CA" sz="844">
                <a:solidFill>
                  <a:srgbClr val="002E46"/>
                </a:solidFill>
                <a:latin typeface="Calibri"/>
              </a:rPr>
              <a:t>2026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80A1FA21-EDF5-4D3B-8B59-6E3DC89F68C6}"/>
              </a:ext>
            </a:extLst>
          </p:cNvPr>
          <p:cNvSpPr txBox="1"/>
          <p:nvPr/>
        </p:nvSpPr>
        <p:spPr>
          <a:xfrm>
            <a:off x="6607896" y="4890009"/>
            <a:ext cx="540970" cy="22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2915"/>
            <a:r>
              <a:rPr lang="en-CA" sz="844">
                <a:solidFill>
                  <a:srgbClr val="002E46"/>
                </a:solidFill>
                <a:latin typeface="Calibri"/>
              </a:rPr>
              <a:t>2027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C7F5B8A9-0928-4334-A3D8-E2EDC6B328C2}"/>
              </a:ext>
            </a:extLst>
          </p:cNvPr>
          <p:cNvSpPr txBox="1"/>
          <p:nvPr/>
        </p:nvSpPr>
        <p:spPr>
          <a:xfrm>
            <a:off x="7096769" y="4890009"/>
            <a:ext cx="540970" cy="22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2915"/>
            <a:r>
              <a:rPr lang="en-CA" sz="844">
                <a:solidFill>
                  <a:srgbClr val="002E46"/>
                </a:solidFill>
                <a:latin typeface="Calibri"/>
              </a:rPr>
              <a:t>2028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4E11A8DA-8396-488C-A8B6-BDBB77337F82}"/>
              </a:ext>
            </a:extLst>
          </p:cNvPr>
          <p:cNvSpPr txBox="1"/>
          <p:nvPr/>
        </p:nvSpPr>
        <p:spPr>
          <a:xfrm>
            <a:off x="7585640" y="4890009"/>
            <a:ext cx="540970" cy="22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2915"/>
            <a:r>
              <a:rPr lang="en-CA" sz="844">
                <a:solidFill>
                  <a:srgbClr val="002E46"/>
                </a:solidFill>
                <a:latin typeface="Calibri"/>
              </a:rPr>
              <a:t>2029</a:t>
            </a:r>
          </a:p>
        </p:txBody>
      </p:sp>
      <p:sp>
        <p:nvSpPr>
          <p:cNvPr id="125" name="Rounded Rectangle 76">
            <a:extLst>
              <a:ext uri="{FF2B5EF4-FFF2-40B4-BE49-F238E27FC236}">
                <a16:creationId xmlns:a16="http://schemas.microsoft.com/office/drawing/2014/main" id="{283FC043-8D0D-47CF-AEC3-E9A8356B58BD}"/>
              </a:ext>
            </a:extLst>
          </p:cNvPr>
          <p:cNvSpPr/>
          <p:nvPr/>
        </p:nvSpPr>
        <p:spPr>
          <a:xfrm>
            <a:off x="6038427" y="2388627"/>
            <a:ext cx="542363" cy="159247"/>
          </a:xfrm>
          <a:prstGeom prst="roundRect">
            <a:avLst>
              <a:gd name="adj" fmla="val 10465"/>
            </a:avLst>
          </a:prstGeom>
          <a:solidFill>
            <a:srgbClr val="0093B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642915">
              <a:defRPr/>
            </a:pPr>
            <a:r>
              <a:rPr lang="en-US" sz="703">
                <a:solidFill>
                  <a:srgbClr val="FFFFFF"/>
                </a:solidFill>
                <a:latin typeface="Calibri"/>
              </a:rPr>
              <a:t>BASELINE</a:t>
            </a:r>
          </a:p>
        </p:txBody>
      </p:sp>
      <p:sp>
        <p:nvSpPr>
          <p:cNvPr id="126" name="Rounded Rectangle 77">
            <a:extLst>
              <a:ext uri="{FF2B5EF4-FFF2-40B4-BE49-F238E27FC236}">
                <a16:creationId xmlns:a16="http://schemas.microsoft.com/office/drawing/2014/main" id="{CA460D17-F312-47CC-88E6-DF87410927EF}"/>
              </a:ext>
            </a:extLst>
          </p:cNvPr>
          <p:cNvSpPr/>
          <p:nvPr/>
        </p:nvSpPr>
        <p:spPr>
          <a:xfrm>
            <a:off x="6030029" y="3093464"/>
            <a:ext cx="570673" cy="159247"/>
          </a:xfrm>
          <a:prstGeom prst="roundRect">
            <a:avLst>
              <a:gd name="adj" fmla="val 10465"/>
            </a:avLst>
          </a:prstGeom>
          <a:solidFill>
            <a:srgbClr val="0093B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642915">
              <a:defRPr/>
            </a:pPr>
            <a:r>
              <a:rPr lang="en-US" sz="703">
                <a:solidFill>
                  <a:srgbClr val="FFFFFF"/>
                </a:solidFill>
                <a:latin typeface="Calibri"/>
              </a:rPr>
              <a:t>OUTCOME</a:t>
            </a:r>
          </a:p>
        </p:txBody>
      </p:sp>
      <p:sp>
        <p:nvSpPr>
          <p:cNvPr id="127" name="Rounded Rectangle 78">
            <a:extLst>
              <a:ext uri="{FF2B5EF4-FFF2-40B4-BE49-F238E27FC236}">
                <a16:creationId xmlns:a16="http://schemas.microsoft.com/office/drawing/2014/main" id="{64EEA2DA-CA6C-4574-9360-D1F89B1E4BB6}"/>
              </a:ext>
            </a:extLst>
          </p:cNvPr>
          <p:cNvSpPr/>
          <p:nvPr/>
        </p:nvSpPr>
        <p:spPr>
          <a:xfrm>
            <a:off x="4397223" y="3752167"/>
            <a:ext cx="1046250" cy="159247"/>
          </a:xfrm>
          <a:prstGeom prst="roundRect">
            <a:avLst>
              <a:gd name="adj" fmla="val 10465"/>
            </a:avLst>
          </a:prstGeom>
          <a:solidFill>
            <a:srgbClr val="E7ED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642915">
              <a:defRPr/>
            </a:pPr>
            <a:r>
              <a:rPr lang="en-US" sz="750">
                <a:solidFill>
                  <a:srgbClr val="002E46"/>
                </a:solidFill>
                <a:latin typeface="Calibri"/>
              </a:rPr>
              <a:t>RISK VALUE MEASURE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DC374E6A-38E6-4D3E-A91B-166C6DC34706}"/>
              </a:ext>
            </a:extLst>
          </p:cNvPr>
          <p:cNvSpPr txBox="1"/>
          <p:nvPr/>
        </p:nvSpPr>
        <p:spPr>
          <a:xfrm>
            <a:off x="2227998" y="4052957"/>
            <a:ext cx="811093" cy="482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42915"/>
            <a:r>
              <a:rPr lang="en-CA" sz="844" b="1" dirty="0">
                <a:solidFill>
                  <a:srgbClr val="002855"/>
                </a:solidFill>
                <a:latin typeface="Calibri"/>
              </a:rPr>
              <a:t>Valor </a:t>
            </a:r>
            <a:r>
              <a:rPr lang="en-CA" sz="844" b="1" dirty="0" err="1">
                <a:solidFill>
                  <a:srgbClr val="002855"/>
                </a:solidFill>
                <a:latin typeface="Calibri"/>
              </a:rPr>
              <a:t>Presente</a:t>
            </a:r>
            <a:endParaRPr lang="en-CA" sz="844" b="1" dirty="0">
              <a:solidFill>
                <a:srgbClr val="002855"/>
              </a:solidFill>
              <a:latin typeface="Calibri"/>
            </a:endParaRPr>
          </a:p>
          <a:p>
            <a:pPr algn="r" defTabSz="642915"/>
            <a:r>
              <a:rPr lang="en-CA" sz="844" b="1" dirty="0">
                <a:solidFill>
                  <a:srgbClr val="002855"/>
                </a:solidFill>
                <a:latin typeface="Calibri"/>
              </a:rPr>
              <a:t>$5,036</a:t>
            </a:r>
          </a:p>
        </p:txBody>
      </p:sp>
    </p:spTree>
    <p:extLst>
      <p:ext uri="{BB962C8B-B14F-4D97-AF65-F5344CB8AC3E}">
        <p14:creationId xmlns:p14="http://schemas.microsoft.com/office/powerpoint/2010/main" val="77140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2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 animBg="1"/>
      <p:bldP spid="97" grpId="0" animBg="1"/>
      <p:bldP spid="98" grpId="0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7" grpId="0" animBg="1"/>
      <p:bldP spid="108" grpId="0"/>
      <p:bldP spid="109" grpId="0"/>
      <p:bldP spid="110" grpId="0"/>
      <p:bldP spid="111" grpId="0" animBg="1"/>
      <p:bldP spid="112" grpId="0"/>
      <p:bldP spid="113" grpId="0"/>
      <p:bldP spid="114" grpId="0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3" grpId="0"/>
      <p:bldP spid="124" grpId="0"/>
      <p:bldP spid="125" grpId="0" animBg="1"/>
      <p:bldP spid="126" grpId="0" animBg="1"/>
      <p:bldP spid="127" grpId="0" animBg="1"/>
      <p:bldP spid="1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49FE568-43CB-4029-961B-406BA6FBA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600">
                <a:latin typeface="Calibri" panose="020F0502020204030204" pitchFamily="34" charset="0"/>
                <a:cs typeface="Calibri" panose="020F0502020204030204" pitchFamily="34" charset="0"/>
              </a:rPr>
              <a:t>Estrategia Ciclo de vida Completo para Activos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1FD4D7B-E6CD-4169-8442-1297B804A3C4}"/>
              </a:ext>
            </a:extLst>
          </p:cNvPr>
          <p:cNvSpPr txBox="1">
            <a:spLocks/>
          </p:cNvSpPr>
          <p:nvPr/>
        </p:nvSpPr>
        <p:spPr>
          <a:xfrm>
            <a:off x="831585" y="1444426"/>
            <a:ext cx="7998750" cy="336397"/>
          </a:xfrm>
          <a:prstGeom prst="rect">
            <a:avLst/>
          </a:prstGeom>
        </p:spPr>
        <p:txBody>
          <a:bodyPr>
            <a:noAutofit/>
          </a:bodyPr>
          <a:lstStyle>
            <a:lvl1pPr marL="381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762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143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524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905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2286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2667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3048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3429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>
              <a:buNone/>
            </a:pPr>
            <a:r>
              <a:rPr lang="pt-BR" sz="2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Intervenciones de Capital y Mantenimiento</a:t>
            </a:r>
            <a:endParaRPr lang="en-CA" sz="21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94C9DB3-4B63-468B-8A37-A2D40577F49C}"/>
                  </a:ext>
                </a:extLst>
              </p14:cNvPr>
              <p14:cNvContentPartPr/>
              <p14:nvPr/>
            </p14:nvContentPartPr>
            <p14:xfrm>
              <a:off x="1591827" y="4309688"/>
              <a:ext cx="42187" cy="42862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94C9DB3-4B63-468B-8A37-A2D40577F49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517523" y="-8548912"/>
                <a:ext cx="4218700" cy="2571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DE15703-2BE2-4A70-BADA-4492BB027C19}"/>
                  </a:ext>
                </a:extLst>
              </p14:cNvPr>
              <p14:cNvContentPartPr/>
              <p14:nvPr/>
            </p14:nvContentPartPr>
            <p14:xfrm>
              <a:off x="2112693" y="4638413"/>
              <a:ext cx="42187" cy="42862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DE15703-2BE2-4A70-BADA-4492BB027C1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43" y="-8220187"/>
                <a:ext cx="4218700" cy="2571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543504F-DA79-41EE-AE60-B6D37857E2DB}"/>
                  </a:ext>
                </a:extLst>
              </p14:cNvPr>
              <p14:cNvContentPartPr/>
              <p14:nvPr/>
            </p14:nvContentPartPr>
            <p14:xfrm>
              <a:off x="1746205" y="2428126"/>
              <a:ext cx="42187" cy="42862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543504F-DA79-41EE-AE60-B6D37857E2D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363145" y="-10430474"/>
                <a:ext cx="4218700" cy="2571720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097BE375-1545-4674-B65A-5AA833E5B5E0}"/>
              </a:ext>
            </a:extLst>
          </p:cNvPr>
          <p:cNvSpPr txBox="1"/>
          <p:nvPr/>
        </p:nvSpPr>
        <p:spPr>
          <a:xfrm>
            <a:off x="6392192" y="3718809"/>
            <a:ext cx="422073" cy="22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198">
              <a:defRPr/>
            </a:pPr>
            <a:r>
              <a:rPr lang="en-CA" sz="844" kern="0">
                <a:solidFill>
                  <a:prstClr val="black"/>
                </a:solidFill>
                <a:latin typeface="Calibri"/>
              </a:rPr>
              <a:t>Time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D76671-0587-4508-92BA-42E6558A490C}"/>
              </a:ext>
            </a:extLst>
          </p:cNvPr>
          <p:cNvCxnSpPr/>
          <p:nvPr/>
        </p:nvCxnSpPr>
        <p:spPr>
          <a:xfrm>
            <a:off x="3150887" y="4139896"/>
            <a:ext cx="0" cy="1354682"/>
          </a:xfrm>
          <a:prstGeom prst="line">
            <a:avLst/>
          </a:prstGeom>
          <a:noFill/>
          <a:ln w="12700" cap="flat" cmpd="sng" algn="ctr">
            <a:solidFill>
              <a:srgbClr val="BFBFBF"/>
            </a:solidFill>
            <a:prstDash val="soli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61E9875-7932-4EC8-8573-1BC97B9B9131}"/>
              </a:ext>
            </a:extLst>
          </p:cNvPr>
          <p:cNvCxnSpPr/>
          <p:nvPr/>
        </p:nvCxnSpPr>
        <p:spPr>
          <a:xfrm>
            <a:off x="4203776" y="4139896"/>
            <a:ext cx="0" cy="1354682"/>
          </a:xfrm>
          <a:prstGeom prst="line">
            <a:avLst/>
          </a:prstGeom>
          <a:noFill/>
          <a:ln w="12700" cap="flat" cmpd="sng" algn="ctr">
            <a:solidFill>
              <a:srgbClr val="BFBFBF"/>
            </a:solidFill>
            <a:prstDash val="soli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40C10A8-50C4-42FE-B69C-555222050127}"/>
              </a:ext>
            </a:extLst>
          </p:cNvPr>
          <p:cNvCxnSpPr/>
          <p:nvPr/>
        </p:nvCxnSpPr>
        <p:spPr>
          <a:xfrm>
            <a:off x="5256664" y="4139896"/>
            <a:ext cx="0" cy="1354682"/>
          </a:xfrm>
          <a:prstGeom prst="line">
            <a:avLst/>
          </a:prstGeom>
          <a:noFill/>
          <a:ln w="12700" cap="flat" cmpd="sng" algn="ctr">
            <a:solidFill>
              <a:srgbClr val="BFBFBF"/>
            </a:solidFill>
            <a:prstDash val="soli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ADBF018-780E-4D9D-9CA9-4F64C25149C9}"/>
              </a:ext>
            </a:extLst>
          </p:cNvPr>
          <p:cNvCxnSpPr/>
          <p:nvPr/>
        </p:nvCxnSpPr>
        <p:spPr>
          <a:xfrm>
            <a:off x="694148" y="5042877"/>
            <a:ext cx="5670529" cy="0"/>
          </a:xfrm>
          <a:prstGeom prst="line">
            <a:avLst/>
          </a:prstGeom>
          <a:noFill/>
          <a:ln w="12700" cap="flat" cmpd="sng" algn="ctr">
            <a:solidFill>
              <a:srgbClr val="BFBFBF"/>
            </a:solidFill>
            <a:prstDash val="soli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3B3C8ED-0F4F-42E6-B805-A58501E26A0B}"/>
              </a:ext>
            </a:extLst>
          </p:cNvPr>
          <p:cNvCxnSpPr/>
          <p:nvPr/>
        </p:nvCxnSpPr>
        <p:spPr>
          <a:xfrm>
            <a:off x="694148" y="4817097"/>
            <a:ext cx="5670529" cy="0"/>
          </a:xfrm>
          <a:prstGeom prst="line">
            <a:avLst/>
          </a:prstGeom>
          <a:noFill/>
          <a:ln w="12700" cap="flat" cmpd="sng" algn="ctr">
            <a:solidFill>
              <a:srgbClr val="BFBFBF"/>
            </a:solidFill>
            <a:prstDash val="soli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6CA5353-B815-41F4-A3E2-0BB067767A38}"/>
              </a:ext>
            </a:extLst>
          </p:cNvPr>
          <p:cNvCxnSpPr/>
          <p:nvPr/>
        </p:nvCxnSpPr>
        <p:spPr>
          <a:xfrm>
            <a:off x="694148" y="4591316"/>
            <a:ext cx="5670529" cy="0"/>
          </a:xfrm>
          <a:prstGeom prst="line">
            <a:avLst/>
          </a:prstGeom>
          <a:noFill/>
          <a:ln w="12700" cap="flat" cmpd="sng" algn="ctr">
            <a:solidFill>
              <a:srgbClr val="BFBFBF"/>
            </a:solidFill>
            <a:prstDash val="soli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0FDAD93-7C78-47FB-B4D7-E443D9C67231}"/>
              </a:ext>
            </a:extLst>
          </p:cNvPr>
          <p:cNvCxnSpPr/>
          <p:nvPr/>
        </p:nvCxnSpPr>
        <p:spPr>
          <a:xfrm>
            <a:off x="694148" y="4365535"/>
            <a:ext cx="5670529" cy="0"/>
          </a:xfrm>
          <a:prstGeom prst="line">
            <a:avLst/>
          </a:prstGeom>
          <a:noFill/>
          <a:ln w="12700" cap="flat" cmpd="sng" algn="ctr">
            <a:solidFill>
              <a:srgbClr val="BFBFBF"/>
            </a:solidFill>
            <a:prstDash val="solid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B2764B1-91FE-465A-974F-19AF787B767F}"/>
              </a:ext>
            </a:extLst>
          </p:cNvPr>
          <p:cNvCxnSpPr/>
          <p:nvPr/>
        </p:nvCxnSpPr>
        <p:spPr>
          <a:xfrm>
            <a:off x="694148" y="4139756"/>
            <a:ext cx="5670529" cy="0"/>
          </a:xfrm>
          <a:prstGeom prst="line">
            <a:avLst/>
          </a:prstGeom>
          <a:noFill/>
          <a:ln w="12700" cap="flat" cmpd="sng" algn="ctr">
            <a:solidFill>
              <a:srgbClr val="BFBFBF"/>
            </a:solidFill>
            <a:prstDash val="solid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25DD749-CDA6-4217-8F82-94330093CBBF}"/>
              </a:ext>
            </a:extLst>
          </p:cNvPr>
          <p:cNvCxnSpPr/>
          <p:nvPr/>
        </p:nvCxnSpPr>
        <p:spPr>
          <a:xfrm>
            <a:off x="1045110" y="4139896"/>
            <a:ext cx="0" cy="1354682"/>
          </a:xfrm>
          <a:prstGeom prst="line">
            <a:avLst/>
          </a:prstGeom>
          <a:noFill/>
          <a:ln w="12700" cap="flat" cmpd="sng" algn="ctr">
            <a:solidFill>
              <a:srgbClr val="BFBFBF"/>
            </a:solidFill>
            <a:prstDash val="soli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04FD718-165F-4BC2-ACED-293CFA7FCB9E}"/>
              </a:ext>
            </a:extLst>
          </p:cNvPr>
          <p:cNvCxnSpPr/>
          <p:nvPr/>
        </p:nvCxnSpPr>
        <p:spPr>
          <a:xfrm>
            <a:off x="1396072" y="4139896"/>
            <a:ext cx="0" cy="1354682"/>
          </a:xfrm>
          <a:prstGeom prst="line">
            <a:avLst/>
          </a:prstGeom>
          <a:noFill/>
          <a:ln w="12700" cap="flat" cmpd="sng" algn="ctr">
            <a:solidFill>
              <a:srgbClr val="BFBFBF"/>
            </a:solidFill>
            <a:prstDash val="soli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4D2FE13-C9BB-4074-9A54-981EBA85F8B6}"/>
              </a:ext>
            </a:extLst>
          </p:cNvPr>
          <p:cNvCxnSpPr/>
          <p:nvPr/>
        </p:nvCxnSpPr>
        <p:spPr>
          <a:xfrm>
            <a:off x="1747035" y="4139896"/>
            <a:ext cx="0" cy="1354682"/>
          </a:xfrm>
          <a:prstGeom prst="line">
            <a:avLst/>
          </a:prstGeom>
          <a:noFill/>
          <a:ln w="12700" cap="flat" cmpd="sng" algn="ctr">
            <a:solidFill>
              <a:srgbClr val="BFBFBF"/>
            </a:solidFill>
            <a:prstDash val="soli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B1879F2-621D-4593-BBAA-C047C82DFA85}"/>
              </a:ext>
            </a:extLst>
          </p:cNvPr>
          <p:cNvCxnSpPr/>
          <p:nvPr/>
        </p:nvCxnSpPr>
        <p:spPr>
          <a:xfrm>
            <a:off x="2097998" y="4139896"/>
            <a:ext cx="0" cy="1354682"/>
          </a:xfrm>
          <a:prstGeom prst="line">
            <a:avLst/>
          </a:prstGeom>
          <a:noFill/>
          <a:ln w="12700" cap="flat" cmpd="sng" algn="ctr">
            <a:solidFill>
              <a:srgbClr val="BFBFBF"/>
            </a:solidFill>
            <a:prstDash val="soli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75E329E-3D61-4A90-8ED5-FFCA0B8DC4E9}"/>
              </a:ext>
            </a:extLst>
          </p:cNvPr>
          <p:cNvCxnSpPr/>
          <p:nvPr/>
        </p:nvCxnSpPr>
        <p:spPr>
          <a:xfrm>
            <a:off x="2448961" y="4139896"/>
            <a:ext cx="0" cy="1354682"/>
          </a:xfrm>
          <a:prstGeom prst="line">
            <a:avLst/>
          </a:prstGeom>
          <a:noFill/>
          <a:ln w="12700" cap="flat" cmpd="sng" algn="ctr">
            <a:solidFill>
              <a:srgbClr val="BFBFBF"/>
            </a:solidFill>
            <a:prstDash val="solid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B4F520F-2766-4343-A798-4AAAF0AE53BC}"/>
              </a:ext>
            </a:extLst>
          </p:cNvPr>
          <p:cNvCxnSpPr/>
          <p:nvPr/>
        </p:nvCxnSpPr>
        <p:spPr>
          <a:xfrm>
            <a:off x="2799925" y="4139896"/>
            <a:ext cx="0" cy="1354682"/>
          </a:xfrm>
          <a:prstGeom prst="line">
            <a:avLst/>
          </a:prstGeom>
          <a:noFill/>
          <a:ln w="12700" cap="flat" cmpd="sng" algn="ctr">
            <a:solidFill>
              <a:srgbClr val="BFBFBF"/>
            </a:solidFill>
            <a:prstDash val="solid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D0350C4-2A7C-4D70-A406-8295CBF7CDE3}"/>
              </a:ext>
            </a:extLst>
          </p:cNvPr>
          <p:cNvCxnSpPr/>
          <p:nvPr/>
        </p:nvCxnSpPr>
        <p:spPr>
          <a:xfrm>
            <a:off x="3501849" y="4139896"/>
            <a:ext cx="0" cy="1354682"/>
          </a:xfrm>
          <a:prstGeom prst="line">
            <a:avLst/>
          </a:prstGeom>
          <a:noFill/>
          <a:ln w="12700" cap="flat" cmpd="sng" algn="ctr">
            <a:solidFill>
              <a:srgbClr val="BFBFBF"/>
            </a:solidFill>
            <a:prstDash val="solid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7654584-9284-4998-8861-FF2D6FEDFB8C}"/>
              </a:ext>
            </a:extLst>
          </p:cNvPr>
          <p:cNvCxnSpPr/>
          <p:nvPr/>
        </p:nvCxnSpPr>
        <p:spPr>
          <a:xfrm>
            <a:off x="3852812" y="4139896"/>
            <a:ext cx="0" cy="1354682"/>
          </a:xfrm>
          <a:prstGeom prst="line">
            <a:avLst/>
          </a:prstGeom>
          <a:noFill/>
          <a:ln w="12700" cap="flat" cmpd="sng" algn="ctr">
            <a:solidFill>
              <a:srgbClr val="BFBFBF"/>
            </a:solidFill>
            <a:prstDash val="solid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454B4CF-BA14-49B1-B110-DD6B6D7BEB73}"/>
              </a:ext>
            </a:extLst>
          </p:cNvPr>
          <p:cNvCxnSpPr/>
          <p:nvPr/>
        </p:nvCxnSpPr>
        <p:spPr>
          <a:xfrm>
            <a:off x="6309557" y="4139896"/>
            <a:ext cx="0" cy="1354682"/>
          </a:xfrm>
          <a:prstGeom prst="line">
            <a:avLst/>
          </a:prstGeom>
          <a:noFill/>
          <a:ln w="12700" cap="flat" cmpd="sng" algn="ctr">
            <a:solidFill>
              <a:srgbClr val="BFBFBF"/>
            </a:solidFill>
            <a:prstDash val="solid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539474D-9DF8-4358-A97C-F9A1C7B249FF}"/>
              </a:ext>
            </a:extLst>
          </p:cNvPr>
          <p:cNvCxnSpPr/>
          <p:nvPr/>
        </p:nvCxnSpPr>
        <p:spPr>
          <a:xfrm>
            <a:off x="4554738" y="4139896"/>
            <a:ext cx="0" cy="1354682"/>
          </a:xfrm>
          <a:prstGeom prst="line">
            <a:avLst/>
          </a:prstGeom>
          <a:noFill/>
          <a:ln w="12700" cap="flat" cmpd="sng" algn="ctr">
            <a:solidFill>
              <a:srgbClr val="BFBFBF"/>
            </a:solidFill>
            <a:prstDash val="solid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67A46D9-F678-49F4-ABDA-2E9911CC6C72}"/>
              </a:ext>
            </a:extLst>
          </p:cNvPr>
          <p:cNvCxnSpPr/>
          <p:nvPr/>
        </p:nvCxnSpPr>
        <p:spPr>
          <a:xfrm>
            <a:off x="4905701" y="4139896"/>
            <a:ext cx="0" cy="1354682"/>
          </a:xfrm>
          <a:prstGeom prst="line">
            <a:avLst/>
          </a:prstGeom>
          <a:noFill/>
          <a:ln w="12700" cap="flat" cmpd="sng" algn="ctr">
            <a:solidFill>
              <a:srgbClr val="BFBFBF"/>
            </a:solidFill>
            <a:prstDash val="solid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E5D3868-38E2-4B3F-B6DB-C3A89CBC01C4}"/>
              </a:ext>
            </a:extLst>
          </p:cNvPr>
          <p:cNvCxnSpPr/>
          <p:nvPr/>
        </p:nvCxnSpPr>
        <p:spPr>
          <a:xfrm>
            <a:off x="5607626" y="4139896"/>
            <a:ext cx="0" cy="1354682"/>
          </a:xfrm>
          <a:prstGeom prst="line">
            <a:avLst/>
          </a:prstGeom>
          <a:noFill/>
          <a:ln w="12700" cap="flat" cmpd="sng" algn="ctr">
            <a:solidFill>
              <a:srgbClr val="BFBFBF"/>
            </a:solidFill>
            <a:prstDash val="solid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E64F62E-C943-40D9-8BCC-755BECD158A5}"/>
              </a:ext>
            </a:extLst>
          </p:cNvPr>
          <p:cNvCxnSpPr/>
          <p:nvPr/>
        </p:nvCxnSpPr>
        <p:spPr>
          <a:xfrm>
            <a:off x="5958590" y="4139896"/>
            <a:ext cx="0" cy="1354682"/>
          </a:xfrm>
          <a:prstGeom prst="line">
            <a:avLst/>
          </a:prstGeom>
          <a:noFill/>
          <a:ln w="12700" cap="flat" cmpd="sng" algn="ctr">
            <a:solidFill>
              <a:srgbClr val="BFBFBF"/>
            </a:solidFill>
            <a:prstDash val="solid"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BC69FDF-78EB-4484-AD1F-A1312A2ACA8B}"/>
              </a:ext>
            </a:extLst>
          </p:cNvPr>
          <p:cNvCxnSpPr/>
          <p:nvPr/>
        </p:nvCxnSpPr>
        <p:spPr>
          <a:xfrm>
            <a:off x="694148" y="5268656"/>
            <a:ext cx="5670529" cy="0"/>
          </a:xfrm>
          <a:prstGeom prst="line">
            <a:avLst/>
          </a:prstGeom>
          <a:noFill/>
          <a:ln w="12700" cap="flat" cmpd="sng" algn="ctr">
            <a:solidFill>
              <a:srgbClr val="BFBFBF"/>
            </a:solidFill>
            <a:prstDash val="soli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70456FC-10C0-4086-A974-6FF38BD8F317}"/>
              </a:ext>
            </a:extLst>
          </p:cNvPr>
          <p:cNvCxnSpPr>
            <a:cxnSpLocks/>
          </p:cNvCxnSpPr>
          <p:nvPr/>
        </p:nvCxnSpPr>
        <p:spPr>
          <a:xfrm>
            <a:off x="712560" y="3323282"/>
            <a:ext cx="5629778" cy="0"/>
          </a:xfrm>
          <a:prstGeom prst="line">
            <a:avLst/>
          </a:prstGeom>
          <a:noFill/>
          <a:ln w="12700" cap="flat" cmpd="sng" algn="ctr">
            <a:solidFill>
              <a:srgbClr val="BFBFBF"/>
            </a:solidFill>
            <a:prstDash val="solid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7186417-4224-4C0F-A275-8DDB5557F338}"/>
              </a:ext>
            </a:extLst>
          </p:cNvPr>
          <p:cNvCxnSpPr>
            <a:cxnSpLocks/>
          </p:cNvCxnSpPr>
          <p:nvPr/>
        </p:nvCxnSpPr>
        <p:spPr>
          <a:xfrm>
            <a:off x="712560" y="3097502"/>
            <a:ext cx="5629778" cy="0"/>
          </a:xfrm>
          <a:prstGeom prst="line">
            <a:avLst/>
          </a:prstGeom>
          <a:noFill/>
          <a:ln w="12700" cap="flat" cmpd="sng" algn="ctr">
            <a:solidFill>
              <a:srgbClr val="BFBFBF"/>
            </a:solidFill>
            <a:prstDash val="solid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330EBC2-4295-46B1-A04B-539A5ADFF9F7}"/>
              </a:ext>
            </a:extLst>
          </p:cNvPr>
          <p:cNvCxnSpPr>
            <a:cxnSpLocks/>
          </p:cNvCxnSpPr>
          <p:nvPr/>
        </p:nvCxnSpPr>
        <p:spPr>
          <a:xfrm>
            <a:off x="712560" y="2871721"/>
            <a:ext cx="5629778" cy="0"/>
          </a:xfrm>
          <a:prstGeom prst="line">
            <a:avLst/>
          </a:prstGeom>
          <a:noFill/>
          <a:ln w="12700" cap="flat" cmpd="sng" algn="ctr">
            <a:solidFill>
              <a:srgbClr val="BFBFBF"/>
            </a:solidFill>
            <a:prstDash val="solid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56935A0-7E10-4989-B21D-2705BBE40CBA}"/>
              </a:ext>
            </a:extLst>
          </p:cNvPr>
          <p:cNvCxnSpPr>
            <a:cxnSpLocks/>
          </p:cNvCxnSpPr>
          <p:nvPr/>
        </p:nvCxnSpPr>
        <p:spPr>
          <a:xfrm>
            <a:off x="712560" y="2645941"/>
            <a:ext cx="5629778" cy="0"/>
          </a:xfrm>
          <a:prstGeom prst="line">
            <a:avLst/>
          </a:prstGeom>
          <a:noFill/>
          <a:ln w="12700" cap="flat" cmpd="sng" algn="ctr">
            <a:solidFill>
              <a:srgbClr val="BFBFBF"/>
            </a:solidFill>
            <a:prstDash val="solid"/>
          </a:ln>
          <a:effectLst/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111AF77-42A2-41C9-B4CF-D66231D65D80}"/>
              </a:ext>
            </a:extLst>
          </p:cNvPr>
          <p:cNvCxnSpPr>
            <a:cxnSpLocks/>
          </p:cNvCxnSpPr>
          <p:nvPr/>
        </p:nvCxnSpPr>
        <p:spPr>
          <a:xfrm>
            <a:off x="1060999" y="2420300"/>
            <a:ext cx="0" cy="1366875"/>
          </a:xfrm>
          <a:prstGeom prst="line">
            <a:avLst/>
          </a:prstGeom>
          <a:noFill/>
          <a:ln w="12700" cap="flat" cmpd="sng" algn="ctr">
            <a:solidFill>
              <a:srgbClr val="BFBFBF"/>
            </a:solidFill>
            <a:prstDash val="solid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EC803D0-3733-4384-A0EB-C3186AF608C3}"/>
              </a:ext>
            </a:extLst>
          </p:cNvPr>
          <p:cNvCxnSpPr>
            <a:cxnSpLocks/>
          </p:cNvCxnSpPr>
          <p:nvPr/>
        </p:nvCxnSpPr>
        <p:spPr>
          <a:xfrm>
            <a:off x="1409441" y="2420300"/>
            <a:ext cx="0" cy="1366875"/>
          </a:xfrm>
          <a:prstGeom prst="line">
            <a:avLst/>
          </a:prstGeom>
          <a:noFill/>
          <a:ln w="12700" cap="flat" cmpd="sng" algn="ctr">
            <a:solidFill>
              <a:srgbClr val="BFBFBF"/>
            </a:solidFill>
            <a:prstDash val="solid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9EEFC2D-48CD-4A76-A325-6219B9409BA7}"/>
              </a:ext>
            </a:extLst>
          </p:cNvPr>
          <p:cNvCxnSpPr>
            <a:cxnSpLocks/>
          </p:cNvCxnSpPr>
          <p:nvPr/>
        </p:nvCxnSpPr>
        <p:spPr>
          <a:xfrm>
            <a:off x="1757881" y="2420300"/>
            <a:ext cx="0" cy="1366875"/>
          </a:xfrm>
          <a:prstGeom prst="line">
            <a:avLst/>
          </a:prstGeom>
          <a:noFill/>
          <a:ln w="12700" cap="flat" cmpd="sng" algn="ctr">
            <a:solidFill>
              <a:srgbClr val="BFBFBF"/>
            </a:solidFill>
            <a:prstDash val="solid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9FADE7F-EC77-4683-9B23-5C1E9BE52C34}"/>
              </a:ext>
            </a:extLst>
          </p:cNvPr>
          <p:cNvCxnSpPr>
            <a:cxnSpLocks/>
          </p:cNvCxnSpPr>
          <p:nvPr/>
        </p:nvCxnSpPr>
        <p:spPr>
          <a:xfrm>
            <a:off x="2106323" y="2420300"/>
            <a:ext cx="0" cy="1366875"/>
          </a:xfrm>
          <a:prstGeom prst="line">
            <a:avLst/>
          </a:prstGeom>
          <a:noFill/>
          <a:ln w="12700" cap="flat" cmpd="sng" algn="ctr">
            <a:solidFill>
              <a:srgbClr val="BFBFBF"/>
            </a:solidFill>
            <a:prstDash val="solid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D4D7F39-DFBA-496F-8BAC-EC03075AC302}"/>
              </a:ext>
            </a:extLst>
          </p:cNvPr>
          <p:cNvCxnSpPr>
            <a:cxnSpLocks/>
          </p:cNvCxnSpPr>
          <p:nvPr/>
        </p:nvCxnSpPr>
        <p:spPr>
          <a:xfrm>
            <a:off x="2454762" y="2420300"/>
            <a:ext cx="0" cy="1366875"/>
          </a:xfrm>
          <a:prstGeom prst="line">
            <a:avLst/>
          </a:prstGeom>
          <a:noFill/>
          <a:ln w="12700" cap="flat" cmpd="sng" algn="ctr">
            <a:solidFill>
              <a:srgbClr val="BFBFBF"/>
            </a:solidFill>
            <a:prstDash val="solid"/>
          </a:ln>
          <a:effectLst/>
        </p:spPr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A1B9B72-0E22-434C-BB47-91ECB2B068FB}"/>
              </a:ext>
            </a:extLst>
          </p:cNvPr>
          <p:cNvCxnSpPr>
            <a:cxnSpLocks/>
          </p:cNvCxnSpPr>
          <p:nvPr/>
        </p:nvCxnSpPr>
        <p:spPr>
          <a:xfrm>
            <a:off x="2803204" y="2420300"/>
            <a:ext cx="0" cy="1366875"/>
          </a:xfrm>
          <a:prstGeom prst="line">
            <a:avLst/>
          </a:prstGeom>
          <a:noFill/>
          <a:ln w="12700" cap="flat" cmpd="sng" algn="ctr">
            <a:solidFill>
              <a:srgbClr val="BFBFBF"/>
            </a:solidFill>
            <a:prstDash val="solid"/>
          </a:ln>
          <a:effectLst/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431CEE9-C901-4A6C-A456-1EF7371BC25D}"/>
              </a:ext>
            </a:extLst>
          </p:cNvPr>
          <p:cNvCxnSpPr>
            <a:cxnSpLocks/>
          </p:cNvCxnSpPr>
          <p:nvPr/>
        </p:nvCxnSpPr>
        <p:spPr>
          <a:xfrm>
            <a:off x="3151645" y="2420300"/>
            <a:ext cx="0" cy="1366875"/>
          </a:xfrm>
          <a:prstGeom prst="line">
            <a:avLst/>
          </a:prstGeom>
          <a:noFill/>
          <a:ln w="12700" cap="flat" cmpd="sng" algn="ctr">
            <a:solidFill>
              <a:srgbClr val="BFBFBF"/>
            </a:solidFill>
            <a:prstDash val="solid"/>
          </a:ln>
          <a:effectLst/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8D2C110-B9EF-40F1-A300-459B074D1904}"/>
              </a:ext>
            </a:extLst>
          </p:cNvPr>
          <p:cNvCxnSpPr>
            <a:cxnSpLocks/>
          </p:cNvCxnSpPr>
          <p:nvPr/>
        </p:nvCxnSpPr>
        <p:spPr>
          <a:xfrm>
            <a:off x="3500085" y="2420300"/>
            <a:ext cx="0" cy="1366875"/>
          </a:xfrm>
          <a:prstGeom prst="line">
            <a:avLst/>
          </a:prstGeom>
          <a:noFill/>
          <a:ln w="12700" cap="flat" cmpd="sng" algn="ctr">
            <a:solidFill>
              <a:srgbClr val="BFBFBF"/>
            </a:solidFill>
            <a:prstDash val="solid"/>
          </a:ln>
          <a:effectLst/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E8376C2-0BC8-4EE0-9E8C-94C89264450A}"/>
              </a:ext>
            </a:extLst>
          </p:cNvPr>
          <p:cNvCxnSpPr>
            <a:cxnSpLocks/>
          </p:cNvCxnSpPr>
          <p:nvPr/>
        </p:nvCxnSpPr>
        <p:spPr>
          <a:xfrm>
            <a:off x="3848526" y="2420300"/>
            <a:ext cx="0" cy="1366875"/>
          </a:xfrm>
          <a:prstGeom prst="line">
            <a:avLst/>
          </a:prstGeom>
          <a:noFill/>
          <a:ln w="12700" cap="flat" cmpd="sng" algn="ctr">
            <a:solidFill>
              <a:srgbClr val="BFBFBF"/>
            </a:solidFill>
            <a:prstDash val="solid"/>
          </a:ln>
          <a:effectLst/>
        </p:spPr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D533EBA-5C43-4BB8-A9AA-F18E43C7EF66}"/>
              </a:ext>
            </a:extLst>
          </p:cNvPr>
          <p:cNvCxnSpPr>
            <a:cxnSpLocks/>
          </p:cNvCxnSpPr>
          <p:nvPr/>
        </p:nvCxnSpPr>
        <p:spPr>
          <a:xfrm>
            <a:off x="6287614" y="2420300"/>
            <a:ext cx="0" cy="1366875"/>
          </a:xfrm>
          <a:prstGeom prst="line">
            <a:avLst/>
          </a:prstGeom>
          <a:noFill/>
          <a:ln w="12700" cap="flat" cmpd="sng" algn="ctr">
            <a:solidFill>
              <a:srgbClr val="BFBFBF"/>
            </a:solidFill>
            <a:prstDash val="solid"/>
          </a:ln>
          <a:effectLst/>
        </p:spPr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0EC2400-913E-44FD-B60D-1465FA9DD24B}"/>
              </a:ext>
            </a:extLst>
          </p:cNvPr>
          <p:cNvCxnSpPr>
            <a:cxnSpLocks/>
          </p:cNvCxnSpPr>
          <p:nvPr/>
        </p:nvCxnSpPr>
        <p:spPr>
          <a:xfrm>
            <a:off x="4196967" y="2420300"/>
            <a:ext cx="0" cy="1366875"/>
          </a:xfrm>
          <a:prstGeom prst="line">
            <a:avLst/>
          </a:prstGeom>
          <a:noFill/>
          <a:ln w="12700" cap="flat" cmpd="sng" algn="ctr">
            <a:solidFill>
              <a:srgbClr val="BFBFBF"/>
            </a:solidFill>
            <a:prstDash val="solid"/>
          </a:ln>
          <a:effectLst/>
        </p:spPr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15DBA88-9374-4486-BF20-FFA29892A642}"/>
              </a:ext>
            </a:extLst>
          </p:cNvPr>
          <p:cNvCxnSpPr>
            <a:cxnSpLocks/>
          </p:cNvCxnSpPr>
          <p:nvPr/>
        </p:nvCxnSpPr>
        <p:spPr>
          <a:xfrm>
            <a:off x="4545407" y="2420300"/>
            <a:ext cx="0" cy="1366875"/>
          </a:xfrm>
          <a:prstGeom prst="line">
            <a:avLst/>
          </a:prstGeom>
          <a:noFill/>
          <a:ln w="12700" cap="flat" cmpd="sng" algn="ctr">
            <a:solidFill>
              <a:srgbClr val="BFBFBF"/>
            </a:solidFill>
            <a:prstDash val="solid"/>
          </a:ln>
          <a:effectLst/>
        </p:spPr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AC6D532-C571-43FF-9519-F7CDD85EF340}"/>
              </a:ext>
            </a:extLst>
          </p:cNvPr>
          <p:cNvCxnSpPr>
            <a:cxnSpLocks/>
          </p:cNvCxnSpPr>
          <p:nvPr/>
        </p:nvCxnSpPr>
        <p:spPr>
          <a:xfrm>
            <a:off x="4893848" y="2420300"/>
            <a:ext cx="0" cy="1366875"/>
          </a:xfrm>
          <a:prstGeom prst="line">
            <a:avLst/>
          </a:prstGeom>
          <a:noFill/>
          <a:ln w="12700" cap="flat" cmpd="sng" algn="ctr">
            <a:solidFill>
              <a:srgbClr val="BFBFBF"/>
            </a:solidFill>
            <a:prstDash val="solid"/>
          </a:ln>
          <a:effectLst/>
        </p:spPr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79117BA-3E79-477F-A08D-32E6D33AC41E}"/>
              </a:ext>
            </a:extLst>
          </p:cNvPr>
          <p:cNvCxnSpPr>
            <a:cxnSpLocks/>
          </p:cNvCxnSpPr>
          <p:nvPr/>
        </p:nvCxnSpPr>
        <p:spPr>
          <a:xfrm>
            <a:off x="5242288" y="2420300"/>
            <a:ext cx="0" cy="1366875"/>
          </a:xfrm>
          <a:prstGeom prst="line">
            <a:avLst/>
          </a:prstGeom>
          <a:noFill/>
          <a:ln w="12700" cap="flat" cmpd="sng" algn="ctr">
            <a:solidFill>
              <a:srgbClr val="BFBFBF"/>
            </a:solidFill>
            <a:prstDash val="solid"/>
          </a:ln>
          <a:effectLst/>
        </p:spPr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2E7CDD0-97B2-43B2-B3FB-C83794CEDE57}"/>
              </a:ext>
            </a:extLst>
          </p:cNvPr>
          <p:cNvCxnSpPr>
            <a:cxnSpLocks/>
          </p:cNvCxnSpPr>
          <p:nvPr/>
        </p:nvCxnSpPr>
        <p:spPr>
          <a:xfrm>
            <a:off x="5590730" y="2420300"/>
            <a:ext cx="0" cy="1366875"/>
          </a:xfrm>
          <a:prstGeom prst="line">
            <a:avLst/>
          </a:prstGeom>
          <a:noFill/>
          <a:ln w="12700" cap="flat" cmpd="sng" algn="ctr">
            <a:solidFill>
              <a:srgbClr val="BFBFBF"/>
            </a:solidFill>
            <a:prstDash val="solid"/>
          </a:ln>
          <a:effectLst/>
        </p:spPr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6DE8A52A-6962-4DC4-91CB-4873720F55A5}"/>
              </a:ext>
            </a:extLst>
          </p:cNvPr>
          <p:cNvCxnSpPr>
            <a:cxnSpLocks/>
          </p:cNvCxnSpPr>
          <p:nvPr/>
        </p:nvCxnSpPr>
        <p:spPr>
          <a:xfrm>
            <a:off x="5939170" y="2420300"/>
            <a:ext cx="0" cy="1366875"/>
          </a:xfrm>
          <a:prstGeom prst="line">
            <a:avLst/>
          </a:prstGeom>
          <a:noFill/>
          <a:ln w="12700" cap="flat" cmpd="sng" algn="ctr">
            <a:solidFill>
              <a:srgbClr val="BFBFBF"/>
            </a:solidFill>
            <a:prstDash val="solid"/>
          </a:ln>
          <a:effectLst/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982F27E-CC27-4B8C-BC98-E7DF52AB3DB2}"/>
              </a:ext>
            </a:extLst>
          </p:cNvPr>
          <p:cNvCxnSpPr>
            <a:cxnSpLocks/>
          </p:cNvCxnSpPr>
          <p:nvPr/>
        </p:nvCxnSpPr>
        <p:spPr>
          <a:xfrm>
            <a:off x="712560" y="3549063"/>
            <a:ext cx="5629778" cy="0"/>
          </a:xfrm>
          <a:prstGeom prst="line">
            <a:avLst/>
          </a:prstGeom>
          <a:noFill/>
          <a:ln w="12700" cap="flat" cmpd="sng" algn="ctr">
            <a:solidFill>
              <a:srgbClr val="BFBFBF"/>
            </a:solidFill>
            <a:prstDash val="solid"/>
          </a:ln>
          <a:effectLst/>
        </p:spPr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01281C62-B1FF-4E96-9D50-81C7FE4FC52A}"/>
              </a:ext>
            </a:extLst>
          </p:cNvPr>
          <p:cNvSpPr/>
          <p:nvPr/>
        </p:nvSpPr>
        <p:spPr>
          <a:xfrm>
            <a:off x="1884732" y="3331362"/>
            <a:ext cx="121058" cy="460351"/>
          </a:xfrm>
          <a:prstGeom prst="rect">
            <a:avLst/>
          </a:prstGeom>
          <a:solidFill>
            <a:srgbClr val="85431E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857198">
              <a:defRPr/>
            </a:pPr>
            <a:endParaRPr lang="en-CA" sz="1687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C4C3E2B-F8E2-42D6-867B-D0CF5C500A21}"/>
              </a:ext>
            </a:extLst>
          </p:cNvPr>
          <p:cNvSpPr/>
          <p:nvPr/>
        </p:nvSpPr>
        <p:spPr>
          <a:xfrm>
            <a:off x="2917646" y="3331362"/>
            <a:ext cx="121058" cy="460351"/>
          </a:xfrm>
          <a:prstGeom prst="rect">
            <a:avLst/>
          </a:prstGeom>
          <a:solidFill>
            <a:srgbClr val="85431E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857198">
              <a:defRPr/>
            </a:pPr>
            <a:endParaRPr lang="en-CA" sz="1687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E06A4A1-A5C6-4ACD-8081-5B2609E8C2C2}"/>
              </a:ext>
            </a:extLst>
          </p:cNvPr>
          <p:cNvSpPr/>
          <p:nvPr/>
        </p:nvSpPr>
        <p:spPr>
          <a:xfrm>
            <a:off x="3950561" y="3331362"/>
            <a:ext cx="121058" cy="460351"/>
          </a:xfrm>
          <a:prstGeom prst="rect">
            <a:avLst/>
          </a:prstGeom>
          <a:solidFill>
            <a:srgbClr val="85431E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857198">
              <a:defRPr/>
            </a:pPr>
            <a:endParaRPr lang="en-CA" sz="1687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295DD57-21B9-4AF5-8305-312F5FE9D31A}"/>
              </a:ext>
            </a:extLst>
          </p:cNvPr>
          <p:cNvSpPr/>
          <p:nvPr/>
        </p:nvSpPr>
        <p:spPr>
          <a:xfrm>
            <a:off x="1531641" y="3653114"/>
            <a:ext cx="147425" cy="138599"/>
          </a:xfrm>
          <a:prstGeom prst="rect">
            <a:avLst/>
          </a:prstGeom>
          <a:solidFill>
            <a:srgbClr val="85431E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857198">
              <a:defRPr/>
            </a:pPr>
            <a:endParaRPr lang="es-ES_tradnl" sz="1687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875735A-1076-4DBC-82D5-D760E406E5D3}"/>
              </a:ext>
            </a:extLst>
          </p:cNvPr>
          <p:cNvSpPr/>
          <p:nvPr/>
        </p:nvSpPr>
        <p:spPr>
          <a:xfrm>
            <a:off x="2211461" y="3653114"/>
            <a:ext cx="147425" cy="138599"/>
          </a:xfrm>
          <a:prstGeom prst="rect">
            <a:avLst/>
          </a:prstGeom>
          <a:solidFill>
            <a:srgbClr val="85431E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857198">
              <a:defRPr/>
            </a:pPr>
            <a:endParaRPr lang="en-CA" sz="1687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CFDA261-FCAF-45BD-8F95-349BB6E3E349}"/>
              </a:ext>
            </a:extLst>
          </p:cNvPr>
          <p:cNvSpPr/>
          <p:nvPr/>
        </p:nvSpPr>
        <p:spPr>
          <a:xfrm>
            <a:off x="2564555" y="3653114"/>
            <a:ext cx="147425" cy="138599"/>
          </a:xfrm>
          <a:prstGeom prst="rect">
            <a:avLst/>
          </a:prstGeom>
          <a:solidFill>
            <a:srgbClr val="85431E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857198">
              <a:defRPr/>
            </a:pPr>
            <a:endParaRPr lang="en-CA" sz="1687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DF620C5-510E-400C-9625-8CF15B747246}"/>
              </a:ext>
            </a:extLst>
          </p:cNvPr>
          <p:cNvSpPr/>
          <p:nvPr/>
        </p:nvSpPr>
        <p:spPr>
          <a:xfrm>
            <a:off x="3244374" y="3653114"/>
            <a:ext cx="147425" cy="138599"/>
          </a:xfrm>
          <a:prstGeom prst="rect">
            <a:avLst/>
          </a:prstGeom>
          <a:solidFill>
            <a:srgbClr val="85431E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857198">
              <a:defRPr/>
            </a:pPr>
            <a:endParaRPr lang="en-CA" sz="1687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A657457-98DB-4959-B006-B1998A8AEC9D}"/>
              </a:ext>
            </a:extLst>
          </p:cNvPr>
          <p:cNvSpPr/>
          <p:nvPr/>
        </p:nvSpPr>
        <p:spPr>
          <a:xfrm>
            <a:off x="3597468" y="3653114"/>
            <a:ext cx="147425" cy="138599"/>
          </a:xfrm>
          <a:prstGeom prst="rect">
            <a:avLst/>
          </a:prstGeom>
          <a:solidFill>
            <a:srgbClr val="85431E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857198">
              <a:defRPr/>
            </a:pPr>
            <a:endParaRPr lang="en-CA" sz="1687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D1671ED-9272-43F7-96D3-746474133CD1}"/>
              </a:ext>
            </a:extLst>
          </p:cNvPr>
          <p:cNvSpPr/>
          <p:nvPr/>
        </p:nvSpPr>
        <p:spPr>
          <a:xfrm>
            <a:off x="4277288" y="3653114"/>
            <a:ext cx="147425" cy="138599"/>
          </a:xfrm>
          <a:prstGeom prst="rect">
            <a:avLst/>
          </a:prstGeom>
          <a:solidFill>
            <a:srgbClr val="85431E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857198">
              <a:defRPr/>
            </a:pPr>
            <a:endParaRPr lang="en-CA" sz="1687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A28AA522-E771-4642-8032-558D174BEA03}"/>
              </a:ext>
            </a:extLst>
          </p:cNvPr>
          <p:cNvSpPr/>
          <p:nvPr/>
        </p:nvSpPr>
        <p:spPr>
          <a:xfrm>
            <a:off x="4630381" y="3653114"/>
            <a:ext cx="147425" cy="138599"/>
          </a:xfrm>
          <a:prstGeom prst="rect">
            <a:avLst/>
          </a:prstGeom>
          <a:solidFill>
            <a:srgbClr val="85431E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857198">
              <a:defRPr/>
            </a:pPr>
            <a:endParaRPr lang="en-CA" sz="1687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3445309-3222-4C62-B964-BDCE855DB18F}"/>
              </a:ext>
            </a:extLst>
          </p:cNvPr>
          <p:cNvSpPr/>
          <p:nvPr/>
        </p:nvSpPr>
        <p:spPr>
          <a:xfrm>
            <a:off x="5349489" y="3653114"/>
            <a:ext cx="147425" cy="138599"/>
          </a:xfrm>
          <a:prstGeom prst="rect">
            <a:avLst/>
          </a:prstGeom>
          <a:solidFill>
            <a:srgbClr val="85431E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857198">
              <a:defRPr/>
            </a:pPr>
            <a:endParaRPr lang="en-CA" sz="1687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AA54F17-44BA-407D-A51C-E52A0C4B232D}"/>
              </a:ext>
            </a:extLst>
          </p:cNvPr>
          <p:cNvSpPr/>
          <p:nvPr/>
        </p:nvSpPr>
        <p:spPr>
          <a:xfrm>
            <a:off x="5702582" y="3653114"/>
            <a:ext cx="147425" cy="138599"/>
          </a:xfrm>
          <a:prstGeom prst="rect">
            <a:avLst/>
          </a:prstGeom>
          <a:solidFill>
            <a:srgbClr val="85431E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857198">
              <a:defRPr/>
            </a:pPr>
            <a:endParaRPr lang="en-CA" sz="1687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68EAF2F7-2D25-40D7-A636-B1B7A3AD72FB}"/>
              </a:ext>
            </a:extLst>
          </p:cNvPr>
          <p:cNvSpPr/>
          <p:nvPr/>
        </p:nvSpPr>
        <p:spPr>
          <a:xfrm>
            <a:off x="1178547" y="3653114"/>
            <a:ext cx="147425" cy="138599"/>
          </a:xfrm>
          <a:prstGeom prst="rect">
            <a:avLst/>
          </a:prstGeom>
          <a:solidFill>
            <a:srgbClr val="85431E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857198">
              <a:defRPr/>
            </a:pPr>
            <a:endParaRPr lang="es-ES_tradnl" sz="1687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BCE72B16-EE15-4987-8AAA-3D61CD189188}"/>
              </a:ext>
            </a:extLst>
          </p:cNvPr>
          <p:cNvSpPr/>
          <p:nvPr/>
        </p:nvSpPr>
        <p:spPr>
          <a:xfrm>
            <a:off x="6055679" y="3331362"/>
            <a:ext cx="121058" cy="460351"/>
          </a:xfrm>
          <a:prstGeom prst="rect">
            <a:avLst/>
          </a:prstGeom>
          <a:solidFill>
            <a:srgbClr val="85431E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857198">
              <a:defRPr/>
            </a:pPr>
            <a:endParaRPr lang="en-CA" sz="1687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53F223D4-8121-426B-BD1B-4A6CFCA80F0C}"/>
              </a:ext>
            </a:extLst>
          </p:cNvPr>
          <p:cNvSpPr/>
          <p:nvPr/>
        </p:nvSpPr>
        <p:spPr>
          <a:xfrm>
            <a:off x="812533" y="2875405"/>
            <a:ext cx="160346" cy="916308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857198">
              <a:defRPr/>
            </a:pPr>
            <a:endParaRPr lang="es-ES_tradnl" sz="1687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2EB0259-B3DA-4D2D-8DF0-7B6A1807F0EF}"/>
              </a:ext>
            </a:extLst>
          </p:cNvPr>
          <p:cNvSpPr/>
          <p:nvPr/>
        </p:nvSpPr>
        <p:spPr>
          <a:xfrm>
            <a:off x="4983475" y="2875405"/>
            <a:ext cx="160346" cy="916308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857198">
              <a:defRPr/>
            </a:pPr>
            <a:endParaRPr lang="en-CA" sz="1687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6A688D84-1135-4AA2-87B7-F81830DE7140}"/>
              </a:ext>
            </a:extLst>
          </p:cNvPr>
          <p:cNvSpPr/>
          <p:nvPr/>
        </p:nvSpPr>
        <p:spPr>
          <a:xfrm>
            <a:off x="6735045" y="3502349"/>
            <a:ext cx="137322" cy="13952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857198">
              <a:defRPr/>
            </a:pPr>
            <a:endParaRPr lang="en-CA" sz="1687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5BA0215-BBE7-4ED5-88D8-B32E7E98F420}"/>
              </a:ext>
            </a:extLst>
          </p:cNvPr>
          <p:cNvSpPr txBox="1"/>
          <p:nvPr/>
        </p:nvSpPr>
        <p:spPr>
          <a:xfrm>
            <a:off x="6887166" y="3406862"/>
            <a:ext cx="1467068" cy="380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57198">
              <a:defRPr/>
            </a:pPr>
            <a:r>
              <a:rPr lang="en-CA" sz="937" kern="0">
                <a:solidFill>
                  <a:prstClr val="black"/>
                </a:solidFill>
                <a:latin typeface="Calibri"/>
              </a:rPr>
              <a:t>Replacement</a:t>
            </a:r>
          </a:p>
          <a:p>
            <a:pPr defTabSz="857198">
              <a:defRPr/>
            </a:pPr>
            <a:r>
              <a:rPr lang="en-CA" sz="937" kern="0">
                <a:solidFill>
                  <a:prstClr val="black"/>
                </a:solidFill>
                <a:latin typeface="Calibri"/>
              </a:rPr>
              <a:t>(fittings, conductor or full)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A56F252-1DEB-459F-BEAA-A70A5630514E}"/>
              </a:ext>
            </a:extLst>
          </p:cNvPr>
          <p:cNvSpPr/>
          <p:nvPr/>
        </p:nvSpPr>
        <p:spPr>
          <a:xfrm>
            <a:off x="6735870" y="3097503"/>
            <a:ext cx="136497" cy="139520"/>
          </a:xfrm>
          <a:prstGeom prst="rect">
            <a:avLst/>
          </a:prstGeom>
          <a:solidFill>
            <a:srgbClr val="85431E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857198">
              <a:defRPr/>
            </a:pPr>
            <a:endParaRPr lang="en-CA" sz="1687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03C6C17-B3FF-4DE3-8887-162402F1DC17}"/>
              </a:ext>
            </a:extLst>
          </p:cNvPr>
          <p:cNvSpPr txBox="1"/>
          <p:nvPr/>
        </p:nvSpPr>
        <p:spPr>
          <a:xfrm>
            <a:off x="6887166" y="3031758"/>
            <a:ext cx="1172590" cy="380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198">
              <a:defRPr/>
            </a:pPr>
            <a:r>
              <a:rPr lang="en-CA" sz="937" kern="0">
                <a:solidFill>
                  <a:prstClr val="black"/>
                </a:solidFill>
                <a:latin typeface="Calibri"/>
              </a:rPr>
              <a:t>Refurbishment (minor or major)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EB29C95-882F-4F8A-A72F-1862B3A70356}"/>
              </a:ext>
            </a:extLst>
          </p:cNvPr>
          <p:cNvSpPr/>
          <p:nvPr/>
        </p:nvSpPr>
        <p:spPr>
          <a:xfrm>
            <a:off x="6735869" y="2747011"/>
            <a:ext cx="137323" cy="139520"/>
          </a:xfrm>
          <a:prstGeom prst="rect">
            <a:avLst/>
          </a:prstGeom>
          <a:solidFill>
            <a:srgbClr val="85431E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857198">
              <a:defRPr/>
            </a:pPr>
            <a:endParaRPr lang="en-CA" sz="1687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B9C962D-7973-44F2-BC8D-AB1D01782F40}"/>
              </a:ext>
            </a:extLst>
          </p:cNvPr>
          <p:cNvSpPr txBox="1"/>
          <p:nvPr/>
        </p:nvSpPr>
        <p:spPr>
          <a:xfrm>
            <a:off x="6887166" y="2656655"/>
            <a:ext cx="1629987" cy="380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198">
              <a:defRPr/>
            </a:pPr>
            <a:r>
              <a:rPr lang="en-CA" sz="937" kern="0">
                <a:solidFill>
                  <a:prstClr val="black"/>
                </a:solidFill>
                <a:latin typeface="Calibri"/>
              </a:rPr>
              <a:t>Maintenance</a:t>
            </a:r>
          </a:p>
          <a:p>
            <a:pPr defTabSz="857198">
              <a:defRPr/>
            </a:pPr>
            <a:r>
              <a:rPr lang="en-CA" sz="937" kern="0">
                <a:solidFill>
                  <a:prstClr val="black"/>
                </a:solidFill>
                <a:latin typeface="Calibri"/>
              </a:rPr>
              <a:t>(basic, intermediate or major)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F6804A1-0332-4143-BD35-3A8267ADCF9A}"/>
              </a:ext>
            </a:extLst>
          </p:cNvPr>
          <p:cNvSpPr txBox="1"/>
          <p:nvPr/>
        </p:nvSpPr>
        <p:spPr>
          <a:xfrm>
            <a:off x="6413901" y="5402136"/>
            <a:ext cx="402674" cy="222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57198">
              <a:defRPr/>
            </a:pPr>
            <a:r>
              <a:rPr lang="en-CA" sz="844" kern="0">
                <a:solidFill>
                  <a:prstClr val="black"/>
                </a:solidFill>
                <a:latin typeface="Calibri"/>
              </a:rPr>
              <a:t>Time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95CF0E8-B5F6-453C-8397-AF9E6509333D}"/>
              </a:ext>
            </a:extLst>
          </p:cNvPr>
          <p:cNvGrpSpPr/>
          <p:nvPr/>
        </p:nvGrpSpPr>
        <p:grpSpPr>
          <a:xfrm>
            <a:off x="718317" y="3806136"/>
            <a:ext cx="5615980" cy="207749"/>
            <a:chOff x="1141958" y="4549558"/>
            <a:chExt cx="6086213" cy="221599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3103251-3525-46FF-B88F-A1AFCEAE5CB2}"/>
                </a:ext>
              </a:extLst>
            </p:cNvPr>
            <p:cNvSpPr txBox="1"/>
            <p:nvPr/>
          </p:nvSpPr>
          <p:spPr>
            <a:xfrm>
              <a:off x="1141958" y="4549558"/>
              <a:ext cx="408595" cy="221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57198">
                <a:defRPr/>
              </a:pPr>
              <a:r>
                <a:rPr lang="en-CA" sz="750" kern="0">
                  <a:solidFill>
                    <a:prstClr val="black"/>
                  </a:solidFill>
                  <a:latin typeface="Calibri"/>
                </a:rPr>
                <a:t>2020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33D9D412-C17E-4A01-8AF2-4169E73BE8E6}"/>
                </a:ext>
              </a:extLst>
            </p:cNvPr>
            <p:cNvSpPr txBox="1"/>
            <p:nvPr/>
          </p:nvSpPr>
          <p:spPr>
            <a:xfrm>
              <a:off x="1520466" y="4549558"/>
              <a:ext cx="408595" cy="221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57198">
                <a:defRPr/>
              </a:pPr>
              <a:r>
                <a:rPr lang="en-CA" sz="750" kern="0">
                  <a:solidFill>
                    <a:prstClr val="black"/>
                  </a:solidFill>
                  <a:latin typeface="Calibri"/>
                </a:rPr>
                <a:t>2021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9CB7BA71-C393-4422-8492-86B31F1EA358}"/>
                </a:ext>
              </a:extLst>
            </p:cNvPr>
            <p:cNvSpPr txBox="1"/>
            <p:nvPr/>
          </p:nvSpPr>
          <p:spPr>
            <a:xfrm>
              <a:off x="2277482" y="4549558"/>
              <a:ext cx="408595" cy="221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57198">
                <a:defRPr/>
              </a:pPr>
              <a:r>
                <a:rPr lang="en-CA" sz="750" kern="0">
                  <a:solidFill>
                    <a:prstClr val="black"/>
                  </a:solidFill>
                  <a:latin typeface="Calibri"/>
                </a:rPr>
                <a:t>2023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24A4433-320D-4D08-B005-55E119B77CE0}"/>
                </a:ext>
              </a:extLst>
            </p:cNvPr>
            <p:cNvSpPr txBox="1"/>
            <p:nvPr/>
          </p:nvSpPr>
          <p:spPr>
            <a:xfrm>
              <a:off x="2655990" y="4549558"/>
              <a:ext cx="408595" cy="221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57198">
                <a:defRPr/>
              </a:pPr>
              <a:r>
                <a:rPr lang="en-CA" sz="750" kern="0">
                  <a:solidFill>
                    <a:prstClr val="black"/>
                  </a:solidFill>
                  <a:latin typeface="Calibri"/>
                </a:rPr>
                <a:t>2024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9240F7CC-A210-4940-B6FD-E0009DDDA1C3}"/>
                </a:ext>
              </a:extLst>
            </p:cNvPr>
            <p:cNvSpPr txBox="1"/>
            <p:nvPr/>
          </p:nvSpPr>
          <p:spPr>
            <a:xfrm>
              <a:off x="3034498" y="4549558"/>
              <a:ext cx="408595" cy="221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57198">
                <a:defRPr/>
              </a:pPr>
              <a:r>
                <a:rPr lang="en-CA" sz="750" kern="0">
                  <a:solidFill>
                    <a:prstClr val="black"/>
                  </a:solidFill>
                  <a:latin typeface="Calibri"/>
                </a:rPr>
                <a:t>2025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FD25DC3E-3F09-4277-9D28-961A785D8B82}"/>
                </a:ext>
              </a:extLst>
            </p:cNvPr>
            <p:cNvSpPr txBox="1"/>
            <p:nvPr/>
          </p:nvSpPr>
          <p:spPr>
            <a:xfrm>
              <a:off x="3413006" y="4549558"/>
              <a:ext cx="408595" cy="221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57198">
                <a:defRPr/>
              </a:pPr>
              <a:r>
                <a:rPr lang="en-CA" sz="750" kern="0">
                  <a:solidFill>
                    <a:prstClr val="black"/>
                  </a:solidFill>
                  <a:latin typeface="Calibri"/>
                </a:rPr>
                <a:t>2026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0DB5E46E-6ABA-4FC1-BB2C-DA93051DC23D}"/>
                </a:ext>
              </a:extLst>
            </p:cNvPr>
            <p:cNvSpPr txBox="1"/>
            <p:nvPr/>
          </p:nvSpPr>
          <p:spPr>
            <a:xfrm>
              <a:off x="3791514" y="4549558"/>
              <a:ext cx="408595" cy="221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57198">
                <a:defRPr/>
              </a:pPr>
              <a:r>
                <a:rPr lang="en-CA" sz="750" kern="0">
                  <a:solidFill>
                    <a:prstClr val="black"/>
                  </a:solidFill>
                  <a:latin typeface="Calibri"/>
                </a:rPr>
                <a:t>2027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334E3420-FBE8-4CC3-AAF4-54DA9B34B92D}"/>
                </a:ext>
              </a:extLst>
            </p:cNvPr>
            <p:cNvSpPr txBox="1"/>
            <p:nvPr/>
          </p:nvSpPr>
          <p:spPr>
            <a:xfrm>
              <a:off x="4170022" y="4549558"/>
              <a:ext cx="408595" cy="221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57198">
                <a:defRPr/>
              </a:pPr>
              <a:r>
                <a:rPr lang="en-CA" sz="750" kern="0">
                  <a:solidFill>
                    <a:prstClr val="black"/>
                  </a:solidFill>
                  <a:latin typeface="Calibri"/>
                </a:rPr>
                <a:t>2028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1F039A42-5BF0-4BAF-9943-5EB330681AE8}"/>
                </a:ext>
              </a:extLst>
            </p:cNvPr>
            <p:cNvSpPr txBox="1"/>
            <p:nvPr/>
          </p:nvSpPr>
          <p:spPr>
            <a:xfrm>
              <a:off x="4548530" y="4549558"/>
              <a:ext cx="408595" cy="221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57198">
                <a:defRPr/>
              </a:pPr>
              <a:r>
                <a:rPr lang="en-CA" sz="750" kern="0">
                  <a:solidFill>
                    <a:prstClr val="black"/>
                  </a:solidFill>
                  <a:latin typeface="Calibri"/>
                </a:rPr>
                <a:t>2029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1B07F974-E46E-4F3E-9035-4523BEF13EA2}"/>
                </a:ext>
              </a:extLst>
            </p:cNvPr>
            <p:cNvSpPr txBox="1"/>
            <p:nvPr/>
          </p:nvSpPr>
          <p:spPr>
            <a:xfrm>
              <a:off x="4927038" y="4549558"/>
              <a:ext cx="408595" cy="221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57198">
                <a:defRPr/>
              </a:pPr>
              <a:r>
                <a:rPr lang="en-CA" sz="750" kern="0">
                  <a:solidFill>
                    <a:prstClr val="black"/>
                  </a:solidFill>
                  <a:latin typeface="Calibri"/>
                </a:rPr>
                <a:t>2030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1647B226-EF2D-4EDD-B09E-ECBCF1F8DCE8}"/>
                </a:ext>
              </a:extLst>
            </p:cNvPr>
            <p:cNvSpPr txBox="1"/>
            <p:nvPr/>
          </p:nvSpPr>
          <p:spPr>
            <a:xfrm>
              <a:off x="5305546" y="4549558"/>
              <a:ext cx="408595" cy="221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57198">
                <a:defRPr/>
              </a:pPr>
              <a:r>
                <a:rPr lang="en-CA" sz="750" kern="0">
                  <a:solidFill>
                    <a:prstClr val="black"/>
                  </a:solidFill>
                  <a:latin typeface="Calibri"/>
                </a:rPr>
                <a:t>2031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3041A032-0B09-44EC-88C7-DC88F1BCF3FB}"/>
                </a:ext>
              </a:extLst>
            </p:cNvPr>
            <p:cNvSpPr txBox="1"/>
            <p:nvPr/>
          </p:nvSpPr>
          <p:spPr>
            <a:xfrm>
              <a:off x="5684054" y="4549558"/>
              <a:ext cx="408595" cy="221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57198">
                <a:defRPr/>
              </a:pPr>
              <a:r>
                <a:rPr lang="en-CA" sz="750" kern="0">
                  <a:solidFill>
                    <a:prstClr val="black"/>
                  </a:solidFill>
                  <a:latin typeface="Calibri"/>
                </a:rPr>
                <a:t>2032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BE1E828-DA54-4075-8C4C-D738F084AD2F}"/>
                </a:ext>
              </a:extLst>
            </p:cNvPr>
            <p:cNvSpPr txBox="1"/>
            <p:nvPr/>
          </p:nvSpPr>
          <p:spPr>
            <a:xfrm>
              <a:off x="6062562" y="4549558"/>
              <a:ext cx="408595" cy="221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57198">
                <a:defRPr/>
              </a:pPr>
              <a:r>
                <a:rPr lang="en-CA" sz="750" kern="0">
                  <a:solidFill>
                    <a:prstClr val="black"/>
                  </a:solidFill>
                  <a:latin typeface="Calibri"/>
                </a:rPr>
                <a:t>2033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0B9B3F54-E014-4F81-9EA7-DA7BCAC813AD}"/>
                </a:ext>
              </a:extLst>
            </p:cNvPr>
            <p:cNvSpPr txBox="1"/>
            <p:nvPr/>
          </p:nvSpPr>
          <p:spPr>
            <a:xfrm>
              <a:off x="6441070" y="4549558"/>
              <a:ext cx="408595" cy="221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57198">
                <a:defRPr/>
              </a:pPr>
              <a:r>
                <a:rPr lang="en-CA" sz="750" kern="0">
                  <a:solidFill>
                    <a:prstClr val="black"/>
                  </a:solidFill>
                  <a:latin typeface="Calibri"/>
                </a:rPr>
                <a:t>2034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7FEF388D-9CF9-480A-80EA-73427BF7E663}"/>
                </a:ext>
              </a:extLst>
            </p:cNvPr>
            <p:cNvSpPr txBox="1"/>
            <p:nvPr/>
          </p:nvSpPr>
          <p:spPr>
            <a:xfrm>
              <a:off x="6819576" y="4549558"/>
              <a:ext cx="408595" cy="221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57198">
                <a:defRPr/>
              </a:pPr>
              <a:r>
                <a:rPr lang="en-CA" sz="750" kern="0">
                  <a:solidFill>
                    <a:prstClr val="black"/>
                  </a:solidFill>
                  <a:latin typeface="Calibri"/>
                </a:rPr>
                <a:t>2035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5A65756C-E993-436D-BEC2-842FE653E0A2}"/>
                </a:ext>
              </a:extLst>
            </p:cNvPr>
            <p:cNvSpPr txBox="1"/>
            <p:nvPr/>
          </p:nvSpPr>
          <p:spPr>
            <a:xfrm>
              <a:off x="1898974" y="4549558"/>
              <a:ext cx="408595" cy="221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57198">
                <a:defRPr/>
              </a:pPr>
              <a:r>
                <a:rPr lang="en-CA" sz="750" kern="0">
                  <a:solidFill>
                    <a:prstClr val="black"/>
                  </a:solidFill>
                  <a:latin typeface="Calibri"/>
                </a:rPr>
                <a:t>2022</a:t>
              </a:r>
            </a:p>
          </p:txBody>
        </p:sp>
      </p:grpSp>
      <p:sp>
        <p:nvSpPr>
          <p:cNvPr id="95" name="Rounded Rectangle 130">
            <a:extLst>
              <a:ext uri="{FF2B5EF4-FFF2-40B4-BE49-F238E27FC236}">
                <a16:creationId xmlns:a16="http://schemas.microsoft.com/office/drawing/2014/main" id="{CE213E76-A8BB-4C28-91AA-1695DAA52366}"/>
              </a:ext>
            </a:extLst>
          </p:cNvPr>
          <p:cNvSpPr/>
          <p:nvPr/>
        </p:nvSpPr>
        <p:spPr>
          <a:xfrm rot="16200000">
            <a:off x="-70479" y="2990770"/>
            <a:ext cx="1070182" cy="254507"/>
          </a:xfrm>
          <a:prstGeom prst="roundRect">
            <a:avLst>
              <a:gd name="adj" fmla="val 10465"/>
            </a:avLst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857198">
              <a:defRPr/>
            </a:pPr>
            <a:r>
              <a:rPr lang="es-ES_tradnl" sz="1687" kern="0">
                <a:solidFill>
                  <a:srgbClr val="053B57"/>
                </a:solidFill>
                <a:latin typeface="Calibri"/>
              </a:rPr>
              <a:t>Costo (£)</a:t>
            </a:r>
          </a:p>
        </p:txBody>
      </p:sp>
      <p:sp>
        <p:nvSpPr>
          <p:cNvPr id="96" name="Rounded Rectangle 131">
            <a:extLst>
              <a:ext uri="{FF2B5EF4-FFF2-40B4-BE49-F238E27FC236}">
                <a16:creationId xmlns:a16="http://schemas.microsoft.com/office/drawing/2014/main" id="{83B7A1F1-352D-4F1A-B43A-FEE98D89D6B6}"/>
              </a:ext>
            </a:extLst>
          </p:cNvPr>
          <p:cNvSpPr/>
          <p:nvPr/>
        </p:nvSpPr>
        <p:spPr>
          <a:xfrm rot="16200000">
            <a:off x="-76763" y="4688083"/>
            <a:ext cx="1070182" cy="254507"/>
          </a:xfrm>
          <a:prstGeom prst="roundRect">
            <a:avLst>
              <a:gd name="adj" fmla="val 10465"/>
            </a:avLst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857198">
              <a:defRPr/>
            </a:pPr>
            <a:r>
              <a:rPr lang="es-ES_tradnl" sz="1687" kern="0">
                <a:solidFill>
                  <a:srgbClr val="053B57"/>
                </a:solidFill>
                <a:latin typeface="Calibri"/>
              </a:rPr>
              <a:t>Riesgo (£)</a:t>
            </a: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1B2725D2-83E7-4A9A-B7FD-57754812664E}"/>
              </a:ext>
            </a:extLst>
          </p:cNvPr>
          <p:cNvCxnSpPr>
            <a:cxnSpLocks/>
          </p:cNvCxnSpPr>
          <p:nvPr/>
        </p:nvCxnSpPr>
        <p:spPr>
          <a:xfrm flipV="1">
            <a:off x="706053" y="4059187"/>
            <a:ext cx="0" cy="1435253"/>
          </a:xfrm>
          <a:prstGeom prst="straightConnector1">
            <a:avLst/>
          </a:prstGeom>
          <a:noFill/>
          <a:ln w="22225" cap="flat" cmpd="sng" algn="ctr">
            <a:solidFill>
              <a:srgbClr val="85431E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ADA249CB-FD91-4399-8CEB-6971151BEFDB}"/>
              </a:ext>
            </a:extLst>
          </p:cNvPr>
          <p:cNvCxnSpPr/>
          <p:nvPr/>
        </p:nvCxnSpPr>
        <p:spPr>
          <a:xfrm>
            <a:off x="694148" y="5494437"/>
            <a:ext cx="5734811" cy="0"/>
          </a:xfrm>
          <a:prstGeom prst="straightConnector1">
            <a:avLst/>
          </a:prstGeom>
          <a:noFill/>
          <a:ln w="22225" cap="flat" cmpd="sng" algn="ctr">
            <a:solidFill>
              <a:srgbClr val="85431E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650774DC-71FC-4BCF-8923-06CF06AD2E81}"/>
              </a:ext>
            </a:extLst>
          </p:cNvPr>
          <p:cNvCxnSpPr>
            <a:cxnSpLocks/>
          </p:cNvCxnSpPr>
          <p:nvPr/>
        </p:nvCxnSpPr>
        <p:spPr>
          <a:xfrm flipV="1">
            <a:off x="712559" y="2354265"/>
            <a:ext cx="0" cy="1435255"/>
          </a:xfrm>
          <a:prstGeom prst="straightConnector1">
            <a:avLst/>
          </a:prstGeom>
          <a:noFill/>
          <a:ln w="22225" cap="flat" cmpd="sng" algn="ctr">
            <a:solidFill>
              <a:srgbClr val="85431E"/>
            </a:solidFill>
            <a:prstDash val="solid"/>
            <a:tailEnd type="triangle"/>
          </a:ln>
          <a:effectLst/>
        </p:spPr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EAE34742-4BFD-4CA8-AE7F-700EBF39087C}"/>
              </a:ext>
            </a:extLst>
          </p:cNvPr>
          <p:cNvCxnSpPr>
            <a:cxnSpLocks/>
          </p:cNvCxnSpPr>
          <p:nvPr/>
        </p:nvCxnSpPr>
        <p:spPr>
          <a:xfrm>
            <a:off x="712560" y="3791711"/>
            <a:ext cx="5693598" cy="0"/>
          </a:xfrm>
          <a:prstGeom prst="straightConnector1">
            <a:avLst/>
          </a:prstGeom>
          <a:noFill/>
          <a:ln w="22225" cap="flat" cmpd="sng" algn="ctr">
            <a:solidFill>
              <a:srgbClr val="85431E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4F3AD9AE-299D-426E-94CF-64943D1CE02B}"/>
              </a:ext>
            </a:extLst>
          </p:cNvPr>
          <p:cNvCxnSpPr/>
          <p:nvPr/>
        </p:nvCxnSpPr>
        <p:spPr>
          <a:xfrm>
            <a:off x="3149803" y="4747470"/>
            <a:ext cx="0" cy="358813"/>
          </a:xfrm>
          <a:prstGeom prst="line">
            <a:avLst/>
          </a:prstGeom>
          <a:noFill/>
          <a:ln w="31750" cap="rnd" cmpd="sng" algn="ctr">
            <a:solidFill>
              <a:srgbClr val="FF0000"/>
            </a:solidFill>
            <a:prstDash val="sysDash"/>
          </a:ln>
          <a:effectLst/>
        </p:spPr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DF82D430-67AD-4EBF-9301-AFCB978448F3}"/>
              </a:ext>
            </a:extLst>
          </p:cNvPr>
          <p:cNvCxnSpPr>
            <a:cxnSpLocks/>
          </p:cNvCxnSpPr>
          <p:nvPr/>
        </p:nvCxnSpPr>
        <p:spPr>
          <a:xfrm>
            <a:off x="4204553" y="4505968"/>
            <a:ext cx="0" cy="273465"/>
          </a:xfrm>
          <a:prstGeom prst="line">
            <a:avLst/>
          </a:prstGeom>
          <a:noFill/>
          <a:ln w="31750" cap="rnd" cmpd="sng" algn="ctr">
            <a:solidFill>
              <a:srgbClr val="FF0000"/>
            </a:solidFill>
            <a:prstDash val="sysDash"/>
          </a:ln>
          <a:effectLst/>
        </p:spPr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8E5342CF-4837-4805-A1FD-D27F2AEF35CA}"/>
              </a:ext>
            </a:extLst>
          </p:cNvPr>
          <p:cNvCxnSpPr>
            <a:cxnSpLocks/>
          </p:cNvCxnSpPr>
          <p:nvPr/>
        </p:nvCxnSpPr>
        <p:spPr>
          <a:xfrm>
            <a:off x="5252535" y="4178160"/>
            <a:ext cx="6953" cy="1260107"/>
          </a:xfrm>
          <a:prstGeom prst="line">
            <a:avLst/>
          </a:prstGeom>
          <a:noFill/>
          <a:ln w="31750" cap="rnd" cmpd="sng" algn="ctr">
            <a:solidFill>
              <a:srgbClr val="FF0000"/>
            </a:solidFill>
            <a:prstDash val="sysDash"/>
          </a:ln>
          <a:effectLst/>
        </p:spPr>
      </p:cxnSp>
      <p:sp>
        <p:nvSpPr>
          <p:cNvPr id="104" name="Freeform: Shape 12">
            <a:extLst>
              <a:ext uri="{FF2B5EF4-FFF2-40B4-BE49-F238E27FC236}">
                <a16:creationId xmlns:a16="http://schemas.microsoft.com/office/drawing/2014/main" id="{7FA4C638-E849-425E-A666-744D38F19E9C}"/>
              </a:ext>
            </a:extLst>
          </p:cNvPr>
          <p:cNvSpPr/>
          <p:nvPr/>
        </p:nvSpPr>
        <p:spPr>
          <a:xfrm>
            <a:off x="1076054" y="4976860"/>
            <a:ext cx="1023824" cy="468532"/>
          </a:xfrm>
          <a:custGeom>
            <a:avLst/>
            <a:gdLst>
              <a:gd name="connsiteX0" fmla="*/ 0 w 1766170"/>
              <a:gd name="connsiteY0" fmla="*/ 563671 h 563671"/>
              <a:gd name="connsiteX1" fmla="*/ 344466 w 1766170"/>
              <a:gd name="connsiteY1" fmla="*/ 557408 h 563671"/>
              <a:gd name="connsiteX2" fmla="*/ 350729 w 1766170"/>
              <a:gd name="connsiteY2" fmla="*/ 557408 h 563671"/>
              <a:gd name="connsiteX3" fmla="*/ 933189 w 1766170"/>
              <a:gd name="connsiteY3" fmla="*/ 450937 h 563671"/>
              <a:gd name="connsiteX4" fmla="*/ 1478071 w 1766170"/>
              <a:gd name="connsiteY4" fmla="*/ 206679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3671"/>
              <a:gd name="connsiteX1" fmla="*/ 344466 w 1766170"/>
              <a:gd name="connsiteY1" fmla="*/ 557408 h 563671"/>
              <a:gd name="connsiteX2" fmla="*/ 400833 w 1766170"/>
              <a:gd name="connsiteY2" fmla="*/ 538619 h 563671"/>
              <a:gd name="connsiteX3" fmla="*/ 933189 w 1766170"/>
              <a:gd name="connsiteY3" fmla="*/ 450937 h 563671"/>
              <a:gd name="connsiteX4" fmla="*/ 1478071 w 1766170"/>
              <a:gd name="connsiteY4" fmla="*/ 206679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3671"/>
              <a:gd name="connsiteX1" fmla="*/ 244258 w 1766170"/>
              <a:gd name="connsiteY1" fmla="*/ 557408 h 563671"/>
              <a:gd name="connsiteX2" fmla="*/ 400833 w 1766170"/>
              <a:gd name="connsiteY2" fmla="*/ 538619 h 563671"/>
              <a:gd name="connsiteX3" fmla="*/ 933189 w 1766170"/>
              <a:gd name="connsiteY3" fmla="*/ 450937 h 563671"/>
              <a:gd name="connsiteX4" fmla="*/ 1478071 w 1766170"/>
              <a:gd name="connsiteY4" fmla="*/ 206679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3671"/>
              <a:gd name="connsiteX1" fmla="*/ 244258 w 1766170"/>
              <a:gd name="connsiteY1" fmla="*/ 557408 h 563671"/>
              <a:gd name="connsiteX2" fmla="*/ 544882 w 1766170"/>
              <a:gd name="connsiteY2" fmla="*/ 526093 h 563671"/>
              <a:gd name="connsiteX3" fmla="*/ 933189 w 1766170"/>
              <a:gd name="connsiteY3" fmla="*/ 450937 h 563671"/>
              <a:gd name="connsiteX4" fmla="*/ 1478071 w 1766170"/>
              <a:gd name="connsiteY4" fmla="*/ 206679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3671"/>
              <a:gd name="connsiteX1" fmla="*/ 244258 w 1766170"/>
              <a:gd name="connsiteY1" fmla="*/ 557408 h 563671"/>
              <a:gd name="connsiteX2" fmla="*/ 651354 w 1766170"/>
              <a:gd name="connsiteY2" fmla="*/ 519830 h 563671"/>
              <a:gd name="connsiteX3" fmla="*/ 933189 w 1766170"/>
              <a:gd name="connsiteY3" fmla="*/ 450937 h 563671"/>
              <a:gd name="connsiteX4" fmla="*/ 1478071 w 1766170"/>
              <a:gd name="connsiteY4" fmla="*/ 206679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3671"/>
              <a:gd name="connsiteX1" fmla="*/ 244258 w 1766170"/>
              <a:gd name="connsiteY1" fmla="*/ 557408 h 563671"/>
              <a:gd name="connsiteX2" fmla="*/ 651354 w 1766170"/>
              <a:gd name="connsiteY2" fmla="*/ 519830 h 563671"/>
              <a:gd name="connsiteX3" fmla="*/ 1152395 w 1766170"/>
              <a:gd name="connsiteY3" fmla="*/ 363255 h 563671"/>
              <a:gd name="connsiteX4" fmla="*/ 1478071 w 1766170"/>
              <a:gd name="connsiteY4" fmla="*/ 206679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4916"/>
              <a:gd name="connsiteX1" fmla="*/ 244258 w 1766170"/>
              <a:gd name="connsiteY1" fmla="*/ 557408 h 564916"/>
              <a:gd name="connsiteX2" fmla="*/ 782877 w 1766170"/>
              <a:gd name="connsiteY2" fmla="*/ 482252 h 564916"/>
              <a:gd name="connsiteX3" fmla="*/ 1152395 w 1766170"/>
              <a:gd name="connsiteY3" fmla="*/ 363255 h 564916"/>
              <a:gd name="connsiteX4" fmla="*/ 1478071 w 1766170"/>
              <a:gd name="connsiteY4" fmla="*/ 206679 h 564916"/>
              <a:gd name="connsiteX5" fmla="*/ 1766170 w 1766170"/>
              <a:gd name="connsiteY5" fmla="*/ 0 h 564916"/>
              <a:gd name="connsiteX6" fmla="*/ 1766170 w 1766170"/>
              <a:gd name="connsiteY6" fmla="*/ 0 h 564916"/>
              <a:gd name="connsiteX0" fmla="*/ 0 w 1766170"/>
              <a:gd name="connsiteY0" fmla="*/ 563671 h 563671"/>
              <a:gd name="connsiteX1" fmla="*/ 419622 w 1766170"/>
              <a:gd name="connsiteY1" fmla="*/ 532356 h 563671"/>
              <a:gd name="connsiteX2" fmla="*/ 782877 w 1766170"/>
              <a:gd name="connsiteY2" fmla="*/ 482252 h 563671"/>
              <a:gd name="connsiteX3" fmla="*/ 1152395 w 1766170"/>
              <a:gd name="connsiteY3" fmla="*/ 363255 h 563671"/>
              <a:gd name="connsiteX4" fmla="*/ 1478071 w 1766170"/>
              <a:gd name="connsiteY4" fmla="*/ 206679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3671"/>
              <a:gd name="connsiteX1" fmla="*/ 419622 w 1766170"/>
              <a:gd name="connsiteY1" fmla="*/ 532356 h 563671"/>
              <a:gd name="connsiteX2" fmla="*/ 894195 w 1766170"/>
              <a:gd name="connsiteY2" fmla="*/ 442496 h 563671"/>
              <a:gd name="connsiteX3" fmla="*/ 1152395 w 1766170"/>
              <a:gd name="connsiteY3" fmla="*/ 363255 h 563671"/>
              <a:gd name="connsiteX4" fmla="*/ 1478071 w 1766170"/>
              <a:gd name="connsiteY4" fmla="*/ 206679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3671"/>
              <a:gd name="connsiteX1" fmla="*/ 419622 w 1766170"/>
              <a:gd name="connsiteY1" fmla="*/ 532356 h 563671"/>
              <a:gd name="connsiteX2" fmla="*/ 894195 w 1766170"/>
              <a:gd name="connsiteY2" fmla="*/ 442496 h 563671"/>
              <a:gd name="connsiteX3" fmla="*/ 1279615 w 1766170"/>
              <a:gd name="connsiteY3" fmla="*/ 299645 h 563671"/>
              <a:gd name="connsiteX4" fmla="*/ 1478071 w 1766170"/>
              <a:gd name="connsiteY4" fmla="*/ 206679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3671"/>
              <a:gd name="connsiteX1" fmla="*/ 419622 w 1766170"/>
              <a:gd name="connsiteY1" fmla="*/ 532356 h 563671"/>
              <a:gd name="connsiteX2" fmla="*/ 894195 w 1766170"/>
              <a:gd name="connsiteY2" fmla="*/ 442496 h 563671"/>
              <a:gd name="connsiteX3" fmla="*/ 1279615 w 1766170"/>
              <a:gd name="connsiteY3" fmla="*/ 299645 h 563671"/>
              <a:gd name="connsiteX4" fmla="*/ 1549632 w 1766170"/>
              <a:gd name="connsiteY4" fmla="*/ 151020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3671"/>
              <a:gd name="connsiteX1" fmla="*/ 419622 w 1766170"/>
              <a:gd name="connsiteY1" fmla="*/ 532356 h 563671"/>
              <a:gd name="connsiteX2" fmla="*/ 894195 w 1766170"/>
              <a:gd name="connsiteY2" fmla="*/ 442496 h 563671"/>
              <a:gd name="connsiteX3" fmla="*/ 1375031 w 1766170"/>
              <a:gd name="connsiteY3" fmla="*/ 251937 h 563671"/>
              <a:gd name="connsiteX4" fmla="*/ 1549632 w 1766170"/>
              <a:gd name="connsiteY4" fmla="*/ 151020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3671"/>
              <a:gd name="connsiteX1" fmla="*/ 419622 w 1766170"/>
              <a:gd name="connsiteY1" fmla="*/ 532356 h 563671"/>
              <a:gd name="connsiteX2" fmla="*/ 894195 w 1766170"/>
              <a:gd name="connsiteY2" fmla="*/ 442496 h 563671"/>
              <a:gd name="connsiteX3" fmla="*/ 1375031 w 1766170"/>
              <a:gd name="connsiteY3" fmla="*/ 251937 h 563671"/>
              <a:gd name="connsiteX4" fmla="*/ 1605292 w 1766170"/>
              <a:gd name="connsiteY4" fmla="*/ 119215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93709"/>
              <a:gd name="connsiteY0" fmla="*/ 595317 h 595317"/>
              <a:gd name="connsiteX1" fmla="*/ 419622 w 1793709"/>
              <a:gd name="connsiteY1" fmla="*/ 564002 h 595317"/>
              <a:gd name="connsiteX2" fmla="*/ 894195 w 1793709"/>
              <a:gd name="connsiteY2" fmla="*/ 474142 h 595317"/>
              <a:gd name="connsiteX3" fmla="*/ 1375031 w 1793709"/>
              <a:gd name="connsiteY3" fmla="*/ 283583 h 595317"/>
              <a:gd name="connsiteX4" fmla="*/ 1764319 w 1793709"/>
              <a:gd name="connsiteY4" fmla="*/ 15689 h 595317"/>
              <a:gd name="connsiteX5" fmla="*/ 1766170 w 1793709"/>
              <a:gd name="connsiteY5" fmla="*/ 31646 h 595317"/>
              <a:gd name="connsiteX6" fmla="*/ 1766170 w 1793709"/>
              <a:gd name="connsiteY6" fmla="*/ 31646 h 595317"/>
              <a:gd name="connsiteX0" fmla="*/ 0 w 1805800"/>
              <a:gd name="connsiteY0" fmla="*/ 600744 h 600744"/>
              <a:gd name="connsiteX1" fmla="*/ 419622 w 1805800"/>
              <a:gd name="connsiteY1" fmla="*/ 569429 h 600744"/>
              <a:gd name="connsiteX2" fmla="*/ 894195 w 1805800"/>
              <a:gd name="connsiteY2" fmla="*/ 479569 h 600744"/>
              <a:gd name="connsiteX3" fmla="*/ 1375031 w 1805800"/>
              <a:gd name="connsiteY3" fmla="*/ 289010 h 600744"/>
              <a:gd name="connsiteX4" fmla="*/ 1764319 w 1805800"/>
              <a:gd name="connsiteY4" fmla="*/ 21116 h 600744"/>
              <a:gd name="connsiteX5" fmla="*/ 1766170 w 1805800"/>
              <a:gd name="connsiteY5" fmla="*/ 37073 h 600744"/>
              <a:gd name="connsiteX6" fmla="*/ 1511728 w 1805800"/>
              <a:gd name="connsiteY6" fmla="*/ 196099 h 600744"/>
              <a:gd name="connsiteX0" fmla="*/ 0 w 1805800"/>
              <a:gd name="connsiteY0" fmla="*/ 600744 h 600744"/>
              <a:gd name="connsiteX1" fmla="*/ 419622 w 1805800"/>
              <a:gd name="connsiteY1" fmla="*/ 569429 h 600744"/>
              <a:gd name="connsiteX2" fmla="*/ 894195 w 1805800"/>
              <a:gd name="connsiteY2" fmla="*/ 479569 h 600744"/>
              <a:gd name="connsiteX3" fmla="*/ 1375031 w 1805800"/>
              <a:gd name="connsiteY3" fmla="*/ 289010 h 600744"/>
              <a:gd name="connsiteX4" fmla="*/ 1764319 w 1805800"/>
              <a:gd name="connsiteY4" fmla="*/ 21116 h 600744"/>
              <a:gd name="connsiteX5" fmla="*/ 1766170 w 1805800"/>
              <a:gd name="connsiteY5" fmla="*/ 37073 h 600744"/>
              <a:gd name="connsiteX0" fmla="*/ 0 w 1764319"/>
              <a:gd name="connsiteY0" fmla="*/ 579628 h 579628"/>
              <a:gd name="connsiteX1" fmla="*/ 419622 w 1764319"/>
              <a:gd name="connsiteY1" fmla="*/ 548313 h 579628"/>
              <a:gd name="connsiteX2" fmla="*/ 894195 w 1764319"/>
              <a:gd name="connsiteY2" fmla="*/ 458453 h 579628"/>
              <a:gd name="connsiteX3" fmla="*/ 1375031 w 1764319"/>
              <a:gd name="connsiteY3" fmla="*/ 267894 h 579628"/>
              <a:gd name="connsiteX4" fmla="*/ 1764319 w 1764319"/>
              <a:gd name="connsiteY4" fmla="*/ 0 h 579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4319" h="579628">
                <a:moveTo>
                  <a:pt x="0" y="579628"/>
                </a:moveTo>
                <a:cubicBezTo>
                  <a:pt x="114822" y="577540"/>
                  <a:pt x="270590" y="568509"/>
                  <a:pt x="419622" y="548313"/>
                </a:cubicBezTo>
                <a:cubicBezTo>
                  <a:pt x="568654" y="528117"/>
                  <a:pt x="734960" y="505189"/>
                  <a:pt x="894195" y="458453"/>
                </a:cubicBezTo>
                <a:cubicBezTo>
                  <a:pt x="1053430" y="411717"/>
                  <a:pt x="1230010" y="344303"/>
                  <a:pt x="1375031" y="267894"/>
                </a:cubicBezTo>
                <a:cubicBezTo>
                  <a:pt x="1520052" y="191485"/>
                  <a:pt x="1699129" y="41989"/>
                  <a:pt x="1764319" y="0"/>
                </a:cubicBezTo>
              </a:path>
            </a:pathLst>
          </a:custGeom>
          <a:noFill/>
          <a:ln w="31750" cap="rnd" cmpd="sng" algn="ctr">
            <a:solidFill>
              <a:srgbClr val="FF0000"/>
            </a:solidFill>
            <a:prstDash val="sysDash"/>
          </a:ln>
          <a:effectLst/>
        </p:spPr>
        <p:txBody>
          <a:bodyPr rtlCol="0" anchor="ctr"/>
          <a:lstStyle/>
          <a:p>
            <a:pPr algn="ctr" defTabSz="857198">
              <a:defRPr/>
            </a:pPr>
            <a:endParaRPr lang="en-CA" sz="1687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5" name="Freeform: Shape 85">
            <a:extLst>
              <a:ext uri="{FF2B5EF4-FFF2-40B4-BE49-F238E27FC236}">
                <a16:creationId xmlns:a16="http://schemas.microsoft.com/office/drawing/2014/main" id="{7CD0980B-767D-4BEB-BE29-C9E034543381}"/>
              </a:ext>
            </a:extLst>
          </p:cNvPr>
          <p:cNvSpPr/>
          <p:nvPr/>
        </p:nvSpPr>
        <p:spPr>
          <a:xfrm>
            <a:off x="2136707" y="4738231"/>
            <a:ext cx="984343" cy="596262"/>
          </a:xfrm>
          <a:custGeom>
            <a:avLst/>
            <a:gdLst>
              <a:gd name="connsiteX0" fmla="*/ 0 w 1766170"/>
              <a:gd name="connsiteY0" fmla="*/ 563671 h 563671"/>
              <a:gd name="connsiteX1" fmla="*/ 344466 w 1766170"/>
              <a:gd name="connsiteY1" fmla="*/ 557408 h 563671"/>
              <a:gd name="connsiteX2" fmla="*/ 350729 w 1766170"/>
              <a:gd name="connsiteY2" fmla="*/ 557408 h 563671"/>
              <a:gd name="connsiteX3" fmla="*/ 933189 w 1766170"/>
              <a:gd name="connsiteY3" fmla="*/ 450937 h 563671"/>
              <a:gd name="connsiteX4" fmla="*/ 1478071 w 1766170"/>
              <a:gd name="connsiteY4" fmla="*/ 206679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3671"/>
              <a:gd name="connsiteX1" fmla="*/ 344466 w 1766170"/>
              <a:gd name="connsiteY1" fmla="*/ 557408 h 563671"/>
              <a:gd name="connsiteX2" fmla="*/ 400833 w 1766170"/>
              <a:gd name="connsiteY2" fmla="*/ 538619 h 563671"/>
              <a:gd name="connsiteX3" fmla="*/ 933189 w 1766170"/>
              <a:gd name="connsiteY3" fmla="*/ 450937 h 563671"/>
              <a:gd name="connsiteX4" fmla="*/ 1478071 w 1766170"/>
              <a:gd name="connsiteY4" fmla="*/ 206679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3671"/>
              <a:gd name="connsiteX1" fmla="*/ 244258 w 1766170"/>
              <a:gd name="connsiteY1" fmla="*/ 557408 h 563671"/>
              <a:gd name="connsiteX2" fmla="*/ 400833 w 1766170"/>
              <a:gd name="connsiteY2" fmla="*/ 538619 h 563671"/>
              <a:gd name="connsiteX3" fmla="*/ 933189 w 1766170"/>
              <a:gd name="connsiteY3" fmla="*/ 450937 h 563671"/>
              <a:gd name="connsiteX4" fmla="*/ 1478071 w 1766170"/>
              <a:gd name="connsiteY4" fmla="*/ 206679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3671"/>
              <a:gd name="connsiteX1" fmla="*/ 244258 w 1766170"/>
              <a:gd name="connsiteY1" fmla="*/ 557408 h 563671"/>
              <a:gd name="connsiteX2" fmla="*/ 544882 w 1766170"/>
              <a:gd name="connsiteY2" fmla="*/ 526093 h 563671"/>
              <a:gd name="connsiteX3" fmla="*/ 933189 w 1766170"/>
              <a:gd name="connsiteY3" fmla="*/ 450937 h 563671"/>
              <a:gd name="connsiteX4" fmla="*/ 1478071 w 1766170"/>
              <a:gd name="connsiteY4" fmla="*/ 206679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3671"/>
              <a:gd name="connsiteX1" fmla="*/ 244258 w 1766170"/>
              <a:gd name="connsiteY1" fmla="*/ 557408 h 563671"/>
              <a:gd name="connsiteX2" fmla="*/ 651354 w 1766170"/>
              <a:gd name="connsiteY2" fmla="*/ 519830 h 563671"/>
              <a:gd name="connsiteX3" fmla="*/ 933189 w 1766170"/>
              <a:gd name="connsiteY3" fmla="*/ 450937 h 563671"/>
              <a:gd name="connsiteX4" fmla="*/ 1478071 w 1766170"/>
              <a:gd name="connsiteY4" fmla="*/ 206679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3671"/>
              <a:gd name="connsiteX1" fmla="*/ 244258 w 1766170"/>
              <a:gd name="connsiteY1" fmla="*/ 557408 h 563671"/>
              <a:gd name="connsiteX2" fmla="*/ 651354 w 1766170"/>
              <a:gd name="connsiteY2" fmla="*/ 519830 h 563671"/>
              <a:gd name="connsiteX3" fmla="*/ 1152395 w 1766170"/>
              <a:gd name="connsiteY3" fmla="*/ 363255 h 563671"/>
              <a:gd name="connsiteX4" fmla="*/ 1478071 w 1766170"/>
              <a:gd name="connsiteY4" fmla="*/ 206679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4916"/>
              <a:gd name="connsiteX1" fmla="*/ 244258 w 1766170"/>
              <a:gd name="connsiteY1" fmla="*/ 557408 h 564916"/>
              <a:gd name="connsiteX2" fmla="*/ 782877 w 1766170"/>
              <a:gd name="connsiteY2" fmla="*/ 482252 h 564916"/>
              <a:gd name="connsiteX3" fmla="*/ 1152395 w 1766170"/>
              <a:gd name="connsiteY3" fmla="*/ 363255 h 564916"/>
              <a:gd name="connsiteX4" fmla="*/ 1478071 w 1766170"/>
              <a:gd name="connsiteY4" fmla="*/ 206679 h 564916"/>
              <a:gd name="connsiteX5" fmla="*/ 1766170 w 1766170"/>
              <a:gd name="connsiteY5" fmla="*/ 0 h 564916"/>
              <a:gd name="connsiteX6" fmla="*/ 1766170 w 1766170"/>
              <a:gd name="connsiteY6" fmla="*/ 0 h 564916"/>
              <a:gd name="connsiteX0" fmla="*/ 0 w 1766170"/>
              <a:gd name="connsiteY0" fmla="*/ 563671 h 563671"/>
              <a:gd name="connsiteX1" fmla="*/ 419622 w 1766170"/>
              <a:gd name="connsiteY1" fmla="*/ 532356 h 563671"/>
              <a:gd name="connsiteX2" fmla="*/ 782877 w 1766170"/>
              <a:gd name="connsiteY2" fmla="*/ 482252 h 563671"/>
              <a:gd name="connsiteX3" fmla="*/ 1152395 w 1766170"/>
              <a:gd name="connsiteY3" fmla="*/ 363255 h 563671"/>
              <a:gd name="connsiteX4" fmla="*/ 1478071 w 1766170"/>
              <a:gd name="connsiteY4" fmla="*/ 206679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3671"/>
              <a:gd name="connsiteX1" fmla="*/ 419622 w 1766170"/>
              <a:gd name="connsiteY1" fmla="*/ 532356 h 563671"/>
              <a:gd name="connsiteX2" fmla="*/ 894195 w 1766170"/>
              <a:gd name="connsiteY2" fmla="*/ 442496 h 563671"/>
              <a:gd name="connsiteX3" fmla="*/ 1152395 w 1766170"/>
              <a:gd name="connsiteY3" fmla="*/ 363255 h 563671"/>
              <a:gd name="connsiteX4" fmla="*/ 1478071 w 1766170"/>
              <a:gd name="connsiteY4" fmla="*/ 206679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3671"/>
              <a:gd name="connsiteX1" fmla="*/ 419622 w 1766170"/>
              <a:gd name="connsiteY1" fmla="*/ 532356 h 563671"/>
              <a:gd name="connsiteX2" fmla="*/ 894195 w 1766170"/>
              <a:gd name="connsiteY2" fmla="*/ 442496 h 563671"/>
              <a:gd name="connsiteX3" fmla="*/ 1279615 w 1766170"/>
              <a:gd name="connsiteY3" fmla="*/ 299645 h 563671"/>
              <a:gd name="connsiteX4" fmla="*/ 1478071 w 1766170"/>
              <a:gd name="connsiteY4" fmla="*/ 206679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3671"/>
              <a:gd name="connsiteX1" fmla="*/ 419622 w 1766170"/>
              <a:gd name="connsiteY1" fmla="*/ 532356 h 563671"/>
              <a:gd name="connsiteX2" fmla="*/ 894195 w 1766170"/>
              <a:gd name="connsiteY2" fmla="*/ 442496 h 563671"/>
              <a:gd name="connsiteX3" fmla="*/ 1279615 w 1766170"/>
              <a:gd name="connsiteY3" fmla="*/ 299645 h 563671"/>
              <a:gd name="connsiteX4" fmla="*/ 1549632 w 1766170"/>
              <a:gd name="connsiteY4" fmla="*/ 151020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3671"/>
              <a:gd name="connsiteX1" fmla="*/ 419622 w 1766170"/>
              <a:gd name="connsiteY1" fmla="*/ 532356 h 563671"/>
              <a:gd name="connsiteX2" fmla="*/ 894195 w 1766170"/>
              <a:gd name="connsiteY2" fmla="*/ 442496 h 563671"/>
              <a:gd name="connsiteX3" fmla="*/ 1375031 w 1766170"/>
              <a:gd name="connsiteY3" fmla="*/ 251937 h 563671"/>
              <a:gd name="connsiteX4" fmla="*/ 1549632 w 1766170"/>
              <a:gd name="connsiteY4" fmla="*/ 151020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3671"/>
              <a:gd name="connsiteX1" fmla="*/ 419622 w 1766170"/>
              <a:gd name="connsiteY1" fmla="*/ 532356 h 563671"/>
              <a:gd name="connsiteX2" fmla="*/ 894195 w 1766170"/>
              <a:gd name="connsiteY2" fmla="*/ 442496 h 563671"/>
              <a:gd name="connsiteX3" fmla="*/ 1375031 w 1766170"/>
              <a:gd name="connsiteY3" fmla="*/ 251937 h 563671"/>
              <a:gd name="connsiteX4" fmla="*/ 1605292 w 1766170"/>
              <a:gd name="connsiteY4" fmla="*/ 119215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93709"/>
              <a:gd name="connsiteY0" fmla="*/ 595317 h 595317"/>
              <a:gd name="connsiteX1" fmla="*/ 419622 w 1793709"/>
              <a:gd name="connsiteY1" fmla="*/ 564002 h 595317"/>
              <a:gd name="connsiteX2" fmla="*/ 894195 w 1793709"/>
              <a:gd name="connsiteY2" fmla="*/ 474142 h 595317"/>
              <a:gd name="connsiteX3" fmla="*/ 1375031 w 1793709"/>
              <a:gd name="connsiteY3" fmla="*/ 283583 h 595317"/>
              <a:gd name="connsiteX4" fmla="*/ 1764319 w 1793709"/>
              <a:gd name="connsiteY4" fmla="*/ 15689 h 595317"/>
              <a:gd name="connsiteX5" fmla="*/ 1766170 w 1793709"/>
              <a:gd name="connsiteY5" fmla="*/ 31646 h 595317"/>
              <a:gd name="connsiteX6" fmla="*/ 1766170 w 1793709"/>
              <a:gd name="connsiteY6" fmla="*/ 31646 h 595317"/>
              <a:gd name="connsiteX0" fmla="*/ 0 w 1805800"/>
              <a:gd name="connsiteY0" fmla="*/ 600744 h 600744"/>
              <a:gd name="connsiteX1" fmla="*/ 419622 w 1805800"/>
              <a:gd name="connsiteY1" fmla="*/ 569429 h 600744"/>
              <a:gd name="connsiteX2" fmla="*/ 894195 w 1805800"/>
              <a:gd name="connsiteY2" fmla="*/ 479569 h 600744"/>
              <a:gd name="connsiteX3" fmla="*/ 1375031 w 1805800"/>
              <a:gd name="connsiteY3" fmla="*/ 289010 h 600744"/>
              <a:gd name="connsiteX4" fmla="*/ 1764319 w 1805800"/>
              <a:gd name="connsiteY4" fmla="*/ 21116 h 600744"/>
              <a:gd name="connsiteX5" fmla="*/ 1766170 w 1805800"/>
              <a:gd name="connsiteY5" fmla="*/ 37073 h 600744"/>
              <a:gd name="connsiteX6" fmla="*/ 1511728 w 1805800"/>
              <a:gd name="connsiteY6" fmla="*/ 196099 h 600744"/>
              <a:gd name="connsiteX0" fmla="*/ 0 w 1805800"/>
              <a:gd name="connsiteY0" fmla="*/ 600744 h 600744"/>
              <a:gd name="connsiteX1" fmla="*/ 419622 w 1805800"/>
              <a:gd name="connsiteY1" fmla="*/ 569429 h 600744"/>
              <a:gd name="connsiteX2" fmla="*/ 894195 w 1805800"/>
              <a:gd name="connsiteY2" fmla="*/ 479569 h 600744"/>
              <a:gd name="connsiteX3" fmla="*/ 1375031 w 1805800"/>
              <a:gd name="connsiteY3" fmla="*/ 289010 h 600744"/>
              <a:gd name="connsiteX4" fmla="*/ 1764319 w 1805800"/>
              <a:gd name="connsiteY4" fmla="*/ 21116 h 600744"/>
              <a:gd name="connsiteX5" fmla="*/ 1766170 w 1805800"/>
              <a:gd name="connsiteY5" fmla="*/ 37073 h 600744"/>
              <a:gd name="connsiteX0" fmla="*/ 0 w 1764319"/>
              <a:gd name="connsiteY0" fmla="*/ 579628 h 579628"/>
              <a:gd name="connsiteX1" fmla="*/ 419622 w 1764319"/>
              <a:gd name="connsiteY1" fmla="*/ 548313 h 579628"/>
              <a:gd name="connsiteX2" fmla="*/ 894195 w 1764319"/>
              <a:gd name="connsiteY2" fmla="*/ 458453 h 579628"/>
              <a:gd name="connsiteX3" fmla="*/ 1375031 w 1764319"/>
              <a:gd name="connsiteY3" fmla="*/ 267894 h 579628"/>
              <a:gd name="connsiteX4" fmla="*/ 1764319 w 1764319"/>
              <a:gd name="connsiteY4" fmla="*/ 0 h 579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4319" h="579628">
                <a:moveTo>
                  <a:pt x="0" y="579628"/>
                </a:moveTo>
                <a:cubicBezTo>
                  <a:pt x="114822" y="577540"/>
                  <a:pt x="270590" y="568509"/>
                  <a:pt x="419622" y="548313"/>
                </a:cubicBezTo>
                <a:cubicBezTo>
                  <a:pt x="568654" y="528117"/>
                  <a:pt x="734960" y="505189"/>
                  <a:pt x="894195" y="458453"/>
                </a:cubicBezTo>
                <a:cubicBezTo>
                  <a:pt x="1053430" y="411717"/>
                  <a:pt x="1230010" y="344303"/>
                  <a:pt x="1375031" y="267894"/>
                </a:cubicBezTo>
                <a:cubicBezTo>
                  <a:pt x="1520052" y="191485"/>
                  <a:pt x="1699129" y="41989"/>
                  <a:pt x="1764319" y="0"/>
                </a:cubicBezTo>
              </a:path>
            </a:pathLst>
          </a:custGeom>
          <a:noFill/>
          <a:ln w="31750" cap="rnd" cmpd="sng" algn="ctr">
            <a:solidFill>
              <a:srgbClr val="FF0000"/>
            </a:solidFill>
            <a:prstDash val="sysDash"/>
          </a:ln>
          <a:effectLst/>
        </p:spPr>
        <p:txBody>
          <a:bodyPr rtlCol="0" anchor="ctr"/>
          <a:lstStyle/>
          <a:p>
            <a:pPr algn="ctr" defTabSz="857198">
              <a:defRPr/>
            </a:pPr>
            <a:endParaRPr lang="en-CA" sz="1687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6" name="Freeform: Shape 86">
            <a:extLst>
              <a:ext uri="{FF2B5EF4-FFF2-40B4-BE49-F238E27FC236}">
                <a16:creationId xmlns:a16="http://schemas.microsoft.com/office/drawing/2014/main" id="{E6B74D0C-802B-44E3-B928-F26F9F069514}"/>
              </a:ext>
            </a:extLst>
          </p:cNvPr>
          <p:cNvSpPr/>
          <p:nvPr/>
        </p:nvSpPr>
        <p:spPr>
          <a:xfrm>
            <a:off x="3192109" y="4505970"/>
            <a:ext cx="984322" cy="596262"/>
          </a:xfrm>
          <a:custGeom>
            <a:avLst/>
            <a:gdLst>
              <a:gd name="connsiteX0" fmla="*/ 0 w 1766170"/>
              <a:gd name="connsiteY0" fmla="*/ 563671 h 563671"/>
              <a:gd name="connsiteX1" fmla="*/ 344466 w 1766170"/>
              <a:gd name="connsiteY1" fmla="*/ 557408 h 563671"/>
              <a:gd name="connsiteX2" fmla="*/ 350729 w 1766170"/>
              <a:gd name="connsiteY2" fmla="*/ 557408 h 563671"/>
              <a:gd name="connsiteX3" fmla="*/ 933189 w 1766170"/>
              <a:gd name="connsiteY3" fmla="*/ 450937 h 563671"/>
              <a:gd name="connsiteX4" fmla="*/ 1478071 w 1766170"/>
              <a:gd name="connsiteY4" fmla="*/ 206679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3671"/>
              <a:gd name="connsiteX1" fmla="*/ 344466 w 1766170"/>
              <a:gd name="connsiteY1" fmla="*/ 557408 h 563671"/>
              <a:gd name="connsiteX2" fmla="*/ 400833 w 1766170"/>
              <a:gd name="connsiteY2" fmla="*/ 538619 h 563671"/>
              <a:gd name="connsiteX3" fmla="*/ 933189 w 1766170"/>
              <a:gd name="connsiteY3" fmla="*/ 450937 h 563671"/>
              <a:gd name="connsiteX4" fmla="*/ 1478071 w 1766170"/>
              <a:gd name="connsiteY4" fmla="*/ 206679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3671"/>
              <a:gd name="connsiteX1" fmla="*/ 244258 w 1766170"/>
              <a:gd name="connsiteY1" fmla="*/ 557408 h 563671"/>
              <a:gd name="connsiteX2" fmla="*/ 400833 w 1766170"/>
              <a:gd name="connsiteY2" fmla="*/ 538619 h 563671"/>
              <a:gd name="connsiteX3" fmla="*/ 933189 w 1766170"/>
              <a:gd name="connsiteY3" fmla="*/ 450937 h 563671"/>
              <a:gd name="connsiteX4" fmla="*/ 1478071 w 1766170"/>
              <a:gd name="connsiteY4" fmla="*/ 206679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3671"/>
              <a:gd name="connsiteX1" fmla="*/ 244258 w 1766170"/>
              <a:gd name="connsiteY1" fmla="*/ 557408 h 563671"/>
              <a:gd name="connsiteX2" fmla="*/ 544882 w 1766170"/>
              <a:gd name="connsiteY2" fmla="*/ 526093 h 563671"/>
              <a:gd name="connsiteX3" fmla="*/ 933189 w 1766170"/>
              <a:gd name="connsiteY3" fmla="*/ 450937 h 563671"/>
              <a:gd name="connsiteX4" fmla="*/ 1478071 w 1766170"/>
              <a:gd name="connsiteY4" fmla="*/ 206679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3671"/>
              <a:gd name="connsiteX1" fmla="*/ 244258 w 1766170"/>
              <a:gd name="connsiteY1" fmla="*/ 557408 h 563671"/>
              <a:gd name="connsiteX2" fmla="*/ 651354 w 1766170"/>
              <a:gd name="connsiteY2" fmla="*/ 519830 h 563671"/>
              <a:gd name="connsiteX3" fmla="*/ 933189 w 1766170"/>
              <a:gd name="connsiteY3" fmla="*/ 450937 h 563671"/>
              <a:gd name="connsiteX4" fmla="*/ 1478071 w 1766170"/>
              <a:gd name="connsiteY4" fmla="*/ 206679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3671"/>
              <a:gd name="connsiteX1" fmla="*/ 244258 w 1766170"/>
              <a:gd name="connsiteY1" fmla="*/ 557408 h 563671"/>
              <a:gd name="connsiteX2" fmla="*/ 651354 w 1766170"/>
              <a:gd name="connsiteY2" fmla="*/ 519830 h 563671"/>
              <a:gd name="connsiteX3" fmla="*/ 1152395 w 1766170"/>
              <a:gd name="connsiteY3" fmla="*/ 363255 h 563671"/>
              <a:gd name="connsiteX4" fmla="*/ 1478071 w 1766170"/>
              <a:gd name="connsiteY4" fmla="*/ 206679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4916"/>
              <a:gd name="connsiteX1" fmla="*/ 244258 w 1766170"/>
              <a:gd name="connsiteY1" fmla="*/ 557408 h 564916"/>
              <a:gd name="connsiteX2" fmla="*/ 782877 w 1766170"/>
              <a:gd name="connsiteY2" fmla="*/ 482252 h 564916"/>
              <a:gd name="connsiteX3" fmla="*/ 1152395 w 1766170"/>
              <a:gd name="connsiteY3" fmla="*/ 363255 h 564916"/>
              <a:gd name="connsiteX4" fmla="*/ 1478071 w 1766170"/>
              <a:gd name="connsiteY4" fmla="*/ 206679 h 564916"/>
              <a:gd name="connsiteX5" fmla="*/ 1766170 w 1766170"/>
              <a:gd name="connsiteY5" fmla="*/ 0 h 564916"/>
              <a:gd name="connsiteX6" fmla="*/ 1766170 w 1766170"/>
              <a:gd name="connsiteY6" fmla="*/ 0 h 564916"/>
              <a:gd name="connsiteX0" fmla="*/ 0 w 1766170"/>
              <a:gd name="connsiteY0" fmla="*/ 563671 h 563671"/>
              <a:gd name="connsiteX1" fmla="*/ 419622 w 1766170"/>
              <a:gd name="connsiteY1" fmla="*/ 532356 h 563671"/>
              <a:gd name="connsiteX2" fmla="*/ 782877 w 1766170"/>
              <a:gd name="connsiteY2" fmla="*/ 482252 h 563671"/>
              <a:gd name="connsiteX3" fmla="*/ 1152395 w 1766170"/>
              <a:gd name="connsiteY3" fmla="*/ 363255 h 563671"/>
              <a:gd name="connsiteX4" fmla="*/ 1478071 w 1766170"/>
              <a:gd name="connsiteY4" fmla="*/ 206679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3671"/>
              <a:gd name="connsiteX1" fmla="*/ 419622 w 1766170"/>
              <a:gd name="connsiteY1" fmla="*/ 532356 h 563671"/>
              <a:gd name="connsiteX2" fmla="*/ 894195 w 1766170"/>
              <a:gd name="connsiteY2" fmla="*/ 442496 h 563671"/>
              <a:gd name="connsiteX3" fmla="*/ 1152395 w 1766170"/>
              <a:gd name="connsiteY3" fmla="*/ 363255 h 563671"/>
              <a:gd name="connsiteX4" fmla="*/ 1478071 w 1766170"/>
              <a:gd name="connsiteY4" fmla="*/ 206679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3671"/>
              <a:gd name="connsiteX1" fmla="*/ 419622 w 1766170"/>
              <a:gd name="connsiteY1" fmla="*/ 532356 h 563671"/>
              <a:gd name="connsiteX2" fmla="*/ 894195 w 1766170"/>
              <a:gd name="connsiteY2" fmla="*/ 442496 h 563671"/>
              <a:gd name="connsiteX3" fmla="*/ 1279615 w 1766170"/>
              <a:gd name="connsiteY3" fmla="*/ 299645 h 563671"/>
              <a:gd name="connsiteX4" fmla="*/ 1478071 w 1766170"/>
              <a:gd name="connsiteY4" fmla="*/ 206679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3671"/>
              <a:gd name="connsiteX1" fmla="*/ 419622 w 1766170"/>
              <a:gd name="connsiteY1" fmla="*/ 532356 h 563671"/>
              <a:gd name="connsiteX2" fmla="*/ 894195 w 1766170"/>
              <a:gd name="connsiteY2" fmla="*/ 442496 h 563671"/>
              <a:gd name="connsiteX3" fmla="*/ 1279615 w 1766170"/>
              <a:gd name="connsiteY3" fmla="*/ 299645 h 563671"/>
              <a:gd name="connsiteX4" fmla="*/ 1549632 w 1766170"/>
              <a:gd name="connsiteY4" fmla="*/ 151020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3671"/>
              <a:gd name="connsiteX1" fmla="*/ 419622 w 1766170"/>
              <a:gd name="connsiteY1" fmla="*/ 532356 h 563671"/>
              <a:gd name="connsiteX2" fmla="*/ 894195 w 1766170"/>
              <a:gd name="connsiteY2" fmla="*/ 442496 h 563671"/>
              <a:gd name="connsiteX3" fmla="*/ 1375031 w 1766170"/>
              <a:gd name="connsiteY3" fmla="*/ 251937 h 563671"/>
              <a:gd name="connsiteX4" fmla="*/ 1549632 w 1766170"/>
              <a:gd name="connsiteY4" fmla="*/ 151020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3671"/>
              <a:gd name="connsiteX1" fmla="*/ 419622 w 1766170"/>
              <a:gd name="connsiteY1" fmla="*/ 532356 h 563671"/>
              <a:gd name="connsiteX2" fmla="*/ 894195 w 1766170"/>
              <a:gd name="connsiteY2" fmla="*/ 442496 h 563671"/>
              <a:gd name="connsiteX3" fmla="*/ 1375031 w 1766170"/>
              <a:gd name="connsiteY3" fmla="*/ 251937 h 563671"/>
              <a:gd name="connsiteX4" fmla="*/ 1605292 w 1766170"/>
              <a:gd name="connsiteY4" fmla="*/ 119215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93709"/>
              <a:gd name="connsiteY0" fmla="*/ 595317 h 595317"/>
              <a:gd name="connsiteX1" fmla="*/ 419622 w 1793709"/>
              <a:gd name="connsiteY1" fmla="*/ 564002 h 595317"/>
              <a:gd name="connsiteX2" fmla="*/ 894195 w 1793709"/>
              <a:gd name="connsiteY2" fmla="*/ 474142 h 595317"/>
              <a:gd name="connsiteX3" fmla="*/ 1375031 w 1793709"/>
              <a:gd name="connsiteY3" fmla="*/ 283583 h 595317"/>
              <a:gd name="connsiteX4" fmla="*/ 1764319 w 1793709"/>
              <a:gd name="connsiteY4" fmla="*/ 15689 h 595317"/>
              <a:gd name="connsiteX5" fmla="*/ 1766170 w 1793709"/>
              <a:gd name="connsiteY5" fmla="*/ 31646 h 595317"/>
              <a:gd name="connsiteX6" fmla="*/ 1766170 w 1793709"/>
              <a:gd name="connsiteY6" fmla="*/ 31646 h 595317"/>
              <a:gd name="connsiteX0" fmla="*/ 0 w 1805800"/>
              <a:gd name="connsiteY0" fmla="*/ 600744 h 600744"/>
              <a:gd name="connsiteX1" fmla="*/ 419622 w 1805800"/>
              <a:gd name="connsiteY1" fmla="*/ 569429 h 600744"/>
              <a:gd name="connsiteX2" fmla="*/ 894195 w 1805800"/>
              <a:gd name="connsiteY2" fmla="*/ 479569 h 600744"/>
              <a:gd name="connsiteX3" fmla="*/ 1375031 w 1805800"/>
              <a:gd name="connsiteY3" fmla="*/ 289010 h 600744"/>
              <a:gd name="connsiteX4" fmla="*/ 1764319 w 1805800"/>
              <a:gd name="connsiteY4" fmla="*/ 21116 h 600744"/>
              <a:gd name="connsiteX5" fmla="*/ 1766170 w 1805800"/>
              <a:gd name="connsiteY5" fmla="*/ 37073 h 600744"/>
              <a:gd name="connsiteX6" fmla="*/ 1511728 w 1805800"/>
              <a:gd name="connsiteY6" fmla="*/ 196099 h 600744"/>
              <a:gd name="connsiteX0" fmla="*/ 0 w 1805800"/>
              <a:gd name="connsiteY0" fmla="*/ 600744 h 600744"/>
              <a:gd name="connsiteX1" fmla="*/ 419622 w 1805800"/>
              <a:gd name="connsiteY1" fmla="*/ 569429 h 600744"/>
              <a:gd name="connsiteX2" fmla="*/ 894195 w 1805800"/>
              <a:gd name="connsiteY2" fmla="*/ 479569 h 600744"/>
              <a:gd name="connsiteX3" fmla="*/ 1375031 w 1805800"/>
              <a:gd name="connsiteY3" fmla="*/ 289010 h 600744"/>
              <a:gd name="connsiteX4" fmla="*/ 1764319 w 1805800"/>
              <a:gd name="connsiteY4" fmla="*/ 21116 h 600744"/>
              <a:gd name="connsiteX5" fmla="*/ 1766170 w 1805800"/>
              <a:gd name="connsiteY5" fmla="*/ 37073 h 600744"/>
              <a:gd name="connsiteX0" fmla="*/ 0 w 1764319"/>
              <a:gd name="connsiteY0" fmla="*/ 579628 h 579628"/>
              <a:gd name="connsiteX1" fmla="*/ 419622 w 1764319"/>
              <a:gd name="connsiteY1" fmla="*/ 548313 h 579628"/>
              <a:gd name="connsiteX2" fmla="*/ 894195 w 1764319"/>
              <a:gd name="connsiteY2" fmla="*/ 458453 h 579628"/>
              <a:gd name="connsiteX3" fmla="*/ 1375031 w 1764319"/>
              <a:gd name="connsiteY3" fmla="*/ 267894 h 579628"/>
              <a:gd name="connsiteX4" fmla="*/ 1764319 w 1764319"/>
              <a:gd name="connsiteY4" fmla="*/ 0 h 579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4319" h="579628">
                <a:moveTo>
                  <a:pt x="0" y="579628"/>
                </a:moveTo>
                <a:cubicBezTo>
                  <a:pt x="114822" y="577540"/>
                  <a:pt x="270590" y="568509"/>
                  <a:pt x="419622" y="548313"/>
                </a:cubicBezTo>
                <a:cubicBezTo>
                  <a:pt x="568654" y="528117"/>
                  <a:pt x="734960" y="505189"/>
                  <a:pt x="894195" y="458453"/>
                </a:cubicBezTo>
                <a:cubicBezTo>
                  <a:pt x="1053430" y="411717"/>
                  <a:pt x="1230010" y="344303"/>
                  <a:pt x="1375031" y="267894"/>
                </a:cubicBezTo>
                <a:cubicBezTo>
                  <a:pt x="1520052" y="191485"/>
                  <a:pt x="1699129" y="41989"/>
                  <a:pt x="1764319" y="0"/>
                </a:cubicBezTo>
              </a:path>
            </a:pathLst>
          </a:custGeom>
          <a:noFill/>
          <a:ln w="31750" cap="rnd" cmpd="sng" algn="ctr">
            <a:solidFill>
              <a:srgbClr val="FF0000"/>
            </a:solidFill>
            <a:prstDash val="sysDash"/>
          </a:ln>
          <a:effectLst/>
        </p:spPr>
        <p:txBody>
          <a:bodyPr rtlCol="0" anchor="ctr"/>
          <a:lstStyle/>
          <a:p>
            <a:pPr algn="ctr" defTabSz="857198">
              <a:defRPr/>
            </a:pPr>
            <a:endParaRPr lang="en-CA" sz="1687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7" name="Freeform: Shape 87">
            <a:extLst>
              <a:ext uri="{FF2B5EF4-FFF2-40B4-BE49-F238E27FC236}">
                <a16:creationId xmlns:a16="http://schemas.microsoft.com/office/drawing/2014/main" id="{43BF3CD6-4ADD-4A1D-90DF-750F67FC4CEC}"/>
              </a:ext>
            </a:extLst>
          </p:cNvPr>
          <p:cNvSpPr/>
          <p:nvPr/>
        </p:nvSpPr>
        <p:spPr>
          <a:xfrm>
            <a:off x="4247511" y="4178162"/>
            <a:ext cx="967293" cy="596262"/>
          </a:xfrm>
          <a:custGeom>
            <a:avLst/>
            <a:gdLst>
              <a:gd name="connsiteX0" fmla="*/ 0 w 1766170"/>
              <a:gd name="connsiteY0" fmla="*/ 563671 h 563671"/>
              <a:gd name="connsiteX1" fmla="*/ 344466 w 1766170"/>
              <a:gd name="connsiteY1" fmla="*/ 557408 h 563671"/>
              <a:gd name="connsiteX2" fmla="*/ 350729 w 1766170"/>
              <a:gd name="connsiteY2" fmla="*/ 557408 h 563671"/>
              <a:gd name="connsiteX3" fmla="*/ 933189 w 1766170"/>
              <a:gd name="connsiteY3" fmla="*/ 450937 h 563671"/>
              <a:gd name="connsiteX4" fmla="*/ 1478071 w 1766170"/>
              <a:gd name="connsiteY4" fmla="*/ 206679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3671"/>
              <a:gd name="connsiteX1" fmla="*/ 344466 w 1766170"/>
              <a:gd name="connsiteY1" fmla="*/ 557408 h 563671"/>
              <a:gd name="connsiteX2" fmla="*/ 400833 w 1766170"/>
              <a:gd name="connsiteY2" fmla="*/ 538619 h 563671"/>
              <a:gd name="connsiteX3" fmla="*/ 933189 w 1766170"/>
              <a:gd name="connsiteY3" fmla="*/ 450937 h 563671"/>
              <a:gd name="connsiteX4" fmla="*/ 1478071 w 1766170"/>
              <a:gd name="connsiteY4" fmla="*/ 206679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3671"/>
              <a:gd name="connsiteX1" fmla="*/ 244258 w 1766170"/>
              <a:gd name="connsiteY1" fmla="*/ 557408 h 563671"/>
              <a:gd name="connsiteX2" fmla="*/ 400833 w 1766170"/>
              <a:gd name="connsiteY2" fmla="*/ 538619 h 563671"/>
              <a:gd name="connsiteX3" fmla="*/ 933189 w 1766170"/>
              <a:gd name="connsiteY3" fmla="*/ 450937 h 563671"/>
              <a:gd name="connsiteX4" fmla="*/ 1478071 w 1766170"/>
              <a:gd name="connsiteY4" fmla="*/ 206679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3671"/>
              <a:gd name="connsiteX1" fmla="*/ 244258 w 1766170"/>
              <a:gd name="connsiteY1" fmla="*/ 557408 h 563671"/>
              <a:gd name="connsiteX2" fmla="*/ 544882 w 1766170"/>
              <a:gd name="connsiteY2" fmla="*/ 526093 h 563671"/>
              <a:gd name="connsiteX3" fmla="*/ 933189 w 1766170"/>
              <a:gd name="connsiteY3" fmla="*/ 450937 h 563671"/>
              <a:gd name="connsiteX4" fmla="*/ 1478071 w 1766170"/>
              <a:gd name="connsiteY4" fmla="*/ 206679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3671"/>
              <a:gd name="connsiteX1" fmla="*/ 244258 w 1766170"/>
              <a:gd name="connsiteY1" fmla="*/ 557408 h 563671"/>
              <a:gd name="connsiteX2" fmla="*/ 651354 w 1766170"/>
              <a:gd name="connsiteY2" fmla="*/ 519830 h 563671"/>
              <a:gd name="connsiteX3" fmla="*/ 933189 w 1766170"/>
              <a:gd name="connsiteY3" fmla="*/ 450937 h 563671"/>
              <a:gd name="connsiteX4" fmla="*/ 1478071 w 1766170"/>
              <a:gd name="connsiteY4" fmla="*/ 206679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3671"/>
              <a:gd name="connsiteX1" fmla="*/ 244258 w 1766170"/>
              <a:gd name="connsiteY1" fmla="*/ 557408 h 563671"/>
              <a:gd name="connsiteX2" fmla="*/ 651354 w 1766170"/>
              <a:gd name="connsiteY2" fmla="*/ 519830 h 563671"/>
              <a:gd name="connsiteX3" fmla="*/ 1152395 w 1766170"/>
              <a:gd name="connsiteY3" fmla="*/ 363255 h 563671"/>
              <a:gd name="connsiteX4" fmla="*/ 1478071 w 1766170"/>
              <a:gd name="connsiteY4" fmla="*/ 206679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4916"/>
              <a:gd name="connsiteX1" fmla="*/ 244258 w 1766170"/>
              <a:gd name="connsiteY1" fmla="*/ 557408 h 564916"/>
              <a:gd name="connsiteX2" fmla="*/ 782877 w 1766170"/>
              <a:gd name="connsiteY2" fmla="*/ 482252 h 564916"/>
              <a:gd name="connsiteX3" fmla="*/ 1152395 w 1766170"/>
              <a:gd name="connsiteY3" fmla="*/ 363255 h 564916"/>
              <a:gd name="connsiteX4" fmla="*/ 1478071 w 1766170"/>
              <a:gd name="connsiteY4" fmla="*/ 206679 h 564916"/>
              <a:gd name="connsiteX5" fmla="*/ 1766170 w 1766170"/>
              <a:gd name="connsiteY5" fmla="*/ 0 h 564916"/>
              <a:gd name="connsiteX6" fmla="*/ 1766170 w 1766170"/>
              <a:gd name="connsiteY6" fmla="*/ 0 h 564916"/>
              <a:gd name="connsiteX0" fmla="*/ 0 w 1766170"/>
              <a:gd name="connsiteY0" fmla="*/ 563671 h 563671"/>
              <a:gd name="connsiteX1" fmla="*/ 419622 w 1766170"/>
              <a:gd name="connsiteY1" fmla="*/ 532356 h 563671"/>
              <a:gd name="connsiteX2" fmla="*/ 782877 w 1766170"/>
              <a:gd name="connsiteY2" fmla="*/ 482252 h 563671"/>
              <a:gd name="connsiteX3" fmla="*/ 1152395 w 1766170"/>
              <a:gd name="connsiteY3" fmla="*/ 363255 h 563671"/>
              <a:gd name="connsiteX4" fmla="*/ 1478071 w 1766170"/>
              <a:gd name="connsiteY4" fmla="*/ 206679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3671"/>
              <a:gd name="connsiteX1" fmla="*/ 419622 w 1766170"/>
              <a:gd name="connsiteY1" fmla="*/ 532356 h 563671"/>
              <a:gd name="connsiteX2" fmla="*/ 894195 w 1766170"/>
              <a:gd name="connsiteY2" fmla="*/ 442496 h 563671"/>
              <a:gd name="connsiteX3" fmla="*/ 1152395 w 1766170"/>
              <a:gd name="connsiteY3" fmla="*/ 363255 h 563671"/>
              <a:gd name="connsiteX4" fmla="*/ 1478071 w 1766170"/>
              <a:gd name="connsiteY4" fmla="*/ 206679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3671"/>
              <a:gd name="connsiteX1" fmla="*/ 419622 w 1766170"/>
              <a:gd name="connsiteY1" fmla="*/ 532356 h 563671"/>
              <a:gd name="connsiteX2" fmla="*/ 894195 w 1766170"/>
              <a:gd name="connsiteY2" fmla="*/ 442496 h 563671"/>
              <a:gd name="connsiteX3" fmla="*/ 1279615 w 1766170"/>
              <a:gd name="connsiteY3" fmla="*/ 299645 h 563671"/>
              <a:gd name="connsiteX4" fmla="*/ 1478071 w 1766170"/>
              <a:gd name="connsiteY4" fmla="*/ 206679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3671"/>
              <a:gd name="connsiteX1" fmla="*/ 419622 w 1766170"/>
              <a:gd name="connsiteY1" fmla="*/ 532356 h 563671"/>
              <a:gd name="connsiteX2" fmla="*/ 894195 w 1766170"/>
              <a:gd name="connsiteY2" fmla="*/ 442496 h 563671"/>
              <a:gd name="connsiteX3" fmla="*/ 1279615 w 1766170"/>
              <a:gd name="connsiteY3" fmla="*/ 299645 h 563671"/>
              <a:gd name="connsiteX4" fmla="*/ 1549632 w 1766170"/>
              <a:gd name="connsiteY4" fmla="*/ 151020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3671"/>
              <a:gd name="connsiteX1" fmla="*/ 419622 w 1766170"/>
              <a:gd name="connsiteY1" fmla="*/ 532356 h 563671"/>
              <a:gd name="connsiteX2" fmla="*/ 894195 w 1766170"/>
              <a:gd name="connsiteY2" fmla="*/ 442496 h 563671"/>
              <a:gd name="connsiteX3" fmla="*/ 1375031 w 1766170"/>
              <a:gd name="connsiteY3" fmla="*/ 251937 h 563671"/>
              <a:gd name="connsiteX4" fmla="*/ 1549632 w 1766170"/>
              <a:gd name="connsiteY4" fmla="*/ 151020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3671"/>
              <a:gd name="connsiteX1" fmla="*/ 419622 w 1766170"/>
              <a:gd name="connsiteY1" fmla="*/ 532356 h 563671"/>
              <a:gd name="connsiteX2" fmla="*/ 894195 w 1766170"/>
              <a:gd name="connsiteY2" fmla="*/ 442496 h 563671"/>
              <a:gd name="connsiteX3" fmla="*/ 1375031 w 1766170"/>
              <a:gd name="connsiteY3" fmla="*/ 251937 h 563671"/>
              <a:gd name="connsiteX4" fmla="*/ 1605292 w 1766170"/>
              <a:gd name="connsiteY4" fmla="*/ 119215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93709"/>
              <a:gd name="connsiteY0" fmla="*/ 595317 h 595317"/>
              <a:gd name="connsiteX1" fmla="*/ 419622 w 1793709"/>
              <a:gd name="connsiteY1" fmla="*/ 564002 h 595317"/>
              <a:gd name="connsiteX2" fmla="*/ 894195 w 1793709"/>
              <a:gd name="connsiteY2" fmla="*/ 474142 h 595317"/>
              <a:gd name="connsiteX3" fmla="*/ 1375031 w 1793709"/>
              <a:gd name="connsiteY3" fmla="*/ 283583 h 595317"/>
              <a:gd name="connsiteX4" fmla="*/ 1764319 w 1793709"/>
              <a:gd name="connsiteY4" fmla="*/ 15689 h 595317"/>
              <a:gd name="connsiteX5" fmla="*/ 1766170 w 1793709"/>
              <a:gd name="connsiteY5" fmla="*/ 31646 h 595317"/>
              <a:gd name="connsiteX6" fmla="*/ 1766170 w 1793709"/>
              <a:gd name="connsiteY6" fmla="*/ 31646 h 595317"/>
              <a:gd name="connsiteX0" fmla="*/ 0 w 1805800"/>
              <a:gd name="connsiteY0" fmla="*/ 600744 h 600744"/>
              <a:gd name="connsiteX1" fmla="*/ 419622 w 1805800"/>
              <a:gd name="connsiteY1" fmla="*/ 569429 h 600744"/>
              <a:gd name="connsiteX2" fmla="*/ 894195 w 1805800"/>
              <a:gd name="connsiteY2" fmla="*/ 479569 h 600744"/>
              <a:gd name="connsiteX3" fmla="*/ 1375031 w 1805800"/>
              <a:gd name="connsiteY3" fmla="*/ 289010 h 600744"/>
              <a:gd name="connsiteX4" fmla="*/ 1764319 w 1805800"/>
              <a:gd name="connsiteY4" fmla="*/ 21116 h 600744"/>
              <a:gd name="connsiteX5" fmla="*/ 1766170 w 1805800"/>
              <a:gd name="connsiteY5" fmla="*/ 37073 h 600744"/>
              <a:gd name="connsiteX6" fmla="*/ 1511728 w 1805800"/>
              <a:gd name="connsiteY6" fmla="*/ 196099 h 600744"/>
              <a:gd name="connsiteX0" fmla="*/ 0 w 1805800"/>
              <a:gd name="connsiteY0" fmla="*/ 600744 h 600744"/>
              <a:gd name="connsiteX1" fmla="*/ 419622 w 1805800"/>
              <a:gd name="connsiteY1" fmla="*/ 569429 h 600744"/>
              <a:gd name="connsiteX2" fmla="*/ 894195 w 1805800"/>
              <a:gd name="connsiteY2" fmla="*/ 479569 h 600744"/>
              <a:gd name="connsiteX3" fmla="*/ 1375031 w 1805800"/>
              <a:gd name="connsiteY3" fmla="*/ 289010 h 600744"/>
              <a:gd name="connsiteX4" fmla="*/ 1764319 w 1805800"/>
              <a:gd name="connsiteY4" fmla="*/ 21116 h 600744"/>
              <a:gd name="connsiteX5" fmla="*/ 1766170 w 1805800"/>
              <a:gd name="connsiteY5" fmla="*/ 37073 h 600744"/>
              <a:gd name="connsiteX0" fmla="*/ 0 w 1764319"/>
              <a:gd name="connsiteY0" fmla="*/ 579628 h 579628"/>
              <a:gd name="connsiteX1" fmla="*/ 419622 w 1764319"/>
              <a:gd name="connsiteY1" fmla="*/ 548313 h 579628"/>
              <a:gd name="connsiteX2" fmla="*/ 894195 w 1764319"/>
              <a:gd name="connsiteY2" fmla="*/ 458453 h 579628"/>
              <a:gd name="connsiteX3" fmla="*/ 1375031 w 1764319"/>
              <a:gd name="connsiteY3" fmla="*/ 267894 h 579628"/>
              <a:gd name="connsiteX4" fmla="*/ 1764319 w 1764319"/>
              <a:gd name="connsiteY4" fmla="*/ 0 h 579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4319" h="579628">
                <a:moveTo>
                  <a:pt x="0" y="579628"/>
                </a:moveTo>
                <a:cubicBezTo>
                  <a:pt x="114822" y="577540"/>
                  <a:pt x="270590" y="568509"/>
                  <a:pt x="419622" y="548313"/>
                </a:cubicBezTo>
                <a:cubicBezTo>
                  <a:pt x="568654" y="528117"/>
                  <a:pt x="734960" y="505189"/>
                  <a:pt x="894195" y="458453"/>
                </a:cubicBezTo>
                <a:cubicBezTo>
                  <a:pt x="1053430" y="411717"/>
                  <a:pt x="1230010" y="344303"/>
                  <a:pt x="1375031" y="267894"/>
                </a:cubicBezTo>
                <a:cubicBezTo>
                  <a:pt x="1520052" y="191485"/>
                  <a:pt x="1699129" y="41989"/>
                  <a:pt x="1764319" y="0"/>
                </a:cubicBezTo>
              </a:path>
            </a:pathLst>
          </a:custGeom>
          <a:noFill/>
          <a:ln w="31750" cap="rnd" cmpd="sng" algn="ctr">
            <a:solidFill>
              <a:srgbClr val="FF0000"/>
            </a:solidFill>
            <a:prstDash val="sysDash"/>
          </a:ln>
          <a:effectLst/>
        </p:spPr>
        <p:txBody>
          <a:bodyPr rtlCol="0" anchor="ctr"/>
          <a:lstStyle/>
          <a:p>
            <a:pPr algn="ctr" defTabSz="857198">
              <a:defRPr/>
            </a:pPr>
            <a:endParaRPr lang="en-CA" sz="1687" kern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495FB261-1F0C-4AAA-8B5A-EFE676A0764E}"/>
              </a:ext>
            </a:extLst>
          </p:cNvPr>
          <p:cNvCxnSpPr/>
          <p:nvPr/>
        </p:nvCxnSpPr>
        <p:spPr>
          <a:xfrm>
            <a:off x="2099886" y="4972047"/>
            <a:ext cx="0" cy="358813"/>
          </a:xfrm>
          <a:prstGeom prst="line">
            <a:avLst/>
          </a:prstGeom>
          <a:noFill/>
          <a:ln w="31750" cap="rnd" cmpd="sng" algn="ctr">
            <a:solidFill>
              <a:srgbClr val="FF0000"/>
            </a:solidFill>
            <a:prstDash val="sysDash"/>
          </a:ln>
          <a:effectLst/>
        </p:spPr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43E82A72-AA13-40B2-BE60-786DE3D2928C}"/>
              </a:ext>
            </a:extLst>
          </p:cNvPr>
          <p:cNvCxnSpPr>
            <a:cxnSpLocks/>
          </p:cNvCxnSpPr>
          <p:nvPr/>
        </p:nvCxnSpPr>
        <p:spPr>
          <a:xfrm>
            <a:off x="1039380" y="4185282"/>
            <a:ext cx="6953" cy="1260107"/>
          </a:xfrm>
          <a:prstGeom prst="line">
            <a:avLst/>
          </a:prstGeom>
          <a:noFill/>
          <a:ln w="31750" cap="rnd" cmpd="sng" algn="ctr">
            <a:solidFill>
              <a:srgbClr val="FF0000"/>
            </a:solidFill>
            <a:prstDash val="sysDash"/>
          </a:ln>
          <a:effectLst/>
        </p:spPr>
      </p:cxnSp>
      <p:sp>
        <p:nvSpPr>
          <p:cNvPr id="110" name="Freeform: Shape 93">
            <a:extLst>
              <a:ext uri="{FF2B5EF4-FFF2-40B4-BE49-F238E27FC236}">
                <a16:creationId xmlns:a16="http://schemas.microsoft.com/office/drawing/2014/main" id="{1DCB19ED-0CAB-4F82-8677-6132EAF27B74}"/>
              </a:ext>
            </a:extLst>
          </p:cNvPr>
          <p:cNvSpPr/>
          <p:nvPr/>
        </p:nvSpPr>
        <p:spPr>
          <a:xfrm>
            <a:off x="736813" y="4188860"/>
            <a:ext cx="286757" cy="361409"/>
          </a:xfrm>
          <a:custGeom>
            <a:avLst/>
            <a:gdLst>
              <a:gd name="connsiteX0" fmla="*/ 0 w 1766170"/>
              <a:gd name="connsiteY0" fmla="*/ 563671 h 563671"/>
              <a:gd name="connsiteX1" fmla="*/ 344466 w 1766170"/>
              <a:gd name="connsiteY1" fmla="*/ 557408 h 563671"/>
              <a:gd name="connsiteX2" fmla="*/ 350729 w 1766170"/>
              <a:gd name="connsiteY2" fmla="*/ 557408 h 563671"/>
              <a:gd name="connsiteX3" fmla="*/ 933189 w 1766170"/>
              <a:gd name="connsiteY3" fmla="*/ 450937 h 563671"/>
              <a:gd name="connsiteX4" fmla="*/ 1478071 w 1766170"/>
              <a:gd name="connsiteY4" fmla="*/ 206679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3671"/>
              <a:gd name="connsiteX1" fmla="*/ 344466 w 1766170"/>
              <a:gd name="connsiteY1" fmla="*/ 557408 h 563671"/>
              <a:gd name="connsiteX2" fmla="*/ 400833 w 1766170"/>
              <a:gd name="connsiteY2" fmla="*/ 538619 h 563671"/>
              <a:gd name="connsiteX3" fmla="*/ 933189 w 1766170"/>
              <a:gd name="connsiteY3" fmla="*/ 450937 h 563671"/>
              <a:gd name="connsiteX4" fmla="*/ 1478071 w 1766170"/>
              <a:gd name="connsiteY4" fmla="*/ 206679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3671"/>
              <a:gd name="connsiteX1" fmla="*/ 244258 w 1766170"/>
              <a:gd name="connsiteY1" fmla="*/ 557408 h 563671"/>
              <a:gd name="connsiteX2" fmla="*/ 400833 w 1766170"/>
              <a:gd name="connsiteY2" fmla="*/ 538619 h 563671"/>
              <a:gd name="connsiteX3" fmla="*/ 933189 w 1766170"/>
              <a:gd name="connsiteY3" fmla="*/ 450937 h 563671"/>
              <a:gd name="connsiteX4" fmla="*/ 1478071 w 1766170"/>
              <a:gd name="connsiteY4" fmla="*/ 206679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3671"/>
              <a:gd name="connsiteX1" fmla="*/ 244258 w 1766170"/>
              <a:gd name="connsiteY1" fmla="*/ 557408 h 563671"/>
              <a:gd name="connsiteX2" fmla="*/ 544882 w 1766170"/>
              <a:gd name="connsiteY2" fmla="*/ 526093 h 563671"/>
              <a:gd name="connsiteX3" fmla="*/ 933189 w 1766170"/>
              <a:gd name="connsiteY3" fmla="*/ 450937 h 563671"/>
              <a:gd name="connsiteX4" fmla="*/ 1478071 w 1766170"/>
              <a:gd name="connsiteY4" fmla="*/ 206679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3671"/>
              <a:gd name="connsiteX1" fmla="*/ 244258 w 1766170"/>
              <a:gd name="connsiteY1" fmla="*/ 557408 h 563671"/>
              <a:gd name="connsiteX2" fmla="*/ 651354 w 1766170"/>
              <a:gd name="connsiteY2" fmla="*/ 519830 h 563671"/>
              <a:gd name="connsiteX3" fmla="*/ 933189 w 1766170"/>
              <a:gd name="connsiteY3" fmla="*/ 450937 h 563671"/>
              <a:gd name="connsiteX4" fmla="*/ 1478071 w 1766170"/>
              <a:gd name="connsiteY4" fmla="*/ 206679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3671"/>
              <a:gd name="connsiteX1" fmla="*/ 244258 w 1766170"/>
              <a:gd name="connsiteY1" fmla="*/ 557408 h 563671"/>
              <a:gd name="connsiteX2" fmla="*/ 651354 w 1766170"/>
              <a:gd name="connsiteY2" fmla="*/ 519830 h 563671"/>
              <a:gd name="connsiteX3" fmla="*/ 1152395 w 1766170"/>
              <a:gd name="connsiteY3" fmla="*/ 363255 h 563671"/>
              <a:gd name="connsiteX4" fmla="*/ 1478071 w 1766170"/>
              <a:gd name="connsiteY4" fmla="*/ 206679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4916"/>
              <a:gd name="connsiteX1" fmla="*/ 244258 w 1766170"/>
              <a:gd name="connsiteY1" fmla="*/ 557408 h 564916"/>
              <a:gd name="connsiteX2" fmla="*/ 782877 w 1766170"/>
              <a:gd name="connsiteY2" fmla="*/ 482252 h 564916"/>
              <a:gd name="connsiteX3" fmla="*/ 1152395 w 1766170"/>
              <a:gd name="connsiteY3" fmla="*/ 363255 h 564916"/>
              <a:gd name="connsiteX4" fmla="*/ 1478071 w 1766170"/>
              <a:gd name="connsiteY4" fmla="*/ 206679 h 564916"/>
              <a:gd name="connsiteX5" fmla="*/ 1766170 w 1766170"/>
              <a:gd name="connsiteY5" fmla="*/ 0 h 564916"/>
              <a:gd name="connsiteX6" fmla="*/ 1766170 w 1766170"/>
              <a:gd name="connsiteY6" fmla="*/ 0 h 564916"/>
              <a:gd name="connsiteX0" fmla="*/ 0 w 1766170"/>
              <a:gd name="connsiteY0" fmla="*/ 563671 h 563671"/>
              <a:gd name="connsiteX1" fmla="*/ 419622 w 1766170"/>
              <a:gd name="connsiteY1" fmla="*/ 532356 h 563671"/>
              <a:gd name="connsiteX2" fmla="*/ 782877 w 1766170"/>
              <a:gd name="connsiteY2" fmla="*/ 482252 h 563671"/>
              <a:gd name="connsiteX3" fmla="*/ 1152395 w 1766170"/>
              <a:gd name="connsiteY3" fmla="*/ 363255 h 563671"/>
              <a:gd name="connsiteX4" fmla="*/ 1478071 w 1766170"/>
              <a:gd name="connsiteY4" fmla="*/ 206679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3671"/>
              <a:gd name="connsiteX1" fmla="*/ 419622 w 1766170"/>
              <a:gd name="connsiteY1" fmla="*/ 532356 h 563671"/>
              <a:gd name="connsiteX2" fmla="*/ 894195 w 1766170"/>
              <a:gd name="connsiteY2" fmla="*/ 442496 h 563671"/>
              <a:gd name="connsiteX3" fmla="*/ 1152395 w 1766170"/>
              <a:gd name="connsiteY3" fmla="*/ 363255 h 563671"/>
              <a:gd name="connsiteX4" fmla="*/ 1478071 w 1766170"/>
              <a:gd name="connsiteY4" fmla="*/ 206679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3671"/>
              <a:gd name="connsiteX1" fmla="*/ 419622 w 1766170"/>
              <a:gd name="connsiteY1" fmla="*/ 532356 h 563671"/>
              <a:gd name="connsiteX2" fmla="*/ 894195 w 1766170"/>
              <a:gd name="connsiteY2" fmla="*/ 442496 h 563671"/>
              <a:gd name="connsiteX3" fmla="*/ 1279615 w 1766170"/>
              <a:gd name="connsiteY3" fmla="*/ 299645 h 563671"/>
              <a:gd name="connsiteX4" fmla="*/ 1478071 w 1766170"/>
              <a:gd name="connsiteY4" fmla="*/ 206679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3671"/>
              <a:gd name="connsiteX1" fmla="*/ 419622 w 1766170"/>
              <a:gd name="connsiteY1" fmla="*/ 532356 h 563671"/>
              <a:gd name="connsiteX2" fmla="*/ 894195 w 1766170"/>
              <a:gd name="connsiteY2" fmla="*/ 442496 h 563671"/>
              <a:gd name="connsiteX3" fmla="*/ 1279615 w 1766170"/>
              <a:gd name="connsiteY3" fmla="*/ 299645 h 563671"/>
              <a:gd name="connsiteX4" fmla="*/ 1549632 w 1766170"/>
              <a:gd name="connsiteY4" fmla="*/ 151020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3671"/>
              <a:gd name="connsiteX1" fmla="*/ 419622 w 1766170"/>
              <a:gd name="connsiteY1" fmla="*/ 532356 h 563671"/>
              <a:gd name="connsiteX2" fmla="*/ 894195 w 1766170"/>
              <a:gd name="connsiteY2" fmla="*/ 442496 h 563671"/>
              <a:gd name="connsiteX3" fmla="*/ 1375031 w 1766170"/>
              <a:gd name="connsiteY3" fmla="*/ 251937 h 563671"/>
              <a:gd name="connsiteX4" fmla="*/ 1549632 w 1766170"/>
              <a:gd name="connsiteY4" fmla="*/ 151020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3671"/>
              <a:gd name="connsiteX1" fmla="*/ 419622 w 1766170"/>
              <a:gd name="connsiteY1" fmla="*/ 532356 h 563671"/>
              <a:gd name="connsiteX2" fmla="*/ 894195 w 1766170"/>
              <a:gd name="connsiteY2" fmla="*/ 442496 h 563671"/>
              <a:gd name="connsiteX3" fmla="*/ 1375031 w 1766170"/>
              <a:gd name="connsiteY3" fmla="*/ 251937 h 563671"/>
              <a:gd name="connsiteX4" fmla="*/ 1605292 w 1766170"/>
              <a:gd name="connsiteY4" fmla="*/ 119215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93709"/>
              <a:gd name="connsiteY0" fmla="*/ 595317 h 595317"/>
              <a:gd name="connsiteX1" fmla="*/ 419622 w 1793709"/>
              <a:gd name="connsiteY1" fmla="*/ 564002 h 595317"/>
              <a:gd name="connsiteX2" fmla="*/ 894195 w 1793709"/>
              <a:gd name="connsiteY2" fmla="*/ 474142 h 595317"/>
              <a:gd name="connsiteX3" fmla="*/ 1375031 w 1793709"/>
              <a:gd name="connsiteY3" fmla="*/ 283583 h 595317"/>
              <a:gd name="connsiteX4" fmla="*/ 1764319 w 1793709"/>
              <a:gd name="connsiteY4" fmla="*/ 15689 h 595317"/>
              <a:gd name="connsiteX5" fmla="*/ 1766170 w 1793709"/>
              <a:gd name="connsiteY5" fmla="*/ 31646 h 595317"/>
              <a:gd name="connsiteX6" fmla="*/ 1766170 w 1793709"/>
              <a:gd name="connsiteY6" fmla="*/ 31646 h 595317"/>
              <a:gd name="connsiteX0" fmla="*/ 0 w 1805800"/>
              <a:gd name="connsiteY0" fmla="*/ 600744 h 600744"/>
              <a:gd name="connsiteX1" fmla="*/ 419622 w 1805800"/>
              <a:gd name="connsiteY1" fmla="*/ 569429 h 600744"/>
              <a:gd name="connsiteX2" fmla="*/ 894195 w 1805800"/>
              <a:gd name="connsiteY2" fmla="*/ 479569 h 600744"/>
              <a:gd name="connsiteX3" fmla="*/ 1375031 w 1805800"/>
              <a:gd name="connsiteY3" fmla="*/ 289010 h 600744"/>
              <a:gd name="connsiteX4" fmla="*/ 1764319 w 1805800"/>
              <a:gd name="connsiteY4" fmla="*/ 21116 h 600744"/>
              <a:gd name="connsiteX5" fmla="*/ 1766170 w 1805800"/>
              <a:gd name="connsiteY5" fmla="*/ 37073 h 600744"/>
              <a:gd name="connsiteX6" fmla="*/ 1511728 w 1805800"/>
              <a:gd name="connsiteY6" fmla="*/ 196099 h 600744"/>
              <a:gd name="connsiteX0" fmla="*/ 0 w 1805800"/>
              <a:gd name="connsiteY0" fmla="*/ 600744 h 600744"/>
              <a:gd name="connsiteX1" fmla="*/ 419622 w 1805800"/>
              <a:gd name="connsiteY1" fmla="*/ 569429 h 600744"/>
              <a:gd name="connsiteX2" fmla="*/ 894195 w 1805800"/>
              <a:gd name="connsiteY2" fmla="*/ 479569 h 600744"/>
              <a:gd name="connsiteX3" fmla="*/ 1375031 w 1805800"/>
              <a:gd name="connsiteY3" fmla="*/ 289010 h 600744"/>
              <a:gd name="connsiteX4" fmla="*/ 1764319 w 1805800"/>
              <a:gd name="connsiteY4" fmla="*/ 21116 h 600744"/>
              <a:gd name="connsiteX5" fmla="*/ 1766170 w 1805800"/>
              <a:gd name="connsiteY5" fmla="*/ 37073 h 600744"/>
              <a:gd name="connsiteX0" fmla="*/ 0 w 1764319"/>
              <a:gd name="connsiteY0" fmla="*/ 579628 h 579628"/>
              <a:gd name="connsiteX1" fmla="*/ 419622 w 1764319"/>
              <a:gd name="connsiteY1" fmla="*/ 548313 h 579628"/>
              <a:gd name="connsiteX2" fmla="*/ 894195 w 1764319"/>
              <a:gd name="connsiteY2" fmla="*/ 458453 h 579628"/>
              <a:gd name="connsiteX3" fmla="*/ 1375031 w 1764319"/>
              <a:gd name="connsiteY3" fmla="*/ 267894 h 579628"/>
              <a:gd name="connsiteX4" fmla="*/ 1764319 w 1764319"/>
              <a:gd name="connsiteY4" fmla="*/ 0 h 579628"/>
              <a:gd name="connsiteX0" fmla="*/ 0 w 1764319"/>
              <a:gd name="connsiteY0" fmla="*/ 579628 h 579628"/>
              <a:gd name="connsiteX1" fmla="*/ 419622 w 1764319"/>
              <a:gd name="connsiteY1" fmla="*/ 548313 h 579628"/>
              <a:gd name="connsiteX2" fmla="*/ 894195 w 1764319"/>
              <a:gd name="connsiteY2" fmla="*/ 458453 h 579628"/>
              <a:gd name="connsiteX3" fmla="*/ 1119936 w 1764319"/>
              <a:gd name="connsiteY3" fmla="*/ 386988 h 579628"/>
              <a:gd name="connsiteX4" fmla="*/ 1375031 w 1764319"/>
              <a:gd name="connsiteY4" fmla="*/ 267894 h 579628"/>
              <a:gd name="connsiteX5" fmla="*/ 1764319 w 1764319"/>
              <a:gd name="connsiteY5" fmla="*/ 0 h 579628"/>
              <a:gd name="connsiteX0" fmla="*/ 0 w 1764319"/>
              <a:gd name="connsiteY0" fmla="*/ 579628 h 579628"/>
              <a:gd name="connsiteX1" fmla="*/ 419622 w 1764319"/>
              <a:gd name="connsiteY1" fmla="*/ 548313 h 579628"/>
              <a:gd name="connsiteX2" fmla="*/ 894195 w 1764319"/>
              <a:gd name="connsiteY2" fmla="*/ 458453 h 579628"/>
              <a:gd name="connsiteX3" fmla="*/ 1216221 w 1764319"/>
              <a:gd name="connsiteY3" fmla="*/ 351327 h 579628"/>
              <a:gd name="connsiteX4" fmla="*/ 1375031 w 1764319"/>
              <a:gd name="connsiteY4" fmla="*/ 267894 h 579628"/>
              <a:gd name="connsiteX5" fmla="*/ 1764319 w 1764319"/>
              <a:gd name="connsiteY5" fmla="*/ 0 h 579628"/>
              <a:gd name="connsiteX0" fmla="*/ 0 w 1764319"/>
              <a:gd name="connsiteY0" fmla="*/ 579628 h 579628"/>
              <a:gd name="connsiteX1" fmla="*/ 419622 w 1764319"/>
              <a:gd name="connsiteY1" fmla="*/ 548313 h 579628"/>
              <a:gd name="connsiteX2" fmla="*/ 894195 w 1764319"/>
              <a:gd name="connsiteY2" fmla="*/ 458453 h 579628"/>
              <a:gd name="connsiteX3" fmla="*/ 1216221 w 1764319"/>
              <a:gd name="connsiteY3" fmla="*/ 351327 h 579628"/>
              <a:gd name="connsiteX4" fmla="*/ 1503411 w 1764319"/>
              <a:gd name="connsiteY4" fmla="*/ 203702 h 579628"/>
              <a:gd name="connsiteX5" fmla="*/ 1764319 w 1764319"/>
              <a:gd name="connsiteY5" fmla="*/ 0 h 579628"/>
              <a:gd name="connsiteX0" fmla="*/ 0 w 1344697"/>
              <a:gd name="connsiteY0" fmla="*/ 548313 h 548313"/>
              <a:gd name="connsiteX1" fmla="*/ 474573 w 1344697"/>
              <a:gd name="connsiteY1" fmla="*/ 458453 h 548313"/>
              <a:gd name="connsiteX2" fmla="*/ 796599 w 1344697"/>
              <a:gd name="connsiteY2" fmla="*/ 351327 h 548313"/>
              <a:gd name="connsiteX3" fmla="*/ 1083789 w 1344697"/>
              <a:gd name="connsiteY3" fmla="*/ 203702 h 548313"/>
              <a:gd name="connsiteX4" fmla="*/ 1344697 w 1344697"/>
              <a:gd name="connsiteY4" fmla="*/ 0 h 548313"/>
              <a:gd name="connsiteX0" fmla="*/ -1 w 870123"/>
              <a:gd name="connsiteY0" fmla="*/ 458453 h 458453"/>
              <a:gd name="connsiteX1" fmla="*/ 322025 w 870123"/>
              <a:gd name="connsiteY1" fmla="*/ 351327 h 458453"/>
              <a:gd name="connsiteX2" fmla="*/ 609215 w 870123"/>
              <a:gd name="connsiteY2" fmla="*/ 203702 h 458453"/>
              <a:gd name="connsiteX3" fmla="*/ 870123 w 870123"/>
              <a:gd name="connsiteY3" fmla="*/ 0 h 458453"/>
              <a:gd name="connsiteX0" fmla="*/ 0 w 548098"/>
              <a:gd name="connsiteY0" fmla="*/ 351327 h 351327"/>
              <a:gd name="connsiteX1" fmla="*/ 287190 w 548098"/>
              <a:gd name="connsiteY1" fmla="*/ 203702 h 351327"/>
              <a:gd name="connsiteX2" fmla="*/ 548098 w 548098"/>
              <a:gd name="connsiteY2" fmla="*/ 0 h 351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8098" h="351327">
                <a:moveTo>
                  <a:pt x="0" y="351327"/>
                </a:moveTo>
                <a:cubicBezTo>
                  <a:pt x="80139" y="319567"/>
                  <a:pt x="195840" y="262256"/>
                  <a:pt x="287190" y="203702"/>
                </a:cubicBezTo>
                <a:cubicBezTo>
                  <a:pt x="378540" y="145148"/>
                  <a:pt x="482908" y="41989"/>
                  <a:pt x="548098" y="0"/>
                </a:cubicBezTo>
              </a:path>
            </a:pathLst>
          </a:custGeom>
          <a:noFill/>
          <a:ln w="31750" cap="rnd" cmpd="sng" algn="ctr">
            <a:solidFill>
              <a:srgbClr val="FF0000"/>
            </a:solidFill>
            <a:prstDash val="sysDash"/>
          </a:ln>
          <a:effectLst/>
        </p:spPr>
        <p:txBody>
          <a:bodyPr rtlCol="0" anchor="ctr"/>
          <a:lstStyle/>
          <a:p>
            <a:pPr algn="ctr" defTabSz="857198">
              <a:defRPr/>
            </a:pPr>
            <a:endParaRPr lang="es-ES_tradnl" sz="1687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1" name="Freeform: Shape 94">
            <a:extLst>
              <a:ext uri="{FF2B5EF4-FFF2-40B4-BE49-F238E27FC236}">
                <a16:creationId xmlns:a16="http://schemas.microsoft.com/office/drawing/2014/main" id="{C5B6D4E0-B9ED-4A5B-AA33-627849792318}"/>
              </a:ext>
            </a:extLst>
          </p:cNvPr>
          <p:cNvSpPr/>
          <p:nvPr/>
        </p:nvSpPr>
        <p:spPr>
          <a:xfrm>
            <a:off x="5297220" y="4958132"/>
            <a:ext cx="976129" cy="468532"/>
          </a:xfrm>
          <a:custGeom>
            <a:avLst/>
            <a:gdLst>
              <a:gd name="connsiteX0" fmla="*/ 0 w 1766170"/>
              <a:gd name="connsiteY0" fmla="*/ 563671 h 563671"/>
              <a:gd name="connsiteX1" fmla="*/ 344466 w 1766170"/>
              <a:gd name="connsiteY1" fmla="*/ 557408 h 563671"/>
              <a:gd name="connsiteX2" fmla="*/ 350729 w 1766170"/>
              <a:gd name="connsiteY2" fmla="*/ 557408 h 563671"/>
              <a:gd name="connsiteX3" fmla="*/ 933189 w 1766170"/>
              <a:gd name="connsiteY3" fmla="*/ 450937 h 563671"/>
              <a:gd name="connsiteX4" fmla="*/ 1478071 w 1766170"/>
              <a:gd name="connsiteY4" fmla="*/ 206679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3671"/>
              <a:gd name="connsiteX1" fmla="*/ 344466 w 1766170"/>
              <a:gd name="connsiteY1" fmla="*/ 557408 h 563671"/>
              <a:gd name="connsiteX2" fmla="*/ 400833 w 1766170"/>
              <a:gd name="connsiteY2" fmla="*/ 538619 h 563671"/>
              <a:gd name="connsiteX3" fmla="*/ 933189 w 1766170"/>
              <a:gd name="connsiteY3" fmla="*/ 450937 h 563671"/>
              <a:gd name="connsiteX4" fmla="*/ 1478071 w 1766170"/>
              <a:gd name="connsiteY4" fmla="*/ 206679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3671"/>
              <a:gd name="connsiteX1" fmla="*/ 244258 w 1766170"/>
              <a:gd name="connsiteY1" fmla="*/ 557408 h 563671"/>
              <a:gd name="connsiteX2" fmla="*/ 400833 w 1766170"/>
              <a:gd name="connsiteY2" fmla="*/ 538619 h 563671"/>
              <a:gd name="connsiteX3" fmla="*/ 933189 w 1766170"/>
              <a:gd name="connsiteY3" fmla="*/ 450937 h 563671"/>
              <a:gd name="connsiteX4" fmla="*/ 1478071 w 1766170"/>
              <a:gd name="connsiteY4" fmla="*/ 206679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3671"/>
              <a:gd name="connsiteX1" fmla="*/ 244258 w 1766170"/>
              <a:gd name="connsiteY1" fmla="*/ 557408 h 563671"/>
              <a:gd name="connsiteX2" fmla="*/ 544882 w 1766170"/>
              <a:gd name="connsiteY2" fmla="*/ 526093 h 563671"/>
              <a:gd name="connsiteX3" fmla="*/ 933189 w 1766170"/>
              <a:gd name="connsiteY3" fmla="*/ 450937 h 563671"/>
              <a:gd name="connsiteX4" fmla="*/ 1478071 w 1766170"/>
              <a:gd name="connsiteY4" fmla="*/ 206679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3671"/>
              <a:gd name="connsiteX1" fmla="*/ 244258 w 1766170"/>
              <a:gd name="connsiteY1" fmla="*/ 557408 h 563671"/>
              <a:gd name="connsiteX2" fmla="*/ 651354 w 1766170"/>
              <a:gd name="connsiteY2" fmla="*/ 519830 h 563671"/>
              <a:gd name="connsiteX3" fmla="*/ 933189 w 1766170"/>
              <a:gd name="connsiteY3" fmla="*/ 450937 h 563671"/>
              <a:gd name="connsiteX4" fmla="*/ 1478071 w 1766170"/>
              <a:gd name="connsiteY4" fmla="*/ 206679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3671"/>
              <a:gd name="connsiteX1" fmla="*/ 244258 w 1766170"/>
              <a:gd name="connsiteY1" fmla="*/ 557408 h 563671"/>
              <a:gd name="connsiteX2" fmla="*/ 651354 w 1766170"/>
              <a:gd name="connsiteY2" fmla="*/ 519830 h 563671"/>
              <a:gd name="connsiteX3" fmla="*/ 1152395 w 1766170"/>
              <a:gd name="connsiteY3" fmla="*/ 363255 h 563671"/>
              <a:gd name="connsiteX4" fmla="*/ 1478071 w 1766170"/>
              <a:gd name="connsiteY4" fmla="*/ 206679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4916"/>
              <a:gd name="connsiteX1" fmla="*/ 244258 w 1766170"/>
              <a:gd name="connsiteY1" fmla="*/ 557408 h 564916"/>
              <a:gd name="connsiteX2" fmla="*/ 782877 w 1766170"/>
              <a:gd name="connsiteY2" fmla="*/ 482252 h 564916"/>
              <a:gd name="connsiteX3" fmla="*/ 1152395 w 1766170"/>
              <a:gd name="connsiteY3" fmla="*/ 363255 h 564916"/>
              <a:gd name="connsiteX4" fmla="*/ 1478071 w 1766170"/>
              <a:gd name="connsiteY4" fmla="*/ 206679 h 564916"/>
              <a:gd name="connsiteX5" fmla="*/ 1766170 w 1766170"/>
              <a:gd name="connsiteY5" fmla="*/ 0 h 564916"/>
              <a:gd name="connsiteX6" fmla="*/ 1766170 w 1766170"/>
              <a:gd name="connsiteY6" fmla="*/ 0 h 564916"/>
              <a:gd name="connsiteX0" fmla="*/ 0 w 1766170"/>
              <a:gd name="connsiteY0" fmla="*/ 563671 h 563671"/>
              <a:gd name="connsiteX1" fmla="*/ 419622 w 1766170"/>
              <a:gd name="connsiteY1" fmla="*/ 532356 h 563671"/>
              <a:gd name="connsiteX2" fmla="*/ 782877 w 1766170"/>
              <a:gd name="connsiteY2" fmla="*/ 482252 h 563671"/>
              <a:gd name="connsiteX3" fmla="*/ 1152395 w 1766170"/>
              <a:gd name="connsiteY3" fmla="*/ 363255 h 563671"/>
              <a:gd name="connsiteX4" fmla="*/ 1478071 w 1766170"/>
              <a:gd name="connsiteY4" fmla="*/ 206679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3671"/>
              <a:gd name="connsiteX1" fmla="*/ 419622 w 1766170"/>
              <a:gd name="connsiteY1" fmla="*/ 532356 h 563671"/>
              <a:gd name="connsiteX2" fmla="*/ 894195 w 1766170"/>
              <a:gd name="connsiteY2" fmla="*/ 442496 h 563671"/>
              <a:gd name="connsiteX3" fmla="*/ 1152395 w 1766170"/>
              <a:gd name="connsiteY3" fmla="*/ 363255 h 563671"/>
              <a:gd name="connsiteX4" fmla="*/ 1478071 w 1766170"/>
              <a:gd name="connsiteY4" fmla="*/ 206679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3671"/>
              <a:gd name="connsiteX1" fmla="*/ 419622 w 1766170"/>
              <a:gd name="connsiteY1" fmla="*/ 532356 h 563671"/>
              <a:gd name="connsiteX2" fmla="*/ 894195 w 1766170"/>
              <a:gd name="connsiteY2" fmla="*/ 442496 h 563671"/>
              <a:gd name="connsiteX3" fmla="*/ 1279615 w 1766170"/>
              <a:gd name="connsiteY3" fmla="*/ 299645 h 563671"/>
              <a:gd name="connsiteX4" fmla="*/ 1478071 w 1766170"/>
              <a:gd name="connsiteY4" fmla="*/ 206679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3671"/>
              <a:gd name="connsiteX1" fmla="*/ 419622 w 1766170"/>
              <a:gd name="connsiteY1" fmla="*/ 532356 h 563671"/>
              <a:gd name="connsiteX2" fmla="*/ 894195 w 1766170"/>
              <a:gd name="connsiteY2" fmla="*/ 442496 h 563671"/>
              <a:gd name="connsiteX3" fmla="*/ 1279615 w 1766170"/>
              <a:gd name="connsiteY3" fmla="*/ 299645 h 563671"/>
              <a:gd name="connsiteX4" fmla="*/ 1549632 w 1766170"/>
              <a:gd name="connsiteY4" fmla="*/ 151020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3671"/>
              <a:gd name="connsiteX1" fmla="*/ 419622 w 1766170"/>
              <a:gd name="connsiteY1" fmla="*/ 532356 h 563671"/>
              <a:gd name="connsiteX2" fmla="*/ 894195 w 1766170"/>
              <a:gd name="connsiteY2" fmla="*/ 442496 h 563671"/>
              <a:gd name="connsiteX3" fmla="*/ 1375031 w 1766170"/>
              <a:gd name="connsiteY3" fmla="*/ 251937 h 563671"/>
              <a:gd name="connsiteX4" fmla="*/ 1549632 w 1766170"/>
              <a:gd name="connsiteY4" fmla="*/ 151020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66170"/>
              <a:gd name="connsiteY0" fmla="*/ 563671 h 563671"/>
              <a:gd name="connsiteX1" fmla="*/ 419622 w 1766170"/>
              <a:gd name="connsiteY1" fmla="*/ 532356 h 563671"/>
              <a:gd name="connsiteX2" fmla="*/ 894195 w 1766170"/>
              <a:gd name="connsiteY2" fmla="*/ 442496 h 563671"/>
              <a:gd name="connsiteX3" fmla="*/ 1375031 w 1766170"/>
              <a:gd name="connsiteY3" fmla="*/ 251937 h 563671"/>
              <a:gd name="connsiteX4" fmla="*/ 1605292 w 1766170"/>
              <a:gd name="connsiteY4" fmla="*/ 119215 h 563671"/>
              <a:gd name="connsiteX5" fmla="*/ 1766170 w 1766170"/>
              <a:gd name="connsiteY5" fmla="*/ 0 h 563671"/>
              <a:gd name="connsiteX6" fmla="*/ 1766170 w 1766170"/>
              <a:gd name="connsiteY6" fmla="*/ 0 h 563671"/>
              <a:gd name="connsiteX0" fmla="*/ 0 w 1793709"/>
              <a:gd name="connsiteY0" fmla="*/ 595317 h 595317"/>
              <a:gd name="connsiteX1" fmla="*/ 419622 w 1793709"/>
              <a:gd name="connsiteY1" fmla="*/ 564002 h 595317"/>
              <a:gd name="connsiteX2" fmla="*/ 894195 w 1793709"/>
              <a:gd name="connsiteY2" fmla="*/ 474142 h 595317"/>
              <a:gd name="connsiteX3" fmla="*/ 1375031 w 1793709"/>
              <a:gd name="connsiteY3" fmla="*/ 283583 h 595317"/>
              <a:gd name="connsiteX4" fmla="*/ 1764319 w 1793709"/>
              <a:gd name="connsiteY4" fmla="*/ 15689 h 595317"/>
              <a:gd name="connsiteX5" fmla="*/ 1766170 w 1793709"/>
              <a:gd name="connsiteY5" fmla="*/ 31646 h 595317"/>
              <a:gd name="connsiteX6" fmla="*/ 1766170 w 1793709"/>
              <a:gd name="connsiteY6" fmla="*/ 31646 h 595317"/>
              <a:gd name="connsiteX0" fmla="*/ 0 w 1805800"/>
              <a:gd name="connsiteY0" fmla="*/ 600744 h 600744"/>
              <a:gd name="connsiteX1" fmla="*/ 419622 w 1805800"/>
              <a:gd name="connsiteY1" fmla="*/ 569429 h 600744"/>
              <a:gd name="connsiteX2" fmla="*/ 894195 w 1805800"/>
              <a:gd name="connsiteY2" fmla="*/ 479569 h 600744"/>
              <a:gd name="connsiteX3" fmla="*/ 1375031 w 1805800"/>
              <a:gd name="connsiteY3" fmla="*/ 289010 h 600744"/>
              <a:gd name="connsiteX4" fmla="*/ 1764319 w 1805800"/>
              <a:gd name="connsiteY4" fmla="*/ 21116 h 600744"/>
              <a:gd name="connsiteX5" fmla="*/ 1766170 w 1805800"/>
              <a:gd name="connsiteY5" fmla="*/ 37073 h 600744"/>
              <a:gd name="connsiteX6" fmla="*/ 1511728 w 1805800"/>
              <a:gd name="connsiteY6" fmla="*/ 196099 h 600744"/>
              <a:gd name="connsiteX0" fmla="*/ 0 w 1805800"/>
              <a:gd name="connsiteY0" fmla="*/ 600744 h 600744"/>
              <a:gd name="connsiteX1" fmla="*/ 419622 w 1805800"/>
              <a:gd name="connsiteY1" fmla="*/ 569429 h 600744"/>
              <a:gd name="connsiteX2" fmla="*/ 894195 w 1805800"/>
              <a:gd name="connsiteY2" fmla="*/ 479569 h 600744"/>
              <a:gd name="connsiteX3" fmla="*/ 1375031 w 1805800"/>
              <a:gd name="connsiteY3" fmla="*/ 289010 h 600744"/>
              <a:gd name="connsiteX4" fmla="*/ 1764319 w 1805800"/>
              <a:gd name="connsiteY4" fmla="*/ 21116 h 600744"/>
              <a:gd name="connsiteX5" fmla="*/ 1766170 w 1805800"/>
              <a:gd name="connsiteY5" fmla="*/ 37073 h 600744"/>
              <a:gd name="connsiteX0" fmla="*/ 0 w 1764319"/>
              <a:gd name="connsiteY0" fmla="*/ 579628 h 579628"/>
              <a:gd name="connsiteX1" fmla="*/ 419622 w 1764319"/>
              <a:gd name="connsiteY1" fmla="*/ 548313 h 579628"/>
              <a:gd name="connsiteX2" fmla="*/ 894195 w 1764319"/>
              <a:gd name="connsiteY2" fmla="*/ 458453 h 579628"/>
              <a:gd name="connsiteX3" fmla="*/ 1375031 w 1764319"/>
              <a:gd name="connsiteY3" fmla="*/ 267894 h 579628"/>
              <a:gd name="connsiteX4" fmla="*/ 1764319 w 1764319"/>
              <a:gd name="connsiteY4" fmla="*/ 0 h 579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4319" h="579628">
                <a:moveTo>
                  <a:pt x="0" y="579628"/>
                </a:moveTo>
                <a:cubicBezTo>
                  <a:pt x="114822" y="577540"/>
                  <a:pt x="270590" y="568509"/>
                  <a:pt x="419622" y="548313"/>
                </a:cubicBezTo>
                <a:cubicBezTo>
                  <a:pt x="568654" y="528117"/>
                  <a:pt x="734960" y="505189"/>
                  <a:pt x="894195" y="458453"/>
                </a:cubicBezTo>
                <a:cubicBezTo>
                  <a:pt x="1053430" y="411717"/>
                  <a:pt x="1230010" y="344303"/>
                  <a:pt x="1375031" y="267894"/>
                </a:cubicBezTo>
                <a:cubicBezTo>
                  <a:pt x="1520052" y="191485"/>
                  <a:pt x="1699129" y="41989"/>
                  <a:pt x="1764319" y="0"/>
                </a:cubicBezTo>
              </a:path>
            </a:pathLst>
          </a:custGeom>
          <a:noFill/>
          <a:ln w="31750" cap="rnd" cmpd="sng" algn="ctr">
            <a:solidFill>
              <a:srgbClr val="FF0000"/>
            </a:solidFill>
            <a:prstDash val="sysDash"/>
          </a:ln>
          <a:effectLst/>
        </p:spPr>
        <p:txBody>
          <a:bodyPr rtlCol="0" anchor="ctr"/>
          <a:lstStyle/>
          <a:p>
            <a:pPr algn="ctr" defTabSz="857198">
              <a:defRPr/>
            </a:pPr>
            <a:endParaRPr lang="en-CA" sz="1687" kern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47186B3C-F1AC-4091-969C-7DF20C593E8C}"/>
              </a:ext>
            </a:extLst>
          </p:cNvPr>
          <p:cNvCxnSpPr/>
          <p:nvPr/>
        </p:nvCxnSpPr>
        <p:spPr>
          <a:xfrm>
            <a:off x="6309345" y="4958131"/>
            <a:ext cx="0" cy="358813"/>
          </a:xfrm>
          <a:prstGeom prst="line">
            <a:avLst/>
          </a:prstGeom>
          <a:noFill/>
          <a:ln w="31750" cap="rnd" cmpd="sng" algn="ctr">
            <a:solidFill>
              <a:srgbClr val="FF0000"/>
            </a:solidFill>
            <a:prstDash val="sysDash"/>
          </a:ln>
          <a:effectLst/>
        </p:spPr>
      </p:cxn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E0699963-0C0A-463D-A25A-A7B8C1BFEFF4}"/>
              </a:ext>
            </a:extLst>
          </p:cNvPr>
          <p:cNvGrpSpPr/>
          <p:nvPr/>
        </p:nvGrpSpPr>
        <p:grpSpPr>
          <a:xfrm>
            <a:off x="697785" y="5517821"/>
            <a:ext cx="5615980" cy="207749"/>
            <a:chOff x="1141958" y="4549558"/>
            <a:chExt cx="6086213" cy="221599"/>
          </a:xfrm>
        </p:grpSpPr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FF367EA6-4051-4E4A-ABE4-1FDC4D7F43DB}"/>
                </a:ext>
              </a:extLst>
            </p:cNvPr>
            <p:cNvSpPr txBox="1"/>
            <p:nvPr/>
          </p:nvSpPr>
          <p:spPr>
            <a:xfrm>
              <a:off x="1141958" y="4549558"/>
              <a:ext cx="408595" cy="221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57198">
                <a:defRPr/>
              </a:pPr>
              <a:r>
                <a:rPr lang="en-CA" sz="750" kern="0">
                  <a:solidFill>
                    <a:prstClr val="black"/>
                  </a:solidFill>
                  <a:latin typeface="Calibri"/>
                </a:rPr>
                <a:t>2020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C140052C-B48D-4393-BD45-717F8C77E277}"/>
                </a:ext>
              </a:extLst>
            </p:cNvPr>
            <p:cNvSpPr txBox="1"/>
            <p:nvPr/>
          </p:nvSpPr>
          <p:spPr>
            <a:xfrm>
              <a:off x="1520466" y="4549558"/>
              <a:ext cx="408595" cy="221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57198">
                <a:defRPr/>
              </a:pPr>
              <a:r>
                <a:rPr lang="en-CA" sz="750" kern="0">
                  <a:solidFill>
                    <a:prstClr val="black"/>
                  </a:solidFill>
                  <a:latin typeface="Calibri"/>
                </a:rPr>
                <a:t>2021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9D46CEC2-9074-4482-AC0E-2A57D963CF20}"/>
                </a:ext>
              </a:extLst>
            </p:cNvPr>
            <p:cNvSpPr txBox="1"/>
            <p:nvPr/>
          </p:nvSpPr>
          <p:spPr>
            <a:xfrm>
              <a:off x="2277482" y="4549558"/>
              <a:ext cx="408595" cy="221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57198">
                <a:defRPr/>
              </a:pPr>
              <a:r>
                <a:rPr lang="en-CA" sz="750" kern="0">
                  <a:solidFill>
                    <a:prstClr val="black"/>
                  </a:solidFill>
                  <a:latin typeface="Calibri"/>
                </a:rPr>
                <a:t>2023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F101C162-5B14-40E3-BED5-41AE39397ACF}"/>
                </a:ext>
              </a:extLst>
            </p:cNvPr>
            <p:cNvSpPr txBox="1"/>
            <p:nvPr/>
          </p:nvSpPr>
          <p:spPr>
            <a:xfrm>
              <a:off x="2655990" y="4549558"/>
              <a:ext cx="408595" cy="221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57198">
                <a:defRPr/>
              </a:pPr>
              <a:r>
                <a:rPr lang="en-CA" sz="750" kern="0">
                  <a:solidFill>
                    <a:prstClr val="black"/>
                  </a:solidFill>
                  <a:latin typeface="Calibri"/>
                </a:rPr>
                <a:t>2024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61A29350-349F-4009-A3DE-774A8E47F0D5}"/>
                </a:ext>
              </a:extLst>
            </p:cNvPr>
            <p:cNvSpPr txBox="1"/>
            <p:nvPr/>
          </p:nvSpPr>
          <p:spPr>
            <a:xfrm>
              <a:off x="3034498" y="4549558"/>
              <a:ext cx="408595" cy="221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57198">
                <a:defRPr/>
              </a:pPr>
              <a:r>
                <a:rPr lang="en-CA" sz="750" kern="0">
                  <a:solidFill>
                    <a:prstClr val="black"/>
                  </a:solidFill>
                  <a:latin typeface="Calibri"/>
                </a:rPr>
                <a:t>2025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95794015-ECCA-4627-ACE6-D885E6AC2D19}"/>
                </a:ext>
              </a:extLst>
            </p:cNvPr>
            <p:cNvSpPr txBox="1"/>
            <p:nvPr/>
          </p:nvSpPr>
          <p:spPr>
            <a:xfrm>
              <a:off x="3413006" y="4549558"/>
              <a:ext cx="408595" cy="221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57198">
                <a:defRPr/>
              </a:pPr>
              <a:r>
                <a:rPr lang="en-CA" sz="750" kern="0">
                  <a:solidFill>
                    <a:prstClr val="black"/>
                  </a:solidFill>
                  <a:latin typeface="Calibri"/>
                </a:rPr>
                <a:t>2026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99279FB1-F4E8-4BDA-A5F9-F3E61CDE3794}"/>
                </a:ext>
              </a:extLst>
            </p:cNvPr>
            <p:cNvSpPr txBox="1"/>
            <p:nvPr/>
          </p:nvSpPr>
          <p:spPr>
            <a:xfrm>
              <a:off x="3791514" y="4549558"/>
              <a:ext cx="408595" cy="221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57198">
                <a:defRPr/>
              </a:pPr>
              <a:r>
                <a:rPr lang="en-CA" sz="750" kern="0">
                  <a:solidFill>
                    <a:prstClr val="black"/>
                  </a:solidFill>
                  <a:latin typeface="Calibri"/>
                </a:rPr>
                <a:t>2027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B7D90C0E-5D00-49AE-836F-E79351BC7DA8}"/>
                </a:ext>
              </a:extLst>
            </p:cNvPr>
            <p:cNvSpPr txBox="1"/>
            <p:nvPr/>
          </p:nvSpPr>
          <p:spPr>
            <a:xfrm>
              <a:off x="4170022" y="4549558"/>
              <a:ext cx="408595" cy="221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57198">
                <a:defRPr/>
              </a:pPr>
              <a:r>
                <a:rPr lang="en-CA" sz="750" kern="0">
                  <a:solidFill>
                    <a:prstClr val="black"/>
                  </a:solidFill>
                  <a:latin typeface="Calibri"/>
                </a:rPr>
                <a:t>2028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9B268FD8-73FD-4022-9AF6-2E95473FD22C}"/>
                </a:ext>
              </a:extLst>
            </p:cNvPr>
            <p:cNvSpPr txBox="1"/>
            <p:nvPr/>
          </p:nvSpPr>
          <p:spPr>
            <a:xfrm>
              <a:off x="4548530" y="4549558"/>
              <a:ext cx="408595" cy="221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57198">
                <a:defRPr/>
              </a:pPr>
              <a:r>
                <a:rPr lang="en-CA" sz="750" kern="0">
                  <a:solidFill>
                    <a:prstClr val="black"/>
                  </a:solidFill>
                  <a:latin typeface="Calibri"/>
                </a:rPr>
                <a:t>2029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18841C27-917C-4D1C-9F8D-75B5F6F18123}"/>
                </a:ext>
              </a:extLst>
            </p:cNvPr>
            <p:cNvSpPr txBox="1"/>
            <p:nvPr/>
          </p:nvSpPr>
          <p:spPr>
            <a:xfrm>
              <a:off x="4927038" y="4549558"/>
              <a:ext cx="408595" cy="221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57198">
                <a:defRPr/>
              </a:pPr>
              <a:r>
                <a:rPr lang="en-CA" sz="750" kern="0">
                  <a:solidFill>
                    <a:prstClr val="black"/>
                  </a:solidFill>
                  <a:latin typeface="Calibri"/>
                </a:rPr>
                <a:t>2030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A9147E16-0E41-4AB6-8FF3-6D9D67E6F619}"/>
                </a:ext>
              </a:extLst>
            </p:cNvPr>
            <p:cNvSpPr txBox="1"/>
            <p:nvPr/>
          </p:nvSpPr>
          <p:spPr>
            <a:xfrm>
              <a:off x="5305546" y="4549558"/>
              <a:ext cx="408595" cy="221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57198">
                <a:defRPr/>
              </a:pPr>
              <a:r>
                <a:rPr lang="en-CA" sz="750" kern="0">
                  <a:solidFill>
                    <a:prstClr val="black"/>
                  </a:solidFill>
                  <a:latin typeface="Calibri"/>
                </a:rPr>
                <a:t>2031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5625BDCB-1C1B-4362-B846-7EFF7CFB13A4}"/>
                </a:ext>
              </a:extLst>
            </p:cNvPr>
            <p:cNvSpPr txBox="1"/>
            <p:nvPr/>
          </p:nvSpPr>
          <p:spPr>
            <a:xfrm>
              <a:off x="5684054" y="4549558"/>
              <a:ext cx="408595" cy="221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57198">
                <a:defRPr/>
              </a:pPr>
              <a:r>
                <a:rPr lang="en-CA" sz="750" kern="0">
                  <a:solidFill>
                    <a:prstClr val="black"/>
                  </a:solidFill>
                  <a:latin typeface="Calibri"/>
                </a:rPr>
                <a:t>2032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3EE61C9A-903E-4F3D-9091-3EA03BCF2313}"/>
                </a:ext>
              </a:extLst>
            </p:cNvPr>
            <p:cNvSpPr txBox="1"/>
            <p:nvPr/>
          </p:nvSpPr>
          <p:spPr>
            <a:xfrm>
              <a:off x="6062562" y="4549558"/>
              <a:ext cx="408595" cy="221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57198">
                <a:defRPr/>
              </a:pPr>
              <a:r>
                <a:rPr lang="en-CA" sz="750" kern="0">
                  <a:solidFill>
                    <a:prstClr val="black"/>
                  </a:solidFill>
                  <a:latin typeface="Calibri"/>
                </a:rPr>
                <a:t>2033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9EF77837-10C6-45E4-8E45-4E7A3BC47627}"/>
                </a:ext>
              </a:extLst>
            </p:cNvPr>
            <p:cNvSpPr txBox="1"/>
            <p:nvPr/>
          </p:nvSpPr>
          <p:spPr>
            <a:xfrm>
              <a:off x="6441070" y="4549558"/>
              <a:ext cx="408595" cy="221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57198">
                <a:defRPr/>
              </a:pPr>
              <a:r>
                <a:rPr lang="en-CA" sz="750" kern="0">
                  <a:solidFill>
                    <a:prstClr val="black"/>
                  </a:solidFill>
                  <a:latin typeface="Calibri"/>
                </a:rPr>
                <a:t>2034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208D1AFB-292B-46EA-A512-C62008E0A43E}"/>
                </a:ext>
              </a:extLst>
            </p:cNvPr>
            <p:cNvSpPr txBox="1"/>
            <p:nvPr/>
          </p:nvSpPr>
          <p:spPr>
            <a:xfrm>
              <a:off x="6819576" y="4549558"/>
              <a:ext cx="408595" cy="221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57198">
                <a:defRPr/>
              </a:pPr>
              <a:r>
                <a:rPr lang="en-CA" sz="750" kern="0">
                  <a:solidFill>
                    <a:prstClr val="black"/>
                  </a:solidFill>
                  <a:latin typeface="Calibri"/>
                </a:rPr>
                <a:t>2035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17C0D6AD-63AE-476F-9CEB-2EA2EFE6AF9E}"/>
                </a:ext>
              </a:extLst>
            </p:cNvPr>
            <p:cNvSpPr txBox="1"/>
            <p:nvPr/>
          </p:nvSpPr>
          <p:spPr>
            <a:xfrm>
              <a:off x="1898974" y="4549558"/>
              <a:ext cx="408595" cy="221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57198">
                <a:defRPr/>
              </a:pPr>
              <a:r>
                <a:rPr lang="en-CA" sz="750" kern="0">
                  <a:solidFill>
                    <a:prstClr val="black"/>
                  </a:solidFill>
                  <a:latin typeface="Calibri"/>
                </a:rPr>
                <a:t>2022</a:t>
              </a:r>
            </a:p>
          </p:txBody>
        </p:sp>
      </p:grpSp>
      <p:pic>
        <p:nvPicPr>
          <p:cNvPr id="130" name="Picture 129">
            <a:extLst>
              <a:ext uri="{FF2B5EF4-FFF2-40B4-BE49-F238E27FC236}">
                <a16:creationId xmlns:a16="http://schemas.microsoft.com/office/drawing/2014/main" id="{D2D03417-E098-4A2C-AD11-222108F06AC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9632" y="1031775"/>
            <a:ext cx="2062136" cy="481165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0D0B7038-3EE4-44DB-B621-54DA135189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1156" y="2084685"/>
            <a:ext cx="6142018" cy="315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6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56AED02-CF2F-4701-90D7-5E6A9FB2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600">
                <a:latin typeface="Calibri" panose="020F0502020204030204" pitchFamily="34" charset="0"/>
                <a:cs typeface="Calibri" panose="020F0502020204030204" pitchFamily="34" charset="0"/>
              </a:rPr>
              <a:t>Restricciones de Interrupciones en Circuitos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92B681E3-14B8-45F0-95D2-BA4A237E0A02}"/>
              </a:ext>
            </a:extLst>
          </p:cNvPr>
          <p:cNvSpPr txBox="1">
            <a:spLocks/>
          </p:cNvSpPr>
          <p:nvPr/>
        </p:nvSpPr>
        <p:spPr>
          <a:xfrm>
            <a:off x="434847" y="1733816"/>
            <a:ext cx="3680320" cy="4049764"/>
          </a:xfrm>
          <a:prstGeom prst="rect">
            <a:avLst/>
          </a:prstGeom>
        </p:spPr>
        <p:txBody>
          <a:bodyPr/>
          <a:lstStyle>
            <a:lvl1pPr marL="381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762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143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524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905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2286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2667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3048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3429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>
              <a:spcBef>
                <a:spcPts val="1266"/>
              </a:spcBef>
              <a:buClr>
                <a:srgbClr val="FF0000"/>
              </a:buClr>
            </a:pPr>
            <a:r>
              <a:rPr lang="es-ES_tradnl" sz="1800" dirty="0">
                <a:latin typeface="Calibri" panose="020F0502020204030204" pitchFamily="34" charset="0"/>
                <a:cs typeface="Calibri" panose="020F0502020204030204" pitchFamily="34" charset="0"/>
              </a:rPr>
              <a:t>Las intervenciones optimizadas de activos pueden ser ineficaces desde el punto de vista de la disponibilidad del sistema.</a:t>
            </a:r>
          </a:p>
          <a:p>
            <a:pPr>
              <a:spcBef>
                <a:spcPts val="1266"/>
              </a:spcBef>
              <a:buClr>
                <a:srgbClr val="FF0000"/>
              </a:buClr>
            </a:pPr>
            <a:r>
              <a:rPr lang="es-ES_tradnl" sz="1800" dirty="0">
                <a:latin typeface="Calibri" panose="020F0502020204030204" pitchFamily="34" charset="0"/>
                <a:cs typeface="Calibri" panose="020F0502020204030204" pitchFamily="34" charset="0"/>
              </a:rPr>
              <a:t>Necesitamos considerar la cantidad de personas disponibles para hacer el trabajo.</a:t>
            </a:r>
          </a:p>
          <a:p>
            <a:pPr>
              <a:spcBef>
                <a:spcPts val="1266"/>
              </a:spcBef>
              <a:buClr>
                <a:srgbClr val="FF0000"/>
              </a:buClr>
            </a:pPr>
            <a:r>
              <a:rPr lang="es-ES_tradnl" sz="1800" dirty="0">
                <a:latin typeface="Calibri" panose="020F0502020204030204" pitchFamily="34" charset="0"/>
                <a:cs typeface="Calibri" panose="020F0502020204030204" pitchFamily="34" charset="0"/>
              </a:rPr>
              <a:t>Optimice el plan que cumpla con las principales limitaciones y minimice los costos comerciales</a:t>
            </a:r>
          </a:p>
          <a:p>
            <a:pPr>
              <a:spcBef>
                <a:spcPts val="1266"/>
              </a:spcBef>
              <a:buClr>
                <a:srgbClr val="FF0000"/>
              </a:buClr>
            </a:pPr>
            <a:r>
              <a:rPr lang="es-ES_tradnl" sz="1800" dirty="0">
                <a:latin typeface="Calibri" panose="020F0502020204030204" pitchFamily="34" charset="0"/>
                <a:cs typeface="Calibri" panose="020F0502020204030204" pitchFamily="34" charset="0"/>
              </a:rPr>
              <a:t>Ofrecer una red más disponible, reduciendo la cantidad de interrupciones que ocurren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B25B95-AE62-4194-B8C4-BC40ADA1C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1292" y="1733816"/>
            <a:ext cx="4965228" cy="38750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46F617-46D2-4EF1-AD45-57F71B76AE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064" y="1008564"/>
            <a:ext cx="2062136" cy="48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51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Hexagon 26">
            <a:extLst>
              <a:ext uri="{FF2B5EF4-FFF2-40B4-BE49-F238E27FC236}">
                <a16:creationId xmlns:a16="http://schemas.microsoft.com/office/drawing/2014/main" id="{57D161E7-EDA1-4315-AF3F-E4C10BA2DFB5}"/>
              </a:ext>
            </a:extLst>
          </p:cNvPr>
          <p:cNvSpPr/>
          <p:nvPr/>
        </p:nvSpPr>
        <p:spPr>
          <a:xfrm rot="5400000">
            <a:off x="5085993" y="3220537"/>
            <a:ext cx="1983312" cy="1718793"/>
          </a:xfrm>
          <a:prstGeom prst="hexagon">
            <a:avLst/>
          </a:prstGeom>
          <a:solidFill>
            <a:srgbClr val="FFFFFF">
              <a:alpha val="50000"/>
            </a:srgbClr>
          </a:solidFill>
          <a:ln w="3175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defTabSz="857198">
              <a:defRPr/>
            </a:pPr>
            <a:endParaRPr lang="en-US" sz="1687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8" name="Hexagon 27">
            <a:extLst>
              <a:ext uri="{FF2B5EF4-FFF2-40B4-BE49-F238E27FC236}">
                <a16:creationId xmlns:a16="http://schemas.microsoft.com/office/drawing/2014/main" id="{751E4CAD-689F-472A-B33D-CAD0B3E284E4}"/>
              </a:ext>
            </a:extLst>
          </p:cNvPr>
          <p:cNvSpPr/>
          <p:nvPr/>
        </p:nvSpPr>
        <p:spPr>
          <a:xfrm rot="5400000">
            <a:off x="3371493" y="3220537"/>
            <a:ext cx="1983312" cy="1718793"/>
          </a:xfrm>
          <a:prstGeom prst="hexagon">
            <a:avLst/>
          </a:prstGeom>
          <a:solidFill>
            <a:srgbClr val="FFFFFF">
              <a:alpha val="50000"/>
            </a:srgbClr>
          </a:solidFill>
          <a:ln w="3175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defTabSz="857198">
              <a:defRPr/>
            </a:pPr>
            <a:endParaRPr lang="en-US" sz="1687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361C570C-D40A-4F5C-843B-15A352962B70}"/>
              </a:ext>
            </a:extLst>
          </p:cNvPr>
          <p:cNvSpPr txBox="1">
            <a:spLocks/>
          </p:cNvSpPr>
          <p:nvPr/>
        </p:nvSpPr>
        <p:spPr>
          <a:xfrm>
            <a:off x="233710" y="1109150"/>
            <a:ext cx="7998750" cy="481165"/>
          </a:xfrm>
          <a:prstGeom prst="rect">
            <a:avLst/>
          </a:prstGeom>
        </p:spPr>
        <p:txBody>
          <a:bodyPr vert="horz" lIns="64294" tIns="32147" rIns="64294" bIns="32147" rtlCol="0" anchor="t" anchorCtr="0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67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defTabSz="857198">
              <a:defRPr/>
            </a:pPr>
            <a:endParaRPr lang="en-US" sz="2600" dirty="0">
              <a:solidFill>
                <a:srgbClr val="002E46"/>
              </a:solidFill>
            </a:endParaRP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A5870054-7BF0-4E12-88FB-4F8E61FF81E8}"/>
              </a:ext>
            </a:extLst>
          </p:cNvPr>
          <p:cNvSpPr txBox="1">
            <a:spLocks/>
          </p:cNvSpPr>
          <p:nvPr/>
        </p:nvSpPr>
        <p:spPr>
          <a:xfrm>
            <a:off x="428163" y="1102817"/>
            <a:ext cx="7998750" cy="336397"/>
          </a:xfrm>
          <a:prstGeom prst="rect">
            <a:avLst/>
          </a:prstGeom>
        </p:spPr>
        <p:txBody>
          <a:bodyPr vert="horz" lIns="64294" tIns="32147" rIns="64294" bIns="32147" rtlCol="0" anchor="t" anchorCtr="0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133"/>
              </a:spcAft>
              <a:buClr>
                <a:schemeClr val="accent6"/>
              </a:buClr>
              <a:buFont typeface="Arial" panose="020B0604020202020204" pitchFamily="34" charset="0"/>
              <a:buNone/>
              <a:tabLst/>
              <a:defRPr sz="24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82588" indent="-241294" algn="l" defTabSz="121917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933"/>
              </a:spcAft>
              <a:buClr>
                <a:schemeClr val="accent6"/>
              </a:buClr>
              <a:buFont typeface="Arial" panose="020B0604020202020204" pitchFamily="34" charset="0"/>
              <a:buChar char="–"/>
              <a:tabLst/>
              <a:defRPr sz="2133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713300" indent="-230712" algn="l" defTabSz="121917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933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2133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54593" indent="-241294" algn="l" defTabSz="121917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933"/>
              </a:spcAft>
              <a:buClr>
                <a:schemeClr val="accent6"/>
              </a:buClr>
              <a:buFont typeface="Arial" panose="020B0604020202020204" pitchFamily="34" charset="0"/>
              <a:buChar char="–"/>
              <a:tabLst/>
              <a:defRPr sz="1867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85304" indent="-230712" algn="l" defTabSz="121917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933"/>
              </a:spcAft>
              <a:buClr>
                <a:schemeClr val="accent6"/>
              </a:buClr>
              <a:buFont typeface="Arial" panose="020B0604020202020204" pitchFamily="34" charset="0"/>
              <a:buChar char="»"/>
              <a:tabLst/>
              <a:defRPr sz="1867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57198">
              <a:spcAft>
                <a:spcPts val="797"/>
              </a:spcAft>
              <a:buClr>
                <a:srgbClr val="D77344"/>
              </a:buClr>
              <a:defRPr/>
            </a:pPr>
            <a:r>
              <a:rPr lang="es-ES_tradnl" sz="2100">
                <a:solidFill>
                  <a:srgbClr val="567586"/>
                </a:solidFill>
              </a:rPr>
              <a:t>Restricciones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07D3FF5-D5EA-4340-B3C9-843AC5F8C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652" y="-1753181"/>
            <a:ext cx="9334978" cy="100575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99EB267-E3FF-FBC8-945B-C63DDB85A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2400" dirty="0">
                <a:solidFill>
                  <a:srgbClr val="002E46"/>
                </a:solidFill>
              </a:rPr>
              <a:t>Desafíos de Optimización de Circuitos</a:t>
            </a:r>
            <a:endParaRPr lang="es-ES_tradnl" dirty="0"/>
          </a:p>
        </p:txBody>
      </p:sp>
      <p:sp>
        <p:nvSpPr>
          <p:cNvPr id="38" name="Content Placeholder 3">
            <a:extLst>
              <a:ext uri="{FF2B5EF4-FFF2-40B4-BE49-F238E27FC236}">
                <a16:creationId xmlns:a16="http://schemas.microsoft.com/office/drawing/2014/main" id="{101DC2D4-D94B-468C-8106-26EC6C1DE9BC}"/>
              </a:ext>
            </a:extLst>
          </p:cNvPr>
          <p:cNvSpPr txBox="1">
            <a:spLocks/>
          </p:cNvSpPr>
          <p:nvPr/>
        </p:nvSpPr>
        <p:spPr>
          <a:xfrm>
            <a:off x="525772" y="1698753"/>
            <a:ext cx="3933107" cy="3248563"/>
          </a:xfrm>
          <a:prstGeom prst="rect">
            <a:avLst/>
          </a:prstGeom>
        </p:spPr>
        <p:txBody>
          <a:bodyPr vert="horz" lIns="64294" tIns="32147" rIns="64294" bIns="32147" rtlCol="0">
            <a:noAutofit/>
          </a:bodyPr>
          <a:lstStyle>
            <a:lvl1pPr marL="241294" indent="-241294" algn="l" defTabSz="121917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133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2133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82588" indent="-241294" algn="l" defTabSz="121917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933"/>
              </a:spcAft>
              <a:buClr>
                <a:schemeClr val="accent6"/>
              </a:buClr>
              <a:buFont typeface="Arial" panose="020B0604020202020204" pitchFamily="34" charset="0"/>
              <a:buChar char="–"/>
              <a:tabLst/>
              <a:defRPr sz="1867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713300" indent="-230712" algn="l" defTabSz="121917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933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867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54593" indent="-241294" algn="l" defTabSz="121917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933"/>
              </a:spcAft>
              <a:buClr>
                <a:schemeClr val="accent6"/>
              </a:buClr>
              <a:buFont typeface="Arial" panose="020B0604020202020204" pitchFamily="34" charset="0"/>
              <a:buChar char="–"/>
              <a:tabLst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85304" indent="-230712" algn="l" defTabSz="121917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933"/>
              </a:spcAft>
              <a:buClr>
                <a:schemeClr val="accent6"/>
              </a:buClr>
              <a:buFont typeface="Arial" panose="020B0604020202020204" pitchFamily="34" charset="0"/>
              <a:buChar char="»"/>
              <a:tabLst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1450" indent="-321450" defTabSz="857198">
              <a:spcAft>
                <a:spcPts val="188"/>
              </a:spcAft>
              <a:buClr>
                <a:srgbClr val="D77344"/>
              </a:buClr>
              <a:buFont typeface="+mj-lt"/>
              <a:buAutoNum type="arabicPeriod"/>
              <a:defRPr/>
            </a:pPr>
            <a:r>
              <a:rPr lang="es-ES_tradnl" sz="2400" b="1" dirty="0">
                <a:solidFill>
                  <a:srgbClr val="002E46"/>
                </a:solidFill>
              </a:rPr>
              <a:t>Restricciones Eléctricas</a:t>
            </a:r>
          </a:p>
          <a:p>
            <a:pPr marL="339308" lvl="1" indent="-169654" defTabSz="857198">
              <a:lnSpc>
                <a:spcPct val="90000"/>
              </a:lnSpc>
              <a:spcAft>
                <a:spcPts val="750"/>
              </a:spcAft>
              <a:buClr>
                <a:srgbClr val="D77344"/>
              </a:buClr>
              <a:defRPr/>
            </a:pPr>
            <a:r>
              <a:rPr lang="es-ES_tradnl" sz="2400" dirty="0">
                <a:solidFill>
                  <a:srgbClr val="002E46"/>
                </a:solidFill>
              </a:rPr>
              <a:t>Dos circuitos dentro del mismo límite no pueden tener una interrupción al mismo tiempo</a:t>
            </a:r>
          </a:p>
          <a:p>
            <a:pPr marL="339308" lvl="1" indent="-169654" defTabSz="857198">
              <a:lnSpc>
                <a:spcPct val="90000"/>
              </a:lnSpc>
              <a:spcAft>
                <a:spcPts val="750"/>
              </a:spcAft>
              <a:buClr>
                <a:srgbClr val="D77344"/>
              </a:buClr>
              <a:defRPr/>
            </a:pPr>
            <a:endParaRPr lang="es-ES_tradnl" sz="1100" dirty="0">
              <a:solidFill>
                <a:srgbClr val="002E46"/>
              </a:solidFill>
            </a:endParaRPr>
          </a:p>
          <a:p>
            <a:pPr marL="321450" indent="-321450" defTabSz="857198">
              <a:spcBef>
                <a:spcPts val="750"/>
              </a:spcBef>
              <a:spcAft>
                <a:spcPts val="188"/>
              </a:spcAft>
              <a:buClr>
                <a:srgbClr val="D77344"/>
              </a:buClr>
              <a:buFont typeface="+mj-lt"/>
              <a:buAutoNum type="arabicPeriod"/>
              <a:defRPr/>
            </a:pPr>
            <a:r>
              <a:rPr lang="es-ES_tradnl" sz="2400" b="1" dirty="0">
                <a:solidFill>
                  <a:srgbClr val="002E46"/>
                </a:solidFill>
              </a:rPr>
              <a:t>Restricciones Recursos / Equipos</a:t>
            </a:r>
          </a:p>
          <a:p>
            <a:pPr marL="339308" lvl="1" indent="-169654" defTabSz="857198">
              <a:lnSpc>
                <a:spcPct val="90000"/>
              </a:lnSpc>
              <a:spcAft>
                <a:spcPts val="750"/>
              </a:spcAft>
              <a:buClr>
                <a:srgbClr val="D77344"/>
              </a:buClr>
              <a:defRPr/>
            </a:pPr>
            <a:r>
              <a:rPr lang="es-ES_tradnl" sz="2400" dirty="0">
                <a:solidFill>
                  <a:srgbClr val="002E46"/>
                </a:solidFill>
              </a:rPr>
              <a:t>Diferentes equipos pueden ser necesarios en diferentes extremidades del circuito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7DABC31-64D0-4F4F-8012-2BB1979DECAC}"/>
              </a:ext>
            </a:extLst>
          </p:cNvPr>
          <p:cNvCxnSpPr>
            <a:cxnSpLocks/>
          </p:cNvCxnSpPr>
          <p:nvPr/>
        </p:nvCxnSpPr>
        <p:spPr>
          <a:xfrm>
            <a:off x="4487841" y="4159431"/>
            <a:ext cx="1687500" cy="0"/>
          </a:xfrm>
          <a:prstGeom prst="line">
            <a:avLst/>
          </a:prstGeom>
          <a:noFill/>
          <a:ln w="25400" cap="flat" cmpd="sng" algn="ctr">
            <a:solidFill>
              <a:srgbClr val="FFFFFF"/>
            </a:solidFill>
            <a:prstDash val="solid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5C376FA-B18E-42C4-AC78-230B3BA33DF9}"/>
              </a:ext>
            </a:extLst>
          </p:cNvPr>
          <p:cNvCxnSpPr>
            <a:cxnSpLocks/>
          </p:cNvCxnSpPr>
          <p:nvPr/>
        </p:nvCxnSpPr>
        <p:spPr>
          <a:xfrm>
            <a:off x="4479748" y="4037047"/>
            <a:ext cx="1687500" cy="0"/>
          </a:xfrm>
          <a:prstGeom prst="line">
            <a:avLst/>
          </a:prstGeom>
          <a:noFill/>
          <a:ln w="25400" cap="flat" cmpd="sng" algn="ctr">
            <a:solidFill>
              <a:srgbClr val="FFFFFF"/>
            </a:solidFill>
            <a:prstDash val="solid"/>
          </a:ln>
          <a:effectLst/>
        </p:spPr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0839DAB5-E7FF-4F42-A520-08B6156AB804}"/>
              </a:ext>
            </a:extLst>
          </p:cNvPr>
          <p:cNvSpPr>
            <a:spLocks noChangeAspect="1"/>
          </p:cNvSpPr>
          <p:nvPr/>
        </p:nvSpPr>
        <p:spPr>
          <a:xfrm>
            <a:off x="4118944" y="3894833"/>
            <a:ext cx="438750" cy="438750"/>
          </a:xfrm>
          <a:prstGeom prst="ellipse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857198">
              <a:defRPr/>
            </a:pPr>
            <a:endParaRPr lang="en-US" sz="1687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6BFA154-4A76-48D9-B1C8-7467E081D8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346" y="3943041"/>
            <a:ext cx="246533" cy="27378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37000"/>
              </a:prst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DC6B317-6CBE-4F7E-9F6B-334B394898A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1653" y="4448202"/>
            <a:ext cx="121295" cy="24098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50000"/>
              </a:prstClr>
            </a:outerShdw>
          </a:effectLst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8219BE5B-7EA4-4A48-A58B-D54DA0D79C44}"/>
              </a:ext>
            </a:extLst>
          </p:cNvPr>
          <p:cNvSpPr>
            <a:spLocks noChangeAspect="1"/>
          </p:cNvSpPr>
          <p:nvPr/>
        </p:nvSpPr>
        <p:spPr>
          <a:xfrm>
            <a:off x="5884556" y="3890904"/>
            <a:ext cx="438750" cy="438750"/>
          </a:xfrm>
          <a:prstGeom prst="ellipse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857198">
              <a:defRPr/>
            </a:pPr>
            <a:endParaRPr lang="en-US" sz="1687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5703DE0-97F0-4665-AC3D-FEE1471848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0665" y="3948239"/>
            <a:ext cx="246533" cy="27378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37000"/>
              </a:prstClr>
            </a:outerShdw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5E0FC1A-8F6A-4673-B68A-79F34876FD4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3284" y="4447506"/>
            <a:ext cx="121295" cy="24098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50000"/>
              </a:prstClr>
            </a:outerShdw>
          </a:effectLst>
        </p:spPr>
      </p:pic>
      <p:sp>
        <p:nvSpPr>
          <p:cNvPr id="40" name="Rounded Rectangle 11">
            <a:extLst>
              <a:ext uri="{FF2B5EF4-FFF2-40B4-BE49-F238E27FC236}">
                <a16:creationId xmlns:a16="http://schemas.microsoft.com/office/drawing/2014/main" id="{E18E2878-32F6-4E96-9923-BD8146C98A4B}"/>
              </a:ext>
            </a:extLst>
          </p:cNvPr>
          <p:cNvSpPr/>
          <p:nvPr/>
        </p:nvSpPr>
        <p:spPr>
          <a:xfrm>
            <a:off x="4063589" y="3840671"/>
            <a:ext cx="2319398" cy="541811"/>
          </a:xfrm>
          <a:prstGeom prst="roundRect">
            <a:avLst>
              <a:gd name="adj" fmla="val 50000"/>
            </a:avLst>
          </a:prstGeom>
          <a:noFill/>
          <a:ln w="25400" cap="flat" cmpd="sng" algn="ctr">
            <a:solidFill>
              <a:srgbClr val="0093B2"/>
            </a:solidFill>
            <a:prstDash val="sysDash"/>
          </a:ln>
          <a:effectLst/>
        </p:spPr>
        <p:txBody>
          <a:bodyPr rtlCol="0" anchor="ctr"/>
          <a:lstStyle/>
          <a:p>
            <a:pPr defTabSz="857198">
              <a:defRPr/>
            </a:pPr>
            <a:endParaRPr lang="en-US" sz="1687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B5DB37F-DDC2-4EBB-A118-D9856AA594D0}"/>
              </a:ext>
            </a:extLst>
          </p:cNvPr>
          <p:cNvSpPr txBox="1"/>
          <p:nvPr/>
        </p:nvSpPr>
        <p:spPr>
          <a:xfrm>
            <a:off x="4640972" y="3867407"/>
            <a:ext cx="610195" cy="236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198"/>
            <a:r>
              <a:rPr lang="en-CA" sz="937">
                <a:solidFill>
                  <a:srgbClr val="002E46"/>
                </a:solidFill>
                <a:latin typeface="Calibri"/>
              </a:rPr>
              <a:t>Circuit 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7A06B48-1720-43D1-AEF6-4CB6DA602F0E}"/>
              </a:ext>
            </a:extLst>
          </p:cNvPr>
          <p:cNvSpPr txBox="1"/>
          <p:nvPr/>
        </p:nvSpPr>
        <p:spPr>
          <a:xfrm>
            <a:off x="4640972" y="4110280"/>
            <a:ext cx="610195" cy="236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198"/>
            <a:r>
              <a:rPr lang="en-CA" sz="937">
                <a:solidFill>
                  <a:srgbClr val="002E46"/>
                </a:solidFill>
                <a:latin typeface="Calibri"/>
              </a:rPr>
              <a:t>Circuit 2</a:t>
            </a:r>
          </a:p>
        </p:txBody>
      </p:sp>
    </p:spTree>
    <p:extLst>
      <p:ext uri="{BB962C8B-B14F-4D97-AF65-F5344CB8AC3E}">
        <p14:creationId xmlns:p14="http://schemas.microsoft.com/office/powerpoint/2010/main" val="47142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900"/>
                            </p:stCondLst>
                            <p:childTnLst>
                              <p:par>
                                <p:cTn id="4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8" grpId="0" uiExpand="1" build="p"/>
      <p:bldP spid="33" grpId="0" animBg="1"/>
      <p:bldP spid="36" grpId="0" animBg="1"/>
      <p:bldP spid="40" grpId="0" animBg="1"/>
      <p:bldP spid="41" grpId="0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5050B447-2DE4-4936-9A4D-963BCACE9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679" y="-2210812"/>
            <a:ext cx="9334978" cy="10057500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60358435-B676-4549-9D86-AF755D8079AE}"/>
              </a:ext>
            </a:extLst>
          </p:cNvPr>
          <p:cNvGrpSpPr/>
          <p:nvPr/>
        </p:nvGrpSpPr>
        <p:grpSpPr>
          <a:xfrm>
            <a:off x="3503752" y="2629432"/>
            <a:ext cx="3433293" cy="1983312"/>
            <a:chOff x="3737335" y="1817934"/>
            <a:chExt cx="3662179" cy="2115533"/>
          </a:xfrm>
        </p:grpSpPr>
        <p:sp>
          <p:nvSpPr>
            <p:cNvPr id="60" name="Hexagon 59">
              <a:extLst>
                <a:ext uri="{FF2B5EF4-FFF2-40B4-BE49-F238E27FC236}">
                  <a16:creationId xmlns:a16="http://schemas.microsoft.com/office/drawing/2014/main" id="{2B562916-306A-4FD6-937C-8ECFAD6060F0}"/>
                </a:ext>
              </a:extLst>
            </p:cNvPr>
            <p:cNvSpPr/>
            <p:nvPr/>
          </p:nvSpPr>
          <p:spPr>
            <a:xfrm rot="5400000">
              <a:off x="5425058" y="1959011"/>
              <a:ext cx="2115533" cy="1833379"/>
            </a:xfrm>
            <a:prstGeom prst="hexagon">
              <a:avLst/>
            </a:prstGeom>
            <a:solidFill>
              <a:srgbClr val="FFFFFF">
                <a:alpha val="50000"/>
              </a:srgbClr>
            </a:solidFill>
            <a:ln w="3175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857198">
                <a:defRPr/>
              </a:pPr>
              <a:endParaRPr lang="en-US" sz="1687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61" name="Hexagon 60">
              <a:extLst>
                <a:ext uri="{FF2B5EF4-FFF2-40B4-BE49-F238E27FC236}">
                  <a16:creationId xmlns:a16="http://schemas.microsoft.com/office/drawing/2014/main" id="{DBE54C56-19E0-4D5C-83D8-63809F3A677D}"/>
                </a:ext>
              </a:extLst>
            </p:cNvPr>
            <p:cNvSpPr/>
            <p:nvPr/>
          </p:nvSpPr>
          <p:spPr>
            <a:xfrm rot="5400000">
              <a:off x="3596258" y="1959011"/>
              <a:ext cx="2115533" cy="1833379"/>
            </a:xfrm>
            <a:prstGeom prst="hexagon">
              <a:avLst/>
            </a:prstGeom>
            <a:solidFill>
              <a:srgbClr val="FFFFFF">
                <a:alpha val="50000"/>
              </a:srgbClr>
            </a:solidFill>
            <a:ln w="3175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857198">
                <a:defRPr/>
              </a:pPr>
              <a:endParaRPr lang="en-US" sz="1687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62" name="Rounded Rectangle 48">
              <a:extLst>
                <a:ext uri="{FF2B5EF4-FFF2-40B4-BE49-F238E27FC236}">
                  <a16:creationId xmlns:a16="http://schemas.microsoft.com/office/drawing/2014/main" id="{70D6CBFF-6CD0-4393-8FA3-245BAC43279B}"/>
                </a:ext>
              </a:extLst>
            </p:cNvPr>
            <p:cNvSpPr/>
            <p:nvPr/>
          </p:nvSpPr>
          <p:spPr>
            <a:xfrm>
              <a:off x="4334494" y="2620489"/>
              <a:ext cx="2474025" cy="577932"/>
            </a:xfrm>
            <a:prstGeom prst="roundRect">
              <a:avLst>
                <a:gd name="adj" fmla="val 50000"/>
              </a:avLst>
            </a:prstGeom>
            <a:noFill/>
            <a:ln w="25400" cap="flat" cmpd="sng" algn="ctr">
              <a:solidFill>
                <a:srgbClr val="0093B2"/>
              </a:solidFill>
              <a:prstDash val="sysDash"/>
            </a:ln>
            <a:effectLst/>
          </p:spPr>
          <p:txBody>
            <a:bodyPr rtlCol="0" anchor="ctr"/>
            <a:lstStyle/>
            <a:p>
              <a:pPr defTabSz="857198">
                <a:defRPr/>
              </a:pPr>
              <a:endParaRPr lang="en-US" sz="1687">
                <a:solidFill>
                  <a:srgbClr val="FFFFFF"/>
                </a:solidFill>
                <a:latin typeface="Calibri"/>
              </a:endParaRPr>
            </a:p>
          </p:txBody>
        </p:sp>
      </p:grpSp>
      <p:sp>
        <p:nvSpPr>
          <p:cNvPr id="63" name="Title 1">
            <a:extLst>
              <a:ext uri="{FF2B5EF4-FFF2-40B4-BE49-F238E27FC236}">
                <a16:creationId xmlns:a16="http://schemas.microsoft.com/office/drawing/2014/main" id="{7224F340-E05B-4328-9CF9-83D24C9826CD}"/>
              </a:ext>
            </a:extLst>
          </p:cNvPr>
          <p:cNvSpPr txBox="1">
            <a:spLocks/>
          </p:cNvSpPr>
          <p:nvPr/>
        </p:nvSpPr>
        <p:spPr>
          <a:xfrm>
            <a:off x="135394" y="908037"/>
            <a:ext cx="8005955" cy="482625"/>
          </a:xfrm>
          <a:prstGeom prst="rect">
            <a:avLst/>
          </a:prstGeom>
        </p:spPr>
        <p:txBody>
          <a:bodyPr vert="horz" lIns="64294" tIns="32147" rIns="64294" bIns="32147" rtlCol="0" anchor="t" anchorCtr="0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67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defTabSz="857198">
              <a:defRPr/>
            </a:pPr>
            <a:endParaRPr lang="en-US" sz="2600" dirty="0">
              <a:solidFill>
                <a:srgbClr val="002E46"/>
              </a:solidFill>
            </a:endParaRPr>
          </a:p>
        </p:txBody>
      </p:sp>
      <p:sp>
        <p:nvSpPr>
          <p:cNvPr id="64" name="Content Placeholder 3">
            <a:extLst>
              <a:ext uri="{FF2B5EF4-FFF2-40B4-BE49-F238E27FC236}">
                <a16:creationId xmlns:a16="http://schemas.microsoft.com/office/drawing/2014/main" id="{E2F0A47D-44AA-4453-8414-5DBA3A7B6B0D}"/>
              </a:ext>
            </a:extLst>
          </p:cNvPr>
          <p:cNvSpPr txBox="1">
            <a:spLocks/>
          </p:cNvSpPr>
          <p:nvPr/>
        </p:nvSpPr>
        <p:spPr>
          <a:xfrm>
            <a:off x="118673" y="1446056"/>
            <a:ext cx="3650632" cy="3729402"/>
          </a:xfrm>
          <a:prstGeom prst="rect">
            <a:avLst/>
          </a:prstGeom>
        </p:spPr>
        <p:txBody>
          <a:bodyPr vert="horz" lIns="64294" tIns="32147" rIns="64294" bIns="32147" rtlCol="0">
            <a:normAutofit fontScale="25000" lnSpcReduction="20000"/>
          </a:bodyPr>
          <a:lstStyle>
            <a:lvl1pPr marL="241294" indent="-241294" algn="l" defTabSz="121917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133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2133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82588" indent="-241294" algn="l" defTabSz="121917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933"/>
              </a:spcAft>
              <a:buClr>
                <a:schemeClr val="accent6"/>
              </a:buClr>
              <a:buFont typeface="Arial" panose="020B0604020202020204" pitchFamily="34" charset="0"/>
              <a:buChar char="–"/>
              <a:tabLst/>
              <a:defRPr sz="1867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713300" indent="-230712" algn="l" defTabSz="121917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933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867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54593" indent="-241294" algn="l" defTabSz="121917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933"/>
              </a:spcAft>
              <a:buClr>
                <a:schemeClr val="accent6"/>
              </a:buClr>
              <a:buFont typeface="Arial" panose="020B0604020202020204" pitchFamily="34" charset="0"/>
              <a:buChar char="–"/>
              <a:tabLst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85304" indent="-230712" algn="l" defTabSz="121917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933"/>
              </a:spcAft>
              <a:buClr>
                <a:schemeClr val="accent6"/>
              </a:buClr>
              <a:buFont typeface="Arial" panose="020B0604020202020204" pitchFamily="34" charset="0"/>
              <a:buChar char="»"/>
              <a:tabLst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857198">
              <a:spcAft>
                <a:spcPts val="188"/>
              </a:spcAft>
              <a:buClr>
                <a:srgbClr val="D77344"/>
              </a:buClr>
              <a:buNone/>
              <a:defRPr/>
            </a:pPr>
            <a:r>
              <a:rPr lang="es-ES_tradnl" sz="6400" b="1" dirty="0">
                <a:solidFill>
                  <a:srgbClr val="002E46"/>
                </a:solidFill>
              </a:rPr>
              <a:t>Intervenciones:</a:t>
            </a:r>
            <a:endParaRPr lang="es-ES_tradnl" sz="6400" dirty="0">
              <a:solidFill>
                <a:srgbClr val="002E46"/>
              </a:solidFill>
            </a:endParaRPr>
          </a:p>
          <a:p>
            <a:pPr marL="339308" lvl="1" indent="-169654" defTabSz="857198">
              <a:lnSpc>
                <a:spcPct val="100000"/>
              </a:lnSpc>
              <a:spcAft>
                <a:spcPts val="750"/>
              </a:spcAft>
              <a:buClr>
                <a:srgbClr val="D77344"/>
              </a:buClr>
              <a:defRPr/>
            </a:pPr>
            <a:r>
              <a:rPr lang="es-ES_tradnl" sz="6400" dirty="0">
                <a:solidFill>
                  <a:srgbClr val="002E46"/>
                </a:solidFill>
              </a:rPr>
              <a:t>60.000 activos con 8 tipos diferentes de intervenciones por activo</a:t>
            </a:r>
          </a:p>
          <a:p>
            <a:pPr marL="339308" lvl="1" indent="-169654" defTabSz="857198">
              <a:lnSpc>
                <a:spcPct val="100000"/>
              </a:lnSpc>
              <a:spcAft>
                <a:spcPts val="750"/>
              </a:spcAft>
              <a:buClr>
                <a:srgbClr val="D77344"/>
              </a:buClr>
              <a:defRPr/>
            </a:pPr>
            <a:r>
              <a:rPr lang="es-ES_tradnl" sz="6400" dirty="0">
                <a:solidFill>
                  <a:srgbClr val="002E46"/>
                </a:solidFill>
              </a:rPr>
              <a:t>5.000 intervenciones</a:t>
            </a:r>
          </a:p>
          <a:p>
            <a:pPr marL="339308" lvl="1" indent="-169654" defTabSz="857198">
              <a:lnSpc>
                <a:spcPct val="100000"/>
              </a:lnSpc>
              <a:spcAft>
                <a:spcPts val="750"/>
              </a:spcAft>
              <a:buClr>
                <a:srgbClr val="D77344"/>
              </a:buClr>
              <a:defRPr/>
            </a:pPr>
            <a:r>
              <a:rPr lang="es-ES_tradnl" sz="6400" dirty="0">
                <a:solidFill>
                  <a:srgbClr val="002E46"/>
                </a:solidFill>
              </a:rPr>
              <a:t>Considerar el costo y valor del ciclo de vida completo</a:t>
            </a:r>
          </a:p>
          <a:p>
            <a:pPr marL="339308" lvl="1" indent="-169654" defTabSz="857198">
              <a:lnSpc>
                <a:spcPct val="100000"/>
              </a:lnSpc>
              <a:spcAft>
                <a:spcPts val="750"/>
              </a:spcAft>
              <a:buClr>
                <a:srgbClr val="D77344"/>
              </a:buClr>
              <a:defRPr/>
            </a:pPr>
            <a:r>
              <a:rPr lang="es-ES_tradnl" sz="6400" dirty="0">
                <a:solidFill>
                  <a:srgbClr val="002E46"/>
                </a:solidFill>
              </a:rPr>
              <a:t>Considerar el beneficio de agrupamiento de interrupciones</a:t>
            </a:r>
          </a:p>
          <a:p>
            <a:pPr marL="0" indent="0" defTabSz="857198">
              <a:spcBef>
                <a:spcPts val="750"/>
              </a:spcBef>
              <a:spcAft>
                <a:spcPts val="188"/>
              </a:spcAft>
              <a:buClr>
                <a:srgbClr val="D77344"/>
              </a:buClr>
              <a:buNone/>
              <a:defRPr/>
            </a:pPr>
            <a:r>
              <a:rPr lang="es-ES_tradnl" sz="6400" b="1" dirty="0">
                <a:solidFill>
                  <a:srgbClr val="002E46"/>
                </a:solidFill>
              </a:rPr>
              <a:t>Restricciones: </a:t>
            </a:r>
            <a:r>
              <a:rPr lang="es-ES_tradnl" sz="6400" dirty="0">
                <a:solidFill>
                  <a:srgbClr val="002E46"/>
                </a:solidFill>
              </a:rPr>
              <a:t>Más de 500</a:t>
            </a:r>
          </a:p>
          <a:p>
            <a:pPr marL="339308" lvl="1" indent="-169654" defTabSz="857198">
              <a:lnSpc>
                <a:spcPct val="90000"/>
              </a:lnSpc>
              <a:spcAft>
                <a:spcPts val="750"/>
              </a:spcAft>
              <a:buClr>
                <a:srgbClr val="D77344"/>
              </a:buClr>
              <a:defRPr/>
            </a:pPr>
            <a:r>
              <a:rPr lang="es-ES_tradnl" sz="6400" b="1" dirty="0">
                <a:solidFill>
                  <a:srgbClr val="002E46"/>
                </a:solidFill>
              </a:rPr>
              <a:t>Recursos: </a:t>
            </a:r>
            <a:r>
              <a:rPr lang="es-ES_tradnl" sz="6400" dirty="0">
                <a:solidFill>
                  <a:srgbClr val="002E46"/>
                </a:solidFill>
              </a:rPr>
              <a:t>50 equipos, cada uno con hasta 5 tipos de recursos diferentes</a:t>
            </a:r>
          </a:p>
          <a:p>
            <a:pPr marL="339308" lvl="1" indent="-169654" defTabSz="857198">
              <a:lnSpc>
                <a:spcPct val="90000"/>
              </a:lnSpc>
              <a:spcAft>
                <a:spcPts val="750"/>
              </a:spcAft>
              <a:buClr>
                <a:srgbClr val="D77344"/>
              </a:buClr>
              <a:defRPr/>
            </a:pPr>
            <a:r>
              <a:rPr lang="es-ES_tradnl" sz="6400" b="1" dirty="0">
                <a:solidFill>
                  <a:srgbClr val="002E46"/>
                </a:solidFill>
              </a:rPr>
              <a:t>Límites</a:t>
            </a:r>
            <a:r>
              <a:rPr lang="es-ES_tradnl" sz="6400" dirty="0">
                <a:solidFill>
                  <a:srgbClr val="002E46"/>
                </a:solidFill>
              </a:rPr>
              <a:t>: 100 límites sobrepuestos (verano y anual)</a:t>
            </a:r>
          </a:p>
          <a:p>
            <a:pPr marL="339308" lvl="1" indent="-169654" defTabSz="857198">
              <a:lnSpc>
                <a:spcPct val="90000"/>
              </a:lnSpc>
              <a:spcAft>
                <a:spcPts val="750"/>
              </a:spcAft>
              <a:buClr>
                <a:srgbClr val="D77344"/>
              </a:buClr>
              <a:defRPr/>
            </a:pPr>
            <a:r>
              <a:rPr lang="es-ES_tradnl" sz="6400" dirty="0">
                <a:solidFill>
                  <a:srgbClr val="002E46"/>
                </a:solidFill>
              </a:rPr>
              <a:t>Costos: </a:t>
            </a:r>
            <a:r>
              <a:rPr lang="es-ES_tradnl" sz="6400" dirty="0" err="1">
                <a:solidFill>
                  <a:srgbClr val="002E46"/>
                </a:solidFill>
              </a:rPr>
              <a:t>Capex</a:t>
            </a:r>
            <a:r>
              <a:rPr lang="es-ES_tradnl" sz="6400" dirty="0">
                <a:solidFill>
                  <a:srgbClr val="002E46"/>
                </a:solidFill>
              </a:rPr>
              <a:t> y </a:t>
            </a:r>
            <a:r>
              <a:rPr lang="es-ES_tradnl" sz="6400" dirty="0" err="1">
                <a:solidFill>
                  <a:srgbClr val="002E46"/>
                </a:solidFill>
              </a:rPr>
              <a:t>Opex</a:t>
            </a:r>
            <a:endParaRPr lang="es-ES_tradnl" sz="6400" dirty="0">
              <a:solidFill>
                <a:srgbClr val="002E46"/>
              </a:solidFill>
            </a:endParaRPr>
          </a:p>
          <a:p>
            <a:pPr marL="339308" lvl="1" indent="-169654" defTabSz="857198">
              <a:lnSpc>
                <a:spcPct val="90000"/>
              </a:lnSpc>
              <a:spcAft>
                <a:spcPts val="750"/>
              </a:spcAft>
              <a:buClr>
                <a:srgbClr val="D77344"/>
              </a:buClr>
              <a:defRPr/>
            </a:pPr>
            <a:r>
              <a:rPr lang="es-ES_tradnl" sz="6400" dirty="0">
                <a:solidFill>
                  <a:srgbClr val="002E46"/>
                </a:solidFill>
              </a:rPr>
              <a:t>Metas de riesgo: mínimo y máximo por clase de activo</a:t>
            </a:r>
          </a:p>
          <a:p>
            <a:pPr marL="339308" lvl="1" indent="-169654" defTabSz="857198">
              <a:lnSpc>
                <a:spcPct val="90000"/>
              </a:lnSpc>
              <a:spcAft>
                <a:spcPts val="750"/>
              </a:spcAft>
              <a:buClr>
                <a:srgbClr val="D77344"/>
              </a:buClr>
              <a:defRPr/>
            </a:pPr>
            <a:r>
              <a:rPr lang="es-ES_tradnl" sz="6400" dirty="0">
                <a:solidFill>
                  <a:srgbClr val="002E46"/>
                </a:solidFill>
              </a:rPr>
              <a:t>Metas de sustitución de unidad por clase de activo</a:t>
            </a:r>
          </a:p>
          <a:p>
            <a:pPr marL="491103" lvl="1" indent="-321450" defTabSz="857198">
              <a:lnSpc>
                <a:spcPct val="90000"/>
              </a:lnSpc>
              <a:spcAft>
                <a:spcPts val="750"/>
              </a:spcAft>
              <a:buClr>
                <a:srgbClr val="D77344"/>
              </a:buClr>
              <a:buFont typeface="+mj-lt"/>
              <a:buAutoNum type="arabicPeriod"/>
              <a:defRPr/>
            </a:pPr>
            <a:endParaRPr lang="es-ES_tradnl" sz="1313" dirty="0">
              <a:solidFill>
                <a:srgbClr val="002E46"/>
              </a:solidFill>
            </a:endParaRPr>
          </a:p>
        </p:txBody>
      </p:sp>
      <p:sp>
        <p:nvSpPr>
          <p:cNvPr id="65" name="Hexagon 64">
            <a:extLst>
              <a:ext uri="{FF2B5EF4-FFF2-40B4-BE49-F238E27FC236}">
                <a16:creationId xmlns:a16="http://schemas.microsoft.com/office/drawing/2014/main" id="{A1F9FCBF-FD71-4F98-8F40-FFBADE223582}"/>
              </a:ext>
            </a:extLst>
          </p:cNvPr>
          <p:cNvSpPr>
            <a:spLocks noChangeAspect="1"/>
          </p:cNvSpPr>
          <p:nvPr/>
        </p:nvSpPr>
        <p:spPr>
          <a:xfrm rot="5400000">
            <a:off x="6805353" y="3336294"/>
            <a:ext cx="896192" cy="776250"/>
          </a:xfrm>
          <a:prstGeom prst="hexagon">
            <a:avLst/>
          </a:prstGeom>
          <a:solidFill>
            <a:srgbClr val="FFFFFF">
              <a:alpha val="50000"/>
            </a:srgbClr>
          </a:solidFill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defTabSz="857198">
              <a:defRPr/>
            </a:pPr>
            <a:endParaRPr lang="en-US" sz="1687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6" name="Hexagon 65">
            <a:extLst>
              <a:ext uri="{FF2B5EF4-FFF2-40B4-BE49-F238E27FC236}">
                <a16:creationId xmlns:a16="http://schemas.microsoft.com/office/drawing/2014/main" id="{747E296E-D15A-408F-AF83-B36AEEBFECFF}"/>
              </a:ext>
            </a:extLst>
          </p:cNvPr>
          <p:cNvSpPr>
            <a:spLocks noChangeAspect="1"/>
          </p:cNvSpPr>
          <p:nvPr/>
        </p:nvSpPr>
        <p:spPr>
          <a:xfrm rot="5400000">
            <a:off x="7581847" y="3336294"/>
            <a:ext cx="896192" cy="776250"/>
          </a:xfrm>
          <a:prstGeom prst="hexagon">
            <a:avLst/>
          </a:prstGeom>
          <a:solidFill>
            <a:srgbClr val="FFFFFF">
              <a:alpha val="50000"/>
            </a:srgbClr>
          </a:solidFill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defTabSz="857198">
              <a:defRPr/>
            </a:pPr>
            <a:endParaRPr lang="en-US" sz="1687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7" name="Hexagon 66">
            <a:extLst>
              <a:ext uri="{FF2B5EF4-FFF2-40B4-BE49-F238E27FC236}">
                <a16:creationId xmlns:a16="http://schemas.microsoft.com/office/drawing/2014/main" id="{90D04132-355F-4947-9086-62023082F730}"/>
              </a:ext>
            </a:extLst>
          </p:cNvPr>
          <p:cNvSpPr>
            <a:spLocks noChangeAspect="1"/>
          </p:cNvSpPr>
          <p:nvPr/>
        </p:nvSpPr>
        <p:spPr>
          <a:xfrm rot="5400000">
            <a:off x="7191787" y="2635553"/>
            <a:ext cx="896192" cy="776250"/>
          </a:xfrm>
          <a:prstGeom prst="hexagon">
            <a:avLst/>
          </a:prstGeom>
          <a:solidFill>
            <a:srgbClr val="FFFFFF">
              <a:alpha val="50000"/>
            </a:srgbClr>
          </a:solidFill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defTabSz="857198">
              <a:defRPr/>
            </a:pPr>
            <a:endParaRPr lang="en-US" sz="1687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8" name="Hexagon 67">
            <a:extLst>
              <a:ext uri="{FF2B5EF4-FFF2-40B4-BE49-F238E27FC236}">
                <a16:creationId xmlns:a16="http://schemas.microsoft.com/office/drawing/2014/main" id="{F3DD6FC8-174F-4E06-8B7C-7205DB03CC5A}"/>
              </a:ext>
            </a:extLst>
          </p:cNvPr>
          <p:cNvSpPr>
            <a:spLocks noChangeAspect="1"/>
          </p:cNvSpPr>
          <p:nvPr/>
        </p:nvSpPr>
        <p:spPr>
          <a:xfrm rot="5400000">
            <a:off x="7968281" y="2635553"/>
            <a:ext cx="896192" cy="776250"/>
          </a:xfrm>
          <a:prstGeom prst="hexagon">
            <a:avLst/>
          </a:prstGeom>
          <a:solidFill>
            <a:srgbClr val="FFFFFF">
              <a:alpha val="50000"/>
            </a:srgbClr>
          </a:solidFill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defTabSz="857198">
              <a:defRPr/>
            </a:pPr>
            <a:endParaRPr lang="en-US" sz="1687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9" name="Hexagon 68">
            <a:extLst>
              <a:ext uri="{FF2B5EF4-FFF2-40B4-BE49-F238E27FC236}">
                <a16:creationId xmlns:a16="http://schemas.microsoft.com/office/drawing/2014/main" id="{C7635F2A-D728-440B-91B6-4D8AC847F660}"/>
              </a:ext>
            </a:extLst>
          </p:cNvPr>
          <p:cNvSpPr>
            <a:spLocks noChangeAspect="1"/>
          </p:cNvSpPr>
          <p:nvPr/>
        </p:nvSpPr>
        <p:spPr>
          <a:xfrm rot="5400000">
            <a:off x="7192674" y="4038325"/>
            <a:ext cx="896192" cy="776250"/>
          </a:xfrm>
          <a:prstGeom prst="hexagon">
            <a:avLst/>
          </a:prstGeom>
          <a:solidFill>
            <a:srgbClr val="FFFFFF">
              <a:alpha val="50000"/>
            </a:srgbClr>
          </a:solidFill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defTabSz="857198">
              <a:defRPr/>
            </a:pPr>
            <a:endParaRPr lang="en-US" sz="1687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0" name="Hexagon 69">
            <a:extLst>
              <a:ext uri="{FF2B5EF4-FFF2-40B4-BE49-F238E27FC236}">
                <a16:creationId xmlns:a16="http://schemas.microsoft.com/office/drawing/2014/main" id="{B689258A-6EA9-4120-A7F4-A12F1C305F51}"/>
              </a:ext>
            </a:extLst>
          </p:cNvPr>
          <p:cNvSpPr>
            <a:spLocks noChangeAspect="1"/>
          </p:cNvSpPr>
          <p:nvPr/>
        </p:nvSpPr>
        <p:spPr>
          <a:xfrm rot="5400000">
            <a:off x="6410892" y="2635553"/>
            <a:ext cx="896192" cy="776250"/>
          </a:xfrm>
          <a:prstGeom prst="hexagon">
            <a:avLst/>
          </a:prstGeom>
          <a:solidFill>
            <a:srgbClr val="FFFFFF">
              <a:alpha val="50000"/>
            </a:srgbClr>
          </a:solidFill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defTabSz="857198">
              <a:defRPr/>
            </a:pPr>
            <a:endParaRPr lang="en-US" sz="1687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1" name="Hexagon 70">
            <a:extLst>
              <a:ext uri="{FF2B5EF4-FFF2-40B4-BE49-F238E27FC236}">
                <a16:creationId xmlns:a16="http://schemas.microsoft.com/office/drawing/2014/main" id="{B409B6F8-3D3B-419A-BD18-A2E9234A3343}"/>
              </a:ext>
            </a:extLst>
          </p:cNvPr>
          <p:cNvSpPr>
            <a:spLocks noChangeAspect="1"/>
          </p:cNvSpPr>
          <p:nvPr/>
        </p:nvSpPr>
        <p:spPr>
          <a:xfrm rot="5400000">
            <a:off x="6417833" y="4037694"/>
            <a:ext cx="896192" cy="776250"/>
          </a:xfrm>
          <a:prstGeom prst="hexagon">
            <a:avLst/>
          </a:prstGeom>
          <a:solidFill>
            <a:srgbClr val="FFFFFF">
              <a:alpha val="50000"/>
            </a:srgbClr>
          </a:solidFill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defTabSz="857198">
              <a:defRPr/>
            </a:pPr>
            <a:endParaRPr lang="en-US" sz="1687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2" name="Hexagon 71">
            <a:extLst>
              <a:ext uri="{FF2B5EF4-FFF2-40B4-BE49-F238E27FC236}">
                <a16:creationId xmlns:a16="http://schemas.microsoft.com/office/drawing/2014/main" id="{50C641A5-F1DC-4A42-BEB7-BC05BED220C0}"/>
              </a:ext>
            </a:extLst>
          </p:cNvPr>
          <p:cNvSpPr>
            <a:spLocks noChangeAspect="1"/>
          </p:cNvSpPr>
          <p:nvPr/>
        </p:nvSpPr>
        <p:spPr>
          <a:xfrm rot="5400000">
            <a:off x="7968281" y="4038325"/>
            <a:ext cx="896192" cy="776250"/>
          </a:xfrm>
          <a:prstGeom prst="hexagon">
            <a:avLst/>
          </a:prstGeom>
          <a:solidFill>
            <a:srgbClr val="FFFFFF">
              <a:alpha val="50000"/>
            </a:srgbClr>
          </a:solidFill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defTabSz="857198">
              <a:defRPr/>
            </a:pPr>
            <a:endParaRPr lang="en-US" sz="1687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3" name="Hexagon 72">
            <a:extLst>
              <a:ext uri="{FF2B5EF4-FFF2-40B4-BE49-F238E27FC236}">
                <a16:creationId xmlns:a16="http://schemas.microsoft.com/office/drawing/2014/main" id="{AB10E01F-CE1F-4E4B-9634-985B7B06FC37}"/>
              </a:ext>
            </a:extLst>
          </p:cNvPr>
          <p:cNvSpPr>
            <a:spLocks noChangeAspect="1"/>
          </p:cNvSpPr>
          <p:nvPr/>
        </p:nvSpPr>
        <p:spPr>
          <a:xfrm rot="5400000">
            <a:off x="5633468" y="2635553"/>
            <a:ext cx="896192" cy="776250"/>
          </a:xfrm>
          <a:prstGeom prst="hexagon">
            <a:avLst/>
          </a:prstGeom>
          <a:solidFill>
            <a:srgbClr val="FFFFFF">
              <a:alpha val="50000"/>
            </a:srgbClr>
          </a:solidFill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defTabSz="857198">
              <a:defRPr/>
            </a:pPr>
            <a:endParaRPr lang="en-US" sz="1687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4" name="Hexagon 73">
            <a:extLst>
              <a:ext uri="{FF2B5EF4-FFF2-40B4-BE49-F238E27FC236}">
                <a16:creationId xmlns:a16="http://schemas.microsoft.com/office/drawing/2014/main" id="{D62C6FD7-B076-4878-85CE-33E7A19C045A}"/>
              </a:ext>
            </a:extLst>
          </p:cNvPr>
          <p:cNvSpPr>
            <a:spLocks noChangeAspect="1"/>
          </p:cNvSpPr>
          <p:nvPr/>
        </p:nvSpPr>
        <p:spPr>
          <a:xfrm rot="5400000">
            <a:off x="8745706" y="4038325"/>
            <a:ext cx="896192" cy="776250"/>
          </a:xfrm>
          <a:prstGeom prst="hexagon">
            <a:avLst/>
          </a:prstGeom>
          <a:solidFill>
            <a:srgbClr val="FFFFFF">
              <a:alpha val="50000"/>
            </a:srgbClr>
          </a:solidFill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defTabSz="857198">
              <a:defRPr/>
            </a:pPr>
            <a:endParaRPr lang="en-US" sz="1687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5" name="Hexagon 74">
            <a:extLst>
              <a:ext uri="{FF2B5EF4-FFF2-40B4-BE49-F238E27FC236}">
                <a16:creationId xmlns:a16="http://schemas.microsoft.com/office/drawing/2014/main" id="{7D9892A8-764C-4D71-A2EB-9BEEE4845026}"/>
              </a:ext>
            </a:extLst>
          </p:cNvPr>
          <p:cNvSpPr>
            <a:spLocks noChangeAspect="1"/>
          </p:cNvSpPr>
          <p:nvPr/>
        </p:nvSpPr>
        <p:spPr>
          <a:xfrm rot="5400000">
            <a:off x="7581847" y="1937623"/>
            <a:ext cx="896192" cy="776250"/>
          </a:xfrm>
          <a:prstGeom prst="hexagon">
            <a:avLst/>
          </a:prstGeom>
          <a:solidFill>
            <a:srgbClr val="FFFFFF">
              <a:alpha val="50000"/>
            </a:srgbClr>
          </a:solidFill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defTabSz="857198">
              <a:defRPr/>
            </a:pPr>
            <a:endParaRPr lang="en-US" sz="1687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6" name="Hexagon 75">
            <a:extLst>
              <a:ext uri="{FF2B5EF4-FFF2-40B4-BE49-F238E27FC236}">
                <a16:creationId xmlns:a16="http://schemas.microsoft.com/office/drawing/2014/main" id="{77645072-355C-467E-BDBA-12CFB39E9D3C}"/>
              </a:ext>
            </a:extLst>
          </p:cNvPr>
          <p:cNvSpPr>
            <a:spLocks noChangeAspect="1"/>
          </p:cNvSpPr>
          <p:nvPr/>
        </p:nvSpPr>
        <p:spPr>
          <a:xfrm rot="5400000">
            <a:off x="6804423" y="1937623"/>
            <a:ext cx="896192" cy="776250"/>
          </a:xfrm>
          <a:prstGeom prst="hexagon">
            <a:avLst/>
          </a:prstGeom>
          <a:solidFill>
            <a:srgbClr val="FFFFFF">
              <a:alpha val="50000"/>
            </a:srgbClr>
          </a:solidFill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defTabSz="857198">
              <a:defRPr/>
            </a:pPr>
            <a:endParaRPr lang="en-US" sz="1687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7" name="Hexagon 76">
            <a:extLst>
              <a:ext uri="{FF2B5EF4-FFF2-40B4-BE49-F238E27FC236}">
                <a16:creationId xmlns:a16="http://schemas.microsoft.com/office/drawing/2014/main" id="{1313776E-85CF-4EA3-AB89-F1F357D2C059}"/>
              </a:ext>
            </a:extLst>
          </p:cNvPr>
          <p:cNvSpPr>
            <a:spLocks noChangeAspect="1"/>
          </p:cNvSpPr>
          <p:nvPr/>
        </p:nvSpPr>
        <p:spPr>
          <a:xfrm rot="5400000">
            <a:off x="6026000" y="1937623"/>
            <a:ext cx="896192" cy="776250"/>
          </a:xfrm>
          <a:prstGeom prst="hexagon">
            <a:avLst/>
          </a:prstGeom>
          <a:solidFill>
            <a:srgbClr val="FFFFFF">
              <a:alpha val="50000"/>
            </a:srgbClr>
          </a:solidFill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defTabSz="857198">
              <a:defRPr/>
            </a:pPr>
            <a:endParaRPr lang="en-US" sz="1687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8" name="Hexagon 77">
            <a:extLst>
              <a:ext uri="{FF2B5EF4-FFF2-40B4-BE49-F238E27FC236}">
                <a16:creationId xmlns:a16="http://schemas.microsoft.com/office/drawing/2014/main" id="{B9FCA9E1-4C46-4E2B-A081-F13F5540455B}"/>
              </a:ext>
            </a:extLst>
          </p:cNvPr>
          <p:cNvSpPr>
            <a:spLocks noChangeAspect="1"/>
          </p:cNvSpPr>
          <p:nvPr/>
        </p:nvSpPr>
        <p:spPr>
          <a:xfrm rot="5400000">
            <a:off x="6410892" y="1236363"/>
            <a:ext cx="896192" cy="776250"/>
          </a:xfrm>
          <a:prstGeom prst="hexagon">
            <a:avLst/>
          </a:prstGeom>
          <a:solidFill>
            <a:srgbClr val="FFFFFF">
              <a:alpha val="50000"/>
            </a:srgbClr>
          </a:solidFill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defTabSz="857198">
              <a:defRPr/>
            </a:pPr>
            <a:endParaRPr lang="en-US" sz="1687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9" name="Hexagon 78">
            <a:extLst>
              <a:ext uri="{FF2B5EF4-FFF2-40B4-BE49-F238E27FC236}">
                <a16:creationId xmlns:a16="http://schemas.microsoft.com/office/drawing/2014/main" id="{6316371C-4199-4602-ABA7-378FF480905E}"/>
              </a:ext>
            </a:extLst>
          </p:cNvPr>
          <p:cNvSpPr>
            <a:spLocks noChangeAspect="1"/>
          </p:cNvSpPr>
          <p:nvPr/>
        </p:nvSpPr>
        <p:spPr>
          <a:xfrm rot="5400000">
            <a:off x="6805353" y="4740411"/>
            <a:ext cx="896192" cy="776250"/>
          </a:xfrm>
          <a:prstGeom prst="hexagon">
            <a:avLst/>
          </a:prstGeom>
          <a:solidFill>
            <a:srgbClr val="FFFFFF">
              <a:alpha val="50000"/>
            </a:srgbClr>
          </a:solidFill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defTabSz="857198">
              <a:defRPr/>
            </a:pPr>
            <a:endParaRPr lang="en-US" sz="1687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0" name="Hexagon 79">
            <a:extLst>
              <a:ext uri="{FF2B5EF4-FFF2-40B4-BE49-F238E27FC236}">
                <a16:creationId xmlns:a16="http://schemas.microsoft.com/office/drawing/2014/main" id="{0FDA89F8-20F8-43E9-87DA-B00FD670605F}"/>
              </a:ext>
            </a:extLst>
          </p:cNvPr>
          <p:cNvSpPr>
            <a:spLocks noChangeAspect="1"/>
          </p:cNvSpPr>
          <p:nvPr/>
        </p:nvSpPr>
        <p:spPr>
          <a:xfrm rot="5400000">
            <a:off x="8360269" y="3336294"/>
            <a:ext cx="896192" cy="776250"/>
          </a:xfrm>
          <a:prstGeom prst="hexagon">
            <a:avLst/>
          </a:prstGeom>
          <a:solidFill>
            <a:srgbClr val="FFFFFF">
              <a:alpha val="50000"/>
            </a:srgbClr>
          </a:solidFill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defTabSz="857198">
              <a:defRPr/>
            </a:pPr>
            <a:endParaRPr lang="en-US" sz="1687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1" name="Hexagon 80">
            <a:extLst>
              <a:ext uri="{FF2B5EF4-FFF2-40B4-BE49-F238E27FC236}">
                <a16:creationId xmlns:a16="http://schemas.microsoft.com/office/drawing/2014/main" id="{FB65428E-D2ED-46EC-A301-1E8C7DDF8E3C}"/>
              </a:ext>
            </a:extLst>
          </p:cNvPr>
          <p:cNvSpPr>
            <a:spLocks noChangeAspect="1"/>
          </p:cNvSpPr>
          <p:nvPr/>
        </p:nvSpPr>
        <p:spPr>
          <a:xfrm rot="5400000">
            <a:off x="5634055" y="1236363"/>
            <a:ext cx="896192" cy="776250"/>
          </a:xfrm>
          <a:prstGeom prst="hexagon">
            <a:avLst/>
          </a:prstGeom>
          <a:solidFill>
            <a:srgbClr val="FFFFFF">
              <a:alpha val="50000"/>
            </a:srgbClr>
          </a:solidFill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defTabSz="857198">
              <a:defRPr/>
            </a:pPr>
            <a:endParaRPr lang="en-US" sz="1687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2" name="Hexagon 81">
            <a:extLst>
              <a:ext uri="{FF2B5EF4-FFF2-40B4-BE49-F238E27FC236}">
                <a16:creationId xmlns:a16="http://schemas.microsoft.com/office/drawing/2014/main" id="{733F193F-00DA-4492-B2BF-1DC778AF6CB7}"/>
              </a:ext>
            </a:extLst>
          </p:cNvPr>
          <p:cNvSpPr>
            <a:spLocks noChangeAspect="1"/>
          </p:cNvSpPr>
          <p:nvPr/>
        </p:nvSpPr>
        <p:spPr>
          <a:xfrm rot="5400000">
            <a:off x="6026585" y="4740411"/>
            <a:ext cx="896192" cy="776250"/>
          </a:xfrm>
          <a:prstGeom prst="hexagon">
            <a:avLst/>
          </a:prstGeom>
          <a:solidFill>
            <a:srgbClr val="FFFFFF">
              <a:alpha val="50000"/>
            </a:srgbClr>
          </a:solidFill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defTabSz="857198">
              <a:defRPr/>
            </a:pPr>
            <a:endParaRPr lang="en-US" sz="1687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3" name="Hexagon 82">
            <a:extLst>
              <a:ext uri="{FF2B5EF4-FFF2-40B4-BE49-F238E27FC236}">
                <a16:creationId xmlns:a16="http://schemas.microsoft.com/office/drawing/2014/main" id="{A69A63D1-BAF0-4E1E-A268-F1B884F8C779}"/>
              </a:ext>
            </a:extLst>
          </p:cNvPr>
          <p:cNvSpPr>
            <a:spLocks noChangeAspect="1"/>
          </p:cNvSpPr>
          <p:nvPr/>
        </p:nvSpPr>
        <p:spPr>
          <a:xfrm rot="5400000">
            <a:off x="7183625" y="1236363"/>
            <a:ext cx="896192" cy="776250"/>
          </a:xfrm>
          <a:prstGeom prst="hexagon">
            <a:avLst/>
          </a:prstGeom>
          <a:solidFill>
            <a:srgbClr val="FFFFFF">
              <a:alpha val="50000"/>
            </a:srgbClr>
          </a:solidFill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defTabSz="857198">
              <a:defRPr/>
            </a:pPr>
            <a:endParaRPr lang="en-US" sz="1687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4" name="Hexagon 83">
            <a:extLst>
              <a:ext uri="{FF2B5EF4-FFF2-40B4-BE49-F238E27FC236}">
                <a16:creationId xmlns:a16="http://schemas.microsoft.com/office/drawing/2014/main" id="{2F52E6B1-3BD8-409C-A307-052BEB73D87E}"/>
              </a:ext>
            </a:extLst>
          </p:cNvPr>
          <p:cNvSpPr>
            <a:spLocks noChangeAspect="1"/>
          </p:cNvSpPr>
          <p:nvPr/>
        </p:nvSpPr>
        <p:spPr>
          <a:xfrm rot="5400000">
            <a:off x="5639063" y="4037694"/>
            <a:ext cx="896192" cy="776250"/>
          </a:xfrm>
          <a:prstGeom prst="hexagon">
            <a:avLst/>
          </a:prstGeom>
          <a:solidFill>
            <a:srgbClr val="FFFFFF">
              <a:alpha val="50000"/>
            </a:srgbClr>
          </a:solidFill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defTabSz="857198">
              <a:defRPr/>
            </a:pPr>
            <a:endParaRPr lang="en-US" sz="1687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5" name="Hexagon 84">
            <a:extLst>
              <a:ext uri="{FF2B5EF4-FFF2-40B4-BE49-F238E27FC236}">
                <a16:creationId xmlns:a16="http://schemas.microsoft.com/office/drawing/2014/main" id="{C1496A17-813B-44A3-B6DA-ACE6E906D6B3}"/>
              </a:ext>
            </a:extLst>
          </p:cNvPr>
          <p:cNvSpPr>
            <a:spLocks noChangeAspect="1"/>
          </p:cNvSpPr>
          <p:nvPr/>
        </p:nvSpPr>
        <p:spPr>
          <a:xfrm rot="5400000">
            <a:off x="7584123" y="4740411"/>
            <a:ext cx="896192" cy="776250"/>
          </a:xfrm>
          <a:prstGeom prst="hexagon">
            <a:avLst/>
          </a:prstGeom>
          <a:solidFill>
            <a:srgbClr val="FFFFFF">
              <a:alpha val="50000"/>
            </a:srgbClr>
          </a:solidFill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defTabSz="857198">
              <a:defRPr/>
            </a:pPr>
            <a:endParaRPr lang="en-US" sz="1687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6" name="Hexagon 85">
            <a:extLst>
              <a:ext uri="{FF2B5EF4-FFF2-40B4-BE49-F238E27FC236}">
                <a16:creationId xmlns:a16="http://schemas.microsoft.com/office/drawing/2014/main" id="{80DA0F22-E318-44D0-8EF4-3CF96195732C}"/>
              </a:ext>
            </a:extLst>
          </p:cNvPr>
          <p:cNvSpPr>
            <a:spLocks noChangeAspect="1"/>
          </p:cNvSpPr>
          <p:nvPr/>
        </p:nvSpPr>
        <p:spPr>
          <a:xfrm rot="5400000">
            <a:off x="5247815" y="4740411"/>
            <a:ext cx="896192" cy="776250"/>
          </a:xfrm>
          <a:prstGeom prst="hexagon">
            <a:avLst/>
          </a:prstGeom>
          <a:solidFill>
            <a:srgbClr val="FFFFFF">
              <a:alpha val="50000"/>
            </a:srgbClr>
          </a:solidFill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defTabSz="857198">
              <a:defRPr/>
            </a:pPr>
            <a:endParaRPr lang="en-US" sz="1687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7" name="Hexagon 86">
            <a:extLst>
              <a:ext uri="{FF2B5EF4-FFF2-40B4-BE49-F238E27FC236}">
                <a16:creationId xmlns:a16="http://schemas.microsoft.com/office/drawing/2014/main" id="{9ABC7A96-D74D-4D05-BCA0-0821E1F2247C}"/>
              </a:ext>
            </a:extLst>
          </p:cNvPr>
          <p:cNvSpPr>
            <a:spLocks noChangeAspect="1"/>
          </p:cNvSpPr>
          <p:nvPr/>
        </p:nvSpPr>
        <p:spPr>
          <a:xfrm rot="5400000">
            <a:off x="4469046" y="4740411"/>
            <a:ext cx="896192" cy="776250"/>
          </a:xfrm>
          <a:prstGeom prst="hexagon">
            <a:avLst/>
          </a:prstGeom>
          <a:solidFill>
            <a:srgbClr val="FFFFFF">
              <a:alpha val="50000"/>
            </a:srgbClr>
          </a:solidFill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defTabSz="857198">
              <a:defRPr/>
            </a:pPr>
            <a:endParaRPr lang="en-US" sz="1687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8" name="Hexagon 87">
            <a:extLst>
              <a:ext uri="{FF2B5EF4-FFF2-40B4-BE49-F238E27FC236}">
                <a16:creationId xmlns:a16="http://schemas.microsoft.com/office/drawing/2014/main" id="{6908D2C1-DACC-404D-A581-5B8D5356D5AB}"/>
              </a:ext>
            </a:extLst>
          </p:cNvPr>
          <p:cNvSpPr>
            <a:spLocks noChangeAspect="1"/>
          </p:cNvSpPr>
          <p:nvPr/>
        </p:nvSpPr>
        <p:spPr>
          <a:xfrm rot="5400000">
            <a:off x="4860293" y="4037694"/>
            <a:ext cx="896192" cy="776250"/>
          </a:xfrm>
          <a:prstGeom prst="hexagon">
            <a:avLst/>
          </a:prstGeom>
          <a:solidFill>
            <a:srgbClr val="FFFFFF">
              <a:alpha val="50000"/>
            </a:srgbClr>
          </a:solidFill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defTabSz="857198">
              <a:defRPr/>
            </a:pPr>
            <a:endParaRPr lang="en-US" sz="1687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9" name="Hexagon 88">
            <a:extLst>
              <a:ext uri="{FF2B5EF4-FFF2-40B4-BE49-F238E27FC236}">
                <a16:creationId xmlns:a16="http://schemas.microsoft.com/office/drawing/2014/main" id="{E1A7D1C7-D923-4D79-837E-0E08D1AB139A}"/>
              </a:ext>
            </a:extLst>
          </p:cNvPr>
          <p:cNvSpPr>
            <a:spLocks noChangeAspect="1"/>
          </p:cNvSpPr>
          <p:nvPr/>
        </p:nvSpPr>
        <p:spPr>
          <a:xfrm rot="5400000">
            <a:off x="5639063" y="5444308"/>
            <a:ext cx="896192" cy="776250"/>
          </a:xfrm>
          <a:prstGeom prst="hexagon">
            <a:avLst/>
          </a:prstGeom>
          <a:solidFill>
            <a:srgbClr val="FFFFFF">
              <a:alpha val="50000"/>
            </a:srgbClr>
          </a:solidFill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defTabSz="857198">
              <a:defRPr/>
            </a:pPr>
            <a:endParaRPr lang="en-US" sz="1687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0" name="Hexagon 89">
            <a:extLst>
              <a:ext uri="{FF2B5EF4-FFF2-40B4-BE49-F238E27FC236}">
                <a16:creationId xmlns:a16="http://schemas.microsoft.com/office/drawing/2014/main" id="{CF00D177-4229-4C04-86B3-37CB88F8B3CE}"/>
              </a:ext>
            </a:extLst>
          </p:cNvPr>
          <p:cNvSpPr>
            <a:spLocks noChangeAspect="1"/>
          </p:cNvSpPr>
          <p:nvPr/>
        </p:nvSpPr>
        <p:spPr>
          <a:xfrm rot="5400000">
            <a:off x="4860293" y="5444308"/>
            <a:ext cx="896192" cy="776250"/>
          </a:xfrm>
          <a:prstGeom prst="hexagon">
            <a:avLst/>
          </a:prstGeom>
          <a:solidFill>
            <a:srgbClr val="FFFFFF">
              <a:alpha val="50000"/>
            </a:srgbClr>
          </a:solidFill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defTabSz="857198">
              <a:defRPr/>
            </a:pPr>
            <a:endParaRPr lang="en-US" sz="1687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1" name="Hexagon 90">
            <a:extLst>
              <a:ext uri="{FF2B5EF4-FFF2-40B4-BE49-F238E27FC236}">
                <a16:creationId xmlns:a16="http://schemas.microsoft.com/office/drawing/2014/main" id="{4EFB273A-8B64-4D3B-B50C-96CD50678AE2}"/>
              </a:ext>
            </a:extLst>
          </p:cNvPr>
          <p:cNvSpPr>
            <a:spLocks noChangeAspect="1"/>
          </p:cNvSpPr>
          <p:nvPr/>
        </p:nvSpPr>
        <p:spPr>
          <a:xfrm rot="5400000">
            <a:off x="4081523" y="5444308"/>
            <a:ext cx="896192" cy="776250"/>
          </a:xfrm>
          <a:prstGeom prst="hexagon">
            <a:avLst/>
          </a:prstGeom>
          <a:solidFill>
            <a:srgbClr val="FFFFFF">
              <a:alpha val="50000"/>
            </a:srgbClr>
          </a:solidFill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defTabSz="857198">
              <a:defRPr/>
            </a:pPr>
            <a:endParaRPr lang="en-US" sz="1687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2" name="Hexagon 91">
            <a:extLst>
              <a:ext uri="{FF2B5EF4-FFF2-40B4-BE49-F238E27FC236}">
                <a16:creationId xmlns:a16="http://schemas.microsoft.com/office/drawing/2014/main" id="{B053D63D-5FAE-4864-A406-B3A969523722}"/>
              </a:ext>
            </a:extLst>
          </p:cNvPr>
          <p:cNvSpPr>
            <a:spLocks noChangeAspect="1"/>
          </p:cNvSpPr>
          <p:nvPr/>
        </p:nvSpPr>
        <p:spPr>
          <a:xfrm rot="5400000">
            <a:off x="3690276" y="4740411"/>
            <a:ext cx="896192" cy="776250"/>
          </a:xfrm>
          <a:prstGeom prst="hexagon">
            <a:avLst/>
          </a:prstGeom>
          <a:solidFill>
            <a:srgbClr val="FFFFFF">
              <a:alpha val="50000"/>
            </a:srgbClr>
          </a:solidFill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defTabSz="857198">
              <a:defRPr/>
            </a:pPr>
            <a:endParaRPr lang="en-US" sz="1687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3" name="Rounded Rectangle 111">
            <a:extLst>
              <a:ext uri="{FF2B5EF4-FFF2-40B4-BE49-F238E27FC236}">
                <a16:creationId xmlns:a16="http://schemas.microsoft.com/office/drawing/2014/main" id="{C9B0B4F2-A660-48C5-AAFE-FB3755551399}"/>
              </a:ext>
            </a:extLst>
          </p:cNvPr>
          <p:cNvSpPr>
            <a:spLocks noChangeAspect="1"/>
          </p:cNvSpPr>
          <p:nvPr/>
        </p:nvSpPr>
        <p:spPr>
          <a:xfrm rot="18900000">
            <a:off x="5280728" y="3764178"/>
            <a:ext cx="1540081" cy="243815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rgbClr val="0093B2"/>
            </a:solidFill>
            <a:prstDash val="sysDash"/>
          </a:ln>
          <a:effectLst/>
        </p:spPr>
        <p:txBody>
          <a:bodyPr rtlCol="0" anchor="ctr"/>
          <a:lstStyle/>
          <a:p>
            <a:pPr defTabSz="857198">
              <a:defRPr/>
            </a:pPr>
            <a:endParaRPr lang="en-US" sz="1687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4" name="Rounded Rectangle 155">
            <a:extLst>
              <a:ext uri="{FF2B5EF4-FFF2-40B4-BE49-F238E27FC236}">
                <a16:creationId xmlns:a16="http://schemas.microsoft.com/office/drawing/2014/main" id="{E9D3F65F-C4E5-4D80-88AE-36A4BFF8923C}"/>
              </a:ext>
            </a:extLst>
          </p:cNvPr>
          <p:cNvSpPr>
            <a:spLocks noChangeAspect="1"/>
          </p:cNvSpPr>
          <p:nvPr/>
        </p:nvSpPr>
        <p:spPr>
          <a:xfrm>
            <a:off x="5984741" y="3110969"/>
            <a:ext cx="1540081" cy="243815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rgbClr val="0093B2"/>
            </a:solidFill>
            <a:prstDash val="sysDash"/>
          </a:ln>
          <a:effectLst/>
        </p:spPr>
        <p:txBody>
          <a:bodyPr rtlCol="0" anchor="ctr"/>
          <a:lstStyle/>
          <a:p>
            <a:pPr defTabSz="857198">
              <a:defRPr/>
            </a:pPr>
            <a:endParaRPr lang="en-US" sz="1687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5" name="Rounded Rectangle 156">
            <a:extLst>
              <a:ext uri="{FF2B5EF4-FFF2-40B4-BE49-F238E27FC236}">
                <a16:creationId xmlns:a16="http://schemas.microsoft.com/office/drawing/2014/main" id="{58B11AE3-2D50-4BEC-AFD2-D24887C9B79C}"/>
              </a:ext>
            </a:extLst>
          </p:cNvPr>
          <p:cNvSpPr>
            <a:spLocks noChangeAspect="1"/>
          </p:cNvSpPr>
          <p:nvPr/>
        </p:nvSpPr>
        <p:spPr>
          <a:xfrm rot="5400000">
            <a:off x="6083123" y="2189884"/>
            <a:ext cx="1519540" cy="243815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rgbClr val="0093B2"/>
            </a:solidFill>
            <a:prstDash val="sysDash"/>
          </a:ln>
          <a:effectLst/>
        </p:spPr>
        <p:txBody>
          <a:bodyPr rtlCol="0" anchor="ctr"/>
          <a:lstStyle/>
          <a:p>
            <a:pPr defTabSz="857198">
              <a:defRPr/>
            </a:pPr>
            <a:endParaRPr lang="en-US" sz="1687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6" name="Rounded Rectangle 157">
            <a:extLst>
              <a:ext uri="{FF2B5EF4-FFF2-40B4-BE49-F238E27FC236}">
                <a16:creationId xmlns:a16="http://schemas.microsoft.com/office/drawing/2014/main" id="{C929BC46-756E-4069-B783-F83A259EDE7C}"/>
              </a:ext>
            </a:extLst>
          </p:cNvPr>
          <p:cNvSpPr>
            <a:spLocks noChangeAspect="1"/>
          </p:cNvSpPr>
          <p:nvPr/>
        </p:nvSpPr>
        <p:spPr>
          <a:xfrm rot="2700000">
            <a:off x="5960038" y="4509034"/>
            <a:ext cx="1821766" cy="243815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rgbClr val="0093B2"/>
            </a:solidFill>
            <a:prstDash val="sysDash"/>
          </a:ln>
          <a:effectLst/>
        </p:spPr>
        <p:txBody>
          <a:bodyPr rtlCol="0" anchor="ctr"/>
          <a:lstStyle/>
          <a:p>
            <a:pPr defTabSz="857198">
              <a:defRPr/>
            </a:pPr>
            <a:endParaRPr lang="en-US" sz="1687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7" name="Rounded Rectangle 158">
            <a:extLst>
              <a:ext uri="{FF2B5EF4-FFF2-40B4-BE49-F238E27FC236}">
                <a16:creationId xmlns:a16="http://schemas.microsoft.com/office/drawing/2014/main" id="{4E57FD5B-0BEF-4E8E-96C6-2321D7CC95ED}"/>
              </a:ext>
            </a:extLst>
          </p:cNvPr>
          <p:cNvSpPr>
            <a:spLocks noChangeAspect="1"/>
          </p:cNvSpPr>
          <p:nvPr/>
        </p:nvSpPr>
        <p:spPr>
          <a:xfrm rot="18900000">
            <a:off x="6594857" y="4547442"/>
            <a:ext cx="726347" cy="243815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rgbClr val="0093B2"/>
            </a:solidFill>
            <a:prstDash val="sysDash"/>
          </a:ln>
          <a:effectLst/>
        </p:spPr>
        <p:txBody>
          <a:bodyPr rtlCol="0" anchor="ctr"/>
          <a:lstStyle/>
          <a:p>
            <a:pPr defTabSz="857198">
              <a:defRPr/>
            </a:pPr>
            <a:endParaRPr lang="en-US" sz="1687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8" name="Rounded Rectangle 160">
            <a:extLst>
              <a:ext uri="{FF2B5EF4-FFF2-40B4-BE49-F238E27FC236}">
                <a16:creationId xmlns:a16="http://schemas.microsoft.com/office/drawing/2014/main" id="{E9B2CDA2-E321-4AAF-9733-C76CED305401}"/>
              </a:ext>
            </a:extLst>
          </p:cNvPr>
          <p:cNvSpPr>
            <a:spLocks noChangeAspect="1"/>
          </p:cNvSpPr>
          <p:nvPr/>
        </p:nvSpPr>
        <p:spPr>
          <a:xfrm rot="2700000">
            <a:off x="6093591" y="2197222"/>
            <a:ext cx="853748" cy="243815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rgbClr val="0093B2"/>
            </a:solidFill>
            <a:prstDash val="sysDash"/>
          </a:ln>
          <a:effectLst/>
        </p:spPr>
        <p:txBody>
          <a:bodyPr rtlCol="0" anchor="ctr"/>
          <a:lstStyle/>
          <a:p>
            <a:pPr defTabSz="857198">
              <a:defRPr/>
            </a:pPr>
            <a:endParaRPr lang="en-US" sz="1687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9" name="Rounded Rectangle 161">
            <a:extLst>
              <a:ext uri="{FF2B5EF4-FFF2-40B4-BE49-F238E27FC236}">
                <a16:creationId xmlns:a16="http://schemas.microsoft.com/office/drawing/2014/main" id="{EA33C8E1-1D0D-4B89-BBF5-8D8F08D04EF3}"/>
              </a:ext>
            </a:extLst>
          </p:cNvPr>
          <p:cNvSpPr>
            <a:spLocks noChangeAspect="1"/>
          </p:cNvSpPr>
          <p:nvPr/>
        </p:nvSpPr>
        <p:spPr>
          <a:xfrm rot="6173112">
            <a:off x="5971366" y="2675040"/>
            <a:ext cx="853748" cy="243815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rgbClr val="0093B2"/>
            </a:solidFill>
            <a:prstDash val="sysDash"/>
          </a:ln>
          <a:effectLst/>
        </p:spPr>
        <p:txBody>
          <a:bodyPr rtlCol="0" anchor="ctr"/>
          <a:lstStyle/>
          <a:p>
            <a:pPr defTabSz="857198">
              <a:defRPr/>
            </a:pPr>
            <a:endParaRPr lang="en-US" sz="1687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0" name="Rounded Rectangle 163">
            <a:extLst>
              <a:ext uri="{FF2B5EF4-FFF2-40B4-BE49-F238E27FC236}">
                <a16:creationId xmlns:a16="http://schemas.microsoft.com/office/drawing/2014/main" id="{764BDF18-5E6A-4906-9839-62FA9DF59A35}"/>
              </a:ext>
            </a:extLst>
          </p:cNvPr>
          <p:cNvSpPr>
            <a:spLocks noChangeAspect="1"/>
          </p:cNvSpPr>
          <p:nvPr/>
        </p:nvSpPr>
        <p:spPr>
          <a:xfrm rot="5400000">
            <a:off x="7720013" y="3883265"/>
            <a:ext cx="355599" cy="243815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rgbClr val="0093B2"/>
            </a:solidFill>
            <a:prstDash val="sysDash"/>
          </a:ln>
          <a:effectLst/>
        </p:spPr>
        <p:txBody>
          <a:bodyPr rtlCol="0" anchor="ctr"/>
          <a:lstStyle/>
          <a:p>
            <a:pPr defTabSz="857198">
              <a:defRPr/>
            </a:pPr>
            <a:endParaRPr lang="en-US" sz="1687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1" name="Rounded Rectangle 164">
            <a:extLst>
              <a:ext uri="{FF2B5EF4-FFF2-40B4-BE49-F238E27FC236}">
                <a16:creationId xmlns:a16="http://schemas.microsoft.com/office/drawing/2014/main" id="{5040EDBF-81B8-4650-B3D1-1C4CF30F3191}"/>
              </a:ext>
            </a:extLst>
          </p:cNvPr>
          <p:cNvSpPr>
            <a:spLocks noChangeAspect="1"/>
          </p:cNvSpPr>
          <p:nvPr/>
        </p:nvSpPr>
        <p:spPr>
          <a:xfrm>
            <a:off x="7720013" y="4261692"/>
            <a:ext cx="355599" cy="243815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rgbClr val="0093B2"/>
            </a:solidFill>
            <a:prstDash val="sysDash"/>
          </a:ln>
          <a:effectLst/>
        </p:spPr>
        <p:txBody>
          <a:bodyPr rtlCol="0" anchor="ctr"/>
          <a:lstStyle/>
          <a:p>
            <a:pPr defTabSz="857198">
              <a:defRPr/>
            </a:pPr>
            <a:endParaRPr lang="en-US" sz="1687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2" name="Rounded Rectangle 166">
            <a:extLst>
              <a:ext uri="{FF2B5EF4-FFF2-40B4-BE49-F238E27FC236}">
                <a16:creationId xmlns:a16="http://schemas.microsoft.com/office/drawing/2014/main" id="{24C90B44-E942-4389-8B41-50F09DF78F75}"/>
              </a:ext>
            </a:extLst>
          </p:cNvPr>
          <p:cNvSpPr>
            <a:spLocks noChangeAspect="1"/>
          </p:cNvSpPr>
          <p:nvPr/>
        </p:nvSpPr>
        <p:spPr>
          <a:xfrm>
            <a:off x="6783524" y="4091786"/>
            <a:ext cx="1502101" cy="243815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rgbClr val="0093B2"/>
            </a:solidFill>
            <a:prstDash val="sysDash"/>
          </a:ln>
          <a:effectLst/>
        </p:spPr>
        <p:txBody>
          <a:bodyPr rtlCol="0" anchor="ctr"/>
          <a:lstStyle/>
          <a:p>
            <a:pPr defTabSz="857198">
              <a:defRPr/>
            </a:pPr>
            <a:endParaRPr lang="en-US" sz="1687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3" name="Rounded Rectangle 167">
            <a:extLst>
              <a:ext uri="{FF2B5EF4-FFF2-40B4-BE49-F238E27FC236}">
                <a16:creationId xmlns:a16="http://schemas.microsoft.com/office/drawing/2014/main" id="{55F204E0-C129-4943-B2FB-B6508BC2C3B6}"/>
              </a:ext>
            </a:extLst>
          </p:cNvPr>
          <p:cNvSpPr>
            <a:spLocks noChangeAspect="1"/>
          </p:cNvSpPr>
          <p:nvPr/>
        </p:nvSpPr>
        <p:spPr>
          <a:xfrm rot="20602937">
            <a:off x="5122081" y="4904410"/>
            <a:ext cx="1355251" cy="243815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rgbClr val="0093B2"/>
            </a:solidFill>
            <a:prstDash val="sysDash"/>
          </a:ln>
          <a:effectLst/>
        </p:spPr>
        <p:txBody>
          <a:bodyPr rtlCol="0" anchor="ctr"/>
          <a:lstStyle/>
          <a:p>
            <a:pPr defTabSz="857198">
              <a:defRPr/>
            </a:pPr>
            <a:endParaRPr lang="en-US" sz="1687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4" name="Rounded Rectangle 168">
            <a:extLst>
              <a:ext uri="{FF2B5EF4-FFF2-40B4-BE49-F238E27FC236}">
                <a16:creationId xmlns:a16="http://schemas.microsoft.com/office/drawing/2014/main" id="{4754895A-F300-4C7B-8BAE-5D890D094822}"/>
              </a:ext>
            </a:extLst>
          </p:cNvPr>
          <p:cNvSpPr>
            <a:spLocks noChangeAspect="1"/>
          </p:cNvSpPr>
          <p:nvPr/>
        </p:nvSpPr>
        <p:spPr>
          <a:xfrm>
            <a:off x="5397907" y="4740517"/>
            <a:ext cx="1102849" cy="243815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rgbClr val="0093B2"/>
            </a:solidFill>
            <a:prstDash val="sysDash"/>
          </a:ln>
          <a:effectLst/>
        </p:spPr>
        <p:txBody>
          <a:bodyPr rtlCol="0" anchor="ctr"/>
          <a:lstStyle/>
          <a:p>
            <a:pPr defTabSz="857198">
              <a:defRPr/>
            </a:pPr>
            <a:endParaRPr lang="en-US" sz="1687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5" name="Rounded Rectangle 170">
            <a:extLst>
              <a:ext uri="{FF2B5EF4-FFF2-40B4-BE49-F238E27FC236}">
                <a16:creationId xmlns:a16="http://schemas.microsoft.com/office/drawing/2014/main" id="{FA7BF155-002A-49B5-95FE-B47186FECDD2}"/>
              </a:ext>
            </a:extLst>
          </p:cNvPr>
          <p:cNvSpPr>
            <a:spLocks noChangeAspect="1"/>
          </p:cNvSpPr>
          <p:nvPr/>
        </p:nvSpPr>
        <p:spPr>
          <a:xfrm rot="5400000">
            <a:off x="6499888" y="3741453"/>
            <a:ext cx="686010" cy="243815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rgbClr val="0093B2"/>
            </a:solidFill>
            <a:prstDash val="sysDash"/>
          </a:ln>
          <a:effectLst/>
        </p:spPr>
        <p:txBody>
          <a:bodyPr rtlCol="0" anchor="ctr"/>
          <a:lstStyle/>
          <a:p>
            <a:pPr defTabSz="857198">
              <a:defRPr/>
            </a:pPr>
            <a:endParaRPr lang="en-US" sz="1687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6" name="Rounded Rectangle 172">
            <a:extLst>
              <a:ext uri="{FF2B5EF4-FFF2-40B4-BE49-F238E27FC236}">
                <a16:creationId xmlns:a16="http://schemas.microsoft.com/office/drawing/2014/main" id="{5557F82A-C83C-4FE2-8CE1-FCF462413D06}"/>
              </a:ext>
            </a:extLst>
          </p:cNvPr>
          <p:cNvSpPr>
            <a:spLocks noChangeAspect="1"/>
          </p:cNvSpPr>
          <p:nvPr/>
        </p:nvSpPr>
        <p:spPr>
          <a:xfrm rot="18900000">
            <a:off x="6948486" y="3591715"/>
            <a:ext cx="895660" cy="243815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rgbClr val="0093B2"/>
            </a:solidFill>
            <a:prstDash val="sysDash"/>
          </a:ln>
          <a:effectLst/>
        </p:spPr>
        <p:txBody>
          <a:bodyPr rtlCol="0" anchor="ctr"/>
          <a:lstStyle/>
          <a:p>
            <a:pPr defTabSz="857198">
              <a:defRPr/>
            </a:pPr>
            <a:endParaRPr lang="en-US" sz="1687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AA08E1C-2D4C-80E2-60F5-2BF1DE99C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2400" dirty="0">
                <a:solidFill>
                  <a:srgbClr val="002E46"/>
                </a:solidFill>
              </a:rPr>
              <a:t>Solución de Optimización de Circuitos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3816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8"/>
                                        </p:tgtEl>
                                      </p:cBhvr>
                                      <p:by x="45000" y="4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8.33333E-7 L 0.07373 0.1175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7" y="587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9"/>
                                        </p:tgtEl>
                                      </p:cBhvr>
                                      <p:by x="45000" y="4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5156E-6 4.42708E-6 L 0.10144 0.0206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6" y="10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6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7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8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9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1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2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3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6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7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200"/>
                            </p:stCondLst>
                            <p:childTnLst>
                              <p:par>
                                <p:cTn id="1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300"/>
                            </p:stCondLst>
                            <p:childTnLst>
                              <p:par>
                                <p:cTn id="1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40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500"/>
                            </p:stCondLst>
                            <p:childTnLst>
                              <p:par>
                                <p:cTn id="1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600"/>
                            </p:stCondLst>
                            <p:childTnLst>
                              <p:par>
                                <p:cTn id="1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700"/>
                            </p:stCondLst>
                            <p:childTnLst>
                              <p:par>
                                <p:cTn id="1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3800"/>
                            </p:stCondLst>
                            <p:childTnLst>
                              <p:par>
                                <p:cTn id="1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3900"/>
                            </p:stCondLst>
                            <p:childTnLst>
                              <p:par>
                                <p:cTn id="1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4000"/>
                            </p:stCondLst>
                            <p:childTnLst>
                              <p:par>
                                <p:cTn id="1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100"/>
                            </p:stCondLst>
                            <p:childTnLst>
                              <p:par>
                                <p:cTn id="1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4200"/>
                            </p:stCondLst>
                            <p:childTnLst>
                              <p:par>
                                <p:cTn id="1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4300"/>
                            </p:stCondLst>
                            <p:childTnLst>
                              <p:par>
                                <p:cTn id="1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4400"/>
                            </p:stCondLst>
                            <p:childTnLst>
                              <p:par>
                                <p:cTn id="1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6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uiExpand="1" build="p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áfico 13">
            <a:extLst>
              <a:ext uri="{FF2B5EF4-FFF2-40B4-BE49-F238E27FC236}">
                <a16:creationId xmlns:a16="http://schemas.microsoft.com/office/drawing/2014/main" id="{0CE73ECE-9537-F1C6-5C9C-2B4152B09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840" y="1793343"/>
            <a:ext cx="2911952" cy="3277164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4572000" y="1674019"/>
            <a:ext cx="3105150" cy="2746283"/>
          </a:xfrm>
        </p:spPr>
        <p:txBody>
          <a:bodyPr/>
          <a:lstStyle/>
          <a:p>
            <a:pPr marL="0" indent="0">
              <a:buNone/>
            </a:pPr>
            <a:endParaRPr lang="es-MX"/>
          </a:p>
          <a:p>
            <a:pPr marL="0" indent="0">
              <a:buNone/>
            </a:pPr>
            <a:endParaRPr lang="es-MX"/>
          </a:p>
        </p:txBody>
      </p:sp>
      <p:sp>
        <p:nvSpPr>
          <p:cNvPr id="5" name="14 Subtítulo">
            <a:extLst>
              <a:ext uri="{FF2B5EF4-FFF2-40B4-BE49-F238E27FC236}">
                <a16:creationId xmlns:a16="http://schemas.microsoft.com/office/drawing/2014/main" id="{DB98647E-65C1-4BA3-94CA-5B83137DDAAF}"/>
              </a:ext>
            </a:extLst>
          </p:cNvPr>
          <p:cNvSpPr txBox="1">
            <a:spLocks/>
          </p:cNvSpPr>
          <p:nvPr/>
        </p:nvSpPr>
        <p:spPr>
          <a:xfrm>
            <a:off x="3194020" y="1921718"/>
            <a:ext cx="6080387" cy="148678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s-MX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</a:rPr>
              <a:t>Planeación Estratégica de Activos – Caso </a:t>
            </a:r>
            <a:r>
              <a:rPr lang="es-MX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</a:rPr>
              <a:t>National</a:t>
            </a:r>
            <a:r>
              <a:rPr lang="es-MX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</a:rPr>
              <a:t> </a:t>
            </a:r>
            <a:r>
              <a:rPr lang="es-MX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</a:rPr>
              <a:t>Grid</a:t>
            </a:r>
            <a:endParaRPr lang="es-MX" sz="3200" dirty="0">
              <a:solidFill>
                <a:schemeClr val="tx1">
                  <a:lumMod val="85000"/>
                  <a:lumOff val="15000"/>
                </a:schemeClr>
              </a:solidFill>
              <a:latin typeface="Century Gothic"/>
            </a:endParaRPr>
          </a:p>
          <a:p>
            <a:endParaRPr lang="es-MX" sz="2400" dirty="0">
              <a:solidFill>
                <a:srgbClr val="292F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15 CuadroTexto">
            <a:extLst>
              <a:ext uri="{FF2B5EF4-FFF2-40B4-BE49-F238E27FC236}">
                <a16:creationId xmlns:a16="http://schemas.microsoft.com/office/drawing/2014/main" id="{58716B02-8D2D-4B73-9FE8-A600160E3B29}"/>
              </a:ext>
            </a:extLst>
          </p:cNvPr>
          <p:cNvSpPr txBox="1"/>
          <p:nvPr/>
        </p:nvSpPr>
        <p:spPr>
          <a:xfrm>
            <a:off x="3291297" y="3468335"/>
            <a:ext cx="54385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292F60"/>
                </a:solidFill>
                <a:latin typeface="Gotham Black" panose="02000604040000020004" pitchFamily="50" charset="0"/>
              </a:rPr>
              <a:t>Karina Pérez</a:t>
            </a:r>
            <a:endParaRPr lang="es-MX" sz="3000" b="1" dirty="0">
              <a:solidFill>
                <a:srgbClr val="292F60"/>
              </a:solidFill>
              <a:latin typeface="Gotham Black" panose="02000604040000020004" pitchFamily="50" charset="0"/>
            </a:endParaRPr>
          </a:p>
        </p:txBody>
      </p:sp>
      <p:sp>
        <p:nvSpPr>
          <p:cNvPr id="7" name="16 CuadroTexto">
            <a:extLst>
              <a:ext uri="{FF2B5EF4-FFF2-40B4-BE49-F238E27FC236}">
                <a16:creationId xmlns:a16="http://schemas.microsoft.com/office/drawing/2014/main" id="{5F1CC6A6-B6AD-48B4-B15E-C05F9B6F7EBD}"/>
              </a:ext>
            </a:extLst>
          </p:cNvPr>
          <p:cNvSpPr txBox="1"/>
          <p:nvPr/>
        </p:nvSpPr>
        <p:spPr>
          <a:xfrm>
            <a:off x="3291297" y="3900519"/>
            <a:ext cx="39117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Senior </a:t>
            </a:r>
            <a:r>
              <a:rPr lang="es-MX" sz="2500" dirty="0" err="1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Account</a:t>
            </a:r>
            <a:r>
              <a:rPr lang="es-MX" sz="25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 Manager </a:t>
            </a:r>
            <a:r>
              <a:rPr lang="es-MX" sz="2500" dirty="0" err="1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kperez</a:t>
            </a:r>
            <a:r>
              <a: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@copperleaf.com</a:t>
            </a:r>
            <a:endParaRPr lang="es-MX" sz="2500" dirty="0">
              <a:solidFill>
                <a:schemeClr val="tx1">
                  <a:lumMod val="85000"/>
                  <a:lumOff val="1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9" name="Imagen 9">
            <a:extLst>
              <a:ext uri="{FF2B5EF4-FFF2-40B4-BE49-F238E27FC236}">
                <a16:creationId xmlns:a16="http://schemas.microsoft.com/office/drawing/2014/main" id="{86481696-A521-45FE-9CB8-1BE0CD00EB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" r="4588"/>
          <a:stretch/>
        </p:blipFill>
        <p:spPr>
          <a:xfrm>
            <a:off x="716597" y="2023386"/>
            <a:ext cx="2057400" cy="20556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6916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C21977B-56D9-4B20-A3FE-3EFD9E2D1AF4}"/>
              </a:ext>
            </a:extLst>
          </p:cNvPr>
          <p:cNvCxnSpPr>
            <a:cxnSpLocks/>
            <a:endCxn id="41" idx="2"/>
          </p:cNvCxnSpPr>
          <p:nvPr/>
        </p:nvCxnSpPr>
        <p:spPr>
          <a:xfrm>
            <a:off x="259728" y="3417622"/>
            <a:ext cx="1493807" cy="0"/>
          </a:xfrm>
          <a:prstGeom prst="line">
            <a:avLst/>
          </a:prstGeom>
          <a:noFill/>
          <a:ln w="22225" cap="flat" cmpd="sng" algn="ctr">
            <a:solidFill>
              <a:srgbClr val="0093B2"/>
            </a:solidFill>
            <a:prstDash val="solid"/>
          </a:ln>
          <a:effectLst/>
        </p:spPr>
      </p:cxnSp>
      <p:sp>
        <p:nvSpPr>
          <p:cNvPr id="36" name="Rounded Rectangle 128">
            <a:extLst>
              <a:ext uri="{FF2B5EF4-FFF2-40B4-BE49-F238E27FC236}">
                <a16:creationId xmlns:a16="http://schemas.microsoft.com/office/drawing/2014/main" id="{4D9BFBD9-E6D6-47B9-B494-CFA53C00528C}"/>
              </a:ext>
            </a:extLst>
          </p:cNvPr>
          <p:cNvSpPr/>
          <p:nvPr/>
        </p:nvSpPr>
        <p:spPr>
          <a:xfrm>
            <a:off x="4942787" y="4475828"/>
            <a:ext cx="1411353" cy="282601"/>
          </a:xfrm>
          <a:prstGeom prst="roundRect">
            <a:avLst>
              <a:gd name="adj" fmla="val 10465"/>
            </a:avLst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857156">
              <a:lnSpc>
                <a:spcPct val="80000"/>
              </a:lnSpc>
              <a:defRPr/>
            </a:pPr>
            <a:r>
              <a:rPr lang="es-ES_tradnl" sz="1600" dirty="0">
                <a:solidFill>
                  <a:srgbClr val="053B57"/>
                </a:solidFill>
                <a:latin typeface="Calibri"/>
              </a:rPr>
              <a:t>Cálculo de Duración de Interrupciones</a:t>
            </a:r>
          </a:p>
        </p:txBody>
      </p:sp>
      <p:sp>
        <p:nvSpPr>
          <p:cNvPr id="37" name="Rounded Rectangle 129">
            <a:extLst>
              <a:ext uri="{FF2B5EF4-FFF2-40B4-BE49-F238E27FC236}">
                <a16:creationId xmlns:a16="http://schemas.microsoft.com/office/drawing/2014/main" id="{2CA47392-4D9C-4DFD-862B-5DBD20EB63AA}"/>
              </a:ext>
            </a:extLst>
          </p:cNvPr>
          <p:cNvSpPr/>
          <p:nvPr/>
        </p:nvSpPr>
        <p:spPr>
          <a:xfrm>
            <a:off x="3323249" y="4475830"/>
            <a:ext cx="1411353" cy="208176"/>
          </a:xfrm>
          <a:prstGeom prst="roundRect">
            <a:avLst>
              <a:gd name="adj" fmla="val 10465"/>
            </a:avLst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857156">
              <a:lnSpc>
                <a:spcPct val="80000"/>
              </a:lnSpc>
              <a:defRPr/>
            </a:pPr>
            <a:r>
              <a:rPr lang="es-ES_tradnl" sz="1600" dirty="0">
                <a:solidFill>
                  <a:srgbClr val="053B57"/>
                </a:solidFill>
                <a:latin typeface="Calibri"/>
              </a:rPr>
              <a:t>Optimización de Circuitos</a:t>
            </a:r>
          </a:p>
        </p:txBody>
      </p:sp>
      <p:sp>
        <p:nvSpPr>
          <p:cNvPr id="38" name="Rounded Rectangle 130">
            <a:extLst>
              <a:ext uri="{FF2B5EF4-FFF2-40B4-BE49-F238E27FC236}">
                <a16:creationId xmlns:a16="http://schemas.microsoft.com/office/drawing/2014/main" id="{1F51D614-93F9-4CAC-9792-89BC3019CD98}"/>
              </a:ext>
            </a:extLst>
          </p:cNvPr>
          <p:cNvSpPr/>
          <p:nvPr/>
        </p:nvSpPr>
        <p:spPr>
          <a:xfrm>
            <a:off x="1571949" y="4475829"/>
            <a:ext cx="1463529" cy="257175"/>
          </a:xfrm>
          <a:prstGeom prst="roundRect">
            <a:avLst>
              <a:gd name="adj" fmla="val 10465"/>
            </a:avLst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857156">
              <a:lnSpc>
                <a:spcPct val="80000"/>
              </a:lnSpc>
            </a:pPr>
            <a:r>
              <a:rPr lang="es-ES_tradnl" sz="1600" dirty="0">
                <a:solidFill>
                  <a:srgbClr val="053B57"/>
                </a:solidFill>
                <a:latin typeface="Calibri"/>
              </a:rPr>
              <a:t>Modelo de Valor del ciclo de vida de los activos</a:t>
            </a:r>
          </a:p>
        </p:txBody>
      </p:sp>
      <p:sp>
        <p:nvSpPr>
          <p:cNvPr id="39" name="Rounded Rectangle 127">
            <a:extLst>
              <a:ext uri="{FF2B5EF4-FFF2-40B4-BE49-F238E27FC236}">
                <a16:creationId xmlns:a16="http://schemas.microsoft.com/office/drawing/2014/main" id="{50BA58F8-0C22-460B-BE8A-C5A9BFE3C9BA}"/>
              </a:ext>
            </a:extLst>
          </p:cNvPr>
          <p:cNvSpPr/>
          <p:nvPr/>
        </p:nvSpPr>
        <p:spPr>
          <a:xfrm>
            <a:off x="6455447" y="4436220"/>
            <a:ext cx="1431253" cy="336395"/>
          </a:xfrm>
          <a:prstGeom prst="roundRect">
            <a:avLst>
              <a:gd name="adj" fmla="val 10465"/>
            </a:avLst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857156">
              <a:lnSpc>
                <a:spcPct val="80000"/>
              </a:lnSpc>
              <a:defRPr/>
            </a:pPr>
            <a:r>
              <a:rPr lang="es-ES_tradnl" sz="1600" dirty="0">
                <a:solidFill>
                  <a:srgbClr val="053B57"/>
                </a:solidFill>
                <a:latin typeface="Calibri"/>
              </a:rPr>
              <a:t>Optimización en Toda la Red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E45984B-DDB6-4812-BED4-C1E024006E25}"/>
              </a:ext>
            </a:extLst>
          </p:cNvPr>
          <p:cNvGrpSpPr/>
          <p:nvPr/>
        </p:nvGrpSpPr>
        <p:grpSpPr>
          <a:xfrm>
            <a:off x="1753534" y="2911372"/>
            <a:ext cx="1012500" cy="1042287"/>
            <a:chOff x="1795415" y="2545101"/>
            <a:chExt cx="1440000" cy="1482364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BC9B73A-4F25-466F-B957-D793006CB050}"/>
                </a:ext>
              </a:extLst>
            </p:cNvPr>
            <p:cNvSpPr/>
            <p:nvPr/>
          </p:nvSpPr>
          <p:spPr>
            <a:xfrm>
              <a:off x="1795415" y="2545101"/>
              <a:ext cx="1440000" cy="1440000"/>
            </a:xfrm>
            <a:prstGeom prst="ellipse">
              <a:avLst/>
            </a:prstGeom>
            <a:solidFill>
              <a:srgbClr val="56758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642915">
                <a:defRPr/>
              </a:pPr>
              <a:endParaRPr lang="en-US" sz="1687">
                <a:solidFill>
                  <a:srgbClr val="FFFFFF"/>
                </a:solidFill>
                <a:latin typeface="Calibri"/>
              </a:endParaRPr>
            </a:p>
          </p:txBody>
        </p:sp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C6C25B99-1238-43CC-8B85-097CB14B5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149655" y="2899341"/>
              <a:ext cx="731520" cy="731520"/>
            </a:xfrm>
            <a:prstGeom prst="rect">
              <a:avLst/>
            </a:prstGeom>
          </p:spPr>
        </p:pic>
        <p:sp>
          <p:nvSpPr>
            <p:cNvPr id="43" name="Title 1">
              <a:extLst>
                <a:ext uri="{FF2B5EF4-FFF2-40B4-BE49-F238E27FC236}">
                  <a16:creationId xmlns:a16="http://schemas.microsoft.com/office/drawing/2014/main" id="{70D02F89-7024-4849-A726-0CE02B8E153E}"/>
                </a:ext>
              </a:extLst>
            </p:cNvPr>
            <p:cNvSpPr txBox="1">
              <a:spLocks/>
            </p:cNvSpPr>
            <p:nvPr/>
          </p:nvSpPr>
          <p:spPr>
            <a:xfrm>
              <a:off x="2221517" y="3524331"/>
              <a:ext cx="587797" cy="503134"/>
            </a:xfrm>
            <a:prstGeom prst="rect">
              <a:avLst/>
            </a:prstGeom>
          </p:spPr>
          <p:txBody>
            <a:bodyPr vert="horz" lIns="64294" tIns="32147" rIns="64294" bIns="32147" rtlCol="0" anchor="ctr" anchorCtr="0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600" b="1" kern="1200">
                  <a:solidFill>
                    <a:srgbClr val="002855"/>
                  </a:solidFill>
                  <a:latin typeface="Calibri" panose="020F0502020204030204" pitchFamily="34" charset="0"/>
                  <a:ea typeface="+mj-ea"/>
                  <a:cs typeface="+mj-cs"/>
                </a:defRPr>
              </a:lvl1pPr>
            </a:lstStyle>
            <a:p>
              <a:pPr algn="ctr" defTabSz="642915">
                <a:defRPr/>
              </a:pPr>
              <a:r>
                <a:rPr lang="en-CA" sz="1406" spc="-105">
                  <a:solidFill>
                    <a:srgbClr val="E7EDF0"/>
                  </a:solidFill>
                </a:rPr>
                <a:t>1.</a:t>
              </a:r>
              <a:endParaRPr lang="en-US" sz="1406">
                <a:solidFill>
                  <a:srgbClr val="E7EDF0"/>
                </a:solidFill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7593279-0D78-4596-B7EE-321CF2EF0C55}"/>
              </a:ext>
            </a:extLst>
          </p:cNvPr>
          <p:cNvGrpSpPr/>
          <p:nvPr/>
        </p:nvGrpSpPr>
        <p:grpSpPr>
          <a:xfrm>
            <a:off x="3377372" y="2911372"/>
            <a:ext cx="1012500" cy="1035255"/>
            <a:chOff x="4068537" y="2545101"/>
            <a:chExt cx="1440000" cy="1472363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5750EE2-E55F-490E-AF9C-5E9700B9A4C6}"/>
                </a:ext>
              </a:extLst>
            </p:cNvPr>
            <p:cNvSpPr/>
            <p:nvPr/>
          </p:nvSpPr>
          <p:spPr>
            <a:xfrm>
              <a:off x="4068537" y="2545101"/>
              <a:ext cx="1440000" cy="1440000"/>
            </a:xfrm>
            <a:prstGeom prst="ellipse">
              <a:avLst/>
            </a:prstGeom>
            <a:solidFill>
              <a:srgbClr val="00577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642915">
                <a:defRPr/>
              </a:pPr>
              <a:endParaRPr lang="en-US" sz="1687">
                <a:solidFill>
                  <a:srgbClr val="FFFFFF"/>
                </a:solidFill>
                <a:latin typeface="Calibri"/>
              </a:endParaRPr>
            </a:p>
          </p:txBody>
        </p:sp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3288755E-8EE9-4137-BEF7-4EF6483BC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422777" y="2899341"/>
              <a:ext cx="731520" cy="731520"/>
            </a:xfrm>
            <a:prstGeom prst="rect">
              <a:avLst/>
            </a:prstGeom>
          </p:spPr>
        </p:pic>
        <p:sp>
          <p:nvSpPr>
            <p:cNvPr id="47" name="Title 1">
              <a:extLst>
                <a:ext uri="{FF2B5EF4-FFF2-40B4-BE49-F238E27FC236}">
                  <a16:creationId xmlns:a16="http://schemas.microsoft.com/office/drawing/2014/main" id="{157D6EDC-4B2F-48C7-B6A7-F6AB6A948E15}"/>
                </a:ext>
              </a:extLst>
            </p:cNvPr>
            <p:cNvSpPr txBox="1">
              <a:spLocks/>
            </p:cNvSpPr>
            <p:nvPr/>
          </p:nvSpPr>
          <p:spPr>
            <a:xfrm>
              <a:off x="4494639" y="3514330"/>
              <a:ext cx="587797" cy="503134"/>
            </a:xfrm>
            <a:prstGeom prst="rect">
              <a:avLst/>
            </a:prstGeom>
          </p:spPr>
          <p:txBody>
            <a:bodyPr vert="horz" lIns="64294" tIns="32147" rIns="64294" bIns="32147" rtlCol="0" anchor="ctr" anchorCtr="0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600" b="1" kern="1200">
                  <a:solidFill>
                    <a:srgbClr val="002855"/>
                  </a:solidFill>
                  <a:latin typeface="Calibri" panose="020F0502020204030204" pitchFamily="34" charset="0"/>
                  <a:ea typeface="+mj-ea"/>
                  <a:cs typeface="+mj-cs"/>
                </a:defRPr>
              </a:lvl1pPr>
            </a:lstStyle>
            <a:p>
              <a:pPr algn="ctr" defTabSz="642915">
                <a:defRPr/>
              </a:pPr>
              <a:r>
                <a:rPr lang="en-CA" sz="1406" spc="-105">
                  <a:solidFill>
                    <a:srgbClr val="E7EDF0"/>
                  </a:solidFill>
                </a:rPr>
                <a:t>2.</a:t>
              </a:r>
              <a:endParaRPr lang="en-US" sz="1406">
                <a:solidFill>
                  <a:srgbClr val="E7EDF0"/>
                </a:solidFill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7E09632-882B-4C52-80BA-C5DBD079C8F7}"/>
              </a:ext>
            </a:extLst>
          </p:cNvPr>
          <p:cNvGrpSpPr/>
          <p:nvPr/>
        </p:nvGrpSpPr>
        <p:grpSpPr>
          <a:xfrm>
            <a:off x="5001209" y="2911372"/>
            <a:ext cx="1012500" cy="1035255"/>
            <a:chOff x="6325370" y="2545101"/>
            <a:chExt cx="1440000" cy="1472363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3736714-DA8D-44E1-80D9-23C0FC37FA1A}"/>
                </a:ext>
              </a:extLst>
            </p:cNvPr>
            <p:cNvSpPr/>
            <p:nvPr/>
          </p:nvSpPr>
          <p:spPr>
            <a:xfrm>
              <a:off x="6325370" y="2545101"/>
              <a:ext cx="1440000" cy="1440000"/>
            </a:xfrm>
            <a:prstGeom prst="ellipse">
              <a:avLst/>
            </a:prstGeom>
            <a:solidFill>
              <a:srgbClr val="0093B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642915">
                <a:defRPr/>
              </a:pPr>
              <a:endParaRPr lang="en-US" sz="1687">
                <a:solidFill>
                  <a:srgbClr val="FFFFFF"/>
                </a:solidFill>
                <a:latin typeface="Calibri"/>
              </a:endParaRPr>
            </a:p>
          </p:txBody>
        </p:sp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CB68EF20-E46C-45DE-9683-A403AFF76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751472" y="2886187"/>
              <a:ext cx="675249" cy="731520"/>
            </a:xfrm>
            <a:prstGeom prst="rect">
              <a:avLst/>
            </a:prstGeom>
          </p:spPr>
        </p:pic>
        <p:sp>
          <p:nvSpPr>
            <p:cNvPr id="51" name="Title 1">
              <a:extLst>
                <a:ext uri="{FF2B5EF4-FFF2-40B4-BE49-F238E27FC236}">
                  <a16:creationId xmlns:a16="http://schemas.microsoft.com/office/drawing/2014/main" id="{3A21B020-D633-4413-BA9C-95120A32D2F5}"/>
                </a:ext>
              </a:extLst>
            </p:cNvPr>
            <p:cNvSpPr txBox="1">
              <a:spLocks/>
            </p:cNvSpPr>
            <p:nvPr/>
          </p:nvSpPr>
          <p:spPr>
            <a:xfrm>
              <a:off x="6751472" y="3514330"/>
              <a:ext cx="587797" cy="503134"/>
            </a:xfrm>
            <a:prstGeom prst="rect">
              <a:avLst/>
            </a:prstGeom>
          </p:spPr>
          <p:txBody>
            <a:bodyPr vert="horz" lIns="64294" tIns="32147" rIns="64294" bIns="32147" rtlCol="0" anchor="ctr" anchorCtr="0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600" b="1" kern="1200">
                  <a:solidFill>
                    <a:srgbClr val="002855"/>
                  </a:solidFill>
                  <a:latin typeface="Calibri" panose="020F0502020204030204" pitchFamily="34" charset="0"/>
                  <a:ea typeface="+mj-ea"/>
                  <a:cs typeface="+mj-cs"/>
                </a:defRPr>
              </a:lvl1pPr>
            </a:lstStyle>
            <a:p>
              <a:pPr algn="ctr" defTabSz="642915">
                <a:defRPr/>
              </a:pPr>
              <a:r>
                <a:rPr lang="en-CA" sz="1406" spc="-105">
                  <a:solidFill>
                    <a:srgbClr val="E7EDF0"/>
                  </a:solidFill>
                </a:rPr>
                <a:t>3.</a:t>
              </a:r>
              <a:endParaRPr lang="en-US" sz="1406">
                <a:solidFill>
                  <a:srgbClr val="E7EDF0"/>
                </a:solidFill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7F47AF2-E87D-4159-B472-B82D7763035C}"/>
              </a:ext>
            </a:extLst>
          </p:cNvPr>
          <p:cNvGrpSpPr/>
          <p:nvPr/>
        </p:nvGrpSpPr>
        <p:grpSpPr>
          <a:xfrm>
            <a:off x="6625047" y="2911372"/>
            <a:ext cx="1012500" cy="1035255"/>
            <a:chOff x="8723789" y="2545101"/>
            <a:chExt cx="1440000" cy="1472363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FD3E8F52-49F6-48EA-8735-112BFCBCA2A9}"/>
                </a:ext>
              </a:extLst>
            </p:cNvPr>
            <p:cNvSpPr/>
            <p:nvPr/>
          </p:nvSpPr>
          <p:spPr>
            <a:xfrm>
              <a:off x="8723789" y="2545101"/>
              <a:ext cx="1440000" cy="1440000"/>
            </a:xfrm>
            <a:prstGeom prst="ellipse">
              <a:avLst/>
            </a:prstGeom>
            <a:solidFill>
              <a:srgbClr val="2C9F8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642915">
                <a:defRPr/>
              </a:pPr>
              <a:endParaRPr lang="en-US" sz="1687">
                <a:solidFill>
                  <a:srgbClr val="FFFFFF"/>
                </a:solidFill>
                <a:latin typeface="Calibri"/>
              </a:endParaRPr>
            </a:p>
          </p:txBody>
        </p:sp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306D834D-2B09-4C68-A0DC-17CB9BA20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063579" y="2929101"/>
              <a:ext cx="760421" cy="672000"/>
            </a:xfrm>
            <a:prstGeom prst="rect">
              <a:avLst/>
            </a:prstGeom>
          </p:spPr>
        </p:pic>
        <p:sp>
          <p:nvSpPr>
            <p:cNvPr id="55" name="Title 1">
              <a:extLst>
                <a:ext uri="{FF2B5EF4-FFF2-40B4-BE49-F238E27FC236}">
                  <a16:creationId xmlns:a16="http://schemas.microsoft.com/office/drawing/2014/main" id="{28CC6F30-2767-48F2-9220-E0E42F837710}"/>
                </a:ext>
              </a:extLst>
            </p:cNvPr>
            <p:cNvSpPr txBox="1">
              <a:spLocks/>
            </p:cNvSpPr>
            <p:nvPr/>
          </p:nvSpPr>
          <p:spPr>
            <a:xfrm>
              <a:off x="9149891" y="3514330"/>
              <a:ext cx="587797" cy="503134"/>
            </a:xfrm>
            <a:prstGeom prst="rect">
              <a:avLst/>
            </a:prstGeom>
          </p:spPr>
          <p:txBody>
            <a:bodyPr vert="horz" lIns="64294" tIns="32147" rIns="64294" bIns="32147" rtlCol="0" anchor="ctr" anchorCtr="0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600" b="1" kern="1200">
                  <a:solidFill>
                    <a:srgbClr val="002855"/>
                  </a:solidFill>
                  <a:latin typeface="Calibri" panose="020F0502020204030204" pitchFamily="34" charset="0"/>
                  <a:ea typeface="+mj-ea"/>
                  <a:cs typeface="+mj-cs"/>
                </a:defRPr>
              </a:lvl1pPr>
            </a:lstStyle>
            <a:p>
              <a:pPr algn="ctr" defTabSz="642915">
                <a:defRPr/>
              </a:pPr>
              <a:r>
                <a:rPr lang="en-CA" sz="1406" spc="-105">
                  <a:solidFill>
                    <a:srgbClr val="E7EDF0"/>
                  </a:solidFill>
                </a:rPr>
                <a:t>4.</a:t>
              </a:r>
              <a:endParaRPr lang="en-US" sz="1406">
                <a:solidFill>
                  <a:srgbClr val="E7EDF0"/>
                </a:solidFill>
              </a:endParaRPr>
            </a:p>
          </p:txBody>
        </p:sp>
      </p:grp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D6E086D-A9DB-4267-A681-738B805E77A5}"/>
              </a:ext>
            </a:extLst>
          </p:cNvPr>
          <p:cNvCxnSpPr>
            <a:cxnSpLocks/>
            <a:stCxn id="41" idx="6"/>
            <a:endCxn id="45" idx="2"/>
          </p:cNvCxnSpPr>
          <p:nvPr/>
        </p:nvCxnSpPr>
        <p:spPr>
          <a:xfrm>
            <a:off x="2766034" y="3417622"/>
            <a:ext cx="611338" cy="0"/>
          </a:xfrm>
          <a:prstGeom prst="line">
            <a:avLst/>
          </a:prstGeom>
          <a:noFill/>
          <a:ln w="22225" cap="flat" cmpd="sng" algn="ctr">
            <a:solidFill>
              <a:srgbClr val="0093B2"/>
            </a:solidFill>
            <a:prstDash val="solid"/>
          </a:ln>
          <a:effectLst/>
        </p:spPr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8F74549-66AA-488D-9D05-B1275AA08635}"/>
              </a:ext>
            </a:extLst>
          </p:cNvPr>
          <p:cNvCxnSpPr>
            <a:cxnSpLocks/>
            <a:stCxn id="45" idx="6"/>
            <a:endCxn id="49" idx="2"/>
          </p:cNvCxnSpPr>
          <p:nvPr/>
        </p:nvCxnSpPr>
        <p:spPr>
          <a:xfrm>
            <a:off x="4389871" y="3417622"/>
            <a:ext cx="611338" cy="0"/>
          </a:xfrm>
          <a:prstGeom prst="line">
            <a:avLst/>
          </a:prstGeom>
          <a:noFill/>
          <a:ln w="22225" cap="flat" cmpd="sng" algn="ctr">
            <a:solidFill>
              <a:srgbClr val="0093B2"/>
            </a:solidFill>
            <a:prstDash val="solid"/>
          </a:ln>
          <a:effectLst/>
        </p:spPr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FB15C9D-1684-495F-AC88-D52A246FF295}"/>
              </a:ext>
            </a:extLst>
          </p:cNvPr>
          <p:cNvCxnSpPr>
            <a:cxnSpLocks/>
            <a:stCxn id="49" idx="6"/>
            <a:endCxn id="53" idx="2"/>
          </p:cNvCxnSpPr>
          <p:nvPr/>
        </p:nvCxnSpPr>
        <p:spPr>
          <a:xfrm>
            <a:off x="6013709" y="3417622"/>
            <a:ext cx="611338" cy="0"/>
          </a:xfrm>
          <a:prstGeom prst="line">
            <a:avLst/>
          </a:prstGeom>
          <a:noFill/>
          <a:ln w="22225" cap="flat" cmpd="sng" algn="ctr">
            <a:solidFill>
              <a:srgbClr val="0093B2"/>
            </a:solidFill>
            <a:prstDash val="solid"/>
          </a:ln>
          <a:effectLst/>
        </p:spPr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9472F41-769D-45CB-9F95-4A3538123006}"/>
              </a:ext>
            </a:extLst>
          </p:cNvPr>
          <p:cNvCxnSpPr>
            <a:cxnSpLocks/>
            <a:stCxn id="53" idx="6"/>
          </p:cNvCxnSpPr>
          <p:nvPr/>
        </p:nvCxnSpPr>
        <p:spPr>
          <a:xfrm>
            <a:off x="7637547" y="3417622"/>
            <a:ext cx="1792203" cy="0"/>
          </a:xfrm>
          <a:prstGeom prst="line">
            <a:avLst/>
          </a:prstGeom>
          <a:noFill/>
          <a:ln w="22225" cap="flat" cmpd="sng" algn="ctr">
            <a:solidFill>
              <a:srgbClr val="0093B2"/>
            </a:solidFill>
            <a:prstDash val="solid"/>
          </a:ln>
          <a:effectLst/>
        </p:spPr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82889703-6C4B-2B7A-B875-87BB6F6DB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2400" dirty="0" err="1">
                <a:solidFill>
                  <a:srgbClr val="002E46"/>
                </a:solidFill>
              </a:rPr>
              <a:t>Proceso</a:t>
            </a:r>
            <a:r>
              <a:rPr lang="en-CA" sz="2400" dirty="0">
                <a:solidFill>
                  <a:srgbClr val="002E46"/>
                </a:solidFill>
              </a:rPr>
              <a:t> de Cuatro </a:t>
            </a:r>
            <a:r>
              <a:rPr lang="en-CA" sz="2400" dirty="0" err="1">
                <a:solidFill>
                  <a:srgbClr val="002E46"/>
                </a:solidFill>
              </a:rPr>
              <a:t>Etapas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09540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E7414-C82C-439A-A8EC-153566309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Plan de Mantenimiento Pre-Bundling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BB54B7-88E6-49DB-9D4E-D1C7B71C9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158" y="1825909"/>
            <a:ext cx="8539685" cy="35876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203D9B-5300-47D8-BE8E-174E1CBCC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1105" y="934226"/>
            <a:ext cx="77687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405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D4A4F6C-6F8C-4736-8B2D-B4B9D02D5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158" y="1825909"/>
            <a:ext cx="8539685" cy="35876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1E7414-C82C-439A-A8EC-153566309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Plan de Mantenimiento Post-Bundling</a:t>
            </a:r>
          </a:p>
        </p:txBody>
      </p:sp>
      <p:graphicFrame>
        <p:nvGraphicFramePr>
          <p:cNvPr id="16" name="Table 14">
            <a:extLst>
              <a:ext uri="{FF2B5EF4-FFF2-40B4-BE49-F238E27FC236}">
                <a16:creationId xmlns:a16="http://schemas.microsoft.com/office/drawing/2014/main" id="{807C0DF6-A422-4169-819A-9B88AE3D133E}"/>
              </a:ext>
            </a:extLst>
          </p:cNvPr>
          <p:cNvGraphicFramePr>
            <a:graphicFrameLocks noGrp="1"/>
          </p:cNvGraphicFramePr>
          <p:nvPr/>
        </p:nvGraphicFramePr>
        <p:xfrm>
          <a:off x="3211185" y="2336737"/>
          <a:ext cx="5426888" cy="2385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4050">
                  <a:extLst>
                    <a:ext uri="{9D8B030D-6E8A-4147-A177-3AD203B41FA5}">
                      <a16:colId xmlns:a16="http://schemas.microsoft.com/office/drawing/2014/main" val="29670446"/>
                    </a:ext>
                  </a:extLst>
                </a:gridCol>
                <a:gridCol w="1751419">
                  <a:extLst>
                    <a:ext uri="{9D8B030D-6E8A-4147-A177-3AD203B41FA5}">
                      <a16:colId xmlns:a16="http://schemas.microsoft.com/office/drawing/2014/main" val="2880455790"/>
                    </a:ext>
                  </a:extLst>
                </a:gridCol>
                <a:gridCol w="1751419">
                  <a:extLst>
                    <a:ext uri="{9D8B030D-6E8A-4147-A177-3AD203B41FA5}">
                      <a16:colId xmlns:a16="http://schemas.microsoft.com/office/drawing/2014/main" val="648837244"/>
                    </a:ext>
                  </a:extLst>
                </a:gridCol>
              </a:tblGrid>
              <a:tr h="361188">
                <a:tc>
                  <a:txBody>
                    <a:bodyPr/>
                    <a:lstStyle/>
                    <a:p>
                      <a:endParaRPr lang="en-GB" sz="19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900" dirty="0"/>
                        <a:t>Antes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900" dirty="0" err="1"/>
                        <a:t>Después</a:t>
                      </a:r>
                      <a:endParaRPr lang="en-GB" sz="19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38441810"/>
                  </a:ext>
                </a:extLst>
              </a:tr>
              <a:tr h="361188">
                <a:tc>
                  <a:txBody>
                    <a:bodyPr/>
                    <a:lstStyle/>
                    <a:p>
                      <a:r>
                        <a:rPr lang="en-GB" sz="1900" dirty="0"/>
                        <a:t>Mayor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900"/>
                        <a:t>33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900"/>
                        <a:t>37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97067460"/>
                  </a:ext>
                </a:extLst>
              </a:tr>
              <a:tr h="361188">
                <a:tc>
                  <a:txBody>
                    <a:bodyPr/>
                    <a:lstStyle/>
                    <a:p>
                      <a:r>
                        <a:rPr lang="en-GB" sz="1900" dirty="0" err="1"/>
                        <a:t>Básico</a:t>
                      </a:r>
                      <a:endParaRPr lang="en-GB" sz="1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900"/>
                        <a:t>91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900"/>
                        <a:t>106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90705545"/>
                  </a:ext>
                </a:extLst>
              </a:tr>
              <a:tr h="653796">
                <a:tc>
                  <a:txBody>
                    <a:bodyPr/>
                    <a:lstStyle/>
                    <a:p>
                      <a:r>
                        <a:rPr lang="en-GB" sz="1900" dirty="0" err="1"/>
                        <a:t>Intervenciones</a:t>
                      </a:r>
                      <a:r>
                        <a:rPr lang="en-GB" sz="1900" dirty="0"/>
                        <a:t> </a:t>
                      </a:r>
                      <a:r>
                        <a:rPr lang="en-GB" sz="1900" dirty="0" err="1"/>
                        <a:t>Totales</a:t>
                      </a:r>
                      <a:endParaRPr lang="en-GB" sz="1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900"/>
                        <a:t>124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900"/>
                        <a:t>143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46700248"/>
                  </a:ext>
                </a:extLst>
              </a:tr>
              <a:tr h="647224">
                <a:tc>
                  <a:txBody>
                    <a:bodyPr/>
                    <a:lstStyle/>
                    <a:p>
                      <a:r>
                        <a:rPr lang="en-GB" sz="1900" dirty="0" err="1"/>
                        <a:t>Años</a:t>
                      </a:r>
                      <a:r>
                        <a:rPr lang="en-GB" sz="1900" dirty="0"/>
                        <a:t> con </a:t>
                      </a:r>
                      <a:r>
                        <a:rPr lang="en-GB" sz="1900" dirty="0" err="1"/>
                        <a:t>Interrupciones</a:t>
                      </a:r>
                      <a:endParaRPr lang="en-GB" sz="1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900"/>
                        <a:t>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900" dirty="0"/>
                        <a:t>10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56983854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2AFD1556-29BA-4935-9103-52A831F02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1105" y="934226"/>
            <a:ext cx="77687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>
            <a:extLst>
              <a:ext uri="{FF2B5EF4-FFF2-40B4-BE49-F238E27FC236}">
                <a16:creationId xmlns:a16="http://schemas.microsoft.com/office/drawing/2014/main" id="{DC3FFD5B-CFE7-4153-B9B7-10F39381297E}"/>
              </a:ext>
            </a:extLst>
          </p:cNvPr>
          <p:cNvSpPr txBox="1"/>
          <p:nvPr/>
        </p:nvSpPr>
        <p:spPr>
          <a:xfrm>
            <a:off x="721087" y="3292236"/>
            <a:ext cx="1864559" cy="2103136"/>
          </a:xfrm>
          <a:prstGeom prst="rect">
            <a:avLst/>
          </a:prstGeom>
          <a:gradFill>
            <a:gsLst>
              <a:gs pos="0">
                <a:srgbClr val="E7EDF0"/>
              </a:gs>
              <a:gs pos="100000">
                <a:srgbClr val="E7EDF0">
                  <a:alpha val="0"/>
                </a:srgbClr>
              </a:gs>
            </a:gsLst>
            <a:lin ang="5400000" scaled="1"/>
          </a:gradFill>
          <a:ln w="28575">
            <a:noFill/>
          </a:ln>
        </p:spPr>
        <p:txBody>
          <a:bodyPr wrap="square" rtlCol="0">
            <a:noAutofit/>
          </a:bodyPr>
          <a:lstStyle/>
          <a:p>
            <a:pPr defTabSz="857198" fontAlgn="base">
              <a:lnSpc>
                <a:spcPct val="120000"/>
              </a:lnSpc>
              <a:spcAft>
                <a:spcPts val="562"/>
              </a:spcAft>
              <a:buClr>
                <a:srgbClr val="55555A"/>
              </a:buClr>
              <a:defRPr/>
            </a:pPr>
            <a:r>
              <a:rPr lang="es-ES_tradnl" sz="1031" b="1" kern="0">
                <a:solidFill>
                  <a:srgbClr val="005776"/>
                </a:solidFill>
                <a:latin typeface="Arial"/>
                <a:ea typeface="ＭＳ Ｐゴシック"/>
              </a:rPr>
              <a:t>Fase 1 – Riesgo monetizado</a:t>
            </a:r>
          </a:p>
          <a:p>
            <a:pPr marL="125011" indent="-125011" defTabSz="857198" fontAlgn="base">
              <a:lnSpc>
                <a:spcPct val="90000"/>
              </a:lnSpc>
              <a:spcBef>
                <a:spcPct val="0"/>
              </a:spcBef>
              <a:spcAft>
                <a:spcPts val="562"/>
              </a:spcAft>
              <a:buClr>
                <a:srgbClr val="00148C"/>
              </a:buClr>
              <a:buFont typeface="Symbol"/>
              <a:buChar char=""/>
              <a:defRPr/>
            </a:pPr>
            <a:r>
              <a:rPr lang="es-ES_tradnl" sz="937" kern="0">
                <a:solidFill>
                  <a:srgbClr val="002E46"/>
                </a:solidFill>
                <a:latin typeface="Arial"/>
                <a:ea typeface="ＭＳ Ｐゴシック"/>
              </a:rPr>
              <a:t>Configurar usuarios y permisos e importar datos de activos (Elipse)</a:t>
            </a:r>
          </a:p>
          <a:p>
            <a:pPr marL="125011" indent="-125011" defTabSz="857198" fontAlgn="base">
              <a:lnSpc>
                <a:spcPct val="90000"/>
              </a:lnSpc>
              <a:spcBef>
                <a:spcPct val="0"/>
              </a:spcBef>
              <a:spcAft>
                <a:spcPts val="562"/>
              </a:spcAft>
              <a:buClr>
                <a:srgbClr val="00148C"/>
              </a:buClr>
              <a:buFont typeface="Symbol"/>
              <a:buChar char=""/>
              <a:defRPr/>
            </a:pPr>
            <a:r>
              <a:rPr lang="es-ES_tradnl" sz="937" kern="0">
                <a:solidFill>
                  <a:srgbClr val="002E46"/>
                </a:solidFill>
                <a:latin typeface="Arial"/>
                <a:ea typeface="ＭＳ Ｐゴシック"/>
              </a:rPr>
              <a:t>Configurar el modelo de riesgo monetizado de National Grid para RIIO-T2</a:t>
            </a:r>
            <a:endParaRPr lang="es-ES_tradnl" sz="937" b="1" kern="0">
              <a:solidFill>
                <a:srgbClr val="002E46"/>
              </a:solidFill>
              <a:latin typeface="Arial"/>
              <a:ea typeface="ＭＳ Ｐゴシック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4B7A433-68C2-4701-B36B-5F5DCA725A2F}"/>
              </a:ext>
            </a:extLst>
          </p:cNvPr>
          <p:cNvSpPr txBox="1"/>
          <p:nvPr/>
        </p:nvSpPr>
        <p:spPr>
          <a:xfrm>
            <a:off x="2741361" y="3292236"/>
            <a:ext cx="1788750" cy="2101491"/>
          </a:xfrm>
          <a:prstGeom prst="rect">
            <a:avLst/>
          </a:prstGeom>
          <a:gradFill>
            <a:gsLst>
              <a:gs pos="0">
                <a:srgbClr val="E7EDF0"/>
              </a:gs>
              <a:gs pos="100000">
                <a:srgbClr val="E7EDF0">
                  <a:alpha val="0"/>
                </a:srgbClr>
              </a:gs>
            </a:gsLst>
            <a:lin ang="5400000" scaled="1"/>
          </a:gradFill>
          <a:ln w="28575">
            <a:noFill/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55555A"/>
              </a:buClr>
              <a:buSzTx/>
              <a:buFontTx/>
              <a:buNone/>
              <a:tabLst/>
              <a:defRPr kumimoji="0" sz="1000" b="1" i="0" u="none" strike="noStrike" kern="0" cap="none" spc="0" normalizeH="0" baseline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</a:defRPr>
            </a:lvl1pPr>
          </a:lstStyle>
          <a:p>
            <a:pPr defTabSz="857198">
              <a:lnSpc>
                <a:spcPct val="120000"/>
              </a:lnSpc>
              <a:spcAft>
                <a:spcPts val="562"/>
              </a:spcAft>
              <a:defRPr/>
            </a:pPr>
            <a:r>
              <a:rPr lang="es-ES_tradnl" sz="1031">
                <a:solidFill>
                  <a:srgbClr val="005776"/>
                </a:solidFill>
              </a:rPr>
              <a:t>Fase 2 – Intervenciones</a:t>
            </a:r>
          </a:p>
          <a:p>
            <a:pPr marL="125011" indent="-125011" algn="l" defTabSz="857198">
              <a:lnSpc>
                <a:spcPct val="90000"/>
              </a:lnSpc>
              <a:spcAft>
                <a:spcPts val="562"/>
              </a:spcAft>
              <a:buClr>
                <a:srgbClr val="00148C"/>
              </a:buClr>
              <a:buFont typeface="Symbol"/>
              <a:buChar char=""/>
              <a:defRPr/>
            </a:pPr>
            <a:r>
              <a:rPr lang="es-ES_tradnl" sz="937" b="0">
                <a:solidFill>
                  <a:srgbClr val="002E46"/>
                </a:solidFill>
              </a:rPr>
              <a:t>Configurar intervenciones de mantenimiento</a:t>
            </a:r>
          </a:p>
          <a:p>
            <a:pPr marL="125011" indent="-125011" algn="l" defTabSz="857198">
              <a:lnSpc>
                <a:spcPct val="90000"/>
              </a:lnSpc>
              <a:spcAft>
                <a:spcPts val="562"/>
              </a:spcAft>
              <a:buClr>
                <a:srgbClr val="00148C"/>
              </a:buClr>
              <a:buFont typeface="Symbol"/>
              <a:buChar char=""/>
              <a:defRPr/>
            </a:pPr>
            <a:r>
              <a:rPr lang="es-ES_tradnl" sz="937" b="0">
                <a:solidFill>
                  <a:srgbClr val="002E46"/>
                </a:solidFill>
              </a:rPr>
              <a:t>Configurar trabajos de cliente y de descarga (OPPM) para inversiones y cartera</a:t>
            </a:r>
            <a:endParaRPr lang="es-ES_tradnl" sz="937">
              <a:solidFill>
                <a:srgbClr val="002E46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32527D0-CC16-4E5D-A4B3-F9B4E05C448E}"/>
              </a:ext>
            </a:extLst>
          </p:cNvPr>
          <p:cNvSpPr txBox="1"/>
          <p:nvPr/>
        </p:nvSpPr>
        <p:spPr>
          <a:xfrm>
            <a:off x="4685825" y="3292237"/>
            <a:ext cx="1788750" cy="2101491"/>
          </a:xfrm>
          <a:prstGeom prst="rect">
            <a:avLst/>
          </a:prstGeom>
          <a:gradFill>
            <a:gsLst>
              <a:gs pos="0">
                <a:srgbClr val="E7EDF0"/>
              </a:gs>
              <a:gs pos="100000">
                <a:srgbClr val="E7EDF0">
                  <a:alpha val="0"/>
                </a:srgbClr>
              </a:gs>
            </a:gsLst>
            <a:lin ang="5400000" scaled="1"/>
          </a:gradFill>
          <a:ln w="28575">
            <a:noFill/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55555A"/>
              </a:buClr>
              <a:buSzTx/>
              <a:buFontTx/>
              <a:buNone/>
              <a:tabLst/>
              <a:defRPr kumimoji="0" sz="1000" b="1" i="0" u="none" strike="noStrike" kern="0" cap="none" spc="0" normalizeH="0" baseline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</a:defRPr>
            </a:lvl1pPr>
          </a:lstStyle>
          <a:p>
            <a:pPr defTabSz="857198">
              <a:lnSpc>
                <a:spcPct val="120000"/>
              </a:lnSpc>
              <a:spcAft>
                <a:spcPts val="562"/>
              </a:spcAft>
              <a:defRPr/>
            </a:pPr>
            <a:r>
              <a:rPr lang="es-ES_tradnl" sz="1031">
                <a:solidFill>
                  <a:srgbClr val="005776"/>
                </a:solidFill>
              </a:rPr>
              <a:t>Fase 3 – Recursos</a:t>
            </a:r>
          </a:p>
          <a:p>
            <a:pPr marL="122778" indent="-122778" algn="l" defTabSz="857198">
              <a:lnSpc>
                <a:spcPct val="90000"/>
              </a:lnSpc>
              <a:spcAft>
                <a:spcPts val="562"/>
              </a:spcAft>
              <a:buClr>
                <a:srgbClr val="00148C"/>
              </a:buClr>
              <a:buFont typeface="Symbol"/>
              <a:buChar char=""/>
              <a:defRPr/>
            </a:pPr>
            <a:r>
              <a:rPr lang="es-ES_tradnl" sz="937" b="0">
                <a:solidFill>
                  <a:srgbClr val="002E46"/>
                </a:solidFill>
              </a:rPr>
              <a:t>Especifique la habilidad y el volumen de recursos para cada inversión</a:t>
            </a:r>
            <a:endParaRPr lang="es-ES_tradnl" sz="937">
              <a:solidFill>
                <a:srgbClr val="002E46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8410664-32FC-4BCE-AF1F-946BA7CCF04B}"/>
              </a:ext>
            </a:extLst>
          </p:cNvPr>
          <p:cNvSpPr txBox="1"/>
          <p:nvPr/>
        </p:nvSpPr>
        <p:spPr>
          <a:xfrm>
            <a:off x="6630292" y="3292236"/>
            <a:ext cx="1788750" cy="2103136"/>
          </a:xfrm>
          <a:prstGeom prst="rect">
            <a:avLst/>
          </a:prstGeom>
          <a:gradFill>
            <a:gsLst>
              <a:gs pos="0">
                <a:srgbClr val="E7EDF0"/>
              </a:gs>
              <a:gs pos="100000">
                <a:srgbClr val="E7EDF0">
                  <a:alpha val="0"/>
                </a:srgbClr>
              </a:gs>
            </a:gsLst>
            <a:lin ang="5400000" scaled="1"/>
          </a:gradFill>
          <a:ln w="28575">
            <a:noFill/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55555A"/>
              </a:buClr>
              <a:buSzTx/>
              <a:buFontTx/>
              <a:buNone/>
              <a:tabLst/>
              <a:defRPr kumimoji="0" sz="1000" b="1" i="0" u="none" strike="noStrike" kern="0" cap="none" spc="0" normalizeH="0" baseline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</a:defRPr>
            </a:lvl1pPr>
          </a:lstStyle>
          <a:p>
            <a:pPr defTabSz="857198">
              <a:lnSpc>
                <a:spcPct val="120000"/>
              </a:lnSpc>
              <a:spcAft>
                <a:spcPts val="562"/>
              </a:spcAft>
              <a:defRPr/>
            </a:pPr>
            <a:r>
              <a:rPr lang="es-ES_tradnl" sz="1031">
                <a:solidFill>
                  <a:srgbClr val="005776"/>
                </a:solidFill>
              </a:rPr>
              <a:t>Fase 4 – Interrupciones</a:t>
            </a:r>
          </a:p>
          <a:p>
            <a:pPr marL="122778" indent="-122778" algn="l" defTabSz="857198">
              <a:lnSpc>
                <a:spcPct val="90000"/>
              </a:lnSpc>
              <a:spcAft>
                <a:spcPts val="562"/>
              </a:spcAft>
              <a:buClr>
                <a:srgbClr val="00148C"/>
              </a:buClr>
              <a:buFont typeface="Symbol"/>
              <a:buChar char=""/>
              <a:defRPr/>
            </a:pPr>
            <a:r>
              <a:rPr lang="es-ES_tradnl" sz="937" b="0">
                <a:solidFill>
                  <a:srgbClr val="002E46"/>
                </a:solidFill>
              </a:rPr>
              <a:t>Especificar los requisitos de interrupción para todo el trabajo.</a:t>
            </a:r>
          </a:p>
          <a:p>
            <a:pPr marL="122778" indent="-122778" algn="l" defTabSz="857198">
              <a:lnSpc>
                <a:spcPct val="90000"/>
              </a:lnSpc>
              <a:spcAft>
                <a:spcPts val="562"/>
              </a:spcAft>
              <a:buClr>
                <a:srgbClr val="00148C"/>
              </a:buClr>
              <a:buFont typeface="Symbol"/>
              <a:buChar char=""/>
              <a:defRPr/>
            </a:pPr>
            <a:r>
              <a:rPr lang="es-ES_tradnl" sz="937" b="0">
                <a:solidFill>
                  <a:srgbClr val="002E46"/>
                </a:solidFill>
              </a:rPr>
              <a:t>Especificar restricciones sobre cortes y costos de cortes</a:t>
            </a:r>
            <a:endParaRPr lang="es-ES_tradnl" sz="937">
              <a:solidFill>
                <a:srgbClr val="002E46"/>
              </a:solidFill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DF12789-CDB2-4929-9381-11B3C50E7D48}"/>
              </a:ext>
            </a:extLst>
          </p:cNvPr>
          <p:cNvSpPr/>
          <p:nvPr/>
        </p:nvSpPr>
        <p:spPr bwMode="auto">
          <a:xfrm>
            <a:off x="751176" y="1770054"/>
            <a:ext cx="723938" cy="202500"/>
          </a:xfrm>
          <a:prstGeom prst="rect">
            <a:avLst/>
          </a:prstGeom>
          <a:solidFill>
            <a:srgbClr val="005776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64263" tIns="32133" rIns="64263" bIns="32133" numCol="1" rtlCol="0" anchor="ctr" anchorCtr="0" compatLnSpc="1">
            <a:prstTxWarp prst="textNoShape">
              <a:avLst/>
            </a:prstTxWarp>
          </a:bodyPr>
          <a:lstStyle/>
          <a:p>
            <a:pPr defTabSz="857198" fontAlgn="base">
              <a:spcBef>
                <a:spcPct val="0"/>
              </a:spcBef>
              <a:spcAft>
                <a:spcPts val="562"/>
              </a:spcAft>
              <a:buClr>
                <a:srgbClr val="55555A"/>
              </a:buClr>
              <a:defRPr/>
            </a:pPr>
            <a:r>
              <a:rPr lang="en-GB" sz="797" kern="0" dirty="0">
                <a:solidFill>
                  <a:srgbClr val="FFFFFF"/>
                </a:solidFill>
                <a:latin typeface="Arial"/>
                <a:ea typeface="ＭＳ Ｐゴシック"/>
              </a:rPr>
              <a:t>JAN 2019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202CB1C7-4E85-4FE7-A18B-D9B5A095ED1B}"/>
              </a:ext>
            </a:extLst>
          </p:cNvPr>
          <p:cNvSpPr/>
          <p:nvPr/>
        </p:nvSpPr>
        <p:spPr bwMode="auto">
          <a:xfrm>
            <a:off x="751176" y="1973929"/>
            <a:ext cx="723938" cy="1084869"/>
          </a:xfrm>
          <a:prstGeom prst="rect">
            <a:avLst/>
          </a:prstGeom>
          <a:noFill/>
          <a:ln w="9525" cap="flat" cmpd="sng" algn="ctr">
            <a:solidFill>
              <a:srgbClr val="FFFFFF">
                <a:lumMod val="85000"/>
              </a:srgb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64263" tIns="32133" rIns="64263" bIns="32133" numCol="1" rtlCol="0" anchor="ctr" anchorCtr="0" compatLnSpc="1">
            <a:prstTxWarp prst="textNoShape">
              <a:avLst/>
            </a:prstTxWarp>
          </a:bodyPr>
          <a:lstStyle/>
          <a:p>
            <a:pPr defTabSz="857198" fontAlgn="base">
              <a:spcBef>
                <a:spcPct val="0"/>
              </a:spcBef>
              <a:spcAft>
                <a:spcPts val="562"/>
              </a:spcAft>
              <a:buClr>
                <a:srgbClr val="55555A"/>
              </a:buClr>
              <a:defRPr/>
            </a:pPr>
            <a:endParaRPr lang="en-GB" sz="562" b="1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338D454E-4327-4700-89E1-849CEDD73417}"/>
              </a:ext>
            </a:extLst>
          </p:cNvPr>
          <p:cNvSpPr/>
          <p:nvPr/>
        </p:nvSpPr>
        <p:spPr bwMode="auto">
          <a:xfrm>
            <a:off x="1516561" y="1770054"/>
            <a:ext cx="723938" cy="202500"/>
          </a:xfrm>
          <a:prstGeom prst="rect">
            <a:avLst/>
          </a:prstGeom>
          <a:solidFill>
            <a:srgbClr val="005776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64263" tIns="32133" rIns="64263" bIns="32133" numCol="1" rtlCol="0" anchor="ctr" anchorCtr="0" compatLnSpc="1">
            <a:prstTxWarp prst="textNoShape">
              <a:avLst/>
            </a:prstTxWarp>
          </a:bodyPr>
          <a:lstStyle/>
          <a:p>
            <a:pPr defTabSz="857198" fontAlgn="base">
              <a:spcBef>
                <a:spcPct val="0"/>
              </a:spcBef>
              <a:spcAft>
                <a:spcPts val="562"/>
              </a:spcAft>
              <a:buClr>
                <a:srgbClr val="55555A"/>
              </a:buClr>
              <a:defRPr/>
            </a:pPr>
            <a:r>
              <a:rPr lang="en-GB" sz="797" kern="0" dirty="0">
                <a:solidFill>
                  <a:srgbClr val="FFFFFF"/>
                </a:solidFill>
                <a:latin typeface="Arial"/>
                <a:ea typeface="ＭＳ Ｐゴシック"/>
              </a:rPr>
              <a:t>FEV 2019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181860AB-511A-419B-9442-594BDD33BADF}"/>
              </a:ext>
            </a:extLst>
          </p:cNvPr>
          <p:cNvSpPr/>
          <p:nvPr/>
        </p:nvSpPr>
        <p:spPr bwMode="auto">
          <a:xfrm>
            <a:off x="1516561" y="1973929"/>
            <a:ext cx="723938" cy="1084869"/>
          </a:xfrm>
          <a:prstGeom prst="rect">
            <a:avLst/>
          </a:prstGeom>
          <a:noFill/>
          <a:ln w="9525" cap="flat" cmpd="sng" algn="ctr">
            <a:solidFill>
              <a:srgbClr val="FFFFFF">
                <a:lumMod val="85000"/>
              </a:srgb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64263" tIns="32133" rIns="64263" bIns="32133" numCol="1" rtlCol="0" anchor="ctr" anchorCtr="0" compatLnSpc="1">
            <a:prstTxWarp prst="textNoShape">
              <a:avLst/>
            </a:prstTxWarp>
          </a:bodyPr>
          <a:lstStyle/>
          <a:p>
            <a:pPr defTabSz="857198" fontAlgn="base">
              <a:spcBef>
                <a:spcPct val="0"/>
              </a:spcBef>
              <a:spcAft>
                <a:spcPts val="562"/>
              </a:spcAft>
              <a:buClr>
                <a:srgbClr val="55555A"/>
              </a:buClr>
              <a:defRPr/>
            </a:pPr>
            <a:endParaRPr lang="en-GB" sz="562" b="1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6170724-37D5-4D16-9300-3D0BB8709594}"/>
              </a:ext>
            </a:extLst>
          </p:cNvPr>
          <p:cNvSpPr/>
          <p:nvPr/>
        </p:nvSpPr>
        <p:spPr bwMode="auto">
          <a:xfrm>
            <a:off x="2281946" y="1770054"/>
            <a:ext cx="723938" cy="202500"/>
          </a:xfrm>
          <a:prstGeom prst="rect">
            <a:avLst/>
          </a:prstGeom>
          <a:solidFill>
            <a:srgbClr val="005776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64263" tIns="32133" rIns="64263" bIns="32133" numCol="1" rtlCol="0" anchor="ctr" anchorCtr="0" compatLnSpc="1">
            <a:prstTxWarp prst="textNoShape">
              <a:avLst/>
            </a:prstTxWarp>
          </a:bodyPr>
          <a:lstStyle/>
          <a:p>
            <a:pPr defTabSz="857198" fontAlgn="base">
              <a:spcBef>
                <a:spcPct val="0"/>
              </a:spcBef>
              <a:spcAft>
                <a:spcPts val="562"/>
              </a:spcAft>
              <a:buClr>
                <a:srgbClr val="55555A"/>
              </a:buClr>
              <a:defRPr/>
            </a:pPr>
            <a:r>
              <a:rPr lang="en-GB" sz="797" kern="0">
                <a:solidFill>
                  <a:srgbClr val="FFFFFF"/>
                </a:solidFill>
                <a:latin typeface="Arial"/>
                <a:ea typeface="ＭＳ Ｐゴシック"/>
              </a:rPr>
              <a:t>MAR 2019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E44BF892-7F80-4355-87CF-19699F4EF5A9}"/>
              </a:ext>
            </a:extLst>
          </p:cNvPr>
          <p:cNvSpPr/>
          <p:nvPr/>
        </p:nvSpPr>
        <p:spPr bwMode="auto">
          <a:xfrm>
            <a:off x="2281946" y="1973929"/>
            <a:ext cx="723938" cy="1084868"/>
          </a:xfrm>
          <a:prstGeom prst="rect">
            <a:avLst/>
          </a:prstGeom>
          <a:noFill/>
          <a:ln w="9525" cap="flat" cmpd="sng" algn="ctr">
            <a:solidFill>
              <a:srgbClr val="FFFFFF">
                <a:lumMod val="85000"/>
              </a:srgb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64263" tIns="32133" rIns="64263" bIns="32133" numCol="1" rtlCol="0" anchor="ctr" anchorCtr="0" compatLnSpc="1">
            <a:prstTxWarp prst="textNoShape">
              <a:avLst/>
            </a:prstTxWarp>
          </a:bodyPr>
          <a:lstStyle/>
          <a:p>
            <a:pPr defTabSz="857198" fontAlgn="base">
              <a:spcBef>
                <a:spcPct val="0"/>
              </a:spcBef>
              <a:spcAft>
                <a:spcPts val="562"/>
              </a:spcAft>
              <a:buClr>
                <a:srgbClr val="55555A"/>
              </a:buClr>
              <a:defRPr/>
            </a:pPr>
            <a:endParaRPr lang="en-GB" sz="562" b="1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AE51761-8CAE-4E19-824C-94554D01EEAC}"/>
              </a:ext>
            </a:extLst>
          </p:cNvPr>
          <p:cNvSpPr/>
          <p:nvPr/>
        </p:nvSpPr>
        <p:spPr bwMode="auto">
          <a:xfrm>
            <a:off x="3047332" y="1770054"/>
            <a:ext cx="723938" cy="202500"/>
          </a:xfrm>
          <a:prstGeom prst="rect">
            <a:avLst/>
          </a:prstGeom>
          <a:solidFill>
            <a:srgbClr val="005776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64263" tIns="32133" rIns="64263" bIns="32133" numCol="1" rtlCol="0" anchor="ctr" anchorCtr="0" compatLnSpc="1">
            <a:prstTxWarp prst="textNoShape">
              <a:avLst/>
            </a:prstTxWarp>
          </a:bodyPr>
          <a:lstStyle/>
          <a:p>
            <a:pPr defTabSz="857198" fontAlgn="base">
              <a:spcBef>
                <a:spcPct val="0"/>
              </a:spcBef>
              <a:spcAft>
                <a:spcPts val="562"/>
              </a:spcAft>
              <a:buClr>
                <a:srgbClr val="55555A"/>
              </a:buClr>
              <a:defRPr/>
            </a:pPr>
            <a:r>
              <a:rPr lang="en-GB" sz="797" kern="0">
                <a:solidFill>
                  <a:srgbClr val="FFFFFF"/>
                </a:solidFill>
                <a:latin typeface="Arial"/>
                <a:ea typeface="ＭＳ Ｐゴシック"/>
              </a:rPr>
              <a:t>APR 2019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871C4F58-870B-493E-A6DA-B70A7E369CDF}"/>
              </a:ext>
            </a:extLst>
          </p:cNvPr>
          <p:cNvSpPr/>
          <p:nvPr/>
        </p:nvSpPr>
        <p:spPr bwMode="auto">
          <a:xfrm>
            <a:off x="3047332" y="1973929"/>
            <a:ext cx="723938" cy="1084869"/>
          </a:xfrm>
          <a:prstGeom prst="rect">
            <a:avLst/>
          </a:prstGeom>
          <a:noFill/>
          <a:ln w="9525" cap="flat" cmpd="sng" algn="ctr">
            <a:solidFill>
              <a:srgbClr val="FFFFFF">
                <a:lumMod val="85000"/>
              </a:srgb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64263" tIns="32133" rIns="64263" bIns="32133" numCol="1" rtlCol="0" anchor="ctr" anchorCtr="0" compatLnSpc="1">
            <a:prstTxWarp prst="textNoShape">
              <a:avLst/>
            </a:prstTxWarp>
          </a:bodyPr>
          <a:lstStyle/>
          <a:p>
            <a:pPr defTabSz="857198" fontAlgn="base">
              <a:spcBef>
                <a:spcPct val="0"/>
              </a:spcBef>
              <a:spcAft>
                <a:spcPts val="562"/>
              </a:spcAft>
              <a:buClr>
                <a:srgbClr val="55555A"/>
              </a:buClr>
              <a:defRPr/>
            </a:pPr>
            <a:endParaRPr lang="en-GB" sz="562" b="1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59E4A9D-80E5-4A8D-915E-D28FC449C213}"/>
              </a:ext>
            </a:extLst>
          </p:cNvPr>
          <p:cNvSpPr/>
          <p:nvPr/>
        </p:nvSpPr>
        <p:spPr bwMode="auto">
          <a:xfrm>
            <a:off x="3812717" y="1770054"/>
            <a:ext cx="723938" cy="202500"/>
          </a:xfrm>
          <a:prstGeom prst="rect">
            <a:avLst/>
          </a:prstGeom>
          <a:solidFill>
            <a:srgbClr val="005776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64263" tIns="32133" rIns="64263" bIns="32133" numCol="1" rtlCol="0" anchor="ctr" anchorCtr="0" compatLnSpc="1">
            <a:prstTxWarp prst="textNoShape">
              <a:avLst/>
            </a:prstTxWarp>
          </a:bodyPr>
          <a:lstStyle/>
          <a:p>
            <a:pPr defTabSz="857198" fontAlgn="base">
              <a:spcBef>
                <a:spcPct val="0"/>
              </a:spcBef>
              <a:spcAft>
                <a:spcPts val="562"/>
              </a:spcAft>
              <a:buClr>
                <a:srgbClr val="55555A"/>
              </a:buClr>
              <a:defRPr/>
            </a:pPr>
            <a:r>
              <a:rPr lang="en-GB" sz="797" kern="0" dirty="0">
                <a:solidFill>
                  <a:srgbClr val="FFFFFF"/>
                </a:solidFill>
                <a:latin typeface="Arial"/>
                <a:ea typeface="ＭＳ Ｐゴシック"/>
              </a:rPr>
              <a:t>MAI 2019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13094440-D0E1-45BE-91DD-90F81F610B42}"/>
              </a:ext>
            </a:extLst>
          </p:cNvPr>
          <p:cNvSpPr/>
          <p:nvPr/>
        </p:nvSpPr>
        <p:spPr bwMode="auto">
          <a:xfrm>
            <a:off x="3812717" y="1973928"/>
            <a:ext cx="723938" cy="1084869"/>
          </a:xfrm>
          <a:prstGeom prst="rect">
            <a:avLst/>
          </a:prstGeom>
          <a:noFill/>
          <a:ln w="9525" cap="flat" cmpd="sng" algn="ctr">
            <a:solidFill>
              <a:srgbClr val="FFFFFF">
                <a:lumMod val="85000"/>
              </a:srgb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64263" tIns="32133" rIns="64263" bIns="32133" numCol="1" rtlCol="0" anchor="ctr" anchorCtr="0" compatLnSpc="1">
            <a:prstTxWarp prst="textNoShape">
              <a:avLst/>
            </a:prstTxWarp>
          </a:bodyPr>
          <a:lstStyle/>
          <a:p>
            <a:pPr defTabSz="857198" fontAlgn="base">
              <a:spcBef>
                <a:spcPct val="0"/>
              </a:spcBef>
              <a:spcAft>
                <a:spcPts val="562"/>
              </a:spcAft>
              <a:buClr>
                <a:srgbClr val="55555A"/>
              </a:buClr>
              <a:defRPr/>
            </a:pPr>
            <a:endParaRPr lang="en-GB" sz="562" b="1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93FF73FB-87DD-444C-8178-C9D8F302FB6F}"/>
              </a:ext>
            </a:extLst>
          </p:cNvPr>
          <p:cNvSpPr/>
          <p:nvPr/>
        </p:nvSpPr>
        <p:spPr bwMode="auto">
          <a:xfrm>
            <a:off x="4578102" y="1770054"/>
            <a:ext cx="723938" cy="202500"/>
          </a:xfrm>
          <a:prstGeom prst="rect">
            <a:avLst/>
          </a:prstGeom>
          <a:solidFill>
            <a:srgbClr val="005776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64263" tIns="32133" rIns="64263" bIns="32133" numCol="1" rtlCol="0" anchor="ctr" anchorCtr="0" compatLnSpc="1">
            <a:prstTxWarp prst="textNoShape">
              <a:avLst/>
            </a:prstTxWarp>
          </a:bodyPr>
          <a:lstStyle/>
          <a:p>
            <a:pPr defTabSz="857198" fontAlgn="base">
              <a:spcBef>
                <a:spcPct val="0"/>
              </a:spcBef>
              <a:spcAft>
                <a:spcPts val="562"/>
              </a:spcAft>
              <a:buClr>
                <a:srgbClr val="55555A"/>
              </a:buClr>
              <a:defRPr/>
            </a:pPr>
            <a:r>
              <a:rPr lang="en-GB" sz="797" kern="0">
                <a:solidFill>
                  <a:srgbClr val="FFFFFF"/>
                </a:solidFill>
                <a:latin typeface="Arial"/>
                <a:ea typeface="ＭＳ Ｐゴシック"/>
              </a:rPr>
              <a:t>JUN 2019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07A39C70-EFF7-412B-91A9-59B654540E5D}"/>
              </a:ext>
            </a:extLst>
          </p:cNvPr>
          <p:cNvSpPr/>
          <p:nvPr/>
        </p:nvSpPr>
        <p:spPr bwMode="auto">
          <a:xfrm>
            <a:off x="4578102" y="1973929"/>
            <a:ext cx="723938" cy="1084869"/>
          </a:xfrm>
          <a:prstGeom prst="rect">
            <a:avLst/>
          </a:prstGeom>
          <a:noFill/>
          <a:ln w="9525" cap="flat" cmpd="sng" algn="ctr">
            <a:solidFill>
              <a:srgbClr val="FFFFFF">
                <a:lumMod val="85000"/>
              </a:srgb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64263" tIns="32133" rIns="64263" bIns="32133" numCol="1" rtlCol="0" anchor="ctr" anchorCtr="0" compatLnSpc="1">
            <a:prstTxWarp prst="textNoShape">
              <a:avLst/>
            </a:prstTxWarp>
          </a:bodyPr>
          <a:lstStyle/>
          <a:p>
            <a:pPr defTabSz="857198" fontAlgn="base">
              <a:spcBef>
                <a:spcPct val="0"/>
              </a:spcBef>
              <a:spcAft>
                <a:spcPts val="562"/>
              </a:spcAft>
              <a:buClr>
                <a:srgbClr val="55555A"/>
              </a:buClr>
              <a:defRPr/>
            </a:pPr>
            <a:endParaRPr lang="en-GB" sz="562" b="1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54973471-215A-4D27-A03B-45B600C8D00E}"/>
              </a:ext>
            </a:extLst>
          </p:cNvPr>
          <p:cNvSpPr/>
          <p:nvPr/>
        </p:nvSpPr>
        <p:spPr bwMode="auto">
          <a:xfrm>
            <a:off x="5343487" y="1770054"/>
            <a:ext cx="723938" cy="202500"/>
          </a:xfrm>
          <a:prstGeom prst="rect">
            <a:avLst/>
          </a:prstGeom>
          <a:solidFill>
            <a:srgbClr val="005776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64263" tIns="32133" rIns="64263" bIns="32133" numCol="1" rtlCol="0" anchor="ctr" anchorCtr="0" compatLnSpc="1">
            <a:prstTxWarp prst="textNoShape">
              <a:avLst/>
            </a:prstTxWarp>
          </a:bodyPr>
          <a:lstStyle/>
          <a:p>
            <a:pPr defTabSz="857198" fontAlgn="base">
              <a:spcBef>
                <a:spcPct val="0"/>
              </a:spcBef>
              <a:spcAft>
                <a:spcPts val="562"/>
              </a:spcAft>
              <a:buClr>
                <a:srgbClr val="55555A"/>
              </a:buClr>
              <a:defRPr/>
            </a:pPr>
            <a:r>
              <a:rPr lang="en-GB" sz="797" kern="0">
                <a:solidFill>
                  <a:srgbClr val="FFFFFF"/>
                </a:solidFill>
                <a:latin typeface="Arial"/>
                <a:ea typeface="ＭＳ Ｐゴシック"/>
              </a:rPr>
              <a:t>JUL 2019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E62575EA-6248-4FFE-AF7B-E793AA7FEE91}"/>
              </a:ext>
            </a:extLst>
          </p:cNvPr>
          <p:cNvSpPr/>
          <p:nvPr/>
        </p:nvSpPr>
        <p:spPr bwMode="auto">
          <a:xfrm>
            <a:off x="5343487" y="1973929"/>
            <a:ext cx="723938" cy="1084869"/>
          </a:xfrm>
          <a:prstGeom prst="rect">
            <a:avLst/>
          </a:prstGeom>
          <a:noFill/>
          <a:ln w="9525" cap="flat" cmpd="sng" algn="ctr">
            <a:solidFill>
              <a:srgbClr val="FFFFFF">
                <a:lumMod val="85000"/>
              </a:srgb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64263" tIns="32133" rIns="64263" bIns="32133" numCol="1" rtlCol="0" anchor="ctr" anchorCtr="0" compatLnSpc="1">
            <a:prstTxWarp prst="textNoShape">
              <a:avLst/>
            </a:prstTxWarp>
          </a:bodyPr>
          <a:lstStyle/>
          <a:p>
            <a:pPr defTabSz="857198" fontAlgn="base">
              <a:spcBef>
                <a:spcPct val="0"/>
              </a:spcBef>
              <a:spcAft>
                <a:spcPts val="562"/>
              </a:spcAft>
              <a:buClr>
                <a:srgbClr val="55555A"/>
              </a:buClr>
              <a:defRPr/>
            </a:pPr>
            <a:endParaRPr lang="en-GB" sz="562" b="1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8EEF34C-7CD1-422A-8CCE-5498EA7D66A6}"/>
              </a:ext>
            </a:extLst>
          </p:cNvPr>
          <p:cNvSpPr/>
          <p:nvPr/>
        </p:nvSpPr>
        <p:spPr bwMode="auto">
          <a:xfrm>
            <a:off x="6108873" y="1770054"/>
            <a:ext cx="723938" cy="202500"/>
          </a:xfrm>
          <a:prstGeom prst="rect">
            <a:avLst/>
          </a:prstGeom>
          <a:solidFill>
            <a:srgbClr val="005776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64263" tIns="32133" rIns="64263" bIns="32133" numCol="1" rtlCol="0" anchor="ctr" anchorCtr="0" compatLnSpc="1">
            <a:prstTxWarp prst="textNoShape">
              <a:avLst/>
            </a:prstTxWarp>
          </a:bodyPr>
          <a:lstStyle/>
          <a:p>
            <a:pPr defTabSz="857198" fontAlgn="base">
              <a:spcBef>
                <a:spcPct val="0"/>
              </a:spcBef>
              <a:spcAft>
                <a:spcPts val="562"/>
              </a:spcAft>
              <a:buClr>
                <a:srgbClr val="55555A"/>
              </a:buClr>
              <a:defRPr/>
            </a:pPr>
            <a:r>
              <a:rPr lang="en-GB" sz="797" kern="0">
                <a:solidFill>
                  <a:srgbClr val="FFFFFF"/>
                </a:solidFill>
                <a:latin typeface="Arial"/>
                <a:ea typeface="ＭＳ Ｐゴシック"/>
              </a:rPr>
              <a:t>AUG 2019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FE8CC630-17A7-40EC-9756-0800EBB1A01F}"/>
              </a:ext>
            </a:extLst>
          </p:cNvPr>
          <p:cNvSpPr/>
          <p:nvPr/>
        </p:nvSpPr>
        <p:spPr bwMode="auto">
          <a:xfrm>
            <a:off x="6108873" y="1973929"/>
            <a:ext cx="723938" cy="1084869"/>
          </a:xfrm>
          <a:prstGeom prst="rect">
            <a:avLst/>
          </a:prstGeom>
          <a:noFill/>
          <a:ln w="9525" cap="flat" cmpd="sng" algn="ctr">
            <a:solidFill>
              <a:srgbClr val="FFFFFF">
                <a:lumMod val="85000"/>
              </a:srgb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64263" tIns="32133" rIns="64263" bIns="32133" numCol="1" rtlCol="0" anchor="ctr" anchorCtr="0" compatLnSpc="1">
            <a:prstTxWarp prst="textNoShape">
              <a:avLst/>
            </a:prstTxWarp>
          </a:bodyPr>
          <a:lstStyle/>
          <a:p>
            <a:pPr defTabSz="857198" fontAlgn="base">
              <a:spcBef>
                <a:spcPct val="0"/>
              </a:spcBef>
              <a:spcAft>
                <a:spcPts val="562"/>
              </a:spcAft>
              <a:buClr>
                <a:srgbClr val="55555A"/>
              </a:buClr>
              <a:defRPr/>
            </a:pPr>
            <a:endParaRPr lang="en-GB" sz="562" b="1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31899053-F29B-43E0-A6BE-3381F383247E}"/>
              </a:ext>
            </a:extLst>
          </p:cNvPr>
          <p:cNvSpPr/>
          <p:nvPr/>
        </p:nvSpPr>
        <p:spPr bwMode="auto">
          <a:xfrm>
            <a:off x="6874258" y="1770054"/>
            <a:ext cx="723938" cy="202500"/>
          </a:xfrm>
          <a:prstGeom prst="rect">
            <a:avLst/>
          </a:prstGeom>
          <a:solidFill>
            <a:srgbClr val="005776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64263" tIns="32133" rIns="64263" bIns="32133" numCol="1" rtlCol="0" anchor="ctr" anchorCtr="0" compatLnSpc="1">
            <a:prstTxWarp prst="textNoShape">
              <a:avLst/>
            </a:prstTxWarp>
          </a:bodyPr>
          <a:lstStyle/>
          <a:p>
            <a:pPr defTabSz="857198" fontAlgn="base">
              <a:spcBef>
                <a:spcPct val="0"/>
              </a:spcBef>
              <a:spcAft>
                <a:spcPts val="562"/>
              </a:spcAft>
              <a:buClr>
                <a:srgbClr val="55555A"/>
              </a:buClr>
              <a:defRPr/>
            </a:pPr>
            <a:r>
              <a:rPr lang="en-GB" sz="797" kern="0" dirty="0">
                <a:solidFill>
                  <a:srgbClr val="FFFFFF"/>
                </a:solidFill>
                <a:latin typeface="Arial"/>
                <a:ea typeface="ＭＳ Ｐゴシック"/>
              </a:rPr>
              <a:t>SET 2019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DC694767-3EFB-43E0-8FC5-784321EF4698}"/>
              </a:ext>
            </a:extLst>
          </p:cNvPr>
          <p:cNvSpPr/>
          <p:nvPr/>
        </p:nvSpPr>
        <p:spPr bwMode="auto">
          <a:xfrm>
            <a:off x="6874258" y="1973929"/>
            <a:ext cx="723938" cy="1084869"/>
          </a:xfrm>
          <a:prstGeom prst="rect">
            <a:avLst/>
          </a:prstGeom>
          <a:noFill/>
          <a:ln w="9525" cap="flat" cmpd="sng" algn="ctr">
            <a:solidFill>
              <a:srgbClr val="FFFFFF">
                <a:lumMod val="85000"/>
              </a:srgb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64263" tIns="32133" rIns="64263" bIns="32133" numCol="1" rtlCol="0" anchor="ctr" anchorCtr="0" compatLnSpc="1">
            <a:prstTxWarp prst="textNoShape">
              <a:avLst/>
            </a:prstTxWarp>
          </a:bodyPr>
          <a:lstStyle/>
          <a:p>
            <a:pPr defTabSz="857198" fontAlgn="base">
              <a:spcBef>
                <a:spcPct val="0"/>
              </a:spcBef>
              <a:spcAft>
                <a:spcPts val="562"/>
              </a:spcAft>
              <a:buClr>
                <a:srgbClr val="55555A"/>
              </a:buClr>
              <a:defRPr/>
            </a:pPr>
            <a:endParaRPr lang="en-GB" sz="562" b="1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DCD679D6-A997-46C4-9D89-B6EB4D8CE09C}"/>
              </a:ext>
            </a:extLst>
          </p:cNvPr>
          <p:cNvSpPr/>
          <p:nvPr/>
        </p:nvSpPr>
        <p:spPr bwMode="auto">
          <a:xfrm>
            <a:off x="7639643" y="1770054"/>
            <a:ext cx="723938" cy="202500"/>
          </a:xfrm>
          <a:prstGeom prst="rect">
            <a:avLst/>
          </a:prstGeom>
          <a:solidFill>
            <a:srgbClr val="005776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64263" tIns="32133" rIns="64263" bIns="32133" numCol="1" rtlCol="0" anchor="ctr" anchorCtr="0" compatLnSpc="1">
            <a:prstTxWarp prst="textNoShape">
              <a:avLst/>
            </a:prstTxWarp>
          </a:bodyPr>
          <a:lstStyle/>
          <a:p>
            <a:pPr defTabSz="857198" fontAlgn="base">
              <a:spcBef>
                <a:spcPct val="0"/>
              </a:spcBef>
              <a:spcAft>
                <a:spcPts val="562"/>
              </a:spcAft>
              <a:buClr>
                <a:srgbClr val="55555A"/>
              </a:buClr>
              <a:defRPr/>
            </a:pPr>
            <a:r>
              <a:rPr lang="en-GB" sz="797" kern="0" dirty="0">
                <a:solidFill>
                  <a:srgbClr val="FFFFFF"/>
                </a:solidFill>
                <a:latin typeface="Arial"/>
                <a:ea typeface="ＭＳ Ｐゴシック"/>
              </a:rPr>
              <a:t>OUT 2019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0732E68A-5D9E-47BD-9E5B-6C6F45667B06}"/>
              </a:ext>
            </a:extLst>
          </p:cNvPr>
          <p:cNvSpPr/>
          <p:nvPr/>
        </p:nvSpPr>
        <p:spPr bwMode="auto">
          <a:xfrm>
            <a:off x="7639643" y="1973929"/>
            <a:ext cx="723938" cy="1084869"/>
          </a:xfrm>
          <a:prstGeom prst="rect">
            <a:avLst/>
          </a:prstGeom>
          <a:noFill/>
          <a:ln w="9525" cap="flat" cmpd="sng" algn="ctr">
            <a:solidFill>
              <a:srgbClr val="FFFFFF">
                <a:lumMod val="85000"/>
              </a:srgb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64263" tIns="32133" rIns="64263" bIns="32133" numCol="1" rtlCol="0" anchor="ctr" anchorCtr="0" compatLnSpc="1">
            <a:prstTxWarp prst="textNoShape">
              <a:avLst/>
            </a:prstTxWarp>
          </a:bodyPr>
          <a:lstStyle/>
          <a:p>
            <a:pPr defTabSz="857198" fontAlgn="base">
              <a:spcBef>
                <a:spcPct val="0"/>
              </a:spcBef>
              <a:spcAft>
                <a:spcPts val="562"/>
              </a:spcAft>
              <a:buClr>
                <a:srgbClr val="55555A"/>
              </a:buClr>
              <a:defRPr/>
            </a:pPr>
            <a:endParaRPr lang="en-GB" sz="562" b="1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89" name="Arrow: Pentagon 88">
            <a:extLst>
              <a:ext uri="{FF2B5EF4-FFF2-40B4-BE49-F238E27FC236}">
                <a16:creationId xmlns:a16="http://schemas.microsoft.com/office/drawing/2014/main" id="{8D04BDB2-A426-4093-903C-949A5165FC6D}"/>
              </a:ext>
            </a:extLst>
          </p:cNvPr>
          <p:cNvSpPr/>
          <p:nvPr/>
        </p:nvSpPr>
        <p:spPr bwMode="auto">
          <a:xfrm>
            <a:off x="1258010" y="2020685"/>
            <a:ext cx="2554707" cy="202500"/>
          </a:xfrm>
          <a:prstGeom prst="homePlate">
            <a:avLst/>
          </a:prstGeom>
          <a:solidFill>
            <a:srgbClr val="0093B2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0" tIns="32146" rIns="64290" bIns="32146" numCol="1" rtlCol="0" anchor="t" anchorCtr="0" compatLnSpc="1">
            <a:prstTxWarp prst="textNoShape">
              <a:avLst/>
            </a:prstTxWarp>
          </a:bodyPr>
          <a:lstStyle/>
          <a:p>
            <a:pPr defTabSz="857198" fontAlgn="base">
              <a:spcBef>
                <a:spcPct val="0"/>
              </a:spcBef>
              <a:spcAft>
                <a:spcPts val="316"/>
              </a:spcAft>
              <a:buClr>
                <a:srgbClr val="55555A"/>
              </a:buClr>
              <a:defRPr/>
            </a:pPr>
            <a:r>
              <a:rPr lang="en-GB" sz="937" b="1" kern="0" dirty="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FASE 1</a:t>
            </a:r>
          </a:p>
        </p:txBody>
      </p:sp>
      <p:sp>
        <p:nvSpPr>
          <p:cNvPr id="90" name="Arrow: Pentagon 89">
            <a:extLst>
              <a:ext uri="{FF2B5EF4-FFF2-40B4-BE49-F238E27FC236}">
                <a16:creationId xmlns:a16="http://schemas.microsoft.com/office/drawing/2014/main" id="{0E2EAE79-0D15-46B2-A4EF-11670EEFF2DA}"/>
              </a:ext>
            </a:extLst>
          </p:cNvPr>
          <p:cNvSpPr/>
          <p:nvPr/>
        </p:nvSpPr>
        <p:spPr bwMode="auto">
          <a:xfrm>
            <a:off x="2065696" y="2262255"/>
            <a:ext cx="2154024" cy="202500"/>
          </a:xfrm>
          <a:prstGeom prst="homePlate">
            <a:avLst/>
          </a:prstGeom>
          <a:solidFill>
            <a:srgbClr val="0093B2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0" tIns="32146" rIns="64290" bIns="32146" numCol="1" rtlCol="0" anchor="t" anchorCtr="0" compatLnSpc="1">
            <a:prstTxWarp prst="textNoShape">
              <a:avLst/>
            </a:prstTxWarp>
          </a:bodyPr>
          <a:lstStyle/>
          <a:p>
            <a:pPr defTabSz="857198" fontAlgn="base">
              <a:spcBef>
                <a:spcPct val="0"/>
              </a:spcBef>
              <a:spcAft>
                <a:spcPts val="316"/>
              </a:spcAft>
              <a:buClr>
                <a:srgbClr val="55555A"/>
              </a:buClr>
              <a:defRPr/>
            </a:pPr>
            <a:r>
              <a:rPr lang="en-GB" sz="937" b="1" kern="0" dirty="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FASE 2</a:t>
            </a:r>
          </a:p>
        </p:txBody>
      </p:sp>
      <p:sp>
        <p:nvSpPr>
          <p:cNvPr id="91" name="Arrow: Pentagon 90">
            <a:extLst>
              <a:ext uri="{FF2B5EF4-FFF2-40B4-BE49-F238E27FC236}">
                <a16:creationId xmlns:a16="http://schemas.microsoft.com/office/drawing/2014/main" id="{1F5C7502-AED5-45CB-A5E6-318F76E596F2}"/>
              </a:ext>
            </a:extLst>
          </p:cNvPr>
          <p:cNvSpPr/>
          <p:nvPr/>
        </p:nvSpPr>
        <p:spPr bwMode="auto">
          <a:xfrm>
            <a:off x="4164094" y="2020685"/>
            <a:ext cx="838002" cy="202500"/>
          </a:xfrm>
          <a:prstGeom prst="homePlate">
            <a:avLst/>
          </a:prstGeom>
          <a:solidFill>
            <a:srgbClr val="0093B2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0" tIns="32146" rIns="64290" bIns="32146" numCol="1" rtlCol="0" anchor="t" anchorCtr="0" compatLnSpc="1">
            <a:prstTxWarp prst="textNoShape">
              <a:avLst/>
            </a:prstTxWarp>
          </a:bodyPr>
          <a:lstStyle/>
          <a:p>
            <a:pPr defTabSz="857198" fontAlgn="base">
              <a:spcBef>
                <a:spcPct val="0"/>
              </a:spcBef>
              <a:spcAft>
                <a:spcPts val="316"/>
              </a:spcAft>
              <a:buClr>
                <a:srgbClr val="55555A"/>
              </a:buClr>
              <a:defRPr/>
            </a:pPr>
            <a:r>
              <a:rPr lang="en-GB" sz="937" b="1" kern="0" dirty="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FASE 3</a:t>
            </a:r>
          </a:p>
        </p:txBody>
      </p:sp>
      <p:sp>
        <p:nvSpPr>
          <p:cNvPr id="92" name="Arrow: Pentagon 91">
            <a:extLst>
              <a:ext uri="{FF2B5EF4-FFF2-40B4-BE49-F238E27FC236}">
                <a16:creationId xmlns:a16="http://schemas.microsoft.com/office/drawing/2014/main" id="{CB6B72F6-5067-4F30-AD99-51FCB5D280D5}"/>
              </a:ext>
            </a:extLst>
          </p:cNvPr>
          <p:cNvSpPr/>
          <p:nvPr/>
        </p:nvSpPr>
        <p:spPr bwMode="auto">
          <a:xfrm>
            <a:off x="5002096" y="2262255"/>
            <a:ext cx="2130330" cy="202500"/>
          </a:xfrm>
          <a:prstGeom prst="homePlate">
            <a:avLst/>
          </a:prstGeom>
          <a:solidFill>
            <a:srgbClr val="0093B2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0" tIns="32146" rIns="64290" bIns="32146" numCol="1" rtlCol="0" anchor="t" anchorCtr="0" compatLnSpc="1">
            <a:prstTxWarp prst="textNoShape">
              <a:avLst/>
            </a:prstTxWarp>
          </a:bodyPr>
          <a:lstStyle/>
          <a:p>
            <a:pPr defTabSz="857198" fontAlgn="base">
              <a:spcBef>
                <a:spcPct val="0"/>
              </a:spcBef>
              <a:spcAft>
                <a:spcPts val="316"/>
              </a:spcAft>
              <a:buClr>
                <a:srgbClr val="55555A"/>
              </a:buClr>
              <a:defRPr/>
            </a:pPr>
            <a:r>
              <a:rPr lang="en-GB" sz="937" b="1" kern="0" dirty="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FASE 4</a:t>
            </a:r>
          </a:p>
        </p:txBody>
      </p:sp>
      <p:sp>
        <p:nvSpPr>
          <p:cNvPr id="93" name="Arrow: Pentagon 92">
            <a:extLst>
              <a:ext uri="{FF2B5EF4-FFF2-40B4-BE49-F238E27FC236}">
                <a16:creationId xmlns:a16="http://schemas.microsoft.com/office/drawing/2014/main" id="{0A384886-DFDE-433B-9A19-ADB5F104FF39}"/>
              </a:ext>
            </a:extLst>
          </p:cNvPr>
          <p:cNvSpPr/>
          <p:nvPr/>
        </p:nvSpPr>
        <p:spPr bwMode="auto">
          <a:xfrm>
            <a:off x="6710082" y="2521993"/>
            <a:ext cx="896865" cy="202500"/>
          </a:xfrm>
          <a:prstGeom prst="homePlate">
            <a:avLst/>
          </a:prstGeom>
          <a:solidFill>
            <a:srgbClr val="0093B2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0" tIns="32146" rIns="64290" bIns="32146" numCol="1" rtlCol="0" anchor="t" anchorCtr="0" compatLnSpc="1">
            <a:prstTxWarp prst="textNoShape">
              <a:avLst/>
            </a:prstTxWarp>
          </a:bodyPr>
          <a:lstStyle/>
          <a:p>
            <a:pPr defTabSz="857198" fontAlgn="base">
              <a:spcBef>
                <a:spcPct val="0"/>
              </a:spcBef>
              <a:spcAft>
                <a:spcPts val="316"/>
              </a:spcAft>
              <a:buClr>
                <a:srgbClr val="55555A"/>
              </a:buClr>
              <a:defRPr/>
            </a:pPr>
            <a:r>
              <a:rPr lang="en-GB" sz="937" b="1" dirty="0" err="1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Pruebas</a:t>
            </a:r>
            <a:endParaRPr lang="en-GB" sz="937" b="1" kern="0" dirty="0">
              <a:solidFill>
                <a:srgbClr val="FFFFFF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94" name="Arrow: Pentagon 93">
            <a:extLst>
              <a:ext uri="{FF2B5EF4-FFF2-40B4-BE49-F238E27FC236}">
                <a16:creationId xmlns:a16="http://schemas.microsoft.com/office/drawing/2014/main" id="{69BD856F-28AF-42CB-A647-1340ECE54321}"/>
              </a:ext>
            </a:extLst>
          </p:cNvPr>
          <p:cNvSpPr/>
          <p:nvPr/>
        </p:nvSpPr>
        <p:spPr bwMode="auto">
          <a:xfrm>
            <a:off x="7423719" y="2781765"/>
            <a:ext cx="959849" cy="202494"/>
          </a:xfrm>
          <a:prstGeom prst="homePlate">
            <a:avLst/>
          </a:prstGeom>
          <a:solidFill>
            <a:srgbClr val="0093B2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0" tIns="32146" rIns="64290" bIns="32146" numCol="1" rtlCol="0" anchor="t" anchorCtr="0" compatLnSpc="1">
            <a:prstTxWarp prst="textNoShape">
              <a:avLst/>
            </a:prstTxWarp>
          </a:bodyPr>
          <a:lstStyle/>
          <a:p>
            <a:pPr defTabSz="857198" fontAlgn="base">
              <a:spcBef>
                <a:spcPct val="0"/>
              </a:spcBef>
              <a:spcAft>
                <a:spcPts val="316"/>
              </a:spcAft>
              <a:buClr>
                <a:srgbClr val="55555A"/>
              </a:buClr>
              <a:defRPr/>
            </a:pPr>
            <a:r>
              <a:rPr lang="en-GB" sz="937" b="1" kern="0" dirty="0" err="1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Capacitación</a:t>
            </a:r>
            <a:endParaRPr lang="en-GB" sz="937" b="1" kern="0" dirty="0">
              <a:solidFill>
                <a:srgbClr val="FFFFFF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95" name="Star: 5 Points 79">
            <a:extLst>
              <a:ext uri="{FF2B5EF4-FFF2-40B4-BE49-F238E27FC236}">
                <a16:creationId xmlns:a16="http://schemas.microsoft.com/office/drawing/2014/main" id="{941262D2-C1FD-4B48-9624-9B160364F210}"/>
              </a:ext>
            </a:extLst>
          </p:cNvPr>
          <p:cNvSpPr/>
          <p:nvPr/>
        </p:nvSpPr>
        <p:spPr bwMode="auto">
          <a:xfrm>
            <a:off x="7338545" y="1990458"/>
            <a:ext cx="554834" cy="546073"/>
          </a:xfrm>
          <a:prstGeom prst="ellipse">
            <a:avLst/>
          </a:prstGeom>
          <a:solidFill>
            <a:srgbClr val="567586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4290" tIns="32146" rIns="64290" bIns="32146" numCol="1" rtlCol="0" anchor="ctr" anchorCtr="0" compatLnSpc="1">
            <a:prstTxWarp prst="textNoShape">
              <a:avLst/>
            </a:prstTxWarp>
          </a:bodyPr>
          <a:lstStyle/>
          <a:p>
            <a:pPr defTabSz="857198" fontAlgn="base">
              <a:lnSpc>
                <a:spcPct val="85000"/>
              </a:lnSpc>
              <a:spcBef>
                <a:spcPct val="0"/>
              </a:spcBef>
              <a:spcAft>
                <a:spcPts val="562"/>
              </a:spcAft>
              <a:buClr>
                <a:srgbClr val="55555A"/>
              </a:buClr>
              <a:defRPr/>
            </a:pPr>
            <a:r>
              <a:rPr lang="en-GB" sz="937" b="1" kern="0">
                <a:solidFill>
                  <a:srgbClr val="E7EDF0"/>
                </a:solidFill>
                <a:latin typeface="Arial"/>
                <a:ea typeface="ＭＳ Ｐゴシック"/>
                <a:cs typeface="Arial"/>
              </a:rPr>
              <a:t>GO</a:t>
            </a:r>
            <a:br>
              <a:rPr lang="en-GB" sz="937" b="1" kern="0">
                <a:solidFill>
                  <a:srgbClr val="E7EDF0"/>
                </a:solidFill>
                <a:latin typeface="Arial"/>
                <a:ea typeface="ＭＳ Ｐゴシック"/>
                <a:cs typeface="Arial"/>
              </a:rPr>
            </a:br>
            <a:r>
              <a:rPr lang="en-GB" sz="937" b="1" kern="0">
                <a:solidFill>
                  <a:srgbClr val="E7EDF0"/>
                </a:solidFill>
                <a:latin typeface="Arial"/>
                <a:ea typeface="ＭＳ Ｐゴシック"/>
                <a:cs typeface="Arial"/>
              </a:rPr>
              <a:t>LIVE!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30B37D20-A9ED-44B8-BD00-F9A61E80E138}"/>
              </a:ext>
            </a:extLst>
          </p:cNvPr>
          <p:cNvSpPr txBox="1"/>
          <p:nvPr/>
        </p:nvSpPr>
        <p:spPr>
          <a:xfrm>
            <a:off x="796896" y="4854781"/>
            <a:ext cx="1788750" cy="2308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ts val="600"/>
              </a:spcAft>
              <a:buClr>
                <a:srgbClr val="55555A"/>
              </a:buClr>
              <a:defRPr sz="1000" b="1" kern="0">
                <a:latin typeface="Arial"/>
                <a:ea typeface="ＭＳ Ｐゴシック"/>
              </a:defRPr>
            </a:lvl1pPr>
          </a:lstStyle>
          <a:p>
            <a:pPr defTabSz="857198">
              <a:spcAft>
                <a:spcPts val="562"/>
              </a:spcAft>
              <a:defRPr/>
            </a:pPr>
            <a:r>
              <a:rPr lang="es-ES_tradnl" sz="937">
                <a:solidFill>
                  <a:srgbClr val="005776"/>
                </a:solidFill>
              </a:rPr>
              <a:t>EAM Lifecycle Team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ACF88A69-2E68-4C1B-8F38-98A0D8031C08}"/>
              </a:ext>
            </a:extLst>
          </p:cNvPr>
          <p:cNvSpPr/>
          <p:nvPr/>
        </p:nvSpPr>
        <p:spPr>
          <a:xfrm>
            <a:off x="6620551" y="5223080"/>
            <a:ext cx="1788750" cy="644636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ctr">
            <a:noAutofit/>
          </a:bodyPr>
          <a:lstStyle/>
          <a:p>
            <a:pPr defTabSz="857198" fontAlgn="base">
              <a:lnSpc>
                <a:spcPct val="90000"/>
              </a:lnSpc>
              <a:spcBef>
                <a:spcPct val="0"/>
              </a:spcBef>
              <a:spcAft>
                <a:spcPts val="562"/>
              </a:spcAft>
              <a:buClr>
                <a:srgbClr val="55555A"/>
              </a:buClr>
            </a:pPr>
            <a:r>
              <a:rPr lang="es-ES_tradnl" sz="937" b="1">
                <a:solidFill>
                  <a:srgbClr val="0093B2"/>
                </a:solidFill>
                <a:latin typeface="Arial"/>
                <a:ea typeface="ＭＳ Ｐゴシック"/>
              </a:rPr>
              <a:t>Optimizar los planes nacionales sujetos a limitaciones de costos, recursos e interrupciones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0C402166-E89A-4A52-8AEA-952F6A56F757}"/>
              </a:ext>
            </a:extLst>
          </p:cNvPr>
          <p:cNvSpPr/>
          <p:nvPr/>
        </p:nvSpPr>
        <p:spPr>
          <a:xfrm>
            <a:off x="4682258" y="5223080"/>
            <a:ext cx="1788750" cy="644636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ctr">
            <a:noAutofit/>
          </a:bodyPr>
          <a:lstStyle/>
          <a:p>
            <a:pPr defTabSz="857198" fontAlgn="base">
              <a:lnSpc>
                <a:spcPct val="90000"/>
              </a:lnSpc>
              <a:spcBef>
                <a:spcPct val="0"/>
              </a:spcBef>
              <a:spcAft>
                <a:spcPts val="562"/>
              </a:spcAft>
              <a:buClr>
                <a:srgbClr val="55555A"/>
              </a:buClr>
            </a:pPr>
            <a:r>
              <a:rPr lang="es-ES_tradnl" sz="937" b="1">
                <a:solidFill>
                  <a:srgbClr val="0093B2"/>
                </a:solidFill>
                <a:latin typeface="Arial"/>
                <a:ea typeface="ＭＳ Ｐゴシック"/>
              </a:rPr>
              <a:t>Optimizar los planes sujetos a las limitaciones de recursos nacionales, de la zona y del equipo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05601294-A3A3-484B-8F61-0FD0445EA7BF}"/>
              </a:ext>
            </a:extLst>
          </p:cNvPr>
          <p:cNvSpPr/>
          <p:nvPr/>
        </p:nvSpPr>
        <p:spPr>
          <a:xfrm>
            <a:off x="2743965" y="5223078"/>
            <a:ext cx="1788750" cy="644636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ctr">
            <a:noAutofit/>
          </a:bodyPr>
          <a:lstStyle/>
          <a:p>
            <a:pPr defTabSz="857198" fontAlgn="base">
              <a:lnSpc>
                <a:spcPct val="90000"/>
              </a:lnSpc>
              <a:spcBef>
                <a:spcPct val="0"/>
              </a:spcBef>
              <a:spcAft>
                <a:spcPts val="562"/>
              </a:spcAft>
              <a:buClr>
                <a:srgbClr val="55555A"/>
              </a:buClr>
            </a:pPr>
            <a:r>
              <a:rPr lang="es-ES_tradnl" sz="937" b="1">
                <a:solidFill>
                  <a:srgbClr val="0093B2"/>
                </a:solidFill>
                <a:latin typeface="Arial"/>
                <a:ea typeface="ＭＳ Ｐゴシック"/>
              </a:rPr>
              <a:t>Optimizar los planes completos del ciclo de vida de los activos sujetos al costo, el riesgo y el trabajo planificado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5A6F1F30-FC89-4D03-A4A5-D8A6624D630C}"/>
              </a:ext>
            </a:extLst>
          </p:cNvPr>
          <p:cNvSpPr/>
          <p:nvPr/>
        </p:nvSpPr>
        <p:spPr>
          <a:xfrm>
            <a:off x="796896" y="5223079"/>
            <a:ext cx="1788750" cy="644636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ctr">
            <a:noAutofit/>
          </a:bodyPr>
          <a:lstStyle/>
          <a:p>
            <a:pPr defTabSz="857198" fontAlgn="base">
              <a:lnSpc>
                <a:spcPct val="90000"/>
              </a:lnSpc>
              <a:spcBef>
                <a:spcPct val="0"/>
              </a:spcBef>
              <a:spcAft>
                <a:spcPts val="562"/>
              </a:spcAft>
              <a:buClr>
                <a:srgbClr val="55555A"/>
              </a:buClr>
            </a:pPr>
            <a:r>
              <a:rPr lang="es-ES_tradnl" sz="937" b="1">
                <a:solidFill>
                  <a:srgbClr val="0093B2"/>
                </a:solidFill>
                <a:latin typeface="Arial"/>
                <a:ea typeface="ＭＳ Ｐゴシック"/>
              </a:rPr>
              <a:t>Optimizar los planes de reemplazo de activos sujetos a restricciones de riesgo y costo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070FA926-5B7E-4F54-B3FF-379BD9E421B0}"/>
              </a:ext>
            </a:extLst>
          </p:cNvPr>
          <p:cNvSpPr/>
          <p:nvPr/>
        </p:nvSpPr>
        <p:spPr>
          <a:xfrm>
            <a:off x="2745456" y="4854781"/>
            <a:ext cx="1788750" cy="2308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noAutofit/>
          </a:bodyPr>
          <a:lstStyle/>
          <a:p>
            <a:pPr defTabSz="857198" fontAlgn="base">
              <a:spcBef>
                <a:spcPct val="0"/>
              </a:spcBef>
              <a:spcAft>
                <a:spcPts val="562"/>
              </a:spcAft>
              <a:buClr>
                <a:srgbClr val="55555A"/>
              </a:buClr>
            </a:pPr>
            <a:r>
              <a:rPr lang="es-ES_tradnl" sz="937" b="1">
                <a:solidFill>
                  <a:srgbClr val="005776"/>
                </a:solidFill>
                <a:latin typeface="Arial"/>
                <a:ea typeface="ＭＳ Ｐゴシック"/>
              </a:rPr>
              <a:t>Network Interventions Team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01DCE079-48C7-4892-AE85-557ECC140646}"/>
              </a:ext>
            </a:extLst>
          </p:cNvPr>
          <p:cNvSpPr/>
          <p:nvPr/>
        </p:nvSpPr>
        <p:spPr>
          <a:xfrm>
            <a:off x="4685239" y="4854781"/>
            <a:ext cx="1788750" cy="2308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noAutofit/>
          </a:bodyPr>
          <a:lstStyle/>
          <a:p>
            <a:pPr defTabSz="857198" fontAlgn="base">
              <a:spcBef>
                <a:spcPct val="0"/>
              </a:spcBef>
              <a:spcAft>
                <a:spcPts val="562"/>
              </a:spcAft>
              <a:buClr>
                <a:srgbClr val="55555A"/>
              </a:buClr>
            </a:pPr>
            <a:r>
              <a:rPr lang="es-ES_tradnl" sz="937" b="1">
                <a:solidFill>
                  <a:srgbClr val="005776"/>
                </a:solidFill>
                <a:latin typeface="Arial"/>
                <a:ea typeface="ＭＳ Ｐゴシック"/>
              </a:rPr>
              <a:t>Delivery Optimisation Team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77826FB4-9B9E-48F0-8E02-E115FEDD5908}"/>
              </a:ext>
            </a:extLst>
          </p:cNvPr>
          <p:cNvSpPr txBox="1"/>
          <p:nvPr/>
        </p:nvSpPr>
        <p:spPr>
          <a:xfrm>
            <a:off x="6625023" y="4854781"/>
            <a:ext cx="1788750" cy="2308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ts val="600"/>
              </a:spcAft>
              <a:buClr>
                <a:srgbClr val="55555A"/>
              </a:buClr>
              <a:defRPr sz="1000" b="1" kern="0">
                <a:latin typeface="Arial"/>
                <a:ea typeface="ＭＳ Ｐゴシック"/>
              </a:defRPr>
            </a:lvl1pPr>
          </a:lstStyle>
          <a:p>
            <a:pPr defTabSz="857198">
              <a:spcAft>
                <a:spcPts val="562"/>
              </a:spcAft>
              <a:defRPr/>
            </a:pPr>
            <a:r>
              <a:rPr lang="es-ES_tradnl" sz="937">
                <a:solidFill>
                  <a:srgbClr val="005776"/>
                </a:solidFill>
              </a:rPr>
              <a:t>Network Optimisation Team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48BBC18C-A596-48ED-AC96-26B8F554341E}"/>
              </a:ext>
            </a:extLst>
          </p:cNvPr>
          <p:cNvGrpSpPr/>
          <p:nvPr/>
        </p:nvGrpSpPr>
        <p:grpSpPr>
          <a:xfrm>
            <a:off x="6629788" y="5101882"/>
            <a:ext cx="1788750" cy="138412"/>
            <a:chOff x="6669438" y="3849218"/>
            <a:chExt cx="1908000" cy="147639"/>
          </a:xfrm>
        </p:grpSpPr>
        <p:sp>
          <p:nvSpPr>
            <p:cNvPr id="106" name="Isosceles Triangle 105">
              <a:extLst>
                <a:ext uri="{FF2B5EF4-FFF2-40B4-BE49-F238E27FC236}">
                  <a16:creationId xmlns:a16="http://schemas.microsoft.com/office/drawing/2014/main" id="{E1D457D3-5551-4CC2-B97F-280F904C2F87}"/>
                </a:ext>
              </a:extLst>
            </p:cNvPr>
            <p:cNvSpPr/>
            <p:nvPr/>
          </p:nvSpPr>
          <p:spPr>
            <a:xfrm rot="10800000">
              <a:off x="7390081" y="3849218"/>
              <a:ext cx="466714" cy="147639"/>
            </a:xfrm>
            <a:prstGeom prst="triangle">
              <a:avLst/>
            </a:prstGeom>
            <a:solidFill>
              <a:srgbClr val="0093B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857198">
                <a:defRPr/>
              </a:pPr>
              <a:endParaRPr lang="es-ES_tradnl" sz="1687">
                <a:solidFill>
                  <a:srgbClr val="FFFFFF"/>
                </a:solidFill>
                <a:latin typeface="Calibri"/>
              </a:endParaRPr>
            </a:p>
          </p:txBody>
        </p: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63EBDFC-2935-4358-9B69-CB24D359F7E2}"/>
                </a:ext>
              </a:extLst>
            </p:cNvPr>
            <p:cNvCxnSpPr>
              <a:cxnSpLocks/>
            </p:cNvCxnSpPr>
            <p:nvPr/>
          </p:nvCxnSpPr>
          <p:spPr>
            <a:xfrm>
              <a:off x="6669438" y="3849218"/>
              <a:ext cx="1908000" cy="0"/>
            </a:xfrm>
            <a:prstGeom prst="line">
              <a:avLst/>
            </a:prstGeom>
            <a:noFill/>
            <a:ln w="9525" cap="flat" cmpd="sng" algn="ctr">
              <a:solidFill>
                <a:srgbClr val="0093B2"/>
              </a:solidFill>
              <a:prstDash val="solid"/>
            </a:ln>
            <a:effectLst/>
          </p:spPr>
        </p:cxn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9F50F152-10E6-4CBA-87B4-B4D3AE2F432B}"/>
              </a:ext>
            </a:extLst>
          </p:cNvPr>
          <p:cNvGrpSpPr/>
          <p:nvPr/>
        </p:nvGrpSpPr>
        <p:grpSpPr>
          <a:xfrm>
            <a:off x="4692015" y="5101882"/>
            <a:ext cx="1788750" cy="138412"/>
            <a:chOff x="6669438" y="3849218"/>
            <a:chExt cx="1908000" cy="147639"/>
          </a:xfrm>
        </p:grpSpPr>
        <p:sp>
          <p:nvSpPr>
            <p:cNvPr id="109" name="Isosceles Triangle 105">
              <a:extLst>
                <a:ext uri="{FF2B5EF4-FFF2-40B4-BE49-F238E27FC236}">
                  <a16:creationId xmlns:a16="http://schemas.microsoft.com/office/drawing/2014/main" id="{CFB4F871-E3C0-48B1-BB3E-5A2EF53EC44D}"/>
                </a:ext>
              </a:extLst>
            </p:cNvPr>
            <p:cNvSpPr/>
            <p:nvPr/>
          </p:nvSpPr>
          <p:spPr>
            <a:xfrm rot="10800000">
              <a:off x="7390081" y="3849218"/>
              <a:ext cx="466714" cy="147639"/>
            </a:xfrm>
            <a:prstGeom prst="triangle">
              <a:avLst/>
            </a:prstGeom>
            <a:solidFill>
              <a:srgbClr val="0093B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857198">
                <a:defRPr/>
              </a:pPr>
              <a:endParaRPr lang="es-ES_tradnl" sz="1687">
                <a:solidFill>
                  <a:srgbClr val="FFFFFF"/>
                </a:solidFill>
                <a:latin typeface="Calibri"/>
              </a:endParaRPr>
            </a:p>
          </p:txBody>
        </p: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37765AC6-B8DF-4AFB-9985-6DE8A6FA2FCE}"/>
                </a:ext>
              </a:extLst>
            </p:cNvPr>
            <p:cNvCxnSpPr>
              <a:cxnSpLocks/>
            </p:cNvCxnSpPr>
            <p:nvPr/>
          </p:nvCxnSpPr>
          <p:spPr>
            <a:xfrm>
              <a:off x="6669438" y="3849218"/>
              <a:ext cx="1908000" cy="0"/>
            </a:xfrm>
            <a:prstGeom prst="line">
              <a:avLst/>
            </a:prstGeom>
            <a:noFill/>
            <a:ln w="9525" cap="flat" cmpd="sng" algn="ctr">
              <a:solidFill>
                <a:srgbClr val="0093B2"/>
              </a:solidFill>
              <a:prstDash val="solid"/>
            </a:ln>
            <a:effectLst/>
          </p:spPr>
        </p:cxn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F6A0A81E-A535-400A-A0E2-933AD38AB8A0}"/>
              </a:ext>
            </a:extLst>
          </p:cNvPr>
          <p:cNvGrpSpPr/>
          <p:nvPr/>
        </p:nvGrpSpPr>
        <p:grpSpPr>
          <a:xfrm>
            <a:off x="2743200" y="5101882"/>
            <a:ext cx="1788750" cy="138412"/>
            <a:chOff x="6669438" y="3849218"/>
            <a:chExt cx="1908000" cy="147639"/>
          </a:xfrm>
        </p:grpSpPr>
        <p:sp>
          <p:nvSpPr>
            <p:cNvPr id="112" name="Isosceles Triangle 105">
              <a:extLst>
                <a:ext uri="{FF2B5EF4-FFF2-40B4-BE49-F238E27FC236}">
                  <a16:creationId xmlns:a16="http://schemas.microsoft.com/office/drawing/2014/main" id="{51EA01B8-921A-48DA-BCEE-98236A1245D8}"/>
                </a:ext>
              </a:extLst>
            </p:cNvPr>
            <p:cNvSpPr/>
            <p:nvPr/>
          </p:nvSpPr>
          <p:spPr>
            <a:xfrm rot="10800000">
              <a:off x="7390081" y="3849218"/>
              <a:ext cx="466714" cy="147639"/>
            </a:xfrm>
            <a:prstGeom prst="triangle">
              <a:avLst/>
            </a:prstGeom>
            <a:solidFill>
              <a:srgbClr val="0093B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857198">
                <a:defRPr/>
              </a:pPr>
              <a:endParaRPr lang="es-ES_tradnl" sz="1687">
                <a:solidFill>
                  <a:srgbClr val="FFFFFF"/>
                </a:solidFill>
                <a:latin typeface="Calibri"/>
              </a:endParaRPr>
            </a:p>
          </p:txBody>
        </p: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1FB94E0-B98C-4238-97A2-7185B9B8C53C}"/>
                </a:ext>
              </a:extLst>
            </p:cNvPr>
            <p:cNvCxnSpPr>
              <a:cxnSpLocks/>
            </p:cNvCxnSpPr>
            <p:nvPr/>
          </p:nvCxnSpPr>
          <p:spPr>
            <a:xfrm>
              <a:off x="6669438" y="3849218"/>
              <a:ext cx="1908000" cy="0"/>
            </a:xfrm>
            <a:prstGeom prst="line">
              <a:avLst/>
            </a:prstGeom>
            <a:noFill/>
            <a:ln w="9525" cap="flat" cmpd="sng" algn="ctr">
              <a:solidFill>
                <a:srgbClr val="0093B2"/>
              </a:solidFill>
              <a:prstDash val="solid"/>
            </a:ln>
            <a:effectLst/>
          </p:spPr>
        </p:cxn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AB564619-49D5-4244-BBE4-D21DE86A0AE1}"/>
              </a:ext>
            </a:extLst>
          </p:cNvPr>
          <p:cNvGrpSpPr/>
          <p:nvPr/>
        </p:nvGrpSpPr>
        <p:grpSpPr>
          <a:xfrm>
            <a:off x="805815" y="5101882"/>
            <a:ext cx="1788750" cy="138412"/>
            <a:chOff x="6669438" y="3849218"/>
            <a:chExt cx="1908000" cy="147639"/>
          </a:xfrm>
        </p:grpSpPr>
        <p:sp>
          <p:nvSpPr>
            <p:cNvPr id="115" name="Isosceles Triangle 105">
              <a:extLst>
                <a:ext uri="{FF2B5EF4-FFF2-40B4-BE49-F238E27FC236}">
                  <a16:creationId xmlns:a16="http://schemas.microsoft.com/office/drawing/2014/main" id="{F8BCD68C-1E22-4D90-B9DA-E7F9151CDAC0}"/>
                </a:ext>
              </a:extLst>
            </p:cNvPr>
            <p:cNvSpPr/>
            <p:nvPr/>
          </p:nvSpPr>
          <p:spPr>
            <a:xfrm rot="10800000">
              <a:off x="7390081" y="3849218"/>
              <a:ext cx="466714" cy="147639"/>
            </a:xfrm>
            <a:prstGeom prst="triangle">
              <a:avLst/>
            </a:prstGeom>
            <a:solidFill>
              <a:srgbClr val="0093B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857198">
                <a:defRPr/>
              </a:pPr>
              <a:endParaRPr lang="es-ES_tradnl" sz="1687">
                <a:solidFill>
                  <a:srgbClr val="FFFFFF"/>
                </a:solidFill>
                <a:latin typeface="Calibri"/>
              </a:endParaRPr>
            </a:p>
          </p:txBody>
        </p: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D32199F1-16DA-4011-BD20-F142334EA6E6}"/>
                </a:ext>
              </a:extLst>
            </p:cNvPr>
            <p:cNvCxnSpPr>
              <a:cxnSpLocks/>
            </p:cNvCxnSpPr>
            <p:nvPr/>
          </p:nvCxnSpPr>
          <p:spPr>
            <a:xfrm>
              <a:off x="6669438" y="3849218"/>
              <a:ext cx="1908000" cy="0"/>
            </a:xfrm>
            <a:prstGeom prst="line">
              <a:avLst/>
            </a:prstGeom>
            <a:noFill/>
            <a:ln w="9525" cap="flat" cmpd="sng" algn="ctr">
              <a:solidFill>
                <a:srgbClr val="0093B2"/>
              </a:solidFill>
              <a:prstDash val="solid"/>
            </a:ln>
            <a:effectLst/>
          </p:spPr>
        </p:cxnSp>
      </p:grpSp>
      <p:pic>
        <p:nvPicPr>
          <p:cNvPr id="117" name="Graphic 116">
            <a:extLst>
              <a:ext uri="{FF2B5EF4-FFF2-40B4-BE49-F238E27FC236}">
                <a16:creationId xmlns:a16="http://schemas.microsoft.com/office/drawing/2014/main" id="{C95079E6-292A-45D4-BA88-A40990918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3762" y="4485090"/>
            <a:ext cx="362188" cy="370237"/>
          </a:xfrm>
          <a:prstGeom prst="rect">
            <a:avLst/>
          </a:prstGeom>
        </p:spPr>
      </p:pic>
      <p:pic>
        <p:nvPicPr>
          <p:cNvPr id="118" name="Graphic 117">
            <a:extLst>
              <a:ext uri="{FF2B5EF4-FFF2-40B4-BE49-F238E27FC236}">
                <a16:creationId xmlns:a16="http://schemas.microsoft.com/office/drawing/2014/main" id="{413990C0-C344-4CF2-BABA-B414C03DD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57575" y="4485090"/>
            <a:ext cx="362188" cy="370237"/>
          </a:xfrm>
          <a:prstGeom prst="rect">
            <a:avLst/>
          </a:prstGeom>
        </p:spPr>
      </p:pic>
      <p:pic>
        <p:nvPicPr>
          <p:cNvPr id="119" name="Graphic 118">
            <a:extLst>
              <a:ext uri="{FF2B5EF4-FFF2-40B4-BE49-F238E27FC236}">
                <a16:creationId xmlns:a16="http://schemas.microsoft.com/office/drawing/2014/main" id="{22063CEA-725D-446B-BA0C-1A99A8386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03533" y="4485090"/>
            <a:ext cx="362188" cy="370237"/>
          </a:xfrm>
          <a:prstGeom prst="rect">
            <a:avLst/>
          </a:prstGeom>
        </p:spPr>
      </p:pic>
      <p:pic>
        <p:nvPicPr>
          <p:cNvPr id="120" name="Graphic 119">
            <a:extLst>
              <a:ext uri="{FF2B5EF4-FFF2-40B4-BE49-F238E27FC236}">
                <a16:creationId xmlns:a16="http://schemas.microsoft.com/office/drawing/2014/main" id="{917D153E-54CD-4887-8586-0620EAB36B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2345" y="4485090"/>
            <a:ext cx="362188" cy="370237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3F422D98-D955-49CE-BD48-DA05811143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2582" y="1018021"/>
            <a:ext cx="2062136" cy="48116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41E1F01-25AC-6031-E3DB-2BE5A0123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err="1">
                <a:solidFill>
                  <a:srgbClr val="002E46"/>
                </a:solidFill>
              </a:rPr>
              <a:t>Cronograma</a:t>
            </a:r>
            <a:r>
              <a:rPr lang="en-GB" sz="2400" dirty="0">
                <a:solidFill>
                  <a:srgbClr val="002E46"/>
                </a:solidFill>
              </a:rPr>
              <a:t> del Proyecto</a:t>
            </a:r>
            <a:br>
              <a:rPr lang="en-CA" sz="2400" dirty="0">
                <a:solidFill>
                  <a:srgbClr val="002E46"/>
                </a:solidFill>
              </a:rPr>
            </a:b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0602069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245710C-4FA7-4068-915D-7E654584DFD6}"/>
              </a:ext>
            </a:extLst>
          </p:cNvPr>
          <p:cNvSpPr/>
          <p:nvPr/>
        </p:nvSpPr>
        <p:spPr>
          <a:xfrm>
            <a:off x="-16524" y="2901602"/>
            <a:ext cx="9160516" cy="776819"/>
          </a:xfrm>
          <a:prstGeom prst="rect">
            <a:avLst/>
          </a:prstGeom>
          <a:solidFill>
            <a:srgbClr val="567586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857198">
              <a:defRPr/>
            </a:pPr>
            <a:endParaRPr lang="es-ES_tradnl" altLang="zh-CN" sz="1687" dirty="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CDB0C55A-D870-4628-850F-CF8C00ACD34C}"/>
              </a:ext>
            </a:extLst>
          </p:cNvPr>
          <p:cNvSpPr txBox="1">
            <a:spLocks/>
          </p:cNvSpPr>
          <p:nvPr/>
        </p:nvSpPr>
        <p:spPr>
          <a:xfrm>
            <a:off x="3242058" y="2791877"/>
            <a:ext cx="5468197" cy="997611"/>
          </a:xfrm>
          <a:prstGeom prst="rect">
            <a:avLst/>
          </a:prstGeom>
        </p:spPr>
        <p:txBody>
          <a:bodyPr vert="horz" lIns="85725" tIns="42863" rIns="85725" bIns="42863" rtlCol="0" anchor="ctr">
            <a:normAutofit/>
          </a:bodyPr>
          <a:lstStyle>
            <a:lvl1pPr marL="180975" indent="-180975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61950" indent="-180975" algn="ctr" defTabSz="9144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34988" indent="-173038" algn="ctr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715963" indent="-180975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tabLst/>
              <a:defRPr sz="1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889000" indent="-173038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tabLst/>
              <a:defRPr sz="1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defTabSz="857198">
              <a:spcAft>
                <a:spcPts val="562"/>
              </a:spcAft>
              <a:buClr>
                <a:srgbClr val="053B57"/>
              </a:buClr>
              <a:buNone/>
            </a:pPr>
            <a:r>
              <a:rPr lang="es-ES_tradnl" sz="1594" b="1" dirty="0">
                <a:solidFill>
                  <a:srgbClr val="002E46"/>
                </a:solidFill>
              </a:rPr>
              <a:t>Reducción del 50% </a:t>
            </a:r>
            <a:r>
              <a:rPr lang="es-ES_tradnl" sz="1594" dirty="0">
                <a:solidFill>
                  <a:srgbClr val="002E46"/>
                </a:solidFill>
              </a:rPr>
              <a:t>en el tiempo necesario para desarrollar y comprometerse con el plan permite un análisis adicional de escenarios hipotéticos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D4B5643-B430-4E9C-B044-6B784E64FEC0}"/>
              </a:ext>
            </a:extLst>
          </p:cNvPr>
          <p:cNvCxnSpPr>
            <a:cxnSpLocks/>
          </p:cNvCxnSpPr>
          <p:nvPr/>
        </p:nvCxnSpPr>
        <p:spPr>
          <a:xfrm>
            <a:off x="3086701" y="2901601"/>
            <a:ext cx="0" cy="772175"/>
          </a:xfrm>
          <a:prstGeom prst="line">
            <a:avLst/>
          </a:prstGeom>
          <a:noFill/>
          <a:ln w="12700" cap="flat" cmpd="sng" algn="ctr">
            <a:solidFill>
              <a:srgbClr val="567586">
                <a:lumMod val="40000"/>
                <a:lumOff val="60000"/>
              </a:srgbClr>
            </a:solidFill>
            <a:prstDash val="solid"/>
          </a:ln>
          <a:effectLst/>
        </p:spPr>
      </p:cxn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414AE94-8C46-4B26-BCF4-162D47AE8572}"/>
              </a:ext>
            </a:extLst>
          </p:cNvPr>
          <p:cNvSpPr txBox="1">
            <a:spLocks/>
          </p:cNvSpPr>
          <p:nvPr/>
        </p:nvSpPr>
        <p:spPr>
          <a:xfrm>
            <a:off x="13389" y="2791877"/>
            <a:ext cx="3002359" cy="997611"/>
          </a:xfrm>
          <a:prstGeom prst="rect">
            <a:avLst/>
          </a:prstGeom>
        </p:spPr>
        <p:txBody>
          <a:bodyPr vert="horz" lIns="85725" tIns="42863" rIns="85725" bIns="42863" rtlCol="0" anchor="ctr">
            <a:normAutofit/>
          </a:bodyPr>
          <a:lstStyle>
            <a:lvl1pPr marL="180975" indent="-180975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61950" indent="-180975" algn="ctr" defTabSz="9144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34988" indent="-173038" algn="ctr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715963" indent="-180975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tabLst/>
              <a:defRPr sz="1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889000" indent="-173038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tabLst/>
              <a:defRPr sz="1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857198">
              <a:spcAft>
                <a:spcPts val="562"/>
              </a:spcAft>
              <a:buClr>
                <a:srgbClr val="053B57"/>
              </a:buClr>
              <a:buNone/>
              <a:defRPr/>
            </a:pPr>
            <a:r>
              <a:rPr lang="es-ES_tradnl" sz="1875" b="1" dirty="0">
                <a:solidFill>
                  <a:srgbClr val="002E46"/>
                </a:solidFill>
              </a:rPr>
              <a:t>Eficiencias de Planificación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1E2A053-9534-4769-8BBC-1FF85BA8C419}"/>
              </a:ext>
            </a:extLst>
          </p:cNvPr>
          <p:cNvSpPr/>
          <p:nvPr/>
        </p:nvSpPr>
        <p:spPr>
          <a:xfrm>
            <a:off x="-16523" y="3857756"/>
            <a:ext cx="9143999" cy="772176"/>
          </a:xfrm>
          <a:prstGeom prst="rect">
            <a:avLst/>
          </a:prstGeom>
          <a:solidFill>
            <a:srgbClr val="567586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857198">
              <a:defRPr/>
            </a:pPr>
            <a:endParaRPr lang="es-ES_tradnl" altLang="zh-CN" sz="1687" dirty="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9C0006EA-81F8-486C-A5A8-132037AE1E11}"/>
              </a:ext>
            </a:extLst>
          </p:cNvPr>
          <p:cNvSpPr txBox="1">
            <a:spLocks/>
          </p:cNvSpPr>
          <p:nvPr/>
        </p:nvSpPr>
        <p:spPr>
          <a:xfrm>
            <a:off x="3242059" y="3748032"/>
            <a:ext cx="5468195" cy="997611"/>
          </a:xfrm>
          <a:prstGeom prst="rect">
            <a:avLst/>
          </a:prstGeom>
        </p:spPr>
        <p:txBody>
          <a:bodyPr vert="horz" lIns="85725" tIns="42863" rIns="85725" bIns="42863" rtlCol="0" anchor="ctr">
            <a:normAutofit/>
          </a:bodyPr>
          <a:lstStyle>
            <a:lvl1pPr marL="180975" indent="-180975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61950" indent="-180975" algn="ctr" defTabSz="9144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34988" indent="-173038" algn="ctr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715963" indent="-180975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tabLst/>
              <a:defRPr sz="1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889000" indent="-173038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tabLst/>
              <a:defRPr sz="1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fontAlgn="base">
              <a:spcAft>
                <a:spcPts val="0"/>
              </a:spcAft>
              <a:buClrTx/>
              <a:buNone/>
              <a:defRPr/>
            </a:pPr>
            <a:r>
              <a:rPr lang="es-ES_tradnl" sz="1594" dirty="0">
                <a:solidFill>
                  <a:srgbClr val="002E46"/>
                </a:solidFill>
              </a:rPr>
              <a:t>Mejora del modelado del ciclo de vida de los activos y la gestión de riesgos. Agrupación de intervenciones mejorada y reducción de interrupciones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7D3261A-8FEE-4681-A350-D7937A042184}"/>
              </a:ext>
            </a:extLst>
          </p:cNvPr>
          <p:cNvCxnSpPr>
            <a:cxnSpLocks/>
          </p:cNvCxnSpPr>
          <p:nvPr/>
        </p:nvCxnSpPr>
        <p:spPr>
          <a:xfrm>
            <a:off x="3086703" y="3857756"/>
            <a:ext cx="0" cy="772175"/>
          </a:xfrm>
          <a:prstGeom prst="line">
            <a:avLst/>
          </a:prstGeom>
          <a:noFill/>
          <a:ln w="12700" cap="flat" cmpd="sng" algn="ctr">
            <a:solidFill>
              <a:srgbClr val="567586">
                <a:lumMod val="40000"/>
                <a:lumOff val="60000"/>
              </a:srgbClr>
            </a:solidFill>
            <a:prstDash val="solid"/>
          </a:ln>
          <a:effectLst/>
        </p:spPr>
      </p:cxn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68013B6A-F726-4541-9E83-3661F5575030}"/>
              </a:ext>
            </a:extLst>
          </p:cNvPr>
          <p:cNvSpPr txBox="1">
            <a:spLocks/>
          </p:cNvSpPr>
          <p:nvPr/>
        </p:nvSpPr>
        <p:spPr>
          <a:xfrm>
            <a:off x="478404" y="3748032"/>
            <a:ext cx="2537345" cy="997611"/>
          </a:xfrm>
          <a:prstGeom prst="rect">
            <a:avLst/>
          </a:prstGeom>
        </p:spPr>
        <p:txBody>
          <a:bodyPr vert="horz" lIns="85725" tIns="42863" rIns="85725" bIns="42863" rtlCol="0" anchor="ctr">
            <a:normAutofit/>
          </a:bodyPr>
          <a:lstStyle>
            <a:lvl1pPr marL="180975" indent="-180975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61950" indent="-180975" algn="ctr" defTabSz="9144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34988" indent="-173038" algn="ctr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715963" indent="-180975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tabLst/>
              <a:defRPr sz="1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889000" indent="-173038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tabLst/>
              <a:defRPr sz="1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857198">
              <a:spcAft>
                <a:spcPts val="562"/>
              </a:spcAft>
              <a:buClr>
                <a:srgbClr val="053B57"/>
              </a:buClr>
              <a:buNone/>
              <a:defRPr/>
            </a:pPr>
            <a:r>
              <a:rPr lang="es-ES_tradnl" sz="1875" b="1" dirty="0">
                <a:solidFill>
                  <a:srgbClr val="002E46"/>
                </a:solidFill>
              </a:rPr>
              <a:t>Planes de Mayor Valor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8194E2C-172E-47E3-86EB-232E30C8F19C}"/>
              </a:ext>
            </a:extLst>
          </p:cNvPr>
          <p:cNvSpPr/>
          <p:nvPr/>
        </p:nvSpPr>
        <p:spPr>
          <a:xfrm>
            <a:off x="-16521" y="1880621"/>
            <a:ext cx="9160521" cy="772177"/>
          </a:xfrm>
          <a:prstGeom prst="rect">
            <a:avLst/>
          </a:prstGeom>
          <a:solidFill>
            <a:srgbClr val="567586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857198">
              <a:defRPr/>
            </a:pPr>
            <a:endParaRPr lang="es-ES_tradnl" altLang="zh-CN" sz="1687" dirty="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06AB5931-299A-4B6C-983A-41DAA4A528EF}"/>
              </a:ext>
            </a:extLst>
          </p:cNvPr>
          <p:cNvSpPr txBox="1">
            <a:spLocks/>
          </p:cNvSpPr>
          <p:nvPr/>
        </p:nvSpPr>
        <p:spPr>
          <a:xfrm>
            <a:off x="3242057" y="1770898"/>
            <a:ext cx="5176418" cy="997611"/>
          </a:xfrm>
          <a:prstGeom prst="rect">
            <a:avLst/>
          </a:prstGeom>
        </p:spPr>
        <p:txBody>
          <a:bodyPr vert="horz" lIns="85725" tIns="42863" rIns="85725" bIns="42863" rtlCol="0" anchor="ctr">
            <a:normAutofit/>
          </a:bodyPr>
          <a:lstStyle>
            <a:lvl1pPr marL="180975" indent="-180975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61950" indent="-180975" algn="ctr" defTabSz="9144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34988" indent="-173038" algn="ctr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715963" indent="-180975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tabLst/>
              <a:defRPr sz="1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889000" indent="-173038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tabLst/>
              <a:defRPr sz="1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defTabSz="857198">
              <a:spcAft>
                <a:spcPts val="0"/>
              </a:spcAft>
              <a:buClr>
                <a:srgbClr val="053B57"/>
              </a:buClr>
              <a:buNone/>
              <a:defRPr/>
            </a:pPr>
            <a:r>
              <a:rPr lang="es-ES_tradnl" sz="1594" dirty="0">
                <a:solidFill>
                  <a:srgbClr val="002E46"/>
                </a:solidFill>
              </a:rPr>
              <a:t>Una </a:t>
            </a:r>
            <a:r>
              <a:rPr lang="es-ES_tradnl" sz="1594" b="1" dirty="0">
                <a:solidFill>
                  <a:srgbClr val="002E46"/>
                </a:solidFill>
              </a:rPr>
              <a:t>plataforma simple para el riesgo monetizado</a:t>
            </a:r>
            <a:r>
              <a:rPr lang="es-ES_tradnl" sz="1594" dirty="0">
                <a:solidFill>
                  <a:srgbClr val="002E46"/>
                </a:solidFill>
              </a:rPr>
              <a:t>, la planificación de la intervención de activos y la optimización de circuitos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00DCB3E-64A2-4390-892A-96CDF872C48F}"/>
              </a:ext>
            </a:extLst>
          </p:cNvPr>
          <p:cNvCxnSpPr>
            <a:cxnSpLocks/>
          </p:cNvCxnSpPr>
          <p:nvPr/>
        </p:nvCxnSpPr>
        <p:spPr>
          <a:xfrm>
            <a:off x="3086703" y="1880622"/>
            <a:ext cx="0" cy="772175"/>
          </a:xfrm>
          <a:prstGeom prst="line">
            <a:avLst/>
          </a:prstGeom>
          <a:noFill/>
          <a:ln w="12700" cap="flat" cmpd="sng" algn="ctr">
            <a:solidFill>
              <a:srgbClr val="567586">
                <a:lumMod val="40000"/>
                <a:lumOff val="60000"/>
              </a:srgbClr>
            </a:solidFill>
            <a:prstDash val="solid"/>
          </a:ln>
          <a:effectLst/>
        </p:spPr>
      </p:cxn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8EE64F84-74A6-4026-80E5-808658ACE7E1}"/>
              </a:ext>
            </a:extLst>
          </p:cNvPr>
          <p:cNvSpPr txBox="1">
            <a:spLocks/>
          </p:cNvSpPr>
          <p:nvPr/>
        </p:nvSpPr>
        <p:spPr>
          <a:xfrm>
            <a:off x="312430" y="1770898"/>
            <a:ext cx="2703319" cy="997611"/>
          </a:xfrm>
          <a:prstGeom prst="rect">
            <a:avLst/>
          </a:prstGeom>
        </p:spPr>
        <p:txBody>
          <a:bodyPr vert="horz" lIns="85725" tIns="42863" rIns="85725" bIns="42863" rtlCol="0" anchor="ctr">
            <a:normAutofit/>
          </a:bodyPr>
          <a:lstStyle>
            <a:defPPr>
              <a:defRPr lang="en-US"/>
            </a:defPPr>
            <a:lvl1pPr indent="0"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tabLst/>
              <a:defRPr sz="2400" b="1">
                <a:latin typeface="Calibri" panose="020F0502020204030204" pitchFamily="34" charset="0"/>
              </a:defRPr>
            </a:lvl1pPr>
            <a:lvl2pPr marL="361950" indent="-180975" algn="ctr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tabLst/>
              <a:defRPr sz="1400">
                <a:latin typeface="Calibri" panose="020F0502020204030204" pitchFamily="34" charset="0"/>
              </a:defRPr>
            </a:lvl2pPr>
            <a:lvl3pPr marL="534988" indent="-173038" algn="ctr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>
                <a:latin typeface="Calibri" panose="020F0502020204030204" pitchFamily="34" charset="0"/>
              </a:defRPr>
            </a:lvl3pPr>
            <a:lvl4pPr marL="715963" indent="-180975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tabLst/>
              <a:defRPr sz="1200">
                <a:latin typeface="Calibri" panose="020F0502020204030204" pitchFamily="34" charset="0"/>
              </a:defRPr>
            </a:lvl4pPr>
            <a:lvl5pPr marL="889000" indent="-173038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tabLst/>
              <a:defRPr sz="1200">
                <a:latin typeface="Calibri" panose="020F050202020403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defTabSz="857198">
              <a:spcAft>
                <a:spcPts val="562"/>
              </a:spcAft>
              <a:buClr>
                <a:srgbClr val="053B57"/>
              </a:buClr>
              <a:defRPr/>
            </a:pPr>
            <a:r>
              <a:rPr lang="es-ES_tradnl" sz="1875" dirty="0">
                <a:solidFill>
                  <a:srgbClr val="002E46"/>
                </a:solidFill>
              </a:rPr>
              <a:t>Plataforma Centralizada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15D75F6-0812-46E6-B055-E147E43CC28B}"/>
              </a:ext>
            </a:extLst>
          </p:cNvPr>
          <p:cNvSpPr/>
          <p:nvPr/>
        </p:nvSpPr>
        <p:spPr>
          <a:xfrm>
            <a:off x="13389" y="4814808"/>
            <a:ext cx="9114087" cy="551098"/>
          </a:xfrm>
          <a:prstGeom prst="rect">
            <a:avLst/>
          </a:prstGeom>
          <a:gradFill>
            <a:gsLst>
              <a:gs pos="0">
                <a:srgbClr val="005776"/>
              </a:gs>
              <a:gs pos="80000">
                <a:srgbClr val="74A2B3"/>
              </a:gs>
              <a:gs pos="94000">
                <a:srgbClr val="E7EDF0">
                  <a:alpha val="0"/>
                </a:srgbClr>
              </a:gs>
            </a:gsLst>
            <a:lin ang="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857198">
              <a:defRPr/>
            </a:pPr>
            <a:endParaRPr lang="es-ES_tradnl" sz="1687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270DB8C-1174-4780-8EE3-42B009286CD9}"/>
              </a:ext>
            </a:extLst>
          </p:cNvPr>
          <p:cNvSpPr/>
          <p:nvPr/>
        </p:nvSpPr>
        <p:spPr>
          <a:xfrm>
            <a:off x="270353" y="4820794"/>
            <a:ext cx="8439901" cy="50224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857198"/>
            <a:r>
              <a:rPr lang="es-ES_tradnl" sz="1547" dirty="0">
                <a:solidFill>
                  <a:srgbClr val="FFFFFF"/>
                </a:solidFill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Las intervenciones adecuadas en el momento adecuado y con el costo adecuado para los consumidores</a:t>
            </a:r>
            <a:endParaRPr lang="es-ES_tradnl" altLang="zh-CN" sz="1547" b="1" dirty="0">
              <a:solidFill>
                <a:srgbClr val="E7EDF0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5B43BA8-B127-633F-7E1F-018D36608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dirty="0" err="1">
                <a:solidFill>
                  <a:srgbClr val="002E46"/>
                </a:solidFill>
              </a:rPr>
              <a:t>Beneficios</a:t>
            </a:r>
            <a:r>
              <a:rPr lang="pt-BR" sz="2400" dirty="0">
                <a:solidFill>
                  <a:srgbClr val="002E46"/>
                </a:solidFill>
              </a:rPr>
              <a:t> de </a:t>
            </a:r>
            <a:r>
              <a:rPr lang="pt-BR" sz="2400" dirty="0" err="1">
                <a:solidFill>
                  <a:srgbClr val="002E46"/>
                </a:solidFill>
              </a:rPr>
              <a:t>la</a:t>
            </a:r>
            <a:r>
              <a:rPr lang="pt-BR" sz="2400" dirty="0">
                <a:solidFill>
                  <a:srgbClr val="002E46"/>
                </a:solidFill>
              </a:rPr>
              <a:t> </a:t>
            </a:r>
            <a:r>
              <a:rPr lang="pt-BR" sz="2400" dirty="0" err="1">
                <a:solidFill>
                  <a:srgbClr val="002E46"/>
                </a:solidFill>
              </a:rPr>
              <a:t>Optimización</a:t>
            </a:r>
            <a:r>
              <a:rPr lang="pt-BR" sz="2400" dirty="0">
                <a:solidFill>
                  <a:srgbClr val="002E46"/>
                </a:solidFill>
              </a:rPr>
              <a:t> de Circuitos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7744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8" grpId="0"/>
      <p:bldP spid="29" grpId="0" animBg="1"/>
      <p:bldP spid="30" grpId="0"/>
      <p:bldP spid="32" grpId="0"/>
      <p:bldP spid="33" grpId="0" animBg="1"/>
      <p:bldP spid="34" grpId="0"/>
      <p:bldP spid="36" grpId="0"/>
      <p:bldP spid="38" grpId="0" animBg="1"/>
      <p:bldP spid="3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13D57D1-995E-4768-ABD5-2357AE4E8603}"/>
              </a:ext>
            </a:extLst>
          </p:cNvPr>
          <p:cNvCxnSpPr>
            <a:cxnSpLocks/>
          </p:cNvCxnSpPr>
          <p:nvPr/>
        </p:nvCxnSpPr>
        <p:spPr>
          <a:xfrm>
            <a:off x="2746531" y="2242955"/>
            <a:ext cx="0" cy="3273378"/>
          </a:xfrm>
          <a:prstGeom prst="line">
            <a:avLst/>
          </a:prstGeom>
          <a:noFill/>
          <a:ln w="19050" cap="flat" cmpd="sng" algn="ctr">
            <a:solidFill>
              <a:srgbClr val="0093B2"/>
            </a:solidFill>
            <a:prstDash val="solid"/>
          </a:ln>
          <a:effectLst/>
        </p:spPr>
      </p:cxnSp>
      <p:sp>
        <p:nvSpPr>
          <p:cNvPr id="26" name="Title 1">
            <a:extLst>
              <a:ext uri="{FF2B5EF4-FFF2-40B4-BE49-F238E27FC236}">
                <a16:creationId xmlns:a16="http://schemas.microsoft.com/office/drawing/2014/main" id="{523758A1-29F7-45FA-A32A-CEA2FA739420}"/>
              </a:ext>
            </a:extLst>
          </p:cNvPr>
          <p:cNvSpPr txBox="1">
            <a:spLocks/>
          </p:cNvSpPr>
          <p:nvPr/>
        </p:nvSpPr>
        <p:spPr>
          <a:xfrm>
            <a:off x="336546" y="2242954"/>
            <a:ext cx="2009775" cy="706568"/>
          </a:xfrm>
          <a:prstGeom prst="rect">
            <a:avLst/>
          </a:prstGeom>
        </p:spPr>
        <p:txBody>
          <a:bodyPr vert="horz" lIns="85725" tIns="42863" rIns="85725" bIns="42863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600" b="1" kern="1200">
                <a:solidFill>
                  <a:srgbClr val="002855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 defTabSz="857198">
              <a:defRPr/>
            </a:pPr>
            <a:r>
              <a:rPr lang="en-CA" sz="3375" spc="-141" dirty="0">
                <a:solidFill>
                  <a:srgbClr val="0093B2"/>
                </a:solidFill>
              </a:rPr>
              <a:t>£6m / </a:t>
            </a:r>
            <a:r>
              <a:rPr lang="en-CA" sz="3375" spc="-141" dirty="0" err="1">
                <a:solidFill>
                  <a:srgbClr val="0093B2"/>
                </a:solidFill>
              </a:rPr>
              <a:t>año</a:t>
            </a:r>
            <a:endParaRPr lang="en-US" sz="3375" dirty="0">
              <a:solidFill>
                <a:srgbClr val="0093B2"/>
              </a:solidFill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45F1EFD9-3C37-459F-9863-A43D87C829FB}"/>
              </a:ext>
            </a:extLst>
          </p:cNvPr>
          <p:cNvSpPr txBox="1">
            <a:spLocks/>
          </p:cNvSpPr>
          <p:nvPr/>
        </p:nvSpPr>
        <p:spPr>
          <a:xfrm>
            <a:off x="192597" y="3004439"/>
            <a:ext cx="2297891" cy="881384"/>
          </a:xfrm>
          <a:prstGeom prst="rect">
            <a:avLst/>
          </a:prstGeom>
        </p:spPr>
        <p:txBody>
          <a:bodyPr vert="horz" lIns="85725" tIns="42863" rIns="85725" bIns="42863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600" b="1" kern="1200">
                <a:solidFill>
                  <a:srgbClr val="002855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 defTabSz="857198">
              <a:lnSpc>
                <a:spcPct val="90000"/>
              </a:lnSpc>
              <a:defRPr/>
            </a:pPr>
            <a:r>
              <a:rPr lang="es-ES_tradnl" sz="2250" kern="0">
                <a:solidFill>
                  <a:srgbClr val="053B57"/>
                </a:solidFill>
              </a:rPr>
              <a:t>Reducción en los Costos de Interrupción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A17E446-4B40-4182-8979-3A5CC1BF9F49}"/>
              </a:ext>
            </a:extLst>
          </p:cNvPr>
          <p:cNvCxnSpPr>
            <a:cxnSpLocks/>
          </p:cNvCxnSpPr>
          <p:nvPr/>
        </p:nvCxnSpPr>
        <p:spPr>
          <a:xfrm>
            <a:off x="953417" y="2949522"/>
            <a:ext cx="776250" cy="0"/>
          </a:xfrm>
          <a:prstGeom prst="line">
            <a:avLst/>
          </a:prstGeom>
          <a:noFill/>
          <a:ln w="22225" cap="flat" cmpd="sng" algn="ctr">
            <a:solidFill>
              <a:srgbClr val="D77344"/>
            </a:solidFill>
            <a:prstDash val="solid"/>
          </a:ln>
          <a:effectLst/>
        </p:spPr>
      </p:cxnSp>
      <p:sp>
        <p:nvSpPr>
          <p:cNvPr id="29" name="Content Placeholder 4">
            <a:extLst>
              <a:ext uri="{FF2B5EF4-FFF2-40B4-BE49-F238E27FC236}">
                <a16:creationId xmlns:a16="http://schemas.microsoft.com/office/drawing/2014/main" id="{A47A0BC3-3A88-4B76-A6CD-D193406E05D9}"/>
              </a:ext>
            </a:extLst>
          </p:cNvPr>
          <p:cNvSpPr txBox="1">
            <a:spLocks/>
          </p:cNvSpPr>
          <p:nvPr/>
        </p:nvSpPr>
        <p:spPr>
          <a:xfrm>
            <a:off x="2875573" y="1878660"/>
            <a:ext cx="5696778" cy="3529626"/>
          </a:xfrm>
          <a:prstGeom prst="rect">
            <a:avLst/>
          </a:prstGeom>
        </p:spPr>
        <p:txBody>
          <a:bodyPr vert="horz" lIns="85725" tIns="42863" rIns="85725" bIns="42863" rtlCol="0">
            <a:normAutofit/>
          </a:bodyPr>
          <a:lstStyle>
            <a:lvl1pPr marL="18097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34988" indent="-173038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715963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tabLst/>
              <a:defRPr sz="1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889000" indent="-1730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tabLst/>
              <a:defRPr sz="1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1450" indent="-321450" fontAlgn="base">
              <a:buClr>
                <a:srgbClr val="053B57"/>
              </a:buClr>
              <a:buFont typeface="Symbol" panose="05050102010706020507" pitchFamily="18" charset="2"/>
              <a:buChar char=""/>
            </a:pPr>
            <a:r>
              <a:rPr lang="es-ES_tradnl" sz="1406" dirty="0">
                <a:solidFill>
                  <a:srgbClr val="002E46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Se ha reducido los requisitos de interrupción en toda la red; por ejemplo, la cantidad de circuitos que requieren una interrupción 3 veces en un período de 5 años se ha reducido del 18% a solo el 8%.</a:t>
            </a:r>
          </a:p>
          <a:p>
            <a:pPr marL="321450" indent="-321450" fontAlgn="base">
              <a:buClr>
                <a:srgbClr val="053B57"/>
              </a:buClr>
              <a:buFont typeface="Symbol" panose="05050102010706020507" pitchFamily="18" charset="2"/>
              <a:buChar char=""/>
            </a:pPr>
            <a:r>
              <a:rPr lang="es-ES_tradnl" sz="1406" dirty="0">
                <a:solidFill>
                  <a:srgbClr val="002E46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Específicamente, en comparación con la agrupación manual, la optimización para el plan FY21 aumentó el índice de agrupación (número de intervenciones por interrupción) en un 66% (4,4 a 7,3)</a:t>
            </a:r>
          </a:p>
          <a:p>
            <a:pPr marL="321450" indent="-321450" fontAlgn="base">
              <a:buClr>
                <a:srgbClr val="053B57"/>
              </a:buClr>
              <a:buFont typeface="Symbol" panose="05050102010706020507" pitchFamily="18" charset="2"/>
              <a:buChar char=""/>
            </a:pPr>
            <a:r>
              <a:rPr lang="es-ES_tradnl" sz="1406" dirty="0">
                <a:solidFill>
                  <a:srgbClr val="002E46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Hacer la cantidad equivalente de trabajo en 2021 con la relación de agrupación anterior habría requerido al menos 1,000 cortes de red adicionales y £ 6 millones en costos de instalación de cortes correspondientes.</a:t>
            </a:r>
          </a:p>
          <a:p>
            <a:pPr marL="321450" indent="-321450" fontAlgn="base">
              <a:buClr>
                <a:srgbClr val="053B57"/>
              </a:buClr>
              <a:buFont typeface="Symbol" panose="05050102010706020507" pitchFamily="18" charset="2"/>
              <a:buChar char=""/>
            </a:pPr>
            <a:r>
              <a:rPr lang="es-ES_tradnl" sz="1406" dirty="0">
                <a:solidFill>
                  <a:srgbClr val="002E46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Niveles de intervención propuestos (y, por lo tanto, beneficio) basados ​​en el máximo riesgo residual tolerable y los resultados regulatorios que se entregarán</a:t>
            </a:r>
          </a:p>
          <a:p>
            <a:pPr marL="321450" indent="-321450" defTabSz="642915" fontAlgn="base">
              <a:spcAft>
                <a:spcPts val="422"/>
              </a:spcAft>
              <a:buClr>
                <a:srgbClr val="053B57"/>
              </a:buClr>
              <a:buFont typeface="Symbol" panose="05050102010706020507" pitchFamily="18" charset="2"/>
              <a:buChar char=""/>
              <a:defRPr/>
            </a:pPr>
            <a:endParaRPr lang="es-ES_tradnl" sz="1406" dirty="0">
              <a:solidFill>
                <a:srgbClr val="002E46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21450" indent="-321450" defTabSz="642915" fontAlgn="base">
              <a:spcAft>
                <a:spcPts val="422"/>
              </a:spcAft>
              <a:buClr>
                <a:srgbClr val="053B57"/>
              </a:buClr>
              <a:buFont typeface="Symbol" panose="05050102010706020507" pitchFamily="18" charset="2"/>
              <a:buChar char=""/>
              <a:defRPr/>
            </a:pPr>
            <a:endParaRPr lang="es-ES_tradnl" sz="1406" dirty="0">
              <a:solidFill>
                <a:srgbClr val="002E46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21450" indent="-321450" defTabSz="642915" fontAlgn="base">
              <a:spcAft>
                <a:spcPts val="422"/>
              </a:spcAft>
              <a:buClr>
                <a:srgbClr val="053B57"/>
              </a:buClr>
              <a:buFont typeface="Symbol" panose="05050102010706020507" pitchFamily="18" charset="2"/>
              <a:buChar char=""/>
              <a:defRPr/>
            </a:pPr>
            <a:endParaRPr lang="es-ES_tradnl" sz="1406" dirty="0">
              <a:solidFill>
                <a:srgbClr val="002E46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21450" indent="-321450" defTabSz="642915" fontAlgn="base">
              <a:spcAft>
                <a:spcPts val="422"/>
              </a:spcAft>
              <a:buClr>
                <a:srgbClr val="053B57"/>
              </a:buClr>
              <a:buFont typeface="Symbol" panose="05050102010706020507" pitchFamily="18" charset="2"/>
              <a:buChar char=""/>
              <a:defRPr/>
            </a:pPr>
            <a:endParaRPr lang="es-ES_tradnl" sz="1406" dirty="0">
              <a:solidFill>
                <a:srgbClr val="002E46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69654" indent="-169654" defTabSz="857198">
              <a:spcAft>
                <a:spcPts val="562"/>
              </a:spcAft>
              <a:buClr>
                <a:srgbClr val="006198"/>
              </a:buClr>
              <a:defRPr/>
            </a:pPr>
            <a:endParaRPr lang="es-ES_tradnl" sz="1406" dirty="0">
              <a:solidFill>
                <a:srgbClr val="002855"/>
              </a:solidFill>
            </a:endParaRP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BF1A528B-CC3E-41A8-B2AD-2FC075AE0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9735" y="4119971"/>
            <a:ext cx="857250" cy="1175657"/>
          </a:xfrm>
          <a:prstGeom prst="rect">
            <a:avLst/>
          </a:prstGeom>
        </p:spPr>
      </p:pic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32F16F91-308E-49E1-B7A2-2B7FF0DDC6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7484125"/>
              </p:ext>
            </p:extLst>
          </p:nvPr>
        </p:nvGraphicFramePr>
        <p:xfrm>
          <a:off x="3080956" y="5015973"/>
          <a:ext cx="5278745" cy="964405"/>
        </p:xfrm>
        <a:graphic>
          <a:graphicData uri="http://schemas.openxmlformats.org/drawingml/2006/table">
            <a:tbl>
              <a:tblPr/>
              <a:tblGrid>
                <a:gridCol w="1108334">
                  <a:extLst>
                    <a:ext uri="{9D8B030D-6E8A-4147-A177-3AD203B41FA5}">
                      <a16:colId xmlns:a16="http://schemas.microsoft.com/office/drawing/2014/main" val="3716451947"/>
                    </a:ext>
                  </a:extLst>
                </a:gridCol>
                <a:gridCol w="595773">
                  <a:extLst>
                    <a:ext uri="{9D8B030D-6E8A-4147-A177-3AD203B41FA5}">
                      <a16:colId xmlns:a16="http://schemas.microsoft.com/office/drawing/2014/main" val="2761542608"/>
                    </a:ext>
                  </a:extLst>
                </a:gridCol>
                <a:gridCol w="595773">
                  <a:extLst>
                    <a:ext uri="{9D8B030D-6E8A-4147-A177-3AD203B41FA5}">
                      <a16:colId xmlns:a16="http://schemas.microsoft.com/office/drawing/2014/main" val="2336507340"/>
                    </a:ext>
                  </a:extLst>
                </a:gridCol>
                <a:gridCol w="595773">
                  <a:extLst>
                    <a:ext uri="{9D8B030D-6E8A-4147-A177-3AD203B41FA5}">
                      <a16:colId xmlns:a16="http://schemas.microsoft.com/office/drawing/2014/main" val="2038798166"/>
                    </a:ext>
                  </a:extLst>
                </a:gridCol>
                <a:gridCol w="595773">
                  <a:extLst>
                    <a:ext uri="{9D8B030D-6E8A-4147-A177-3AD203B41FA5}">
                      <a16:colId xmlns:a16="http://schemas.microsoft.com/office/drawing/2014/main" val="2008577384"/>
                    </a:ext>
                  </a:extLst>
                </a:gridCol>
                <a:gridCol w="595773">
                  <a:extLst>
                    <a:ext uri="{9D8B030D-6E8A-4147-A177-3AD203B41FA5}">
                      <a16:colId xmlns:a16="http://schemas.microsoft.com/office/drawing/2014/main" val="2391300838"/>
                    </a:ext>
                  </a:extLst>
                </a:gridCol>
                <a:gridCol w="595773">
                  <a:extLst>
                    <a:ext uri="{9D8B030D-6E8A-4147-A177-3AD203B41FA5}">
                      <a16:colId xmlns:a16="http://schemas.microsoft.com/office/drawing/2014/main" val="1962449021"/>
                    </a:ext>
                  </a:extLst>
                </a:gridCol>
                <a:gridCol w="595773">
                  <a:extLst>
                    <a:ext uri="{9D8B030D-6E8A-4147-A177-3AD203B41FA5}">
                      <a16:colId xmlns:a16="http://schemas.microsoft.com/office/drawing/2014/main" val="796472382"/>
                    </a:ext>
                  </a:extLst>
                </a:gridCol>
              </a:tblGrid>
              <a:tr h="192881"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1pPr>
                      <a:lvl2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2pPr>
                      <a:lvl3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3pPr>
                      <a:lvl4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4pPr>
                      <a:lvl5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5pPr>
                      <a:lvl6pPr marL="0" marR="0" indent="2286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6pPr>
                      <a:lvl7pPr marL="0" marR="0" indent="2743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7pPr>
                      <a:lvl8pPr marL="0" marR="0" indent="3200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8pPr>
                      <a:lvl9pPr marL="0" marR="0" indent="3657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147" marR="32147" marT="32147" marB="32147" anchor="b">
                    <a:lnL w="12700" cmpd="sng">
                      <a:solidFill>
                        <a:srgbClr val="002E46"/>
                      </a:solidFill>
                    </a:lnL>
                    <a:lnR w="12700" cmpd="sng">
                      <a:solidFill>
                        <a:srgbClr val="002E46"/>
                      </a:solidFill>
                    </a:lnR>
                    <a:lnT w="12700" cmpd="sng">
                      <a:solidFill>
                        <a:srgbClr val="002E46"/>
                      </a:solidFill>
                    </a:lnT>
                    <a:lnB w="12700" cmpd="sng">
                      <a:solidFill>
                        <a:srgbClr val="002E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6"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1pPr>
                      <a:lvl2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2pPr>
                      <a:lvl3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3pPr>
                      <a:lvl4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4pPr>
                      <a:lvl5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5pPr>
                      <a:lvl6pPr marL="0" marR="0" indent="2286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6pPr>
                      <a:lvl7pPr marL="0" marR="0" indent="2743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7pPr>
                      <a:lvl8pPr marL="0" marR="0" indent="3200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8pPr>
                      <a:lvl9pPr marL="0" marR="0" indent="3657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en-GB" sz="800" b="1" u="none" strike="noStrike">
                          <a:solidFill>
                            <a:srgbClr val="000000"/>
                          </a:solidFill>
                          <a:effectLst/>
                        </a:rPr>
                        <a:t>Manual Bundling</a:t>
                      </a:r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147" marR="32147" marT="32147" marB="32147" anchor="b">
                    <a:lnL w="12700" cmpd="sng">
                      <a:solidFill>
                        <a:srgbClr val="002E46"/>
                      </a:solidFill>
                    </a:lnL>
                    <a:lnR w="12700" cmpd="sng">
                      <a:solidFill>
                        <a:srgbClr val="002E46"/>
                      </a:solidFill>
                    </a:lnR>
                    <a:lnT w="12700" cmpd="sng">
                      <a:solidFill>
                        <a:srgbClr val="002E46"/>
                      </a:solidFill>
                    </a:lnT>
                    <a:lnB w="12700" cmpd="sng">
                      <a:solidFill>
                        <a:srgbClr val="002E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3C8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44" marR="9244" marT="9244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44" marR="9244" marT="9244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44" marR="9244" marT="9244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44" marR="9244" marT="9244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44" marR="9244" marT="9244" marB="0" anchor="b"/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1pPr>
                      <a:lvl2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2pPr>
                      <a:lvl3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3pPr>
                      <a:lvl4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4pPr>
                      <a:lvl5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5pPr>
                      <a:lvl6pPr marL="0" marR="0" indent="2286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6pPr>
                      <a:lvl7pPr marL="0" marR="0" indent="2743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7pPr>
                      <a:lvl8pPr marL="0" marR="0" indent="3200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8pPr>
                      <a:lvl9pPr marL="0" marR="0" indent="3657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Copperleaf</a:t>
                      </a:r>
                    </a:p>
                  </a:txBody>
                  <a:tcPr marL="32147" marR="32147" marT="32147" marB="32147" anchor="b">
                    <a:lnL w="12700" cmpd="sng">
                      <a:solidFill>
                        <a:srgbClr val="002E46"/>
                      </a:solidFill>
                    </a:lnL>
                    <a:lnR w="12700" cmpd="sng">
                      <a:solidFill>
                        <a:srgbClr val="002E46"/>
                      </a:solidFill>
                    </a:lnR>
                    <a:lnT w="12700" cmpd="sng">
                      <a:solidFill>
                        <a:srgbClr val="002E46"/>
                      </a:solidFill>
                    </a:lnT>
                    <a:lnB w="12700" cmpd="sng">
                      <a:solidFill>
                        <a:srgbClr val="002E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431E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1927677"/>
                  </a:ext>
                </a:extLst>
              </a:tr>
              <a:tr h="192881"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1pPr>
                      <a:lvl2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2pPr>
                      <a:lvl3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3pPr>
                      <a:lvl4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4pPr>
                      <a:lvl5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5pPr>
                      <a:lvl6pPr marL="0" marR="0" indent="2286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6pPr>
                      <a:lvl7pPr marL="0" marR="0" indent="2743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7pPr>
                      <a:lvl8pPr marL="0" marR="0" indent="3200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8pPr>
                      <a:lvl9pPr marL="0" marR="0" indent="3657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9pPr>
                    </a:lstStyle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147" marR="32147" marT="32147" marB="32147" anchor="b">
                    <a:lnL w="12700" cmpd="sng">
                      <a:solidFill>
                        <a:srgbClr val="002E46"/>
                      </a:solidFill>
                    </a:lnL>
                    <a:lnR w="12700" cmpd="sng">
                      <a:solidFill>
                        <a:srgbClr val="002E46"/>
                      </a:solidFill>
                    </a:lnR>
                    <a:lnT w="12700" cmpd="sng">
                      <a:solidFill>
                        <a:srgbClr val="002E46"/>
                      </a:solidFill>
                    </a:lnT>
                    <a:lnB w="12700" cmpd="sng">
                      <a:solidFill>
                        <a:srgbClr val="002E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1pPr>
                      <a:lvl2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2pPr>
                      <a:lvl3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3pPr>
                      <a:lvl4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4pPr>
                      <a:lvl5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5pPr>
                      <a:lvl6pPr marL="0" marR="0" indent="2286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6pPr>
                      <a:lvl7pPr marL="0" marR="0" indent="2743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7pPr>
                      <a:lvl8pPr marL="0" marR="0" indent="3200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8pPr>
                      <a:lvl9pPr marL="0" marR="0" indent="3657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2016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147" marR="32147" marT="32147" marB="32147" anchor="b">
                    <a:lnL w="12700" cmpd="sng">
                      <a:solidFill>
                        <a:srgbClr val="002E46"/>
                      </a:solidFill>
                    </a:lnL>
                    <a:lnR w="12700" cmpd="sng">
                      <a:solidFill>
                        <a:srgbClr val="002E46"/>
                      </a:solidFill>
                    </a:lnR>
                    <a:lnT w="12700" cmpd="sng">
                      <a:solidFill>
                        <a:srgbClr val="002E46"/>
                      </a:solidFill>
                    </a:lnT>
                    <a:lnB w="12700" cmpd="sng">
                      <a:solidFill>
                        <a:srgbClr val="002E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3C8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1pPr>
                      <a:lvl2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2pPr>
                      <a:lvl3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3pPr>
                      <a:lvl4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4pPr>
                      <a:lvl5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5pPr>
                      <a:lvl6pPr marL="0" marR="0" indent="2286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6pPr>
                      <a:lvl7pPr marL="0" marR="0" indent="2743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7pPr>
                      <a:lvl8pPr marL="0" marR="0" indent="3200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8pPr>
                      <a:lvl9pPr marL="0" marR="0" indent="3657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2017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147" marR="32147" marT="32147" marB="32147" anchor="b">
                    <a:lnL w="12700" cmpd="sng">
                      <a:solidFill>
                        <a:srgbClr val="002E46"/>
                      </a:solidFill>
                    </a:lnL>
                    <a:lnR w="12700" cmpd="sng">
                      <a:solidFill>
                        <a:srgbClr val="002E46"/>
                      </a:solidFill>
                    </a:lnR>
                    <a:lnT w="12700" cmpd="sng">
                      <a:solidFill>
                        <a:srgbClr val="002E46"/>
                      </a:solidFill>
                    </a:lnT>
                    <a:lnB w="12700" cmpd="sng">
                      <a:solidFill>
                        <a:srgbClr val="002E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3C8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1pPr>
                      <a:lvl2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2pPr>
                      <a:lvl3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3pPr>
                      <a:lvl4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4pPr>
                      <a:lvl5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5pPr>
                      <a:lvl6pPr marL="0" marR="0" indent="2286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6pPr>
                      <a:lvl7pPr marL="0" marR="0" indent="2743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7pPr>
                      <a:lvl8pPr marL="0" marR="0" indent="3200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8pPr>
                      <a:lvl9pPr marL="0" marR="0" indent="3657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2018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147" marR="32147" marT="32147" marB="32147" anchor="b">
                    <a:lnL w="12700" cmpd="sng">
                      <a:solidFill>
                        <a:srgbClr val="002E46"/>
                      </a:solidFill>
                    </a:lnL>
                    <a:lnR w="12700" cmpd="sng">
                      <a:solidFill>
                        <a:srgbClr val="002E46"/>
                      </a:solidFill>
                    </a:lnR>
                    <a:lnT w="12700" cmpd="sng">
                      <a:solidFill>
                        <a:srgbClr val="002E46"/>
                      </a:solidFill>
                    </a:lnT>
                    <a:lnB w="12700" cmpd="sng">
                      <a:solidFill>
                        <a:srgbClr val="002E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3C8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1pPr>
                      <a:lvl2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2pPr>
                      <a:lvl3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3pPr>
                      <a:lvl4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4pPr>
                      <a:lvl5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5pPr>
                      <a:lvl6pPr marL="0" marR="0" indent="2286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6pPr>
                      <a:lvl7pPr marL="0" marR="0" indent="2743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7pPr>
                      <a:lvl8pPr marL="0" marR="0" indent="3200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8pPr>
                      <a:lvl9pPr marL="0" marR="0" indent="3657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2019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147" marR="32147" marT="32147" marB="32147" anchor="b">
                    <a:lnL w="12700" cmpd="sng">
                      <a:solidFill>
                        <a:srgbClr val="002E46"/>
                      </a:solidFill>
                    </a:lnL>
                    <a:lnR w="12700" cmpd="sng">
                      <a:solidFill>
                        <a:srgbClr val="002E46"/>
                      </a:solidFill>
                    </a:lnR>
                    <a:lnT w="12700" cmpd="sng">
                      <a:solidFill>
                        <a:srgbClr val="002E46"/>
                      </a:solidFill>
                    </a:lnT>
                    <a:lnB w="12700" cmpd="sng">
                      <a:solidFill>
                        <a:srgbClr val="002E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3C8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1pPr>
                      <a:lvl2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2pPr>
                      <a:lvl3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3pPr>
                      <a:lvl4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4pPr>
                      <a:lvl5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5pPr>
                      <a:lvl6pPr marL="0" marR="0" indent="2286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6pPr>
                      <a:lvl7pPr marL="0" marR="0" indent="2743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7pPr>
                      <a:lvl8pPr marL="0" marR="0" indent="3200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8pPr>
                      <a:lvl9pPr marL="0" marR="0" indent="3657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2020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147" marR="32147" marT="32147" marB="32147" anchor="b">
                    <a:lnL w="12700" cmpd="sng">
                      <a:solidFill>
                        <a:srgbClr val="002E46"/>
                      </a:solidFill>
                    </a:lnL>
                    <a:lnR w="12700" cmpd="sng">
                      <a:solidFill>
                        <a:srgbClr val="002E46"/>
                      </a:solidFill>
                    </a:lnR>
                    <a:lnT w="12700" cmpd="sng">
                      <a:solidFill>
                        <a:srgbClr val="002E46"/>
                      </a:solidFill>
                    </a:lnT>
                    <a:lnB w="12700" cmpd="sng">
                      <a:solidFill>
                        <a:srgbClr val="002E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3C8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1pPr>
                      <a:lvl2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2pPr>
                      <a:lvl3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3pPr>
                      <a:lvl4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4pPr>
                      <a:lvl5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5pPr>
                      <a:lvl6pPr marL="0" marR="0" indent="2286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6pPr>
                      <a:lvl7pPr marL="0" marR="0" indent="2743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7pPr>
                      <a:lvl8pPr marL="0" marR="0" indent="3200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8pPr>
                      <a:lvl9pPr marL="0" marR="0" indent="3657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5 year Av. 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147" marR="32147" marT="32147" marB="32147" anchor="b">
                    <a:lnL w="12700" cmpd="sng">
                      <a:solidFill>
                        <a:srgbClr val="002E46"/>
                      </a:solidFill>
                    </a:lnL>
                    <a:lnR w="12700" cmpd="sng">
                      <a:solidFill>
                        <a:srgbClr val="002E46"/>
                      </a:solidFill>
                    </a:lnR>
                    <a:lnT w="12700" cmpd="sng">
                      <a:solidFill>
                        <a:srgbClr val="002E46"/>
                      </a:solidFill>
                    </a:lnT>
                    <a:lnB w="12700" cmpd="sng">
                      <a:solidFill>
                        <a:srgbClr val="002E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3C8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1pPr>
                      <a:lvl2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2pPr>
                      <a:lvl3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3pPr>
                      <a:lvl4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4pPr>
                      <a:lvl5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5pPr>
                      <a:lvl6pPr marL="0" marR="0" indent="2286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6pPr>
                      <a:lvl7pPr marL="0" marR="0" indent="2743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7pPr>
                      <a:lvl8pPr marL="0" marR="0" indent="3200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8pPr>
                      <a:lvl9pPr marL="0" marR="0" indent="3657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2021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147" marR="32147" marT="32147" marB="32147" anchor="b">
                    <a:lnL w="12700" cmpd="sng">
                      <a:solidFill>
                        <a:srgbClr val="002E46"/>
                      </a:solidFill>
                    </a:lnL>
                    <a:lnR w="12700" cmpd="sng">
                      <a:solidFill>
                        <a:srgbClr val="002E46"/>
                      </a:solidFill>
                    </a:lnR>
                    <a:lnT w="12700" cmpd="sng">
                      <a:solidFill>
                        <a:srgbClr val="002E46"/>
                      </a:solidFill>
                    </a:lnT>
                    <a:lnB w="12700" cmpd="sng">
                      <a:solidFill>
                        <a:srgbClr val="002E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431E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3608221"/>
                  </a:ext>
                </a:extLst>
              </a:tr>
              <a:tr h="192881"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1pPr>
                      <a:lvl2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2pPr>
                      <a:lvl3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3pPr>
                      <a:lvl4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4pPr>
                      <a:lvl5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5pPr>
                      <a:lvl6pPr marL="0" marR="0" indent="2286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6pPr>
                      <a:lvl7pPr marL="0" marR="0" indent="2743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7pPr>
                      <a:lvl8pPr marL="0" marR="0" indent="3200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8pPr>
                      <a:lvl9pPr marL="0" marR="0" indent="3657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9pPr>
                    </a:lstStyle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Asset Interventions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147" marR="32147" marT="32147" marB="32147" anchor="b">
                    <a:lnL w="12700" cmpd="sng">
                      <a:solidFill>
                        <a:srgbClr val="002E46"/>
                      </a:solidFill>
                    </a:lnL>
                    <a:lnR w="12700" cmpd="sng">
                      <a:solidFill>
                        <a:srgbClr val="002E46"/>
                      </a:solidFill>
                    </a:lnR>
                    <a:lnT w="12700" cmpd="sng">
                      <a:solidFill>
                        <a:srgbClr val="002E46"/>
                      </a:solidFill>
                    </a:lnT>
                    <a:lnB w="12700" cmpd="sng">
                      <a:solidFill>
                        <a:srgbClr val="002E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1pPr>
                      <a:lvl2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2pPr>
                      <a:lvl3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3pPr>
                      <a:lvl4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4pPr>
                      <a:lvl5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5pPr>
                      <a:lvl6pPr marL="0" marR="0" indent="2286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6pPr>
                      <a:lvl7pPr marL="0" marR="0" indent="2743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7pPr>
                      <a:lvl8pPr marL="0" marR="0" indent="3200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8pPr>
                      <a:lvl9pPr marL="0" marR="0" indent="3657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9pPr>
                    </a:lstStyle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11,811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147" marR="32147" marT="32147" marB="32147" anchor="b">
                    <a:lnL w="12700" cmpd="sng">
                      <a:solidFill>
                        <a:srgbClr val="002E46"/>
                      </a:solidFill>
                    </a:lnL>
                    <a:lnR w="12700" cmpd="sng">
                      <a:solidFill>
                        <a:srgbClr val="002E46"/>
                      </a:solidFill>
                    </a:lnR>
                    <a:lnT w="12700" cmpd="sng">
                      <a:solidFill>
                        <a:srgbClr val="002E46"/>
                      </a:solidFill>
                    </a:lnT>
                    <a:lnB w="12700" cmpd="sng">
                      <a:solidFill>
                        <a:srgbClr val="002E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3C8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1pPr>
                      <a:lvl2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2pPr>
                      <a:lvl3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3pPr>
                      <a:lvl4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4pPr>
                      <a:lvl5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5pPr>
                      <a:lvl6pPr marL="0" marR="0" indent="2286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6pPr>
                      <a:lvl7pPr marL="0" marR="0" indent="2743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7pPr>
                      <a:lvl8pPr marL="0" marR="0" indent="3200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8pPr>
                      <a:lvl9pPr marL="0" marR="0" indent="3657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9pPr>
                    </a:lstStyle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12,216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147" marR="32147" marT="32147" marB="32147" anchor="b">
                    <a:lnL w="12700" cmpd="sng">
                      <a:solidFill>
                        <a:srgbClr val="002E46"/>
                      </a:solidFill>
                    </a:lnL>
                    <a:lnR w="12700" cmpd="sng">
                      <a:solidFill>
                        <a:srgbClr val="002E46"/>
                      </a:solidFill>
                    </a:lnR>
                    <a:lnT w="12700" cmpd="sng">
                      <a:solidFill>
                        <a:srgbClr val="002E46"/>
                      </a:solidFill>
                    </a:lnT>
                    <a:lnB w="12700" cmpd="sng">
                      <a:solidFill>
                        <a:srgbClr val="002E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3C8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1pPr>
                      <a:lvl2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2pPr>
                      <a:lvl3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3pPr>
                      <a:lvl4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4pPr>
                      <a:lvl5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5pPr>
                      <a:lvl6pPr marL="0" marR="0" indent="2286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6pPr>
                      <a:lvl7pPr marL="0" marR="0" indent="2743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7pPr>
                      <a:lvl8pPr marL="0" marR="0" indent="3200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8pPr>
                      <a:lvl9pPr marL="0" marR="0" indent="3657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9pPr>
                    </a:lstStyle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10,615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147" marR="32147" marT="32147" marB="32147" anchor="b">
                    <a:lnL w="12700" cmpd="sng">
                      <a:solidFill>
                        <a:srgbClr val="002E46"/>
                      </a:solidFill>
                    </a:lnL>
                    <a:lnR w="12700" cmpd="sng">
                      <a:solidFill>
                        <a:srgbClr val="002E46"/>
                      </a:solidFill>
                    </a:lnR>
                    <a:lnT w="12700" cmpd="sng">
                      <a:solidFill>
                        <a:srgbClr val="002E46"/>
                      </a:solidFill>
                    </a:lnT>
                    <a:lnB w="12700" cmpd="sng">
                      <a:solidFill>
                        <a:srgbClr val="002E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3C8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1pPr>
                      <a:lvl2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2pPr>
                      <a:lvl3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3pPr>
                      <a:lvl4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4pPr>
                      <a:lvl5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5pPr>
                      <a:lvl6pPr marL="0" marR="0" indent="2286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6pPr>
                      <a:lvl7pPr marL="0" marR="0" indent="2743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7pPr>
                      <a:lvl8pPr marL="0" marR="0" indent="3200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8pPr>
                      <a:lvl9pPr marL="0" marR="0" indent="3657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9pPr>
                    </a:lstStyle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8,325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147" marR="32147" marT="32147" marB="32147" anchor="b">
                    <a:lnL w="12700" cmpd="sng">
                      <a:solidFill>
                        <a:srgbClr val="002E46"/>
                      </a:solidFill>
                    </a:lnL>
                    <a:lnR w="12700" cmpd="sng">
                      <a:solidFill>
                        <a:srgbClr val="002E46"/>
                      </a:solidFill>
                    </a:lnR>
                    <a:lnT w="12700" cmpd="sng">
                      <a:solidFill>
                        <a:srgbClr val="002E46"/>
                      </a:solidFill>
                    </a:lnT>
                    <a:lnB w="12700" cmpd="sng">
                      <a:solidFill>
                        <a:srgbClr val="002E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3C8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1pPr>
                      <a:lvl2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2pPr>
                      <a:lvl3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3pPr>
                      <a:lvl4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4pPr>
                      <a:lvl5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5pPr>
                      <a:lvl6pPr marL="0" marR="0" indent="2286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6pPr>
                      <a:lvl7pPr marL="0" marR="0" indent="2743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7pPr>
                      <a:lvl8pPr marL="0" marR="0" indent="3200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8pPr>
                      <a:lvl9pPr marL="0" marR="0" indent="3657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9pPr>
                    </a:lstStyle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9,871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147" marR="32147" marT="32147" marB="32147" anchor="b">
                    <a:lnL w="12700" cmpd="sng">
                      <a:solidFill>
                        <a:srgbClr val="002E46"/>
                      </a:solidFill>
                    </a:lnL>
                    <a:lnR w="12700" cmpd="sng">
                      <a:solidFill>
                        <a:srgbClr val="002E46"/>
                      </a:solidFill>
                    </a:lnR>
                    <a:lnT w="12700" cmpd="sng">
                      <a:solidFill>
                        <a:srgbClr val="002E46"/>
                      </a:solidFill>
                    </a:lnT>
                    <a:lnB w="12700" cmpd="sng">
                      <a:solidFill>
                        <a:srgbClr val="002E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3C8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1pPr>
                      <a:lvl2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2pPr>
                      <a:lvl3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3pPr>
                      <a:lvl4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4pPr>
                      <a:lvl5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5pPr>
                      <a:lvl6pPr marL="0" marR="0" indent="2286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6pPr>
                      <a:lvl7pPr marL="0" marR="0" indent="2743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7pPr>
                      <a:lvl8pPr marL="0" marR="0" indent="3200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8pPr>
                      <a:lvl9pPr marL="0" marR="0" indent="3657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9pPr>
                    </a:lstStyle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10,568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147" marR="32147" marT="32147" marB="32147" anchor="b">
                    <a:lnL w="12700" cmpd="sng">
                      <a:solidFill>
                        <a:srgbClr val="002E46"/>
                      </a:solidFill>
                    </a:lnL>
                    <a:lnR w="12700" cmpd="sng">
                      <a:solidFill>
                        <a:srgbClr val="002E46"/>
                      </a:solidFill>
                    </a:lnR>
                    <a:lnT w="12700" cmpd="sng">
                      <a:solidFill>
                        <a:srgbClr val="002E46"/>
                      </a:solidFill>
                    </a:lnT>
                    <a:lnB w="12700" cmpd="sng">
                      <a:solidFill>
                        <a:srgbClr val="002E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3C8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1pPr>
                      <a:lvl2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2pPr>
                      <a:lvl3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3pPr>
                      <a:lvl4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4pPr>
                      <a:lvl5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5pPr>
                      <a:lvl6pPr marL="0" marR="0" indent="2286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6pPr>
                      <a:lvl7pPr marL="0" marR="0" indent="2743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7pPr>
                      <a:lvl8pPr marL="0" marR="0" indent="3200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8pPr>
                      <a:lvl9pPr marL="0" marR="0" indent="3657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9pPr>
                    </a:lstStyle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15,663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147" marR="32147" marT="32147" marB="32147" anchor="b">
                    <a:lnL w="12700" cmpd="sng">
                      <a:solidFill>
                        <a:srgbClr val="002E46"/>
                      </a:solidFill>
                    </a:lnL>
                    <a:lnR w="12700" cmpd="sng">
                      <a:solidFill>
                        <a:srgbClr val="002E46"/>
                      </a:solidFill>
                    </a:lnR>
                    <a:lnT w="12700" cmpd="sng">
                      <a:solidFill>
                        <a:srgbClr val="002E46"/>
                      </a:solidFill>
                    </a:lnT>
                    <a:lnB w="12700" cmpd="sng">
                      <a:solidFill>
                        <a:srgbClr val="002E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431E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249887"/>
                  </a:ext>
                </a:extLst>
              </a:tr>
              <a:tr h="192881"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1pPr>
                      <a:lvl2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2pPr>
                      <a:lvl3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3pPr>
                      <a:lvl4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4pPr>
                      <a:lvl5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5pPr>
                      <a:lvl6pPr marL="0" marR="0" indent="2286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6pPr>
                      <a:lvl7pPr marL="0" marR="0" indent="2743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7pPr>
                      <a:lvl8pPr marL="0" marR="0" indent="3200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8pPr>
                      <a:lvl9pPr marL="0" marR="0" indent="3657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9pPr>
                    </a:lstStyle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Total Outages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147" marR="32147" marT="32147" marB="32147" anchor="b">
                    <a:lnL w="12700" cmpd="sng">
                      <a:solidFill>
                        <a:srgbClr val="002E46"/>
                      </a:solidFill>
                    </a:lnL>
                    <a:lnR w="12700" cmpd="sng">
                      <a:solidFill>
                        <a:srgbClr val="002E46"/>
                      </a:solidFill>
                    </a:lnR>
                    <a:lnT w="12700" cmpd="sng">
                      <a:solidFill>
                        <a:srgbClr val="002E46"/>
                      </a:solidFill>
                    </a:lnT>
                    <a:lnB w="12700" cmpd="sng">
                      <a:solidFill>
                        <a:srgbClr val="002E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1pPr>
                      <a:lvl2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2pPr>
                      <a:lvl3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3pPr>
                      <a:lvl4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4pPr>
                      <a:lvl5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5pPr>
                      <a:lvl6pPr marL="0" marR="0" indent="2286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6pPr>
                      <a:lvl7pPr marL="0" marR="0" indent="2743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7pPr>
                      <a:lvl8pPr marL="0" marR="0" indent="3200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8pPr>
                      <a:lvl9pPr marL="0" marR="0" indent="3657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9pPr>
                    </a:lstStyle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2,442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147" marR="32147" marT="32147" marB="32147" anchor="b">
                    <a:lnL w="12700" cmpd="sng">
                      <a:solidFill>
                        <a:srgbClr val="002E46"/>
                      </a:solidFill>
                    </a:lnL>
                    <a:lnR w="12700" cmpd="sng">
                      <a:solidFill>
                        <a:srgbClr val="002E46"/>
                      </a:solidFill>
                    </a:lnR>
                    <a:lnT w="12700" cmpd="sng">
                      <a:solidFill>
                        <a:srgbClr val="002E46"/>
                      </a:solidFill>
                    </a:lnT>
                    <a:lnB w="12700" cmpd="sng">
                      <a:solidFill>
                        <a:srgbClr val="002E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3C8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1pPr>
                      <a:lvl2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2pPr>
                      <a:lvl3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3pPr>
                      <a:lvl4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4pPr>
                      <a:lvl5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5pPr>
                      <a:lvl6pPr marL="0" marR="0" indent="2286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6pPr>
                      <a:lvl7pPr marL="0" marR="0" indent="2743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7pPr>
                      <a:lvl8pPr marL="0" marR="0" indent="3200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8pPr>
                      <a:lvl9pPr marL="0" marR="0" indent="3657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9pPr>
                    </a:lstStyle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2,860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147" marR="32147" marT="32147" marB="32147" anchor="b">
                    <a:lnL w="12700" cmpd="sng">
                      <a:solidFill>
                        <a:srgbClr val="002E46"/>
                      </a:solidFill>
                    </a:lnL>
                    <a:lnR w="12700" cmpd="sng">
                      <a:solidFill>
                        <a:srgbClr val="002E46"/>
                      </a:solidFill>
                    </a:lnR>
                    <a:lnT w="12700" cmpd="sng">
                      <a:solidFill>
                        <a:srgbClr val="002E46"/>
                      </a:solidFill>
                    </a:lnT>
                    <a:lnB w="12700" cmpd="sng">
                      <a:solidFill>
                        <a:srgbClr val="002E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3C8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1pPr>
                      <a:lvl2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2pPr>
                      <a:lvl3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3pPr>
                      <a:lvl4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4pPr>
                      <a:lvl5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5pPr>
                      <a:lvl6pPr marL="0" marR="0" indent="2286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6pPr>
                      <a:lvl7pPr marL="0" marR="0" indent="2743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7pPr>
                      <a:lvl8pPr marL="0" marR="0" indent="3200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8pPr>
                      <a:lvl9pPr marL="0" marR="0" indent="3657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9pPr>
                    </a:lstStyle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2,584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147" marR="32147" marT="32147" marB="32147" anchor="b">
                    <a:lnL w="12700" cmpd="sng">
                      <a:solidFill>
                        <a:srgbClr val="002E46"/>
                      </a:solidFill>
                    </a:lnL>
                    <a:lnR w="12700" cmpd="sng">
                      <a:solidFill>
                        <a:srgbClr val="002E46"/>
                      </a:solidFill>
                    </a:lnR>
                    <a:lnT w="12700" cmpd="sng">
                      <a:solidFill>
                        <a:srgbClr val="002E46"/>
                      </a:solidFill>
                    </a:lnT>
                    <a:lnB w="12700" cmpd="sng">
                      <a:solidFill>
                        <a:srgbClr val="002E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3C8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1pPr>
                      <a:lvl2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2pPr>
                      <a:lvl3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3pPr>
                      <a:lvl4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4pPr>
                      <a:lvl5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5pPr>
                      <a:lvl6pPr marL="0" marR="0" indent="2286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6pPr>
                      <a:lvl7pPr marL="0" marR="0" indent="2743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7pPr>
                      <a:lvl8pPr marL="0" marR="0" indent="3200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8pPr>
                      <a:lvl9pPr marL="0" marR="0" indent="3657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9pPr>
                    </a:lstStyle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2,186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147" marR="32147" marT="32147" marB="32147" anchor="b">
                    <a:lnL w="12700" cmpd="sng">
                      <a:solidFill>
                        <a:srgbClr val="002E46"/>
                      </a:solidFill>
                    </a:lnL>
                    <a:lnR w="12700" cmpd="sng">
                      <a:solidFill>
                        <a:srgbClr val="002E46"/>
                      </a:solidFill>
                    </a:lnR>
                    <a:lnT w="12700" cmpd="sng">
                      <a:solidFill>
                        <a:srgbClr val="002E46"/>
                      </a:solidFill>
                    </a:lnT>
                    <a:lnB w="12700" cmpd="sng">
                      <a:solidFill>
                        <a:srgbClr val="002E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3C8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1pPr>
                      <a:lvl2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2pPr>
                      <a:lvl3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3pPr>
                      <a:lvl4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4pPr>
                      <a:lvl5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5pPr>
                      <a:lvl6pPr marL="0" marR="0" indent="2286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6pPr>
                      <a:lvl7pPr marL="0" marR="0" indent="2743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7pPr>
                      <a:lvl8pPr marL="0" marR="0" indent="3200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8pPr>
                      <a:lvl9pPr marL="0" marR="0" indent="3657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9pPr>
                    </a:lstStyle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2,031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147" marR="32147" marT="32147" marB="32147" anchor="b">
                    <a:lnL w="12700" cmpd="sng">
                      <a:solidFill>
                        <a:srgbClr val="002E46"/>
                      </a:solidFill>
                    </a:lnL>
                    <a:lnR w="12700" cmpd="sng">
                      <a:solidFill>
                        <a:srgbClr val="002E46"/>
                      </a:solidFill>
                    </a:lnR>
                    <a:lnT w="12700" cmpd="sng">
                      <a:solidFill>
                        <a:srgbClr val="002E46"/>
                      </a:solidFill>
                    </a:lnT>
                    <a:lnB w="12700" cmpd="sng">
                      <a:solidFill>
                        <a:srgbClr val="002E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3C8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1pPr>
                      <a:lvl2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2pPr>
                      <a:lvl3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3pPr>
                      <a:lvl4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4pPr>
                      <a:lvl5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5pPr>
                      <a:lvl6pPr marL="0" marR="0" indent="2286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6pPr>
                      <a:lvl7pPr marL="0" marR="0" indent="2743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7pPr>
                      <a:lvl8pPr marL="0" marR="0" indent="3200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8pPr>
                      <a:lvl9pPr marL="0" marR="0" indent="3657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9pPr>
                    </a:lstStyle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2,421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147" marR="32147" marT="32147" marB="32147" anchor="b">
                    <a:lnL w="12700" cmpd="sng">
                      <a:solidFill>
                        <a:srgbClr val="002E46"/>
                      </a:solidFill>
                    </a:lnL>
                    <a:lnR w="12700" cmpd="sng">
                      <a:solidFill>
                        <a:srgbClr val="002E46"/>
                      </a:solidFill>
                    </a:lnR>
                    <a:lnT w="12700" cmpd="sng">
                      <a:solidFill>
                        <a:srgbClr val="002E46"/>
                      </a:solidFill>
                    </a:lnT>
                    <a:lnB w="12700" cmpd="sng">
                      <a:solidFill>
                        <a:srgbClr val="002E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3C8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1pPr>
                      <a:lvl2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2pPr>
                      <a:lvl3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3pPr>
                      <a:lvl4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4pPr>
                      <a:lvl5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5pPr>
                      <a:lvl6pPr marL="0" marR="0" indent="2286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6pPr>
                      <a:lvl7pPr marL="0" marR="0" indent="2743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7pPr>
                      <a:lvl8pPr marL="0" marR="0" indent="3200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8pPr>
                      <a:lvl9pPr marL="0" marR="0" indent="3657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9pPr>
                    </a:lstStyle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2,155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147" marR="32147" marT="32147" marB="32147" anchor="b">
                    <a:lnL w="12700" cmpd="sng">
                      <a:solidFill>
                        <a:srgbClr val="002E46"/>
                      </a:solidFill>
                    </a:lnL>
                    <a:lnR w="12700" cmpd="sng">
                      <a:solidFill>
                        <a:srgbClr val="002E46"/>
                      </a:solidFill>
                    </a:lnR>
                    <a:lnT w="12700" cmpd="sng">
                      <a:solidFill>
                        <a:srgbClr val="002E46"/>
                      </a:solidFill>
                    </a:lnT>
                    <a:lnB w="12700" cmpd="sng">
                      <a:solidFill>
                        <a:srgbClr val="002E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431E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9368795"/>
                  </a:ext>
                </a:extLst>
              </a:tr>
              <a:tr h="192881"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1pPr>
                      <a:lvl2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2pPr>
                      <a:lvl3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3pPr>
                      <a:lvl4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4pPr>
                      <a:lvl5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5pPr>
                      <a:lvl6pPr marL="0" marR="0" indent="2286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6pPr>
                      <a:lvl7pPr marL="0" marR="0" indent="2743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7pPr>
                      <a:lvl8pPr marL="0" marR="0" indent="3200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8pPr>
                      <a:lvl9pPr marL="0" marR="0" indent="3657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9pPr>
                    </a:lstStyle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Bundling Ratio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147" marR="32147" marT="32147" marB="32147" anchor="b">
                    <a:lnL w="12700" cmpd="sng">
                      <a:solidFill>
                        <a:srgbClr val="002E46"/>
                      </a:solidFill>
                    </a:lnL>
                    <a:lnR w="12700" cmpd="sng">
                      <a:solidFill>
                        <a:srgbClr val="002E46"/>
                      </a:solidFill>
                    </a:lnR>
                    <a:lnT w="12700" cmpd="sng">
                      <a:solidFill>
                        <a:srgbClr val="002E46"/>
                      </a:solidFill>
                    </a:lnT>
                    <a:lnB w="12700" cmpd="sng">
                      <a:solidFill>
                        <a:srgbClr val="002E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1pPr>
                      <a:lvl2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2pPr>
                      <a:lvl3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3pPr>
                      <a:lvl4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4pPr>
                      <a:lvl5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5pPr>
                      <a:lvl6pPr marL="0" marR="0" indent="2286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6pPr>
                      <a:lvl7pPr marL="0" marR="0" indent="2743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7pPr>
                      <a:lvl8pPr marL="0" marR="0" indent="3200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8pPr>
                      <a:lvl9pPr marL="0" marR="0" indent="3657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9pPr>
                    </a:lstStyle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4.8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147" marR="32147" marT="32147" marB="32147" anchor="b">
                    <a:lnL w="12700" cmpd="sng">
                      <a:solidFill>
                        <a:srgbClr val="002E46"/>
                      </a:solidFill>
                    </a:lnL>
                    <a:lnR w="12700" cmpd="sng">
                      <a:solidFill>
                        <a:srgbClr val="002E46"/>
                      </a:solidFill>
                    </a:lnR>
                    <a:lnT w="12700" cmpd="sng">
                      <a:solidFill>
                        <a:srgbClr val="002E46"/>
                      </a:solidFill>
                    </a:lnT>
                    <a:lnB w="12700" cmpd="sng">
                      <a:solidFill>
                        <a:srgbClr val="002E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3C8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1pPr>
                      <a:lvl2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2pPr>
                      <a:lvl3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3pPr>
                      <a:lvl4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4pPr>
                      <a:lvl5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5pPr>
                      <a:lvl6pPr marL="0" marR="0" indent="2286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6pPr>
                      <a:lvl7pPr marL="0" marR="0" indent="2743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7pPr>
                      <a:lvl8pPr marL="0" marR="0" indent="3200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8pPr>
                      <a:lvl9pPr marL="0" marR="0" indent="3657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9pPr>
                    </a:lstStyle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4.3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147" marR="32147" marT="32147" marB="32147" anchor="b">
                    <a:lnL w="12700" cmpd="sng">
                      <a:solidFill>
                        <a:srgbClr val="002E46"/>
                      </a:solidFill>
                    </a:lnL>
                    <a:lnR w="12700" cmpd="sng">
                      <a:solidFill>
                        <a:srgbClr val="002E46"/>
                      </a:solidFill>
                    </a:lnR>
                    <a:lnT w="12700" cmpd="sng">
                      <a:solidFill>
                        <a:srgbClr val="002E46"/>
                      </a:solidFill>
                    </a:lnT>
                    <a:lnB w="12700" cmpd="sng">
                      <a:solidFill>
                        <a:srgbClr val="002E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3C8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1pPr>
                      <a:lvl2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2pPr>
                      <a:lvl3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3pPr>
                      <a:lvl4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4pPr>
                      <a:lvl5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5pPr>
                      <a:lvl6pPr marL="0" marR="0" indent="2286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6pPr>
                      <a:lvl7pPr marL="0" marR="0" indent="2743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7pPr>
                      <a:lvl8pPr marL="0" marR="0" indent="3200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8pPr>
                      <a:lvl9pPr marL="0" marR="0" indent="3657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9pPr>
                    </a:lstStyle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4.1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147" marR="32147" marT="32147" marB="32147" anchor="b">
                    <a:lnL w="12700" cmpd="sng">
                      <a:solidFill>
                        <a:srgbClr val="002E46"/>
                      </a:solidFill>
                    </a:lnL>
                    <a:lnR w="12700" cmpd="sng">
                      <a:solidFill>
                        <a:srgbClr val="002E46"/>
                      </a:solidFill>
                    </a:lnR>
                    <a:lnT w="12700" cmpd="sng">
                      <a:solidFill>
                        <a:srgbClr val="002E46"/>
                      </a:solidFill>
                    </a:lnT>
                    <a:lnB w="12700" cmpd="sng">
                      <a:solidFill>
                        <a:srgbClr val="002E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3C8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1pPr>
                      <a:lvl2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2pPr>
                      <a:lvl3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3pPr>
                      <a:lvl4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4pPr>
                      <a:lvl5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5pPr>
                      <a:lvl6pPr marL="0" marR="0" indent="2286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6pPr>
                      <a:lvl7pPr marL="0" marR="0" indent="2743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7pPr>
                      <a:lvl8pPr marL="0" marR="0" indent="3200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8pPr>
                      <a:lvl9pPr marL="0" marR="0" indent="3657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9pPr>
                    </a:lstStyle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3.8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147" marR="32147" marT="32147" marB="32147" anchor="b">
                    <a:lnL w="12700" cmpd="sng">
                      <a:solidFill>
                        <a:srgbClr val="002E46"/>
                      </a:solidFill>
                    </a:lnL>
                    <a:lnR w="12700" cmpd="sng">
                      <a:solidFill>
                        <a:srgbClr val="002E46"/>
                      </a:solidFill>
                    </a:lnR>
                    <a:lnT w="12700" cmpd="sng">
                      <a:solidFill>
                        <a:srgbClr val="002E46"/>
                      </a:solidFill>
                    </a:lnT>
                    <a:lnB w="12700" cmpd="sng">
                      <a:solidFill>
                        <a:srgbClr val="002E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3C8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1pPr>
                      <a:lvl2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2pPr>
                      <a:lvl3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3pPr>
                      <a:lvl4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4pPr>
                      <a:lvl5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5pPr>
                      <a:lvl6pPr marL="0" marR="0" indent="2286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6pPr>
                      <a:lvl7pPr marL="0" marR="0" indent="2743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7pPr>
                      <a:lvl8pPr marL="0" marR="0" indent="3200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8pPr>
                      <a:lvl9pPr marL="0" marR="0" indent="3657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9pPr>
                    </a:lstStyle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4.9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147" marR="32147" marT="32147" marB="32147" anchor="b">
                    <a:lnL w="12700" cmpd="sng">
                      <a:solidFill>
                        <a:srgbClr val="002E46"/>
                      </a:solidFill>
                    </a:lnL>
                    <a:lnR w="12700" cmpd="sng">
                      <a:solidFill>
                        <a:srgbClr val="002E46"/>
                      </a:solidFill>
                    </a:lnR>
                    <a:lnT w="12700" cmpd="sng">
                      <a:solidFill>
                        <a:srgbClr val="002E46"/>
                      </a:solidFill>
                    </a:lnT>
                    <a:lnB w="12700" cmpd="sng">
                      <a:solidFill>
                        <a:srgbClr val="002E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3C8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1pPr>
                      <a:lvl2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2pPr>
                      <a:lvl3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3pPr>
                      <a:lvl4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4pPr>
                      <a:lvl5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5pPr>
                      <a:lvl6pPr marL="0" marR="0" indent="2286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6pPr>
                      <a:lvl7pPr marL="0" marR="0" indent="2743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7pPr>
                      <a:lvl8pPr marL="0" marR="0" indent="3200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8pPr>
                      <a:lvl9pPr marL="0" marR="0" indent="3657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9pPr>
                    </a:lstStyle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4.4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147" marR="32147" marT="32147" marB="32147" anchor="b">
                    <a:lnL w="12700" cmpd="sng">
                      <a:solidFill>
                        <a:srgbClr val="002E46"/>
                      </a:solidFill>
                    </a:lnL>
                    <a:lnR w="12700" cmpd="sng">
                      <a:solidFill>
                        <a:srgbClr val="002E46"/>
                      </a:solidFill>
                    </a:lnR>
                    <a:lnT w="12700" cmpd="sng">
                      <a:solidFill>
                        <a:srgbClr val="002E46"/>
                      </a:solidFill>
                    </a:lnT>
                    <a:lnB w="12700" cmpd="sng">
                      <a:solidFill>
                        <a:srgbClr val="002E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3C8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1pPr>
                      <a:lvl2pPr marL="0" marR="0" indent="457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2pPr>
                      <a:lvl3pPr marL="0" marR="0" indent="914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3pPr>
                      <a:lvl4pPr marL="0" marR="0" indent="1371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4pPr>
                      <a:lvl5pPr marL="0" marR="0" indent="18288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5pPr>
                      <a:lvl6pPr marL="0" marR="0" indent="22860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6pPr>
                      <a:lvl7pPr marL="0" marR="0" indent="27432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7pPr>
                      <a:lvl8pPr marL="0" marR="0" indent="32004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8pPr>
                      <a:lvl9pPr marL="0" marR="0" indent="3657600" algn="ctr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Helvetica Neue"/>
                        </a:defRPr>
                      </a:lvl9pPr>
                    </a:lstStyle>
                    <a:p>
                      <a:pPr algn="r" fontAlgn="b"/>
                      <a:r>
                        <a:rPr lang="en-GB" sz="800" u="none" strike="noStrike" dirty="0">
                          <a:effectLst/>
                        </a:rPr>
                        <a:t>7.3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147" marR="32147" marT="32147" marB="32147" anchor="b">
                    <a:lnL w="12700" cmpd="sng">
                      <a:solidFill>
                        <a:srgbClr val="002E46"/>
                      </a:solidFill>
                    </a:lnL>
                    <a:lnR w="12700" cmpd="sng">
                      <a:solidFill>
                        <a:srgbClr val="002E46"/>
                      </a:solidFill>
                    </a:lnR>
                    <a:lnT w="12700" cmpd="sng">
                      <a:solidFill>
                        <a:srgbClr val="002E46"/>
                      </a:solidFill>
                    </a:lnT>
                    <a:lnB w="12700" cmpd="sng">
                      <a:solidFill>
                        <a:srgbClr val="002E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431E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1531544"/>
                  </a:ext>
                </a:extLst>
              </a:tr>
            </a:tbl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57CC75DD-F497-9FAD-F9BB-80F475E76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dirty="0" err="1">
                <a:solidFill>
                  <a:srgbClr val="002E46"/>
                </a:solidFill>
              </a:rPr>
              <a:t>Reducción</a:t>
            </a:r>
            <a:r>
              <a:rPr lang="pt-BR" sz="2400" dirty="0">
                <a:solidFill>
                  <a:srgbClr val="002E46"/>
                </a:solidFill>
              </a:rPr>
              <a:t> </a:t>
            </a:r>
            <a:r>
              <a:rPr lang="pt-BR" sz="2400" dirty="0" err="1">
                <a:solidFill>
                  <a:srgbClr val="002E46"/>
                </a:solidFill>
              </a:rPr>
              <a:t>en</a:t>
            </a:r>
            <a:r>
              <a:rPr lang="pt-BR" sz="2400" dirty="0">
                <a:solidFill>
                  <a:srgbClr val="002E46"/>
                </a:solidFill>
              </a:rPr>
              <a:t> </a:t>
            </a:r>
            <a:r>
              <a:rPr lang="pt-BR" sz="2400" dirty="0" err="1">
                <a:solidFill>
                  <a:srgbClr val="002E46"/>
                </a:solidFill>
              </a:rPr>
              <a:t>los</a:t>
            </a:r>
            <a:r>
              <a:rPr lang="pt-BR" sz="2400" dirty="0">
                <a:solidFill>
                  <a:srgbClr val="002E46"/>
                </a:solidFill>
              </a:rPr>
              <a:t> </a:t>
            </a:r>
            <a:r>
              <a:rPr lang="pt-BR" sz="2400" dirty="0" err="1">
                <a:solidFill>
                  <a:srgbClr val="002E46"/>
                </a:solidFill>
              </a:rPr>
              <a:t>Costos</a:t>
            </a:r>
            <a:r>
              <a:rPr lang="pt-BR" sz="2400" dirty="0">
                <a:solidFill>
                  <a:srgbClr val="002E46"/>
                </a:solidFill>
              </a:rPr>
              <a:t> de </a:t>
            </a:r>
            <a:r>
              <a:rPr lang="pt-BR" sz="2400" dirty="0" err="1">
                <a:solidFill>
                  <a:srgbClr val="002E46"/>
                </a:solidFill>
              </a:rPr>
              <a:t>Configuración</a:t>
            </a:r>
            <a:r>
              <a:rPr lang="pt-BR" sz="2400" dirty="0">
                <a:solidFill>
                  <a:srgbClr val="002E46"/>
                </a:solidFill>
              </a:rPr>
              <a:t> de </a:t>
            </a:r>
            <a:r>
              <a:rPr lang="pt-BR" sz="2400" dirty="0" err="1">
                <a:solidFill>
                  <a:srgbClr val="002E46"/>
                </a:solidFill>
              </a:rPr>
              <a:t>Interrupciones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0741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0A35B23B-36B3-447B-93A4-444D4A3E2E34}"/>
              </a:ext>
            </a:extLst>
          </p:cNvPr>
          <p:cNvGrpSpPr/>
          <p:nvPr/>
        </p:nvGrpSpPr>
        <p:grpSpPr>
          <a:xfrm>
            <a:off x="1698030" y="1017594"/>
            <a:ext cx="7454900" cy="4822812"/>
            <a:chOff x="1192107" y="-1"/>
            <a:chExt cx="7951893" cy="5144333"/>
          </a:xfrm>
        </p:grpSpPr>
        <p:pic>
          <p:nvPicPr>
            <p:cNvPr id="27" name="Picture 26" descr="A picture containing food, glass&#10;&#10;Description automatically generated">
              <a:extLst>
                <a:ext uri="{FF2B5EF4-FFF2-40B4-BE49-F238E27FC236}">
                  <a16:creationId xmlns:a16="http://schemas.microsoft.com/office/drawing/2014/main" id="{8665322B-AACC-4931-812B-CFA301E0A1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92107" y="-1"/>
              <a:ext cx="7951893" cy="5144333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6709C7B-AFAC-4481-9ED4-EE3708770EE3}"/>
                </a:ext>
              </a:extLst>
            </p:cNvPr>
            <p:cNvSpPr/>
            <p:nvPr/>
          </p:nvSpPr>
          <p:spPr>
            <a:xfrm>
              <a:off x="8151223" y="0"/>
              <a:ext cx="992777" cy="5143500"/>
            </a:xfrm>
            <a:prstGeom prst="rect">
              <a:avLst/>
            </a:prstGeom>
            <a:gradFill>
              <a:gsLst>
                <a:gs pos="0">
                  <a:srgbClr val="0093B2">
                    <a:alpha val="62000"/>
                  </a:srgbClr>
                </a:gs>
                <a:gs pos="99000">
                  <a:srgbClr val="E7EDF0">
                    <a:alpha val="0"/>
                  </a:srgbClr>
                </a:gs>
              </a:gsLst>
              <a:lin ang="108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857198">
                <a:defRPr/>
              </a:pPr>
              <a:endParaRPr lang="en-US" sz="1687">
                <a:solidFill>
                  <a:srgbClr val="FFFFFF"/>
                </a:solidFill>
                <a:latin typeface="Calibri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2E0DD695-C449-452D-A91A-FEFF12B3FAE3}"/>
              </a:ext>
            </a:extLst>
          </p:cNvPr>
          <p:cNvSpPr/>
          <p:nvPr/>
        </p:nvSpPr>
        <p:spPr>
          <a:xfrm>
            <a:off x="0" y="4515370"/>
            <a:ext cx="9152930" cy="882968"/>
          </a:xfrm>
          <a:prstGeom prst="rect">
            <a:avLst/>
          </a:prstGeom>
          <a:gradFill>
            <a:gsLst>
              <a:gs pos="0">
                <a:srgbClr val="005776"/>
              </a:gs>
              <a:gs pos="59000">
                <a:srgbClr val="74A2B3"/>
              </a:gs>
              <a:gs pos="94000">
                <a:srgbClr val="E7EDF0">
                  <a:alpha val="0"/>
                </a:srgbClr>
              </a:gs>
            </a:gsLst>
            <a:lin ang="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857198">
              <a:defRPr/>
            </a:pPr>
            <a:endParaRPr lang="en-US" sz="1687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1" name="Content Placeholder 4">
            <a:extLst>
              <a:ext uri="{FF2B5EF4-FFF2-40B4-BE49-F238E27FC236}">
                <a16:creationId xmlns:a16="http://schemas.microsoft.com/office/drawing/2014/main" id="{59EDC5A2-B455-453D-8CE8-A9F2D989339F}"/>
              </a:ext>
            </a:extLst>
          </p:cNvPr>
          <p:cNvSpPr txBox="1">
            <a:spLocks/>
          </p:cNvSpPr>
          <p:nvPr/>
        </p:nvSpPr>
        <p:spPr>
          <a:xfrm>
            <a:off x="545836" y="1942760"/>
            <a:ext cx="6511118" cy="2461770"/>
          </a:xfrm>
          <a:prstGeom prst="rect">
            <a:avLst/>
          </a:prstGeom>
        </p:spPr>
        <p:txBody>
          <a:bodyPr vert="horz" lIns="64294" tIns="32147" rIns="64294" bIns="32147" rtlCol="0">
            <a:normAutofit fontScale="92500"/>
          </a:bodyPr>
          <a:lstStyle>
            <a:lvl1pPr marL="241294" indent="-241294" algn="l" defTabSz="121917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133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2133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82588" indent="-241294" algn="l" defTabSz="121917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933"/>
              </a:spcAft>
              <a:buClr>
                <a:schemeClr val="accent6"/>
              </a:buClr>
              <a:buFont typeface="Arial" panose="020B0604020202020204" pitchFamily="34" charset="0"/>
              <a:buChar char="–"/>
              <a:tabLst/>
              <a:defRPr sz="1867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713300" indent="-230712" algn="l" defTabSz="121917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933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867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54593" indent="-241294" algn="l" defTabSz="121917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933"/>
              </a:spcAft>
              <a:buClr>
                <a:schemeClr val="accent6"/>
              </a:buClr>
              <a:buFont typeface="Arial" panose="020B0604020202020204" pitchFamily="34" charset="0"/>
              <a:buChar char="–"/>
              <a:tabLst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85304" indent="-230712" algn="l" defTabSz="121917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933"/>
              </a:spcAft>
              <a:buClr>
                <a:schemeClr val="accent6"/>
              </a:buClr>
              <a:buFont typeface="Arial" panose="020B0604020202020204" pitchFamily="34" charset="0"/>
              <a:buChar char="»"/>
              <a:tabLst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654" indent="-169654" defTabSz="857198">
              <a:spcBef>
                <a:spcPts val="562"/>
              </a:spcBef>
              <a:spcAft>
                <a:spcPts val="797"/>
              </a:spcAft>
              <a:buClr>
                <a:srgbClr val="D77344"/>
              </a:buClr>
              <a:defRPr/>
            </a:pPr>
            <a:r>
              <a:rPr lang="es-ES" sz="1500" dirty="0">
                <a:solidFill>
                  <a:srgbClr val="002E46"/>
                </a:solidFill>
              </a:rPr>
              <a:t>La herramienta nos permitió ejecutar múltiples escenarios para respaldar nuestra respuesta COVID</a:t>
            </a:r>
          </a:p>
          <a:p>
            <a:pPr marL="169654" indent="-169654" defTabSz="857198">
              <a:spcBef>
                <a:spcPts val="562"/>
              </a:spcBef>
              <a:spcAft>
                <a:spcPts val="797"/>
              </a:spcAft>
              <a:buClr>
                <a:srgbClr val="D77344"/>
              </a:buClr>
              <a:defRPr/>
            </a:pPr>
            <a:r>
              <a:rPr lang="es-ES" sz="1500" dirty="0">
                <a:solidFill>
                  <a:srgbClr val="002E46"/>
                </a:solidFill>
              </a:rPr>
              <a:t>Deconstruir el plan y reconstruir en diferentes escenarios:</a:t>
            </a:r>
          </a:p>
          <a:p>
            <a:pPr lvl="1">
              <a:lnSpc>
                <a:spcPct val="90000"/>
              </a:lnSpc>
              <a:spcBef>
                <a:spcPts val="562"/>
              </a:spcBef>
              <a:spcAft>
                <a:spcPts val="797"/>
              </a:spcAft>
              <a:buClr>
                <a:srgbClr val="D77344"/>
              </a:buClr>
              <a:buFont typeface="Arial" panose="020B0604020202020204" pitchFamily="34" charset="0"/>
              <a:buChar char="•"/>
            </a:pPr>
            <a:r>
              <a:rPr lang="es-ES" sz="1313" dirty="0">
                <a:solidFill>
                  <a:srgbClr val="002E46"/>
                </a:solidFill>
              </a:rPr>
              <a:t>¿Cuáles son los impactos en la empresa, la red, los consumidores y los clientes?</a:t>
            </a:r>
          </a:p>
          <a:p>
            <a:pPr lvl="1">
              <a:lnSpc>
                <a:spcPct val="90000"/>
              </a:lnSpc>
              <a:spcBef>
                <a:spcPts val="562"/>
              </a:spcBef>
              <a:spcAft>
                <a:spcPts val="797"/>
              </a:spcAft>
              <a:buClr>
                <a:srgbClr val="D77344"/>
              </a:buClr>
              <a:buFont typeface="Arial" panose="020B0604020202020204" pitchFamily="34" charset="0"/>
              <a:buChar char="•"/>
            </a:pPr>
            <a:r>
              <a:rPr lang="es-ES" sz="1313" dirty="0">
                <a:solidFill>
                  <a:srgbClr val="002E46"/>
                </a:solidFill>
              </a:rPr>
              <a:t>¿Qué pasará si reducimos drásticamente los niveles de personal?</a:t>
            </a:r>
          </a:p>
          <a:p>
            <a:pPr lvl="1">
              <a:lnSpc>
                <a:spcPct val="90000"/>
              </a:lnSpc>
              <a:spcBef>
                <a:spcPts val="562"/>
              </a:spcBef>
              <a:spcAft>
                <a:spcPts val="797"/>
              </a:spcAft>
              <a:buClr>
                <a:srgbClr val="D77344"/>
              </a:buClr>
              <a:buFont typeface="Arial" panose="020B0604020202020204" pitchFamily="34" charset="0"/>
              <a:buChar char="•"/>
            </a:pPr>
            <a:r>
              <a:rPr lang="es-ES" sz="1313" dirty="0">
                <a:solidFill>
                  <a:srgbClr val="002E46"/>
                </a:solidFill>
              </a:rPr>
              <a:t>¿Cuáles son los impactos en el riesgo de la red si reducimos nuestros proyectos de capital?</a:t>
            </a:r>
          </a:p>
          <a:p>
            <a:pPr lvl="1">
              <a:lnSpc>
                <a:spcPct val="90000"/>
              </a:lnSpc>
              <a:spcBef>
                <a:spcPts val="562"/>
              </a:spcBef>
              <a:spcAft>
                <a:spcPts val="797"/>
              </a:spcAft>
              <a:buClr>
                <a:srgbClr val="D77344"/>
              </a:buClr>
              <a:buFont typeface="Arial" panose="020B0604020202020204" pitchFamily="34" charset="0"/>
              <a:buChar char="•"/>
            </a:pPr>
            <a:r>
              <a:rPr lang="es-ES" sz="1313" dirty="0">
                <a:solidFill>
                  <a:srgbClr val="002E46"/>
                </a:solidFill>
              </a:rPr>
              <a:t>¿Cómo afectarán los mercados financieros futuros a nuestro plan (por ejemplo, la capacidad de contraer deuda)?</a:t>
            </a:r>
            <a:endParaRPr lang="en-CA" sz="1313" dirty="0">
              <a:solidFill>
                <a:srgbClr val="002E46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251FBB2-659B-4F27-8F03-BA9C6271A9F0}"/>
              </a:ext>
            </a:extLst>
          </p:cNvPr>
          <p:cNvSpPr/>
          <p:nvPr/>
        </p:nvSpPr>
        <p:spPr>
          <a:xfrm>
            <a:off x="599414" y="4547750"/>
            <a:ext cx="5518851" cy="80772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857198">
              <a:defRPr/>
            </a:pPr>
            <a:r>
              <a:rPr lang="es-ES" altLang="zh-CN" sz="1687" b="1" dirty="0">
                <a:solidFill>
                  <a:srgbClr val="E7EDF0"/>
                </a:solidFill>
                <a:latin typeface="Calibri"/>
                <a:ea typeface="宋体" panose="02010600030101010101" pitchFamily="2" charset="-122"/>
              </a:rPr>
              <a:t>Reducir la incertidumbre y avanzar como empresa y tomar decisiones incluso en momentos como este</a:t>
            </a:r>
            <a:endParaRPr lang="zh-CN" altLang="en-US" sz="1687" b="1" dirty="0">
              <a:solidFill>
                <a:srgbClr val="E7EDF0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6F89983-E9D4-4A61-BF54-C72E5F69DC6E}"/>
              </a:ext>
            </a:extLst>
          </p:cNvPr>
          <p:cNvSpPr txBox="1"/>
          <p:nvPr/>
        </p:nvSpPr>
        <p:spPr>
          <a:xfrm>
            <a:off x="719066" y="5726753"/>
            <a:ext cx="3591878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198"/>
            <a:r>
              <a:rPr lang="en-US" sz="750">
                <a:solidFill>
                  <a:srgbClr val="FFFFFF">
                    <a:lumMod val="85000"/>
                  </a:srgbClr>
                </a:solidFill>
                <a:latin typeface="Calibri"/>
              </a:rPr>
              <a:t>Copperleaf Technologies Inc. </a:t>
            </a:r>
            <a:r>
              <a:rPr lang="en-CA" sz="750">
                <a:solidFill>
                  <a:srgbClr val="FFFFFF">
                    <a:lumMod val="85000"/>
                  </a:srgbClr>
                </a:solidFill>
                <a:latin typeface="Calibri"/>
              </a:rPr>
              <a:t>© </a:t>
            </a:r>
            <a:r>
              <a:rPr lang="en-US" sz="750">
                <a:solidFill>
                  <a:srgbClr val="FFFFFF">
                    <a:lumMod val="85000"/>
                  </a:srgbClr>
                </a:solidFill>
                <a:latin typeface="Calibri"/>
              </a:rPr>
              <a:t>2020 Proprietary &amp; Confidential     I     </a:t>
            </a:r>
            <a:fld id="{0FCA31D1-5044-433E-A665-C8C947DA7370}" type="slidenum">
              <a:rPr lang="en-US" sz="750">
                <a:solidFill>
                  <a:srgbClr val="FFFFFF">
                    <a:lumMod val="85000"/>
                  </a:srgbClr>
                </a:solidFill>
                <a:latin typeface="Calibri"/>
              </a:rPr>
              <a:pPr defTabSz="857198"/>
              <a:t>26</a:t>
            </a:fld>
            <a:r>
              <a:rPr lang="en-US" sz="750">
                <a:solidFill>
                  <a:srgbClr val="FFFFFF">
                    <a:lumMod val="85000"/>
                  </a:srgbClr>
                </a:solidFill>
                <a:latin typeface="Calibri"/>
              </a:rPr>
              <a:t> 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9E9146-E5A9-2977-50ED-29F338785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>
                <a:solidFill>
                  <a:srgbClr val="002E46"/>
                </a:solidFill>
              </a:rPr>
              <a:t>COVID-19 </a:t>
            </a:r>
            <a:r>
              <a:rPr lang="en-GB" sz="2800" dirty="0" err="1">
                <a:solidFill>
                  <a:srgbClr val="002E46"/>
                </a:solidFill>
              </a:rPr>
              <a:t>Planificación</a:t>
            </a:r>
            <a:r>
              <a:rPr lang="en-GB" sz="2800" dirty="0">
                <a:solidFill>
                  <a:srgbClr val="002E46"/>
                </a:solidFill>
              </a:rPr>
              <a:t> </a:t>
            </a:r>
            <a:r>
              <a:rPr lang="en-GB" sz="2800" dirty="0" err="1">
                <a:solidFill>
                  <a:srgbClr val="002E46"/>
                </a:solidFill>
              </a:rPr>
              <a:t>Acelerada</a:t>
            </a:r>
            <a:r>
              <a:rPr lang="en-GB" sz="2800" dirty="0">
                <a:solidFill>
                  <a:srgbClr val="002E46"/>
                </a:solidFill>
              </a:rPr>
              <a:t> de </a:t>
            </a:r>
            <a:r>
              <a:rPr lang="en-GB" sz="2800" dirty="0" err="1">
                <a:solidFill>
                  <a:srgbClr val="002E46"/>
                </a:solidFill>
              </a:rPr>
              <a:t>Escenarios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1587814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id="{C9295B75-0A75-4900-8160-A1B98DFAEBD6}"/>
              </a:ext>
            </a:extLst>
          </p:cNvPr>
          <p:cNvSpPr txBox="1">
            <a:spLocks/>
          </p:cNvSpPr>
          <p:nvPr/>
        </p:nvSpPr>
        <p:spPr>
          <a:xfrm>
            <a:off x="494975" y="1407442"/>
            <a:ext cx="4105792" cy="482625"/>
          </a:xfrm>
          <a:prstGeom prst="rect">
            <a:avLst/>
          </a:prstGeom>
        </p:spPr>
        <p:txBody>
          <a:bodyPr vert="horz" lIns="64294" tIns="32147" rIns="64294" bIns="32147" rtlCol="0" anchor="t" anchorCtr="0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67" b="1" kern="1200">
                <a:solidFill>
                  <a:srgbClr val="002855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defTabSz="857198">
              <a:defRPr/>
            </a:pPr>
            <a:endParaRPr lang="en-US" sz="2438" dirty="0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09C5FA2F-C3AE-4715-9B74-4479197BC70B}"/>
              </a:ext>
            </a:extLst>
          </p:cNvPr>
          <p:cNvSpPr txBox="1">
            <a:spLocks/>
          </p:cNvSpPr>
          <p:nvPr/>
        </p:nvSpPr>
        <p:spPr>
          <a:xfrm>
            <a:off x="431800" y="1449388"/>
            <a:ext cx="4123433" cy="4576432"/>
          </a:xfrm>
          <a:prstGeom prst="rect">
            <a:avLst/>
          </a:prstGeom>
        </p:spPr>
        <p:txBody>
          <a:bodyPr vert="horz" lIns="64294" tIns="32147" rIns="64294" bIns="32147" rtlCol="0">
            <a:normAutofit/>
          </a:bodyPr>
          <a:lstStyle>
            <a:lvl1pPr marL="241294" indent="-241294" algn="l" defTabSz="121917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133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2133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82588" indent="-241294" algn="l" defTabSz="121917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933"/>
              </a:spcAft>
              <a:buClr>
                <a:schemeClr val="accent6"/>
              </a:buClr>
              <a:buFont typeface="Arial" panose="020B0604020202020204" pitchFamily="34" charset="0"/>
              <a:buChar char="–"/>
              <a:tabLst/>
              <a:defRPr sz="1867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713300" indent="-230712" algn="l" defTabSz="121917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933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867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54593" indent="-241294" algn="l" defTabSz="121917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933"/>
              </a:spcAft>
              <a:buClr>
                <a:schemeClr val="accent6"/>
              </a:buClr>
              <a:buFont typeface="Arial" panose="020B0604020202020204" pitchFamily="34" charset="0"/>
              <a:buChar char="–"/>
              <a:tabLst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85304" indent="-230712" algn="l" defTabSz="121917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933"/>
              </a:spcAft>
              <a:buClr>
                <a:schemeClr val="accent6"/>
              </a:buClr>
              <a:buFont typeface="Arial" panose="020B0604020202020204" pitchFamily="34" charset="0"/>
              <a:buChar char="»"/>
              <a:tabLst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857198">
              <a:spcAft>
                <a:spcPts val="797"/>
              </a:spcAft>
              <a:buClr>
                <a:srgbClr val="D77344"/>
              </a:buClr>
              <a:buNone/>
              <a:defRPr/>
            </a:pPr>
            <a:r>
              <a:rPr lang="es-ES_tradnl" sz="1600" dirty="0">
                <a:solidFill>
                  <a:srgbClr val="002E46"/>
                </a:solidFill>
              </a:rPr>
              <a:t>National </a:t>
            </a:r>
            <a:r>
              <a:rPr lang="es-ES_tradnl" sz="1600" dirty="0" err="1">
                <a:solidFill>
                  <a:srgbClr val="002E46"/>
                </a:solidFill>
              </a:rPr>
              <a:t>Grid</a:t>
            </a:r>
            <a:r>
              <a:rPr lang="es-ES_tradnl" sz="1600" dirty="0">
                <a:solidFill>
                  <a:srgbClr val="002E46"/>
                </a:solidFill>
              </a:rPr>
              <a:t> fue capaz de:</a:t>
            </a:r>
          </a:p>
          <a:p>
            <a:pPr marL="169654" indent="-169654" defTabSz="857198">
              <a:spcAft>
                <a:spcPts val="797"/>
              </a:spcAft>
              <a:buClr>
                <a:srgbClr val="D77344"/>
              </a:buClr>
              <a:defRPr/>
            </a:pPr>
            <a:r>
              <a:rPr lang="es-ES_tradnl" sz="1600" dirty="0">
                <a:solidFill>
                  <a:srgbClr val="002E46"/>
                </a:solidFill>
              </a:rPr>
              <a:t>Optimizar la planificación de inversiones y los procesos de toma de decisiones a largo plazo</a:t>
            </a:r>
          </a:p>
          <a:p>
            <a:pPr marL="169654" indent="-169654" defTabSz="857198">
              <a:spcAft>
                <a:spcPts val="797"/>
              </a:spcAft>
              <a:buClr>
                <a:srgbClr val="D77344"/>
              </a:buClr>
              <a:defRPr/>
            </a:pPr>
            <a:r>
              <a:rPr lang="es-ES_tradnl" sz="1600" dirty="0">
                <a:solidFill>
                  <a:srgbClr val="002E46"/>
                </a:solidFill>
              </a:rPr>
              <a:t>Encontrar el cronograma de intervención óptimo para 60.000 activos en 2.600 circuitos utilizando restricciones de riesgo, recursos, interrupciones y costos</a:t>
            </a:r>
          </a:p>
          <a:p>
            <a:pPr marL="169654" indent="-169654" defTabSz="857198">
              <a:spcAft>
                <a:spcPts val="797"/>
              </a:spcAft>
              <a:buClr>
                <a:srgbClr val="D77344"/>
              </a:buClr>
              <a:defRPr/>
            </a:pPr>
            <a:r>
              <a:rPr lang="es-ES_tradnl" sz="1600" dirty="0">
                <a:solidFill>
                  <a:srgbClr val="002E46"/>
                </a:solidFill>
              </a:rPr>
              <a:t>Lograr ahorros de costos al eliminar cortes previamente planificados</a:t>
            </a:r>
          </a:p>
          <a:p>
            <a:pPr marL="169654" indent="-169654" defTabSz="857198">
              <a:spcAft>
                <a:spcPts val="797"/>
              </a:spcAft>
              <a:buClr>
                <a:srgbClr val="D77344"/>
              </a:buClr>
              <a:defRPr/>
            </a:pPr>
            <a:r>
              <a:rPr lang="es-ES_tradnl" sz="1600" dirty="0">
                <a:solidFill>
                  <a:srgbClr val="002E46"/>
                </a:solidFill>
              </a:rPr>
              <a:t>Monetizar el riesgo de los activos y establezca una fuente única de datos de activos</a:t>
            </a:r>
          </a:p>
          <a:p>
            <a:pPr marL="169654" indent="-169654" defTabSz="857198">
              <a:spcAft>
                <a:spcPts val="797"/>
              </a:spcAft>
              <a:buClr>
                <a:srgbClr val="D77344"/>
              </a:buClr>
              <a:defRPr/>
            </a:pPr>
            <a:r>
              <a:rPr lang="es-ES_tradnl" sz="1600" dirty="0">
                <a:solidFill>
                  <a:srgbClr val="002E46"/>
                </a:solidFill>
              </a:rPr>
              <a:t>Mejorar la planificación de recursos para respaldar la entrega del plan de inversión RIIO-T2</a:t>
            </a:r>
          </a:p>
          <a:p>
            <a:pPr marL="169654" indent="-169654" defTabSz="857198">
              <a:spcAft>
                <a:spcPts val="797"/>
              </a:spcAft>
              <a:buClr>
                <a:srgbClr val="D77344"/>
              </a:buClr>
              <a:defRPr/>
            </a:pPr>
            <a:r>
              <a:rPr lang="es-ES_tradnl" sz="1600" dirty="0">
                <a:solidFill>
                  <a:srgbClr val="002E46"/>
                </a:solidFill>
              </a:rPr>
              <a:t>Deconstruir el plan y ejecutar múltiples escenarios para respaldar la respuesta de COVID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DE30D33-38B3-48C8-BB1C-09F39AC4183F}"/>
              </a:ext>
            </a:extLst>
          </p:cNvPr>
          <p:cNvSpPr/>
          <p:nvPr/>
        </p:nvSpPr>
        <p:spPr>
          <a:xfrm>
            <a:off x="5016827" y="1203789"/>
            <a:ext cx="4127173" cy="4822031"/>
          </a:xfrm>
          <a:prstGeom prst="rect">
            <a:avLst/>
          </a:prstGeom>
          <a:solidFill>
            <a:srgbClr val="053B5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857198">
              <a:defRPr/>
            </a:pPr>
            <a:endParaRPr lang="zh-CN" altLang="en-US" sz="1687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5" name="Content Placeholder 1">
            <a:extLst>
              <a:ext uri="{FF2B5EF4-FFF2-40B4-BE49-F238E27FC236}">
                <a16:creationId xmlns:a16="http://schemas.microsoft.com/office/drawing/2014/main" id="{28254E47-7713-4CCE-9E4A-E4E444BF7FDF}"/>
              </a:ext>
            </a:extLst>
          </p:cNvPr>
          <p:cNvSpPr txBox="1">
            <a:spLocks/>
          </p:cNvSpPr>
          <p:nvPr/>
        </p:nvSpPr>
        <p:spPr>
          <a:xfrm>
            <a:off x="5424488" y="2572390"/>
            <a:ext cx="3257918" cy="3054571"/>
          </a:xfrm>
          <a:prstGeom prst="rect">
            <a:avLst/>
          </a:prstGeom>
        </p:spPr>
        <p:txBody>
          <a:bodyPr vert="horz" lIns="85725" tIns="42863" rIns="85725" bIns="42863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tabLst/>
              <a:defRPr sz="1800" kern="1200">
                <a:solidFill>
                  <a:srgbClr val="567586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tabLst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34988" indent="-173038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715963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889000" indent="-1730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tabLst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57198">
              <a:lnSpc>
                <a:spcPct val="90000"/>
              </a:lnSpc>
              <a:spcAft>
                <a:spcPts val="0"/>
              </a:spcAft>
              <a:buClrTx/>
              <a:defRPr/>
            </a:pPr>
            <a:r>
              <a:rPr lang="es-ES" sz="2062" b="1" dirty="0">
                <a:solidFill>
                  <a:srgbClr val="E7EDF0"/>
                </a:solidFill>
              </a:rPr>
              <a:t>Copperleaf Suite nos está ayudando a mejorar aún más nuestra capacidad para anticipar y gestionar los riesgos de los activos, lo que garantiza que sigamos tomando las decisiones de inversión correctas en toda nuestra red</a:t>
            </a:r>
            <a:r>
              <a:rPr lang="en-US" sz="2062" b="1" dirty="0">
                <a:solidFill>
                  <a:srgbClr val="E7EDF0"/>
                </a:solidFill>
              </a:rPr>
              <a:t>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380FA06-07F2-426A-9F37-77B90F64BE64}"/>
              </a:ext>
            </a:extLst>
          </p:cNvPr>
          <p:cNvCxnSpPr>
            <a:cxnSpLocks/>
          </p:cNvCxnSpPr>
          <p:nvPr/>
        </p:nvCxnSpPr>
        <p:spPr>
          <a:xfrm>
            <a:off x="5514975" y="4903362"/>
            <a:ext cx="337500" cy="0"/>
          </a:xfrm>
          <a:prstGeom prst="line">
            <a:avLst/>
          </a:prstGeom>
          <a:noFill/>
          <a:ln w="19050" cap="flat" cmpd="sng" algn="ctr">
            <a:solidFill>
              <a:srgbClr val="D77344"/>
            </a:solidFill>
            <a:prstDash val="solid"/>
          </a:ln>
          <a:effectLst/>
        </p:spPr>
      </p:cxnSp>
      <p:sp>
        <p:nvSpPr>
          <p:cNvPr id="27" name="Content Placeholder 1">
            <a:extLst>
              <a:ext uri="{FF2B5EF4-FFF2-40B4-BE49-F238E27FC236}">
                <a16:creationId xmlns:a16="http://schemas.microsoft.com/office/drawing/2014/main" id="{AF7A71E3-415F-4C08-A96D-003AAF867A3E}"/>
              </a:ext>
            </a:extLst>
          </p:cNvPr>
          <p:cNvSpPr txBox="1">
            <a:spLocks/>
          </p:cNvSpPr>
          <p:nvPr/>
        </p:nvSpPr>
        <p:spPr>
          <a:xfrm>
            <a:off x="5424487" y="5351582"/>
            <a:ext cx="3433764" cy="970810"/>
          </a:xfrm>
          <a:prstGeom prst="rect">
            <a:avLst/>
          </a:prstGeom>
        </p:spPr>
        <p:txBody>
          <a:bodyPr vert="horz" lIns="85725" tIns="42863" rIns="85725" bIns="42863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tabLst/>
              <a:defRPr sz="1800" kern="1200">
                <a:solidFill>
                  <a:srgbClr val="567586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tabLst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34988" indent="-173038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715963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889000" indent="-1730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tabLst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57198">
              <a:lnSpc>
                <a:spcPct val="90000"/>
              </a:lnSpc>
              <a:spcAft>
                <a:spcPts val="0"/>
              </a:spcAft>
              <a:buClrTx/>
              <a:defRPr/>
            </a:pPr>
            <a:r>
              <a:rPr lang="en-US" sz="1406" dirty="0">
                <a:solidFill>
                  <a:srgbClr val="FFFFFF"/>
                </a:solidFill>
              </a:rPr>
              <a:t>DAVID WRIGHT </a:t>
            </a:r>
            <a:br>
              <a:rPr lang="en-US" sz="1406" dirty="0">
                <a:solidFill>
                  <a:srgbClr val="FFFFFF"/>
                </a:solidFill>
              </a:rPr>
            </a:br>
            <a:r>
              <a:rPr lang="en-US" sz="1125" dirty="0">
                <a:solidFill>
                  <a:srgbClr val="FFFFFF"/>
                </a:solidFill>
              </a:rPr>
              <a:t>Director of Electricity Transmission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0D7F3A5-45EB-4B85-906C-51BA57010A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4977" y="1883368"/>
            <a:ext cx="572038" cy="56268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FA1AE71-C499-810D-8E6D-39C9CD2E8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Beneficios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0875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022" y="1859197"/>
            <a:ext cx="8379754" cy="502919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 descr="A picture containing colorful, chair, umbrella, sitting&#10;&#10;Description automatically generated">
            <a:extLst>
              <a:ext uri="{FF2B5EF4-FFF2-40B4-BE49-F238E27FC236}">
                <a16:creationId xmlns:a16="http://schemas.microsoft.com/office/drawing/2014/main" id="{13DF6F0D-546C-454C-9ED8-618878E88F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429" y="1041461"/>
            <a:ext cx="8640179" cy="4860101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A27A3F3D-FDC7-4B32-B15E-5876A7E22283}"/>
              </a:ext>
            </a:extLst>
          </p:cNvPr>
          <p:cNvSpPr txBox="1">
            <a:spLocks/>
          </p:cNvSpPr>
          <p:nvPr/>
        </p:nvSpPr>
        <p:spPr>
          <a:xfrm>
            <a:off x="771311" y="3131393"/>
            <a:ext cx="6314835" cy="279624"/>
          </a:xfrm>
          <a:prstGeom prst="rect">
            <a:avLst/>
          </a:prstGeom>
        </p:spPr>
        <p:txBody>
          <a:bodyPr vert="horz" lIns="64294" tIns="32147" rIns="64294" bIns="32147" rtlCol="0" anchor="ctr" anchorCtr="0">
            <a:normAutofit fontScale="92500" lnSpcReduction="20000"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133"/>
              </a:spcAft>
              <a:buClr>
                <a:schemeClr val="accent6"/>
              </a:buClr>
              <a:buFont typeface="Arial" panose="020B0604020202020204" pitchFamily="34" charset="0"/>
              <a:buNone/>
              <a:tabLst/>
              <a:defRPr sz="2133" kern="1200" baseline="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82588" indent="-241294" algn="l" defTabSz="121917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933"/>
              </a:spcAft>
              <a:buClr>
                <a:schemeClr val="accent6"/>
              </a:buClr>
              <a:buFont typeface="Arial" panose="020B0604020202020204" pitchFamily="34" charset="0"/>
              <a:buChar char="–"/>
              <a:tabLst/>
              <a:defRPr sz="2133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713300" indent="-230712" algn="l" defTabSz="121917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933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2133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54593" indent="-241294" algn="l" defTabSz="121917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933"/>
              </a:spcAft>
              <a:buClr>
                <a:schemeClr val="accent6"/>
              </a:buClr>
              <a:buFont typeface="Arial" panose="020B0604020202020204" pitchFamily="34" charset="0"/>
              <a:buChar char="–"/>
              <a:tabLst/>
              <a:defRPr sz="1867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85304" indent="-230712" algn="l" defTabSz="121917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933"/>
              </a:spcAft>
              <a:buClr>
                <a:schemeClr val="accent6"/>
              </a:buClr>
              <a:buFont typeface="Arial" panose="020B0604020202020204" pitchFamily="34" charset="0"/>
              <a:buChar char="»"/>
              <a:tabLst/>
              <a:defRPr sz="1867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57198">
              <a:spcAft>
                <a:spcPts val="797"/>
              </a:spcAft>
              <a:buClr>
                <a:srgbClr val="D77344"/>
              </a:buClr>
              <a:defRPr/>
            </a:pPr>
            <a:r>
              <a:rPr lang="en-GB" sz="1969" dirty="0">
                <a:solidFill>
                  <a:schemeClr val="bg1"/>
                </a:solidFill>
              </a:rPr>
              <a:t>Kperez@copperleaf.com</a:t>
            </a:r>
            <a:endParaRPr lang="en-US" sz="1969" dirty="0">
              <a:solidFill>
                <a:schemeClr val="bg1"/>
              </a:solidFill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F9CC8C2E-CE46-4BF4-AE63-C2D136AAE649}"/>
              </a:ext>
            </a:extLst>
          </p:cNvPr>
          <p:cNvSpPr txBox="1">
            <a:spLocks/>
          </p:cNvSpPr>
          <p:nvPr/>
        </p:nvSpPr>
        <p:spPr>
          <a:xfrm>
            <a:off x="751217" y="2513358"/>
            <a:ext cx="6314836" cy="397696"/>
          </a:xfrm>
          <a:prstGeom prst="rect">
            <a:avLst/>
          </a:prstGeom>
        </p:spPr>
        <p:txBody>
          <a:bodyPr vert="horz" lIns="64294" tIns="32147" rIns="64294" bIns="32147" rtlCol="0" anchor="ctr" anchorCtr="0">
            <a:noAutofit/>
          </a:bodyPr>
          <a:lstStyle>
            <a:lvl1pPr algn="l" defTabSz="121917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733" b="1" kern="1200" baseline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defTabSz="857198">
              <a:defRPr/>
            </a:pPr>
            <a:r>
              <a:rPr lang="en-GB" sz="2625" dirty="0" err="1">
                <a:solidFill>
                  <a:schemeClr val="bg1"/>
                </a:solidFill>
              </a:rPr>
              <a:t>Muchas</a:t>
            </a:r>
            <a:r>
              <a:rPr lang="en-GB" sz="2625" dirty="0">
                <a:solidFill>
                  <a:schemeClr val="bg1"/>
                </a:solidFill>
              </a:rPr>
              <a:t> Gracias!</a:t>
            </a:r>
          </a:p>
        </p:txBody>
      </p:sp>
    </p:spTree>
    <p:extLst>
      <p:ext uri="{BB962C8B-B14F-4D97-AF65-F5344CB8AC3E}">
        <p14:creationId xmlns:p14="http://schemas.microsoft.com/office/powerpoint/2010/main" val="2231865470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737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25" descr="A large green field with trees in the background&#10;&#10;Description automatically generated">
            <a:extLst>
              <a:ext uri="{FF2B5EF4-FFF2-40B4-BE49-F238E27FC236}">
                <a16:creationId xmlns:a16="http://schemas.microsoft.com/office/drawing/2014/main" id="{6371C377-7C6E-4966-A068-264296B651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r="6667"/>
          <a:stretch>
            <a:fillRect/>
          </a:stretch>
        </p:blipFill>
        <p:spPr>
          <a:xfrm>
            <a:off x="4955238" y="928947"/>
            <a:ext cx="4179833" cy="4822031"/>
          </a:xfrm>
          <a:custGeom>
            <a:avLst/>
            <a:gdLst>
              <a:gd name="connsiteX0" fmla="*/ 0 w 4458489"/>
              <a:gd name="connsiteY0" fmla="*/ 0 h 5143500"/>
              <a:gd name="connsiteX1" fmla="*/ 4458489 w 4458489"/>
              <a:gd name="connsiteY1" fmla="*/ 0 h 5143500"/>
              <a:gd name="connsiteX2" fmla="*/ 4458489 w 4458489"/>
              <a:gd name="connsiteY2" fmla="*/ 5143500 h 5143500"/>
              <a:gd name="connsiteX3" fmla="*/ 0 w 4458489"/>
              <a:gd name="connsiteY3" fmla="*/ 5143500 h 5143500"/>
              <a:gd name="connsiteX4" fmla="*/ 0 w 4458489"/>
              <a:gd name="connsiteY4" fmla="*/ 0 h 5143500"/>
              <a:gd name="connsiteX0" fmla="*/ 960120 w 4458489"/>
              <a:gd name="connsiteY0" fmla="*/ 0 h 5143500"/>
              <a:gd name="connsiteX1" fmla="*/ 4458489 w 4458489"/>
              <a:gd name="connsiteY1" fmla="*/ 0 h 5143500"/>
              <a:gd name="connsiteX2" fmla="*/ 4458489 w 4458489"/>
              <a:gd name="connsiteY2" fmla="*/ 5143500 h 5143500"/>
              <a:gd name="connsiteX3" fmla="*/ 0 w 4458489"/>
              <a:gd name="connsiteY3" fmla="*/ 5143500 h 5143500"/>
              <a:gd name="connsiteX4" fmla="*/ 960120 w 4458489"/>
              <a:gd name="connsiteY4" fmla="*/ 0 h 5143500"/>
              <a:gd name="connsiteX0" fmla="*/ 1892808 w 4458489"/>
              <a:gd name="connsiteY0" fmla="*/ 0 h 5143500"/>
              <a:gd name="connsiteX1" fmla="*/ 4458489 w 4458489"/>
              <a:gd name="connsiteY1" fmla="*/ 0 h 5143500"/>
              <a:gd name="connsiteX2" fmla="*/ 4458489 w 4458489"/>
              <a:gd name="connsiteY2" fmla="*/ 5143500 h 5143500"/>
              <a:gd name="connsiteX3" fmla="*/ 0 w 4458489"/>
              <a:gd name="connsiteY3" fmla="*/ 5143500 h 5143500"/>
              <a:gd name="connsiteX4" fmla="*/ 1892808 w 4458489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8489" h="5143500">
                <a:moveTo>
                  <a:pt x="1892808" y="0"/>
                </a:moveTo>
                <a:lnTo>
                  <a:pt x="4458489" y="0"/>
                </a:lnTo>
                <a:lnTo>
                  <a:pt x="4458489" y="5143500"/>
                </a:lnTo>
                <a:lnTo>
                  <a:pt x="0" y="5143500"/>
                </a:lnTo>
                <a:lnTo>
                  <a:pt x="1892808" y="0"/>
                </a:lnTo>
                <a:close/>
              </a:path>
            </a:pathLst>
          </a:custGeom>
          <a:solidFill>
            <a:schemeClr val="bg2"/>
          </a:solidFill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2616D3B4-1762-436F-BFF3-0ED2E542FE16}"/>
              </a:ext>
            </a:extLst>
          </p:cNvPr>
          <p:cNvSpPr txBox="1">
            <a:spLocks/>
          </p:cNvSpPr>
          <p:nvPr/>
        </p:nvSpPr>
        <p:spPr>
          <a:xfrm>
            <a:off x="1536772" y="1702286"/>
            <a:ext cx="3873662" cy="2228845"/>
          </a:xfrm>
          <a:prstGeom prst="rect">
            <a:avLst/>
          </a:prstGeom>
        </p:spPr>
        <p:txBody>
          <a:bodyPr>
            <a:normAutofit/>
          </a:bodyPr>
          <a:lstStyle>
            <a:lvl1pPr marL="381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762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143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524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905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2286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2667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3048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3429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>
              <a:buNone/>
            </a:pPr>
            <a:r>
              <a:rPr lang="es-ES" sz="1406" dirty="0"/>
              <a:t>Compañía multinacional de gas y electricidad con sede en Londres con actividades principales en el Reino Unido y el noreste de Estados Unidos</a:t>
            </a:r>
          </a:p>
          <a:p>
            <a:pPr marL="0" indent="0">
              <a:buNone/>
            </a:pPr>
            <a:r>
              <a:rPr lang="es-ES" sz="1406" dirty="0"/>
              <a:t>7.200 km de líneas aéreas, 1.500 km de cables subterráneos y 346 subestaciones</a:t>
            </a:r>
            <a:endParaRPr lang="en-US" sz="1406" dirty="0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996B1DD3-1D4B-4214-AC1C-BE87E79BDA2F}"/>
              </a:ext>
            </a:extLst>
          </p:cNvPr>
          <p:cNvSpPr txBox="1">
            <a:spLocks/>
          </p:cNvSpPr>
          <p:nvPr/>
        </p:nvSpPr>
        <p:spPr>
          <a:xfrm>
            <a:off x="1017390" y="4630028"/>
            <a:ext cx="4882343" cy="745808"/>
          </a:xfrm>
          <a:prstGeom prst="rect">
            <a:avLst/>
          </a:prstGeom>
        </p:spPr>
        <p:txBody>
          <a:bodyPr vert="horz" lIns="85725" tIns="42863" rIns="85725" bIns="42863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tabLst/>
              <a:defRPr sz="1800" kern="1200">
                <a:solidFill>
                  <a:srgbClr val="567586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tabLst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34988" indent="-173038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715963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889000" indent="-1730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tabLst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57198">
              <a:spcAft>
                <a:spcPts val="562"/>
              </a:spcAft>
              <a:buClr>
                <a:srgbClr val="053B57"/>
              </a:buClr>
            </a:pPr>
            <a:endParaRPr lang="en-CA" sz="1500" b="1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84FBC2-709F-4421-B0B2-06DA07C4372F}"/>
              </a:ext>
            </a:extLst>
          </p:cNvPr>
          <p:cNvSpPr/>
          <p:nvPr/>
        </p:nvSpPr>
        <p:spPr>
          <a:xfrm>
            <a:off x="-25452" y="4630028"/>
            <a:ext cx="9160522" cy="74580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198"/>
            <a:endParaRPr lang="zh-CN" altLang="en-US" sz="1687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0" name="Content Placeholder 13">
            <a:extLst>
              <a:ext uri="{FF2B5EF4-FFF2-40B4-BE49-F238E27FC236}">
                <a16:creationId xmlns:a16="http://schemas.microsoft.com/office/drawing/2014/main" id="{40E05A6A-2EA8-4DE1-90E8-909641EA67BA}"/>
              </a:ext>
            </a:extLst>
          </p:cNvPr>
          <p:cNvSpPr txBox="1">
            <a:spLocks/>
          </p:cNvSpPr>
          <p:nvPr/>
        </p:nvSpPr>
        <p:spPr>
          <a:xfrm>
            <a:off x="1536772" y="4626025"/>
            <a:ext cx="7140626" cy="745808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tabLst/>
              <a:defRPr sz="1600" b="1" i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34988" indent="-173038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715963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tabLst/>
              <a:defRPr sz="1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889000" indent="-1730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tabLst/>
              <a:defRPr sz="1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57198">
              <a:spcAft>
                <a:spcPts val="562"/>
              </a:spcAft>
              <a:buClr>
                <a:srgbClr val="053B57"/>
              </a:buClr>
            </a:pPr>
            <a:r>
              <a:rPr lang="es-ES" sz="1500" dirty="0">
                <a:solidFill>
                  <a:srgbClr val="FFFFFF"/>
                </a:solidFill>
              </a:rPr>
              <a:t>Alianza y Colaboración impulsan la innovación en la optimización de circuitos</a:t>
            </a:r>
            <a:endParaRPr lang="en-CA" sz="1500" dirty="0">
              <a:solidFill>
                <a:srgbClr val="FFFFFF"/>
              </a:solidFill>
            </a:endParaRPr>
          </a:p>
        </p:txBody>
      </p:sp>
      <p:sp>
        <p:nvSpPr>
          <p:cNvPr id="11" name="Freeform 34">
            <a:extLst>
              <a:ext uri="{FF2B5EF4-FFF2-40B4-BE49-F238E27FC236}">
                <a16:creationId xmlns:a16="http://schemas.microsoft.com/office/drawing/2014/main" id="{8487FBBD-DB3D-40B1-B730-4951A009BB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497" y="4766676"/>
            <a:ext cx="691849" cy="389038"/>
          </a:xfrm>
          <a:custGeom>
            <a:avLst/>
            <a:gdLst>
              <a:gd name="T0" fmla="*/ 1972 w 1973"/>
              <a:gd name="T1" fmla="*/ 717 h 1048"/>
              <a:gd name="T2" fmla="*/ 1763 w 1973"/>
              <a:gd name="T3" fmla="*/ 841 h 1048"/>
              <a:gd name="T4" fmla="*/ 1679 w 1973"/>
              <a:gd name="T5" fmla="*/ 905 h 1048"/>
              <a:gd name="T6" fmla="*/ 1474 w 1973"/>
              <a:gd name="T7" fmla="*/ 798 h 1048"/>
              <a:gd name="T8" fmla="*/ 1423 w 1973"/>
              <a:gd name="T9" fmla="*/ 996 h 1048"/>
              <a:gd name="T10" fmla="*/ 1316 w 1973"/>
              <a:gd name="T11" fmla="*/ 781 h 1048"/>
              <a:gd name="T12" fmla="*/ 1312 w 1973"/>
              <a:gd name="T13" fmla="*/ 734 h 1048"/>
              <a:gd name="T14" fmla="*/ 1316 w 1973"/>
              <a:gd name="T15" fmla="*/ 700 h 1048"/>
              <a:gd name="T16" fmla="*/ 1289 w 1973"/>
              <a:gd name="T17" fmla="*/ 677 h 1048"/>
              <a:gd name="T18" fmla="*/ 1255 w 1973"/>
              <a:gd name="T19" fmla="*/ 677 h 1048"/>
              <a:gd name="T20" fmla="*/ 1215 w 1973"/>
              <a:gd name="T21" fmla="*/ 677 h 1048"/>
              <a:gd name="T22" fmla="*/ 1151 w 1973"/>
              <a:gd name="T23" fmla="*/ 653 h 1048"/>
              <a:gd name="T24" fmla="*/ 1063 w 1973"/>
              <a:gd name="T25" fmla="*/ 532 h 1048"/>
              <a:gd name="T26" fmla="*/ 1144 w 1973"/>
              <a:gd name="T27" fmla="*/ 451 h 1048"/>
              <a:gd name="T28" fmla="*/ 1178 w 1973"/>
              <a:gd name="T29" fmla="*/ 431 h 1048"/>
              <a:gd name="T30" fmla="*/ 1127 w 1973"/>
              <a:gd name="T31" fmla="*/ 327 h 1048"/>
              <a:gd name="T32" fmla="*/ 1100 w 1973"/>
              <a:gd name="T33" fmla="*/ 206 h 1048"/>
              <a:gd name="T34" fmla="*/ 1181 w 1973"/>
              <a:gd name="T35" fmla="*/ 169 h 1048"/>
              <a:gd name="T36" fmla="*/ 1221 w 1973"/>
              <a:gd name="T37" fmla="*/ 68 h 1048"/>
              <a:gd name="T38" fmla="*/ 1312 w 1973"/>
              <a:gd name="T39" fmla="*/ 17 h 1048"/>
              <a:gd name="T40" fmla="*/ 1363 w 1973"/>
              <a:gd name="T41" fmla="*/ 115 h 1048"/>
              <a:gd name="T42" fmla="*/ 1363 w 1973"/>
              <a:gd name="T43" fmla="*/ 233 h 1048"/>
              <a:gd name="T44" fmla="*/ 1396 w 1973"/>
              <a:gd name="T45" fmla="*/ 320 h 1048"/>
              <a:gd name="T46" fmla="*/ 1342 w 1973"/>
              <a:gd name="T47" fmla="*/ 431 h 1048"/>
              <a:gd name="T48" fmla="*/ 1464 w 1973"/>
              <a:gd name="T49" fmla="*/ 226 h 1048"/>
              <a:gd name="T50" fmla="*/ 1538 w 1973"/>
              <a:gd name="T51" fmla="*/ 256 h 1048"/>
              <a:gd name="T52" fmla="*/ 1679 w 1973"/>
              <a:gd name="T53" fmla="*/ 192 h 1048"/>
              <a:gd name="T54" fmla="*/ 1793 w 1973"/>
              <a:gd name="T55" fmla="*/ 263 h 1048"/>
              <a:gd name="T56" fmla="*/ 1763 w 1973"/>
              <a:gd name="T57" fmla="*/ 397 h 1048"/>
              <a:gd name="T58" fmla="*/ 1632 w 1973"/>
              <a:gd name="T59" fmla="*/ 525 h 1048"/>
              <a:gd name="T60" fmla="*/ 1541 w 1973"/>
              <a:gd name="T61" fmla="*/ 619 h 1048"/>
              <a:gd name="T62" fmla="*/ 1793 w 1973"/>
              <a:gd name="T63" fmla="*/ 603 h 1048"/>
              <a:gd name="T64" fmla="*/ 1887 w 1973"/>
              <a:gd name="T65" fmla="*/ 673 h 1048"/>
              <a:gd name="T66" fmla="*/ 1292 w 1973"/>
              <a:gd name="T67" fmla="*/ 788 h 1048"/>
              <a:gd name="T68" fmla="*/ 1262 w 1973"/>
              <a:gd name="T69" fmla="*/ 788 h 1048"/>
              <a:gd name="T70" fmla="*/ 1205 w 1973"/>
              <a:gd name="T71" fmla="*/ 734 h 1048"/>
              <a:gd name="T72" fmla="*/ 1205 w 1973"/>
              <a:gd name="T73" fmla="*/ 697 h 1048"/>
              <a:gd name="T74" fmla="*/ 1242 w 1973"/>
              <a:gd name="T75" fmla="*/ 774 h 1048"/>
              <a:gd name="T76" fmla="*/ 1218 w 1973"/>
              <a:gd name="T77" fmla="*/ 751 h 10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973" h="1048">
                <a:moveTo>
                  <a:pt x="1887" y="673"/>
                </a:moveTo>
                <a:cubicBezTo>
                  <a:pt x="1894" y="677"/>
                  <a:pt x="1951" y="703"/>
                  <a:pt x="1972" y="717"/>
                </a:cubicBezTo>
                <a:cubicBezTo>
                  <a:pt x="1951" y="734"/>
                  <a:pt x="1884" y="794"/>
                  <a:pt x="1854" y="838"/>
                </a:cubicBezTo>
                <a:cubicBezTo>
                  <a:pt x="1847" y="848"/>
                  <a:pt x="1770" y="831"/>
                  <a:pt x="1763" y="841"/>
                </a:cubicBezTo>
                <a:cubicBezTo>
                  <a:pt x="1753" y="855"/>
                  <a:pt x="1773" y="872"/>
                  <a:pt x="1753" y="909"/>
                </a:cubicBezTo>
                <a:cubicBezTo>
                  <a:pt x="1746" y="922"/>
                  <a:pt x="1712" y="915"/>
                  <a:pt x="1679" y="905"/>
                </a:cubicBezTo>
                <a:cubicBezTo>
                  <a:pt x="1662" y="899"/>
                  <a:pt x="1632" y="895"/>
                  <a:pt x="1615" y="885"/>
                </a:cubicBezTo>
                <a:cubicBezTo>
                  <a:pt x="1598" y="878"/>
                  <a:pt x="1554" y="828"/>
                  <a:pt x="1474" y="798"/>
                </a:cubicBezTo>
                <a:cubicBezTo>
                  <a:pt x="1541" y="932"/>
                  <a:pt x="1490" y="1043"/>
                  <a:pt x="1484" y="1043"/>
                </a:cubicBezTo>
                <a:cubicBezTo>
                  <a:pt x="1453" y="1047"/>
                  <a:pt x="1437" y="999"/>
                  <a:pt x="1423" y="996"/>
                </a:cubicBezTo>
                <a:cubicBezTo>
                  <a:pt x="1393" y="983"/>
                  <a:pt x="1390" y="969"/>
                  <a:pt x="1363" y="925"/>
                </a:cubicBezTo>
                <a:cubicBezTo>
                  <a:pt x="1309" y="882"/>
                  <a:pt x="1312" y="825"/>
                  <a:pt x="1316" y="781"/>
                </a:cubicBezTo>
                <a:lnTo>
                  <a:pt x="1484" y="932"/>
                </a:lnTo>
                <a:lnTo>
                  <a:pt x="1312" y="734"/>
                </a:lnTo>
                <a:lnTo>
                  <a:pt x="1682" y="717"/>
                </a:lnTo>
                <a:lnTo>
                  <a:pt x="1316" y="700"/>
                </a:lnTo>
                <a:lnTo>
                  <a:pt x="1709" y="273"/>
                </a:lnTo>
                <a:lnTo>
                  <a:pt x="1289" y="677"/>
                </a:lnTo>
                <a:lnTo>
                  <a:pt x="1272" y="152"/>
                </a:lnTo>
                <a:lnTo>
                  <a:pt x="1255" y="677"/>
                </a:lnTo>
                <a:lnTo>
                  <a:pt x="1090" y="532"/>
                </a:lnTo>
                <a:lnTo>
                  <a:pt x="1215" y="677"/>
                </a:lnTo>
                <a:cubicBezTo>
                  <a:pt x="1208" y="677"/>
                  <a:pt x="1201" y="677"/>
                  <a:pt x="1191" y="680"/>
                </a:cubicBezTo>
                <a:cubicBezTo>
                  <a:pt x="1171" y="687"/>
                  <a:pt x="1144" y="673"/>
                  <a:pt x="1151" y="653"/>
                </a:cubicBezTo>
                <a:cubicBezTo>
                  <a:pt x="1157" y="626"/>
                  <a:pt x="1083" y="616"/>
                  <a:pt x="1073" y="586"/>
                </a:cubicBezTo>
                <a:cubicBezTo>
                  <a:pt x="1070" y="576"/>
                  <a:pt x="1073" y="549"/>
                  <a:pt x="1063" y="532"/>
                </a:cubicBezTo>
                <a:cubicBezTo>
                  <a:pt x="1043" y="495"/>
                  <a:pt x="993" y="518"/>
                  <a:pt x="979" y="441"/>
                </a:cubicBezTo>
                <a:cubicBezTo>
                  <a:pt x="1006" y="414"/>
                  <a:pt x="1073" y="421"/>
                  <a:pt x="1144" y="451"/>
                </a:cubicBezTo>
                <a:cubicBezTo>
                  <a:pt x="1161" y="458"/>
                  <a:pt x="1171" y="458"/>
                  <a:pt x="1181" y="448"/>
                </a:cubicBezTo>
                <a:cubicBezTo>
                  <a:pt x="1178" y="444"/>
                  <a:pt x="1178" y="441"/>
                  <a:pt x="1178" y="431"/>
                </a:cubicBezTo>
                <a:cubicBezTo>
                  <a:pt x="1181" y="424"/>
                  <a:pt x="1147" y="394"/>
                  <a:pt x="1154" y="374"/>
                </a:cubicBezTo>
                <a:cubicBezTo>
                  <a:pt x="1157" y="364"/>
                  <a:pt x="1134" y="337"/>
                  <a:pt x="1127" y="327"/>
                </a:cubicBezTo>
                <a:cubicBezTo>
                  <a:pt x="1120" y="317"/>
                  <a:pt x="1110" y="266"/>
                  <a:pt x="1104" y="256"/>
                </a:cubicBezTo>
                <a:cubicBezTo>
                  <a:pt x="1100" y="246"/>
                  <a:pt x="1104" y="216"/>
                  <a:pt x="1100" y="206"/>
                </a:cubicBezTo>
                <a:cubicBezTo>
                  <a:pt x="1100" y="196"/>
                  <a:pt x="1100" y="169"/>
                  <a:pt x="1107" y="159"/>
                </a:cubicBezTo>
                <a:cubicBezTo>
                  <a:pt x="1124" y="135"/>
                  <a:pt x="1174" y="173"/>
                  <a:pt x="1181" y="169"/>
                </a:cubicBezTo>
                <a:cubicBezTo>
                  <a:pt x="1188" y="166"/>
                  <a:pt x="1201" y="111"/>
                  <a:pt x="1201" y="101"/>
                </a:cubicBezTo>
                <a:cubicBezTo>
                  <a:pt x="1201" y="91"/>
                  <a:pt x="1211" y="75"/>
                  <a:pt x="1221" y="68"/>
                </a:cubicBezTo>
                <a:cubicBezTo>
                  <a:pt x="1231" y="62"/>
                  <a:pt x="1265" y="27"/>
                  <a:pt x="1272" y="21"/>
                </a:cubicBezTo>
                <a:cubicBezTo>
                  <a:pt x="1289" y="0"/>
                  <a:pt x="1305" y="4"/>
                  <a:pt x="1312" y="17"/>
                </a:cubicBezTo>
                <a:cubicBezTo>
                  <a:pt x="1332" y="61"/>
                  <a:pt x="1326" y="91"/>
                  <a:pt x="1329" y="98"/>
                </a:cubicBezTo>
                <a:cubicBezTo>
                  <a:pt x="1332" y="105"/>
                  <a:pt x="1359" y="105"/>
                  <a:pt x="1363" y="115"/>
                </a:cubicBezTo>
                <a:cubicBezTo>
                  <a:pt x="1373" y="145"/>
                  <a:pt x="1356" y="179"/>
                  <a:pt x="1359" y="185"/>
                </a:cubicBezTo>
                <a:cubicBezTo>
                  <a:pt x="1359" y="202"/>
                  <a:pt x="1359" y="216"/>
                  <a:pt x="1363" y="233"/>
                </a:cubicBezTo>
                <a:cubicBezTo>
                  <a:pt x="1369" y="239"/>
                  <a:pt x="1386" y="236"/>
                  <a:pt x="1400" y="270"/>
                </a:cubicBezTo>
                <a:cubicBezTo>
                  <a:pt x="1403" y="280"/>
                  <a:pt x="1396" y="310"/>
                  <a:pt x="1396" y="320"/>
                </a:cubicBezTo>
                <a:cubicBezTo>
                  <a:pt x="1396" y="330"/>
                  <a:pt x="1386" y="330"/>
                  <a:pt x="1390" y="344"/>
                </a:cubicBezTo>
                <a:cubicBezTo>
                  <a:pt x="1393" y="377"/>
                  <a:pt x="1332" y="421"/>
                  <a:pt x="1342" y="431"/>
                </a:cubicBezTo>
                <a:cubicBezTo>
                  <a:pt x="1410" y="381"/>
                  <a:pt x="1420" y="300"/>
                  <a:pt x="1430" y="290"/>
                </a:cubicBezTo>
                <a:cubicBezTo>
                  <a:pt x="1443" y="280"/>
                  <a:pt x="1460" y="236"/>
                  <a:pt x="1464" y="226"/>
                </a:cubicBezTo>
                <a:cubicBezTo>
                  <a:pt x="1467" y="219"/>
                  <a:pt x="1477" y="206"/>
                  <a:pt x="1497" y="206"/>
                </a:cubicBezTo>
                <a:cubicBezTo>
                  <a:pt x="1521" y="206"/>
                  <a:pt x="1517" y="253"/>
                  <a:pt x="1538" y="256"/>
                </a:cubicBezTo>
                <a:cubicBezTo>
                  <a:pt x="1568" y="259"/>
                  <a:pt x="1608" y="185"/>
                  <a:pt x="1642" y="179"/>
                </a:cubicBezTo>
                <a:cubicBezTo>
                  <a:pt x="1645" y="179"/>
                  <a:pt x="1665" y="189"/>
                  <a:pt x="1679" y="192"/>
                </a:cubicBezTo>
                <a:cubicBezTo>
                  <a:pt x="1692" y="199"/>
                  <a:pt x="1800" y="162"/>
                  <a:pt x="1817" y="179"/>
                </a:cubicBezTo>
                <a:cubicBezTo>
                  <a:pt x="1837" y="196"/>
                  <a:pt x="1800" y="212"/>
                  <a:pt x="1793" y="263"/>
                </a:cubicBezTo>
                <a:cubicBezTo>
                  <a:pt x="1793" y="273"/>
                  <a:pt x="1733" y="330"/>
                  <a:pt x="1729" y="347"/>
                </a:cubicBezTo>
                <a:cubicBezTo>
                  <a:pt x="1729" y="364"/>
                  <a:pt x="1760" y="374"/>
                  <a:pt x="1763" y="397"/>
                </a:cubicBezTo>
                <a:cubicBezTo>
                  <a:pt x="1766" y="421"/>
                  <a:pt x="1692" y="481"/>
                  <a:pt x="1672" y="498"/>
                </a:cubicBezTo>
                <a:cubicBezTo>
                  <a:pt x="1652" y="515"/>
                  <a:pt x="1645" y="505"/>
                  <a:pt x="1632" y="525"/>
                </a:cubicBezTo>
                <a:cubicBezTo>
                  <a:pt x="1618" y="545"/>
                  <a:pt x="1551" y="582"/>
                  <a:pt x="1538" y="592"/>
                </a:cubicBezTo>
                <a:cubicBezTo>
                  <a:pt x="1527" y="603"/>
                  <a:pt x="1524" y="609"/>
                  <a:pt x="1541" y="619"/>
                </a:cubicBezTo>
                <a:cubicBezTo>
                  <a:pt x="1548" y="603"/>
                  <a:pt x="1692" y="592"/>
                  <a:pt x="1709" y="592"/>
                </a:cubicBezTo>
                <a:cubicBezTo>
                  <a:pt x="1729" y="592"/>
                  <a:pt x="1776" y="582"/>
                  <a:pt x="1793" y="603"/>
                </a:cubicBezTo>
                <a:cubicBezTo>
                  <a:pt x="1803" y="613"/>
                  <a:pt x="1783" y="626"/>
                  <a:pt x="1790" y="640"/>
                </a:cubicBezTo>
                <a:cubicBezTo>
                  <a:pt x="1813" y="653"/>
                  <a:pt x="1884" y="650"/>
                  <a:pt x="1887" y="673"/>
                </a:cubicBezTo>
                <a:close/>
                <a:moveTo>
                  <a:pt x="1262" y="788"/>
                </a:moveTo>
                <a:lnTo>
                  <a:pt x="1292" y="788"/>
                </a:lnTo>
                <a:lnTo>
                  <a:pt x="1275" y="969"/>
                </a:lnTo>
                <a:lnTo>
                  <a:pt x="1262" y="788"/>
                </a:lnTo>
                <a:close/>
                <a:moveTo>
                  <a:pt x="1205" y="697"/>
                </a:moveTo>
                <a:lnTo>
                  <a:pt x="1205" y="734"/>
                </a:lnTo>
                <a:lnTo>
                  <a:pt x="0" y="717"/>
                </a:lnTo>
                <a:lnTo>
                  <a:pt x="1205" y="697"/>
                </a:lnTo>
                <a:close/>
                <a:moveTo>
                  <a:pt x="1218" y="751"/>
                </a:moveTo>
                <a:lnTo>
                  <a:pt x="1242" y="774"/>
                </a:lnTo>
                <a:lnTo>
                  <a:pt x="959" y="1040"/>
                </a:lnTo>
                <a:lnTo>
                  <a:pt x="1218" y="7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7198"/>
            <a:endParaRPr lang="en-US" sz="1687">
              <a:solidFill>
                <a:srgbClr val="002E46"/>
              </a:solidFill>
              <a:latin typeface="Calibri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4B9FB2A-58B9-4D8D-8C47-54621D619D07}"/>
              </a:ext>
            </a:extLst>
          </p:cNvPr>
          <p:cNvGrpSpPr/>
          <p:nvPr/>
        </p:nvGrpSpPr>
        <p:grpSpPr>
          <a:xfrm>
            <a:off x="7830564" y="4776731"/>
            <a:ext cx="385763" cy="385763"/>
            <a:chOff x="4026360" y="355666"/>
            <a:chExt cx="411480" cy="411480"/>
          </a:xfrm>
        </p:grpSpPr>
        <p:sp>
          <p:nvSpPr>
            <p:cNvPr id="13" name="Freeform 27">
              <a:extLst>
                <a:ext uri="{FF2B5EF4-FFF2-40B4-BE49-F238E27FC236}">
                  <a16:creationId xmlns:a16="http://schemas.microsoft.com/office/drawing/2014/main" id="{B8AA5629-9B0B-4EC9-9351-211442138D8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0000">
              <a:off x="4026360" y="355666"/>
              <a:ext cx="411480" cy="411480"/>
            </a:xfrm>
            <a:custGeom>
              <a:avLst/>
              <a:gdLst>
                <a:gd name="T0" fmla="*/ 2213 w 2214"/>
                <a:gd name="T1" fmla="*/ 1107 h 2215"/>
                <a:gd name="T2" fmla="*/ 2065 w 2214"/>
                <a:gd name="T3" fmla="*/ 1660 h 2215"/>
                <a:gd name="T4" fmla="*/ 1660 w 2214"/>
                <a:gd name="T5" fmla="*/ 2065 h 2215"/>
                <a:gd name="T6" fmla="*/ 1106 w 2214"/>
                <a:gd name="T7" fmla="*/ 2214 h 2215"/>
                <a:gd name="T8" fmla="*/ 553 w 2214"/>
                <a:gd name="T9" fmla="*/ 2065 h 2215"/>
                <a:gd name="T10" fmla="*/ 148 w 2214"/>
                <a:gd name="T11" fmla="*/ 1660 h 2215"/>
                <a:gd name="T12" fmla="*/ 0 w 2214"/>
                <a:gd name="T13" fmla="*/ 1107 h 2215"/>
                <a:gd name="T14" fmla="*/ 148 w 2214"/>
                <a:gd name="T15" fmla="*/ 554 h 2215"/>
                <a:gd name="T16" fmla="*/ 553 w 2214"/>
                <a:gd name="T17" fmla="*/ 149 h 2215"/>
                <a:gd name="T18" fmla="*/ 1106 w 2214"/>
                <a:gd name="T19" fmla="*/ 0 h 2215"/>
                <a:gd name="T20" fmla="*/ 1660 w 2214"/>
                <a:gd name="T21" fmla="*/ 149 h 2215"/>
                <a:gd name="T22" fmla="*/ 2065 w 2214"/>
                <a:gd name="T23" fmla="*/ 554 h 2215"/>
                <a:gd name="T24" fmla="*/ 2213 w 2214"/>
                <a:gd name="T25" fmla="*/ 1107 h 2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14" h="2215">
                  <a:moveTo>
                    <a:pt x="2213" y="1107"/>
                  </a:moveTo>
                  <a:cubicBezTo>
                    <a:pt x="2213" y="1311"/>
                    <a:pt x="2167" y="1483"/>
                    <a:pt x="2065" y="1660"/>
                  </a:cubicBezTo>
                  <a:cubicBezTo>
                    <a:pt x="1963" y="1836"/>
                    <a:pt x="1837" y="1963"/>
                    <a:pt x="1660" y="2065"/>
                  </a:cubicBezTo>
                  <a:cubicBezTo>
                    <a:pt x="1484" y="2166"/>
                    <a:pt x="1310" y="2214"/>
                    <a:pt x="1106" y="2214"/>
                  </a:cubicBezTo>
                  <a:cubicBezTo>
                    <a:pt x="903" y="2214"/>
                    <a:pt x="729" y="2166"/>
                    <a:pt x="553" y="2065"/>
                  </a:cubicBezTo>
                  <a:cubicBezTo>
                    <a:pt x="377" y="1963"/>
                    <a:pt x="250" y="1836"/>
                    <a:pt x="148" y="1660"/>
                  </a:cubicBezTo>
                  <a:cubicBezTo>
                    <a:pt x="46" y="1483"/>
                    <a:pt x="0" y="1311"/>
                    <a:pt x="0" y="1107"/>
                  </a:cubicBezTo>
                  <a:cubicBezTo>
                    <a:pt x="0" y="903"/>
                    <a:pt x="46" y="730"/>
                    <a:pt x="148" y="554"/>
                  </a:cubicBezTo>
                  <a:cubicBezTo>
                    <a:pt x="250" y="377"/>
                    <a:pt x="377" y="250"/>
                    <a:pt x="553" y="149"/>
                  </a:cubicBezTo>
                  <a:cubicBezTo>
                    <a:pt x="729" y="47"/>
                    <a:pt x="903" y="0"/>
                    <a:pt x="1106" y="0"/>
                  </a:cubicBezTo>
                  <a:cubicBezTo>
                    <a:pt x="1310" y="0"/>
                    <a:pt x="1484" y="47"/>
                    <a:pt x="1660" y="149"/>
                  </a:cubicBezTo>
                  <a:cubicBezTo>
                    <a:pt x="1837" y="250"/>
                    <a:pt x="1963" y="377"/>
                    <a:pt x="2065" y="554"/>
                  </a:cubicBezTo>
                  <a:cubicBezTo>
                    <a:pt x="2167" y="730"/>
                    <a:pt x="2213" y="903"/>
                    <a:pt x="2213" y="1107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857198"/>
              <a:endParaRPr lang="en-US" sz="1687">
                <a:solidFill>
                  <a:srgbClr val="002E46"/>
                </a:solidFill>
                <a:latin typeface="Calibri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E04226FF-2C9C-40DC-A1CF-AD763C707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08656" y="427134"/>
              <a:ext cx="246888" cy="268544"/>
            </a:xfrm>
            <a:prstGeom prst="rect">
              <a:avLst/>
            </a:prstGeom>
          </p:spPr>
        </p:pic>
      </p:grpSp>
      <p:pic>
        <p:nvPicPr>
          <p:cNvPr id="15" name="Picture 14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2BA5AFB5-BE58-4BEA-A7E4-9E6A876DE5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250" y="345754"/>
            <a:ext cx="1837606" cy="378264"/>
          </a:xfrm>
          <a:prstGeom prst="rect">
            <a:avLst/>
          </a:prstGeom>
        </p:spPr>
      </p:pic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6AA92CE6-ECD4-4841-834A-68E59709D8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16" y="1763227"/>
            <a:ext cx="553125" cy="287199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2B5E32F-9572-47F6-8DB6-2C25170112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8147" y="2587817"/>
            <a:ext cx="316926" cy="45778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9" grpId="1" animBg="1"/>
      <p:bldP spid="10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16" descr="A group of clouds in the sky&#10;&#10;Description automatically generated">
            <a:extLst>
              <a:ext uri="{FF2B5EF4-FFF2-40B4-BE49-F238E27FC236}">
                <a16:creationId xmlns:a16="http://schemas.microsoft.com/office/drawing/2014/main" id="{D87215BE-8089-43B3-8A1E-98DBC664A5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8243" y="862782"/>
            <a:ext cx="4242775" cy="5169043"/>
          </a:xfrm>
          <a:custGeom>
            <a:avLst/>
            <a:gdLst>
              <a:gd name="connsiteX0" fmla="*/ 0 w 4458489"/>
              <a:gd name="connsiteY0" fmla="*/ 0 h 5143500"/>
              <a:gd name="connsiteX1" fmla="*/ 4458489 w 4458489"/>
              <a:gd name="connsiteY1" fmla="*/ 0 h 5143500"/>
              <a:gd name="connsiteX2" fmla="*/ 4458489 w 4458489"/>
              <a:gd name="connsiteY2" fmla="*/ 5143500 h 5143500"/>
              <a:gd name="connsiteX3" fmla="*/ 0 w 4458489"/>
              <a:gd name="connsiteY3" fmla="*/ 5143500 h 5143500"/>
              <a:gd name="connsiteX4" fmla="*/ 0 w 4458489"/>
              <a:gd name="connsiteY4" fmla="*/ 0 h 5143500"/>
              <a:gd name="connsiteX0" fmla="*/ 960120 w 4458489"/>
              <a:gd name="connsiteY0" fmla="*/ 0 h 5143500"/>
              <a:gd name="connsiteX1" fmla="*/ 4458489 w 4458489"/>
              <a:gd name="connsiteY1" fmla="*/ 0 h 5143500"/>
              <a:gd name="connsiteX2" fmla="*/ 4458489 w 4458489"/>
              <a:gd name="connsiteY2" fmla="*/ 5143500 h 5143500"/>
              <a:gd name="connsiteX3" fmla="*/ 0 w 4458489"/>
              <a:gd name="connsiteY3" fmla="*/ 5143500 h 5143500"/>
              <a:gd name="connsiteX4" fmla="*/ 960120 w 4458489"/>
              <a:gd name="connsiteY4" fmla="*/ 0 h 5143500"/>
              <a:gd name="connsiteX0" fmla="*/ 1892808 w 4458489"/>
              <a:gd name="connsiteY0" fmla="*/ 0 h 5143500"/>
              <a:gd name="connsiteX1" fmla="*/ 4458489 w 4458489"/>
              <a:gd name="connsiteY1" fmla="*/ 0 h 5143500"/>
              <a:gd name="connsiteX2" fmla="*/ 4458489 w 4458489"/>
              <a:gd name="connsiteY2" fmla="*/ 5143500 h 5143500"/>
              <a:gd name="connsiteX3" fmla="*/ 0 w 4458489"/>
              <a:gd name="connsiteY3" fmla="*/ 5143500 h 5143500"/>
              <a:gd name="connsiteX4" fmla="*/ 1892808 w 4458489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8489" h="5143500">
                <a:moveTo>
                  <a:pt x="1892808" y="0"/>
                </a:moveTo>
                <a:lnTo>
                  <a:pt x="4458489" y="0"/>
                </a:lnTo>
                <a:lnTo>
                  <a:pt x="4458489" y="5143500"/>
                </a:lnTo>
                <a:lnTo>
                  <a:pt x="0" y="5143500"/>
                </a:lnTo>
                <a:lnTo>
                  <a:pt x="1892808" y="0"/>
                </a:lnTo>
                <a:close/>
              </a:path>
            </a:pathLst>
          </a:cu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B21F0EA-3BF6-40FA-A673-4F5A944A6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sz="2600" dirty="0">
                <a:latin typeface="Calibri" panose="020F0502020204030204" pitchFamily="34" charset="0"/>
                <a:cs typeface="Calibri" panose="020F0502020204030204" pitchFamily="34" charset="0"/>
              </a:rPr>
              <a:t>National Grid Electricity Transmission  (NGET)</a:t>
            </a:r>
            <a:br>
              <a:rPr lang="en-CA" sz="2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AD7859A9-2AD0-4452-B801-50EC0DB107B1}"/>
              </a:ext>
            </a:extLst>
          </p:cNvPr>
          <p:cNvSpPr txBox="1">
            <a:spLocks/>
          </p:cNvSpPr>
          <p:nvPr/>
        </p:nvSpPr>
        <p:spPr>
          <a:xfrm>
            <a:off x="466208" y="1750009"/>
            <a:ext cx="4105792" cy="4431376"/>
          </a:xfrm>
          <a:prstGeom prst="rect">
            <a:avLst/>
          </a:prstGeom>
        </p:spPr>
        <p:txBody>
          <a:bodyPr/>
          <a:lstStyle>
            <a:lvl1pPr marL="381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762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143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524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905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2286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2667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3048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3429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s-ES" sz="2100" dirty="0">
                <a:latin typeface="Calibri" panose="020F0502020204030204" pitchFamily="34" charset="0"/>
                <a:cs typeface="Calibri" panose="020F0502020204030204" pitchFamily="34" charset="0"/>
              </a:rPr>
              <a:t>NGET es propietaria de la red de transmisión de electricidad de alta tensión en Inglaterra y Gales</a:t>
            </a:r>
          </a:p>
          <a:p>
            <a:pPr hangingPunct="1"/>
            <a:r>
              <a:rPr lang="es-ES" sz="2100" dirty="0">
                <a:latin typeface="Calibri" panose="020F0502020204030204" pitchFamily="34" charset="0"/>
                <a:cs typeface="Calibri" panose="020F0502020204030204" pitchFamily="34" charset="0"/>
              </a:rPr>
              <a:t>7.200 kilómetros de líneas aéreas, 1.560 kilómetros de cables subterráneos y 346 subestaciones</a:t>
            </a:r>
          </a:p>
        </p:txBody>
      </p:sp>
    </p:spTree>
    <p:extLst>
      <p:ext uri="{BB962C8B-B14F-4D97-AF65-F5344CB8AC3E}">
        <p14:creationId xmlns:p14="http://schemas.microsoft.com/office/powerpoint/2010/main" val="2800818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0362EFC-4180-4BDA-A065-81EEADEDB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_tradnl" sz="2600">
                <a:latin typeface="Calibri" panose="020F0502020204030204" pitchFamily="34" charset="0"/>
                <a:cs typeface="Calibri" panose="020F0502020204030204" pitchFamily="34" charset="0"/>
              </a:rPr>
              <a:t>Foco de las Diferentes Clases de Soluciones de Activos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24B1ED-26DD-4584-8568-C9D5E8ED4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884" y="1152827"/>
            <a:ext cx="8306750" cy="47484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A94492-D41F-4044-B8B0-CDD45A4F37A0}"/>
              </a:ext>
            </a:extLst>
          </p:cNvPr>
          <p:cNvSpPr txBox="1"/>
          <p:nvPr/>
        </p:nvSpPr>
        <p:spPr>
          <a:xfrm>
            <a:off x="3410717" y="5786029"/>
            <a:ext cx="1131026" cy="211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73" dirty="0">
                <a:solidFill>
                  <a:schemeClr val="bg1">
                    <a:lumMod val="75000"/>
                  </a:schemeClr>
                </a:solidFill>
              </a:rPr>
              <a:t>Fuente: AMCL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C2E28E-FF99-4B92-8E72-44E3E2B745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171" y="3320568"/>
            <a:ext cx="619208" cy="41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79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 2">
            <a:extLst>
              <a:ext uri="{FF2B5EF4-FFF2-40B4-BE49-F238E27FC236}">
                <a16:creationId xmlns:a16="http://schemas.microsoft.com/office/drawing/2014/main" id="{7ACF6717-F824-4AFE-AA51-18DD257B0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_tradnl" sz="2600" dirty="0">
                <a:latin typeface="Calibri" panose="020F0502020204030204" pitchFamily="34" charset="0"/>
                <a:cs typeface="Calibri" panose="020F0502020204030204" pitchFamily="34" charset="0"/>
              </a:rPr>
              <a:t>Soluciones de Análisis de Decisiones</a:t>
            </a:r>
          </a:p>
        </p:txBody>
      </p:sp>
      <p:pic>
        <p:nvPicPr>
          <p:cNvPr id="196" name="Picture 195">
            <a:extLst>
              <a:ext uri="{FF2B5EF4-FFF2-40B4-BE49-F238E27FC236}">
                <a16:creationId xmlns:a16="http://schemas.microsoft.com/office/drawing/2014/main" id="{DB70017B-B334-4935-8D7A-120F54D04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353" y="1861905"/>
            <a:ext cx="8549293" cy="369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495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381774F-D96E-4686-B2E6-DB1E00F1D18D}"/>
              </a:ext>
            </a:extLst>
          </p:cNvPr>
          <p:cNvSpPr/>
          <p:nvPr/>
        </p:nvSpPr>
        <p:spPr>
          <a:xfrm>
            <a:off x="6214219" y="1167621"/>
            <a:ext cx="2917673" cy="481639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66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96E0877-4E96-4F99-B351-3AF3DA0E1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64294" tIns="32147" rIns="64294" bIns="32147" rtlCol="0" anchor="t" anchorCtr="0">
            <a:noAutofit/>
          </a:bodyPr>
          <a:lstStyle/>
          <a:p>
            <a:pPr defTabSz="642915"/>
            <a:r>
              <a:rPr lang="es-ES_tradnl" sz="2600" dirty="0">
                <a:latin typeface="Calibri" panose="020F0502020204030204" pitchFamily="34" charset="0"/>
                <a:cs typeface="Calibri" panose="020F0502020204030204" pitchFamily="34" charset="0"/>
              </a:rPr>
              <a:t>Modelos de Valor </a:t>
            </a:r>
            <a:r>
              <a:rPr lang="es-ES_tradnl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Ready-to-go</a:t>
            </a:r>
            <a:endParaRPr lang="es-ES_tradnl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79E64D6-2DA1-4054-B999-AAC179E745B1}"/>
              </a:ext>
            </a:extLst>
          </p:cNvPr>
          <p:cNvSpPr txBox="1">
            <a:spLocks/>
          </p:cNvSpPr>
          <p:nvPr/>
        </p:nvSpPr>
        <p:spPr>
          <a:xfrm>
            <a:off x="73543" y="1552853"/>
            <a:ext cx="5265568" cy="2436422"/>
          </a:xfrm>
          <a:prstGeom prst="rect">
            <a:avLst/>
          </a:prstGeom>
        </p:spPr>
        <p:txBody>
          <a:bodyPr>
            <a:noAutofit/>
          </a:bodyPr>
          <a:lstStyle>
            <a:lvl1pPr marL="381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762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143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524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905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2286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2667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3048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3429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>
              <a:lnSpc>
                <a:spcPct val="100000"/>
              </a:lnSpc>
              <a:spcBef>
                <a:spcPts val="422"/>
              </a:spcBef>
              <a:buClr>
                <a:srgbClr val="FF0000"/>
              </a:buClr>
            </a:pPr>
            <a:r>
              <a:rPr lang="es-ES_tradnl" sz="1800" dirty="0">
                <a:latin typeface="Calibri" panose="020F0502020204030204" pitchFamily="34" charset="0"/>
                <a:cs typeface="Calibri" panose="020F0502020204030204" pitchFamily="34" charset="0"/>
              </a:rPr>
              <a:t>Amplia biblioteca de más de 250 modelos de valor de mejores prácticas.</a:t>
            </a:r>
          </a:p>
          <a:p>
            <a:pPr lvl="1">
              <a:lnSpc>
                <a:spcPct val="100000"/>
              </a:lnSpc>
              <a:spcBef>
                <a:spcPts val="422"/>
              </a:spcBef>
              <a:buClr>
                <a:srgbClr val="FF0000"/>
              </a:buClr>
              <a:buFont typeface="Calibri" panose="020F0502020204030204" pitchFamily="34" charset="0"/>
              <a:buChar char="₋"/>
            </a:pPr>
            <a:r>
              <a:rPr lang="es-ES_tradnl" sz="1800" dirty="0">
                <a:latin typeface="Calibri" panose="020F0502020204030204" pitchFamily="34" charset="0"/>
                <a:cs typeface="Calibri" panose="020F0502020204030204" pitchFamily="34" charset="0"/>
              </a:rPr>
              <a:t>Agiliza la implementación en nuevos clientes</a:t>
            </a:r>
          </a:p>
          <a:p>
            <a:pPr>
              <a:lnSpc>
                <a:spcPct val="100000"/>
              </a:lnSpc>
              <a:spcBef>
                <a:spcPts val="422"/>
              </a:spcBef>
              <a:buClr>
                <a:srgbClr val="FF0000"/>
              </a:buClr>
            </a:pPr>
            <a:r>
              <a:rPr lang="es-ES_tradnl" sz="1800" dirty="0">
                <a:latin typeface="Calibri" panose="020F0502020204030204" pitchFamily="34" charset="0"/>
                <a:cs typeface="Calibri" panose="020F0502020204030204" pitchFamily="34" charset="0"/>
              </a:rPr>
              <a:t>Probado por organizaciones líderes en múltiples industrias:</a:t>
            </a:r>
          </a:p>
          <a:p>
            <a:pPr lvl="1">
              <a:lnSpc>
                <a:spcPct val="100000"/>
              </a:lnSpc>
              <a:spcBef>
                <a:spcPts val="422"/>
              </a:spcBef>
              <a:buClr>
                <a:srgbClr val="FF0000"/>
              </a:buClr>
              <a:buFont typeface="Calibri" panose="020F0502020204030204" pitchFamily="34" charset="0"/>
              <a:buChar char="₋"/>
            </a:pPr>
            <a:r>
              <a:rPr lang="es-ES_tradnl" sz="1800" dirty="0">
                <a:latin typeface="Calibri" panose="020F0502020204030204" pitchFamily="34" charset="0"/>
                <a:cs typeface="Calibri" panose="020F0502020204030204" pitchFamily="34" charset="0"/>
              </a:rPr>
              <a:t>Generación Eléctrica: Fósil, Hidroeléctrica, Nuclear, Geotérmica.</a:t>
            </a:r>
          </a:p>
          <a:p>
            <a:pPr lvl="1">
              <a:lnSpc>
                <a:spcPct val="100000"/>
              </a:lnSpc>
              <a:spcBef>
                <a:spcPts val="422"/>
              </a:spcBef>
              <a:buClr>
                <a:srgbClr val="FF0000"/>
              </a:buClr>
              <a:buFont typeface="Calibri" panose="020F0502020204030204" pitchFamily="34" charset="0"/>
              <a:buChar char="₋"/>
            </a:pPr>
            <a:r>
              <a:rPr lang="es-ES_tradnl" sz="1800" dirty="0">
                <a:latin typeface="Calibri" panose="020F0502020204030204" pitchFamily="34" charset="0"/>
                <a:cs typeface="Calibri" panose="020F0502020204030204" pitchFamily="34" charset="0"/>
              </a:rPr>
              <a:t>Transmisión y distribución eléctrica</a:t>
            </a:r>
          </a:p>
          <a:p>
            <a:pPr lvl="1">
              <a:lnSpc>
                <a:spcPct val="100000"/>
              </a:lnSpc>
              <a:spcBef>
                <a:spcPts val="422"/>
              </a:spcBef>
              <a:buClr>
                <a:srgbClr val="FF0000"/>
              </a:buClr>
              <a:buFont typeface="Calibri" panose="020F0502020204030204" pitchFamily="34" charset="0"/>
              <a:buChar char="₋"/>
            </a:pPr>
            <a:r>
              <a:rPr lang="es-ES_tradnl" sz="1800" dirty="0">
                <a:latin typeface="Calibri" panose="020F0502020204030204" pitchFamily="34" charset="0"/>
                <a:cs typeface="Calibri" panose="020F0502020204030204" pitchFamily="34" charset="0"/>
              </a:rPr>
              <a:t>Transporte y Distribución de gas natural</a:t>
            </a:r>
          </a:p>
          <a:p>
            <a:pPr lvl="1">
              <a:lnSpc>
                <a:spcPct val="100000"/>
              </a:lnSpc>
              <a:spcBef>
                <a:spcPts val="422"/>
              </a:spcBef>
              <a:buClr>
                <a:srgbClr val="FF0000"/>
              </a:buClr>
              <a:buFont typeface="Calibri" panose="020F0502020204030204" pitchFamily="34" charset="0"/>
              <a:buChar char="₋"/>
            </a:pPr>
            <a:r>
              <a:rPr lang="es-ES_tradnl" sz="1800" dirty="0">
                <a:latin typeface="Calibri" panose="020F0502020204030204" pitchFamily="34" charset="0"/>
                <a:cs typeface="Calibri" panose="020F0502020204030204" pitchFamily="34" charset="0"/>
              </a:rPr>
              <a:t>Agua y saneamiento</a:t>
            </a:r>
          </a:p>
          <a:p>
            <a:pPr lvl="1">
              <a:lnSpc>
                <a:spcPct val="100000"/>
              </a:lnSpc>
              <a:spcBef>
                <a:spcPts val="422"/>
              </a:spcBef>
              <a:buClr>
                <a:srgbClr val="FF0000"/>
              </a:buClr>
              <a:buFont typeface="Calibri" panose="020F0502020204030204" pitchFamily="34" charset="0"/>
              <a:buChar char="₋"/>
            </a:pPr>
            <a:r>
              <a:rPr lang="es-ES_tradnl" sz="1800" dirty="0">
                <a:latin typeface="Calibri" panose="020F0502020204030204" pitchFamily="34" charset="0"/>
                <a:cs typeface="Calibri" panose="020F0502020204030204" pitchFamily="34" charset="0"/>
              </a:rPr>
              <a:t>Oil / Gas, IT, Transporte, Otros</a:t>
            </a:r>
          </a:p>
          <a:p>
            <a:pPr>
              <a:lnSpc>
                <a:spcPct val="100000"/>
              </a:lnSpc>
              <a:spcBef>
                <a:spcPts val="422"/>
              </a:spcBef>
              <a:buClr>
                <a:srgbClr val="FF0000"/>
              </a:buClr>
            </a:pPr>
            <a:r>
              <a:rPr lang="es-ES_tradnl" sz="1800" dirty="0">
                <a:latin typeface="Calibri" panose="020F0502020204030204" pitchFamily="34" charset="0"/>
                <a:cs typeface="Calibri" panose="020F0502020204030204" pitchFamily="34" charset="0"/>
              </a:rPr>
              <a:t>Implementa estándares en evaluación de riesgos</a:t>
            </a:r>
          </a:p>
          <a:p>
            <a:pPr lvl="1">
              <a:lnSpc>
                <a:spcPct val="100000"/>
              </a:lnSpc>
              <a:spcBef>
                <a:spcPts val="422"/>
              </a:spcBef>
              <a:buClr>
                <a:srgbClr val="FF0000"/>
              </a:buClr>
              <a:buFont typeface="Calibri" panose="020F0502020204030204" pitchFamily="34" charset="0"/>
              <a:buChar char="₋"/>
            </a:pPr>
            <a:r>
              <a:rPr lang="es-ES_tradnl" sz="1800" dirty="0">
                <a:latin typeface="Calibri" panose="020F0502020204030204" pitchFamily="34" charset="0"/>
                <a:cs typeface="Calibri" panose="020F0502020204030204" pitchFamily="34" charset="0"/>
              </a:rPr>
              <a:t>NOMS &amp; CNAIM</a:t>
            </a:r>
          </a:p>
          <a:p>
            <a:pPr>
              <a:lnSpc>
                <a:spcPct val="100000"/>
              </a:lnSpc>
              <a:spcBef>
                <a:spcPts val="422"/>
              </a:spcBef>
              <a:buClr>
                <a:srgbClr val="FF0000"/>
              </a:buClr>
            </a:pPr>
            <a:r>
              <a:rPr lang="es-ES_tradnl" sz="1800" dirty="0">
                <a:latin typeface="Calibri" panose="020F0502020204030204" pitchFamily="34" charset="0"/>
                <a:cs typeface="Calibri" panose="020F0502020204030204" pitchFamily="34" charset="0"/>
              </a:rPr>
              <a:t>Expandiéndose y evolucionando constantemente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3A0C7E9-ACE2-4A2F-8D01-680611326DC7}"/>
              </a:ext>
            </a:extLst>
          </p:cNvPr>
          <p:cNvSpPr txBox="1">
            <a:spLocks/>
          </p:cNvSpPr>
          <p:nvPr/>
        </p:nvSpPr>
        <p:spPr>
          <a:xfrm>
            <a:off x="360986" y="1167621"/>
            <a:ext cx="5999063" cy="252297"/>
          </a:xfrm>
          <a:prstGeom prst="rect">
            <a:avLst/>
          </a:prstGeom>
        </p:spPr>
        <p:txBody>
          <a:bodyPr vert="horz" lIns="64294" tIns="32147" rIns="64294" bIns="32147" rtlCol="0" anchor="b" anchorCtr="0">
            <a:noAutofit/>
          </a:bodyPr>
          <a:lstStyle>
            <a:lvl1pPr marL="381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762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143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524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905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2286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2667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3048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3429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defTabSz="642915">
              <a:lnSpc>
                <a:spcPct val="100000"/>
              </a:lnSpc>
              <a:spcAft>
                <a:spcPts val="422"/>
              </a:spcAft>
              <a:buNone/>
            </a:pPr>
            <a:r>
              <a:rPr lang="es-ES_tradnl" sz="2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Biblioteca de Modelos de Valor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E62CE-4E46-4F75-BE05-6EE794D51D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111" y="1906578"/>
            <a:ext cx="3622480" cy="379846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501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66F5BEC2-1597-4120-9520-9B2FFF847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sz="2600" dirty="0">
                <a:latin typeface="Calibri" panose="020F0502020204030204" pitchFamily="34" charset="0"/>
                <a:cs typeface="Calibri" panose="020F0502020204030204" pitchFamily="34" charset="0"/>
              </a:rPr>
              <a:t>Marco de Valor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DCC05F97-C36E-4B18-BC1F-25BA0FE965F5}"/>
              </a:ext>
            </a:extLst>
          </p:cNvPr>
          <p:cNvSpPr txBox="1">
            <a:spLocks/>
          </p:cNvSpPr>
          <p:nvPr/>
        </p:nvSpPr>
        <p:spPr>
          <a:xfrm>
            <a:off x="805299" y="1103458"/>
            <a:ext cx="5849204" cy="271865"/>
          </a:xfrm>
          <a:prstGeom prst="rect">
            <a:avLst/>
          </a:prstGeom>
        </p:spPr>
        <p:txBody>
          <a:bodyPr>
            <a:noAutofit/>
          </a:bodyPr>
          <a:lstStyle>
            <a:lvl1pPr marL="381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762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143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524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905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2286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2667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3048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3429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>
              <a:buNone/>
            </a:pPr>
            <a:r>
              <a:rPr lang="es-ES" sz="2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Ejemplo Marco de Valor con alineación estratégica</a:t>
            </a:r>
          </a:p>
        </p:txBody>
      </p:sp>
      <p:sp>
        <p:nvSpPr>
          <p:cNvPr id="8" name="AutoShape 4" descr="Image result for recycle icons">
            <a:extLst>
              <a:ext uri="{FF2B5EF4-FFF2-40B4-BE49-F238E27FC236}">
                <a16:creationId xmlns:a16="http://schemas.microsoft.com/office/drawing/2014/main" id="{D3E8E23B-3278-49D2-8441-E44D46C7E8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66081" y="1551439"/>
            <a:ext cx="160734" cy="16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8220" tIns="24110" rIns="48220" bIns="24110" numCol="1" anchor="t" anchorCtr="0" compatLnSpc="1">
            <a:prstTxWarp prst="textNoShape">
              <a:avLst/>
            </a:prstTxWarp>
          </a:bodyPr>
          <a:lstStyle/>
          <a:p>
            <a:endParaRPr lang="en-CA" sz="949"/>
          </a:p>
        </p:txBody>
      </p:sp>
      <p:sp>
        <p:nvSpPr>
          <p:cNvPr id="9" name="AutoShape 6" descr="Image result for recycle icons">
            <a:extLst>
              <a:ext uri="{FF2B5EF4-FFF2-40B4-BE49-F238E27FC236}">
                <a16:creationId xmlns:a16="http://schemas.microsoft.com/office/drawing/2014/main" id="{FE912CB0-4C3E-4AFC-ACA1-B8E70C94D22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46448" y="1631806"/>
            <a:ext cx="160734" cy="16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8220" tIns="24110" rIns="48220" bIns="24110" numCol="1" anchor="t" anchorCtr="0" compatLnSpc="1">
            <a:prstTxWarp prst="textNoShape">
              <a:avLst/>
            </a:prstTxWarp>
          </a:bodyPr>
          <a:lstStyle/>
          <a:p>
            <a:endParaRPr lang="en-CA" sz="949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EB2927-D669-4C6A-A1D7-FA3942937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108" y="1677272"/>
            <a:ext cx="7361783" cy="406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118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8">
            <a:extLst>
              <a:ext uri="{FF2B5EF4-FFF2-40B4-BE49-F238E27FC236}">
                <a16:creationId xmlns:a16="http://schemas.microsoft.com/office/drawing/2014/main" id="{AAB9CE8D-CE29-489C-8929-94DBE7B9C6F7}"/>
              </a:ext>
            </a:extLst>
          </p:cNvPr>
          <p:cNvSpPr txBox="1">
            <a:spLocks/>
          </p:cNvSpPr>
          <p:nvPr/>
        </p:nvSpPr>
        <p:spPr>
          <a:xfrm>
            <a:off x="917614" y="879941"/>
            <a:ext cx="8052084" cy="257257"/>
          </a:xfrm>
          <a:prstGeom prst="rect">
            <a:avLst/>
          </a:prstGeom>
        </p:spPr>
        <p:txBody>
          <a:bodyPr/>
          <a:lstStyle>
            <a:lvl1pPr marL="381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762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143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524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905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2286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2667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3048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3429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>
              <a:buNone/>
            </a:pPr>
            <a:r>
              <a:rPr lang="es-EC" sz="21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CA" sz="21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laneamiento</a:t>
            </a:r>
            <a:r>
              <a:rPr lang="en-CA" sz="21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CA" sz="21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gestión</a:t>
            </a:r>
            <a:r>
              <a:rPr lang="en-CA" sz="21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CA" sz="21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inversiones</a:t>
            </a:r>
            <a:r>
              <a:rPr lang="en-CA" sz="21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 </a:t>
            </a:r>
            <a:r>
              <a:rPr lang="en-CA" sz="21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activos</a:t>
            </a:r>
            <a:r>
              <a:rPr lang="en-CA" sz="21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los </a:t>
            </a:r>
            <a:r>
              <a:rPr lang="en-CA" sz="21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datos</a:t>
            </a:r>
            <a:r>
              <a:rPr lang="en-CA" sz="21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21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existentes</a:t>
            </a:r>
            <a:r>
              <a:rPr lang="en-CA" sz="21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0" name="Title 26">
            <a:extLst>
              <a:ext uri="{FF2B5EF4-FFF2-40B4-BE49-F238E27FC236}">
                <a16:creationId xmlns:a16="http://schemas.microsoft.com/office/drawing/2014/main" id="{3F809DAE-5757-46D5-9367-B1691B8D3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9013" y="42734"/>
            <a:ext cx="2688297" cy="965835"/>
          </a:xfrm>
        </p:spPr>
        <p:txBody>
          <a:bodyPr>
            <a:noAutofit/>
          </a:bodyPr>
          <a:lstStyle/>
          <a:p>
            <a:r>
              <a:rPr lang="en-CA" sz="2600" dirty="0">
                <a:latin typeface="Calibri" panose="020F0502020204030204" pitchFamily="34" charset="0"/>
                <a:cs typeface="Calibri" panose="020F0502020204030204" pitchFamily="34" charset="0"/>
              </a:rPr>
              <a:t>Copperleaf Suite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37AED919-F572-936B-BDB4-C049FE4BF10D}"/>
              </a:ext>
            </a:extLst>
          </p:cNvPr>
          <p:cNvGrpSpPr/>
          <p:nvPr/>
        </p:nvGrpSpPr>
        <p:grpSpPr>
          <a:xfrm>
            <a:off x="1307115" y="1854473"/>
            <a:ext cx="6366304" cy="3802418"/>
            <a:chOff x="2080113" y="2559387"/>
            <a:chExt cx="4638979" cy="2770734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44F073A4-E268-44E3-A888-C05348290486}"/>
                </a:ext>
              </a:extLst>
            </p:cNvPr>
            <p:cNvGrpSpPr/>
            <p:nvPr/>
          </p:nvGrpSpPr>
          <p:grpSpPr>
            <a:xfrm>
              <a:off x="2080113" y="4759311"/>
              <a:ext cx="4636396" cy="560201"/>
              <a:chOff x="202825" y="5439606"/>
              <a:chExt cx="8233818" cy="1243160"/>
            </a:xfrm>
            <a:effectLst/>
          </p:grpSpPr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AE25C10A-019B-4DA6-ACEB-4FA3E1E6F2C2}"/>
                  </a:ext>
                </a:extLst>
              </p:cNvPr>
              <p:cNvSpPr/>
              <p:nvPr/>
            </p:nvSpPr>
            <p:spPr>
              <a:xfrm>
                <a:off x="251521" y="5439606"/>
                <a:ext cx="8185122" cy="914400"/>
              </a:xfrm>
              <a:prstGeom prst="rect">
                <a:avLst/>
              </a:prstGeom>
              <a:solidFill>
                <a:srgbClr val="FFFFFF">
                  <a:lumMod val="95000"/>
                </a:srgbClr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642915">
                  <a:defRPr/>
                </a:pPr>
                <a:endParaRPr lang="en-US" sz="949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AA0E2B2F-01C3-4B47-B229-F55E9E59B97B}"/>
                  </a:ext>
                </a:extLst>
              </p:cNvPr>
              <p:cNvSpPr/>
              <p:nvPr/>
            </p:nvSpPr>
            <p:spPr>
              <a:xfrm>
                <a:off x="202825" y="5564359"/>
                <a:ext cx="2874275" cy="1118407"/>
              </a:xfrm>
              <a:prstGeom prst="rect">
                <a:avLst/>
              </a:prstGeom>
              <a:ln w="3175"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 defTabSz="642915">
                  <a:lnSpc>
                    <a:spcPct val="80000"/>
                  </a:lnSpc>
                  <a:defRPr/>
                </a:pPr>
                <a:r>
                  <a:rPr lang="es-EC" sz="844" b="1" dirty="0">
                    <a:solidFill>
                      <a:srgbClr val="006298"/>
                    </a:solidFill>
                    <a:latin typeface="Calibri"/>
                  </a:rPr>
                  <a:t>ESTRATEGIA DE CICLO DE VIDA DE ACTIVOS</a:t>
                </a:r>
                <a:endParaRPr lang="en-CA" sz="844" b="1" dirty="0">
                  <a:solidFill>
                    <a:srgbClr val="006298"/>
                  </a:solidFill>
                  <a:latin typeface="Calibri"/>
                </a:endParaRPr>
              </a:p>
              <a:p>
                <a:pPr defTabSz="642915">
                  <a:lnSpc>
                    <a:spcPct val="80000"/>
                  </a:lnSpc>
                  <a:defRPr/>
                </a:pPr>
                <a:r>
                  <a:rPr lang="en-CA" sz="844" dirty="0">
                    <a:solidFill>
                      <a:srgbClr val="006298"/>
                    </a:solidFill>
                    <a:latin typeface="Calibri"/>
                  </a:rPr>
                  <a:t>(&lt;~20-40 AÑOS)</a:t>
                </a:r>
                <a:endParaRPr lang="en-CA" sz="844" b="1" dirty="0">
                  <a:solidFill>
                    <a:srgbClr val="006298"/>
                  </a:solidFill>
                  <a:latin typeface="Calibri"/>
                </a:endParaRPr>
              </a:p>
              <a:p>
                <a:pPr defTabSz="642915">
                  <a:lnSpc>
                    <a:spcPct val="80000"/>
                  </a:lnSpc>
                  <a:defRPr/>
                </a:pPr>
                <a:endParaRPr lang="en-CA" sz="791" b="1" dirty="0">
                  <a:solidFill>
                    <a:srgbClr val="006298"/>
                  </a:solidFill>
                  <a:latin typeface="Calibri"/>
                </a:endParaRPr>
              </a:p>
            </p:txBody>
          </p: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604237DE-6462-4D7B-B281-A36B6E057A69}"/>
                </a:ext>
              </a:extLst>
            </p:cNvPr>
            <p:cNvGrpSpPr/>
            <p:nvPr/>
          </p:nvGrpSpPr>
          <p:grpSpPr>
            <a:xfrm>
              <a:off x="3964045" y="2559387"/>
              <a:ext cx="1026220" cy="711913"/>
              <a:chOff x="3786832" y="1059201"/>
              <a:chExt cx="1946017" cy="1349999"/>
            </a:xfrm>
          </p:grpSpPr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B52482CA-5C3F-4B14-8DFC-0C261362AC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60849" y="1059201"/>
                <a:ext cx="1872000" cy="1349999"/>
              </a:xfrm>
              <a:prstGeom prst="rect">
                <a:avLst/>
              </a:prstGeom>
            </p:spPr>
          </p:pic>
          <p:pic>
            <p:nvPicPr>
              <p:cNvPr id="100" name="Picture 99">
                <a:extLst>
                  <a:ext uri="{FF2B5EF4-FFF2-40B4-BE49-F238E27FC236}">
                    <a16:creationId xmlns:a16="http://schemas.microsoft.com/office/drawing/2014/main" id="{1EB84AE3-1F7A-4E74-AB98-4FE6F46B7D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47428" y="1898298"/>
                <a:ext cx="514176" cy="370800"/>
              </a:xfrm>
              <a:prstGeom prst="rect">
                <a:avLst/>
              </a:prstGeom>
            </p:spPr>
          </p:pic>
          <p:pic>
            <p:nvPicPr>
              <p:cNvPr id="101" name="Picture 100">
                <a:extLst>
                  <a:ext uri="{FF2B5EF4-FFF2-40B4-BE49-F238E27FC236}">
                    <a16:creationId xmlns:a16="http://schemas.microsoft.com/office/drawing/2014/main" id="{CE6D1590-8BCE-4922-8025-CD5E18501E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4063" y="1898298"/>
                <a:ext cx="514176" cy="370800"/>
              </a:xfrm>
              <a:prstGeom prst="rect">
                <a:avLst/>
              </a:prstGeom>
            </p:spPr>
          </p:pic>
          <p:pic>
            <p:nvPicPr>
              <p:cNvPr id="102" name="Picture 101">
                <a:extLst>
                  <a:ext uri="{FF2B5EF4-FFF2-40B4-BE49-F238E27FC236}">
                    <a16:creationId xmlns:a16="http://schemas.microsoft.com/office/drawing/2014/main" id="{453ABD4F-D296-47AF-A9B2-83069F6A49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40698" y="1898298"/>
                <a:ext cx="514176" cy="370800"/>
              </a:xfrm>
              <a:prstGeom prst="rect">
                <a:avLst/>
              </a:prstGeom>
            </p:spPr>
          </p:pic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7DB68D69-5365-4E04-BD83-9D4BB3DF6315}"/>
                  </a:ext>
                </a:extLst>
              </p:cNvPr>
              <p:cNvSpPr txBox="1"/>
              <p:nvPr/>
            </p:nvSpPr>
            <p:spPr>
              <a:xfrm>
                <a:off x="3786832" y="1330529"/>
                <a:ext cx="1941773" cy="816240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defTabSz="642915">
                  <a:lnSpc>
                    <a:spcPct val="80000"/>
                  </a:lnSpc>
                </a:pPr>
                <a:r>
                  <a:rPr lang="en-CA" sz="914" b="1" dirty="0">
                    <a:solidFill>
                      <a:prstClr val="white"/>
                    </a:solidFill>
                    <a:latin typeface="Calibri"/>
                  </a:rPr>
                  <a:t>PROPUESTAS DE INVERSIONES</a:t>
                </a:r>
              </a:p>
              <a:p>
                <a:pPr defTabSz="642915">
                  <a:lnSpc>
                    <a:spcPct val="80000"/>
                  </a:lnSpc>
                </a:pPr>
                <a:endParaRPr lang="en-CA" sz="896" b="1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6F6C3329-3667-418E-BAA1-CA5A126A2E99}"/>
                </a:ext>
              </a:extLst>
            </p:cNvPr>
            <p:cNvGrpSpPr/>
            <p:nvPr/>
          </p:nvGrpSpPr>
          <p:grpSpPr>
            <a:xfrm>
              <a:off x="5004073" y="2730550"/>
              <a:ext cx="1610763" cy="575618"/>
              <a:chOff x="5755404" y="1408979"/>
              <a:chExt cx="3054484" cy="1091540"/>
            </a:xfrm>
          </p:grpSpPr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C4DF5C6A-BC14-4476-9E18-522D1BDF7A5B}"/>
                  </a:ext>
                </a:extLst>
              </p:cNvPr>
              <p:cNvGrpSpPr/>
              <p:nvPr/>
            </p:nvGrpSpPr>
            <p:grpSpPr>
              <a:xfrm>
                <a:off x="5755404" y="1408979"/>
                <a:ext cx="3054484" cy="1091540"/>
                <a:chOff x="5755404" y="1408979"/>
                <a:chExt cx="3054484" cy="1091540"/>
              </a:xfrm>
            </p:grpSpPr>
            <p:pic>
              <p:nvPicPr>
                <p:cNvPr id="107" name="Picture 106">
                  <a:extLst>
                    <a:ext uri="{FF2B5EF4-FFF2-40B4-BE49-F238E27FC236}">
                      <a16:creationId xmlns:a16="http://schemas.microsoft.com/office/drawing/2014/main" id="{C9E07BA8-CC53-454E-80EA-8F5E35159C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40658" y="1408979"/>
                  <a:ext cx="514176" cy="370800"/>
                </a:xfrm>
                <a:prstGeom prst="rect">
                  <a:avLst/>
                </a:prstGeom>
              </p:spPr>
            </p:pic>
            <p:pic>
              <p:nvPicPr>
                <p:cNvPr id="108" name="Picture 107">
                  <a:extLst>
                    <a:ext uri="{FF2B5EF4-FFF2-40B4-BE49-F238E27FC236}">
                      <a16:creationId xmlns:a16="http://schemas.microsoft.com/office/drawing/2014/main" id="{87E3C980-3560-418C-9863-7193CD5B26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60450" y="1408979"/>
                  <a:ext cx="514177" cy="370800"/>
                </a:xfrm>
                <a:prstGeom prst="rect">
                  <a:avLst/>
                </a:prstGeom>
              </p:spPr>
            </p:pic>
            <p:grpSp>
              <p:nvGrpSpPr>
                <p:cNvPr id="109" name="Group 108">
                  <a:extLst>
                    <a:ext uri="{FF2B5EF4-FFF2-40B4-BE49-F238E27FC236}">
                      <a16:creationId xmlns:a16="http://schemas.microsoft.com/office/drawing/2014/main" id="{81A07C9C-376F-4015-A51C-02C2E6D56402}"/>
                    </a:ext>
                  </a:extLst>
                </p:cNvPr>
                <p:cNvGrpSpPr/>
                <p:nvPr/>
              </p:nvGrpSpPr>
              <p:grpSpPr>
                <a:xfrm>
                  <a:off x="5755404" y="1409465"/>
                  <a:ext cx="3054484" cy="1091054"/>
                  <a:chOff x="5755404" y="1409465"/>
                  <a:chExt cx="3054484" cy="1091054"/>
                </a:xfrm>
              </p:grpSpPr>
              <p:pic>
                <p:nvPicPr>
                  <p:cNvPr id="110" name="Picture 109" descr="Arrows03.png">
                    <a:extLst>
                      <a:ext uri="{FF2B5EF4-FFF2-40B4-BE49-F238E27FC236}">
                        <a16:creationId xmlns:a16="http://schemas.microsoft.com/office/drawing/2014/main" id="{0AC5445C-6879-4BAE-91DB-EE814BF0AC9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rot="10800000">
                    <a:off x="5755404" y="1765021"/>
                    <a:ext cx="1025831" cy="509184"/>
                  </a:xfrm>
                  <a:prstGeom prst="rect">
                    <a:avLst/>
                  </a:prstGeom>
                </p:spPr>
              </p:pic>
              <p:sp>
                <p:nvSpPr>
                  <p:cNvPr id="111" name="Rectangle 110">
                    <a:extLst>
                      <a:ext uri="{FF2B5EF4-FFF2-40B4-BE49-F238E27FC236}">
                        <a16:creationId xmlns:a16="http://schemas.microsoft.com/office/drawing/2014/main" id="{75F3F06E-1728-42FF-8613-2C09A324E9BB}"/>
                      </a:ext>
                    </a:extLst>
                  </p:cNvPr>
                  <p:cNvSpPr/>
                  <p:nvPr/>
                </p:nvSpPr>
                <p:spPr>
                  <a:xfrm>
                    <a:off x="6153873" y="1804292"/>
                    <a:ext cx="2656015" cy="69622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defTabSz="642915">
                      <a:lnSpc>
                        <a:spcPct val="80000"/>
                      </a:lnSpc>
                      <a:defRPr/>
                    </a:pPr>
                    <a:r>
                      <a:rPr lang="en-CA" sz="738" dirty="0">
                        <a:solidFill>
                          <a:srgbClr val="474747"/>
                        </a:solidFill>
                        <a:latin typeface="Calibri"/>
                      </a:rPr>
                      <a:t>EXPANSI</a:t>
                    </a:r>
                    <a:r>
                      <a:rPr lang="es-EC" sz="738" dirty="0">
                        <a:solidFill>
                          <a:srgbClr val="474747"/>
                        </a:solidFill>
                        <a:latin typeface="Calibri"/>
                      </a:rPr>
                      <a:t>ÓN</a:t>
                    </a:r>
                    <a:endParaRPr lang="en-CA" sz="738" dirty="0">
                      <a:solidFill>
                        <a:srgbClr val="474747"/>
                      </a:solidFill>
                      <a:latin typeface="Calibri"/>
                    </a:endParaRPr>
                  </a:p>
                  <a:p>
                    <a:pPr defTabSz="642915">
                      <a:lnSpc>
                        <a:spcPct val="80000"/>
                      </a:lnSpc>
                      <a:defRPr/>
                    </a:pPr>
                    <a:r>
                      <a:rPr lang="en-CA" sz="738" dirty="0">
                        <a:solidFill>
                          <a:srgbClr val="474747"/>
                        </a:solidFill>
                        <a:latin typeface="Calibri"/>
                      </a:rPr>
                      <a:t>CAMBIOS OPERACIONALES</a:t>
                    </a:r>
                  </a:p>
                  <a:p>
                    <a:pPr defTabSz="642915">
                      <a:lnSpc>
                        <a:spcPct val="80000"/>
                      </a:lnSpc>
                      <a:defRPr/>
                    </a:pPr>
                    <a:endParaRPr lang="en-CA" sz="738" dirty="0">
                      <a:solidFill>
                        <a:srgbClr val="474747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112" name="Straight Connector 111">
                    <a:extLst>
                      <a:ext uri="{FF2B5EF4-FFF2-40B4-BE49-F238E27FC236}">
                        <a16:creationId xmlns:a16="http://schemas.microsoft.com/office/drawing/2014/main" id="{1F10C730-BF1E-45CB-93E5-FA3ABCCF9A07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436157" y="1777345"/>
                    <a:ext cx="2160000" cy="1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8DC8E8"/>
                    </a:solidFill>
                    <a:prstDash val="solid"/>
                  </a:ln>
                  <a:effectLst/>
                </p:spPr>
              </p:cxnSp>
              <p:pic>
                <p:nvPicPr>
                  <p:cNvPr id="113" name="Picture 112" descr="Folder_Tools.png">
                    <a:extLst>
                      <a:ext uri="{FF2B5EF4-FFF2-40B4-BE49-F238E27FC236}">
                        <a16:creationId xmlns:a16="http://schemas.microsoft.com/office/drawing/2014/main" id="{F3191287-4D40-4687-8861-27312F48B65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682358" y="1409465"/>
                    <a:ext cx="512060" cy="370314"/>
                  </a:xfrm>
                  <a:prstGeom prst="rect">
                    <a:avLst/>
                  </a:prstGeom>
                </p:spPr>
              </p:pic>
            </p:grpSp>
          </p:grp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1C6BFE8B-82BD-4B2B-8C46-DC58DC3A3DC1}"/>
                  </a:ext>
                </a:extLst>
              </p:cNvPr>
              <p:cNvCxnSpPr/>
              <p:nvPr/>
            </p:nvCxnSpPr>
            <p:spPr>
              <a:xfrm flipV="1">
                <a:off x="6436157" y="2262375"/>
                <a:ext cx="2160000" cy="1"/>
              </a:xfrm>
              <a:prstGeom prst="line">
                <a:avLst/>
              </a:prstGeom>
              <a:noFill/>
              <a:ln w="12700" cap="flat" cmpd="sng" algn="ctr">
                <a:solidFill>
                  <a:srgbClr val="8DC8E8"/>
                </a:solidFill>
                <a:prstDash val="solid"/>
              </a:ln>
              <a:effectLst/>
            </p:spPr>
          </p:cxn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8E577897-7A4C-442C-A723-D671020268E1}"/>
                </a:ext>
              </a:extLst>
            </p:cNvPr>
            <p:cNvGrpSpPr/>
            <p:nvPr/>
          </p:nvGrpSpPr>
          <p:grpSpPr>
            <a:xfrm>
              <a:off x="3975372" y="3287077"/>
              <a:ext cx="1028700" cy="240881"/>
              <a:chOff x="3833042" y="2556910"/>
              <a:chExt cx="1950720" cy="456783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04230877-C36D-4264-9444-5775DA988BEF}"/>
                  </a:ext>
                </a:extLst>
              </p:cNvPr>
              <p:cNvSpPr txBox="1"/>
              <p:nvPr/>
            </p:nvSpPr>
            <p:spPr>
              <a:xfrm>
                <a:off x="3833042" y="2588334"/>
                <a:ext cx="1950720" cy="377176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defTabSz="642915">
                  <a:lnSpc>
                    <a:spcPct val="80000"/>
                  </a:lnSpc>
                  <a:defRPr/>
                </a:pPr>
                <a:r>
                  <a:rPr lang="en-CA" sz="844" b="1" dirty="0">
                    <a:solidFill>
                      <a:prstClr val="white"/>
                    </a:solidFill>
                    <a:latin typeface="Calibri"/>
                  </a:rPr>
                  <a:t>VALORACION</a:t>
                </a:r>
              </a:p>
            </p:txBody>
          </p:sp>
          <p:pic>
            <p:nvPicPr>
              <p:cNvPr id="116" name="Picture 115" descr="Scale.png">
                <a:extLst>
                  <a:ext uri="{FF2B5EF4-FFF2-40B4-BE49-F238E27FC236}">
                    <a16:creationId xmlns:a16="http://schemas.microsoft.com/office/drawing/2014/main" id="{7D72BFEB-F94E-43D6-BF11-CD29C1C4AC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51020" y="2556910"/>
                <a:ext cx="396000" cy="358448"/>
              </a:xfrm>
              <a:prstGeom prst="rect">
                <a:avLst/>
              </a:prstGeom>
            </p:spPr>
          </p:pic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4939D152-4E22-45C6-BE2C-129726077D08}"/>
                  </a:ext>
                </a:extLst>
              </p:cNvPr>
              <p:cNvCxnSpPr/>
              <p:nvPr/>
            </p:nvCxnSpPr>
            <p:spPr>
              <a:xfrm>
                <a:off x="3907597" y="3013692"/>
                <a:ext cx="1838347" cy="1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/>
                </a:solidFill>
                <a:prstDash val="solid"/>
              </a:ln>
              <a:effectLst/>
            </p:spPr>
          </p:cxn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55B49FC5-1A0A-4CD3-9B38-02E8CDB46F69}"/>
                </a:ext>
              </a:extLst>
            </p:cNvPr>
            <p:cNvGrpSpPr/>
            <p:nvPr/>
          </p:nvGrpSpPr>
          <p:grpSpPr>
            <a:xfrm>
              <a:off x="2503474" y="4752253"/>
              <a:ext cx="4215618" cy="577868"/>
              <a:chOff x="1060565" y="5521762"/>
              <a:chExt cx="7848394" cy="1095810"/>
            </a:xfrm>
          </p:grpSpPr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75C9DC08-AA69-468C-903A-7E57E689F475}"/>
                  </a:ext>
                </a:extLst>
              </p:cNvPr>
              <p:cNvGrpSpPr/>
              <p:nvPr/>
            </p:nvGrpSpPr>
            <p:grpSpPr>
              <a:xfrm>
                <a:off x="3269704" y="5521762"/>
                <a:ext cx="5639255" cy="940284"/>
                <a:chOff x="3269704" y="5521762"/>
                <a:chExt cx="5639255" cy="940284"/>
              </a:xfrm>
            </p:grpSpPr>
            <p:grpSp>
              <p:nvGrpSpPr>
                <p:cNvPr id="121" name="Group 120">
                  <a:extLst>
                    <a:ext uri="{FF2B5EF4-FFF2-40B4-BE49-F238E27FC236}">
                      <a16:creationId xmlns:a16="http://schemas.microsoft.com/office/drawing/2014/main" id="{E80AA94B-BBA1-4659-8325-469886AFAF54}"/>
                    </a:ext>
                  </a:extLst>
                </p:cNvPr>
                <p:cNvGrpSpPr/>
                <p:nvPr/>
              </p:nvGrpSpPr>
              <p:grpSpPr>
                <a:xfrm>
                  <a:off x="3269704" y="5521762"/>
                  <a:ext cx="5639255" cy="928894"/>
                  <a:chOff x="3392315" y="5535140"/>
                  <a:chExt cx="5238978" cy="1087033"/>
                </a:xfrm>
              </p:grpSpPr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id="{34D3BB58-44A1-4F4A-ADAF-45A83A20B55F}"/>
                      </a:ext>
                    </a:extLst>
                  </p:cNvPr>
                  <p:cNvSpPr/>
                  <p:nvPr/>
                </p:nvSpPr>
                <p:spPr>
                  <a:xfrm>
                    <a:off x="3392315" y="5535140"/>
                    <a:ext cx="5238978" cy="818866"/>
                  </a:xfrm>
                  <a:prstGeom prst="rect">
                    <a:avLst/>
                  </a:prstGeom>
                  <a:solidFill>
                    <a:srgbClr val="FFFFFF">
                      <a:lumMod val="85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defTabSz="642915">
                      <a:defRPr/>
                    </a:pPr>
                    <a:endParaRPr lang="en-US" sz="949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CFBE5CFE-BD1A-4EF2-9EFF-C2B3F53DB13A}"/>
                      </a:ext>
                    </a:extLst>
                  </p:cNvPr>
                  <p:cNvSpPr/>
                  <p:nvPr/>
                </p:nvSpPr>
                <p:spPr>
                  <a:xfrm>
                    <a:off x="3614952" y="5734418"/>
                    <a:ext cx="2284373" cy="887755"/>
                  </a:xfrm>
                  <a:prstGeom prst="rect">
                    <a:avLst/>
                  </a:prstGeom>
                  <a:effectLst/>
                </p:spPr>
                <p:txBody>
                  <a:bodyPr wrap="square">
                    <a:spAutoFit/>
                  </a:bodyPr>
                  <a:lstStyle/>
                  <a:p>
                    <a:pPr defTabSz="642915">
                      <a:lnSpc>
                        <a:spcPct val="80000"/>
                      </a:lnSpc>
                      <a:defRPr/>
                    </a:pPr>
                    <a:r>
                      <a:rPr lang="es-EC" sz="844" b="1" dirty="0">
                        <a:solidFill>
                          <a:srgbClr val="006298"/>
                        </a:solidFill>
                        <a:latin typeface="Calibri"/>
                      </a:rPr>
                      <a:t>P</a:t>
                    </a:r>
                    <a:r>
                      <a:rPr lang="en-CA" sz="844" b="1" dirty="0">
                        <a:solidFill>
                          <a:srgbClr val="006298"/>
                        </a:solidFill>
                        <a:latin typeface="Calibri"/>
                      </a:rPr>
                      <a:t>LAN DE INVERSIÓN</a:t>
                    </a:r>
                  </a:p>
                  <a:p>
                    <a:pPr defTabSz="642915">
                      <a:lnSpc>
                        <a:spcPct val="80000"/>
                      </a:lnSpc>
                      <a:defRPr/>
                    </a:pPr>
                    <a:r>
                      <a:rPr lang="en-CA" sz="844" dirty="0">
                        <a:solidFill>
                          <a:srgbClr val="006298"/>
                        </a:solidFill>
                        <a:latin typeface="Calibri"/>
                      </a:rPr>
                      <a:t>(&lt;~5 AÑOS)</a:t>
                    </a:r>
                    <a:endParaRPr lang="en-CA" sz="844" b="1" dirty="0">
                      <a:solidFill>
                        <a:srgbClr val="006298"/>
                      </a:solidFill>
                      <a:latin typeface="Calibri"/>
                    </a:endParaRPr>
                  </a:p>
                  <a:p>
                    <a:pPr defTabSz="642915">
                      <a:lnSpc>
                        <a:spcPct val="80000"/>
                      </a:lnSpc>
                      <a:defRPr/>
                    </a:pPr>
                    <a:endParaRPr lang="en-CA" sz="791" b="1" dirty="0">
                      <a:solidFill>
                        <a:srgbClr val="006298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22" name="Group 121">
                  <a:extLst>
                    <a:ext uri="{FF2B5EF4-FFF2-40B4-BE49-F238E27FC236}">
                      <a16:creationId xmlns:a16="http://schemas.microsoft.com/office/drawing/2014/main" id="{4D37A6A1-AF40-4B2B-A841-62AEE4454F36}"/>
                    </a:ext>
                  </a:extLst>
                </p:cNvPr>
                <p:cNvGrpSpPr/>
                <p:nvPr/>
              </p:nvGrpSpPr>
              <p:grpSpPr>
                <a:xfrm>
                  <a:off x="5992335" y="5535137"/>
                  <a:ext cx="2911814" cy="926909"/>
                  <a:chOff x="5729540" y="5558297"/>
                  <a:chExt cx="2911814" cy="1084714"/>
                </a:xfrm>
              </p:grpSpPr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E3B44343-5D6B-4894-BA93-78FF707CFB9F}"/>
                      </a:ext>
                    </a:extLst>
                  </p:cNvPr>
                  <p:cNvSpPr/>
                  <p:nvPr/>
                </p:nvSpPr>
                <p:spPr>
                  <a:xfrm>
                    <a:off x="5844447" y="5558297"/>
                    <a:ext cx="2796907" cy="795713"/>
                  </a:xfrm>
                  <a:prstGeom prst="rect">
                    <a:avLst/>
                  </a:prstGeom>
                  <a:solidFill>
                    <a:srgbClr val="FFFFFF">
                      <a:lumMod val="75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defTabSz="642915">
                      <a:defRPr/>
                    </a:pPr>
                    <a:endParaRPr lang="en-US" sz="949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id="{99C01720-17D6-4A9E-836A-10CC4ED57931}"/>
                      </a:ext>
                    </a:extLst>
                  </p:cNvPr>
                  <p:cNvSpPr/>
                  <p:nvPr/>
                </p:nvSpPr>
                <p:spPr>
                  <a:xfrm>
                    <a:off x="5729540" y="5755254"/>
                    <a:ext cx="1585512" cy="887757"/>
                  </a:xfrm>
                  <a:prstGeom prst="rect">
                    <a:avLst/>
                  </a:prstGeom>
                  <a:effectLst/>
                </p:spPr>
                <p:txBody>
                  <a:bodyPr wrap="square">
                    <a:spAutoFit/>
                  </a:bodyPr>
                  <a:lstStyle/>
                  <a:p>
                    <a:pPr defTabSz="642915">
                      <a:lnSpc>
                        <a:spcPct val="80000"/>
                      </a:lnSpc>
                      <a:defRPr/>
                    </a:pPr>
                    <a:r>
                      <a:rPr lang="es-EC" sz="844" b="1" dirty="0">
                        <a:solidFill>
                          <a:srgbClr val="006298"/>
                        </a:solidFill>
                        <a:latin typeface="Calibri"/>
                      </a:rPr>
                      <a:t>P</a:t>
                    </a:r>
                    <a:r>
                      <a:rPr lang="en-CA" sz="844" b="1" dirty="0">
                        <a:solidFill>
                          <a:srgbClr val="006298"/>
                        </a:solidFill>
                        <a:latin typeface="Calibri"/>
                      </a:rPr>
                      <a:t>RESUPUESTO</a:t>
                    </a:r>
                  </a:p>
                  <a:p>
                    <a:pPr defTabSz="642915">
                      <a:lnSpc>
                        <a:spcPct val="80000"/>
                      </a:lnSpc>
                      <a:defRPr/>
                    </a:pPr>
                    <a:r>
                      <a:rPr lang="en-CA" sz="844" dirty="0">
                        <a:solidFill>
                          <a:srgbClr val="006298"/>
                        </a:solidFill>
                        <a:latin typeface="Calibri"/>
                      </a:rPr>
                      <a:t>(&lt;~2 AÑOS)</a:t>
                    </a:r>
                  </a:p>
                  <a:p>
                    <a:pPr defTabSz="642915">
                      <a:lnSpc>
                        <a:spcPct val="80000"/>
                      </a:lnSpc>
                      <a:defRPr/>
                    </a:pPr>
                    <a:endParaRPr lang="en-CA" sz="791" dirty="0">
                      <a:solidFill>
                        <a:srgbClr val="006298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23" name="Group 122">
                  <a:extLst>
                    <a:ext uri="{FF2B5EF4-FFF2-40B4-BE49-F238E27FC236}">
                      <a16:creationId xmlns:a16="http://schemas.microsoft.com/office/drawing/2014/main" id="{2BC9C8A5-501B-4A13-ADB7-DF1513373945}"/>
                    </a:ext>
                  </a:extLst>
                </p:cNvPr>
                <p:cNvGrpSpPr/>
                <p:nvPr/>
              </p:nvGrpSpPr>
              <p:grpSpPr>
                <a:xfrm>
                  <a:off x="7444703" y="5527002"/>
                  <a:ext cx="1464256" cy="750661"/>
                  <a:chOff x="7181908" y="5538418"/>
                  <a:chExt cx="1464256" cy="878461"/>
                </a:xfrm>
              </p:grpSpPr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7E9CF9FB-F0C7-45A4-8107-31FCA61A0D27}"/>
                      </a:ext>
                    </a:extLst>
                  </p:cNvPr>
                  <p:cNvSpPr/>
                  <p:nvPr/>
                </p:nvSpPr>
                <p:spPr>
                  <a:xfrm>
                    <a:off x="7181908" y="5538418"/>
                    <a:ext cx="1464256" cy="815588"/>
                  </a:xfrm>
                  <a:prstGeom prst="rect">
                    <a:avLst/>
                  </a:prstGeom>
                  <a:solidFill>
                    <a:srgbClr val="FFFFFF">
                      <a:lumMod val="65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defTabSz="642915">
                      <a:defRPr/>
                    </a:pPr>
                    <a:endParaRPr lang="en-US" sz="949">
                      <a:solidFill>
                        <a:prstClr val="white">
                          <a:lumMod val="50000"/>
                        </a:prstClr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BFD5E8A2-EDCC-4048-9DE1-5D14B70746F9}"/>
                      </a:ext>
                    </a:extLst>
                  </p:cNvPr>
                  <p:cNvSpPr/>
                  <p:nvPr/>
                </p:nvSpPr>
                <p:spPr>
                  <a:xfrm>
                    <a:off x="7213438" y="5744834"/>
                    <a:ext cx="1370294" cy="672045"/>
                  </a:xfrm>
                  <a:prstGeom prst="rect">
                    <a:avLst/>
                  </a:prstGeom>
                  <a:effectLst/>
                </p:spPr>
                <p:txBody>
                  <a:bodyPr wrap="square">
                    <a:spAutoFit/>
                  </a:bodyPr>
                  <a:lstStyle/>
                  <a:p>
                    <a:pPr defTabSz="642915">
                      <a:lnSpc>
                        <a:spcPct val="80000"/>
                      </a:lnSpc>
                      <a:defRPr/>
                    </a:pPr>
                    <a:r>
                      <a:rPr lang="en-CA" sz="844" b="1" dirty="0">
                        <a:solidFill>
                          <a:srgbClr val="006298"/>
                        </a:solidFill>
                        <a:latin typeface="Calibri"/>
                      </a:rPr>
                      <a:t>PLAN ANUAL</a:t>
                    </a:r>
                    <a:endParaRPr lang="en-CA" sz="791" dirty="0">
                      <a:solidFill>
                        <a:srgbClr val="006298"/>
                      </a:solidFill>
                      <a:latin typeface="Calibri"/>
                    </a:endParaRPr>
                  </a:p>
                </p:txBody>
              </p:sp>
            </p:grpSp>
          </p:grp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ED4ABFF0-B2A2-4941-9983-692D66686063}"/>
                  </a:ext>
                </a:extLst>
              </p:cNvPr>
              <p:cNvSpPr/>
              <p:nvPr/>
            </p:nvSpPr>
            <p:spPr>
              <a:xfrm>
                <a:off x="1060565" y="6196139"/>
                <a:ext cx="7383860" cy="4214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42915">
                  <a:defRPr/>
                </a:pPr>
                <a:r>
                  <a:rPr lang="en-US" sz="844" dirty="0">
                    <a:solidFill>
                      <a:srgbClr val="567586"/>
                    </a:solidFill>
                    <a:latin typeface="Calibri"/>
                  </a:rPr>
                  <a:t>C55 ESTRATEGIAS INTEGRADAS DE INVERSIÓN</a:t>
                </a: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E75775ED-C434-4E46-B79A-EC83AA12D470}"/>
                </a:ext>
              </a:extLst>
            </p:cNvPr>
            <p:cNvGrpSpPr/>
            <p:nvPr/>
          </p:nvGrpSpPr>
          <p:grpSpPr>
            <a:xfrm>
              <a:off x="2285459" y="3248420"/>
              <a:ext cx="979252" cy="1505983"/>
              <a:chOff x="625508" y="2491549"/>
              <a:chExt cx="1856952" cy="2855790"/>
            </a:xfrm>
          </p:grpSpPr>
          <p:sp>
            <p:nvSpPr>
              <p:cNvPr id="131" name="Freeform 13">
                <a:extLst>
                  <a:ext uri="{FF2B5EF4-FFF2-40B4-BE49-F238E27FC236}">
                    <a16:creationId xmlns:a16="http://schemas.microsoft.com/office/drawing/2014/main" id="{395AC715-711B-450F-9DDB-ADECC74B9156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625508" y="3723729"/>
                <a:ext cx="1851593" cy="1623610"/>
              </a:xfrm>
              <a:custGeom>
                <a:avLst/>
                <a:gdLst>
                  <a:gd name="T0" fmla="*/ 48 w 1202"/>
                  <a:gd name="T1" fmla="*/ 1054 h 1054"/>
                  <a:gd name="T2" fmla="*/ 48 w 1202"/>
                  <a:gd name="T3" fmla="*/ 1054 h 1054"/>
                  <a:gd name="T4" fmla="*/ 32 w 1202"/>
                  <a:gd name="T5" fmla="*/ 1054 h 1054"/>
                  <a:gd name="T6" fmla="*/ 20 w 1202"/>
                  <a:gd name="T7" fmla="*/ 1050 h 1054"/>
                  <a:gd name="T8" fmla="*/ 10 w 1202"/>
                  <a:gd name="T9" fmla="*/ 1044 h 1054"/>
                  <a:gd name="T10" fmla="*/ 4 w 1202"/>
                  <a:gd name="T11" fmla="*/ 1034 h 1054"/>
                  <a:gd name="T12" fmla="*/ 0 w 1202"/>
                  <a:gd name="T13" fmla="*/ 1024 h 1054"/>
                  <a:gd name="T14" fmla="*/ 0 w 1202"/>
                  <a:gd name="T15" fmla="*/ 1014 h 1054"/>
                  <a:gd name="T16" fmla="*/ 2 w 1202"/>
                  <a:gd name="T17" fmla="*/ 1000 h 1054"/>
                  <a:gd name="T18" fmla="*/ 8 w 1202"/>
                  <a:gd name="T19" fmla="*/ 986 h 1054"/>
                  <a:gd name="T20" fmla="*/ 562 w 1202"/>
                  <a:gd name="T21" fmla="*/ 28 h 1054"/>
                  <a:gd name="T22" fmla="*/ 562 w 1202"/>
                  <a:gd name="T23" fmla="*/ 28 h 1054"/>
                  <a:gd name="T24" fmla="*/ 570 w 1202"/>
                  <a:gd name="T25" fmla="*/ 16 h 1054"/>
                  <a:gd name="T26" fmla="*/ 580 w 1202"/>
                  <a:gd name="T27" fmla="*/ 8 h 1054"/>
                  <a:gd name="T28" fmla="*/ 590 w 1202"/>
                  <a:gd name="T29" fmla="*/ 2 h 1054"/>
                  <a:gd name="T30" fmla="*/ 600 w 1202"/>
                  <a:gd name="T31" fmla="*/ 0 h 1054"/>
                  <a:gd name="T32" fmla="*/ 612 w 1202"/>
                  <a:gd name="T33" fmla="*/ 2 h 1054"/>
                  <a:gd name="T34" fmla="*/ 622 w 1202"/>
                  <a:gd name="T35" fmla="*/ 8 h 1054"/>
                  <a:gd name="T36" fmla="*/ 632 w 1202"/>
                  <a:gd name="T37" fmla="*/ 16 h 1054"/>
                  <a:gd name="T38" fmla="*/ 640 w 1202"/>
                  <a:gd name="T39" fmla="*/ 28 h 1054"/>
                  <a:gd name="T40" fmla="*/ 1192 w 1202"/>
                  <a:gd name="T41" fmla="*/ 986 h 1054"/>
                  <a:gd name="T42" fmla="*/ 1192 w 1202"/>
                  <a:gd name="T43" fmla="*/ 986 h 1054"/>
                  <a:gd name="T44" fmla="*/ 1200 w 1202"/>
                  <a:gd name="T45" fmla="*/ 1000 h 1054"/>
                  <a:gd name="T46" fmla="*/ 1202 w 1202"/>
                  <a:gd name="T47" fmla="*/ 1014 h 1054"/>
                  <a:gd name="T48" fmla="*/ 1202 w 1202"/>
                  <a:gd name="T49" fmla="*/ 1024 h 1054"/>
                  <a:gd name="T50" fmla="*/ 1198 w 1202"/>
                  <a:gd name="T51" fmla="*/ 1034 h 1054"/>
                  <a:gd name="T52" fmla="*/ 1190 w 1202"/>
                  <a:gd name="T53" fmla="*/ 1044 h 1054"/>
                  <a:gd name="T54" fmla="*/ 1180 w 1202"/>
                  <a:gd name="T55" fmla="*/ 1050 h 1054"/>
                  <a:gd name="T56" fmla="*/ 1168 w 1202"/>
                  <a:gd name="T57" fmla="*/ 1054 h 1054"/>
                  <a:gd name="T58" fmla="*/ 1154 w 1202"/>
                  <a:gd name="T59" fmla="*/ 1054 h 1054"/>
                  <a:gd name="T60" fmla="*/ 48 w 1202"/>
                  <a:gd name="T61" fmla="*/ 1054 h 10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202" h="1054">
                    <a:moveTo>
                      <a:pt x="48" y="1054"/>
                    </a:moveTo>
                    <a:lnTo>
                      <a:pt x="48" y="1054"/>
                    </a:lnTo>
                    <a:lnTo>
                      <a:pt x="32" y="1054"/>
                    </a:lnTo>
                    <a:lnTo>
                      <a:pt x="20" y="1050"/>
                    </a:lnTo>
                    <a:lnTo>
                      <a:pt x="10" y="1044"/>
                    </a:lnTo>
                    <a:lnTo>
                      <a:pt x="4" y="1034"/>
                    </a:lnTo>
                    <a:lnTo>
                      <a:pt x="0" y="1024"/>
                    </a:lnTo>
                    <a:lnTo>
                      <a:pt x="0" y="1014"/>
                    </a:lnTo>
                    <a:lnTo>
                      <a:pt x="2" y="1000"/>
                    </a:lnTo>
                    <a:lnTo>
                      <a:pt x="8" y="986"/>
                    </a:lnTo>
                    <a:lnTo>
                      <a:pt x="562" y="28"/>
                    </a:lnTo>
                    <a:lnTo>
                      <a:pt x="562" y="28"/>
                    </a:lnTo>
                    <a:lnTo>
                      <a:pt x="570" y="16"/>
                    </a:lnTo>
                    <a:lnTo>
                      <a:pt x="580" y="8"/>
                    </a:lnTo>
                    <a:lnTo>
                      <a:pt x="590" y="2"/>
                    </a:lnTo>
                    <a:lnTo>
                      <a:pt x="600" y="0"/>
                    </a:lnTo>
                    <a:lnTo>
                      <a:pt x="612" y="2"/>
                    </a:lnTo>
                    <a:lnTo>
                      <a:pt x="622" y="8"/>
                    </a:lnTo>
                    <a:lnTo>
                      <a:pt x="632" y="16"/>
                    </a:lnTo>
                    <a:lnTo>
                      <a:pt x="640" y="28"/>
                    </a:lnTo>
                    <a:lnTo>
                      <a:pt x="1192" y="986"/>
                    </a:lnTo>
                    <a:lnTo>
                      <a:pt x="1192" y="986"/>
                    </a:lnTo>
                    <a:lnTo>
                      <a:pt x="1200" y="1000"/>
                    </a:lnTo>
                    <a:lnTo>
                      <a:pt x="1202" y="1014"/>
                    </a:lnTo>
                    <a:lnTo>
                      <a:pt x="1202" y="1024"/>
                    </a:lnTo>
                    <a:lnTo>
                      <a:pt x="1198" y="1034"/>
                    </a:lnTo>
                    <a:lnTo>
                      <a:pt x="1190" y="1044"/>
                    </a:lnTo>
                    <a:lnTo>
                      <a:pt x="1180" y="1050"/>
                    </a:lnTo>
                    <a:lnTo>
                      <a:pt x="1168" y="1054"/>
                    </a:lnTo>
                    <a:lnTo>
                      <a:pt x="1154" y="1054"/>
                    </a:lnTo>
                    <a:lnTo>
                      <a:pt x="48" y="105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E7EDF0">
                      <a:alpha val="60000"/>
                    </a:srgbClr>
                  </a:gs>
                  <a:gs pos="50000">
                    <a:srgbClr val="E7EDF0">
                      <a:alpha val="40000"/>
                    </a:srgbClr>
                  </a:gs>
                  <a:gs pos="100000">
                    <a:srgbClr val="E7EDF0">
                      <a:alpha val="10000"/>
                    </a:srgbClr>
                  </a:gs>
                </a:gsLst>
                <a:lin ang="54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48220" tIns="24110" rIns="48220" bIns="24110" numCol="1" anchor="t" anchorCtr="0" compatLnSpc="1">
                <a:prstTxWarp prst="textNoShape">
                  <a:avLst/>
                </a:prstTxWarp>
              </a:bodyPr>
              <a:lstStyle/>
              <a:p>
                <a:pPr defTabSz="642915">
                  <a:defRPr/>
                </a:pPr>
                <a:endParaRPr lang="en-CA" sz="949">
                  <a:solidFill>
                    <a:srgbClr val="002855"/>
                  </a:solidFill>
                  <a:latin typeface="Calibri"/>
                </a:endParaRPr>
              </a:p>
            </p:txBody>
          </p: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F82903A7-2331-47A0-A478-0B54731F43E4}"/>
                  </a:ext>
                </a:extLst>
              </p:cNvPr>
              <p:cNvGrpSpPr/>
              <p:nvPr/>
            </p:nvGrpSpPr>
            <p:grpSpPr>
              <a:xfrm>
                <a:off x="630867" y="2491549"/>
                <a:ext cx="1851593" cy="2689657"/>
                <a:chOff x="630867" y="2491549"/>
                <a:chExt cx="1851593" cy="2689657"/>
              </a:xfrm>
            </p:grpSpPr>
            <p:pic>
              <p:nvPicPr>
                <p:cNvPr id="133" name="Picture 132" descr="Arrows03.png">
                  <a:extLst>
                    <a:ext uri="{FF2B5EF4-FFF2-40B4-BE49-F238E27FC236}">
                      <a16:creationId xmlns:a16="http://schemas.microsoft.com/office/drawing/2014/main" id="{A56E79A1-CD9E-4584-B79E-169E781121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1058700" y="2749873"/>
                  <a:ext cx="1025831" cy="509184"/>
                </a:xfrm>
                <a:prstGeom prst="rect">
                  <a:avLst/>
                </a:prstGeom>
              </p:spPr>
            </p:pic>
            <p:grpSp>
              <p:nvGrpSpPr>
                <p:cNvPr id="134" name="Group 133">
                  <a:extLst>
                    <a:ext uri="{FF2B5EF4-FFF2-40B4-BE49-F238E27FC236}">
                      <a16:creationId xmlns:a16="http://schemas.microsoft.com/office/drawing/2014/main" id="{E386DCA3-EED1-4C23-A1CF-A493D0BDEBA5}"/>
                    </a:ext>
                  </a:extLst>
                </p:cNvPr>
                <p:cNvGrpSpPr/>
                <p:nvPr/>
              </p:nvGrpSpPr>
              <p:grpSpPr>
                <a:xfrm rot="10800000">
                  <a:off x="630867" y="3557596"/>
                  <a:ext cx="1851593" cy="1623610"/>
                  <a:chOff x="2644455" y="3269134"/>
                  <a:chExt cx="1851593" cy="1623610"/>
                </a:xfrm>
              </p:grpSpPr>
              <p:sp>
                <p:nvSpPr>
                  <p:cNvPr id="136" name="Freeform 13">
                    <a:extLst>
                      <a:ext uri="{FF2B5EF4-FFF2-40B4-BE49-F238E27FC236}">
                        <a16:creationId xmlns:a16="http://schemas.microsoft.com/office/drawing/2014/main" id="{F69825B1-2998-4F28-92B5-0F3B94628A6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44455" y="3269134"/>
                    <a:ext cx="1851593" cy="1623610"/>
                  </a:xfrm>
                  <a:custGeom>
                    <a:avLst/>
                    <a:gdLst>
                      <a:gd name="T0" fmla="*/ 48 w 1202"/>
                      <a:gd name="T1" fmla="*/ 1054 h 1054"/>
                      <a:gd name="T2" fmla="*/ 48 w 1202"/>
                      <a:gd name="T3" fmla="*/ 1054 h 1054"/>
                      <a:gd name="T4" fmla="*/ 32 w 1202"/>
                      <a:gd name="T5" fmla="*/ 1054 h 1054"/>
                      <a:gd name="T6" fmla="*/ 20 w 1202"/>
                      <a:gd name="T7" fmla="*/ 1050 h 1054"/>
                      <a:gd name="T8" fmla="*/ 10 w 1202"/>
                      <a:gd name="T9" fmla="*/ 1044 h 1054"/>
                      <a:gd name="T10" fmla="*/ 4 w 1202"/>
                      <a:gd name="T11" fmla="*/ 1034 h 1054"/>
                      <a:gd name="T12" fmla="*/ 0 w 1202"/>
                      <a:gd name="T13" fmla="*/ 1024 h 1054"/>
                      <a:gd name="T14" fmla="*/ 0 w 1202"/>
                      <a:gd name="T15" fmla="*/ 1014 h 1054"/>
                      <a:gd name="T16" fmla="*/ 2 w 1202"/>
                      <a:gd name="T17" fmla="*/ 1000 h 1054"/>
                      <a:gd name="T18" fmla="*/ 8 w 1202"/>
                      <a:gd name="T19" fmla="*/ 986 h 1054"/>
                      <a:gd name="T20" fmla="*/ 562 w 1202"/>
                      <a:gd name="T21" fmla="*/ 28 h 1054"/>
                      <a:gd name="T22" fmla="*/ 562 w 1202"/>
                      <a:gd name="T23" fmla="*/ 28 h 1054"/>
                      <a:gd name="T24" fmla="*/ 570 w 1202"/>
                      <a:gd name="T25" fmla="*/ 16 h 1054"/>
                      <a:gd name="T26" fmla="*/ 580 w 1202"/>
                      <a:gd name="T27" fmla="*/ 8 h 1054"/>
                      <a:gd name="T28" fmla="*/ 590 w 1202"/>
                      <a:gd name="T29" fmla="*/ 2 h 1054"/>
                      <a:gd name="T30" fmla="*/ 600 w 1202"/>
                      <a:gd name="T31" fmla="*/ 0 h 1054"/>
                      <a:gd name="T32" fmla="*/ 612 w 1202"/>
                      <a:gd name="T33" fmla="*/ 2 h 1054"/>
                      <a:gd name="T34" fmla="*/ 622 w 1202"/>
                      <a:gd name="T35" fmla="*/ 8 h 1054"/>
                      <a:gd name="T36" fmla="*/ 632 w 1202"/>
                      <a:gd name="T37" fmla="*/ 16 h 1054"/>
                      <a:gd name="T38" fmla="*/ 640 w 1202"/>
                      <a:gd name="T39" fmla="*/ 28 h 1054"/>
                      <a:gd name="T40" fmla="*/ 1192 w 1202"/>
                      <a:gd name="T41" fmla="*/ 986 h 1054"/>
                      <a:gd name="T42" fmla="*/ 1192 w 1202"/>
                      <a:gd name="T43" fmla="*/ 986 h 1054"/>
                      <a:gd name="T44" fmla="*/ 1200 w 1202"/>
                      <a:gd name="T45" fmla="*/ 1000 h 1054"/>
                      <a:gd name="T46" fmla="*/ 1202 w 1202"/>
                      <a:gd name="T47" fmla="*/ 1014 h 1054"/>
                      <a:gd name="T48" fmla="*/ 1202 w 1202"/>
                      <a:gd name="T49" fmla="*/ 1024 h 1054"/>
                      <a:gd name="T50" fmla="*/ 1198 w 1202"/>
                      <a:gd name="T51" fmla="*/ 1034 h 1054"/>
                      <a:gd name="T52" fmla="*/ 1190 w 1202"/>
                      <a:gd name="T53" fmla="*/ 1044 h 1054"/>
                      <a:gd name="T54" fmla="*/ 1180 w 1202"/>
                      <a:gd name="T55" fmla="*/ 1050 h 1054"/>
                      <a:gd name="T56" fmla="*/ 1168 w 1202"/>
                      <a:gd name="T57" fmla="*/ 1054 h 1054"/>
                      <a:gd name="T58" fmla="*/ 1154 w 1202"/>
                      <a:gd name="T59" fmla="*/ 1054 h 1054"/>
                      <a:gd name="T60" fmla="*/ 48 w 1202"/>
                      <a:gd name="T61" fmla="*/ 1054 h 10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1202" h="1054">
                        <a:moveTo>
                          <a:pt x="48" y="1054"/>
                        </a:moveTo>
                        <a:lnTo>
                          <a:pt x="48" y="1054"/>
                        </a:lnTo>
                        <a:lnTo>
                          <a:pt x="32" y="1054"/>
                        </a:lnTo>
                        <a:lnTo>
                          <a:pt x="20" y="1050"/>
                        </a:lnTo>
                        <a:lnTo>
                          <a:pt x="10" y="1044"/>
                        </a:lnTo>
                        <a:lnTo>
                          <a:pt x="4" y="1034"/>
                        </a:lnTo>
                        <a:lnTo>
                          <a:pt x="0" y="1024"/>
                        </a:lnTo>
                        <a:lnTo>
                          <a:pt x="0" y="1014"/>
                        </a:lnTo>
                        <a:lnTo>
                          <a:pt x="2" y="1000"/>
                        </a:lnTo>
                        <a:lnTo>
                          <a:pt x="8" y="986"/>
                        </a:lnTo>
                        <a:lnTo>
                          <a:pt x="562" y="28"/>
                        </a:lnTo>
                        <a:lnTo>
                          <a:pt x="562" y="28"/>
                        </a:lnTo>
                        <a:lnTo>
                          <a:pt x="570" y="16"/>
                        </a:lnTo>
                        <a:lnTo>
                          <a:pt x="580" y="8"/>
                        </a:lnTo>
                        <a:lnTo>
                          <a:pt x="590" y="2"/>
                        </a:lnTo>
                        <a:lnTo>
                          <a:pt x="600" y="0"/>
                        </a:lnTo>
                        <a:lnTo>
                          <a:pt x="612" y="2"/>
                        </a:lnTo>
                        <a:lnTo>
                          <a:pt x="622" y="8"/>
                        </a:lnTo>
                        <a:lnTo>
                          <a:pt x="632" y="16"/>
                        </a:lnTo>
                        <a:lnTo>
                          <a:pt x="640" y="28"/>
                        </a:lnTo>
                        <a:lnTo>
                          <a:pt x="1192" y="986"/>
                        </a:lnTo>
                        <a:lnTo>
                          <a:pt x="1192" y="986"/>
                        </a:lnTo>
                        <a:lnTo>
                          <a:pt x="1200" y="1000"/>
                        </a:lnTo>
                        <a:lnTo>
                          <a:pt x="1202" y="1014"/>
                        </a:lnTo>
                        <a:lnTo>
                          <a:pt x="1202" y="1024"/>
                        </a:lnTo>
                        <a:lnTo>
                          <a:pt x="1198" y="1034"/>
                        </a:lnTo>
                        <a:lnTo>
                          <a:pt x="1190" y="1044"/>
                        </a:lnTo>
                        <a:lnTo>
                          <a:pt x="1180" y="1050"/>
                        </a:lnTo>
                        <a:lnTo>
                          <a:pt x="1168" y="1054"/>
                        </a:lnTo>
                        <a:lnTo>
                          <a:pt x="1154" y="1054"/>
                        </a:lnTo>
                        <a:lnTo>
                          <a:pt x="48" y="1054"/>
                        </a:lnTo>
                        <a:close/>
                      </a:path>
                    </a:pathLst>
                  </a:custGeom>
                  <a:solidFill>
                    <a:srgbClr val="002855">
                      <a:lumMod val="90000"/>
                      <a:lumOff val="10000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8220" tIns="24110" rIns="48220" bIns="2411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42915">
                      <a:defRPr/>
                    </a:pPr>
                    <a:endParaRPr lang="en-CA" sz="949">
                      <a:solidFill>
                        <a:srgbClr val="002855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37" name="TextBox 136">
                    <a:extLst>
                      <a:ext uri="{FF2B5EF4-FFF2-40B4-BE49-F238E27FC236}">
                        <a16:creationId xmlns:a16="http://schemas.microsoft.com/office/drawing/2014/main" id="{EC781E24-ED31-48B9-B4E1-5E93E486ADF0}"/>
                      </a:ext>
                    </a:extLst>
                  </p:cNvPr>
                  <p:cNvSpPr txBox="1"/>
                  <p:nvPr/>
                </p:nvSpPr>
                <p:spPr>
                  <a:xfrm rot="10800000">
                    <a:off x="2903965" y="4244920"/>
                    <a:ext cx="1371601" cy="5163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defTabSz="642915">
                      <a:lnSpc>
                        <a:spcPts val="660"/>
                      </a:lnSpc>
                      <a:defRPr/>
                    </a:pPr>
                    <a:r>
                      <a:rPr lang="en-US" sz="738" b="1" dirty="0">
                        <a:solidFill>
                          <a:srgbClr val="FFFFFF"/>
                        </a:solidFill>
                        <a:latin typeface="Myriad Pro" pitchFamily="34" charset="0"/>
                        <a:cs typeface="Myriad Pro"/>
                      </a:rPr>
                      <a:t>PREDECIR</a:t>
                    </a:r>
                  </a:p>
                  <a:p>
                    <a:pPr defTabSz="642915">
                      <a:lnSpc>
                        <a:spcPts val="660"/>
                      </a:lnSpc>
                      <a:defRPr/>
                    </a:pPr>
                    <a:endParaRPr lang="en-US" sz="738" b="1" dirty="0">
                      <a:solidFill>
                        <a:srgbClr val="FFFFFF"/>
                      </a:solidFill>
                      <a:latin typeface="Myriad Pro" pitchFamily="34" charset="0"/>
                      <a:cs typeface="Myriad Pro"/>
                    </a:endParaRPr>
                  </a:p>
                </p:txBody>
              </p:sp>
            </p:grpSp>
            <p:pic>
              <p:nvPicPr>
                <p:cNvPr id="135" name="Picture 134" descr="Chart.png">
                  <a:extLst>
                    <a:ext uri="{FF2B5EF4-FFF2-40B4-BE49-F238E27FC236}">
                      <a16:creationId xmlns:a16="http://schemas.microsoft.com/office/drawing/2014/main" id="{33F771E3-AC56-4993-A9AC-2FCBD3C304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21064" y="3973887"/>
                  <a:ext cx="647040" cy="598663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0F583EE7-3CD7-4B70-959D-087B87D45448}"/>
                </a:ext>
              </a:extLst>
            </p:cNvPr>
            <p:cNvGrpSpPr/>
            <p:nvPr/>
          </p:nvGrpSpPr>
          <p:grpSpPr>
            <a:xfrm>
              <a:off x="3972290" y="3271782"/>
              <a:ext cx="976856" cy="1483234"/>
              <a:chOff x="3824237" y="2535848"/>
              <a:chExt cx="1852409" cy="2812652"/>
            </a:xfrm>
          </p:grpSpPr>
          <p:sp>
            <p:nvSpPr>
              <p:cNvPr id="139" name="Freeform 13">
                <a:extLst>
                  <a:ext uri="{FF2B5EF4-FFF2-40B4-BE49-F238E27FC236}">
                    <a16:creationId xmlns:a16="http://schemas.microsoft.com/office/drawing/2014/main" id="{5A5A7937-CD1F-4AA9-8F64-7AD4D369FDAD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3824237" y="3724890"/>
                <a:ext cx="1851593" cy="1623610"/>
              </a:xfrm>
              <a:custGeom>
                <a:avLst/>
                <a:gdLst>
                  <a:gd name="T0" fmla="*/ 48 w 1202"/>
                  <a:gd name="T1" fmla="*/ 1054 h 1054"/>
                  <a:gd name="T2" fmla="*/ 48 w 1202"/>
                  <a:gd name="T3" fmla="*/ 1054 h 1054"/>
                  <a:gd name="T4" fmla="*/ 32 w 1202"/>
                  <a:gd name="T5" fmla="*/ 1054 h 1054"/>
                  <a:gd name="T6" fmla="*/ 20 w 1202"/>
                  <a:gd name="T7" fmla="*/ 1050 h 1054"/>
                  <a:gd name="T8" fmla="*/ 10 w 1202"/>
                  <a:gd name="T9" fmla="*/ 1044 h 1054"/>
                  <a:gd name="T10" fmla="*/ 4 w 1202"/>
                  <a:gd name="T11" fmla="*/ 1034 h 1054"/>
                  <a:gd name="T12" fmla="*/ 0 w 1202"/>
                  <a:gd name="T13" fmla="*/ 1024 h 1054"/>
                  <a:gd name="T14" fmla="*/ 0 w 1202"/>
                  <a:gd name="T15" fmla="*/ 1014 h 1054"/>
                  <a:gd name="T16" fmla="*/ 2 w 1202"/>
                  <a:gd name="T17" fmla="*/ 1000 h 1054"/>
                  <a:gd name="T18" fmla="*/ 8 w 1202"/>
                  <a:gd name="T19" fmla="*/ 986 h 1054"/>
                  <a:gd name="T20" fmla="*/ 562 w 1202"/>
                  <a:gd name="T21" fmla="*/ 28 h 1054"/>
                  <a:gd name="T22" fmla="*/ 562 w 1202"/>
                  <a:gd name="T23" fmla="*/ 28 h 1054"/>
                  <a:gd name="T24" fmla="*/ 570 w 1202"/>
                  <a:gd name="T25" fmla="*/ 16 h 1054"/>
                  <a:gd name="T26" fmla="*/ 580 w 1202"/>
                  <a:gd name="T27" fmla="*/ 8 h 1054"/>
                  <a:gd name="T28" fmla="*/ 590 w 1202"/>
                  <a:gd name="T29" fmla="*/ 2 h 1054"/>
                  <a:gd name="T30" fmla="*/ 600 w 1202"/>
                  <a:gd name="T31" fmla="*/ 0 h 1054"/>
                  <a:gd name="T32" fmla="*/ 612 w 1202"/>
                  <a:gd name="T33" fmla="*/ 2 h 1054"/>
                  <a:gd name="T34" fmla="*/ 622 w 1202"/>
                  <a:gd name="T35" fmla="*/ 8 h 1054"/>
                  <a:gd name="T36" fmla="*/ 632 w 1202"/>
                  <a:gd name="T37" fmla="*/ 16 h 1054"/>
                  <a:gd name="T38" fmla="*/ 640 w 1202"/>
                  <a:gd name="T39" fmla="*/ 28 h 1054"/>
                  <a:gd name="T40" fmla="*/ 1192 w 1202"/>
                  <a:gd name="T41" fmla="*/ 986 h 1054"/>
                  <a:gd name="T42" fmla="*/ 1192 w 1202"/>
                  <a:gd name="T43" fmla="*/ 986 h 1054"/>
                  <a:gd name="T44" fmla="*/ 1200 w 1202"/>
                  <a:gd name="T45" fmla="*/ 1000 h 1054"/>
                  <a:gd name="T46" fmla="*/ 1202 w 1202"/>
                  <a:gd name="T47" fmla="*/ 1014 h 1054"/>
                  <a:gd name="T48" fmla="*/ 1202 w 1202"/>
                  <a:gd name="T49" fmla="*/ 1024 h 1054"/>
                  <a:gd name="T50" fmla="*/ 1198 w 1202"/>
                  <a:gd name="T51" fmla="*/ 1034 h 1054"/>
                  <a:gd name="T52" fmla="*/ 1190 w 1202"/>
                  <a:gd name="T53" fmla="*/ 1044 h 1054"/>
                  <a:gd name="T54" fmla="*/ 1180 w 1202"/>
                  <a:gd name="T55" fmla="*/ 1050 h 1054"/>
                  <a:gd name="T56" fmla="*/ 1168 w 1202"/>
                  <a:gd name="T57" fmla="*/ 1054 h 1054"/>
                  <a:gd name="T58" fmla="*/ 1154 w 1202"/>
                  <a:gd name="T59" fmla="*/ 1054 h 1054"/>
                  <a:gd name="T60" fmla="*/ 48 w 1202"/>
                  <a:gd name="T61" fmla="*/ 1054 h 10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202" h="1054">
                    <a:moveTo>
                      <a:pt x="48" y="1054"/>
                    </a:moveTo>
                    <a:lnTo>
                      <a:pt x="48" y="1054"/>
                    </a:lnTo>
                    <a:lnTo>
                      <a:pt x="32" y="1054"/>
                    </a:lnTo>
                    <a:lnTo>
                      <a:pt x="20" y="1050"/>
                    </a:lnTo>
                    <a:lnTo>
                      <a:pt x="10" y="1044"/>
                    </a:lnTo>
                    <a:lnTo>
                      <a:pt x="4" y="1034"/>
                    </a:lnTo>
                    <a:lnTo>
                      <a:pt x="0" y="1024"/>
                    </a:lnTo>
                    <a:lnTo>
                      <a:pt x="0" y="1014"/>
                    </a:lnTo>
                    <a:lnTo>
                      <a:pt x="2" y="1000"/>
                    </a:lnTo>
                    <a:lnTo>
                      <a:pt x="8" y="986"/>
                    </a:lnTo>
                    <a:lnTo>
                      <a:pt x="562" y="28"/>
                    </a:lnTo>
                    <a:lnTo>
                      <a:pt x="562" y="28"/>
                    </a:lnTo>
                    <a:lnTo>
                      <a:pt x="570" y="16"/>
                    </a:lnTo>
                    <a:lnTo>
                      <a:pt x="580" y="8"/>
                    </a:lnTo>
                    <a:lnTo>
                      <a:pt x="590" y="2"/>
                    </a:lnTo>
                    <a:lnTo>
                      <a:pt x="600" y="0"/>
                    </a:lnTo>
                    <a:lnTo>
                      <a:pt x="612" y="2"/>
                    </a:lnTo>
                    <a:lnTo>
                      <a:pt x="622" y="8"/>
                    </a:lnTo>
                    <a:lnTo>
                      <a:pt x="632" y="16"/>
                    </a:lnTo>
                    <a:lnTo>
                      <a:pt x="640" y="28"/>
                    </a:lnTo>
                    <a:lnTo>
                      <a:pt x="1192" y="986"/>
                    </a:lnTo>
                    <a:lnTo>
                      <a:pt x="1192" y="986"/>
                    </a:lnTo>
                    <a:lnTo>
                      <a:pt x="1200" y="1000"/>
                    </a:lnTo>
                    <a:lnTo>
                      <a:pt x="1202" y="1014"/>
                    </a:lnTo>
                    <a:lnTo>
                      <a:pt x="1202" y="1024"/>
                    </a:lnTo>
                    <a:lnTo>
                      <a:pt x="1198" y="1034"/>
                    </a:lnTo>
                    <a:lnTo>
                      <a:pt x="1190" y="1044"/>
                    </a:lnTo>
                    <a:lnTo>
                      <a:pt x="1180" y="1050"/>
                    </a:lnTo>
                    <a:lnTo>
                      <a:pt x="1168" y="1054"/>
                    </a:lnTo>
                    <a:lnTo>
                      <a:pt x="1154" y="1054"/>
                    </a:lnTo>
                    <a:lnTo>
                      <a:pt x="48" y="105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E7EDF0">
                      <a:alpha val="60000"/>
                    </a:srgbClr>
                  </a:gs>
                  <a:gs pos="50000">
                    <a:srgbClr val="E7EDF0">
                      <a:alpha val="40000"/>
                    </a:srgbClr>
                  </a:gs>
                  <a:gs pos="100000">
                    <a:srgbClr val="E7EDF0">
                      <a:alpha val="10000"/>
                    </a:srgbClr>
                  </a:gs>
                </a:gsLst>
                <a:lin ang="54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48220" tIns="24110" rIns="48220" bIns="24110" numCol="1" anchor="t" anchorCtr="0" compatLnSpc="1">
                <a:prstTxWarp prst="textNoShape">
                  <a:avLst/>
                </a:prstTxWarp>
              </a:bodyPr>
              <a:lstStyle/>
              <a:p>
                <a:pPr defTabSz="642915">
                  <a:defRPr/>
                </a:pPr>
                <a:endParaRPr lang="en-CA" sz="949">
                  <a:solidFill>
                    <a:srgbClr val="002855"/>
                  </a:solidFill>
                  <a:latin typeface="Calibri"/>
                </a:endParaRPr>
              </a:p>
            </p:txBody>
          </p:sp>
          <p:pic>
            <p:nvPicPr>
              <p:cNvPr id="140" name="Picture 139" descr="Arrows03.png">
                <a:extLst>
                  <a:ext uri="{FF2B5EF4-FFF2-40B4-BE49-F238E27FC236}">
                    <a16:creationId xmlns:a16="http://schemas.microsoft.com/office/drawing/2014/main" id="{C55CBABB-3DD5-4A34-A5BF-65414E5FBA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4301880" y="2794172"/>
                <a:ext cx="1025831" cy="509184"/>
              </a:xfrm>
              <a:prstGeom prst="rect">
                <a:avLst/>
              </a:prstGeom>
            </p:spPr>
          </p:pic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563F86F1-522B-4818-9D66-8D18D9852F16}"/>
                  </a:ext>
                </a:extLst>
              </p:cNvPr>
              <p:cNvGrpSpPr/>
              <p:nvPr/>
            </p:nvGrpSpPr>
            <p:grpSpPr>
              <a:xfrm rot="10800000">
                <a:off x="3825053" y="3557596"/>
                <a:ext cx="1851593" cy="1623610"/>
                <a:chOff x="2644455" y="3269134"/>
                <a:chExt cx="1851593" cy="1623610"/>
              </a:xfrm>
            </p:grpSpPr>
            <p:sp>
              <p:nvSpPr>
                <p:cNvPr id="143" name="Freeform 13">
                  <a:extLst>
                    <a:ext uri="{FF2B5EF4-FFF2-40B4-BE49-F238E27FC236}">
                      <a16:creationId xmlns:a16="http://schemas.microsoft.com/office/drawing/2014/main" id="{C3EFF6C5-54E7-4501-993C-D26EE0ED44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44455" y="3269134"/>
                  <a:ext cx="1851593" cy="1623610"/>
                </a:xfrm>
                <a:custGeom>
                  <a:avLst/>
                  <a:gdLst>
                    <a:gd name="T0" fmla="*/ 48 w 1202"/>
                    <a:gd name="T1" fmla="*/ 1054 h 1054"/>
                    <a:gd name="T2" fmla="*/ 48 w 1202"/>
                    <a:gd name="T3" fmla="*/ 1054 h 1054"/>
                    <a:gd name="T4" fmla="*/ 32 w 1202"/>
                    <a:gd name="T5" fmla="*/ 1054 h 1054"/>
                    <a:gd name="T6" fmla="*/ 20 w 1202"/>
                    <a:gd name="T7" fmla="*/ 1050 h 1054"/>
                    <a:gd name="T8" fmla="*/ 10 w 1202"/>
                    <a:gd name="T9" fmla="*/ 1044 h 1054"/>
                    <a:gd name="T10" fmla="*/ 4 w 1202"/>
                    <a:gd name="T11" fmla="*/ 1034 h 1054"/>
                    <a:gd name="T12" fmla="*/ 0 w 1202"/>
                    <a:gd name="T13" fmla="*/ 1024 h 1054"/>
                    <a:gd name="T14" fmla="*/ 0 w 1202"/>
                    <a:gd name="T15" fmla="*/ 1014 h 1054"/>
                    <a:gd name="T16" fmla="*/ 2 w 1202"/>
                    <a:gd name="T17" fmla="*/ 1000 h 1054"/>
                    <a:gd name="T18" fmla="*/ 8 w 1202"/>
                    <a:gd name="T19" fmla="*/ 986 h 1054"/>
                    <a:gd name="T20" fmla="*/ 562 w 1202"/>
                    <a:gd name="T21" fmla="*/ 28 h 1054"/>
                    <a:gd name="T22" fmla="*/ 562 w 1202"/>
                    <a:gd name="T23" fmla="*/ 28 h 1054"/>
                    <a:gd name="T24" fmla="*/ 570 w 1202"/>
                    <a:gd name="T25" fmla="*/ 16 h 1054"/>
                    <a:gd name="T26" fmla="*/ 580 w 1202"/>
                    <a:gd name="T27" fmla="*/ 8 h 1054"/>
                    <a:gd name="T28" fmla="*/ 590 w 1202"/>
                    <a:gd name="T29" fmla="*/ 2 h 1054"/>
                    <a:gd name="T30" fmla="*/ 600 w 1202"/>
                    <a:gd name="T31" fmla="*/ 0 h 1054"/>
                    <a:gd name="T32" fmla="*/ 612 w 1202"/>
                    <a:gd name="T33" fmla="*/ 2 h 1054"/>
                    <a:gd name="T34" fmla="*/ 622 w 1202"/>
                    <a:gd name="T35" fmla="*/ 8 h 1054"/>
                    <a:gd name="T36" fmla="*/ 632 w 1202"/>
                    <a:gd name="T37" fmla="*/ 16 h 1054"/>
                    <a:gd name="T38" fmla="*/ 640 w 1202"/>
                    <a:gd name="T39" fmla="*/ 28 h 1054"/>
                    <a:gd name="T40" fmla="*/ 1192 w 1202"/>
                    <a:gd name="T41" fmla="*/ 986 h 1054"/>
                    <a:gd name="T42" fmla="*/ 1192 w 1202"/>
                    <a:gd name="T43" fmla="*/ 986 h 1054"/>
                    <a:gd name="T44" fmla="*/ 1200 w 1202"/>
                    <a:gd name="T45" fmla="*/ 1000 h 1054"/>
                    <a:gd name="T46" fmla="*/ 1202 w 1202"/>
                    <a:gd name="T47" fmla="*/ 1014 h 1054"/>
                    <a:gd name="T48" fmla="*/ 1202 w 1202"/>
                    <a:gd name="T49" fmla="*/ 1024 h 1054"/>
                    <a:gd name="T50" fmla="*/ 1198 w 1202"/>
                    <a:gd name="T51" fmla="*/ 1034 h 1054"/>
                    <a:gd name="T52" fmla="*/ 1190 w 1202"/>
                    <a:gd name="T53" fmla="*/ 1044 h 1054"/>
                    <a:gd name="T54" fmla="*/ 1180 w 1202"/>
                    <a:gd name="T55" fmla="*/ 1050 h 1054"/>
                    <a:gd name="T56" fmla="*/ 1168 w 1202"/>
                    <a:gd name="T57" fmla="*/ 1054 h 1054"/>
                    <a:gd name="T58" fmla="*/ 1154 w 1202"/>
                    <a:gd name="T59" fmla="*/ 1054 h 1054"/>
                    <a:gd name="T60" fmla="*/ 48 w 1202"/>
                    <a:gd name="T61" fmla="*/ 1054 h 10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202" h="1054">
                      <a:moveTo>
                        <a:pt x="48" y="1054"/>
                      </a:moveTo>
                      <a:lnTo>
                        <a:pt x="48" y="1054"/>
                      </a:lnTo>
                      <a:lnTo>
                        <a:pt x="32" y="1054"/>
                      </a:lnTo>
                      <a:lnTo>
                        <a:pt x="20" y="1050"/>
                      </a:lnTo>
                      <a:lnTo>
                        <a:pt x="10" y="1044"/>
                      </a:lnTo>
                      <a:lnTo>
                        <a:pt x="4" y="1034"/>
                      </a:lnTo>
                      <a:lnTo>
                        <a:pt x="0" y="1024"/>
                      </a:lnTo>
                      <a:lnTo>
                        <a:pt x="0" y="1014"/>
                      </a:lnTo>
                      <a:lnTo>
                        <a:pt x="2" y="1000"/>
                      </a:lnTo>
                      <a:lnTo>
                        <a:pt x="8" y="986"/>
                      </a:lnTo>
                      <a:lnTo>
                        <a:pt x="562" y="28"/>
                      </a:lnTo>
                      <a:lnTo>
                        <a:pt x="562" y="28"/>
                      </a:lnTo>
                      <a:lnTo>
                        <a:pt x="570" y="16"/>
                      </a:lnTo>
                      <a:lnTo>
                        <a:pt x="580" y="8"/>
                      </a:lnTo>
                      <a:lnTo>
                        <a:pt x="590" y="2"/>
                      </a:lnTo>
                      <a:lnTo>
                        <a:pt x="600" y="0"/>
                      </a:lnTo>
                      <a:lnTo>
                        <a:pt x="612" y="2"/>
                      </a:lnTo>
                      <a:lnTo>
                        <a:pt x="622" y="8"/>
                      </a:lnTo>
                      <a:lnTo>
                        <a:pt x="632" y="16"/>
                      </a:lnTo>
                      <a:lnTo>
                        <a:pt x="640" y="28"/>
                      </a:lnTo>
                      <a:lnTo>
                        <a:pt x="1192" y="986"/>
                      </a:lnTo>
                      <a:lnTo>
                        <a:pt x="1192" y="986"/>
                      </a:lnTo>
                      <a:lnTo>
                        <a:pt x="1200" y="1000"/>
                      </a:lnTo>
                      <a:lnTo>
                        <a:pt x="1202" y="1014"/>
                      </a:lnTo>
                      <a:lnTo>
                        <a:pt x="1202" y="1024"/>
                      </a:lnTo>
                      <a:lnTo>
                        <a:pt x="1198" y="1034"/>
                      </a:lnTo>
                      <a:lnTo>
                        <a:pt x="1190" y="1044"/>
                      </a:lnTo>
                      <a:lnTo>
                        <a:pt x="1180" y="1050"/>
                      </a:lnTo>
                      <a:lnTo>
                        <a:pt x="1168" y="1054"/>
                      </a:lnTo>
                      <a:lnTo>
                        <a:pt x="1154" y="1054"/>
                      </a:lnTo>
                      <a:lnTo>
                        <a:pt x="48" y="1054"/>
                      </a:lnTo>
                      <a:close/>
                    </a:path>
                  </a:pathLst>
                </a:custGeom>
                <a:solidFill>
                  <a:srgbClr val="002855">
                    <a:lumMod val="90000"/>
                    <a:lumOff val="10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8220" tIns="24110" rIns="48220" bIns="2411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42915">
                    <a:defRPr/>
                  </a:pPr>
                  <a:endParaRPr lang="en-CA" sz="949">
                    <a:solidFill>
                      <a:srgbClr val="002855"/>
                    </a:solidFill>
                    <a:latin typeface="Calibri"/>
                  </a:endParaRPr>
                </a:p>
              </p:txBody>
            </p:sp>
            <p:sp>
              <p:nvSpPr>
                <p:cNvPr id="144" name="TextBox 143">
                  <a:extLst>
                    <a:ext uri="{FF2B5EF4-FFF2-40B4-BE49-F238E27FC236}">
                      <a16:creationId xmlns:a16="http://schemas.microsoft.com/office/drawing/2014/main" id="{3D321D99-1A03-4CAC-91F9-C542AA8A812E}"/>
                    </a:ext>
                  </a:extLst>
                </p:cNvPr>
                <p:cNvSpPr txBox="1"/>
                <p:nvPr/>
              </p:nvSpPr>
              <p:spPr>
                <a:xfrm rot="10800000">
                  <a:off x="2903965" y="4399244"/>
                  <a:ext cx="1371601" cy="3461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42915">
                    <a:lnSpc>
                      <a:spcPts val="660"/>
                    </a:lnSpc>
                    <a:defRPr/>
                  </a:pPr>
                  <a:r>
                    <a:rPr lang="en-US" sz="738" b="1" dirty="0">
                      <a:solidFill>
                        <a:srgbClr val="FFFFFF"/>
                      </a:solidFill>
                      <a:latin typeface="Myriad Pro" pitchFamily="34" charset="0"/>
                      <a:cs typeface="Myriad Pro"/>
                    </a:rPr>
                    <a:t>OPTIMIZAR</a:t>
                  </a:r>
                </a:p>
              </p:txBody>
            </p:sp>
          </p:grpSp>
          <p:pic>
            <p:nvPicPr>
              <p:cNvPr id="142" name="Picture 141" descr="MagnifyingGlass.png">
                <a:extLst>
                  <a:ext uri="{FF2B5EF4-FFF2-40B4-BE49-F238E27FC236}">
                    <a16:creationId xmlns:a16="http://schemas.microsoft.com/office/drawing/2014/main" id="{67C28649-ED59-41E9-98C6-11B86DEFE5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20284" y="3936054"/>
                <a:ext cx="643328" cy="652421"/>
              </a:xfrm>
              <a:prstGeom prst="rect">
                <a:avLst/>
              </a:prstGeom>
            </p:spPr>
          </p:pic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CC805835-6CFC-4E1A-9EA9-2C7E0347538A}"/>
                </a:ext>
              </a:extLst>
            </p:cNvPr>
            <p:cNvGrpSpPr/>
            <p:nvPr/>
          </p:nvGrpSpPr>
          <p:grpSpPr>
            <a:xfrm>
              <a:off x="4831725" y="3810593"/>
              <a:ext cx="1786236" cy="941659"/>
              <a:chOff x="5453982" y="3557596"/>
              <a:chExt cx="3387233" cy="1785665"/>
            </a:xfrm>
          </p:grpSpPr>
          <p:grpSp>
            <p:nvGrpSpPr>
              <p:cNvPr id="146" name="Group 145">
                <a:extLst>
                  <a:ext uri="{FF2B5EF4-FFF2-40B4-BE49-F238E27FC236}">
                    <a16:creationId xmlns:a16="http://schemas.microsoft.com/office/drawing/2014/main" id="{97A9AE3C-09C3-425C-B603-EF83238C0600}"/>
                  </a:ext>
                </a:extLst>
              </p:cNvPr>
              <p:cNvGrpSpPr/>
              <p:nvPr/>
            </p:nvGrpSpPr>
            <p:grpSpPr>
              <a:xfrm>
                <a:off x="5453982" y="3557596"/>
                <a:ext cx="3387233" cy="1785665"/>
                <a:chOff x="5453982" y="3557596"/>
                <a:chExt cx="3387233" cy="1785665"/>
              </a:xfrm>
            </p:grpSpPr>
            <p:sp>
              <p:nvSpPr>
                <p:cNvPr id="148" name="Freeform 13">
                  <a:extLst>
                    <a:ext uri="{FF2B5EF4-FFF2-40B4-BE49-F238E27FC236}">
                      <a16:creationId xmlns:a16="http://schemas.microsoft.com/office/drawing/2014/main" id="{0FF96CB2-7D00-458C-AF49-9F12BD8412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6975080" y="3719651"/>
                  <a:ext cx="1851593" cy="1623610"/>
                </a:xfrm>
                <a:custGeom>
                  <a:avLst/>
                  <a:gdLst>
                    <a:gd name="T0" fmla="*/ 48 w 1202"/>
                    <a:gd name="T1" fmla="*/ 1054 h 1054"/>
                    <a:gd name="T2" fmla="*/ 48 w 1202"/>
                    <a:gd name="T3" fmla="*/ 1054 h 1054"/>
                    <a:gd name="T4" fmla="*/ 32 w 1202"/>
                    <a:gd name="T5" fmla="*/ 1054 h 1054"/>
                    <a:gd name="T6" fmla="*/ 20 w 1202"/>
                    <a:gd name="T7" fmla="*/ 1050 h 1054"/>
                    <a:gd name="T8" fmla="*/ 10 w 1202"/>
                    <a:gd name="T9" fmla="*/ 1044 h 1054"/>
                    <a:gd name="T10" fmla="*/ 4 w 1202"/>
                    <a:gd name="T11" fmla="*/ 1034 h 1054"/>
                    <a:gd name="T12" fmla="*/ 0 w 1202"/>
                    <a:gd name="T13" fmla="*/ 1024 h 1054"/>
                    <a:gd name="T14" fmla="*/ 0 w 1202"/>
                    <a:gd name="T15" fmla="*/ 1014 h 1054"/>
                    <a:gd name="T16" fmla="*/ 2 w 1202"/>
                    <a:gd name="T17" fmla="*/ 1000 h 1054"/>
                    <a:gd name="T18" fmla="*/ 8 w 1202"/>
                    <a:gd name="T19" fmla="*/ 986 h 1054"/>
                    <a:gd name="T20" fmla="*/ 562 w 1202"/>
                    <a:gd name="T21" fmla="*/ 28 h 1054"/>
                    <a:gd name="T22" fmla="*/ 562 w 1202"/>
                    <a:gd name="T23" fmla="*/ 28 h 1054"/>
                    <a:gd name="T24" fmla="*/ 570 w 1202"/>
                    <a:gd name="T25" fmla="*/ 16 h 1054"/>
                    <a:gd name="T26" fmla="*/ 580 w 1202"/>
                    <a:gd name="T27" fmla="*/ 8 h 1054"/>
                    <a:gd name="T28" fmla="*/ 590 w 1202"/>
                    <a:gd name="T29" fmla="*/ 2 h 1054"/>
                    <a:gd name="T30" fmla="*/ 600 w 1202"/>
                    <a:gd name="T31" fmla="*/ 0 h 1054"/>
                    <a:gd name="T32" fmla="*/ 612 w 1202"/>
                    <a:gd name="T33" fmla="*/ 2 h 1054"/>
                    <a:gd name="T34" fmla="*/ 622 w 1202"/>
                    <a:gd name="T35" fmla="*/ 8 h 1054"/>
                    <a:gd name="T36" fmla="*/ 632 w 1202"/>
                    <a:gd name="T37" fmla="*/ 16 h 1054"/>
                    <a:gd name="T38" fmla="*/ 640 w 1202"/>
                    <a:gd name="T39" fmla="*/ 28 h 1054"/>
                    <a:gd name="T40" fmla="*/ 1192 w 1202"/>
                    <a:gd name="T41" fmla="*/ 986 h 1054"/>
                    <a:gd name="T42" fmla="*/ 1192 w 1202"/>
                    <a:gd name="T43" fmla="*/ 986 h 1054"/>
                    <a:gd name="T44" fmla="*/ 1200 w 1202"/>
                    <a:gd name="T45" fmla="*/ 1000 h 1054"/>
                    <a:gd name="T46" fmla="*/ 1202 w 1202"/>
                    <a:gd name="T47" fmla="*/ 1014 h 1054"/>
                    <a:gd name="T48" fmla="*/ 1202 w 1202"/>
                    <a:gd name="T49" fmla="*/ 1024 h 1054"/>
                    <a:gd name="T50" fmla="*/ 1198 w 1202"/>
                    <a:gd name="T51" fmla="*/ 1034 h 1054"/>
                    <a:gd name="T52" fmla="*/ 1190 w 1202"/>
                    <a:gd name="T53" fmla="*/ 1044 h 1054"/>
                    <a:gd name="T54" fmla="*/ 1180 w 1202"/>
                    <a:gd name="T55" fmla="*/ 1050 h 1054"/>
                    <a:gd name="T56" fmla="*/ 1168 w 1202"/>
                    <a:gd name="T57" fmla="*/ 1054 h 1054"/>
                    <a:gd name="T58" fmla="*/ 1154 w 1202"/>
                    <a:gd name="T59" fmla="*/ 1054 h 1054"/>
                    <a:gd name="T60" fmla="*/ 48 w 1202"/>
                    <a:gd name="T61" fmla="*/ 1054 h 10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202" h="1054">
                      <a:moveTo>
                        <a:pt x="48" y="1054"/>
                      </a:moveTo>
                      <a:lnTo>
                        <a:pt x="48" y="1054"/>
                      </a:lnTo>
                      <a:lnTo>
                        <a:pt x="32" y="1054"/>
                      </a:lnTo>
                      <a:lnTo>
                        <a:pt x="20" y="1050"/>
                      </a:lnTo>
                      <a:lnTo>
                        <a:pt x="10" y="1044"/>
                      </a:lnTo>
                      <a:lnTo>
                        <a:pt x="4" y="1034"/>
                      </a:lnTo>
                      <a:lnTo>
                        <a:pt x="0" y="1024"/>
                      </a:lnTo>
                      <a:lnTo>
                        <a:pt x="0" y="1014"/>
                      </a:lnTo>
                      <a:lnTo>
                        <a:pt x="2" y="1000"/>
                      </a:lnTo>
                      <a:lnTo>
                        <a:pt x="8" y="986"/>
                      </a:lnTo>
                      <a:lnTo>
                        <a:pt x="562" y="28"/>
                      </a:lnTo>
                      <a:lnTo>
                        <a:pt x="562" y="28"/>
                      </a:lnTo>
                      <a:lnTo>
                        <a:pt x="570" y="16"/>
                      </a:lnTo>
                      <a:lnTo>
                        <a:pt x="580" y="8"/>
                      </a:lnTo>
                      <a:lnTo>
                        <a:pt x="590" y="2"/>
                      </a:lnTo>
                      <a:lnTo>
                        <a:pt x="600" y="0"/>
                      </a:lnTo>
                      <a:lnTo>
                        <a:pt x="612" y="2"/>
                      </a:lnTo>
                      <a:lnTo>
                        <a:pt x="622" y="8"/>
                      </a:lnTo>
                      <a:lnTo>
                        <a:pt x="632" y="16"/>
                      </a:lnTo>
                      <a:lnTo>
                        <a:pt x="640" y="28"/>
                      </a:lnTo>
                      <a:lnTo>
                        <a:pt x="1192" y="986"/>
                      </a:lnTo>
                      <a:lnTo>
                        <a:pt x="1192" y="986"/>
                      </a:lnTo>
                      <a:lnTo>
                        <a:pt x="1200" y="1000"/>
                      </a:lnTo>
                      <a:lnTo>
                        <a:pt x="1202" y="1014"/>
                      </a:lnTo>
                      <a:lnTo>
                        <a:pt x="1202" y="1024"/>
                      </a:lnTo>
                      <a:lnTo>
                        <a:pt x="1198" y="1034"/>
                      </a:lnTo>
                      <a:lnTo>
                        <a:pt x="1190" y="1044"/>
                      </a:lnTo>
                      <a:lnTo>
                        <a:pt x="1180" y="1050"/>
                      </a:lnTo>
                      <a:lnTo>
                        <a:pt x="1168" y="1054"/>
                      </a:lnTo>
                      <a:lnTo>
                        <a:pt x="1154" y="1054"/>
                      </a:lnTo>
                      <a:lnTo>
                        <a:pt x="48" y="1054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7EDF0">
                        <a:alpha val="60000"/>
                      </a:srgbClr>
                    </a:gs>
                    <a:gs pos="50000">
                      <a:srgbClr val="E7EDF0">
                        <a:alpha val="40000"/>
                      </a:srgbClr>
                    </a:gs>
                    <a:gs pos="100000">
                      <a:srgbClr val="E7EDF0">
                        <a:alpha val="10000"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48220" tIns="24110" rIns="48220" bIns="2411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42915">
                    <a:defRPr/>
                  </a:pPr>
                  <a:endParaRPr lang="en-CA" sz="949">
                    <a:solidFill>
                      <a:srgbClr val="002855"/>
                    </a:solidFill>
                    <a:latin typeface="Calibri"/>
                  </a:endParaRPr>
                </a:p>
              </p:txBody>
            </p:sp>
            <p:grpSp>
              <p:nvGrpSpPr>
                <p:cNvPr id="149" name="Group 148">
                  <a:extLst>
                    <a:ext uri="{FF2B5EF4-FFF2-40B4-BE49-F238E27FC236}">
                      <a16:creationId xmlns:a16="http://schemas.microsoft.com/office/drawing/2014/main" id="{090AC542-5365-407F-B58A-E56AF9CFBCFA}"/>
                    </a:ext>
                  </a:extLst>
                </p:cNvPr>
                <p:cNvGrpSpPr/>
                <p:nvPr/>
              </p:nvGrpSpPr>
              <p:grpSpPr>
                <a:xfrm>
                  <a:off x="5453982" y="3557596"/>
                  <a:ext cx="3387233" cy="1623610"/>
                  <a:chOff x="5453982" y="3557596"/>
                  <a:chExt cx="3387233" cy="1623610"/>
                </a:xfrm>
              </p:grpSpPr>
              <p:grpSp>
                <p:nvGrpSpPr>
                  <p:cNvPr id="150" name="Group 149">
                    <a:extLst>
                      <a:ext uri="{FF2B5EF4-FFF2-40B4-BE49-F238E27FC236}">
                        <a16:creationId xmlns:a16="http://schemas.microsoft.com/office/drawing/2014/main" id="{31CFAC56-4DF1-4389-8719-804EF6E67D0C}"/>
                      </a:ext>
                    </a:extLst>
                  </p:cNvPr>
                  <p:cNvGrpSpPr/>
                  <p:nvPr/>
                </p:nvGrpSpPr>
                <p:grpSpPr>
                  <a:xfrm>
                    <a:off x="5453982" y="3955784"/>
                    <a:ext cx="1936449" cy="740686"/>
                    <a:chOff x="5465593" y="3140532"/>
                    <a:chExt cx="1936449" cy="740686"/>
                  </a:xfrm>
                </p:grpSpPr>
                <p:pic>
                  <p:nvPicPr>
                    <p:cNvPr id="154" name="Picture 153" descr="Arrow_Long.png">
                      <a:extLst>
                        <a:ext uri="{FF2B5EF4-FFF2-40B4-BE49-F238E27FC236}">
                          <a16:creationId xmlns:a16="http://schemas.microsoft.com/office/drawing/2014/main" id="{5310B210-28E3-404B-BF54-887804F3E15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2" cstate="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16200000">
                      <a:off x="6172454" y="2433671"/>
                      <a:ext cx="522727" cy="1936449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55" name="Rectangle 154">
                      <a:extLst>
                        <a:ext uri="{FF2B5EF4-FFF2-40B4-BE49-F238E27FC236}">
                          <a16:creationId xmlns:a16="http://schemas.microsoft.com/office/drawing/2014/main" id="{3D55CFC0-0370-4F67-8CFF-C0A4CB6F0F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5198" y="3184989"/>
                      <a:ext cx="1696897" cy="696229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defTabSz="642915">
                        <a:lnSpc>
                          <a:spcPct val="80000"/>
                        </a:lnSpc>
                        <a:defRPr/>
                      </a:pPr>
                      <a:r>
                        <a:rPr lang="es-EC" sz="738" dirty="0">
                          <a:solidFill>
                            <a:srgbClr val="474747"/>
                          </a:solidFill>
                          <a:latin typeface="Calibri"/>
                        </a:rPr>
                        <a:t>A</a:t>
                      </a:r>
                      <a:r>
                        <a:rPr lang="en-CA" sz="738" dirty="0">
                          <a:solidFill>
                            <a:srgbClr val="474747"/>
                          </a:solidFill>
                          <a:latin typeface="Calibri"/>
                        </a:rPr>
                        <a:t>CTUALIZACIÓN  OPERATIVA</a:t>
                      </a:r>
                    </a:p>
                    <a:p>
                      <a:pPr defTabSz="642915">
                        <a:lnSpc>
                          <a:spcPct val="80000"/>
                        </a:lnSpc>
                        <a:defRPr/>
                      </a:pPr>
                      <a:endParaRPr lang="en-CA" sz="738" dirty="0">
                        <a:solidFill>
                          <a:srgbClr val="474747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151" name="Group 150">
                    <a:extLst>
                      <a:ext uri="{FF2B5EF4-FFF2-40B4-BE49-F238E27FC236}">
                        <a16:creationId xmlns:a16="http://schemas.microsoft.com/office/drawing/2014/main" id="{588CA389-79B9-4928-BDF4-B7A3D49FE63B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6989622" y="3557596"/>
                    <a:ext cx="1851593" cy="1623610"/>
                    <a:chOff x="2644455" y="3269134"/>
                    <a:chExt cx="1851593" cy="1623610"/>
                  </a:xfrm>
                </p:grpSpPr>
                <p:sp>
                  <p:nvSpPr>
                    <p:cNvPr id="152" name="Freeform 13">
                      <a:extLst>
                        <a:ext uri="{FF2B5EF4-FFF2-40B4-BE49-F238E27FC236}">
                          <a16:creationId xmlns:a16="http://schemas.microsoft.com/office/drawing/2014/main" id="{2A8C5DA9-F421-49AA-80F2-0A697885922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644455" y="3269134"/>
                      <a:ext cx="1851593" cy="1623610"/>
                    </a:xfrm>
                    <a:custGeom>
                      <a:avLst/>
                      <a:gdLst>
                        <a:gd name="T0" fmla="*/ 48 w 1202"/>
                        <a:gd name="T1" fmla="*/ 1054 h 1054"/>
                        <a:gd name="T2" fmla="*/ 48 w 1202"/>
                        <a:gd name="T3" fmla="*/ 1054 h 1054"/>
                        <a:gd name="T4" fmla="*/ 32 w 1202"/>
                        <a:gd name="T5" fmla="*/ 1054 h 1054"/>
                        <a:gd name="T6" fmla="*/ 20 w 1202"/>
                        <a:gd name="T7" fmla="*/ 1050 h 1054"/>
                        <a:gd name="T8" fmla="*/ 10 w 1202"/>
                        <a:gd name="T9" fmla="*/ 1044 h 1054"/>
                        <a:gd name="T10" fmla="*/ 4 w 1202"/>
                        <a:gd name="T11" fmla="*/ 1034 h 1054"/>
                        <a:gd name="T12" fmla="*/ 0 w 1202"/>
                        <a:gd name="T13" fmla="*/ 1024 h 1054"/>
                        <a:gd name="T14" fmla="*/ 0 w 1202"/>
                        <a:gd name="T15" fmla="*/ 1014 h 1054"/>
                        <a:gd name="T16" fmla="*/ 2 w 1202"/>
                        <a:gd name="T17" fmla="*/ 1000 h 1054"/>
                        <a:gd name="T18" fmla="*/ 8 w 1202"/>
                        <a:gd name="T19" fmla="*/ 986 h 1054"/>
                        <a:gd name="T20" fmla="*/ 562 w 1202"/>
                        <a:gd name="T21" fmla="*/ 28 h 1054"/>
                        <a:gd name="T22" fmla="*/ 562 w 1202"/>
                        <a:gd name="T23" fmla="*/ 28 h 1054"/>
                        <a:gd name="T24" fmla="*/ 570 w 1202"/>
                        <a:gd name="T25" fmla="*/ 16 h 1054"/>
                        <a:gd name="T26" fmla="*/ 580 w 1202"/>
                        <a:gd name="T27" fmla="*/ 8 h 1054"/>
                        <a:gd name="T28" fmla="*/ 590 w 1202"/>
                        <a:gd name="T29" fmla="*/ 2 h 1054"/>
                        <a:gd name="T30" fmla="*/ 600 w 1202"/>
                        <a:gd name="T31" fmla="*/ 0 h 1054"/>
                        <a:gd name="T32" fmla="*/ 612 w 1202"/>
                        <a:gd name="T33" fmla="*/ 2 h 1054"/>
                        <a:gd name="T34" fmla="*/ 622 w 1202"/>
                        <a:gd name="T35" fmla="*/ 8 h 1054"/>
                        <a:gd name="T36" fmla="*/ 632 w 1202"/>
                        <a:gd name="T37" fmla="*/ 16 h 1054"/>
                        <a:gd name="T38" fmla="*/ 640 w 1202"/>
                        <a:gd name="T39" fmla="*/ 28 h 1054"/>
                        <a:gd name="T40" fmla="*/ 1192 w 1202"/>
                        <a:gd name="T41" fmla="*/ 986 h 1054"/>
                        <a:gd name="T42" fmla="*/ 1192 w 1202"/>
                        <a:gd name="T43" fmla="*/ 986 h 1054"/>
                        <a:gd name="T44" fmla="*/ 1200 w 1202"/>
                        <a:gd name="T45" fmla="*/ 1000 h 1054"/>
                        <a:gd name="T46" fmla="*/ 1202 w 1202"/>
                        <a:gd name="T47" fmla="*/ 1014 h 1054"/>
                        <a:gd name="T48" fmla="*/ 1202 w 1202"/>
                        <a:gd name="T49" fmla="*/ 1024 h 1054"/>
                        <a:gd name="T50" fmla="*/ 1198 w 1202"/>
                        <a:gd name="T51" fmla="*/ 1034 h 1054"/>
                        <a:gd name="T52" fmla="*/ 1190 w 1202"/>
                        <a:gd name="T53" fmla="*/ 1044 h 1054"/>
                        <a:gd name="T54" fmla="*/ 1180 w 1202"/>
                        <a:gd name="T55" fmla="*/ 1050 h 1054"/>
                        <a:gd name="T56" fmla="*/ 1168 w 1202"/>
                        <a:gd name="T57" fmla="*/ 1054 h 1054"/>
                        <a:gd name="T58" fmla="*/ 1154 w 1202"/>
                        <a:gd name="T59" fmla="*/ 1054 h 1054"/>
                        <a:gd name="T60" fmla="*/ 48 w 1202"/>
                        <a:gd name="T61" fmla="*/ 1054 h 105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1202" h="1054">
                          <a:moveTo>
                            <a:pt x="48" y="1054"/>
                          </a:moveTo>
                          <a:lnTo>
                            <a:pt x="48" y="1054"/>
                          </a:lnTo>
                          <a:lnTo>
                            <a:pt x="32" y="1054"/>
                          </a:lnTo>
                          <a:lnTo>
                            <a:pt x="20" y="1050"/>
                          </a:lnTo>
                          <a:lnTo>
                            <a:pt x="10" y="1044"/>
                          </a:lnTo>
                          <a:lnTo>
                            <a:pt x="4" y="1034"/>
                          </a:lnTo>
                          <a:lnTo>
                            <a:pt x="0" y="1024"/>
                          </a:lnTo>
                          <a:lnTo>
                            <a:pt x="0" y="1014"/>
                          </a:lnTo>
                          <a:lnTo>
                            <a:pt x="2" y="1000"/>
                          </a:lnTo>
                          <a:lnTo>
                            <a:pt x="8" y="986"/>
                          </a:lnTo>
                          <a:lnTo>
                            <a:pt x="562" y="28"/>
                          </a:lnTo>
                          <a:lnTo>
                            <a:pt x="562" y="28"/>
                          </a:lnTo>
                          <a:lnTo>
                            <a:pt x="570" y="16"/>
                          </a:lnTo>
                          <a:lnTo>
                            <a:pt x="580" y="8"/>
                          </a:lnTo>
                          <a:lnTo>
                            <a:pt x="590" y="2"/>
                          </a:lnTo>
                          <a:lnTo>
                            <a:pt x="600" y="0"/>
                          </a:lnTo>
                          <a:lnTo>
                            <a:pt x="612" y="2"/>
                          </a:lnTo>
                          <a:lnTo>
                            <a:pt x="622" y="8"/>
                          </a:lnTo>
                          <a:lnTo>
                            <a:pt x="632" y="16"/>
                          </a:lnTo>
                          <a:lnTo>
                            <a:pt x="640" y="28"/>
                          </a:lnTo>
                          <a:lnTo>
                            <a:pt x="1192" y="986"/>
                          </a:lnTo>
                          <a:lnTo>
                            <a:pt x="1192" y="986"/>
                          </a:lnTo>
                          <a:lnTo>
                            <a:pt x="1200" y="1000"/>
                          </a:lnTo>
                          <a:lnTo>
                            <a:pt x="1202" y="1014"/>
                          </a:lnTo>
                          <a:lnTo>
                            <a:pt x="1202" y="1024"/>
                          </a:lnTo>
                          <a:lnTo>
                            <a:pt x="1198" y="1034"/>
                          </a:lnTo>
                          <a:lnTo>
                            <a:pt x="1190" y="1044"/>
                          </a:lnTo>
                          <a:lnTo>
                            <a:pt x="1180" y="1050"/>
                          </a:lnTo>
                          <a:lnTo>
                            <a:pt x="1168" y="1054"/>
                          </a:lnTo>
                          <a:lnTo>
                            <a:pt x="1154" y="1054"/>
                          </a:lnTo>
                          <a:lnTo>
                            <a:pt x="48" y="1054"/>
                          </a:lnTo>
                          <a:close/>
                        </a:path>
                      </a:pathLst>
                    </a:custGeom>
                    <a:solidFill>
                      <a:srgbClr val="002855">
                        <a:lumMod val="90000"/>
                        <a:lumOff val="10000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48220" tIns="24110" rIns="48220" bIns="2411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642915">
                        <a:defRPr/>
                      </a:pPr>
                      <a:endParaRPr lang="en-CA" sz="949">
                        <a:solidFill>
                          <a:srgbClr val="002855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53" name="TextBox 152">
                      <a:extLst>
                        <a:ext uri="{FF2B5EF4-FFF2-40B4-BE49-F238E27FC236}">
                          <a16:creationId xmlns:a16="http://schemas.microsoft.com/office/drawing/2014/main" id="{DA8F61C0-309D-4A23-9476-AFA706428420}"/>
                        </a:ext>
                      </a:extLst>
                    </p:cNvPr>
                    <p:cNvSpPr txBox="1"/>
                    <p:nvPr/>
                  </p:nvSpPr>
                  <p:spPr>
                    <a:xfrm rot="10800000">
                      <a:off x="2903965" y="4362769"/>
                      <a:ext cx="1371601" cy="38264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defTabSz="642915">
                        <a:lnSpc>
                          <a:spcPts val="879"/>
                        </a:lnSpc>
                        <a:defRPr/>
                      </a:pPr>
                      <a:r>
                        <a:rPr lang="en-US" sz="738" b="1" dirty="0">
                          <a:solidFill>
                            <a:srgbClr val="FFFFFF"/>
                          </a:solidFill>
                          <a:latin typeface="Myriad Pro" pitchFamily="34" charset="0"/>
                          <a:cs typeface="Myriad Pro"/>
                        </a:rPr>
                        <a:t>GESTIONAR</a:t>
                      </a:r>
                    </a:p>
                  </p:txBody>
                </p:sp>
              </p:grpSp>
            </p:grpSp>
          </p:grpSp>
          <p:pic>
            <p:nvPicPr>
              <p:cNvPr id="147" name="Picture 146" descr="Scale.png">
                <a:extLst>
                  <a:ext uri="{FF2B5EF4-FFF2-40B4-BE49-F238E27FC236}">
                    <a16:creationId xmlns:a16="http://schemas.microsoft.com/office/drawing/2014/main" id="{2CFD9074-81EB-497B-A1AD-6B44D40090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41557" y="3963969"/>
                <a:ext cx="720321" cy="608581"/>
              </a:xfrm>
              <a:prstGeom prst="rect">
                <a:avLst/>
              </a:prstGeom>
            </p:spPr>
          </p:pic>
        </p:grp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B0B0A373-AF48-48C4-B518-276903A98317}"/>
                </a:ext>
              </a:extLst>
            </p:cNvPr>
            <p:cNvGrpSpPr/>
            <p:nvPr/>
          </p:nvGrpSpPr>
          <p:grpSpPr>
            <a:xfrm rot="10800000">
              <a:off x="3038483" y="4020576"/>
              <a:ext cx="1067224" cy="385106"/>
              <a:chOff x="5465593" y="2932982"/>
              <a:chExt cx="2023773" cy="730277"/>
            </a:xfrm>
          </p:grpSpPr>
          <p:pic>
            <p:nvPicPr>
              <p:cNvPr id="157" name="Picture 156" descr="Arrow_Long.png">
                <a:extLst>
                  <a:ext uri="{FF2B5EF4-FFF2-40B4-BE49-F238E27FC236}">
                    <a16:creationId xmlns:a16="http://schemas.microsoft.com/office/drawing/2014/main" id="{E49705A3-2CED-4CE5-B82B-9E945A6D0E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6172454" y="2433671"/>
                <a:ext cx="522727" cy="1936449"/>
              </a:xfrm>
              <a:prstGeom prst="rect">
                <a:avLst/>
              </a:prstGeom>
            </p:spPr>
          </p:pic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766D7B0C-FA41-4A57-ADE0-2C10EC727380}"/>
                  </a:ext>
                </a:extLst>
              </p:cNvPr>
              <p:cNvSpPr/>
              <p:nvPr/>
            </p:nvSpPr>
            <p:spPr>
              <a:xfrm rot="10800000">
                <a:off x="5594048" y="2932982"/>
                <a:ext cx="1895318" cy="6962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42915">
                  <a:lnSpc>
                    <a:spcPct val="80000"/>
                  </a:lnSpc>
                </a:pPr>
                <a:r>
                  <a:rPr lang="en-CA" sz="738" dirty="0">
                    <a:solidFill>
                      <a:srgbClr val="474747"/>
                    </a:solidFill>
                    <a:latin typeface="Calibri"/>
                  </a:rPr>
                  <a:t>ACTUALIZACIÓN DE RIESGOS DE ACTIVOS</a:t>
                </a:r>
              </a:p>
              <a:p>
                <a:pPr defTabSz="642915">
                  <a:lnSpc>
                    <a:spcPct val="80000"/>
                  </a:lnSpc>
                </a:pPr>
                <a:endParaRPr lang="en-CA" sz="738" dirty="0">
                  <a:solidFill>
                    <a:srgbClr val="474747"/>
                  </a:solidFill>
                  <a:latin typeface="Calibri"/>
                </a:endParaRPr>
              </a:p>
            </p:txBody>
          </p:sp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50A4DDF4-9557-48BC-9533-56552902200E}"/>
                </a:ext>
              </a:extLst>
            </p:cNvPr>
            <p:cNvGrpSpPr/>
            <p:nvPr/>
          </p:nvGrpSpPr>
          <p:grpSpPr>
            <a:xfrm>
              <a:off x="2289450" y="2609504"/>
              <a:ext cx="1704296" cy="853106"/>
              <a:chOff x="633074" y="1279976"/>
              <a:chExt cx="3231849" cy="1617741"/>
            </a:xfrm>
          </p:grpSpPr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1399F374-B2F8-46D4-8CD5-4C8E41833501}"/>
                  </a:ext>
                </a:extLst>
              </p:cNvPr>
              <p:cNvSpPr/>
              <p:nvPr/>
            </p:nvSpPr>
            <p:spPr>
              <a:xfrm>
                <a:off x="739337" y="1518948"/>
                <a:ext cx="1765298" cy="1375287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642915">
                  <a:defRPr/>
                </a:pPr>
                <a:endParaRPr lang="en-CA" sz="949">
                  <a:solidFill>
                    <a:srgbClr val="FFFFFF"/>
                  </a:solidFill>
                  <a:latin typeface="Calibri"/>
                </a:endParaRPr>
              </a:p>
            </p:txBody>
          </p:sp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E8328448-84C7-4AEE-9A3F-5041410A7A1B}"/>
                  </a:ext>
                </a:extLst>
              </p:cNvPr>
              <p:cNvGrpSpPr/>
              <p:nvPr/>
            </p:nvGrpSpPr>
            <p:grpSpPr>
              <a:xfrm>
                <a:off x="2034991" y="1865557"/>
                <a:ext cx="1829932" cy="735499"/>
                <a:chOff x="1903132" y="1765021"/>
                <a:chExt cx="1829932" cy="735499"/>
              </a:xfrm>
            </p:grpSpPr>
            <p:pic>
              <p:nvPicPr>
                <p:cNvPr id="182" name="Picture 181" descr="Arrows03.png">
                  <a:extLst>
                    <a:ext uri="{FF2B5EF4-FFF2-40B4-BE49-F238E27FC236}">
                      <a16:creationId xmlns:a16="http://schemas.microsoft.com/office/drawing/2014/main" id="{E7EA6684-DE32-426C-B02E-51F2FA665E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07233" y="1765021"/>
                  <a:ext cx="1025831" cy="509184"/>
                </a:xfrm>
                <a:prstGeom prst="rect">
                  <a:avLst/>
                </a:prstGeom>
              </p:spPr>
            </p:pic>
            <p:sp>
              <p:nvSpPr>
                <p:cNvPr id="183" name="Rectangle 182">
                  <a:extLst>
                    <a:ext uri="{FF2B5EF4-FFF2-40B4-BE49-F238E27FC236}">
                      <a16:creationId xmlns:a16="http://schemas.microsoft.com/office/drawing/2014/main" id="{447E80B7-397C-4965-8873-FF80280AF83C}"/>
                    </a:ext>
                  </a:extLst>
                </p:cNvPr>
                <p:cNvSpPr/>
                <p:nvPr/>
              </p:nvSpPr>
              <p:spPr>
                <a:xfrm>
                  <a:off x="1903132" y="1804291"/>
                  <a:ext cx="1685960" cy="69622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defTabSz="642915">
                    <a:lnSpc>
                      <a:spcPct val="80000"/>
                    </a:lnSpc>
                    <a:defRPr/>
                  </a:pPr>
                  <a:r>
                    <a:rPr lang="en-CA" sz="738" dirty="0">
                      <a:solidFill>
                        <a:srgbClr val="474747"/>
                      </a:solidFill>
                      <a:latin typeface="Calibri"/>
                    </a:rPr>
                    <a:t>SOSTENIBILIDAD</a:t>
                  </a:r>
                </a:p>
                <a:p>
                  <a:pPr defTabSz="642915">
                    <a:lnSpc>
                      <a:spcPct val="80000"/>
                    </a:lnSpc>
                    <a:defRPr/>
                  </a:pPr>
                  <a:r>
                    <a:rPr lang="en-CA" sz="738" dirty="0">
                      <a:solidFill>
                        <a:srgbClr val="474747"/>
                      </a:solidFill>
                      <a:latin typeface="Calibri"/>
                    </a:rPr>
                    <a:t>IMPREVISTOS</a:t>
                  </a:r>
                </a:p>
                <a:p>
                  <a:pPr defTabSz="642915">
                    <a:lnSpc>
                      <a:spcPct val="80000"/>
                    </a:lnSpc>
                    <a:defRPr/>
                  </a:pPr>
                  <a:endParaRPr lang="en-CA" sz="738" dirty="0">
                    <a:solidFill>
                      <a:srgbClr val="474747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6E40A6A1-5BA6-4620-B25C-FE552F8DF7F1}"/>
                  </a:ext>
                </a:extLst>
              </p:cNvPr>
              <p:cNvGrpSpPr/>
              <p:nvPr/>
            </p:nvGrpSpPr>
            <p:grpSpPr>
              <a:xfrm>
                <a:off x="905441" y="1518948"/>
                <a:ext cx="1396331" cy="1378769"/>
                <a:chOff x="3734272" y="2770467"/>
                <a:chExt cx="1711565" cy="1378769"/>
              </a:xfrm>
            </p:grpSpPr>
            <p:cxnSp>
              <p:nvCxnSpPr>
                <p:cNvPr id="180" name="Straight Connector 179">
                  <a:extLst>
                    <a:ext uri="{FF2B5EF4-FFF2-40B4-BE49-F238E27FC236}">
                      <a16:creationId xmlns:a16="http://schemas.microsoft.com/office/drawing/2014/main" id="{B741F668-B84F-4D74-BF24-667F96C45B05}"/>
                    </a:ext>
                  </a:extLst>
                </p:cNvPr>
                <p:cNvCxnSpPr/>
                <p:nvPr/>
              </p:nvCxnSpPr>
              <p:spPr>
                <a:xfrm flipV="1">
                  <a:off x="3742521" y="4149235"/>
                  <a:ext cx="1703316" cy="1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8DC8E8"/>
                  </a:solidFill>
                  <a:prstDash val="solid"/>
                </a:ln>
                <a:effectLst/>
              </p:spPr>
            </p:cxnSp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id="{6AF6FB37-9A74-41FE-B471-EE443094E1C3}"/>
                    </a:ext>
                  </a:extLst>
                </p:cNvPr>
                <p:cNvCxnSpPr/>
                <p:nvPr/>
              </p:nvCxnSpPr>
              <p:spPr>
                <a:xfrm flipV="1">
                  <a:off x="3734272" y="2770467"/>
                  <a:ext cx="1703316" cy="1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8DC8E8"/>
                  </a:solidFill>
                  <a:prstDash val="solid"/>
                </a:ln>
                <a:effectLst/>
              </p:spPr>
            </p:cxnSp>
          </p:grp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B443E3EF-31B7-45F5-A851-6CCCC022AD9D}"/>
                  </a:ext>
                </a:extLst>
              </p:cNvPr>
              <p:cNvSpPr/>
              <p:nvPr/>
            </p:nvSpPr>
            <p:spPr>
              <a:xfrm>
                <a:off x="633074" y="1279976"/>
                <a:ext cx="1905041" cy="3516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42915">
                  <a:lnSpc>
                    <a:spcPct val="80000"/>
                  </a:lnSpc>
                  <a:defRPr/>
                </a:pPr>
                <a:r>
                  <a:rPr lang="en-CA" sz="738" dirty="0">
                    <a:solidFill>
                      <a:srgbClr val="002855"/>
                    </a:solidFill>
                    <a:latin typeface="Calibri"/>
                  </a:rPr>
                  <a:t>ACTIVOS</a:t>
                </a:r>
              </a:p>
            </p:txBody>
          </p:sp>
          <p:pic>
            <p:nvPicPr>
              <p:cNvPr id="168" name="Picture 167" descr="Bolt.png">
                <a:extLst>
                  <a:ext uri="{FF2B5EF4-FFF2-40B4-BE49-F238E27FC236}">
                    <a16:creationId xmlns:a16="http://schemas.microsoft.com/office/drawing/2014/main" id="{70EFCEB3-BF36-4B13-9157-C2ED52ADA0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45118" y="1642171"/>
                <a:ext cx="250713" cy="216000"/>
              </a:xfrm>
              <a:prstGeom prst="rect">
                <a:avLst/>
              </a:prstGeom>
            </p:spPr>
          </p:pic>
          <p:pic>
            <p:nvPicPr>
              <p:cNvPr id="169" name="Picture 168" descr="Factory.png">
                <a:extLst>
                  <a:ext uri="{FF2B5EF4-FFF2-40B4-BE49-F238E27FC236}">
                    <a16:creationId xmlns:a16="http://schemas.microsoft.com/office/drawing/2014/main" id="{81B52478-3662-4F65-992E-6C6EFAA9B7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05927" y="2283047"/>
                <a:ext cx="266000" cy="252000"/>
              </a:xfrm>
              <a:prstGeom prst="rect">
                <a:avLst/>
              </a:prstGeom>
            </p:spPr>
          </p:pic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9F245B41-1718-49E8-95F7-4F9DC84AFE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7782" y="2424981"/>
                <a:ext cx="226000" cy="360000"/>
              </a:xfrm>
              <a:prstGeom prst="rect">
                <a:avLst/>
              </a:prstGeom>
            </p:spPr>
          </p:pic>
          <p:pic>
            <p:nvPicPr>
              <p:cNvPr id="171" name="Picture 170">
                <a:extLst>
                  <a:ext uri="{FF2B5EF4-FFF2-40B4-BE49-F238E27FC236}">
                    <a16:creationId xmlns:a16="http://schemas.microsoft.com/office/drawing/2014/main" id="{914A7125-6DEA-4605-A28D-75939DA3CF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6782" y="1944566"/>
                <a:ext cx="268000" cy="360000"/>
              </a:xfrm>
              <a:prstGeom prst="rect">
                <a:avLst/>
              </a:prstGeom>
            </p:spPr>
          </p:pic>
          <p:pic>
            <p:nvPicPr>
              <p:cNvPr id="172" name="Picture 171">
                <a:extLst>
                  <a:ext uri="{FF2B5EF4-FFF2-40B4-BE49-F238E27FC236}">
                    <a16:creationId xmlns:a16="http://schemas.microsoft.com/office/drawing/2014/main" id="{D944FFC3-D00B-44EE-8E88-A7459D5F01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18607" y="2094797"/>
                <a:ext cx="302886" cy="250591"/>
              </a:xfrm>
              <a:prstGeom prst="rect">
                <a:avLst/>
              </a:prstGeom>
            </p:spPr>
          </p:pic>
          <p:pic>
            <p:nvPicPr>
              <p:cNvPr id="173" name="Picture 172">
                <a:extLst>
                  <a:ext uri="{FF2B5EF4-FFF2-40B4-BE49-F238E27FC236}">
                    <a16:creationId xmlns:a16="http://schemas.microsoft.com/office/drawing/2014/main" id="{FE3003DF-5746-491D-BC96-467FD8CB65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48883" y="1920066"/>
                <a:ext cx="252000" cy="252000"/>
              </a:xfrm>
              <a:prstGeom prst="rect">
                <a:avLst/>
              </a:prstGeom>
            </p:spPr>
          </p:pic>
          <p:pic>
            <p:nvPicPr>
              <p:cNvPr id="174" name="Picture 173">
                <a:extLst>
                  <a:ext uri="{FF2B5EF4-FFF2-40B4-BE49-F238E27FC236}">
                    <a16:creationId xmlns:a16="http://schemas.microsoft.com/office/drawing/2014/main" id="{CA081E6C-29DB-4B83-9D76-6C1F1F08E5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4752" y="1628923"/>
                <a:ext cx="376676" cy="329591"/>
              </a:xfrm>
              <a:prstGeom prst="rect">
                <a:avLst/>
              </a:prstGeom>
            </p:spPr>
          </p:pic>
          <p:pic>
            <p:nvPicPr>
              <p:cNvPr id="175" name="Picture 174">
                <a:extLst>
                  <a:ext uri="{FF2B5EF4-FFF2-40B4-BE49-F238E27FC236}">
                    <a16:creationId xmlns:a16="http://schemas.microsoft.com/office/drawing/2014/main" id="{5F10DB8F-E951-4B5C-9131-B35A5421A5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37938" y="2156991"/>
                <a:ext cx="242301" cy="242301"/>
              </a:xfrm>
              <a:prstGeom prst="rect">
                <a:avLst/>
              </a:prstGeom>
            </p:spPr>
          </p:pic>
          <p:pic>
            <p:nvPicPr>
              <p:cNvPr id="176" name="Picture 175">
                <a:extLst>
                  <a:ext uri="{FF2B5EF4-FFF2-40B4-BE49-F238E27FC236}">
                    <a16:creationId xmlns:a16="http://schemas.microsoft.com/office/drawing/2014/main" id="{B236C337-2DBC-4E7E-99B3-B1EE5AC307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41862" y="1628923"/>
                <a:ext cx="348618" cy="346692"/>
              </a:xfrm>
              <a:prstGeom prst="rect">
                <a:avLst/>
              </a:prstGeom>
            </p:spPr>
          </p:pic>
          <p:pic>
            <p:nvPicPr>
              <p:cNvPr id="177" name="Picture 176">
                <a:extLst>
                  <a:ext uri="{FF2B5EF4-FFF2-40B4-BE49-F238E27FC236}">
                    <a16:creationId xmlns:a16="http://schemas.microsoft.com/office/drawing/2014/main" id="{56A701D5-B86F-49FA-83B2-5061B56856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8845" y="2031078"/>
                <a:ext cx="217563" cy="180000"/>
              </a:xfrm>
              <a:prstGeom prst="rect">
                <a:avLst/>
              </a:prstGeom>
            </p:spPr>
          </p:pic>
          <p:pic>
            <p:nvPicPr>
              <p:cNvPr id="178" name="Picture 177">
                <a:extLst>
                  <a:ext uri="{FF2B5EF4-FFF2-40B4-BE49-F238E27FC236}">
                    <a16:creationId xmlns:a16="http://schemas.microsoft.com/office/drawing/2014/main" id="{AB1BD402-568B-4508-8F61-AC82E0B112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41862" y="2562672"/>
                <a:ext cx="297291" cy="216000"/>
              </a:xfrm>
              <a:prstGeom prst="rect">
                <a:avLst/>
              </a:prstGeom>
            </p:spPr>
          </p:pic>
          <p:pic>
            <p:nvPicPr>
              <p:cNvPr id="179" name="Picture 2" descr="Image result for it icon">
                <a:extLst>
                  <a:ext uri="{FF2B5EF4-FFF2-40B4-BE49-F238E27FC236}">
                    <a16:creationId xmlns:a16="http://schemas.microsoft.com/office/drawing/2014/main" id="{0EC17079-36EA-41E3-B1A7-8D4B032184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5" cstate="print">
                <a:duotone>
                  <a:srgbClr val="8DC8E8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544" t="21581" r="22967" b="21548"/>
              <a:stretch/>
            </p:blipFill>
            <p:spPr bwMode="auto">
              <a:xfrm>
                <a:off x="1548342" y="2523575"/>
                <a:ext cx="253089" cy="25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84" name="Picture 183" descr="RectagleGradient.png">
              <a:extLst>
                <a:ext uri="{FF2B5EF4-FFF2-40B4-BE49-F238E27FC236}">
                  <a16:creationId xmlns:a16="http://schemas.microsoft.com/office/drawing/2014/main" id="{CAEA244D-57CF-4CED-8ECB-5DEDDBAFD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1139" y="3252418"/>
              <a:ext cx="1611363" cy="244410"/>
            </a:xfrm>
            <a:prstGeom prst="rect">
              <a:avLst/>
            </a:prstGeom>
          </p:spPr>
        </p:pic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D892FC87-4EA5-4092-A85F-8CF05EDE4A32}"/>
                </a:ext>
              </a:extLst>
            </p:cNvPr>
            <p:cNvSpPr/>
            <p:nvPr/>
          </p:nvSpPr>
          <p:spPr>
            <a:xfrm>
              <a:off x="4106567" y="3263597"/>
              <a:ext cx="837089" cy="2330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42915"/>
              <a:r>
                <a:rPr lang="en-CA" sz="914" b="1" dirty="0">
                  <a:solidFill>
                    <a:prstClr val="white"/>
                  </a:solidFill>
                  <a:latin typeface="Calibri"/>
                </a:rPr>
                <a:t>VALORACION</a:t>
              </a:r>
              <a:endParaRPr lang="en-CA" sz="914" dirty="0">
                <a:solidFill>
                  <a:srgbClr val="002855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7779858"/>
      </p:ext>
    </p:extLst>
  </p:cSld>
  <p:clrMapOvr>
    <a:masterClrMapping/>
  </p:clrMapOvr>
</p:sld>
</file>

<file path=ppt/theme/theme1.xml><?xml version="1.0" encoding="utf-8"?>
<a:theme xmlns:a="http://schemas.openxmlformats.org/drawingml/2006/main" name="Patron Maestro CMC Brújul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2" id="{714F8348-3197-48B4-B588-8DDC98CB875E}" vid="{F94C4820-5E42-4825-B5DF-91DBBA5BAC82}"/>
    </a:ext>
  </a:extLst>
</a:theme>
</file>

<file path=ppt/theme/theme2.xml><?xml version="1.0" encoding="utf-8"?>
<a:theme xmlns:a="http://schemas.openxmlformats.org/drawingml/2006/main" name="Maestro Sección CMC-LATA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2" id="{714F8348-3197-48B4-B588-8DDC98CB875E}" vid="{F6DF0327-063B-4621-91FB-1A194800E826}"/>
    </a:ext>
  </a:extLst>
</a:theme>
</file>

<file path=ppt/theme/theme3.xml><?xml version="1.0" encoding="utf-8"?>
<a:theme xmlns:a="http://schemas.openxmlformats.org/drawingml/2006/main" name="Patrón Maestro Cuerpo CMC-LATA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2" id="{714F8348-3197-48B4-B588-8DDC98CB875E}" vid="{2771E6A7-1CBA-4933-993C-BCFFD12F954E}"/>
    </a:ext>
  </a:extLst>
</a:theme>
</file>

<file path=ppt/theme/theme4.xml><?xml version="1.0" encoding="utf-8"?>
<a:theme xmlns:a="http://schemas.openxmlformats.org/drawingml/2006/main" name="Maestro Fin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2" id="{714F8348-3197-48B4-B588-8DDC98CB875E}" vid="{E6528C21-401A-4C8C-9A32-CA64ACFCBF0B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B3C33CA3215034A9B71065C3BBCF5A3" ma:contentTypeVersion="16" ma:contentTypeDescription="Crear nuevo documento." ma:contentTypeScope="" ma:versionID="b94b6a5251e624e48646e3514faff0df">
  <xsd:schema xmlns:xsd="http://www.w3.org/2001/XMLSchema" xmlns:xs="http://www.w3.org/2001/XMLSchema" xmlns:p="http://schemas.microsoft.com/office/2006/metadata/properties" xmlns:ns2="cde33698-54d1-4413-9454-ee6d5558439e" xmlns:ns3="d0569b8d-7120-4068-b452-55feebc5ffa4" targetNamespace="http://schemas.microsoft.com/office/2006/metadata/properties" ma:root="true" ma:fieldsID="3b7280437edee63d0472e65097a56d61" ns2:_="" ns3:_="">
    <xsd:import namespace="cde33698-54d1-4413-9454-ee6d5558439e"/>
    <xsd:import namespace="d0569b8d-7120-4068-b452-55feebc5ff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e33698-54d1-4413-9454-ee6d555843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d8d14f57-bdb1-4570-a063-f73ac05c6f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569b8d-7120-4068-b452-55feebc5ffa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27f1afe-7377-4824-bd59-0f1a45788c2a}" ma:internalName="TaxCatchAll" ma:showField="CatchAllData" ma:web="d0569b8d-7120-4068-b452-55feebc5ff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0569b8d-7120-4068-b452-55feebc5ffa4">
      <UserInfo>
        <DisplayName/>
        <AccountId xsi:nil="true"/>
        <AccountType/>
      </UserInfo>
    </SharedWithUsers>
    <lcf76f155ced4ddcb4097134ff3c332f xmlns="cde33698-54d1-4413-9454-ee6d5558439e">
      <Terms xmlns="http://schemas.microsoft.com/office/infopath/2007/PartnerControls"/>
    </lcf76f155ced4ddcb4097134ff3c332f>
    <TaxCatchAll xmlns="d0569b8d-7120-4068-b452-55feebc5ffa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F63CED6-9747-43EC-AFD4-6C9EC57E0335}"/>
</file>

<file path=customXml/itemProps2.xml><?xml version="1.0" encoding="utf-8"?>
<ds:datastoreItem xmlns:ds="http://schemas.openxmlformats.org/officeDocument/2006/customXml" ds:itemID="{35762477-F44D-471D-AE3C-78E64370B2DD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cde33698-54d1-4413-9454-ee6d5558439e"/>
    <ds:schemaRef ds:uri="d0569b8d-7120-4068-b452-55feebc5ffa4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7E408F0-59FF-4391-91BF-E47ED422AF9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1934</Words>
  <Application>Microsoft Office PowerPoint</Application>
  <PresentationFormat>Presentación en pantalla (4:3)</PresentationFormat>
  <Paragraphs>463</Paragraphs>
  <Slides>29</Slides>
  <Notes>9</Notes>
  <HiddenSlides>3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29</vt:i4>
      </vt:variant>
    </vt:vector>
  </HeadingPairs>
  <TitlesOfParts>
    <vt:vector size="41" baseType="lpstr">
      <vt:lpstr>Arial</vt:lpstr>
      <vt:lpstr>Calibri</vt:lpstr>
      <vt:lpstr>Calibri Light</vt:lpstr>
      <vt:lpstr>Century Gothic</vt:lpstr>
      <vt:lpstr>Gotham Black</vt:lpstr>
      <vt:lpstr>Myriad Pro</vt:lpstr>
      <vt:lpstr>Segoe UI Historic</vt:lpstr>
      <vt:lpstr>Symbol</vt:lpstr>
      <vt:lpstr>Patron Maestro CMC Brújula</vt:lpstr>
      <vt:lpstr>Maestro Sección CMC-LATAM</vt:lpstr>
      <vt:lpstr>Patrón Maestro Cuerpo CMC-LATAM</vt:lpstr>
      <vt:lpstr>Maestro Final</vt:lpstr>
      <vt:lpstr>Presentación de PowerPoint</vt:lpstr>
      <vt:lpstr>Presentación de PowerPoint</vt:lpstr>
      <vt:lpstr>Presentación de PowerPoint</vt:lpstr>
      <vt:lpstr>National Grid Electricity Transmission  (NGET) </vt:lpstr>
      <vt:lpstr>Foco de las Diferentes Clases de Soluciones de Activos</vt:lpstr>
      <vt:lpstr>Soluciones de Análisis de Decisiones</vt:lpstr>
      <vt:lpstr>Modelos de Valor Ready-to-go</vt:lpstr>
      <vt:lpstr>Marco de Valor</vt:lpstr>
      <vt:lpstr>Copperleaf Suite</vt:lpstr>
      <vt:lpstr>Marco de Valor de Copperleaf</vt:lpstr>
      <vt:lpstr>Optimización Basada en el Valor</vt:lpstr>
      <vt:lpstr>Poderoso Análisis de Portafolios con Escenarios Inteligentes</vt:lpstr>
      <vt:lpstr>Desafíos del Negocio</vt:lpstr>
      <vt:lpstr>Modelado del Riesgo de Activos</vt:lpstr>
      <vt:lpstr>Calcular el Valor de la Intervención</vt:lpstr>
      <vt:lpstr>Estrategia Ciclo de vida Completo para Activos</vt:lpstr>
      <vt:lpstr>Restricciones de Interrupciones en Circuitos</vt:lpstr>
      <vt:lpstr>Desafíos de Optimización de Circuitos</vt:lpstr>
      <vt:lpstr>Solución de Optimización de Circuitos</vt:lpstr>
      <vt:lpstr>Proceso de Cuatro Etapas</vt:lpstr>
      <vt:lpstr>Plan de Mantenimiento Pre-Bundling</vt:lpstr>
      <vt:lpstr>Plan de Mantenimiento Post-Bundling</vt:lpstr>
      <vt:lpstr>Cronograma del Proyecto </vt:lpstr>
      <vt:lpstr>Beneficios de la Optimización de Circuitos</vt:lpstr>
      <vt:lpstr>Reducción en los Costos de Configuración de Interrupciones</vt:lpstr>
      <vt:lpstr>COVID-19 Planificación Acelerada de Escenarios</vt:lpstr>
      <vt:lpstr>Beneficios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Gerardo Trujillo</dc:creator>
  <cp:lastModifiedBy>Ana Jimena  Estrada Fuerte</cp:lastModifiedBy>
  <cp:revision>17</cp:revision>
  <dcterms:created xsi:type="dcterms:W3CDTF">2019-07-22T17:42:45Z</dcterms:created>
  <dcterms:modified xsi:type="dcterms:W3CDTF">2022-11-01T18:43:54Z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0x0101004B3C33CA3215034A9B71065C3BBCF5A3</vt:lpwstr>
  </property>
  <property fmtid="{D5CDD505-2E9C-101B-9397-08002B2CF9AE}" pid="3" name="MediaServiceImageTags">
    <vt:lpwstr/>
  </property>
</Properties>
</file>