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media/image36.svg" ContentType="image/svg"/>
  <Override PartName="/ppt/media/image38.svg" ContentType="image/svg"/>
  <Override PartName="/ppt/media/image40.svg" ContentType="image/svg"/>
  <Override PartName="/ppt/media/image42.svg" ContentType="image/sv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4"/>
    <p:sldMasterId id="2147483691" r:id="rId5"/>
    <p:sldMasterId id="2147483664" r:id="rId6"/>
    <p:sldMasterId id="2147483678" r:id="rId7"/>
  </p:sldMasterIdLst>
  <p:notesMasterIdLst>
    <p:notesMasterId r:id="rId28"/>
  </p:notesMasterIdLst>
  <p:sldIdLst>
    <p:sldId id="258" r:id="rId8"/>
    <p:sldId id="264" r:id="rId9"/>
    <p:sldId id="2144" r:id="rId10"/>
    <p:sldId id="2145" r:id="rId11"/>
    <p:sldId id="1740" r:id="rId12"/>
    <p:sldId id="2128" r:id="rId13"/>
    <p:sldId id="2143" r:id="rId14"/>
    <p:sldId id="2130" r:id="rId15"/>
    <p:sldId id="2132" r:id="rId16"/>
    <p:sldId id="2127" r:id="rId17"/>
    <p:sldId id="2135" r:id="rId18"/>
    <p:sldId id="308" r:id="rId19"/>
    <p:sldId id="2150" r:id="rId20"/>
    <p:sldId id="2151" r:id="rId21"/>
    <p:sldId id="2139" r:id="rId22"/>
    <p:sldId id="2138" r:id="rId23"/>
    <p:sldId id="2142" r:id="rId24"/>
    <p:sldId id="497" r:id="rId25"/>
    <p:sldId id="2141" r:id="rId26"/>
    <p:sldId id="275" r:id="rId2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50EEA0FA-0BB8-7F48-A2C8-87AD3222D868}">
          <p14:sldIdLst/>
        </p14:section>
        <p14:section name="Presentación" id="{CB916EFE-FB26-0F47-A3F2-8509AC76568C}">
          <p14:sldIdLst>
            <p14:sldId id="258"/>
            <p14:sldId id="264"/>
          </p14:sldIdLst>
        </p14:section>
        <p14:section name="Justificación" id="{2261FC81-D8DE-DA43-81B4-4B5B396F5083}">
          <p14:sldIdLst>
            <p14:sldId id="2144"/>
            <p14:sldId id="2145"/>
            <p14:sldId id="1740"/>
            <p14:sldId id="2128"/>
            <p14:sldId id="2143"/>
            <p14:sldId id="2130"/>
            <p14:sldId id="2132"/>
            <p14:sldId id="2127"/>
          </p14:sldIdLst>
        </p14:section>
        <p14:section name="solución" id="{E57ACC33-F469-4FFC-BAA5-1C88A760D851}">
          <p14:sldIdLst>
            <p14:sldId id="2135"/>
            <p14:sldId id="308"/>
            <p14:sldId id="2150"/>
            <p14:sldId id="2151"/>
            <p14:sldId id="2139"/>
            <p14:sldId id="2138"/>
            <p14:sldId id="2142"/>
          </p14:sldIdLst>
        </p14:section>
        <p14:section name="Resultados y conclusiones" id="{3852B7F6-CE34-47FB-9593-DF28B8C8BAB5}">
          <p14:sldIdLst>
            <p14:sldId id="497"/>
            <p14:sldId id="2141"/>
          </p14:sldIdLst>
        </p14:section>
        <p14:section name="Conclusiones y cierre" id="{D2CB4710-98CA-8C4C-863D-841536BCA5A2}">
          <p14:sldIdLst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C21BAB-CBD5-305E-6336-19FD8906A165}" name="Jose  Bernardo Duran" initials="JBD" userId="Jose  Bernardo Dura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Garnham" initials="MG" lastIdx="1" clrIdx="0">
    <p:extLst>
      <p:ext uri="{19B8F6BF-5375-455C-9EA6-DF929625EA0E}">
        <p15:presenceInfo xmlns:p15="http://schemas.microsoft.com/office/powerpoint/2012/main" userId="S::Michael.Garnham@twpl.com::1a8fd82a-1c9a-4e74-9dc0-e8fe4e1af1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AEADB3"/>
    <a:srgbClr val="004F58"/>
    <a:srgbClr val="8E3086"/>
    <a:srgbClr val="AFABAB"/>
    <a:srgbClr val="202744"/>
    <a:srgbClr val="292F60"/>
    <a:srgbClr val="7D2223"/>
    <a:srgbClr val="1F496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D39A3-060E-4C2A-9FAC-4044F6375241}" v="9" dt="2022-11-01T18:29:31.7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620"/>
    <p:restoredTop sz="93447" autoAdjust="0"/>
  </p:normalViewPr>
  <p:slideViewPr>
    <p:cSldViewPr snapToGrid="0">
      <p:cViewPr varScale="1">
        <p:scale>
          <a:sx n="109" d="100"/>
          <a:sy n="109" d="100"/>
        </p:scale>
        <p:origin x="15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Jimena  Estrada Fuerte" userId="66cbb74c-f403-455f-9431-05505c8a10b1" providerId="ADAL" clId="{1B6D39A3-060E-4C2A-9FAC-4044F6375241}"/>
    <pc:docChg chg="custSel modSld modMainMaster">
      <pc:chgData name="Ana Jimena  Estrada Fuerte" userId="66cbb74c-f403-455f-9431-05505c8a10b1" providerId="ADAL" clId="{1B6D39A3-060E-4C2A-9FAC-4044F6375241}" dt="2022-11-01T18:31:58.181" v="42" actId="12788"/>
      <pc:docMkLst>
        <pc:docMk/>
      </pc:docMkLst>
      <pc:sldChg chg="delSp modSp mod">
        <pc:chgData name="Ana Jimena  Estrada Fuerte" userId="66cbb74c-f403-455f-9431-05505c8a10b1" providerId="ADAL" clId="{1B6D39A3-060E-4C2A-9FAC-4044F6375241}" dt="2022-11-01T18:29:18.282" v="23" actId="21"/>
        <pc:sldMkLst>
          <pc:docMk/>
          <pc:sldMk cId="3869162568" sldId="264"/>
        </pc:sldMkLst>
        <pc:picChg chg="mod">
          <ac:chgData name="Ana Jimena  Estrada Fuerte" userId="66cbb74c-f403-455f-9431-05505c8a10b1" providerId="ADAL" clId="{1B6D39A3-060E-4C2A-9FAC-4044F6375241}" dt="2022-11-01T18:29:00.858" v="21" actId="14861"/>
          <ac:picMkLst>
            <pc:docMk/>
            <pc:sldMk cId="3869162568" sldId="264"/>
            <ac:picMk id="3" creationId="{71A99125-3366-7804-BB49-48030A495168}"/>
          </ac:picMkLst>
        </pc:picChg>
        <pc:picChg chg="mod">
          <ac:chgData name="Ana Jimena  Estrada Fuerte" userId="66cbb74c-f403-455f-9431-05505c8a10b1" providerId="ADAL" clId="{1B6D39A3-060E-4C2A-9FAC-4044F6375241}" dt="2022-11-01T18:29:06.483" v="22" actId="14861"/>
          <ac:picMkLst>
            <pc:docMk/>
            <pc:sldMk cId="3869162568" sldId="264"/>
            <ac:picMk id="9" creationId="{86481696-A521-45FE-9CB8-1BE0CD00EB21}"/>
          </ac:picMkLst>
        </pc:picChg>
        <pc:picChg chg="del">
          <ac:chgData name="Ana Jimena  Estrada Fuerte" userId="66cbb74c-f403-455f-9431-05505c8a10b1" providerId="ADAL" clId="{1B6D39A3-060E-4C2A-9FAC-4044F6375241}" dt="2022-11-01T18:29:18.282" v="23" actId="21"/>
          <ac:picMkLst>
            <pc:docMk/>
            <pc:sldMk cId="3869162568" sldId="264"/>
            <ac:picMk id="10" creationId="{64E298CD-3F84-822E-012D-9BC045E95344}"/>
          </ac:picMkLst>
        </pc:picChg>
      </pc:sldChg>
      <pc:sldChg chg="modSp mod">
        <pc:chgData name="Ana Jimena  Estrada Fuerte" userId="66cbb74c-f403-455f-9431-05505c8a10b1" providerId="ADAL" clId="{1B6D39A3-060E-4C2A-9FAC-4044F6375241}" dt="2022-11-01T18:30:14.390" v="32" actId="403"/>
        <pc:sldMkLst>
          <pc:docMk/>
          <pc:sldMk cId="3854961689" sldId="2135"/>
        </pc:sldMkLst>
        <pc:spChg chg="mod">
          <ac:chgData name="Ana Jimena  Estrada Fuerte" userId="66cbb74c-f403-455f-9431-05505c8a10b1" providerId="ADAL" clId="{1B6D39A3-060E-4C2A-9FAC-4044F6375241}" dt="2022-11-01T18:30:09.902" v="29" actId="403"/>
          <ac:spMkLst>
            <pc:docMk/>
            <pc:sldMk cId="3854961689" sldId="2135"/>
            <ac:spMk id="2" creationId="{CB533702-BD53-FD0C-F383-AE91FE3436BD}"/>
          </ac:spMkLst>
        </pc:spChg>
        <pc:spChg chg="mod">
          <ac:chgData name="Ana Jimena  Estrada Fuerte" userId="66cbb74c-f403-455f-9431-05505c8a10b1" providerId="ADAL" clId="{1B6D39A3-060E-4C2A-9FAC-4044F6375241}" dt="2022-11-01T18:30:14.390" v="32" actId="403"/>
          <ac:spMkLst>
            <pc:docMk/>
            <pc:sldMk cId="3854961689" sldId="2135"/>
            <ac:spMk id="3" creationId="{835AFC3A-1AE0-98AB-5A93-2963160E636F}"/>
          </ac:spMkLst>
        </pc:spChg>
      </pc:sldChg>
      <pc:sldMasterChg chg="modSp mod">
        <pc:chgData name="Ana Jimena  Estrada Fuerte" userId="66cbb74c-f403-455f-9431-05505c8a10b1" providerId="ADAL" clId="{1B6D39A3-060E-4C2A-9FAC-4044F6375241}" dt="2022-11-01T18:25:14.224" v="1"/>
        <pc:sldMasterMkLst>
          <pc:docMk/>
          <pc:sldMasterMk cId="1423575879" sldId="2147483654"/>
        </pc:sldMasterMkLst>
        <pc:picChg chg="mod">
          <ac:chgData name="Ana Jimena  Estrada Fuerte" userId="66cbb74c-f403-455f-9431-05505c8a10b1" providerId="ADAL" clId="{1B6D39A3-060E-4C2A-9FAC-4044F6375241}" dt="2022-11-01T18:25:14.224" v="1"/>
          <ac:picMkLst>
            <pc:docMk/>
            <pc:sldMasterMk cId="1423575879" sldId="2147483654"/>
            <ac:picMk id="2" creationId="{AFE246E3-E8F1-A210-43F8-475E880AD0A7}"/>
          </ac:picMkLst>
        </pc:picChg>
      </pc:sldMasterChg>
      <pc:sldMasterChg chg="addSp delSp modSp mod modSldLayout">
        <pc:chgData name="Ana Jimena  Estrada Fuerte" userId="66cbb74c-f403-455f-9431-05505c8a10b1" providerId="ADAL" clId="{1B6D39A3-060E-4C2A-9FAC-4044F6375241}" dt="2022-11-01T18:29:40.037" v="27" actId="1037"/>
        <pc:sldMasterMkLst>
          <pc:docMk/>
          <pc:sldMasterMk cId="2328870246" sldId="2147483664"/>
        </pc:sldMasterMkLst>
        <pc:picChg chg="del">
          <ac:chgData name="Ana Jimena  Estrada Fuerte" userId="66cbb74c-f403-455f-9431-05505c8a10b1" providerId="ADAL" clId="{1B6D39A3-060E-4C2A-9FAC-4044F6375241}" dt="2022-11-01T18:25:23.573" v="3" actId="478"/>
          <ac:picMkLst>
            <pc:docMk/>
            <pc:sldMasterMk cId="2328870246" sldId="2147483664"/>
            <ac:picMk id="6" creationId="{AF9A7451-2F44-A6BE-EFBF-423C97B4D3A8}"/>
          </ac:picMkLst>
        </pc:picChg>
        <pc:picChg chg="add mod">
          <ac:chgData name="Ana Jimena  Estrada Fuerte" userId="66cbb74c-f403-455f-9431-05505c8a10b1" providerId="ADAL" clId="{1B6D39A3-060E-4C2A-9FAC-4044F6375241}" dt="2022-11-01T18:29:30.437" v="24" actId="14100"/>
          <ac:picMkLst>
            <pc:docMk/>
            <pc:sldMasterMk cId="2328870246" sldId="2147483664"/>
            <ac:picMk id="8" creationId="{DEBDD68C-C6ED-CC83-5F48-B34247C2A888}"/>
          </ac:picMkLst>
        </pc:picChg>
        <pc:picChg chg="add mod">
          <ac:chgData name="Ana Jimena  Estrada Fuerte" userId="66cbb74c-f403-455f-9431-05505c8a10b1" providerId="ADAL" clId="{1B6D39A3-060E-4C2A-9FAC-4044F6375241}" dt="2022-11-01T18:29:40.037" v="27" actId="1037"/>
          <ac:picMkLst>
            <pc:docMk/>
            <pc:sldMasterMk cId="2328870246" sldId="2147483664"/>
            <ac:picMk id="9" creationId="{D7990E88-3B37-C678-1992-35D0E6EC88CA}"/>
          </ac:picMkLst>
        </pc:picChg>
        <pc:sldLayoutChg chg="modSp">
          <pc:chgData name="Ana Jimena  Estrada Fuerte" userId="66cbb74c-f403-455f-9431-05505c8a10b1" providerId="ADAL" clId="{1B6D39A3-060E-4C2A-9FAC-4044F6375241}" dt="2022-11-01T18:25:53.562" v="15"/>
          <pc:sldLayoutMkLst>
            <pc:docMk/>
            <pc:sldMasterMk cId="2328870246" sldId="2147483664"/>
            <pc:sldLayoutMk cId="1414725451" sldId="2147483682"/>
          </pc:sldLayoutMkLst>
          <pc:picChg chg="mod">
            <ac:chgData name="Ana Jimena  Estrada Fuerte" userId="66cbb74c-f403-455f-9431-05505c8a10b1" providerId="ADAL" clId="{1B6D39A3-060E-4C2A-9FAC-4044F6375241}" dt="2022-11-01T18:25:53.562" v="15"/>
            <ac:picMkLst>
              <pc:docMk/>
              <pc:sldMasterMk cId="2328870246" sldId="2147483664"/>
              <pc:sldLayoutMk cId="1414725451" sldId="2147483682"/>
              <ac:picMk id="2" creationId="{3C4EABA3-DDD9-4D7E-8F84-747AF646919A}"/>
            </ac:picMkLst>
          </pc:picChg>
        </pc:sldLayoutChg>
        <pc:sldLayoutChg chg="modSp">
          <pc:chgData name="Ana Jimena  Estrada Fuerte" userId="66cbb74c-f403-455f-9431-05505c8a10b1" providerId="ADAL" clId="{1B6D39A3-060E-4C2A-9FAC-4044F6375241}" dt="2022-11-01T18:25:56.576" v="16"/>
          <pc:sldLayoutMkLst>
            <pc:docMk/>
            <pc:sldMasterMk cId="2328870246" sldId="2147483664"/>
            <pc:sldLayoutMk cId="1048516442" sldId="2147483683"/>
          </pc:sldLayoutMkLst>
          <pc:picChg chg="mod">
            <ac:chgData name="Ana Jimena  Estrada Fuerte" userId="66cbb74c-f403-455f-9431-05505c8a10b1" providerId="ADAL" clId="{1B6D39A3-060E-4C2A-9FAC-4044F6375241}" dt="2022-11-01T18:25:56.576" v="16"/>
            <ac:picMkLst>
              <pc:docMk/>
              <pc:sldMasterMk cId="2328870246" sldId="2147483664"/>
              <pc:sldLayoutMk cId="1048516442" sldId="2147483683"/>
              <ac:picMk id="2" creationId="{D9A28463-2A3F-C485-855C-68132CC56105}"/>
            </ac:picMkLst>
          </pc:picChg>
        </pc:sldLayoutChg>
        <pc:sldLayoutChg chg="modSp">
          <pc:chgData name="Ana Jimena  Estrada Fuerte" userId="66cbb74c-f403-455f-9431-05505c8a10b1" providerId="ADAL" clId="{1B6D39A3-060E-4C2A-9FAC-4044F6375241}" dt="2022-11-01T18:26:00.942" v="17"/>
          <pc:sldLayoutMkLst>
            <pc:docMk/>
            <pc:sldMasterMk cId="2328870246" sldId="2147483664"/>
            <pc:sldLayoutMk cId="1217239249" sldId="2147483685"/>
          </pc:sldLayoutMkLst>
          <pc:picChg chg="mod">
            <ac:chgData name="Ana Jimena  Estrada Fuerte" userId="66cbb74c-f403-455f-9431-05505c8a10b1" providerId="ADAL" clId="{1B6D39A3-060E-4C2A-9FAC-4044F6375241}" dt="2022-11-01T18:26:00.942" v="17"/>
            <ac:picMkLst>
              <pc:docMk/>
              <pc:sldMasterMk cId="2328870246" sldId="2147483664"/>
              <pc:sldLayoutMk cId="1217239249" sldId="2147483685"/>
              <ac:picMk id="2" creationId="{FD00EA99-D4B3-4CEA-1503-49C36FD806FC}"/>
            </ac:picMkLst>
          </pc:picChg>
        </pc:sldLayoutChg>
        <pc:sldLayoutChg chg="modSp">
          <pc:chgData name="Ana Jimena  Estrada Fuerte" userId="66cbb74c-f403-455f-9431-05505c8a10b1" providerId="ADAL" clId="{1B6D39A3-060E-4C2A-9FAC-4044F6375241}" dt="2022-11-01T18:26:05.868" v="18"/>
          <pc:sldLayoutMkLst>
            <pc:docMk/>
            <pc:sldMasterMk cId="2328870246" sldId="2147483664"/>
            <pc:sldLayoutMk cId="581422459" sldId="2147483687"/>
          </pc:sldLayoutMkLst>
          <pc:picChg chg="mod">
            <ac:chgData name="Ana Jimena  Estrada Fuerte" userId="66cbb74c-f403-455f-9431-05505c8a10b1" providerId="ADAL" clId="{1B6D39A3-060E-4C2A-9FAC-4044F6375241}" dt="2022-11-01T18:26:05.868" v="18"/>
            <ac:picMkLst>
              <pc:docMk/>
              <pc:sldMasterMk cId="2328870246" sldId="2147483664"/>
              <pc:sldLayoutMk cId="581422459" sldId="2147483687"/>
              <ac:picMk id="2" creationId="{2B68542B-F794-A741-CB69-EBD277F731DA}"/>
            </ac:picMkLst>
          </pc:picChg>
        </pc:sldLayoutChg>
      </pc:sldMasterChg>
      <pc:sldMasterChg chg="modSp mod">
        <pc:chgData name="Ana Jimena  Estrada Fuerte" userId="66cbb74c-f403-455f-9431-05505c8a10b1" providerId="ADAL" clId="{1B6D39A3-060E-4C2A-9FAC-4044F6375241}" dt="2022-11-01T18:31:58.181" v="42" actId="12788"/>
        <pc:sldMasterMkLst>
          <pc:docMk/>
          <pc:sldMasterMk cId="1764657274" sldId="2147483678"/>
        </pc:sldMasterMkLst>
        <pc:spChg chg="mod">
          <ac:chgData name="Ana Jimena  Estrada Fuerte" userId="66cbb74c-f403-455f-9431-05505c8a10b1" providerId="ADAL" clId="{1B6D39A3-060E-4C2A-9FAC-4044F6375241}" dt="2022-11-01T18:31:58.181" v="42" actId="12788"/>
          <ac:spMkLst>
            <pc:docMk/>
            <pc:sldMasterMk cId="1764657274" sldId="2147483678"/>
            <ac:spMk id="11" creationId="{518B2E76-A3DC-6D64-7D46-282506925A5D}"/>
          </ac:spMkLst>
        </pc:spChg>
        <pc:spChg chg="mod">
          <ac:chgData name="Ana Jimena  Estrada Fuerte" userId="66cbb74c-f403-455f-9431-05505c8a10b1" providerId="ADAL" clId="{1B6D39A3-060E-4C2A-9FAC-4044F6375241}" dt="2022-11-01T18:31:58.181" v="42" actId="12788"/>
          <ac:spMkLst>
            <pc:docMk/>
            <pc:sldMasterMk cId="1764657274" sldId="2147483678"/>
            <ac:spMk id="12" creationId="{33023033-195F-C0EB-9D70-0504930E2DE0}"/>
          </ac:spMkLst>
        </pc:spChg>
        <pc:spChg chg="mod">
          <ac:chgData name="Ana Jimena  Estrada Fuerte" userId="66cbb74c-f403-455f-9431-05505c8a10b1" providerId="ADAL" clId="{1B6D39A3-060E-4C2A-9FAC-4044F6375241}" dt="2022-11-01T18:31:58.181" v="42" actId="12788"/>
          <ac:spMkLst>
            <pc:docMk/>
            <pc:sldMasterMk cId="1764657274" sldId="2147483678"/>
            <ac:spMk id="17" creationId="{08C14657-F038-0BAA-2BCC-28C6DE233F90}"/>
          </ac:spMkLst>
        </pc:spChg>
        <pc:spChg chg="mod">
          <ac:chgData name="Ana Jimena  Estrada Fuerte" userId="66cbb74c-f403-455f-9431-05505c8a10b1" providerId="ADAL" clId="{1B6D39A3-060E-4C2A-9FAC-4044F6375241}" dt="2022-11-01T18:31:58.181" v="42" actId="12788"/>
          <ac:spMkLst>
            <pc:docMk/>
            <pc:sldMasterMk cId="1764657274" sldId="2147483678"/>
            <ac:spMk id="18" creationId="{21A25940-14C5-36C2-31AF-D221C449D55E}"/>
          </ac:spMkLst>
        </pc:spChg>
        <pc:picChg chg="mod">
          <ac:chgData name="Ana Jimena  Estrada Fuerte" userId="66cbb74c-f403-455f-9431-05505c8a10b1" providerId="ADAL" clId="{1B6D39A3-060E-4C2A-9FAC-4044F6375241}" dt="2022-11-01T18:26:20.655" v="20"/>
          <ac:picMkLst>
            <pc:docMk/>
            <pc:sldMasterMk cId="1764657274" sldId="2147483678"/>
            <ac:picMk id="4" creationId="{0ADFDE66-7518-F448-3B3D-DD1BD985F81A}"/>
          </ac:picMkLst>
        </pc:picChg>
        <pc:picChg chg="mod">
          <ac:chgData name="Ana Jimena  Estrada Fuerte" userId="66cbb74c-f403-455f-9431-05505c8a10b1" providerId="ADAL" clId="{1B6D39A3-060E-4C2A-9FAC-4044F6375241}" dt="2022-11-01T18:31:58.181" v="42" actId="12788"/>
          <ac:picMkLst>
            <pc:docMk/>
            <pc:sldMasterMk cId="1764657274" sldId="2147483678"/>
            <ac:picMk id="13" creationId="{A6CB8378-0424-6288-2805-271F8CA17F1B}"/>
          </ac:picMkLst>
        </pc:picChg>
        <pc:picChg chg="mod">
          <ac:chgData name="Ana Jimena  Estrada Fuerte" userId="66cbb74c-f403-455f-9431-05505c8a10b1" providerId="ADAL" clId="{1B6D39A3-060E-4C2A-9FAC-4044F6375241}" dt="2022-11-01T18:31:58.181" v="42" actId="12788"/>
          <ac:picMkLst>
            <pc:docMk/>
            <pc:sldMasterMk cId="1764657274" sldId="2147483678"/>
            <ac:picMk id="19" creationId="{9B30723E-F9D6-9DAD-96C2-5F2A3A284B79}"/>
          </ac:picMkLst>
        </pc:picChg>
      </pc:sldMasterChg>
      <pc:sldMasterChg chg="modSp">
        <pc:chgData name="Ana Jimena  Estrada Fuerte" userId="66cbb74c-f403-455f-9431-05505c8a10b1" providerId="ADAL" clId="{1B6D39A3-060E-4C2A-9FAC-4044F6375241}" dt="2022-11-01T18:25:20.277" v="2"/>
        <pc:sldMasterMkLst>
          <pc:docMk/>
          <pc:sldMasterMk cId="496375632" sldId="2147483691"/>
        </pc:sldMasterMkLst>
        <pc:picChg chg="mod">
          <ac:chgData name="Ana Jimena  Estrada Fuerte" userId="66cbb74c-f403-455f-9431-05505c8a10b1" providerId="ADAL" clId="{1B6D39A3-060E-4C2A-9FAC-4044F6375241}" dt="2022-11-01T18:25:20.277" v="2"/>
          <ac:picMkLst>
            <pc:docMk/>
            <pc:sldMasterMk cId="496375632" sldId="2147483691"/>
            <ac:picMk id="4" creationId="{771B089F-782B-C02B-165E-E2EEF285AD02}"/>
          </ac:picMkLst>
        </pc:pic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dPt>
            <c:idx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07-48D8-BACB-220DBCC5777F}"/>
              </c:ext>
            </c:extLst>
          </c:dPt>
          <c:dPt>
            <c:idx val="1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07-48D8-BACB-220DBCC5777F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07-48D8-BACB-220DBCC5777F}"/>
              </c:ext>
            </c:extLst>
          </c:dPt>
          <c:dPt>
            <c:idx val="3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07-48D8-BACB-220DBCC5777F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07-48D8-BACB-220DBCC577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92F60"/>
            </a:solidFill>
          </c:spPr>
          <c:dPt>
            <c:idx val="0"/>
            <c:bubble3D val="0"/>
            <c:spPr>
              <a:solidFill>
                <a:srgbClr val="292F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85-4391-8933-0AFD6F643FBA}"/>
              </c:ext>
            </c:extLst>
          </c:dPt>
          <c:dPt>
            <c:idx val="1"/>
            <c:bubble3D val="0"/>
            <c:spPr>
              <a:solidFill>
                <a:srgbClr val="292F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E85-4391-8933-0AFD6F643FBA}"/>
              </c:ext>
            </c:extLst>
          </c:dPt>
          <c:dPt>
            <c:idx val="2"/>
            <c:bubble3D val="0"/>
            <c:spPr>
              <a:solidFill>
                <a:srgbClr val="292F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85-4391-8933-0AFD6F643FBA}"/>
              </c:ext>
            </c:extLst>
          </c:dPt>
          <c:dPt>
            <c:idx val="3"/>
            <c:bubble3D val="0"/>
            <c:spPr>
              <a:solidFill>
                <a:srgbClr val="292F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85-4391-8933-0AFD6F643FB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E85-4391-8933-0AFD6F643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EADB3"/>
            </a:solidFill>
          </c:spPr>
          <c:dPt>
            <c:idx val="0"/>
            <c:bubble3D val="0"/>
            <c:spPr>
              <a:solidFill>
                <a:srgbClr val="AEADB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41-441B-A60B-020961A58D99}"/>
              </c:ext>
            </c:extLst>
          </c:dPt>
          <c:dPt>
            <c:idx val="1"/>
            <c:bubble3D val="0"/>
            <c:spPr>
              <a:solidFill>
                <a:srgbClr val="AEADB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41-441B-A60B-020961A58D99}"/>
              </c:ext>
            </c:extLst>
          </c:dPt>
          <c:dPt>
            <c:idx val="2"/>
            <c:bubble3D val="0"/>
            <c:spPr>
              <a:solidFill>
                <a:srgbClr val="AEAD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441-441B-A60B-020961A58D99}"/>
              </c:ext>
            </c:extLst>
          </c:dPt>
          <c:dPt>
            <c:idx val="3"/>
            <c:bubble3D val="0"/>
            <c:spPr>
              <a:solidFill>
                <a:srgbClr val="AEAD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441-441B-A60B-020961A58D9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41-441B-A60B-020961A58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7D2223"/>
            </a:solidFill>
          </c:spPr>
          <c:dPt>
            <c:idx val="0"/>
            <c:bubble3D val="0"/>
            <c:spPr>
              <a:solidFill>
                <a:srgbClr val="7D222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CE-4910-9FB0-4CA9E9BB400F}"/>
              </c:ext>
            </c:extLst>
          </c:dPt>
          <c:dPt>
            <c:idx val="1"/>
            <c:bubble3D val="0"/>
            <c:spPr>
              <a:solidFill>
                <a:srgbClr val="7D222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CE-4910-9FB0-4CA9E9BB400F}"/>
              </c:ext>
            </c:extLst>
          </c:dPt>
          <c:dPt>
            <c:idx val="2"/>
            <c:bubble3D val="0"/>
            <c:spPr>
              <a:solidFill>
                <a:srgbClr val="7D22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CE-4910-9FB0-4CA9E9BB400F}"/>
              </c:ext>
            </c:extLst>
          </c:dPt>
          <c:dPt>
            <c:idx val="3"/>
            <c:bubble3D val="0"/>
            <c:spPr>
              <a:solidFill>
                <a:srgbClr val="7D22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0CE-4910-9FB0-4CA9E9BB400F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69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0CE-4910-9FB0-4CA9E9BB40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C2-4BA4-8A56-D6E0961F0BE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CC2-4BA4-8A56-D6E0961F0BE2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CC2-4BA4-8A56-D6E0961F0BE2}"/>
              </c:ext>
            </c:extLst>
          </c:dPt>
          <c:dPt>
            <c:idx val="3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CC2-4BA4-8A56-D6E0961F0BE2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CC2-4BA4-8A56-D6E0961F0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0C-4236-8273-FED9FF6DE2A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0C-4236-8273-FED9FF6DE2AA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E0C-4236-8273-FED9FF6DE2AA}"/>
              </c:ext>
            </c:extLst>
          </c:dPt>
          <c:dPt>
            <c:idx val="3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E0C-4236-8273-FED9FF6DE2A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E0C-4236-8273-FED9FF6DE2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245016310257339"/>
          <c:y val="8.3128502254529862E-2"/>
          <c:w val="0.60130482058716928"/>
          <c:h val="0.5013336823194889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C6-47A1-9B9E-ABFB1EC58A9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C6-47A1-9B9E-ABFB1EC58A92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C6-47A1-9B9E-ABFB1EC58A92}"/>
              </c:ext>
            </c:extLst>
          </c:dPt>
          <c:dPt>
            <c:idx val="3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C6-47A1-9B9E-ABFB1EC58A92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C6-47A1-9B9E-ABFB1EC58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F8-4928-9026-F6E6854C632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F8-4928-9026-F6E6854C632D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F8-4928-9026-F6E6854C632D}"/>
              </c:ext>
            </c:extLst>
          </c:dPt>
          <c:dPt>
            <c:idx val="3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1F8-4928-9026-F6E6854C632D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1F8-4928-9026-F6E6854C63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8E8E06-7D33-4519-AE0C-81B840C8A9FD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902E41-A344-4CC0-AB0E-93E7FCEF4A79}">
      <dgm:prSet phldrT="[Text]" custT="1"/>
      <dgm:spPr/>
      <dgm:t>
        <a:bodyPr/>
        <a:lstStyle/>
        <a:p>
          <a:r>
            <a:rPr lang="es-419" sz="14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1.- Gobierno y estructura organizacional</a:t>
          </a:r>
        </a:p>
      </dgm:t>
    </dgm:pt>
    <dgm:pt modelId="{02FD12E2-3727-45F6-B5C1-279B3B9DACE6}" type="parTrans" cxnId="{1CB9C74B-8ADF-4416-8018-B9B660BF2329}">
      <dgm:prSet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7EBD901C-CF4C-4E6E-96A9-97264F334482}" type="sibTrans" cxnId="{1CB9C74B-8ADF-4416-8018-B9B660BF2329}">
      <dgm:prSet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F1BE765F-C22D-4DE7-AF01-CCFD550516A8}">
      <dgm:prSet phldrT="[Text]" custT="1"/>
      <dgm:spPr/>
      <dgm:t>
        <a:bodyPr/>
        <a:lstStyle/>
        <a:p>
          <a:r>
            <a:rPr lang="es-419" sz="14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3.- Toma de Decisiones</a:t>
          </a:r>
        </a:p>
      </dgm:t>
    </dgm:pt>
    <dgm:pt modelId="{52835977-874F-44B6-BE25-C0026EAF9FB1}" type="parTrans" cxnId="{B8C7CBF7-C29C-49A3-9B99-2F6FCBDE3DDA}">
      <dgm:prSet custT="1"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E480FA83-A8C6-48F2-B2E3-297112509B7B}" type="sibTrans" cxnId="{B8C7CBF7-C29C-49A3-9B99-2F6FCBDE3DDA}">
      <dgm:prSet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41617352-133F-4FC1-B376-141333FDEE78}">
      <dgm:prSet custT="1"/>
      <dgm:spPr/>
      <dgm:t>
        <a:bodyPr/>
        <a:lstStyle/>
        <a:p>
          <a:r>
            <a:rPr lang="es-419" sz="14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Autoridad, Roles y Responsabilidades poco claras</a:t>
          </a:r>
        </a:p>
      </dgm:t>
    </dgm:pt>
    <dgm:pt modelId="{76A513B2-8C45-4770-A2D1-EA9FB02A23A5}" type="parTrans" cxnId="{4A65099B-361D-4079-ACCE-84A2AC94F1C4}">
      <dgm:prSet custT="1"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45B83476-65E9-4FF0-B989-56615A6F7AE6}" type="sibTrans" cxnId="{4A65099B-361D-4079-ACCE-84A2AC94F1C4}">
      <dgm:prSet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D12636D9-9B38-4CAA-954A-E1901FE435FB}">
      <dgm:prSet phldrT="[Text]" custT="1"/>
      <dgm:spPr/>
      <dgm:t>
        <a:bodyPr/>
        <a:lstStyle/>
        <a:p>
          <a:r>
            <a:rPr lang="es-419" sz="14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2.- Desarrollo profesional</a:t>
          </a:r>
        </a:p>
      </dgm:t>
    </dgm:pt>
    <dgm:pt modelId="{1D0FE2F7-4AC5-4BCD-9248-1068A71DCB05}" type="parTrans" cxnId="{AD662797-3E91-4066-9285-5AE083B0E621}">
      <dgm:prSet custT="1"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E77DD52C-50F3-4A68-9877-F946CAB8B33D}" type="sibTrans" cxnId="{AD662797-3E91-4066-9285-5AE083B0E621}">
      <dgm:prSet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03DC19E3-2EAE-4AF9-8D6C-CA4C816C73B0}">
      <dgm:prSet phldrT="[Text]" custT="1"/>
      <dgm:spPr/>
      <dgm:t>
        <a:bodyPr/>
        <a:lstStyle/>
        <a:p>
          <a:r>
            <a:rPr lang="es-419" sz="14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4.- Gestión del Cambio Organizacional</a:t>
          </a:r>
        </a:p>
      </dgm:t>
    </dgm:pt>
    <dgm:pt modelId="{81F3B339-C473-42F8-A6CB-992171337A97}" type="parTrans" cxnId="{4F619224-0365-4055-8A9A-C6AD7D05B9AD}">
      <dgm:prSet custT="1"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1CE04010-C3F3-4F1D-AF3B-319B8224DF37}" type="sibTrans" cxnId="{4F619224-0365-4055-8A9A-C6AD7D05B9AD}">
      <dgm:prSet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7BB29456-38DE-4860-8DAD-781A453A20AF}">
      <dgm:prSet custT="1"/>
      <dgm:spPr/>
      <dgm:t>
        <a:bodyPr/>
        <a:lstStyle/>
        <a:p>
          <a:r>
            <a:rPr lang="es-419" sz="14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Gestión del Desempeño</a:t>
          </a:r>
        </a:p>
      </dgm:t>
    </dgm:pt>
    <dgm:pt modelId="{51596419-60CD-4F1B-8F7A-49B30B347112}" type="parTrans" cxnId="{3B656B27-B263-444A-A93D-4704901A3707}">
      <dgm:prSet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D490EEA9-94EA-48A4-A9DD-9B485349ABE5}" type="sibTrans" cxnId="{3B656B27-B263-444A-A93D-4704901A3707}">
      <dgm:prSet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623752C1-A9E1-4479-BF01-94C80CB75F7E}">
      <dgm:prSet phldrT="[Text]" custT="1"/>
      <dgm:spPr/>
      <dgm:t>
        <a:bodyPr/>
        <a:lstStyle/>
        <a:p>
          <a:r>
            <a:rPr lang="es-ES" sz="1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Gestión del cambio organizacional por mejorar</a:t>
          </a:r>
          <a:endParaRPr lang="es-419" sz="1400" noProof="0" dirty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3CC388D6-4E65-431D-8280-DA26392C9B4B}" type="parTrans" cxnId="{A30A65A2-9C2F-49BF-9C8C-0D1D3B0FBD2C}">
      <dgm:prSet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8CA6B771-1466-4B98-BE05-FDACF31A8A49}" type="sibTrans" cxnId="{A30A65A2-9C2F-49BF-9C8C-0D1D3B0FBD2C}">
      <dgm:prSet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B04F2E1A-0726-4D1D-9BA7-19BE18221B7F}">
      <dgm:prSet phldrT="[Text]" custT="1"/>
      <dgm:spPr/>
      <dgm:t>
        <a:bodyPr/>
        <a:lstStyle/>
        <a:p>
          <a:r>
            <a:rPr lang="es-419" sz="14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Poca Consulta y Participación</a:t>
          </a:r>
        </a:p>
      </dgm:t>
    </dgm:pt>
    <dgm:pt modelId="{9397E514-E2C6-40DA-85F9-193C26012BF1}" type="parTrans" cxnId="{100BEEFC-B056-456F-B38C-858990CCC42D}">
      <dgm:prSet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2450F290-2169-4CA5-97EE-727E0A156A37}" type="sibTrans" cxnId="{100BEEFC-B056-456F-B38C-858990CCC42D}">
      <dgm:prSet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F985F3E0-1AC9-4704-AC64-D6A382DF189D}">
      <dgm:prSet phldrT="[Text]" custT="1"/>
      <dgm:spPr/>
      <dgm:t>
        <a:bodyPr/>
        <a:lstStyle/>
        <a:p>
          <a:r>
            <a:rPr lang="es-419" sz="14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Los elementos culturales y psicológicos asociados rara vez son considerados</a:t>
          </a:r>
        </a:p>
      </dgm:t>
    </dgm:pt>
    <dgm:pt modelId="{093A5228-55E9-4797-9D49-BB20EBA0B6A4}" type="parTrans" cxnId="{1E55F7BD-4033-4FA7-ACDF-9FFBB3EEAB34}">
      <dgm:prSet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9B318D6E-081A-43C8-B2FD-D2940F99A5F6}" type="sibTrans" cxnId="{1E55F7BD-4033-4FA7-ACDF-9FFBB3EEAB34}">
      <dgm:prSet/>
      <dgm:spPr/>
      <dgm:t>
        <a:bodyPr/>
        <a:lstStyle/>
        <a:p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897D7860-BFD1-4227-8169-48BEBEF19962}">
      <dgm:prSet custT="1"/>
      <dgm:spPr/>
      <dgm:t>
        <a:bodyPr/>
        <a:lstStyle/>
        <a:p>
          <a:r>
            <a:rPr lang="es-419" sz="14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Estructura funcional reforzando silos</a:t>
          </a:r>
        </a:p>
      </dgm:t>
    </dgm:pt>
    <dgm:pt modelId="{47C17179-3201-4FF6-8C23-11133AB79A9D}" type="parTrans" cxnId="{BBE513A3-B46F-41D6-A3DA-16D879F62221}">
      <dgm:prSet/>
      <dgm:spPr/>
      <dgm:t>
        <a:bodyPr/>
        <a:lstStyle/>
        <a:p>
          <a:endParaRPr lang="es-CL" sz="12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27CCA871-D388-4504-ADA6-8F77212B8C0F}" type="sibTrans" cxnId="{BBE513A3-B46F-41D6-A3DA-16D879F62221}">
      <dgm:prSet/>
      <dgm:spPr/>
      <dgm:t>
        <a:bodyPr/>
        <a:lstStyle/>
        <a:p>
          <a:endParaRPr lang="es-CL" sz="12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8B84FB6E-87AF-41B4-98BF-2F1576BF6D7A}">
      <dgm:prSet custT="1"/>
      <dgm:spPr/>
      <dgm:t>
        <a:bodyPr/>
        <a:lstStyle/>
        <a:p>
          <a:r>
            <a:rPr lang="es-419" sz="14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Poca claridad en perfiles deseados</a:t>
          </a:r>
        </a:p>
      </dgm:t>
    </dgm:pt>
    <dgm:pt modelId="{E5D2EAB5-8F01-46EB-AE32-25C8B49F0352}" type="parTrans" cxnId="{0802DC14-51CA-47D0-9E08-5793378C230A}">
      <dgm:prSet/>
      <dgm:spPr/>
      <dgm:t>
        <a:bodyPr/>
        <a:lstStyle/>
        <a:p>
          <a:endParaRPr lang="es-CL" sz="12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591F82B0-44A6-4250-B4EC-F64392F3E47D}" type="sibTrans" cxnId="{0802DC14-51CA-47D0-9E08-5793378C230A}">
      <dgm:prSet/>
      <dgm:spPr/>
      <dgm:t>
        <a:bodyPr/>
        <a:lstStyle/>
        <a:p>
          <a:endParaRPr lang="es-CL" sz="12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6227376D-2B4C-49A1-A923-1349DA386720}">
      <dgm:prSet custT="1"/>
      <dgm:spPr/>
      <dgm:t>
        <a:bodyPr/>
        <a:lstStyle/>
        <a:p>
          <a:r>
            <a:rPr lang="es-419" sz="14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Poca claridad en el plan de formación y desarrollo profesional</a:t>
          </a:r>
        </a:p>
      </dgm:t>
    </dgm:pt>
    <dgm:pt modelId="{4FB8F316-3ECF-49FC-B369-4E98C95A9779}" type="parTrans" cxnId="{81BBA1D5-AE6B-4270-ABC8-BDE2E88FCD29}">
      <dgm:prSet/>
      <dgm:spPr/>
      <dgm:t>
        <a:bodyPr/>
        <a:lstStyle/>
        <a:p>
          <a:endParaRPr lang="es-CL" sz="12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E1A49B8E-FF49-4CDE-B1AE-1550385D5640}" type="sibTrans" cxnId="{81BBA1D5-AE6B-4270-ABC8-BDE2E88FCD29}">
      <dgm:prSet/>
      <dgm:spPr/>
      <dgm:t>
        <a:bodyPr/>
        <a:lstStyle/>
        <a:p>
          <a:endParaRPr lang="es-CL" sz="12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BB41C131-FC07-479F-99B5-410493CD8F6C}">
      <dgm:prSet phldrT="[Text]" custT="1"/>
      <dgm:spPr/>
      <dgm:t>
        <a:bodyPr/>
        <a:lstStyle/>
        <a:p>
          <a:r>
            <a:rPr lang="es-ES" sz="14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Ausencia de referencia para la toma de decisiones claves (</a:t>
          </a:r>
          <a:r>
            <a:rPr lang="es-CL" sz="14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RACI*, Métodos)</a:t>
          </a:r>
          <a:endParaRPr lang="es-419" sz="14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CA8D10D7-AA56-41C7-A2B5-E3164ABC2A44}" type="parTrans" cxnId="{FF30BBB7-7D8E-41C1-9B69-D789FD50319D}">
      <dgm:prSet/>
      <dgm:spPr/>
      <dgm:t>
        <a:bodyPr/>
        <a:lstStyle/>
        <a:p>
          <a:endParaRPr lang="es-CL" sz="12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36A79486-2468-4D07-80B4-84054A4F9D24}" type="sibTrans" cxnId="{FF30BBB7-7D8E-41C1-9B69-D789FD50319D}">
      <dgm:prSet/>
      <dgm:spPr/>
      <dgm:t>
        <a:bodyPr/>
        <a:lstStyle/>
        <a:p>
          <a:endParaRPr lang="es-CL" sz="12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B1E0E27E-ADB2-4E8B-B5BA-895C712102F6}">
      <dgm:prSet custT="1"/>
      <dgm:spPr/>
      <dgm:t>
        <a:bodyPr/>
        <a:lstStyle/>
        <a:p>
          <a:r>
            <a:rPr lang="es-419" sz="14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Falta de planes de sucesión</a:t>
          </a:r>
        </a:p>
      </dgm:t>
    </dgm:pt>
    <dgm:pt modelId="{E0194813-0C90-4BBA-B04D-ED214B5F598F}" type="parTrans" cxnId="{9FEC3018-5670-4D67-86DE-1B7C170101A0}">
      <dgm:prSet/>
      <dgm:spPr/>
      <dgm:t>
        <a:bodyPr/>
        <a:lstStyle/>
        <a:p>
          <a:endParaRPr lang="es-CL" sz="12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14063F68-2187-4BA2-B515-DA89DCB95FFC}" type="sibTrans" cxnId="{9FEC3018-5670-4D67-86DE-1B7C170101A0}">
      <dgm:prSet/>
      <dgm:spPr/>
      <dgm:t>
        <a:bodyPr/>
        <a:lstStyle/>
        <a:p>
          <a:endParaRPr lang="es-CL" sz="12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3A9C34C8-D8D5-4729-9173-50A7B9602367}">
      <dgm:prSet phldrT="[Text]" custT="1"/>
      <dgm:spPr/>
      <dgm:t>
        <a:bodyPr/>
        <a:lstStyle/>
        <a:p>
          <a:r>
            <a:rPr lang="es-419" sz="14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No se muestran acciones concretas para impulsar el cambio</a:t>
          </a:r>
        </a:p>
      </dgm:t>
    </dgm:pt>
    <dgm:pt modelId="{790FE376-E74B-496D-9A55-270F8098B513}" type="parTrans" cxnId="{D09F8302-ABC9-4201-AD2C-432A03AFB438}">
      <dgm:prSet/>
      <dgm:spPr/>
      <dgm:t>
        <a:bodyPr/>
        <a:lstStyle/>
        <a:p>
          <a:endParaRPr lang="es-CL" sz="12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A96ABC4F-62B5-474C-949B-23685613DC36}" type="sibTrans" cxnId="{D09F8302-ABC9-4201-AD2C-432A03AFB438}">
      <dgm:prSet/>
      <dgm:spPr/>
      <dgm:t>
        <a:bodyPr/>
        <a:lstStyle/>
        <a:p>
          <a:endParaRPr lang="es-CL" sz="12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0B67A927-5440-4BF8-9C9B-1ECF91643C17}">
      <dgm:prSet phldrT="[Text]" custT="1"/>
      <dgm:spPr/>
      <dgm:t>
        <a:bodyPr/>
        <a:lstStyle/>
        <a:p>
          <a:r>
            <a:rPr lang="es-419" sz="14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No se refuerzan estilos y prácticas de trabajo deseado</a:t>
          </a:r>
        </a:p>
      </dgm:t>
    </dgm:pt>
    <dgm:pt modelId="{3E418255-ED66-4141-B184-48B857B52396}" type="parTrans" cxnId="{F7B9C705-7AC5-465D-B6A7-FBA07D6ABA93}">
      <dgm:prSet/>
      <dgm:spPr/>
      <dgm:t>
        <a:bodyPr/>
        <a:lstStyle/>
        <a:p>
          <a:endParaRPr lang="es-CL" sz="12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D2E13CED-8F3F-46E3-B25A-F541A882BEC2}" type="sibTrans" cxnId="{F7B9C705-7AC5-465D-B6A7-FBA07D6ABA93}">
      <dgm:prSet/>
      <dgm:spPr/>
      <dgm:t>
        <a:bodyPr/>
        <a:lstStyle/>
        <a:p>
          <a:endParaRPr lang="es-CL" sz="12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45031201-8FE8-4376-86CC-B90203A7695F}" type="pres">
      <dgm:prSet presAssocID="{638E8E06-7D33-4519-AE0C-81B840C8A9FD}" presName="linear" presStyleCnt="0">
        <dgm:presLayoutVars>
          <dgm:dir/>
          <dgm:animLvl val="lvl"/>
          <dgm:resizeHandles val="exact"/>
        </dgm:presLayoutVars>
      </dgm:prSet>
      <dgm:spPr/>
    </dgm:pt>
    <dgm:pt modelId="{95883A81-96FB-48FD-A04D-715F785E0A27}" type="pres">
      <dgm:prSet presAssocID="{87902E41-A344-4CC0-AB0E-93E7FCEF4A79}" presName="parentLin" presStyleCnt="0"/>
      <dgm:spPr/>
    </dgm:pt>
    <dgm:pt modelId="{D9ABC61E-8A24-45DB-8684-62AA9B30FDCF}" type="pres">
      <dgm:prSet presAssocID="{87902E41-A344-4CC0-AB0E-93E7FCEF4A79}" presName="parentLeftMargin" presStyleLbl="node1" presStyleIdx="0" presStyleCnt="4"/>
      <dgm:spPr/>
    </dgm:pt>
    <dgm:pt modelId="{FC938898-CE9D-4D30-84C0-C620358F4C71}" type="pres">
      <dgm:prSet presAssocID="{87902E41-A344-4CC0-AB0E-93E7FCEF4A7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32C38EE-A674-4084-AAA2-517F2B698D51}" type="pres">
      <dgm:prSet presAssocID="{87902E41-A344-4CC0-AB0E-93E7FCEF4A79}" presName="negativeSpace" presStyleCnt="0"/>
      <dgm:spPr/>
    </dgm:pt>
    <dgm:pt modelId="{9925D558-8FD0-4B21-B85F-9C85BDB5F477}" type="pres">
      <dgm:prSet presAssocID="{87902E41-A344-4CC0-AB0E-93E7FCEF4A79}" presName="childText" presStyleLbl="conFgAcc1" presStyleIdx="0" presStyleCnt="4">
        <dgm:presLayoutVars>
          <dgm:bulletEnabled val="1"/>
        </dgm:presLayoutVars>
      </dgm:prSet>
      <dgm:spPr/>
    </dgm:pt>
    <dgm:pt modelId="{E8001AF1-0B34-45BC-859E-0CC1AAE7D9B0}" type="pres">
      <dgm:prSet presAssocID="{7EBD901C-CF4C-4E6E-96A9-97264F334482}" presName="spaceBetweenRectangles" presStyleCnt="0"/>
      <dgm:spPr/>
    </dgm:pt>
    <dgm:pt modelId="{F909E194-4FEA-4437-8E2F-0685D7E0ADD0}" type="pres">
      <dgm:prSet presAssocID="{D12636D9-9B38-4CAA-954A-E1901FE435FB}" presName="parentLin" presStyleCnt="0"/>
      <dgm:spPr/>
    </dgm:pt>
    <dgm:pt modelId="{BB3516FA-81D2-4E14-A798-52390CE9F1F3}" type="pres">
      <dgm:prSet presAssocID="{D12636D9-9B38-4CAA-954A-E1901FE435FB}" presName="parentLeftMargin" presStyleLbl="node1" presStyleIdx="0" presStyleCnt="4"/>
      <dgm:spPr/>
    </dgm:pt>
    <dgm:pt modelId="{CC343674-B272-42BD-9DE5-C0B35107090D}" type="pres">
      <dgm:prSet presAssocID="{D12636D9-9B38-4CAA-954A-E1901FE435F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15F98FC-F1E1-491A-9067-A4CF337A68AB}" type="pres">
      <dgm:prSet presAssocID="{D12636D9-9B38-4CAA-954A-E1901FE435FB}" presName="negativeSpace" presStyleCnt="0"/>
      <dgm:spPr/>
    </dgm:pt>
    <dgm:pt modelId="{BDE6B8EC-DAE5-4240-A3FC-0EB43E0B66DF}" type="pres">
      <dgm:prSet presAssocID="{D12636D9-9B38-4CAA-954A-E1901FE435FB}" presName="childText" presStyleLbl="conFgAcc1" presStyleIdx="1" presStyleCnt="4">
        <dgm:presLayoutVars>
          <dgm:bulletEnabled val="1"/>
        </dgm:presLayoutVars>
      </dgm:prSet>
      <dgm:spPr/>
    </dgm:pt>
    <dgm:pt modelId="{0AD5EFF8-5C85-4579-88BC-392EFAC0B70C}" type="pres">
      <dgm:prSet presAssocID="{E77DD52C-50F3-4A68-9877-F946CAB8B33D}" presName="spaceBetweenRectangles" presStyleCnt="0"/>
      <dgm:spPr/>
    </dgm:pt>
    <dgm:pt modelId="{7D951BCC-8DB2-41E2-B781-9AE9AC010C55}" type="pres">
      <dgm:prSet presAssocID="{F1BE765F-C22D-4DE7-AF01-CCFD550516A8}" presName="parentLin" presStyleCnt="0"/>
      <dgm:spPr/>
    </dgm:pt>
    <dgm:pt modelId="{84E3AE0C-DB49-4AB9-83A0-8FB41BE66957}" type="pres">
      <dgm:prSet presAssocID="{F1BE765F-C22D-4DE7-AF01-CCFD550516A8}" presName="parentLeftMargin" presStyleLbl="node1" presStyleIdx="1" presStyleCnt="4"/>
      <dgm:spPr/>
    </dgm:pt>
    <dgm:pt modelId="{523C49BA-EC2A-49E2-AA11-2D7D4E9B13AF}" type="pres">
      <dgm:prSet presAssocID="{F1BE765F-C22D-4DE7-AF01-CCFD550516A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CDC1849-44CC-40D4-BBE2-6C11CF6A9AED}" type="pres">
      <dgm:prSet presAssocID="{F1BE765F-C22D-4DE7-AF01-CCFD550516A8}" presName="negativeSpace" presStyleCnt="0"/>
      <dgm:spPr/>
    </dgm:pt>
    <dgm:pt modelId="{D2DD9469-9C88-4D76-904D-44660F283B24}" type="pres">
      <dgm:prSet presAssocID="{F1BE765F-C22D-4DE7-AF01-CCFD550516A8}" presName="childText" presStyleLbl="conFgAcc1" presStyleIdx="2" presStyleCnt="4">
        <dgm:presLayoutVars>
          <dgm:bulletEnabled val="1"/>
        </dgm:presLayoutVars>
      </dgm:prSet>
      <dgm:spPr/>
    </dgm:pt>
    <dgm:pt modelId="{D59ED384-A4C8-4591-BB2D-4137D4446A32}" type="pres">
      <dgm:prSet presAssocID="{E480FA83-A8C6-48F2-B2E3-297112509B7B}" presName="spaceBetweenRectangles" presStyleCnt="0"/>
      <dgm:spPr/>
    </dgm:pt>
    <dgm:pt modelId="{8AE997F3-1BBF-487A-9C9C-E3C0FEB1296F}" type="pres">
      <dgm:prSet presAssocID="{03DC19E3-2EAE-4AF9-8D6C-CA4C816C73B0}" presName="parentLin" presStyleCnt="0"/>
      <dgm:spPr/>
    </dgm:pt>
    <dgm:pt modelId="{B3D919AF-FD08-48AC-A618-765019EA86F1}" type="pres">
      <dgm:prSet presAssocID="{03DC19E3-2EAE-4AF9-8D6C-CA4C816C73B0}" presName="parentLeftMargin" presStyleLbl="node1" presStyleIdx="2" presStyleCnt="4"/>
      <dgm:spPr/>
    </dgm:pt>
    <dgm:pt modelId="{A588D6B5-B7C0-4042-BE99-58D38D0F6EC3}" type="pres">
      <dgm:prSet presAssocID="{03DC19E3-2EAE-4AF9-8D6C-CA4C816C73B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CCDF6D7-2D3E-4CAF-B347-3F031169A918}" type="pres">
      <dgm:prSet presAssocID="{03DC19E3-2EAE-4AF9-8D6C-CA4C816C73B0}" presName="negativeSpace" presStyleCnt="0"/>
      <dgm:spPr/>
    </dgm:pt>
    <dgm:pt modelId="{D14BE3B6-2AB0-4113-B915-283C18C48AF8}" type="pres">
      <dgm:prSet presAssocID="{03DC19E3-2EAE-4AF9-8D6C-CA4C816C73B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09F8302-ABC9-4201-AD2C-432A03AFB438}" srcId="{03DC19E3-2EAE-4AF9-8D6C-CA4C816C73B0}" destId="{3A9C34C8-D8D5-4729-9173-50A7B9602367}" srcOrd="1" destOrd="0" parTransId="{790FE376-E74B-496D-9A55-270F8098B513}" sibTransId="{A96ABC4F-62B5-474C-949B-23685613DC36}"/>
    <dgm:cxn modelId="{F7B9C705-7AC5-465D-B6A7-FBA07D6ABA93}" srcId="{03DC19E3-2EAE-4AF9-8D6C-CA4C816C73B0}" destId="{0B67A927-5440-4BF8-9C9B-1ECF91643C17}" srcOrd="2" destOrd="0" parTransId="{3E418255-ED66-4141-B184-48B857B52396}" sibTransId="{D2E13CED-8F3F-46E3-B25A-F541A882BEC2}"/>
    <dgm:cxn modelId="{0802DC14-51CA-47D0-9E08-5793378C230A}" srcId="{D12636D9-9B38-4CAA-954A-E1901FE435FB}" destId="{8B84FB6E-87AF-41B4-98BF-2F1576BF6D7A}" srcOrd="1" destOrd="0" parTransId="{E5D2EAB5-8F01-46EB-AE32-25C8B49F0352}" sibTransId="{591F82B0-44A6-4250-B4EC-F64392F3E47D}"/>
    <dgm:cxn modelId="{9FEC3018-5670-4D67-86DE-1B7C170101A0}" srcId="{D12636D9-9B38-4CAA-954A-E1901FE435FB}" destId="{B1E0E27E-ADB2-4E8B-B5BA-895C712102F6}" srcOrd="3" destOrd="0" parTransId="{E0194813-0C90-4BBA-B04D-ED214B5F598F}" sibTransId="{14063F68-2187-4BA2-B515-DA89DCB95FFC}"/>
    <dgm:cxn modelId="{D3BCAA1C-2242-4FDB-BF86-0EFE72F3005E}" type="presOf" srcId="{3A9C34C8-D8D5-4729-9173-50A7B9602367}" destId="{D14BE3B6-2AB0-4113-B915-283C18C48AF8}" srcOrd="0" destOrd="1" presId="urn:microsoft.com/office/officeart/2005/8/layout/list1"/>
    <dgm:cxn modelId="{D6A8911D-E9CA-4D69-8FED-3FBBB0B6B7EB}" type="presOf" srcId="{897D7860-BFD1-4227-8169-48BEBEF19962}" destId="{9925D558-8FD0-4B21-B85F-9C85BDB5F477}" srcOrd="0" destOrd="0" presId="urn:microsoft.com/office/officeart/2005/8/layout/list1"/>
    <dgm:cxn modelId="{4F619224-0365-4055-8A9A-C6AD7D05B9AD}" srcId="{638E8E06-7D33-4519-AE0C-81B840C8A9FD}" destId="{03DC19E3-2EAE-4AF9-8D6C-CA4C816C73B0}" srcOrd="3" destOrd="0" parTransId="{81F3B339-C473-42F8-A6CB-992171337A97}" sibTransId="{1CE04010-C3F3-4F1D-AF3B-319B8224DF37}"/>
    <dgm:cxn modelId="{579F3827-4AC4-4861-B952-06F25C2BC119}" type="presOf" srcId="{D12636D9-9B38-4CAA-954A-E1901FE435FB}" destId="{BB3516FA-81D2-4E14-A798-52390CE9F1F3}" srcOrd="0" destOrd="0" presId="urn:microsoft.com/office/officeart/2005/8/layout/list1"/>
    <dgm:cxn modelId="{3B656B27-B263-444A-A93D-4704901A3707}" srcId="{D12636D9-9B38-4CAA-954A-E1901FE435FB}" destId="{7BB29456-38DE-4860-8DAD-781A453A20AF}" srcOrd="0" destOrd="0" parTransId="{51596419-60CD-4F1B-8F7A-49B30B347112}" sibTransId="{D490EEA9-94EA-48A4-A9DD-9B485349ABE5}"/>
    <dgm:cxn modelId="{5056DD33-9E3D-4369-864C-42126D16894F}" type="presOf" srcId="{87902E41-A344-4CC0-AB0E-93E7FCEF4A79}" destId="{FC938898-CE9D-4D30-84C0-C620358F4C71}" srcOrd="1" destOrd="0" presId="urn:microsoft.com/office/officeart/2005/8/layout/list1"/>
    <dgm:cxn modelId="{72516F46-689B-4FA9-B2C4-5F1355389B7C}" type="presOf" srcId="{7BB29456-38DE-4860-8DAD-781A453A20AF}" destId="{BDE6B8EC-DAE5-4240-A3FC-0EB43E0B66DF}" srcOrd="0" destOrd="0" presId="urn:microsoft.com/office/officeart/2005/8/layout/list1"/>
    <dgm:cxn modelId="{1CB9C74B-8ADF-4416-8018-B9B660BF2329}" srcId="{638E8E06-7D33-4519-AE0C-81B840C8A9FD}" destId="{87902E41-A344-4CC0-AB0E-93E7FCEF4A79}" srcOrd="0" destOrd="0" parTransId="{02FD12E2-3727-45F6-B5C1-279B3B9DACE6}" sibTransId="{7EBD901C-CF4C-4E6E-96A9-97264F334482}"/>
    <dgm:cxn modelId="{B26BB04F-C1EA-4988-85D5-72C1A62B3F80}" type="presOf" srcId="{0B67A927-5440-4BF8-9C9B-1ECF91643C17}" destId="{D14BE3B6-2AB0-4113-B915-283C18C48AF8}" srcOrd="0" destOrd="2" presId="urn:microsoft.com/office/officeart/2005/8/layout/list1"/>
    <dgm:cxn modelId="{76132357-F411-4306-B30D-07AEBA5ED5E6}" type="presOf" srcId="{03DC19E3-2EAE-4AF9-8D6C-CA4C816C73B0}" destId="{B3D919AF-FD08-48AC-A618-765019EA86F1}" srcOrd="0" destOrd="0" presId="urn:microsoft.com/office/officeart/2005/8/layout/list1"/>
    <dgm:cxn modelId="{4B32D779-5C90-4B6F-AEB2-E29A32A00D8A}" type="presOf" srcId="{F1BE765F-C22D-4DE7-AF01-CCFD550516A8}" destId="{84E3AE0C-DB49-4AB9-83A0-8FB41BE66957}" srcOrd="0" destOrd="0" presId="urn:microsoft.com/office/officeart/2005/8/layout/list1"/>
    <dgm:cxn modelId="{AD662797-3E91-4066-9285-5AE083B0E621}" srcId="{638E8E06-7D33-4519-AE0C-81B840C8A9FD}" destId="{D12636D9-9B38-4CAA-954A-E1901FE435FB}" srcOrd="1" destOrd="0" parTransId="{1D0FE2F7-4AC5-4BCD-9248-1068A71DCB05}" sibTransId="{E77DD52C-50F3-4A68-9877-F946CAB8B33D}"/>
    <dgm:cxn modelId="{4A65099B-361D-4079-ACCE-84A2AC94F1C4}" srcId="{87902E41-A344-4CC0-AB0E-93E7FCEF4A79}" destId="{41617352-133F-4FC1-B376-141333FDEE78}" srcOrd="1" destOrd="0" parTransId="{76A513B2-8C45-4770-A2D1-EA9FB02A23A5}" sibTransId="{45B83476-65E9-4FF0-B989-56615A6F7AE6}"/>
    <dgm:cxn modelId="{35979AA0-F2C5-475C-B1A7-BB89FF26795A}" type="presOf" srcId="{638E8E06-7D33-4519-AE0C-81B840C8A9FD}" destId="{45031201-8FE8-4376-86CC-B90203A7695F}" srcOrd="0" destOrd="0" presId="urn:microsoft.com/office/officeart/2005/8/layout/list1"/>
    <dgm:cxn modelId="{8F37ABA0-CE4E-4C87-B1DB-B49B632F299C}" type="presOf" srcId="{B04F2E1A-0726-4D1D-9BA7-19BE18221B7F}" destId="{D2DD9469-9C88-4D76-904D-44660F283B24}" srcOrd="0" destOrd="1" presId="urn:microsoft.com/office/officeart/2005/8/layout/list1"/>
    <dgm:cxn modelId="{A30A65A2-9C2F-49BF-9C8C-0D1D3B0FBD2C}" srcId="{03DC19E3-2EAE-4AF9-8D6C-CA4C816C73B0}" destId="{623752C1-A9E1-4479-BF01-94C80CB75F7E}" srcOrd="0" destOrd="0" parTransId="{3CC388D6-4E65-431D-8280-DA26392C9B4B}" sibTransId="{8CA6B771-1466-4B98-BE05-FDACF31A8A49}"/>
    <dgm:cxn modelId="{BBE513A3-B46F-41D6-A3DA-16D879F62221}" srcId="{87902E41-A344-4CC0-AB0E-93E7FCEF4A79}" destId="{897D7860-BFD1-4227-8169-48BEBEF19962}" srcOrd="0" destOrd="0" parTransId="{47C17179-3201-4FF6-8C23-11133AB79A9D}" sibTransId="{27CCA871-D388-4504-ADA6-8F77212B8C0F}"/>
    <dgm:cxn modelId="{D9B671AF-4841-41AE-9906-F425C5649F94}" type="presOf" srcId="{B1E0E27E-ADB2-4E8B-B5BA-895C712102F6}" destId="{BDE6B8EC-DAE5-4240-A3FC-0EB43E0B66DF}" srcOrd="0" destOrd="3" presId="urn:microsoft.com/office/officeart/2005/8/layout/list1"/>
    <dgm:cxn modelId="{FF30BBB7-7D8E-41C1-9B69-D789FD50319D}" srcId="{F1BE765F-C22D-4DE7-AF01-CCFD550516A8}" destId="{BB41C131-FC07-479F-99B5-410493CD8F6C}" srcOrd="0" destOrd="0" parTransId="{CA8D10D7-AA56-41C7-A2B5-E3164ABC2A44}" sibTransId="{36A79486-2468-4D07-80B4-84054A4F9D24}"/>
    <dgm:cxn modelId="{1E55F7BD-4033-4FA7-ACDF-9FFBB3EEAB34}" srcId="{F1BE765F-C22D-4DE7-AF01-CCFD550516A8}" destId="{F985F3E0-1AC9-4704-AC64-D6A382DF189D}" srcOrd="2" destOrd="0" parTransId="{093A5228-55E9-4797-9D49-BB20EBA0B6A4}" sibTransId="{9B318D6E-081A-43C8-B2FD-D2940F99A5F6}"/>
    <dgm:cxn modelId="{CF01DDBF-DDBA-4895-A40C-D55E975CB644}" type="presOf" srcId="{623752C1-A9E1-4479-BF01-94C80CB75F7E}" destId="{D14BE3B6-2AB0-4113-B915-283C18C48AF8}" srcOrd="0" destOrd="0" presId="urn:microsoft.com/office/officeart/2005/8/layout/list1"/>
    <dgm:cxn modelId="{BC2F00C8-3190-43BF-8C2A-BBCBC1095D1C}" type="presOf" srcId="{41617352-133F-4FC1-B376-141333FDEE78}" destId="{9925D558-8FD0-4B21-B85F-9C85BDB5F477}" srcOrd="0" destOrd="1" presId="urn:microsoft.com/office/officeart/2005/8/layout/list1"/>
    <dgm:cxn modelId="{0E40E2D3-5BD9-488A-AE69-08DB5208F3DA}" type="presOf" srcId="{03DC19E3-2EAE-4AF9-8D6C-CA4C816C73B0}" destId="{A588D6B5-B7C0-4042-BE99-58D38D0F6EC3}" srcOrd="1" destOrd="0" presId="urn:microsoft.com/office/officeart/2005/8/layout/list1"/>
    <dgm:cxn modelId="{81BBA1D5-AE6B-4270-ABC8-BDE2E88FCD29}" srcId="{D12636D9-9B38-4CAA-954A-E1901FE435FB}" destId="{6227376D-2B4C-49A1-A923-1349DA386720}" srcOrd="2" destOrd="0" parTransId="{4FB8F316-3ECF-49FC-B369-4E98C95A9779}" sibTransId="{E1A49B8E-FF49-4CDE-B1AE-1550385D5640}"/>
    <dgm:cxn modelId="{DB27DBD5-0D33-4896-8FF1-EF593AAA4C8D}" type="presOf" srcId="{8B84FB6E-87AF-41B4-98BF-2F1576BF6D7A}" destId="{BDE6B8EC-DAE5-4240-A3FC-0EB43E0B66DF}" srcOrd="0" destOrd="1" presId="urn:microsoft.com/office/officeart/2005/8/layout/list1"/>
    <dgm:cxn modelId="{D3DEEDE0-71D5-4659-8130-2E5F6E82A082}" type="presOf" srcId="{F985F3E0-1AC9-4704-AC64-D6A382DF189D}" destId="{D2DD9469-9C88-4D76-904D-44660F283B24}" srcOrd="0" destOrd="2" presId="urn:microsoft.com/office/officeart/2005/8/layout/list1"/>
    <dgm:cxn modelId="{EEAC2CE4-2C56-41FA-A31B-88CC8FBCB526}" type="presOf" srcId="{D12636D9-9B38-4CAA-954A-E1901FE435FB}" destId="{CC343674-B272-42BD-9DE5-C0B35107090D}" srcOrd="1" destOrd="0" presId="urn:microsoft.com/office/officeart/2005/8/layout/list1"/>
    <dgm:cxn modelId="{B74C83EB-57BA-4522-B80C-78D34BE56FD8}" type="presOf" srcId="{6227376D-2B4C-49A1-A923-1349DA386720}" destId="{BDE6B8EC-DAE5-4240-A3FC-0EB43E0B66DF}" srcOrd="0" destOrd="2" presId="urn:microsoft.com/office/officeart/2005/8/layout/list1"/>
    <dgm:cxn modelId="{2C3065EF-2739-47E3-B3FF-E766E3662A65}" type="presOf" srcId="{F1BE765F-C22D-4DE7-AF01-CCFD550516A8}" destId="{523C49BA-EC2A-49E2-AA11-2D7D4E9B13AF}" srcOrd="1" destOrd="0" presId="urn:microsoft.com/office/officeart/2005/8/layout/list1"/>
    <dgm:cxn modelId="{298F19F2-4050-4D5F-A8C1-07BD3DB8F1FA}" type="presOf" srcId="{87902E41-A344-4CC0-AB0E-93E7FCEF4A79}" destId="{D9ABC61E-8A24-45DB-8684-62AA9B30FDCF}" srcOrd="0" destOrd="0" presId="urn:microsoft.com/office/officeart/2005/8/layout/list1"/>
    <dgm:cxn modelId="{A3CB04F3-BD08-4BDD-A7E5-49FE397624C8}" type="presOf" srcId="{BB41C131-FC07-479F-99B5-410493CD8F6C}" destId="{D2DD9469-9C88-4D76-904D-44660F283B24}" srcOrd="0" destOrd="0" presId="urn:microsoft.com/office/officeart/2005/8/layout/list1"/>
    <dgm:cxn modelId="{B8C7CBF7-C29C-49A3-9B99-2F6FCBDE3DDA}" srcId="{638E8E06-7D33-4519-AE0C-81B840C8A9FD}" destId="{F1BE765F-C22D-4DE7-AF01-CCFD550516A8}" srcOrd="2" destOrd="0" parTransId="{52835977-874F-44B6-BE25-C0026EAF9FB1}" sibTransId="{E480FA83-A8C6-48F2-B2E3-297112509B7B}"/>
    <dgm:cxn modelId="{100BEEFC-B056-456F-B38C-858990CCC42D}" srcId="{F1BE765F-C22D-4DE7-AF01-CCFD550516A8}" destId="{B04F2E1A-0726-4D1D-9BA7-19BE18221B7F}" srcOrd="1" destOrd="0" parTransId="{9397E514-E2C6-40DA-85F9-193C26012BF1}" sibTransId="{2450F290-2169-4CA5-97EE-727E0A156A37}"/>
    <dgm:cxn modelId="{FA3AFADA-2EF8-444D-B54B-9DB37FA195C8}" type="presParOf" srcId="{45031201-8FE8-4376-86CC-B90203A7695F}" destId="{95883A81-96FB-48FD-A04D-715F785E0A27}" srcOrd="0" destOrd="0" presId="urn:microsoft.com/office/officeart/2005/8/layout/list1"/>
    <dgm:cxn modelId="{8B24491C-C64E-4778-957C-ECAF99D61AF5}" type="presParOf" srcId="{95883A81-96FB-48FD-A04D-715F785E0A27}" destId="{D9ABC61E-8A24-45DB-8684-62AA9B30FDCF}" srcOrd="0" destOrd="0" presId="urn:microsoft.com/office/officeart/2005/8/layout/list1"/>
    <dgm:cxn modelId="{0A60BB04-3AF3-465C-87FA-50BB7BDA9B26}" type="presParOf" srcId="{95883A81-96FB-48FD-A04D-715F785E0A27}" destId="{FC938898-CE9D-4D30-84C0-C620358F4C71}" srcOrd="1" destOrd="0" presId="urn:microsoft.com/office/officeart/2005/8/layout/list1"/>
    <dgm:cxn modelId="{FD854BA3-FD73-4F78-B42F-608C5AA77C8B}" type="presParOf" srcId="{45031201-8FE8-4376-86CC-B90203A7695F}" destId="{C32C38EE-A674-4084-AAA2-517F2B698D51}" srcOrd="1" destOrd="0" presId="urn:microsoft.com/office/officeart/2005/8/layout/list1"/>
    <dgm:cxn modelId="{7E9D46DB-6F30-459B-A8E1-7D29A269782A}" type="presParOf" srcId="{45031201-8FE8-4376-86CC-B90203A7695F}" destId="{9925D558-8FD0-4B21-B85F-9C85BDB5F477}" srcOrd="2" destOrd="0" presId="urn:microsoft.com/office/officeart/2005/8/layout/list1"/>
    <dgm:cxn modelId="{2C6303B2-F9AC-453E-94F9-60E051B023F9}" type="presParOf" srcId="{45031201-8FE8-4376-86CC-B90203A7695F}" destId="{E8001AF1-0B34-45BC-859E-0CC1AAE7D9B0}" srcOrd="3" destOrd="0" presId="urn:microsoft.com/office/officeart/2005/8/layout/list1"/>
    <dgm:cxn modelId="{F2267D71-6D97-43F9-B3E6-1AB4FA283FF9}" type="presParOf" srcId="{45031201-8FE8-4376-86CC-B90203A7695F}" destId="{F909E194-4FEA-4437-8E2F-0685D7E0ADD0}" srcOrd="4" destOrd="0" presId="urn:microsoft.com/office/officeart/2005/8/layout/list1"/>
    <dgm:cxn modelId="{8F6A44B3-1E20-4E83-BD9F-274847013594}" type="presParOf" srcId="{F909E194-4FEA-4437-8E2F-0685D7E0ADD0}" destId="{BB3516FA-81D2-4E14-A798-52390CE9F1F3}" srcOrd="0" destOrd="0" presId="urn:microsoft.com/office/officeart/2005/8/layout/list1"/>
    <dgm:cxn modelId="{1783163C-639E-4E69-AFB1-95268B2EE206}" type="presParOf" srcId="{F909E194-4FEA-4437-8E2F-0685D7E0ADD0}" destId="{CC343674-B272-42BD-9DE5-C0B35107090D}" srcOrd="1" destOrd="0" presId="urn:microsoft.com/office/officeart/2005/8/layout/list1"/>
    <dgm:cxn modelId="{F4FBC7CB-6F57-454B-87C7-D76A0F2CC5E2}" type="presParOf" srcId="{45031201-8FE8-4376-86CC-B90203A7695F}" destId="{015F98FC-F1E1-491A-9067-A4CF337A68AB}" srcOrd="5" destOrd="0" presId="urn:microsoft.com/office/officeart/2005/8/layout/list1"/>
    <dgm:cxn modelId="{5A7DE64A-BDF1-4FB8-90D5-DEEBE924B2FF}" type="presParOf" srcId="{45031201-8FE8-4376-86CC-B90203A7695F}" destId="{BDE6B8EC-DAE5-4240-A3FC-0EB43E0B66DF}" srcOrd="6" destOrd="0" presId="urn:microsoft.com/office/officeart/2005/8/layout/list1"/>
    <dgm:cxn modelId="{19A2AE78-BD21-4AA0-AF23-59D36E64FEB9}" type="presParOf" srcId="{45031201-8FE8-4376-86CC-B90203A7695F}" destId="{0AD5EFF8-5C85-4579-88BC-392EFAC0B70C}" srcOrd="7" destOrd="0" presId="urn:microsoft.com/office/officeart/2005/8/layout/list1"/>
    <dgm:cxn modelId="{A1BBE47E-D539-43EE-9ACF-45CAA7BC511B}" type="presParOf" srcId="{45031201-8FE8-4376-86CC-B90203A7695F}" destId="{7D951BCC-8DB2-41E2-B781-9AE9AC010C55}" srcOrd="8" destOrd="0" presId="urn:microsoft.com/office/officeart/2005/8/layout/list1"/>
    <dgm:cxn modelId="{B8FE2129-3F59-4300-92D6-7CB6E8DAE0A3}" type="presParOf" srcId="{7D951BCC-8DB2-41E2-B781-9AE9AC010C55}" destId="{84E3AE0C-DB49-4AB9-83A0-8FB41BE66957}" srcOrd="0" destOrd="0" presId="urn:microsoft.com/office/officeart/2005/8/layout/list1"/>
    <dgm:cxn modelId="{03A423B9-75FE-4A13-9F74-20B3FCE0A57E}" type="presParOf" srcId="{7D951BCC-8DB2-41E2-B781-9AE9AC010C55}" destId="{523C49BA-EC2A-49E2-AA11-2D7D4E9B13AF}" srcOrd="1" destOrd="0" presId="urn:microsoft.com/office/officeart/2005/8/layout/list1"/>
    <dgm:cxn modelId="{CA974983-1D94-4012-B63F-C3A6256FF7CD}" type="presParOf" srcId="{45031201-8FE8-4376-86CC-B90203A7695F}" destId="{1CDC1849-44CC-40D4-BBE2-6C11CF6A9AED}" srcOrd="9" destOrd="0" presId="urn:microsoft.com/office/officeart/2005/8/layout/list1"/>
    <dgm:cxn modelId="{0EAD429A-CB22-43EC-8154-343B20AF154A}" type="presParOf" srcId="{45031201-8FE8-4376-86CC-B90203A7695F}" destId="{D2DD9469-9C88-4D76-904D-44660F283B24}" srcOrd="10" destOrd="0" presId="urn:microsoft.com/office/officeart/2005/8/layout/list1"/>
    <dgm:cxn modelId="{A8B6DD7A-8441-4B98-B185-710C1705E0BD}" type="presParOf" srcId="{45031201-8FE8-4376-86CC-B90203A7695F}" destId="{D59ED384-A4C8-4591-BB2D-4137D4446A32}" srcOrd="11" destOrd="0" presId="urn:microsoft.com/office/officeart/2005/8/layout/list1"/>
    <dgm:cxn modelId="{7C4896FF-F311-457C-903A-35C8713C5428}" type="presParOf" srcId="{45031201-8FE8-4376-86CC-B90203A7695F}" destId="{8AE997F3-1BBF-487A-9C9C-E3C0FEB1296F}" srcOrd="12" destOrd="0" presId="urn:microsoft.com/office/officeart/2005/8/layout/list1"/>
    <dgm:cxn modelId="{771D2F7B-8EA3-4D54-A8CE-4088FF541FB7}" type="presParOf" srcId="{8AE997F3-1BBF-487A-9C9C-E3C0FEB1296F}" destId="{B3D919AF-FD08-48AC-A618-765019EA86F1}" srcOrd="0" destOrd="0" presId="urn:microsoft.com/office/officeart/2005/8/layout/list1"/>
    <dgm:cxn modelId="{4BC44DC7-E7E8-458C-A840-21141AFF844E}" type="presParOf" srcId="{8AE997F3-1BBF-487A-9C9C-E3C0FEB1296F}" destId="{A588D6B5-B7C0-4042-BE99-58D38D0F6EC3}" srcOrd="1" destOrd="0" presId="urn:microsoft.com/office/officeart/2005/8/layout/list1"/>
    <dgm:cxn modelId="{E1C5EA07-7561-4F97-82F7-DFBCEC01C04F}" type="presParOf" srcId="{45031201-8FE8-4376-86CC-B90203A7695F}" destId="{6CCDF6D7-2D3E-4CAF-B347-3F031169A918}" srcOrd="13" destOrd="0" presId="urn:microsoft.com/office/officeart/2005/8/layout/list1"/>
    <dgm:cxn modelId="{C07204DF-3829-42B9-A0BA-9F4D748BAD46}" type="presParOf" srcId="{45031201-8FE8-4376-86CC-B90203A7695F}" destId="{D14BE3B6-2AB0-4113-B915-283C18C48AF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16B139-943C-4724-998D-B61AC4CFB78F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CL"/>
        </a:p>
      </dgm:t>
    </dgm:pt>
    <dgm:pt modelId="{286F1E1A-7381-4254-B87A-D07332BC7BD4}">
      <dgm:prSet phldrT="[Texto]" custT="1"/>
      <dgm:spPr>
        <a:solidFill>
          <a:srgbClr val="8E3086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s-419" sz="16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Alinear a objetivos estratégicos</a:t>
          </a:r>
          <a:endParaRPr lang="es-CL" sz="1600" dirty="0"/>
        </a:p>
      </dgm:t>
    </dgm:pt>
    <dgm:pt modelId="{B01073F7-DAC2-4E68-91D3-E3ABE0D5A1B8}" type="parTrans" cxnId="{E6FA4A50-1A75-43C2-804C-36C6F37B0BAD}">
      <dgm:prSet/>
      <dgm:spPr/>
      <dgm:t>
        <a:bodyPr/>
        <a:lstStyle/>
        <a:p>
          <a:endParaRPr lang="es-CL" sz="5400"/>
        </a:p>
      </dgm:t>
    </dgm:pt>
    <dgm:pt modelId="{9A2726AE-ED04-464E-B8EA-BEBDF1CB4256}" type="sibTrans" cxnId="{E6FA4A50-1A75-43C2-804C-36C6F37B0BAD}">
      <dgm:prSet/>
      <dgm:spPr/>
      <dgm:t>
        <a:bodyPr/>
        <a:lstStyle/>
        <a:p>
          <a:endParaRPr lang="es-CL" sz="5400"/>
        </a:p>
      </dgm:t>
    </dgm:pt>
    <dgm:pt modelId="{9E4D04FA-631D-4A0C-A88D-31847273EF3A}">
      <dgm:prSet custT="1"/>
      <dgm:spPr>
        <a:solidFill>
          <a:srgbClr val="AEADB3"/>
        </a:solidFill>
      </dgm:spPr>
      <dgm:t>
        <a:bodyPr/>
        <a:lstStyle/>
        <a:p>
          <a:r>
            <a:rPr lang="es-419" sz="16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Definir un marco referencial para la toma decisiones</a:t>
          </a:r>
        </a:p>
      </dgm:t>
    </dgm:pt>
    <dgm:pt modelId="{A328A0C6-F191-4C13-828E-A5A95858F51E}" type="parTrans" cxnId="{203B1A38-C6AC-4AED-94E7-72AC1DD1F04B}">
      <dgm:prSet/>
      <dgm:spPr/>
      <dgm:t>
        <a:bodyPr/>
        <a:lstStyle/>
        <a:p>
          <a:endParaRPr lang="es-CL" sz="5400"/>
        </a:p>
      </dgm:t>
    </dgm:pt>
    <dgm:pt modelId="{685A7A95-A9CC-4718-A4E7-CF8255671AD6}" type="sibTrans" cxnId="{203B1A38-C6AC-4AED-94E7-72AC1DD1F04B}">
      <dgm:prSet/>
      <dgm:spPr/>
      <dgm:t>
        <a:bodyPr/>
        <a:lstStyle/>
        <a:p>
          <a:endParaRPr lang="es-CL" sz="5400"/>
        </a:p>
      </dgm:t>
    </dgm:pt>
    <dgm:pt modelId="{283D960B-0892-45FD-B8CA-DCE4995AE03C}">
      <dgm:prSet custT="1"/>
      <dgm:spPr>
        <a:solidFill>
          <a:srgbClr val="AEADB3"/>
        </a:solidFill>
      </dgm:spPr>
      <dgm:t>
        <a:bodyPr/>
        <a:lstStyle/>
        <a:p>
          <a:r>
            <a:rPr lang="es-419" sz="16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Empoderar la toma de decisiones con proporcionalidad</a:t>
          </a:r>
        </a:p>
      </dgm:t>
    </dgm:pt>
    <dgm:pt modelId="{44CAF215-613E-41DE-AC40-DBFD2CAB67D7}" type="parTrans" cxnId="{DCCE72A3-0872-40AC-B442-CF37A8E25861}">
      <dgm:prSet/>
      <dgm:spPr/>
      <dgm:t>
        <a:bodyPr/>
        <a:lstStyle/>
        <a:p>
          <a:endParaRPr lang="es-CL" sz="5400"/>
        </a:p>
      </dgm:t>
    </dgm:pt>
    <dgm:pt modelId="{3FD9AE93-B04D-4575-B72B-E05BE813BCA9}" type="sibTrans" cxnId="{DCCE72A3-0872-40AC-B442-CF37A8E25861}">
      <dgm:prSet/>
      <dgm:spPr/>
      <dgm:t>
        <a:bodyPr/>
        <a:lstStyle/>
        <a:p>
          <a:endParaRPr lang="es-CL" sz="5400"/>
        </a:p>
      </dgm:t>
    </dgm:pt>
    <dgm:pt modelId="{E75404DC-A6EA-433C-8331-D29BFBD4034C}">
      <dgm:prSet custT="1"/>
      <dgm:spPr>
        <a:solidFill>
          <a:srgbClr val="AEADB3"/>
        </a:solidFill>
      </dgm:spPr>
      <dgm:t>
        <a:bodyPr/>
        <a:lstStyle/>
        <a:p>
          <a:r>
            <a:rPr lang="es-419" sz="14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Contar con métodos, criterios y posibilidades de escalamiento de una decisión</a:t>
          </a:r>
        </a:p>
      </dgm:t>
    </dgm:pt>
    <dgm:pt modelId="{46C46B63-83B1-4552-86E0-536D9E18795F}" type="parTrans" cxnId="{AA3D68FA-B791-49A8-A373-F1658BDBEBC8}">
      <dgm:prSet/>
      <dgm:spPr/>
      <dgm:t>
        <a:bodyPr/>
        <a:lstStyle/>
        <a:p>
          <a:endParaRPr lang="es-CL" sz="5400"/>
        </a:p>
      </dgm:t>
    </dgm:pt>
    <dgm:pt modelId="{0A3C9433-AAA3-4C26-B249-17C9B5924CEA}" type="sibTrans" cxnId="{AA3D68FA-B791-49A8-A373-F1658BDBEBC8}">
      <dgm:prSet/>
      <dgm:spPr/>
      <dgm:t>
        <a:bodyPr/>
        <a:lstStyle/>
        <a:p>
          <a:endParaRPr lang="es-CL" sz="5400"/>
        </a:p>
      </dgm:t>
    </dgm:pt>
    <dgm:pt modelId="{671937C8-5629-484B-8244-D06F634BF9E1}">
      <dgm:prSet custT="1"/>
      <dgm:spPr>
        <a:solidFill>
          <a:srgbClr val="004F58"/>
        </a:solidFill>
      </dgm:spPr>
      <dgm:t>
        <a:bodyPr/>
        <a:lstStyle/>
        <a:p>
          <a:r>
            <a:rPr lang="es-419" sz="16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Contar con espacios de Consulta y Participación</a:t>
          </a:r>
        </a:p>
      </dgm:t>
    </dgm:pt>
    <dgm:pt modelId="{BCD912EE-84B5-4CF8-AF4D-486F6BEEA5FF}" type="parTrans" cxnId="{3FF218C7-E175-4638-A472-4A0577ECA2C7}">
      <dgm:prSet/>
      <dgm:spPr/>
      <dgm:t>
        <a:bodyPr/>
        <a:lstStyle/>
        <a:p>
          <a:endParaRPr lang="es-CL" sz="5400"/>
        </a:p>
      </dgm:t>
    </dgm:pt>
    <dgm:pt modelId="{B0F7B9C7-276A-4CA8-AC90-84E298269290}" type="sibTrans" cxnId="{3FF218C7-E175-4638-A472-4A0577ECA2C7}">
      <dgm:prSet/>
      <dgm:spPr/>
      <dgm:t>
        <a:bodyPr/>
        <a:lstStyle/>
        <a:p>
          <a:endParaRPr lang="es-CL" sz="5400"/>
        </a:p>
      </dgm:t>
    </dgm:pt>
    <dgm:pt modelId="{B6849F9F-D841-4109-BA31-CDE2BA70ED0D}">
      <dgm:prSet custT="1"/>
      <dgm:spPr>
        <a:solidFill>
          <a:srgbClr val="004F58"/>
        </a:solidFill>
      </dgm:spPr>
      <dgm:t>
        <a:bodyPr/>
        <a:lstStyle/>
        <a:p>
          <a:r>
            <a:rPr lang="es-419" sz="1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La toma de decisiones debe considerar la opinión de los grupos de interés afectados</a:t>
          </a:r>
        </a:p>
      </dgm:t>
    </dgm:pt>
    <dgm:pt modelId="{D716386B-5024-4374-B06E-84AEE237FFCB}" type="parTrans" cxnId="{F00314CA-D644-4285-B194-B6F674C959D3}">
      <dgm:prSet/>
      <dgm:spPr/>
      <dgm:t>
        <a:bodyPr/>
        <a:lstStyle/>
        <a:p>
          <a:endParaRPr lang="es-CL" sz="5400"/>
        </a:p>
      </dgm:t>
    </dgm:pt>
    <dgm:pt modelId="{96B3A8D4-12AB-4BDC-B5B4-0A8672F7176D}" type="sibTrans" cxnId="{F00314CA-D644-4285-B194-B6F674C959D3}">
      <dgm:prSet/>
      <dgm:spPr/>
      <dgm:t>
        <a:bodyPr/>
        <a:lstStyle/>
        <a:p>
          <a:endParaRPr lang="es-CL" sz="5400"/>
        </a:p>
      </dgm:t>
    </dgm:pt>
    <dgm:pt modelId="{B98D0E86-22E6-4E30-AE5C-D20C5BA320A4}">
      <dgm:prSet custT="1"/>
      <dgm:spPr>
        <a:solidFill>
          <a:srgbClr val="AEADB3"/>
        </a:solidFill>
      </dgm:spPr>
      <dgm:t>
        <a:bodyPr/>
        <a:lstStyle/>
        <a:p>
          <a:r>
            <a:rPr lang="es-419" sz="16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Documentar métodos a usar (Costo, Riesgo y desempeño en el ciclo de vida)</a:t>
          </a:r>
        </a:p>
      </dgm:t>
    </dgm:pt>
    <dgm:pt modelId="{25BA1A72-8A0F-40C3-AA35-7B8644283587}" type="parTrans" cxnId="{62E09591-843A-4CBD-9BDC-AD4E8E2063DC}">
      <dgm:prSet/>
      <dgm:spPr/>
      <dgm:t>
        <a:bodyPr/>
        <a:lstStyle/>
        <a:p>
          <a:endParaRPr lang="es-CL" sz="5400"/>
        </a:p>
      </dgm:t>
    </dgm:pt>
    <dgm:pt modelId="{E332A4D1-5A7E-48E3-851B-E06775EC9CC3}" type="sibTrans" cxnId="{62E09591-843A-4CBD-9BDC-AD4E8E2063DC}">
      <dgm:prSet/>
      <dgm:spPr/>
      <dgm:t>
        <a:bodyPr/>
        <a:lstStyle/>
        <a:p>
          <a:endParaRPr lang="es-CL" sz="5400"/>
        </a:p>
      </dgm:t>
    </dgm:pt>
    <dgm:pt modelId="{1A629203-1277-4BAF-A003-BBE461CEACDE}">
      <dgm:prSet custT="1"/>
      <dgm:spPr>
        <a:solidFill>
          <a:srgbClr val="AEADB3"/>
        </a:solidFill>
      </dgm:spPr>
      <dgm:t>
        <a:bodyPr/>
        <a:lstStyle/>
        <a:p>
          <a:r>
            <a:rPr lang="es-419" sz="16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Incorporar a sistema de gestión</a:t>
          </a:r>
        </a:p>
      </dgm:t>
    </dgm:pt>
    <dgm:pt modelId="{508A844C-9E44-4D6D-96C3-DABC8DA03DDF}" type="parTrans" cxnId="{A7DDAFC8-912D-47E1-A0D4-84B2BD5002EA}">
      <dgm:prSet/>
      <dgm:spPr/>
      <dgm:t>
        <a:bodyPr/>
        <a:lstStyle/>
        <a:p>
          <a:endParaRPr lang="es-CL" sz="5400"/>
        </a:p>
      </dgm:t>
    </dgm:pt>
    <dgm:pt modelId="{29852498-9810-4AB8-A733-F27089E11309}" type="sibTrans" cxnId="{A7DDAFC8-912D-47E1-A0D4-84B2BD5002EA}">
      <dgm:prSet/>
      <dgm:spPr/>
      <dgm:t>
        <a:bodyPr/>
        <a:lstStyle/>
        <a:p>
          <a:endParaRPr lang="es-CL" sz="5400"/>
        </a:p>
      </dgm:t>
    </dgm:pt>
    <dgm:pt modelId="{757E8631-B47D-41A7-BEF9-B31A2D87B669}">
      <dgm:prSet custT="1"/>
      <dgm:spPr>
        <a:solidFill>
          <a:srgbClr val="262626"/>
        </a:solidFill>
      </dgm:spPr>
      <dgm:t>
        <a:bodyPr/>
        <a:lstStyle/>
        <a:p>
          <a:r>
            <a:rPr lang="es-419" sz="16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Incorporación en el día a día</a:t>
          </a:r>
          <a:endParaRPr lang="es-419" sz="1600" dirty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D1BBB971-F485-446C-A21F-BEE9CEC9D088}" type="parTrans" cxnId="{220FF5D8-9C46-42E4-81E2-01F001BCDB8F}">
      <dgm:prSet/>
      <dgm:spPr/>
      <dgm:t>
        <a:bodyPr/>
        <a:lstStyle/>
        <a:p>
          <a:endParaRPr lang="es-CL" sz="5400"/>
        </a:p>
      </dgm:t>
    </dgm:pt>
    <dgm:pt modelId="{E3469727-181E-4CBF-8D86-AC85E5CED73A}" type="sibTrans" cxnId="{220FF5D8-9C46-42E4-81E2-01F001BCDB8F}">
      <dgm:prSet/>
      <dgm:spPr/>
      <dgm:t>
        <a:bodyPr/>
        <a:lstStyle/>
        <a:p>
          <a:endParaRPr lang="es-CL" sz="5400"/>
        </a:p>
      </dgm:t>
    </dgm:pt>
    <dgm:pt modelId="{40A8C3C9-C325-4DD2-AC27-64C5A8E56EC9}">
      <dgm:prSet custT="1"/>
      <dgm:spPr>
        <a:solidFill>
          <a:srgbClr val="262626"/>
        </a:solidFill>
      </dgm:spPr>
      <dgm:t>
        <a:bodyPr/>
        <a:lstStyle/>
        <a:p>
          <a:r>
            <a:rPr lang="es-419" sz="1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Capacitación</a:t>
          </a:r>
        </a:p>
      </dgm:t>
    </dgm:pt>
    <dgm:pt modelId="{2A07CA98-B551-452F-B661-F75E931EBA96}" type="parTrans" cxnId="{72EA97EA-A09F-4BD5-B58B-862151F8E20F}">
      <dgm:prSet/>
      <dgm:spPr/>
      <dgm:t>
        <a:bodyPr/>
        <a:lstStyle/>
        <a:p>
          <a:endParaRPr lang="es-CL" sz="5400"/>
        </a:p>
      </dgm:t>
    </dgm:pt>
    <dgm:pt modelId="{A7A7258F-6F69-46EA-AC7C-EC41D8E3C3C7}" type="sibTrans" cxnId="{72EA97EA-A09F-4BD5-B58B-862151F8E20F}">
      <dgm:prSet/>
      <dgm:spPr/>
      <dgm:t>
        <a:bodyPr/>
        <a:lstStyle/>
        <a:p>
          <a:endParaRPr lang="es-CL" sz="5400"/>
        </a:p>
      </dgm:t>
    </dgm:pt>
    <dgm:pt modelId="{FEBA53E1-57F5-4C55-B3BB-081491D46D0B}">
      <dgm:prSet custT="1"/>
      <dgm:spPr>
        <a:solidFill>
          <a:srgbClr val="262626"/>
        </a:solidFill>
      </dgm:spPr>
      <dgm:t>
        <a:bodyPr/>
        <a:lstStyle/>
        <a:p>
          <a:r>
            <a:rPr lang="es-419" sz="1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Seguimiento</a:t>
          </a:r>
          <a:endParaRPr lang="es-CL" sz="1400" dirty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8A38B1AC-338C-4FEF-899B-76F40E1ED13F}" type="parTrans" cxnId="{13FD5C04-65FD-4F1D-A7EA-1A4269848721}">
      <dgm:prSet/>
      <dgm:spPr/>
      <dgm:t>
        <a:bodyPr/>
        <a:lstStyle/>
        <a:p>
          <a:endParaRPr lang="es-CL" sz="5400"/>
        </a:p>
      </dgm:t>
    </dgm:pt>
    <dgm:pt modelId="{78E47545-3D0F-4F58-9AAF-8178BB033C5D}" type="sibTrans" cxnId="{13FD5C04-65FD-4F1D-A7EA-1A4269848721}">
      <dgm:prSet/>
      <dgm:spPr/>
      <dgm:t>
        <a:bodyPr/>
        <a:lstStyle/>
        <a:p>
          <a:endParaRPr lang="es-CL" sz="5400"/>
        </a:p>
      </dgm:t>
    </dgm:pt>
    <dgm:pt modelId="{BE6541F4-2ACC-40AB-9ABD-B61E37E531D9}" type="pres">
      <dgm:prSet presAssocID="{5416B139-943C-4724-998D-B61AC4CFB78F}" presName="Name0" presStyleCnt="0">
        <dgm:presLayoutVars>
          <dgm:chMax val="7"/>
          <dgm:chPref val="7"/>
          <dgm:dir/>
        </dgm:presLayoutVars>
      </dgm:prSet>
      <dgm:spPr/>
    </dgm:pt>
    <dgm:pt modelId="{26F3D9EF-0895-4021-93E3-003D570B761B}" type="pres">
      <dgm:prSet presAssocID="{5416B139-943C-4724-998D-B61AC4CFB78F}" presName="Name1" presStyleCnt="0"/>
      <dgm:spPr/>
    </dgm:pt>
    <dgm:pt modelId="{1D1D6DF4-93FC-4E8F-A9DC-B27CACE281A6}" type="pres">
      <dgm:prSet presAssocID="{5416B139-943C-4724-998D-B61AC4CFB78F}" presName="cycle" presStyleCnt="0"/>
      <dgm:spPr/>
    </dgm:pt>
    <dgm:pt modelId="{C798B31D-8ED9-4511-B704-5198A92097C8}" type="pres">
      <dgm:prSet presAssocID="{5416B139-943C-4724-998D-B61AC4CFB78F}" presName="srcNode" presStyleLbl="node1" presStyleIdx="0" presStyleCnt="5"/>
      <dgm:spPr/>
    </dgm:pt>
    <dgm:pt modelId="{958CCE15-7D0F-47BB-A8AD-95396CD7E0D4}" type="pres">
      <dgm:prSet presAssocID="{5416B139-943C-4724-998D-B61AC4CFB78F}" presName="conn" presStyleLbl="parChTrans1D2" presStyleIdx="0" presStyleCnt="1"/>
      <dgm:spPr/>
    </dgm:pt>
    <dgm:pt modelId="{EDEA1C48-A7EE-4BE8-B653-69CC2B999A6F}" type="pres">
      <dgm:prSet presAssocID="{5416B139-943C-4724-998D-B61AC4CFB78F}" presName="extraNode" presStyleLbl="node1" presStyleIdx="0" presStyleCnt="5"/>
      <dgm:spPr/>
    </dgm:pt>
    <dgm:pt modelId="{557EF051-77EC-482F-91E7-E3933AD755FF}" type="pres">
      <dgm:prSet presAssocID="{5416B139-943C-4724-998D-B61AC4CFB78F}" presName="dstNode" presStyleLbl="node1" presStyleIdx="0" presStyleCnt="5"/>
      <dgm:spPr/>
    </dgm:pt>
    <dgm:pt modelId="{DEE0D48C-14A4-4FD6-845F-22C8A84F0BDD}" type="pres">
      <dgm:prSet presAssocID="{286F1E1A-7381-4254-B87A-D07332BC7BD4}" presName="text_1" presStyleLbl="node1" presStyleIdx="0" presStyleCnt="5">
        <dgm:presLayoutVars>
          <dgm:bulletEnabled val="1"/>
        </dgm:presLayoutVars>
      </dgm:prSet>
      <dgm:spPr/>
    </dgm:pt>
    <dgm:pt modelId="{CB0868FF-61EC-4AA9-8531-D18B0000576E}" type="pres">
      <dgm:prSet presAssocID="{286F1E1A-7381-4254-B87A-D07332BC7BD4}" presName="accent_1" presStyleCnt="0"/>
      <dgm:spPr/>
    </dgm:pt>
    <dgm:pt modelId="{9DE6D645-0A76-4C45-9D55-7ED4E1EA882D}" type="pres">
      <dgm:prSet presAssocID="{286F1E1A-7381-4254-B87A-D07332BC7BD4}" presName="accentRepeatNode" presStyleLbl="solidFgAcc1" presStyleIdx="0" presStyleCnt="5"/>
      <dgm:spPr/>
    </dgm:pt>
    <dgm:pt modelId="{89BF0EE5-E463-43A2-A9A8-B33F8720772C}" type="pres">
      <dgm:prSet presAssocID="{9E4D04FA-631D-4A0C-A88D-31847273EF3A}" presName="text_2" presStyleLbl="node1" presStyleIdx="1" presStyleCnt="5" custScaleY="157783">
        <dgm:presLayoutVars>
          <dgm:bulletEnabled val="1"/>
        </dgm:presLayoutVars>
      </dgm:prSet>
      <dgm:spPr/>
    </dgm:pt>
    <dgm:pt modelId="{99B34549-FDA7-4927-B6D7-F552CFF4412B}" type="pres">
      <dgm:prSet presAssocID="{9E4D04FA-631D-4A0C-A88D-31847273EF3A}" presName="accent_2" presStyleCnt="0"/>
      <dgm:spPr/>
    </dgm:pt>
    <dgm:pt modelId="{D842D636-CB28-4EDF-9CC2-86ADDA2DE370}" type="pres">
      <dgm:prSet presAssocID="{9E4D04FA-631D-4A0C-A88D-31847273EF3A}" presName="accentRepeatNode" presStyleLbl="solidFgAcc1" presStyleIdx="1" presStyleCnt="5"/>
      <dgm:spPr/>
    </dgm:pt>
    <dgm:pt modelId="{F594340B-C8D6-4F9E-8EC0-A4580BDB75F1}" type="pres">
      <dgm:prSet presAssocID="{671937C8-5629-484B-8244-D06F634BF9E1}" presName="text_3" presStyleLbl="node1" presStyleIdx="2" presStyleCnt="5" custScaleY="124687">
        <dgm:presLayoutVars>
          <dgm:bulletEnabled val="1"/>
        </dgm:presLayoutVars>
      </dgm:prSet>
      <dgm:spPr/>
    </dgm:pt>
    <dgm:pt modelId="{571062EF-02E3-4AD1-859A-740A2FDD6393}" type="pres">
      <dgm:prSet presAssocID="{671937C8-5629-484B-8244-D06F634BF9E1}" presName="accent_3" presStyleCnt="0"/>
      <dgm:spPr/>
    </dgm:pt>
    <dgm:pt modelId="{9B4817AC-A518-4014-AED7-04D4A647B2C1}" type="pres">
      <dgm:prSet presAssocID="{671937C8-5629-484B-8244-D06F634BF9E1}" presName="accentRepeatNode" presStyleLbl="solidFgAcc1" presStyleIdx="2" presStyleCnt="5"/>
      <dgm:spPr/>
    </dgm:pt>
    <dgm:pt modelId="{AA23BB7B-2FF1-4382-A01A-867FBA726FEF}" type="pres">
      <dgm:prSet presAssocID="{B98D0E86-22E6-4E30-AE5C-D20C5BA320A4}" presName="text_4" presStyleLbl="node1" presStyleIdx="3" presStyleCnt="5">
        <dgm:presLayoutVars>
          <dgm:bulletEnabled val="1"/>
        </dgm:presLayoutVars>
      </dgm:prSet>
      <dgm:spPr/>
    </dgm:pt>
    <dgm:pt modelId="{19FAD34E-9537-4D74-9BCB-859E50B25596}" type="pres">
      <dgm:prSet presAssocID="{B98D0E86-22E6-4E30-AE5C-D20C5BA320A4}" presName="accent_4" presStyleCnt="0"/>
      <dgm:spPr/>
    </dgm:pt>
    <dgm:pt modelId="{D00B75B8-3EBC-4923-A92C-E8A57BCBAE5C}" type="pres">
      <dgm:prSet presAssocID="{B98D0E86-22E6-4E30-AE5C-D20C5BA320A4}" presName="accentRepeatNode" presStyleLbl="solidFgAcc1" presStyleIdx="3" presStyleCnt="5"/>
      <dgm:spPr/>
    </dgm:pt>
    <dgm:pt modelId="{ADA913DE-E685-4FD1-99BB-2648E228A88D}" type="pres">
      <dgm:prSet presAssocID="{757E8631-B47D-41A7-BEF9-B31A2D87B669}" presName="text_5" presStyleLbl="node1" presStyleIdx="4" presStyleCnt="5" custScaleY="129216">
        <dgm:presLayoutVars>
          <dgm:bulletEnabled val="1"/>
        </dgm:presLayoutVars>
      </dgm:prSet>
      <dgm:spPr/>
    </dgm:pt>
    <dgm:pt modelId="{4CB51B03-A45C-4184-9699-A92C808875B9}" type="pres">
      <dgm:prSet presAssocID="{757E8631-B47D-41A7-BEF9-B31A2D87B669}" presName="accent_5" presStyleCnt="0"/>
      <dgm:spPr/>
    </dgm:pt>
    <dgm:pt modelId="{1C5A4236-2EAD-47AF-A2AC-2FAB9E09E9E3}" type="pres">
      <dgm:prSet presAssocID="{757E8631-B47D-41A7-BEF9-B31A2D87B669}" presName="accentRepeatNode" presStyleLbl="solidFgAcc1" presStyleIdx="4" presStyleCnt="5"/>
      <dgm:spPr/>
    </dgm:pt>
  </dgm:ptLst>
  <dgm:cxnLst>
    <dgm:cxn modelId="{13FD5C04-65FD-4F1D-A7EA-1A4269848721}" srcId="{757E8631-B47D-41A7-BEF9-B31A2D87B669}" destId="{FEBA53E1-57F5-4C55-B3BB-081491D46D0B}" srcOrd="1" destOrd="0" parTransId="{8A38B1AC-338C-4FEF-899B-76F40E1ED13F}" sibTransId="{78E47545-3D0F-4F58-9AAF-8178BB033C5D}"/>
    <dgm:cxn modelId="{C8312805-6911-4FD9-87A0-0242805456F4}" type="presOf" srcId="{FEBA53E1-57F5-4C55-B3BB-081491D46D0B}" destId="{ADA913DE-E685-4FD1-99BB-2648E228A88D}" srcOrd="0" destOrd="2" presId="urn:microsoft.com/office/officeart/2008/layout/VerticalCurvedList"/>
    <dgm:cxn modelId="{263F2D07-4285-46FF-88C6-940DB4E51570}" type="presOf" srcId="{40A8C3C9-C325-4DD2-AC27-64C5A8E56EC9}" destId="{ADA913DE-E685-4FD1-99BB-2648E228A88D}" srcOrd="0" destOrd="1" presId="urn:microsoft.com/office/officeart/2008/layout/VerticalCurvedList"/>
    <dgm:cxn modelId="{BD672408-5858-44DD-AB1B-245BB36D3ED0}" type="presOf" srcId="{B98D0E86-22E6-4E30-AE5C-D20C5BA320A4}" destId="{AA23BB7B-2FF1-4382-A01A-867FBA726FEF}" srcOrd="0" destOrd="0" presId="urn:microsoft.com/office/officeart/2008/layout/VerticalCurvedList"/>
    <dgm:cxn modelId="{ECFE560C-05D8-4C26-AA8F-230321540183}" type="presOf" srcId="{757E8631-B47D-41A7-BEF9-B31A2D87B669}" destId="{ADA913DE-E685-4FD1-99BB-2648E228A88D}" srcOrd="0" destOrd="0" presId="urn:microsoft.com/office/officeart/2008/layout/VerticalCurvedList"/>
    <dgm:cxn modelId="{203B1A38-C6AC-4AED-94E7-72AC1DD1F04B}" srcId="{5416B139-943C-4724-998D-B61AC4CFB78F}" destId="{9E4D04FA-631D-4A0C-A88D-31847273EF3A}" srcOrd="1" destOrd="0" parTransId="{A328A0C6-F191-4C13-828E-A5A95858F51E}" sibTransId="{685A7A95-A9CC-4718-A4E7-CF8255671AD6}"/>
    <dgm:cxn modelId="{3C05D361-3B5C-4BCB-B01C-775B5DE42E03}" type="presOf" srcId="{286F1E1A-7381-4254-B87A-D07332BC7BD4}" destId="{DEE0D48C-14A4-4FD6-845F-22C8A84F0BDD}" srcOrd="0" destOrd="0" presId="urn:microsoft.com/office/officeart/2008/layout/VerticalCurvedList"/>
    <dgm:cxn modelId="{BB36D042-8D58-4A58-8570-ACD6101B124C}" type="presOf" srcId="{1A629203-1277-4BAF-A003-BBE461CEACDE}" destId="{AA23BB7B-2FF1-4382-A01A-867FBA726FEF}" srcOrd="0" destOrd="1" presId="urn:microsoft.com/office/officeart/2008/layout/VerticalCurvedList"/>
    <dgm:cxn modelId="{24FD0569-A4D2-4617-9B96-D1387C8FAF5E}" type="presOf" srcId="{B6849F9F-D841-4109-BA31-CDE2BA70ED0D}" destId="{F594340B-C8D6-4F9E-8EC0-A4580BDB75F1}" srcOrd="0" destOrd="1" presId="urn:microsoft.com/office/officeart/2008/layout/VerticalCurvedList"/>
    <dgm:cxn modelId="{E6FA4A50-1A75-43C2-804C-36C6F37B0BAD}" srcId="{5416B139-943C-4724-998D-B61AC4CFB78F}" destId="{286F1E1A-7381-4254-B87A-D07332BC7BD4}" srcOrd="0" destOrd="0" parTransId="{B01073F7-DAC2-4E68-91D3-E3ABE0D5A1B8}" sibTransId="{9A2726AE-ED04-464E-B8EA-BEBDF1CB4256}"/>
    <dgm:cxn modelId="{ABCC2672-0868-49F8-BF99-76B6A4D941DE}" type="presOf" srcId="{E75404DC-A6EA-433C-8331-D29BFBD4034C}" destId="{89BF0EE5-E463-43A2-A9A8-B33F8720772C}" srcOrd="0" destOrd="2" presId="urn:microsoft.com/office/officeart/2008/layout/VerticalCurvedList"/>
    <dgm:cxn modelId="{E13FE482-25F5-4681-B815-F0926BAAE89D}" type="presOf" srcId="{9A2726AE-ED04-464E-B8EA-BEBDF1CB4256}" destId="{958CCE15-7D0F-47BB-A8AD-95396CD7E0D4}" srcOrd="0" destOrd="0" presId="urn:microsoft.com/office/officeart/2008/layout/VerticalCurvedList"/>
    <dgm:cxn modelId="{57100F84-97E4-497E-8979-39A6A30D0F12}" type="presOf" srcId="{9E4D04FA-631D-4A0C-A88D-31847273EF3A}" destId="{89BF0EE5-E463-43A2-A9A8-B33F8720772C}" srcOrd="0" destOrd="0" presId="urn:microsoft.com/office/officeart/2008/layout/VerticalCurvedList"/>
    <dgm:cxn modelId="{62E09591-843A-4CBD-9BDC-AD4E8E2063DC}" srcId="{5416B139-943C-4724-998D-B61AC4CFB78F}" destId="{B98D0E86-22E6-4E30-AE5C-D20C5BA320A4}" srcOrd="3" destOrd="0" parTransId="{25BA1A72-8A0F-40C3-AA35-7B8644283587}" sibTransId="{E332A4D1-5A7E-48E3-851B-E06775EC9CC3}"/>
    <dgm:cxn modelId="{89D32195-1701-410D-AC1E-9D6306801CEB}" type="presOf" srcId="{671937C8-5629-484B-8244-D06F634BF9E1}" destId="{F594340B-C8D6-4F9E-8EC0-A4580BDB75F1}" srcOrd="0" destOrd="0" presId="urn:microsoft.com/office/officeart/2008/layout/VerticalCurvedList"/>
    <dgm:cxn modelId="{DCCE72A3-0872-40AC-B442-CF37A8E25861}" srcId="{9E4D04FA-631D-4A0C-A88D-31847273EF3A}" destId="{283D960B-0892-45FD-B8CA-DCE4995AE03C}" srcOrd="0" destOrd="0" parTransId="{44CAF215-613E-41DE-AC40-DBFD2CAB67D7}" sibTransId="{3FD9AE93-B04D-4575-B72B-E05BE813BCA9}"/>
    <dgm:cxn modelId="{F29BDFBB-D488-4656-84A8-C5EC1059212B}" type="presOf" srcId="{5416B139-943C-4724-998D-B61AC4CFB78F}" destId="{BE6541F4-2ACC-40AB-9ABD-B61E37E531D9}" srcOrd="0" destOrd="0" presId="urn:microsoft.com/office/officeart/2008/layout/VerticalCurvedList"/>
    <dgm:cxn modelId="{3FF218C7-E175-4638-A472-4A0577ECA2C7}" srcId="{5416B139-943C-4724-998D-B61AC4CFB78F}" destId="{671937C8-5629-484B-8244-D06F634BF9E1}" srcOrd="2" destOrd="0" parTransId="{BCD912EE-84B5-4CF8-AF4D-486F6BEEA5FF}" sibTransId="{B0F7B9C7-276A-4CA8-AC90-84E298269290}"/>
    <dgm:cxn modelId="{A7DDAFC8-912D-47E1-A0D4-84B2BD5002EA}" srcId="{B98D0E86-22E6-4E30-AE5C-D20C5BA320A4}" destId="{1A629203-1277-4BAF-A003-BBE461CEACDE}" srcOrd="0" destOrd="0" parTransId="{508A844C-9E44-4D6D-96C3-DABC8DA03DDF}" sibTransId="{29852498-9810-4AB8-A733-F27089E11309}"/>
    <dgm:cxn modelId="{F00314CA-D644-4285-B194-B6F674C959D3}" srcId="{671937C8-5629-484B-8244-D06F634BF9E1}" destId="{B6849F9F-D841-4109-BA31-CDE2BA70ED0D}" srcOrd="0" destOrd="0" parTransId="{D716386B-5024-4374-B06E-84AEE237FFCB}" sibTransId="{96B3A8D4-12AB-4BDC-B5B4-0A8672F7176D}"/>
    <dgm:cxn modelId="{220FF5D8-9C46-42E4-81E2-01F001BCDB8F}" srcId="{5416B139-943C-4724-998D-B61AC4CFB78F}" destId="{757E8631-B47D-41A7-BEF9-B31A2D87B669}" srcOrd="4" destOrd="0" parTransId="{D1BBB971-F485-446C-A21F-BEE9CEC9D088}" sibTransId="{E3469727-181E-4CBF-8D86-AC85E5CED73A}"/>
    <dgm:cxn modelId="{72EA97EA-A09F-4BD5-B58B-862151F8E20F}" srcId="{757E8631-B47D-41A7-BEF9-B31A2D87B669}" destId="{40A8C3C9-C325-4DD2-AC27-64C5A8E56EC9}" srcOrd="0" destOrd="0" parTransId="{2A07CA98-B551-452F-B661-F75E931EBA96}" sibTransId="{A7A7258F-6F69-46EA-AC7C-EC41D8E3C3C7}"/>
    <dgm:cxn modelId="{DF13B2F7-6B8C-4B71-8371-B751147AF3CB}" type="presOf" srcId="{283D960B-0892-45FD-B8CA-DCE4995AE03C}" destId="{89BF0EE5-E463-43A2-A9A8-B33F8720772C}" srcOrd="0" destOrd="1" presId="urn:microsoft.com/office/officeart/2008/layout/VerticalCurvedList"/>
    <dgm:cxn modelId="{AA3D68FA-B791-49A8-A373-F1658BDBEBC8}" srcId="{9E4D04FA-631D-4A0C-A88D-31847273EF3A}" destId="{E75404DC-A6EA-433C-8331-D29BFBD4034C}" srcOrd="1" destOrd="0" parTransId="{46C46B63-83B1-4552-86E0-536D9E18795F}" sibTransId="{0A3C9433-AAA3-4C26-B249-17C9B5924CEA}"/>
    <dgm:cxn modelId="{56EBB26C-98E7-4025-8278-56EE4A4B49F6}" type="presParOf" srcId="{BE6541F4-2ACC-40AB-9ABD-B61E37E531D9}" destId="{26F3D9EF-0895-4021-93E3-003D570B761B}" srcOrd="0" destOrd="0" presId="urn:microsoft.com/office/officeart/2008/layout/VerticalCurvedList"/>
    <dgm:cxn modelId="{45679BBB-3F06-49C0-B065-C1A51A6F3C79}" type="presParOf" srcId="{26F3D9EF-0895-4021-93E3-003D570B761B}" destId="{1D1D6DF4-93FC-4E8F-A9DC-B27CACE281A6}" srcOrd="0" destOrd="0" presId="urn:microsoft.com/office/officeart/2008/layout/VerticalCurvedList"/>
    <dgm:cxn modelId="{82837B18-1F53-46E3-8C4E-9BFA211D88E8}" type="presParOf" srcId="{1D1D6DF4-93FC-4E8F-A9DC-B27CACE281A6}" destId="{C798B31D-8ED9-4511-B704-5198A92097C8}" srcOrd="0" destOrd="0" presId="urn:microsoft.com/office/officeart/2008/layout/VerticalCurvedList"/>
    <dgm:cxn modelId="{25DBD907-E6EE-44AF-BA04-5CFF9BD7CDC6}" type="presParOf" srcId="{1D1D6DF4-93FC-4E8F-A9DC-B27CACE281A6}" destId="{958CCE15-7D0F-47BB-A8AD-95396CD7E0D4}" srcOrd="1" destOrd="0" presId="urn:microsoft.com/office/officeart/2008/layout/VerticalCurvedList"/>
    <dgm:cxn modelId="{5CDB5F43-3558-4551-BEAF-8D0198CB68C8}" type="presParOf" srcId="{1D1D6DF4-93FC-4E8F-A9DC-B27CACE281A6}" destId="{EDEA1C48-A7EE-4BE8-B653-69CC2B999A6F}" srcOrd="2" destOrd="0" presId="urn:microsoft.com/office/officeart/2008/layout/VerticalCurvedList"/>
    <dgm:cxn modelId="{E3354FE8-0F95-4A3D-BF43-9C28A03520EC}" type="presParOf" srcId="{1D1D6DF4-93FC-4E8F-A9DC-B27CACE281A6}" destId="{557EF051-77EC-482F-91E7-E3933AD755FF}" srcOrd="3" destOrd="0" presId="urn:microsoft.com/office/officeart/2008/layout/VerticalCurvedList"/>
    <dgm:cxn modelId="{052491AF-2EDB-441E-B297-4537F692AF19}" type="presParOf" srcId="{26F3D9EF-0895-4021-93E3-003D570B761B}" destId="{DEE0D48C-14A4-4FD6-845F-22C8A84F0BDD}" srcOrd="1" destOrd="0" presId="urn:microsoft.com/office/officeart/2008/layout/VerticalCurvedList"/>
    <dgm:cxn modelId="{10F1CDE7-87B5-4FC9-9EDA-8E090F9D97FA}" type="presParOf" srcId="{26F3D9EF-0895-4021-93E3-003D570B761B}" destId="{CB0868FF-61EC-4AA9-8531-D18B0000576E}" srcOrd="2" destOrd="0" presId="urn:microsoft.com/office/officeart/2008/layout/VerticalCurvedList"/>
    <dgm:cxn modelId="{6E7251DA-8442-4815-B178-9CB0E48A13EA}" type="presParOf" srcId="{CB0868FF-61EC-4AA9-8531-D18B0000576E}" destId="{9DE6D645-0A76-4C45-9D55-7ED4E1EA882D}" srcOrd="0" destOrd="0" presId="urn:microsoft.com/office/officeart/2008/layout/VerticalCurvedList"/>
    <dgm:cxn modelId="{17FE0E9C-DFB1-4566-A3D8-228D5597E228}" type="presParOf" srcId="{26F3D9EF-0895-4021-93E3-003D570B761B}" destId="{89BF0EE5-E463-43A2-A9A8-B33F8720772C}" srcOrd="3" destOrd="0" presId="urn:microsoft.com/office/officeart/2008/layout/VerticalCurvedList"/>
    <dgm:cxn modelId="{0630CEA2-3C0A-4D6C-A79B-E8F21884BCD3}" type="presParOf" srcId="{26F3D9EF-0895-4021-93E3-003D570B761B}" destId="{99B34549-FDA7-4927-B6D7-F552CFF4412B}" srcOrd="4" destOrd="0" presId="urn:microsoft.com/office/officeart/2008/layout/VerticalCurvedList"/>
    <dgm:cxn modelId="{74AC91C2-2367-4DFB-B4E5-3ADFDE2DBEEE}" type="presParOf" srcId="{99B34549-FDA7-4927-B6D7-F552CFF4412B}" destId="{D842D636-CB28-4EDF-9CC2-86ADDA2DE370}" srcOrd="0" destOrd="0" presId="urn:microsoft.com/office/officeart/2008/layout/VerticalCurvedList"/>
    <dgm:cxn modelId="{5FAC0975-E6EF-478F-BE6E-CCAC98E5294A}" type="presParOf" srcId="{26F3D9EF-0895-4021-93E3-003D570B761B}" destId="{F594340B-C8D6-4F9E-8EC0-A4580BDB75F1}" srcOrd="5" destOrd="0" presId="urn:microsoft.com/office/officeart/2008/layout/VerticalCurvedList"/>
    <dgm:cxn modelId="{EA7E21ED-6786-4CEF-96EC-3C9F6DB684AC}" type="presParOf" srcId="{26F3D9EF-0895-4021-93E3-003D570B761B}" destId="{571062EF-02E3-4AD1-859A-740A2FDD6393}" srcOrd="6" destOrd="0" presId="urn:microsoft.com/office/officeart/2008/layout/VerticalCurvedList"/>
    <dgm:cxn modelId="{74A68F41-71FB-41E5-B3B5-E81FB5827E1D}" type="presParOf" srcId="{571062EF-02E3-4AD1-859A-740A2FDD6393}" destId="{9B4817AC-A518-4014-AED7-04D4A647B2C1}" srcOrd="0" destOrd="0" presId="urn:microsoft.com/office/officeart/2008/layout/VerticalCurvedList"/>
    <dgm:cxn modelId="{EB409BB5-2757-44CE-9DD3-6998E9A568CD}" type="presParOf" srcId="{26F3D9EF-0895-4021-93E3-003D570B761B}" destId="{AA23BB7B-2FF1-4382-A01A-867FBA726FEF}" srcOrd="7" destOrd="0" presId="urn:microsoft.com/office/officeart/2008/layout/VerticalCurvedList"/>
    <dgm:cxn modelId="{0689971B-8E42-4DC3-B05D-870B6EBAC2E5}" type="presParOf" srcId="{26F3D9EF-0895-4021-93E3-003D570B761B}" destId="{19FAD34E-9537-4D74-9BCB-859E50B25596}" srcOrd="8" destOrd="0" presId="urn:microsoft.com/office/officeart/2008/layout/VerticalCurvedList"/>
    <dgm:cxn modelId="{71AF7D2E-899B-4EFA-862F-5D7F7BB7BB3D}" type="presParOf" srcId="{19FAD34E-9537-4D74-9BCB-859E50B25596}" destId="{D00B75B8-3EBC-4923-A92C-E8A57BCBAE5C}" srcOrd="0" destOrd="0" presId="urn:microsoft.com/office/officeart/2008/layout/VerticalCurvedList"/>
    <dgm:cxn modelId="{785EA497-0EBC-4C21-9840-B167B669524F}" type="presParOf" srcId="{26F3D9EF-0895-4021-93E3-003D570B761B}" destId="{ADA913DE-E685-4FD1-99BB-2648E228A88D}" srcOrd="9" destOrd="0" presId="urn:microsoft.com/office/officeart/2008/layout/VerticalCurvedList"/>
    <dgm:cxn modelId="{6C83D26E-0B4E-4285-ACE2-F6F946C3482D}" type="presParOf" srcId="{26F3D9EF-0895-4021-93E3-003D570B761B}" destId="{4CB51B03-A45C-4184-9699-A92C808875B9}" srcOrd="10" destOrd="0" presId="urn:microsoft.com/office/officeart/2008/layout/VerticalCurvedList"/>
    <dgm:cxn modelId="{1F5FF611-3AA8-457D-9991-F60991DA61D1}" type="presParOf" srcId="{4CB51B03-A45C-4184-9699-A92C808875B9}" destId="{1C5A4236-2EAD-47AF-A2AC-2FAB9E09E9E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8E8E06-7D33-4519-AE0C-81B840C8A9FD}" type="doc">
      <dgm:prSet loTypeId="urn:microsoft.com/office/officeart/2009/3/layout/PieProces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902E41-A344-4CC0-AB0E-93E7FCEF4A79}">
      <dgm:prSet phldrT="[Text]" custT="1"/>
      <dgm:spPr/>
      <dgm:t>
        <a:bodyPr/>
        <a:lstStyle/>
        <a:p>
          <a:r>
            <a:rPr lang="es-419" sz="1800" b="1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Gobierno y estructura organizacional</a:t>
          </a:r>
        </a:p>
      </dgm:t>
    </dgm:pt>
    <dgm:pt modelId="{02FD12E2-3727-45F6-B5C1-279B3B9DACE6}" type="parTrans" cxnId="{1CB9C74B-8ADF-4416-8018-B9B660BF2329}">
      <dgm:prSet/>
      <dgm:spPr/>
      <dgm:t>
        <a:bodyPr/>
        <a:lstStyle/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7EBD901C-CF4C-4E6E-96A9-97264F334482}" type="sibTrans" cxnId="{1CB9C74B-8ADF-4416-8018-B9B660BF2329}">
      <dgm:prSet/>
      <dgm:spPr/>
      <dgm:t>
        <a:bodyPr/>
        <a:lstStyle/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F1BE765F-C22D-4DE7-AF01-CCFD550516A8}">
      <dgm:prSet phldrT="[Text]" custT="1"/>
      <dgm:spPr/>
      <dgm:t>
        <a:bodyPr/>
        <a:lstStyle/>
        <a:p>
          <a:r>
            <a:rPr lang="es-419" sz="1800" b="1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Toma de Decisiones</a:t>
          </a:r>
        </a:p>
      </dgm:t>
    </dgm:pt>
    <dgm:pt modelId="{52835977-874F-44B6-BE25-C0026EAF9FB1}" type="parTrans" cxnId="{B8C7CBF7-C29C-49A3-9B99-2F6FCBDE3DDA}">
      <dgm:prSet custT="1"/>
      <dgm:spPr/>
      <dgm:t>
        <a:bodyPr/>
        <a:lstStyle/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E480FA83-A8C6-48F2-B2E3-297112509B7B}" type="sibTrans" cxnId="{B8C7CBF7-C29C-49A3-9B99-2F6FCBDE3DDA}">
      <dgm:prSet/>
      <dgm:spPr/>
      <dgm:t>
        <a:bodyPr/>
        <a:lstStyle/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D12636D9-9B38-4CAA-954A-E1901FE435FB}">
      <dgm:prSet phldrT="[Text]" custT="1"/>
      <dgm:spPr/>
      <dgm:t>
        <a:bodyPr/>
        <a:lstStyle/>
        <a:p>
          <a:r>
            <a:rPr lang="es-419" sz="1800" b="1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Desarrollo profesional</a:t>
          </a:r>
        </a:p>
      </dgm:t>
    </dgm:pt>
    <dgm:pt modelId="{1D0FE2F7-4AC5-4BCD-9248-1068A71DCB05}" type="parTrans" cxnId="{AD662797-3E91-4066-9285-5AE083B0E621}">
      <dgm:prSet custT="1"/>
      <dgm:spPr/>
      <dgm:t>
        <a:bodyPr/>
        <a:lstStyle/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E77DD52C-50F3-4A68-9877-F946CAB8B33D}" type="sibTrans" cxnId="{AD662797-3E91-4066-9285-5AE083B0E621}">
      <dgm:prSet/>
      <dgm:spPr/>
      <dgm:t>
        <a:bodyPr/>
        <a:lstStyle/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03DC19E3-2EAE-4AF9-8D6C-CA4C816C73B0}">
      <dgm:prSet phldrT="[Text]" custT="1"/>
      <dgm:spPr/>
      <dgm:t>
        <a:bodyPr/>
        <a:lstStyle/>
        <a:p>
          <a:r>
            <a:rPr lang="es-419" sz="1800" b="1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Gestión del Cambio Organizacional</a:t>
          </a:r>
        </a:p>
      </dgm:t>
    </dgm:pt>
    <dgm:pt modelId="{81F3B339-C473-42F8-A6CB-992171337A97}" type="parTrans" cxnId="{4F619224-0365-4055-8A9A-C6AD7D05B9AD}">
      <dgm:prSet custT="1"/>
      <dgm:spPr/>
      <dgm:t>
        <a:bodyPr/>
        <a:lstStyle/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1CE04010-C3F3-4F1D-AF3B-319B8224DF37}" type="sibTrans" cxnId="{4F619224-0365-4055-8A9A-C6AD7D05B9AD}">
      <dgm:prSet/>
      <dgm:spPr/>
      <dgm:t>
        <a:bodyPr/>
        <a:lstStyle/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7BB29456-38DE-4860-8DAD-781A453A20A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419" sz="18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Plan de desarrollo profesional</a:t>
          </a:r>
        </a:p>
        <a:p>
          <a:pPr>
            <a:buFont typeface="Arial" panose="020B0604020202020204" pitchFamily="34" charset="0"/>
            <a:buChar char="•"/>
          </a:pPr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pPr>
            <a:buFont typeface="Arial" panose="020B0604020202020204" pitchFamily="34" charset="0"/>
            <a:buChar char="•"/>
          </a:pPr>
          <a:r>
            <a:rPr lang="es-419" sz="18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Gestión del Desempeño integral</a:t>
          </a:r>
        </a:p>
      </dgm:t>
    </dgm:pt>
    <dgm:pt modelId="{51596419-60CD-4F1B-8F7A-49B30B347112}" type="parTrans" cxnId="{3B656B27-B263-444A-A93D-4704901A3707}">
      <dgm:prSet/>
      <dgm:spPr/>
      <dgm:t>
        <a:bodyPr/>
        <a:lstStyle/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D490EEA9-94EA-48A4-A9DD-9B485349ABE5}" type="sibTrans" cxnId="{3B656B27-B263-444A-A93D-4704901A3707}">
      <dgm:prSet/>
      <dgm:spPr/>
      <dgm:t>
        <a:bodyPr/>
        <a:lstStyle/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623752C1-A9E1-4479-BF01-94C80CB75F7E}">
      <dgm:prSet phldrT="[Text]" custT="1"/>
      <dgm:spPr/>
      <dgm:t>
        <a:bodyPr/>
        <a:lstStyle/>
        <a:p>
          <a:r>
            <a:rPr lang="es-419" sz="18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ADKAR</a:t>
          </a:r>
        </a:p>
        <a:p>
          <a:r>
            <a:rPr lang="es-419" sz="18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Protocolos de Integración</a:t>
          </a:r>
        </a:p>
        <a:p>
          <a:endParaRPr lang="es-419" sz="1800" noProof="0" dirty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r>
            <a:rPr lang="es-419" sz="18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Planes de comunicación</a:t>
          </a:r>
        </a:p>
        <a:p>
          <a:endParaRPr lang="es-419" sz="1800" noProof="0" dirty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r>
            <a:rPr lang="es-419" sz="18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Plan de Patrocinante</a:t>
          </a:r>
        </a:p>
        <a:p>
          <a:endParaRPr lang="es-419" sz="1800" noProof="0" dirty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r>
            <a:rPr lang="es-419" sz="18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Plan de Resistencia</a:t>
          </a:r>
        </a:p>
      </dgm:t>
    </dgm:pt>
    <dgm:pt modelId="{3CC388D6-4E65-431D-8280-DA26392C9B4B}" type="parTrans" cxnId="{A30A65A2-9C2F-49BF-9C8C-0D1D3B0FBD2C}">
      <dgm:prSet/>
      <dgm:spPr/>
      <dgm:t>
        <a:bodyPr/>
        <a:lstStyle/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8CA6B771-1466-4B98-BE05-FDACF31A8A49}" type="sibTrans" cxnId="{A30A65A2-9C2F-49BF-9C8C-0D1D3B0FBD2C}">
      <dgm:prSet/>
      <dgm:spPr/>
      <dgm:t>
        <a:bodyPr/>
        <a:lstStyle/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897D7860-BFD1-4227-8169-48BEBEF19962}">
      <dgm:prSet custT="1"/>
      <dgm:spPr/>
      <dgm:t>
        <a:bodyPr/>
        <a:lstStyle/>
        <a:p>
          <a:r>
            <a:rPr lang="es-419" sz="18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Gobierno de GA definido</a:t>
          </a:r>
        </a:p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47C17179-3201-4FF6-8C23-11133AB79A9D}" type="parTrans" cxnId="{BBE513A3-B46F-41D6-A3DA-16D879F62221}">
      <dgm:prSet/>
      <dgm:spPr/>
      <dgm:t>
        <a:bodyPr/>
        <a:lstStyle/>
        <a:p>
          <a:endParaRPr lang="es-CL" sz="16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27CCA871-D388-4504-ADA6-8F77212B8C0F}" type="sibTrans" cxnId="{BBE513A3-B46F-41D6-A3DA-16D879F62221}">
      <dgm:prSet/>
      <dgm:spPr/>
      <dgm:t>
        <a:bodyPr/>
        <a:lstStyle/>
        <a:p>
          <a:endParaRPr lang="es-CL" sz="16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BB41C131-FC07-479F-99B5-410493CD8F6C}">
      <dgm:prSet phldrT="[Text]" custT="1"/>
      <dgm:spPr/>
      <dgm:t>
        <a:bodyPr/>
        <a:lstStyle/>
        <a:p>
          <a:r>
            <a:rPr lang="es-419" sz="18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Empoderar Toma de decisiones</a:t>
          </a:r>
        </a:p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r>
            <a:rPr lang="es-419" sz="18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Espacios de consulta y participación</a:t>
          </a:r>
        </a:p>
      </dgm:t>
    </dgm:pt>
    <dgm:pt modelId="{CA8D10D7-AA56-41C7-A2B5-E3164ABC2A44}" type="parTrans" cxnId="{FF30BBB7-7D8E-41C1-9B69-D789FD50319D}">
      <dgm:prSet/>
      <dgm:spPr/>
      <dgm:t>
        <a:bodyPr/>
        <a:lstStyle/>
        <a:p>
          <a:endParaRPr lang="es-CL" sz="16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36A79486-2468-4D07-80B4-84054A4F9D24}" type="sibTrans" cxnId="{FF30BBB7-7D8E-41C1-9B69-D789FD50319D}">
      <dgm:prSet/>
      <dgm:spPr/>
      <dgm:t>
        <a:bodyPr/>
        <a:lstStyle/>
        <a:p>
          <a:endParaRPr lang="es-CL" sz="16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4F7D5308-E827-408E-9EBE-9B25FE12BD94}">
      <dgm:prSet custT="1"/>
      <dgm:spPr/>
      <dgm:t>
        <a:bodyPr/>
        <a:lstStyle/>
        <a:p>
          <a:r>
            <a:rPr lang="es-419" sz="18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RACI, Roles y responsabilidades claras</a:t>
          </a:r>
        </a:p>
      </dgm:t>
    </dgm:pt>
    <dgm:pt modelId="{EC8FABB9-5C72-412C-9BCD-684A827D6772}" type="parTrans" cxnId="{69F63639-15B2-452F-B6EE-04AE3D2545BD}">
      <dgm:prSet/>
      <dgm:spPr/>
      <dgm:t>
        <a:bodyPr/>
        <a:lstStyle/>
        <a:p>
          <a:endParaRPr lang="es-CL" sz="16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74BDB61F-AADA-4EF3-B658-24A510F90E4C}" type="sibTrans" cxnId="{69F63639-15B2-452F-B6EE-04AE3D2545BD}">
      <dgm:prSet/>
      <dgm:spPr/>
      <dgm:t>
        <a:bodyPr/>
        <a:lstStyle/>
        <a:p>
          <a:endParaRPr lang="es-CL" sz="16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D2E9F587-8707-47C5-9A56-FE417060F9DE}">
      <dgm:prSet custT="1"/>
      <dgm:spPr/>
      <dgm:t>
        <a:bodyPr/>
        <a:lstStyle/>
        <a:p>
          <a:r>
            <a:rPr lang="es-419" sz="18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Estructura Mixta que facilite alineación vertical y horizontal</a:t>
          </a:r>
        </a:p>
        <a:p>
          <a:endParaRPr lang="es-419" sz="18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A1EE03ED-3C45-44CE-89FF-C3C3C7C83BAE}" type="parTrans" cxnId="{B2201E42-3587-4743-9984-12FF957E4A39}">
      <dgm:prSet/>
      <dgm:spPr/>
      <dgm:t>
        <a:bodyPr/>
        <a:lstStyle/>
        <a:p>
          <a:endParaRPr lang="es-CL" sz="16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111C2060-D33E-4384-9D5C-AA1FB5E19B9B}" type="sibTrans" cxnId="{B2201E42-3587-4743-9984-12FF957E4A39}">
      <dgm:prSet/>
      <dgm:spPr/>
      <dgm:t>
        <a:bodyPr/>
        <a:lstStyle/>
        <a:p>
          <a:endParaRPr lang="es-CL" sz="160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gm:t>
    </dgm:pt>
    <dgm:pt modelId="{DB45E14A-3EEE-41B3-8FBF-583A44332F56}" type="pres">
      <dgm:prSet presAssocID="{638E8E06-7D33-4519-AE0C-81B840C8A9FD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095771C5-2BAF-49D6-8F04-3B852EDA07F8}" type="pres">
      <dgm:prSet presAssocID="{87902E41-A344-4CC0-AB0E-93E7FCEF4A79}" presName="ParentComposite" presStyleCnt="0"/>
      <dgm:spPr/>
    </dgm:pt>
    <dgm:pt modelId="{EA4AE1AB-213B-4C81-B834-0231602B273C}" type="pres">
      <dgm:prSet presAssocID="{87902E41-A344-4CC0-AB0E-93E7FCEF4A79}" presName="Chord" presStyleLbl="bgShp" presStyleIdx="0" presStyleCnt="4"/>
      <dgm:spPr/>
    </dgm:pt>
    <dgm:pt modelId="{9696A5B7-9345-4F8D-B621-5D7ED0CC2A52}" type="pres">
      <dgm:prSet presAssocID="{87902E41-A344-4CC0-AB0E-93E7FCEF4A79}" presName="Pie" presStyleLbl="alignNode1" presStyleIdx="0" presStyleCnt="4"/>
      <dgm:spPr/>
    </dgm:pt>
    <dgm:pt modelId="{184BFAAE-A9B7-4A95-B766-0CCC256C3F90}" type="pres">
      <dgm:prSet presAssocID="{87902E41-A344-4CC0-AB0E-93E7FCEF4A79}" presName="Parent" presStyleLbl="revTx" presStyleIdx="0" presStyleCnt="8">
        <dgm:presLayoutVars>
          <dgm:chMax val="1"/>
          <dgm:chPref val="1"/>
          <dgm:bulletEnabled val="1"/>
        </dgm:presLayoutVars>
      </dgm:prSet>
      <dgm:spPr/>
    </dgm:pt>
    <dgm:pt modelId="{5CE6DBE3-5B4E-4779-AB2B-39131F48E228}" type="pres">
      <dgm:prSet presAssocID="{27CCA871-D388-4504-ADA6-8F77212B8C0F}" presName="negSibTrans" presStyleCnt="0"/>
      <dgm:spPr/>
    </dgm:pt>
    <dgm:pt modelId="{84AA6D83-6558-47CD-B39B-E24B5C50FBE5}" type="pres">
      <dgm:prSet presAssocID="{87902E41-A344-4CC0-AB0E-93E7FCEF4A79}" presName="composite" presStyleCnt="0"/>
      <dgm:spPr/>
    </dgm:pt>
    <dgm:pt modelId="{4AE27DB1-C155-40A2-9254-F06750A9E0B4}" type="pres">
      <dgm:prSet presAssocID="{87902E41-A344-4CC0-AB0E-93E7FCEF4A79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8021D77B-AAC3-4E0E-B744-C00325A7E269}" type="pres">
      <dgm:prSet presAssocID="{7EBD901C-CF4C-4E6E-96A9-97264F334482}" presName="sibTrans" presStyleCnt="0"/>
      <dgm:spPr/>
    </dgm:pt>
    <dgm:pt modelId="{C1D517BA-5718-4509-9852-582A0C58D3C8}" type="pres">
      <dgm:prSet presAssocID="{D12636D9-9B38-4CAA-954A-E1901FE435FB}" presName="ParentComposite" presStyleCnt="0"/>
      <dgm:spPr/>
    </dgm:pt>
    <dgm:pt modelId="{2C7F4B6D-96DC-4694-B204-CF2EA5BB5689}" type="pres">
      <dgm:prSet presAssocID="{D12636D9-9B38-4CAA-954A-E1901FE435FB}" presName="Chord" presStyleLbl="bgShp" presStyleIdx="1" presStyleCnt="4"/>
      <dgm:spPr/>
    </dgm:pt>
    <dgm:pt modelId="{5B9C8BCF-97C1-4E6F-AFFD-2A267ADA60E4}" type="pres">
      <dgm:prSet presAssocID="{D12636D9-9B38-4CAA-954A-E1901FE435FB}" presName="Pie" presStyleLbl="alignNode1" presStyleIdx="1" presStyleCnt="4"/>
      <dgm:spPr/>
    </dgm:pt>
    <dgm:pt modelId="{344EEEE1-CC0B-42DB-8E9C-ACD21F31A25B}" type="pres">
      <dgm:prSet presAssocID="{D12636D9-9B38-4CAA-954A-E1901FE435FB}" presName="Parent" presStyleLbl="revTx" presStyleIdx="2" presStyleCnt="8">
        <dgm:presLayoutVars>
          <dgm:chMax val="1"/>
          <dgm:chPref val="1"/>
          <dgm:bulletEnabled val="1"/>
        </dgm:presLayoutVars>
      </dgm:prSet>
      <dgm:spPr/>
    </dgm:pt>
    <dgm:pt modelId="{7F360D1F-7EC3-48BB-A849-A37F8332954B}" type="pres">
      <dgm:prSet presAssocID="{D490EEA9-94EA-48A4-A9DD-9B485349ABE5}" presName="negSibTrans" presStyleCnt="0"/>
      <dgm:spPr/>
    </dgm:pt>
    <dgm:pt modelId="{DBC05B31-3721-4037-B030-06572E8D945F}" type="pres">
      <dgm:prSet presAssocID="{D12636D9-9B38-4CAA-954A-E1901FE435FB}" presName="composite" presStyleCnt="0"/>
      <dgm:spPr/>
    </dgm:pt>
    <dgm:pt modelId="{F0296BA1-2F43-49C0-9250-FF57C82EA641}" type="pres">
      <dgm:prSet presAssocID="{D12636D9-9B38-4CAA-954A-E1901FE435FB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E0C26532-A459-4636-980E-8CD738AC80D3}" type="pres">
      <dgm:prSet presAssocID="{E77DD52C-50F3-4A68-9877-F946CAB8B33D}" presName="sibTrans" presStyleCnt="0"/>
      <dgm:spPr/>
    </dgm:pt>
    <dgm:pt modelId="{67123E3C-B7D4-47E1-8F6E-1CC055E1CE89}" type="pres">
      <dgm:prSet presAssocID="{F1BE765F-C22D-4DE7-AF01-CCFD550516A8}" presName="ParentComposite" presStyleCnt="0"/>
      <dgm:spPr/>
    </dgm:pt>
    <dgm:pt modelId="{B0F3A2A5-409A-4ED0-A628-B6185F68B531}" type="pres">
      <dgm:prSet presAssocID="{F1BE765F-C22D-4DE7-AF01-CCFD550516A8}" presName="Chord" presStyleLbl="bgShp" presStyleIdx="2" presStyleCnt="4"/>
      <dgm:spPr/>
    </dgm:pt>
    <dgm:pt modelId="{0A1F1A51-7625-4640-A97E-4895EAC80868}" type="pres">
      <dgm:prSet presAssocID="{F1BE765F-C22D-4DE7-AF01-CCFD550516A8}" presName="Pie" presStyleLbl="alignNode1" presStyleIdx="2" presStyleCnt="4"/>
      <dgm:spPr/>
    </dgm:pt>
    <dgm:pt modelId="{6035662D-0819-4BBB-AD93-43964DC7591D}" type="pres">
      <dgm:prSet presAssocID="{F1BE765F-C22D-4DE7-AF01-CCFD550516A8}" presName="Parent" presStyleLbl="revTx" presStyleIdx="4" presStyleCnt="8">
        <dgm:presLayoutVars>
          <dgm:chMax val="1"/>
          <dgm:chPref val="1"/>
          <dgm:bulletEnabled val="1"/>
        </dgm:presLayoutVars>
      </dgm:prSet>
      <dgm:spPr/>
    </dgm:pt>
    <dgm:pt modelId="{90EA1F98-060B-48A7-A0DA-BE0B04E4A2CA}" type="pres">
      <dgm:prSet presAssocID="{36A79486-2468-4D07-80B4-84054A4F9D24}" presName="negSibTrans" presStyleCnt="0"/>
      <dgm:spPr/>
    </dgm:pt>
    <dgm:pt modelId="{D82C7450-6DF3-4765-AE50-302F0BF5EA33}" type="pres">
      <dgm:prSet presAssocID="{F1BE765F-C22D-4DE7-AF01-CCFD550516A8}" presName="composite" presStyleCnt="0"/>
      <dgm:spPr/>
    </dgm:pt>
    <dgm:pt modelId="{23CBFD4C-00E6-401F-B16A-4ED515A45DF7}" type="pres">
      <dgm:prSet presAssocID="{F1BE765F-C22D-4DE7-AF01-CCFD550516A8}" presName="Child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3C784DB0-2D62-4145-915C-8C13733AC734}" type="pres">
      <dgm:prSet presAssocID="{E480FA83-A8C6-48F2-B2E3-297112509B7B}" presName="sibTrans" presStyleCnt="0"/>
      <dgm:spPr/>
    </dgm:pt>
    <dgm:pt modelId="{1B47172C-4972-4B1E-8013-45A2D1E00377}" type="pres">
      <dgm:prSet presAssocID="{03DC19E3-2EAE-4AF9-8D6C-CA4C816C73B0}" presName="ParentComposite" presStyleCnt="0"/>
      <dgm:spPr/>
    </dgm:pt>
    <dgm:pt modelId="{5B990E6F-A0DE-4258-B7A3-0C9229F487D3}" type="pres">
      <dgm:prSet presAssocID="{03DC19E3-2EAE-4AF9-8D6C-CA4C816C73B0}" presName="Chord" presStyleLbl="bgShp" presStyleIdx="3" presStyleCnt="4"/>
      <dgm:spPr/>
    </dgm:pt>
    <dgm:pt modelId="{1A970DE2-1D22-44BD-8964-C87D1B1CC92F}" type="pres">
      <dgm:prSet presAssocID="{03DC19E3-2EAE-4AF9-8D6C-CA4C816C73B0}" presName="Pie" presStyleLbl="alignNode1" presStyleIdx="3" presStyleCnt="4"/>
      <dgm:spPr/>
    </dgm:pt>
    <dgm:pt modelId="{F4234A6F-B6B7-4D0B-B685-D010C329BE94}" type="pres">
      <dgm:prSet presAssocID="{03DC19E3-2EAE-4AF9-8D6C-CA4C816C73B0}" presName="Parent" presStyleLbl="revTx" presStyleIdx="6" presStyleCnt="8">
        <dgm:presLayoutVars>
          <dgm:chMax val="1"/>
          <dgm:chPref val="1"/>
          <dgm:bulletEnabled val="1"/>
        </dgm:presLayoutVars>
      </dgm:prSet>
      <dgm:spPr/>
    </dgm:pt>
    <dgm:pt modelId="{7B67E627-E326-4516-B7B1-6429CA992551}" type="pres">
      <dgm:prSet presAssocID="{8CA6B771-1466-4B98-BE05-FDACF31A8A49}" presName="negSibTrans" presStyleCnt="0"/>
      <dgm:spPr/>
    </dgm:pt>
    <dgm:pt modelId="{54CEC35F-740A-4B1D-A776-B4BB697E7BDF}" type="pres">
      <dgm:prSet presAssocID="{03DC19E3-2EAE-4AF9-8D6C-CA4C816C73B0}" presName="composite" presStyleCnt="0"/>
      <dgm:spPr/>
    </dgm:pt>
    <dgm:pt modelId="{2F5DE9C2-D767-4AF6-AFBF-8940D3C987DA}" type="pres">
      <dgm:prSet presAssocID="{03DC19E3-2EAE-4AF9-8D6C-CA4C816C73B0}" presName="Child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70B04206-B371-4F0E-826D-38FEE0151761}" type="presOf" srcId="{7BB29456-38DE-4860-8DAD-781A453A20AF}" destId="{F0296BA1-2F43-49C0-9250-FF57C82EA641}" srcOrd="0" destOrd="0" presId="urn:microsoft.com/office/officeart/2009/3/layout/PieProcess"/>
    <dgm:cxn modelId="{4F619224-0365-4055-8A9A-C6AD7D05B9AD}" srcId="{638E8E06-7D33-4519-AE0C-81B840C8A9FD}" destId="{03DC19E3-2EAE-4AF9-8D6C-CA4C816C73B0}" srcOrd="3" destOrd="0" parTransId="{81F3B339-C473-42F8-A6CB-992171337A97}" sibTransId="{1CE04010-C3F3-4F1D-AF3B-319B8224DF37}"/>
    <dgm:cxn modelId="{CCB21826-8136-4984-9EFA-619568CEA9AF}" type="presOf" srcId="{D2E9F587-8707-47C5-9A56-FE417060F9DE}" destId="{4AE27DB1-C155-40A2-9254-F06750A9E0B4}" srcOrd="0" destOrd="1" presId="urn:microsoft.com/office/officeart/2009/3/layout/PieProcess"/>
    <dgm:cxn modelId="{3B656B27-B263-444A-A93D-4704901A3707}" srcId="{D12636D9-9B38-4CAA-954A-E1901FE435FB}" destId="{7BB29456-38DE-4860-8DAD-781A453A20AF}" srcOrd="0" destOrd="0" parTransId="{51596419-60CD-4F1B-8F7A-49B30B347112}" sibTransId="{D490EEA9-94EA-48A4-A9DD-9B485349ABE5}"/>
    <dgm:cxn modelId="{D7A35A32-FE9D-44F4-8E8E-DC18178C6CCF}" type="presOf" srcId="{897D7860-BFD1-4227-8169-48BEBEF19962}" destId="{4AE27DB1-C155-40A2-9254-F06750A9E0B4}" srcOrd="0" destOrd="0" presId="urn:microsoft.com/office/officeart/2009/3/layout/PieProcess"/>
    <dgm:cxn modelId="{69F63639-15B2-452F-B6EE-04AE3D2545BD}" srcId="{87902E41-A344-4CC0-AB0E-93E7FCEF4A79}" destId="{4F7D5308-E827-408E-9EBE-9B25FE12BD94}" srcOrd="2" destOrd="0" parTransId="{EC8FABB9-5C72-412C-9BCD-684A827D6772}" sibTransId="{74BDB61F-AADA-4EF3-B658-24A510F90E4C}"/>
    <dgm:cxn modelId="{B2201E42-3587-4743-9984-12FF957E4A39}" srcId="{87902E41-A344-4CC0-AB0E-93E7FCEF4A79}" destId="{D2E9F587-8707-47C5-9A56-FE417060F9DE}" srcOrd="1" destOrd="0" parTransId="{A1EE03ED-3C45-44CE-89FF-C3C3C7C83BAE}" sibTransId="{111C2060-D33E-4384-9D5C-AA1FB5E19B9B}"/>
    <dgm:cxn modelId="{85F24E65-0300-4D80-901B-980649580659}" type="presOf" srcId="{F1BE765F-C22D-4DE7-AF01-CCFD550516A8}" destId="{6035662D-0819-4BBB-AD93-43964DC7591D}" srcOrd="0" destOrd="0" presId="urn:microsoft.com/office/officeart/2009/3/layout/PieProcess"/>
    <dgm:cxn modelId="{1CB9C74B-8ADF-4416-8018-B9B660BF2329}" srcId="{638E8E06-7D33-4519-AE0C-81B840C8A9FD}" destId="{87902E41-A344-4CC0-AB0E-93E7FCEF4A79}" srcOrd="0" destOrd="0" parTransId="{02FD12E2-3727-45F6-B5C1-279B3B9DACE6}" sibTransId="{7EBD901C-CF4C-4E6E-96A9-97264F334482}"/>
    <dgm:cxn modelId="{8855266D-269C-4EE7-A55F-5FA21E31E89F}" type="presOf" srcId="{BB41C131-FC07-479F-99B5-410493CD8F6C}" destId="{23CBFD4C-00E6-401F-B16A-4ED515A45DF7}" srcOrd="0" destOrd="0" presId="urn:microsoft.com/office/officeart/2009/3/layout/PieProcess"/>
    <dgm:cxn modelId="{C3BFCC80-743B-4D5F-B2DF-851CD4AFB63C}" type="presOf" srcId="{4F7D5308-E827-408E-9EBE-9B25FE12BD94}" destId="{4AE27DB1-C155-40A2-9254-F06750A9E0B4}" srcOrd="0" destOrd="2" presId="urn:microsoft.com/office/officeart/2009/3/layout/PieProcess"/>
    <dgm:cxn modelId="{497FD991-E0CB-47A6-9DD8-3C0A793D2F09}" type="presOf" srcId="{D12636D9-9B38-4CAA-954A-E1901FE435FB}" destId="{344EEEE1-CC0B-42DB-8E9C-ACD21F31A25B}" srcOrd="0" destOrd="0" presId="urn:microsoft.com/office/officeart/2009/3/layout/PieProcess"/>
    <dgm:cxn modelId="{AD662797-3E91-4066-9285-5AE083B0E621}" srcId="{638E8E06-7D33-4519-AE0C-81B840C8A9FD}" destId="{D12636D9-9B38-4CAA-954A-E1901FE435FB}" srcOrd="1" destOrd="0" parTransId="{1D0FE2F7-4AC5-4BCD-9248-1068A71DCB05}" sibTransId="{E77DD52C-50F3-4A68-9877-F946CAB8B33D}"/>
    <dgm:cxn modelId="{F3B2599A-EB61-4319-86A4-A195AEE2ECA8}" type="presOf" srcId="{03DC19E3-2EAE-4AF9-8D6C-CA4C816C73B0}" destId="{F4234A6F-B6B7-4D0B-B685-D010C329BE94}" srcOrd="0" destOrd="0" presId="urn:microsoft.com/office/officeart/2009/3/layout/PieProcess"/>
    <dgm:cxn modelId="{A30A65A2-9C2F-49BF-9C8C-0D1D3B0FBD2C}" srcId="{03DC19E3-2EAE-4AF9-8D6C-CA4C816C73B0}" destId="{623752C1-A9E1-4479-BF01-94C80CB75F7E}" srcOrd="0" destOrd="0" parTransId="{3CC388D6-4E65-431D-8280-DA26392C9B4B}" sibTransId="{8CA6B771-1466-4B98-BE05-FDACF31A8A49}"/>
    <dgm:cxn modelId="{BBE513A3-B46F-41D6-A3DA-16D879F62221}" srcId="{87902E41-A344-4CC0-AB0E-93E7FCEF4A79}" destId="{897D7860-BFD1-4227-8169-48BEBEF19962}" srcOrd="0" destOrd="0" parTransId="{47C17179-3201-4FF6-8C23-11133AB79A9D}" sibTransId="{27CCA871-D388-4504-ADA6-8F77212B8C0F}"/>
    <dgm:cxn modelId="{918F2CB2-B91B-46A7-8F89-C153BA95396F}" type="presOf" srcId="{87902E41-A344-4CC0-AB0E-93E7FCEF4A79}" destId="{184BFAAE-A9B7-4A95-B766-0CCC256C3F90}" srcOrd="0" destOrd="0" presId="urn:microsoft.com/office/officeart/2009/3/layout/PieProcess"/>
    <dgm:cxn modelId="{FF30BBB7-7D8E-41C1-9B69-D789FD50319D}" srcId="{F1BE765F-C22D-4DE7-AF01-CCFD550516A8}" destId="{BB41C131-FC07-479F-99B5-410493CD8F6C}" srcOrd="0" destOrd="0" parTransId="{CA8D10D7-AA56-41C7-A2B5-E3164ABC2A44}" sibTransId="{36A79486-2468-4D07-80B4-84054A4F9D24}"/>
    <dgm:cxn modelId="{12B422DF-81C4-4A08-B000-A8CC9BEFEC45}" type="presOf" srcId="{638E8E06-7D33-4519-AE0C-81B840C8A9FD}" destId="{DB45E14A-3EEE-41B3-8FBF-583A44332F56}" srcOrd="0" destOrd="0" presId="urn:microsoft.com/office/officeart/2009/3/layout/PieProcess"/>
    <dgm:cxn modelId="{B8C7CBF7-C29C-49A3-9B99-2F6FCBDE3DDA}" srcId="{638E8E06-7D33-4519-AE0C-81B840C8A9FD}" destId="{F1BE765F-C22D-4DE7-AF01-CCFD550516A8}" srcOrd="2" destOrd="0" parTransId="{52835977-874F-44B6-BE25-C0026EAF9FB1}" sibTransId="{E480FA83-A8C6-48F2-B2E3-297112509B7B}"/>
    <dgm:cxn modelId="{14AA68F8-E582-46D2-9A2B-9B551F927FBF}" type="presOf" srcId="{623752C1-A9E1-4479-BF01-94C80CB75F7E}" destId="{2F5DE9C2-D767-4AF6-AFBF-8940D3C987DA}" srcOrd="0" destOrd="0" presId="urn:microsoft.com/office/officeart/2009/3/layout/PieProcess"/>
    <dgm:cxn modelId="{ED52BB32-E208-4BD4-B64E-50BED65BE98D}" type="presParOf" srcId="{DB45E14A-3EEE-41B3-8FBF-583A44332F56}" destId="{095771C5-2BAF-49D6-8F04-3B852EDA07F8}" srcOrd="0" destOrd="0" presId="urn:microsoft.com/office/officeart/2009/3/layout/PieProcess"/>
    <dgm:cxn modelId="{2760DA88-1733-4703-B031-8084C80028E6}" type="presParOf" srcId="{095771C5-2BAF-49D6-8F04-3B852EDA07F8}" destId="{EA4AE1AB-213B-4C81-B834-0231602B273C}" srcOrd="0" destOrd="0" presId="urn:microsoft.com/office/officeart/2009/3/layout/PieProcess"/>
    <dgm:cxn modelId="{3B0871A0-5859-46BB-B30B-40485D9B35A2}" type="presParOf" srcId="{095771C5-2BAF-49D6-8F04-3B852EDA07F8}" destId="{9696A5B7-9345-4F8D-B621-5D7ED0CC2A52}" srcOrd="1" destOrd="0" presId="urn:microsoft.com/office/officeart/2009/3/layout/PieProcess"/>
    <dgm:cxn modelId="{1CC78B0C-A945-4B29-8EF5-30F54AE37915}" type="presParOf" srcId="{095771C5-2BAF-49D6-8F04-3B852EDA07F8}" destId="{184BFAAE-A9B7-4A95-B766-0CCC256C3F90}" srcOrd="2" destOrd="0" presId="urn:microsoft.com/office/officeart/2009/3/layout/PieProcess"/>
    <dgm:cxn modelId="{CD96B480-6E36-472B-9CD8-6C330BE5AE22}" type="presParOf" srcId="{DB45E14A-3EEE-41B3-8FBF-583A44332F56}" destId="{5CE6DBE3-5B4E-4779-AB2B-39131F48E228}" srcOrd="1" destOrd="0" presId="urn:microsoft.com/office/officeart/2009/3/layout/PieProcess"/>
    <dgm:cxn modelId="{B6CF6D55-BE9E-489C-AE72-015AA62F0252}" type="presParOf" srcId="{DB45E14A-3EEE-41B3-8FBF-583A44332F56}" destId="{84AA6D83-6558-47CD-B39B-E24B5C50FBE5}" srcOrd="2" destOrd="0" presId="urn:microsoft.com/office/officeart/2009/3/layout/PieProcess"/>
    <dgm:cxn modelId="{A0E85537-A006-4BA1-AC33-BD32043AAD48}" type="presParOf" srcId="{84AA6D83-6558-47CD-B39B-E24B5C50FBE5}" destId="{4AE27DB1-C155-40A2-9254-F06750A9E0B4}" srcOrd="0" destOrd="0" presId="urn:microsoft.com/office/officeart/2009/3/layout/PieProcess"/>
    <dgm:cxn modelId="{60496BBF-1609-47C7-9BC8-2B724F127682}" type="presParOf" srcId="{DB45E14A-3EEE-41B3-8FBF-583A44332F56}" destId="{8021D77B-AAC3-4E0E-B744-C00325A7E269}" srcOrd="3" destOrd="0" presId="urn:microsoft.com/office/officeart/2009/3/layout/PieProcess"/>
    <dgm:cxn modelId="{4223772B-8CF3-43E4-AA42-1F1FDFE22155}" type="presParOf" srcId="{DB45E14A-3EEE-41B3-8FBF-583A44332F56}" destId="{C1D517BA-5718-4509-9852-582A0C58D3C8}" srcOrd="4" destOrd="0" presId="urn:microsoft.com/office/officeart/2009/3/layout/PieProcess"/>
    <dgm:cxn modelId="{A329CCB8-A423-4C78-AED5-578BE4BFDD26}" type="presParOf" srcId="{C1D517BA-5718-4509-9852-582A0C58D3C8}" destId="{2C7F4B6D-96DC-4694-B204-CF2EA5BB5689}" srcOrd="0" destOrd="0" presId="urn:microsoft.com/office/officeart/2009/3/layout/PieProcess"/>
    <dgm:cxn modelId="{199AD070-01FB-4936-97F1-82E300ED9E5B}" type="presParOf" srcId="{C1D517BA-5718-4509-9852-582A0C58D3C8}" destId="{5B9C8BCF-97C1-4E6F-AFFD-2A267ADA60E4}" srcOrd="1" destOrd="0" presId="urn:microsoft.com/office/officeart/2009/3/layout/PieProcess"/>
    <dgm:cxn modelId="{BCBD8E57-BCCB-47A3-8375-C62E24B4FFC1}" type="presParOf" srcId="{C1D517BA-5718-4509-9852-582A0C58D3C8}" destId="{344EEEE1-CC0B-42DB-8E9C-ACD21F31A25B}" srcOrd="2" destOrd="0" presId="urn:microsoft.com/office/officeart/2009/3/layout/PieProcess"/>
    <dgm:cxn modelId="{45B98B50-272E-4898-8C09-5A81DF52CEFA}" type="presParOf" srcId="{DB45E14A-3EEE-41B3-8FBF-583A44332F56}" destId="{7F360D1F-7EC3-48BB-A849-A37F8332954B}" srcOrd="5" destOrd="0" presId="urn:microsoft.com/office/officeart/2009/3/layout/PieProcess"/>
    <dgm:cxn modelId="{7FB0F110-5159-43FE-A4CA-DF1DD4705569}" type="presParOf" srcId="{DB45E14A-3EEE-41B3-8FBF-583A44332F56}" destId="{DBC05B31-3721-4037-B030-06572E8D945F}" srcOrd="6" destOrd="0" presId="urn:microsoft.com/office/officeart/2009/3/layout/PieProcess"/>
    <dgm:cxn modelId="{E057E7AC-D0A9-414B-8BA7-D80D96DCC979}" type="presParOf" srcId="{DBC05B31-3721-4037-B030-06572E8D945F}" destId="{F0296BA1-2F43-49C0-9250-FF57C82EA641}" srcOrd="0" destOrd="0" presId="urn:microsoft.com/office/officeart/2009/3/layout/PieProcess"/>
    <dgm:cxn modelId="{47952941-501A-4975-B918-7441B8826878}" type="presParOf" srcId="{DB45E14A-3EEE-41B3-8FBF-583A44332F56}" destId="{E0C26532-A459-4636-980E-8CD738AC80D3}" srcOrd="7" destOrd="0" presId="urn:microsoft.com/office/officeart/2009/3/layout/PieProcess"/>
    <dgm:cxn modelId="{DD057012-19F9-4D91-9AA6-68E337C5B408}" type="presParOf" srcId="{DB45E14A-3EEE-41B3-8FBF-583A44332F56}" destId="{67123E3C-B7D4-47E1-8F6E-1CC055E1CE89}" srcOrd="8" destOrd="0" presId="urn:microsoft.com/office/officeart/2009/3/layout/PieProcess"/>
    <dgm:cxn modelId="{65D6CD8E-E03B-4E69-A85A-16DDA7FEE915}" type="presParOf" srcId="{67123E3C-B7D4-47E1-8F6E-1CC055E1CE89}" destId="{B0F3A2A5-409A-4ED0-A628-B6185F68B531}" srcOrd="0" destOrd="0" presId="urn:microsoft.com/office/officeart/2009/3/layout/PieProcess"/>
    <dgm:cxn modelId="{B7FCD8B3-1B67-42FD-8A19-D8EBD301F92B}" type="presParOf" srcId="{67123E3C-B7D4-47E1-8F6E-1CC055E1CE89}" destId="{0A1F1A51-7625-4640-A97E-4895EAC80868}" srcOrd="1" destOrd="0" presId="urn:microsoft.com/office/officeart/2009/3/layout/PieProcess"/>
    <dgm:cxn modelId="{AD35BE1C-EC48-471A-A48C-8462B8DEE52A}" type="presParOf" srcId="{67123E3C-B7D4-47E1-8F6E-1CC055E1CE89}" destId="{6035662D-0819-4BBB-AD93-43964DC7591D}" srcOrd="2" destOrd="0" presId="urn:microsoft.com/office/officeart/2009/3/layout/PieProcess"/>
    <dgm:cxn modelId="{5AC15026-DE9E-4244-9C31-F242BB7CAB36}" type="presParOf" srcId="{DB45E14A-3EEE-41B3-8FBF-583A44332F56}" destId="{90EA1F98-060B-48A7-A0DA-BE0B04E4A2CA}" srcOrd="9" destOrd="0" presId="urn:microsoft.com/office/officeart/2009/3/layout/PieProcess"/>
    <dgm:cxn modelId="{639DA7B9-9884-42B5-9434-EC2D6991F841}" type="presParOf" srcId="{DB45E14A-3EEE-41B3-8FBF-583A44332F56}" destId="{D82C7450-6DF3-4765-AE50-302F0BF5EA33}" srcOrd="10" destOrd="0" presId="urn:microsoft.com/office/officeart/2009/3/layout/PieProcess"/>
    <dgm:cxn modelId="{C2D9A849-C675-450B-A8D0-68422381AF57}" type="presParOf" srcId="{D82C7450-6DF3-4765-AE50-302F0BF5EA33}" destId="{23CBFD4C-00E6-401F-B16A-4ED515A45DF7}" srcOrd="0" destOrd="0" presId="urn:microsoft.com/office/officeart/2009/3/layout/PieProcess"/>
    <dgm:cxn modelId="{6D173ECD-8D5B-420D-BE08-206A4932584C}" type="presParOf" srcId="{DB45E14A-3EEE-41B3-8FBF-583A44332F56}" destId="{3C784DB0-2D62-4145-915C-8C13733AC734}" srcOrd="11" destOrd="0" presId="urn:microsoft.com/office/officeart/2009/3/layout/PieProcess"/>
    <dgm:cxn modelId="{085E2153-CDD5-426E-94A2-FA6E6FFC2532}" type="presParOf" srcId="{DB45E14A-3EEE-41B3-8FBF-583A44332F56}" destId="{1B47172C-4972-4B1E-8013-45A2D1E00377}" srcOrd="12" destOrd="0" presId="urn:microsoft.com/office/officeart/2009/3/layout/PieProcess"/>
    <dgm:cxn modelId="{83556262-135F-4D76-AAA8-839D9B83A1D0}" type="presParOf" srcId="{1B47172C-4972-4B1E-8013-45A2D1E00377}" destId="{5B990E6F-A0DE-4258-B7A3-0C9229F487D3}" srcOrd="0" destOrd="0" presId="urn:microsoft.com/office/officeart/2009/3/layout/PieProcess"/>
    <dgm:cxn modelId="{4646397A-27FC-42F2-BF72-7508E8BD368C}" type="presParOf" srcId="{1B47172C-4972-4B1E-8013-45A2D1E00377}" destId="{1A970DE2-1D22-44BD-8964-C87D1B1CC92F}" srcOrd="1" destOrd="0" presId="urn:microsoft.com/office/officeart/2009/3/layout/PieProcess"/>
    <dgm:cxn modelId="{5BB6EDC6-3360-489D-95C5-62DF259B589E}" type="presParOf" srcId="{1B47172C-4972-4B1E-8013-45A2D1E00377}" destId="{F4234A6F-B6B7-4D0B-B685-D010C329BE94}" srcOrd="2" destOrd="0" presId="urn:microsoft.com/office/officeart/2009/3/layout/PieProcess"/>
    <dgm:cxn modelId="{7ACA0959-E608-4A78-BEBD-FF4DDBFDCAD0}" type="presParOf" srcId="{DB45E14A-3EEE-41B3-8FBF-583A44332F56}" destId="{7B67E627-E326-4516-B7B1-6429CA992551}" srcOrd="13" destOrd="0" presId="urn:microsoft.com/office/officeart/2009/3/layout/PieProcess"/>
    <dgm:cxn modelId="{BF37A768-3419-4669-8A02-ACAA7263B02C}" type="presParOf" srcId="{DB45E14A-3EEE-41B3-8FBF-583A44332F56}" destId="{54CEC35F-740A-4B1D-A776-B4BB697E7BDF}" srcOrd="14" destOrd="0" presId="urn:microsoft.com/office/officeart/2009/3/layout/PieProcess"/>
    <dgm:cxn modelId="{6CBF790D-A42B-46F9-9BE5-A076530511FE}" type="presParOf" srcId="{54CEC35F-740A-4B1D-A776-B4BB697E7BDF}" destId="{2F5DE9C2-D767-4AF6-AFBF-8940D3C987DA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5D558-8FD0-4B21-B85F-9C85BDB5F477}">
      <dsp:nvSpPr>
        <dsp:cNvPr id="0" name=""/>
        <dsp:cNvSpPr/>
      </dsp:nvSpPr>
      <dsp:spPr>
        <a:xfrm>
          <a:off x="0" y="244221"/>
          <a:ext cx="8476584" cy="796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877" tIns="229108" rIns="65787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Estructura funcional reforzando silos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Autoridad, Roles y Responsabilidades poco claras</a:t>
          </a:r>
        </a:p>
      </dsp:txBody>
      <dsp:txXfrm>
        <a:off x="0" y="244221"/>
        <a:ext cx="8476584" cy="796950"/>
      </dsp:txXfrm>
    </dsp:sp>
    <dsp:sp modelId="{FC938898-CE9D-4D30-84C0-C620358F4C71}">
      <dsp:nvSpPr>
        <dsp:cNvPr id="0" name=""/>
        <dsp:cNvSpPr/>
      </dsp:nvSpPr>
      <dsp:spPr>
        <a:xfrm>
          <a:off x="423829" y="81861"/>
          <a:ext cx="5933608" cy="324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276" tIns="0" rIns="22427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1.- Gobierno y estructura organizacional</a:t>
          </a:r>
        </a:p>
      </dsp:txBody>
      <dsp:txXfrm>
        <a:off x="439681" y="97713"/>
        <a:ext cx="5901904" cy="293016"/>
      </dsp:txXfrm>
    </dsp:sp>
    <dsp:sp modelId="{BDE6B8EC-DAE5-4240-A3FC-0EB43E0B66DF}">
      <dsp:nvSpPr>
        <dsp:cNvPr id="0" name=""/>
        <dsp:cNvSpPr/>
      </dsp:nvSpPr>
      <dsp:spPr>
        <a:xfrm>
          <a:off x="0" y="1262931"/>
          <a:ext cx="8476584" cy="13166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877" tIns="229108" rIns="65787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Gestión del Desempeño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Poca claridad en perfiles deseados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Poca claridad en el plan de formación y desarrollo profesional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Falta de planes de sucesión</a:t>
          </a:r>
        </a:p>
      </dsp:txBody>
      <dsp:txXfrm>
        <a:off x="0" y="1262931"/>
        <a:ext cx="8476584" cy="1316699"/>
      </dsp:txXfrm>
    </dsp:sp>
    <dsp:sp modelId="{CC343674-B272-42BD-9DE5-C0B35107090D}">
      <dsp:nvSpPr>
        <dsp:cNvPr id="0" name=""/>
        <dsp:cNvSpPr/>
      </dsp:nvSpPr>
      <dsp:spPr>
        <a:xfrm>
          <a:off x="423829" y="1100571"/>
          <a:ext cx="5933608" cy="3247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276" tIns="0" rIns="22427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2.- Desarrollo profesional</a:t>
          </a:r>
        </a:p>
      </dsp:txBody>
      <dsp:txXfrm>
        <a:off x="439681" y="1116423"/>
        <a:ext cx="5901904" cy="293016"/>
      </dsp:txXfrm>
    </dsp:sp>
    <dsp:sp modelId="{D2DD9469-9C88-4D76-904D-44660F283B24}">
      <dsp:nvSpPr>
        <dsp:cNvPr id="0" name=""/>
        <dsp:cNvSpPr/>
      </dsp:nvSpPr>
      <dsp:spPr>
        <a:xfrm>
          <a:off x="0" y="2801391"/>
          <a:ext cx="8476584" cy="1039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877" tIns="229108" rIns="65787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Ausencia de referencia para la toma de decisiones claves (</a:t>
          </a:r>
          <a:r>
            <a:rPr lang="es-CL" sz="1400" kern="12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RACI*, Métodos)</a:t>
          </a:r>
          <a:endParaRPr lang="es-419" sz="1400" kern="12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Poca Consulta y Participación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Los elementos culturales y psicológicos asociados rara vez son considerados</a:t>
          </a:r>
        </a:p>
      </dsp:txBody>
      <dsp:txXfrm>
        <a:off x="0" y="2801391"/>
        <a:ext cx="8476584" cy="1039500"/>
      </dsp:txXfrm>
    </dsp:sp>
    <dsp:sp modelId="{523C49BA-EC2A-49E2-AA11-2D7D4E9B13AF}">
      <dsp:nvSpPr>
        <dsp:cNvPr id="0" name=""/>
        <dsp:cNvSpPr/>
      </dsp:nvSpPr>
      <dsp:spPr>
        <a:xfrm>
          <a:off x="423829" y="2639031"/>
          <a:ext cx="5933608" cy="3247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276" tIns="0" rIns="22427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3.- Toma de Decisiones</a:t>
          </a:r>
        </a:p>
      </dsp:txBody>
      <dsp:txXfrm>
        <a:off x="439681" y="2654883"/>
        <a:ext cx="5901904" cy="293016"/>
      </dsp:txXfrm>
    </dsp:sp>
    <dsp:sp modelId="{D14BE3B6-2AB0-4113-B915-283C18C48AF8}">
      <dsp:nvSpPr>
        <dsp:cNvPr id="0" name=""/>
        <dsp:cNvSpPr/>
      </dsp:nvSpPr>
      <dsp:spPr>
        <a:xfrm>
          <a:off x="0" y="4062651"/>
          <a:ext cx="8476584" cy="1039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877" tIns="229108" rIns="65787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Gestión del cambio organizacional por mejorar</a:t>
          </a:r>
          <a:endParaRPr lang="es-419" sz="1400" kern="1200" noProof="0" dirty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No se muestran acciones concretas para impulsar el cambio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No se refuerzan estilos y prácticas de trabajo deseado</a:t>
          </a:r>
        </a:p>
      </dsp:txBody>
      <dsp:txXfrm>
        <a:off x="0" y="4062651"/>
        <a:ext cx="8476584" cy="1039500"/>
      </dsp:txXfrm>
    </dsp:sp>
    <dsp:sp modelId="{A588D6B5-B7C0-4042-BE99-58D38D0F6EC3}">
      <dsp:nvSpPr>
        <dsp:cNvPr id="0" name=""/>
        <dsp:cNvSpPr/>
      </dsp:nvSpPr>
      <dsp:spPr>
        <a:xfrm>
          <a:off x="423829" y="3900291"/>
          <a:ext cx="5933608" cy="3247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276" tIns="0" rIns="22427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4.- Gestión del Cambio Organizacional</a:t>
          </a:r>
        </a:p>
      </dsp:txBody>
      <dsp:txXfrm>
        <a:off x="439681" y="3916143"/>
        <a:ext cx="5901904" cy="293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CCE15-7D0F-47BB-A8AD-95396CD7E0D4}">
      <dsp:nvSpPr>
        <dsp:cNvPr id="0" name=""/>
        <dsp:cNvSpPr/>
      </dsp:nvSpPr>
      <dsp:spPr>
        <a:xfrm>
          <a:off x="-5981986" y="-915367"/>
          <a:ext cx="7121245" cy="7121245"/>
        </a:xfrm>
        <a:prstGeom prst="blockArc">
          <a:avLst>
            <a:gd name="adj1" fmla="val 18900000"/>
            <a:gd name="adj2" fmla="val 2700000"/>
            <a:gd name="adj3" fmla="val 303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E0D48C-14A4-4FD6-845F-22C8A84F0BDD}">
      <dsp:nvSpPr>
        <dsp:cNvPr id="0" name=""/>
        <dsp:cNvSpPr/>
      </dsp:nvSpPr>
      <dsp:spPr>
        <a:xfrm>
          <a:off x="497875" y="330551"/>
          <a:ext cx="8433343" cy="661525"/>
        </a:xfrm>
        <a:prstGeom prst="rect">
          <a:avLst/>
        </a:prstGeom>
        <a:solidFill>
          <a:srgbClr val="8E30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508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419" sz="16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Alinear a objetivos estratégicos</a:t>
          </a:r>
          <a:endParaRPr lang="es-CL" sz="1600" kern="1200" dirty="0"/>
        </a:p>
      </dsp:txBody>
      <dsp:txXfrm>
        <a:off x="497875" y="330551"/>
        <a:ext cx="8433343" cy="661525"/>
      </dsp:txXfrm>
    </dsp:sp>
    <dsp:sp modelId="{9DE6D645-0A76-4C45-9D55-7ED4E1EA882D}">
      <dsp:nvSpPr>
        <dsp:cNvPr id="0" name=""/>
        <dsp:cNvSpPr/>
      </dsp:nvSpPr>
      <dsp:spPr>
        <a:xfrm>
          <a:off x="84421" y="247860"/>
          <a:ext cx="826906" cy="8269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BF0EE5-E463-43A2-A9A8-B33F8720772C}">
      <dsp:nvSpPr>
        <dsp:cNvPr id="0" name=""/>
        <dsp:cNvSpPr/>
      </dsp:nvSpPr>
      <dsp:spPr>
        <a:xfrm>
          <a:off x="971904" y="1131397"/>
          <a:ext cx="7959314" cy="1043774"/>
        </a:xfrm>
        <a:prstGeom prst="rect">
          <a:avLst/>
        </a:prstGeom>
        <a:solidFill>
          <a:srgbClr val="AEAD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5086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Definir un marco referencial para la toma decisiones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6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Empoderar la toma de decisiones con proporcionalidad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Contar con métodos, criterios y posibilidades de escalamiento de una decisión</a:t>
          </a:r>
        </a:p>
      </dsp:txBody>
      <dsp:txXfrm>
        <a:off x="971904" y="1131397"/>
        <a:ext cx="7959314" cy="1043774"/>
      </dsp:txXfrm>
    </dsp:sp>
    <dsp:sp modelId="{D842D636-CB28-4EDF-9CC2-86ADDA2DE370}">
      <dsp:nvSpPr>
        <dsp:cNvPr id="0" name=""/>
        <dsp:cNvSpPr/>
      </dsp:nvSpPr>
      <dsp:spPr>
        <a:xfrm>
          <a:off x="558451" y="1239831"/>
          <a:ext cx="826906" cy="8269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4340B-C8D6-4F9E-8EC0-A4580BDB75F1}">
      <dsp:nvSpPr>
        <dsp:cNvPr id="0" name=""/>
        <dsp:cNvSpPr/>
      </dsp:nvSpPr>
      <dsp:spPr>
        <a:xfrm>
          <a:off x="1117393" y="2232836"/>
          <a:ext cx="7813825" cy="824836"/>
        </a:xfrm>
        <a:prstGeom prst="rect">
          <a:avLst/>
        </a:prstGeom>
        <a:solidFill>
          <a:srgbClr val="004F5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5086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Contar con espacios de Consulta y Participación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kern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La toma de decisiones debe considerar la opinión de los grupos de interés afectados</a:t>
          </a:r>
        </a:p>
      </dsp:txBody>
      <dsp:txXfrm>
        <a:off x="1117393" y="2232836"/>
        <a:ext cx="7813825" cy="824836"/>
      </dsp:txXfrm>
    </dsp:sp>
    <dsp:sp modelId="{9B4817AC-A518-4014-AED7-04D4A647B2C1}">
      <dsp:nvSpPr>
        <dsp:cNvPr id="0" name=""/>
        <dsp:cNvSpPr/>
      </dsp:nvSpPr>
      <dsp:spPr>
        <a:xfrm>
          <a:off x="703940" y="2231801"/>
          <a:ext cx="826906" cy="8269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3BB7B-2FF1-4382-A01A-867FBA726FEF}">
      <dsp:nvSpPr>
        <dsp:cNvPr id="0" name=""/>
        <dsp:cNvSpPr/>
      </dsp:nvSpPr>
      <dsp:spPr>
        <a:xfrm>
          <a:off x="971904" y="3306462"/>
          <a:ext cx="7959314" cy="661525"/>
        </a:xfrm>
        <a:prstGeom prst="rect">
          <a:avLst/>
        </a:prstGeom>
        <a:solidFill>
          <a:srgbClr val="AEAD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5086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Documentar métodos a usar (Costo, Riesgo y desempeño en el ciclo de vida)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600" kern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Incorporar a sistema de gestión</a:t>
          </a:r>
        </a:p>
      </dsp:txBody>
      <dsp:txXfrm>
        <a:off x="971904" y="3306462"/>
        <a:ext cx="7959314" cy="661525"/>
      </dsp:txXfrm>
    </dsp:sp>
    <dsp:sp modelId="{D00B75B8-3EBC-4923-A92C-E8A57BCBAE5C}">
      <dsp:nvSpPr>
        <dsp:cNvPr id="0" name=""/>
        <dsp:cNvSpPr/>
      </dsp:nvSpPr>
      <dsp:spPr>
        <a:xfrm>
          <a:off x="558451" y="3223772"/>
          <a:ext cx="826906" cy="8269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A913DE-E685-4FD1-99BB-2648E228A88D}">
      <dsp:nvSpPr>
        <dsp:cNvPr id="0" name=""/>
        <dsp:cNvSpPr/>
      </dsp:nvSpPr>
      <dsp:spPr>
        <a:xfrm>
          <a:off x="497875" y="4201797"/>
          <a:ext cx="8433343" cy="854796"/>
        </a:xfrm>
        <a:prstGeom prst="rect">
          <a:avLst/>
        </a:prstGeom>
        <a:solidFill>
          <a:srgbClr val="26262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5086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Incorporación en el día a día</a:t>
          </a:r>
          <a:endParaRPr lang="es-419" sz="1600" kern="1200" dirty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kern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Capacitación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kern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Seguimiento</a:t>
          </a:r>
          <a:endParaRPr lang="es-CL" sz="1400" kern="1200" dirty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</dsp:txBody>
      <dsp:txXfrm>
        <a:off x="497875" y="4201797"/>
        <a:ext cx="8433343" cy="854796"/>
      </dsp:txXfrm>
    </dsp:sp>
    <dsp:sp modelId="{1C5A4236-2EAD-47AF-A2AC-2FAB9E09E9E3}">
      <dsp:nvSpPr>
        <dsp:cNvPr id="0" name=""/>
        <dsp:cNvSpPr/>
      </dsp:nvSpPr>
      <dsp:spPr>
        <a:xfrm>
          <a:off x="84421" y="4215742"/>
          <a:ext cx="826906" cy="8269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AE1AB-213B-4C81-B834-0231602B273C}">
      <dsp:nvSpPr>
        <dsp:cNvPr id="0" name=""/>
        <dsp:cNvSpPr/>
      </dsp:nvSpPr>
      <dsp:spPr>
        <a:xfrm>
          <a:off x="3923" y="426471"/>
          <a:ext cx="715927" cy="715927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6A5B7-9345-4F8D-B621-5D7ED0CC2A52}">
      <dsp:nvSpPr>
        <dsp:cNvPr id="0" name=""/>
        <dsp:cNvSpPr/>
      </dsp:nvSpPr>
      <dsp:spPr>
        <a:xfrm>
          <a:off x="75516" y="498064"/>
          <a:ext cx="572742" cy="572742"/>
        </a:xfrm>
        <a:prstGeom prst="pie">
          <a:avLst>
            <a:gd name="adj1" fmla="val 135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BFAAE-A9B7-4A95-B766-0CCC256C3F90}">
      <dsp:nvSpPr>
        <dsp:cNvPr id="0" name=""/>
        <dsp:cNvSpPr/>
      </dsp:nvSpPr>
      <dsp:spPr>
        <a:xfrm rot="16200000">
          <a:off x="-819393" y="2037309"/>
          <a:ext cx="2076190" cy="429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1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Gobierno y estructura organizacional</a:t>
          </a:r>
        </a:p>
      </dsp:txBody>
      <dsp:txXfrm>
        <a:off x="-819393" y="2037309"/>
        <a:ext cx="2076190" cy="429556"/>
      </dsp:txXfrm>
    </dsp:sp>
    <dsp:sp modelId="{4AE27DB1-C155-40A2-9254-F06750A9E0B4}">
      <dsp:nvSpPr>
        <dsp:cNvPr id="0" name=""/>
        <dsp:cNvSpPr/>
      </dsp:nvSpPr>
      <dsp:spPr>
        <a:xfrm>
          <a:off x="505073" y="426471"/>
          <a:ext cx="1431855" cy="2863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Gobierno de GA definido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1800" kern="12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Estructura Mixta que facilite alineación vertical y horizontal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1800" kern="12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RACI, Roles y responsabilidades claras</a:t>
          </a:r>
        </a:p>
      </dsp:txBody>
      <dsp:txXfrm>
        <a:off x="505073" y="426471"/>
        <a:ext cx="1431855" cy="2863711"/>
      </dsp:txXfrm>
    </dsp:sp>
    <dsp:sp modelId="{2C7F4B6D-96DC-4694-B204-CF2EA5BB5689}">
      <dsp:nvSpPr>
        <dsp:cNvPr id="0" name=""/>
        <dsp:cNvSpPr/>
      </dsp:nvSpPr>
      <dsp:spPr>
        <a:xfrm>
          <a:off x="2217995" y="426471"/>
          <a:ext cx="715927" cy="715927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C8BCF-97C1-4E6F-AFFD-2A267ADA60E4}">
      <dsp:nvSpPr>
        <dsp:cNvPr id="0" name=""/>
        <dsp:cNvSpPr/>
      </dsp:nvSpPr>
      <dsp:spPr>
        <a:xfrm>
          <a:off x="2289588" y="498064"/>
          <a:ext cx="572742" cy="572742"/>
        </a:xfrm>
        <a:prstGeom prst="pie">
          <a:avLst>
            <a:gd name="adj1" fmla="val 108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EEEE1-CC0B-42DB-8E9C-ACD21F31A25B}">
      <dsp:nvSpPr>
        <dsp:cNvPr id="0" name=""/>
        <dsp:cNvSpPr/>
      </dsp:nvSpPr>
      <dsp:spPr>
        <a:xfrm rot="16200000">
          <a:off x="1394678" y="2037309"/>
          <a:ext cx="2076190" cy="429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1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Desarrollo profesional</a:t>
          </a:r>
        </a:p>
      </dsp:txBody>
      <dsp:txXfrm>
        <a:off x="1394678" y="2037309"/>
        <a:ext cx="2076190" cy="429556"/>
      </dsp:txXfrm>
    </dsp:sp>
    <dsp:sp modelId="{F0296BA1-2F43-49C0-9250-FF57C82EA641}">
      <dsp:nvSpPr>
        <dsp:cNvPr id="0" name=""/>
        <dsp:cNvSpPr/>
      </dsp:nvSpPr>
      <dsp:spPr>
        <a:xfrm>
          <a:off x="2719145" y="426471"/>
          <a:ext cx="1431855" cy="2863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419" sz="18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Plan de desarrollo profesional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s-419" sz="1800" kern="12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419" sz="18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Gestión del Desempeño integral</a:t>
          </a:r>
        </a:p>
      </dsp:txBody>
      <dsp:txXfrm>
        <a:off x="2719145" y="426471"/>
        <a:ext cx="1431855" cy="2863711"/>
      </dsp:txXfrm>
    </dsp:sp>
    <dsp:sp modelId="{B0F3A2A5-409A-4ED0-A628-B6185F68B531}">
      <dsp:nvSpPr>
        <dsp:cNvPr id="0" name=""/>
        <dsp:cNvSpPr/>
      </dsp:nvSpPr>
      <dsp:spPr>
        <a:xfrm>
          <a:off x="4432067" y="426471"/>
          <a:ext cx="715927" cy="715927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F1A51-7625-4640-A97E-4895EAC80868}">
      <dsp:nvSpPr>
        <dsp:cNvPr id="0" name=""/>
        <dsp:cNvSpPr/>
      </dsp:nvSpPr>
      <dsp:spPr>
        <a:xfrm>
          <a:off x="4503659" y="498064"/>
          <a:ext cx="572742" cy="572742"/>
        </a:xfrm>
        <a:prstGeom prst="pie">
          <a:avLst>
            <a:gd name="adj1" fmla="val 81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35662D-0819-4BBB-AD93-43964DC7591D}">
      <dsp:nvSpPr>
        <dsp:cNvPr id="0" name=""/>
        <dsp:cNvSpPr/>
      </dsp:nvSpPr>
      <dsp:spPr>
        <a:xfrm rot="16200000">
          <a:off x="3608749" y="2037309"/>
          <a:ext cx="2076190" cy="429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1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Toma de Decisiones</a:t>
          </a:r>
        </a:p>
      </dsp:txBody>
      <dsp:txXfrm>
        <a:off x="3608749" y="2037309"/>
        <a:ext cx="2076190" cy="429556"/>
      </dsp:txXfrm>
    </dsp:sp>
    <dsp:sp modelId="{23CBFD4C-00E6-401F-B16A-4ED515A45DF7}">
      <dsp:nvSpPr>
        <dsp:cNvPr id="0" name=""/>
        <dsp:cNvSpPr/>
      </dsp:nvSpPr>
      <dsp:spPr>
        <a:xfrm>
          <a:off x="4933216" y="426471"/>
          <a:ext cx="1431855" cy="2863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Empoderar Toma de decisiones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1800" kern="1200" noProof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Espacios de consulta y participación</a:t>
          </a:r>
        </a:p>
      </dsp:txBody>
      <dsp:txXfrm>
        <a:off x="4933216" y="426471"/>
        <a:ext cx="1431855" cy="2863711"/>
      </dsp:txXfrm>
    </dsp:sp>
    <dsp:sp modelId="{5B990E6F-A0DE-4258-B7A3-0C9229F487D3}">
      <dsp:nvSpPr>
        <dsp:cNvPr id="0" name=""/>
        <dsp:cNvSpPr/>
      </dsp:nvSpPr>
      <dsp:spPr>
        <a:xfrm>
          <a:off x="6646138" y="426471"/>
          <a:ext cx="715927" cy="715927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970DE2-1D22-44BD-8964-C87D1B1CC92F}">
      <dsp:nvSpPr>
        <dsp:cNvPr id="0" name=""/>
        <dsp:cNvSpPr/>
      </dsp:nvSpPr>
      <dsp:spPr>
        <a:xfrm>
          <a:off x="6717731" y="498064"/>
          <a:ext cx="572742" cy="57274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34A6F-B6B7-4D0B-B685-D010C329BE94}">
      <dsp:nvSpPr>
        <dsp:cNvPr id="0" name=""/>
        <dsp:cNvSpPr/>
      </dsp:nvSpPr>
      <dsp:spPr>
        <a:xfrm rot="16200000">
          <a:off x="5822821" y="2037309"/>
          <a:ext cx="2076190" cy="429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1" kern="1200" noProof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Gestión del Cambio Organizacional</a:t>
          </a:r>
        </a:p>
      </dsp:txBody>
      <dsp:txXfrm>
        <a:off x="5822821" y="2037309"/>
        <a:ext cx="2076190" cy="429556"/>
      </dsp:txXfrm>
    </dsp:sp>
    <dsp:sp modelId="{2F5DE9C2-D767-4AF6-AFBF-8940D3C987DA}">
      <dsp:nvSpPr>
        <dsp:cNvPr id="0" name=""/>
        <dsp:cNvSpPr/>
      </dsp:nvSpPr>
      <dsp:spPr>
        <a:xfrm>
          <a:off x="7147288" y="426471"/>
          <a:ext cx="1431855" cy="2863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ADKAR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Protocolos de Integración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1800" kern="1200" noProof="0" dirty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Planes de comunicación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1800" kern="1200" noProof="0" dirty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Plan de Patrocinante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1800" kern="1200" noProof="0" dirty="0">
            <a:latin typeface="Segoe UI Historic" panose="020B0502040204020203" pitchFamily="34" charset="0"/>
            <a:ea typeface="Segoe UI Historic" panose="020B0502040204020203" pitchFamily="34" charset="0"/>
            <a:cs typeface="Segoe UI Historic" panose="020B0502040204020203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Plan de Resistencia</a:t>
          </a:r>
        </a:p>
      </dsp:txBody>
      <dsp:txXfrm>
        <a:off x="7147288" y="426471"/>
        <a:ext cx="1431855" cy="2863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281C5-B7A4-3648-A348-45ACF1EA559E}" type="datetimeFigureOut">
              <a:rPr lang="es-MX" smtClean="0"/>
              <a:t>01/11/2022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5A775-D0DB-C444-B41B-7408B6F92AA9}" type="slidenum">
              <a:rPr lang="es-MX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18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¿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FDF07-CA5D-4EB7-82AE-A775B8A08D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1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4C06F-1732-4219-9546-4DB3F1409D7A}" type="slidenum">
              <a:rPr lang="id-ID" smtClean="0"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1284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4C06F-1732-4219-9546-4DB3F1409D7A}" type="slidenum">
              <a:rPr lang="id-ID" smtClean="0"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3910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>
              <a:lnSpc>
                <a:spcPct val="150000"/>
              </a:lnSpc>
              <a:buFont typeface="Wingdings" pitchFamily="2" charset="2"/>
              <a:buChar char="§"/>
            </a:pPr>
            <a:r>
              <a:rPr lang="es-ES" sz="1200" b="1">
                <a:latin typeface="Arial" panose="020B0604020202020204" pitchFamily="34" charset="0"/>
                <a:cs typeface="Arial" panose="020B0604020202020204" pitchFamily="34" charset="0"/>
              </a:rPr>
              <a:t>Falta de una visión integrada de como opera la organización. (Horizontal y vertical)</a:t>
            </a:r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§"/>
            </a:pPr>
            <a:r>
              <a:rPr lang="es-ES" sz="1200" b="1">
                <a:latin typeface="Arial" panose="020B0604020202020204" pitchFamily="34" charset="0"/>
                <a:cs typeface="Arial" panose="020B0604020202020204" pitchFamily="34" charset="0"/>
              </a:rPr>
              <a:t>Falta de una visión de largo plazo (Ciclo de vida del activo)</a:t>
            </a:r>
            <a:endParaRPr lang="es-ES" sz="105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§"/>
            </a:pPr>
            <a:r>
              <a:rPr lang="es-ES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Sostenibilidad de los cambios (nuevas prácticas)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4C06F-1732-4219-9546-4DB3F1409D7A}" type="slidenum">
              <a:rPr lang="id-ID" smtClean="0"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7293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d-ID" i="1" baseline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4C06F-1732-4219-9546-4DB3F1409D7A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9461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/>
              <a:t>TÉCNICOS:</a:t>
            </a:r>
          </a:p>
          <a:p>
            <a:pPr marL="285744" indent="-285744">
              <a:buFont typeface="Wingdings" pitchFamily="2" charset="2"/>
              <a:buChar char="§"/>
            </a:pPr>
            <a:r>
              <a:rPr lang="es-CL"/>
              <a:t>El problema es claro</a:t>
            </a:r>
          </a:p>
          <a:p>
            <a:pPr marL="285744" indent="-285744">
              <a:buFont typeface="Wingdings" pitchFamily="2" charset="2"/>
              <a:buChar char="§"/>
            </a:pPr>
            <a:r>
              <a:rPr lang="es-CL"/>
              <a:t>La solución es conocida</a:t>
            </a:r>
          </a:p>
          <a:p>
            <a:pPr marL="285744" indent="-285744">
              <a:buFont typeface="Wingdings" pitchFamily="2" charset="2"/>
              <a:buChar char="§"/>
            </a:pPr>
            <a:r>
              <a:rPr lang="es-CL"/>
              <a:t>Hay que concentrarse en la ejecución (se requieren manos, pies e instrucciones claras)</a:t>
            </a:r>
          </a:p>
          <a:p>
            <a:pPr marL="0" indent="0">
              <a:buFont typeface="Wingdings" pitchFamily="2" charset="2"/>
              <a:buNone/>
            </a:pPr>
            <a:endParaRPr lang="es-CL"/>
          </a:p>
          <a:p>
            <a:r>
              <a:rPr lang="es-CL"/>
              <a:t>ADAPTATIVOS:</a:t>
            </a:r>
          </a:p>
          <a:p>
            <a:pPr marL="285744" indent="-285744">
              <a:buFont typeface="Wingdings" pitchFamily="2" charset="2"/>
              <a:buChar char="§"/>
            </a:pPr>
            <a:r>
              <a:rPr lang="es-CL"/>
              <a:t>El problema mismo no siempre es claro</a:t>
            </a:r>
          </a:p>
          <a:p>
            <a:pPr marL="285744" indent="-285744">
              <a:buFont typeface="Wingdings" pitchFamily="2" charset="2"/>
              <a:buChar char="§"/>
            </a:pPr>
            <a:r>
              <a:rPr lang="es-CL"/>
              <a:t>No existe una solución conocida</a:t>
            </a:r>
          </a:p>
          <a:p>
            <a:pPr marL="285744" indent="-285744">
              <a:buFont typeface="Wingdings" pitchFamily="2" charset="2"/>
              <a:buChar char="§"/>
            </a:pPr>
            <a:r>
              <a:rPr lang="es-CL"/>
              <a:t>Todas las alternativas tienen pro y contras</a:t>
            </a:r>
          </a:p>
          <a:p>
            <a:pPr marL="285744" indent="-285744">
              <a:buFont typeface="Wingdings" pitchFamily="2" charset="2"/>
              <a:buChar char="§"/>
            </a:pPr>
            <a:r>
              <a:rPr lang="es-CL"/>
              <a:t>Requiere proceso de aprendizaje con participación de todos los involucrados (se requiere cerebro, corazón, ojos y oídos)</a:t>
            </a:r>
          </a:p>
          <a:p>
            <a:pPr marL="285744" indent="-285744">
              <a:buFont typeface="Wingdings" pitchFamily="2" charset="2"/>
              <a:buChar char="§"/>
            </a:pPr>
            <a:r>
              <a:rPr lang="es-CL"/>
              <a:t>No pueden ser resueltos solo desde la jerarquía, requieren participación y consulta</a:t>
            </a:r>
          </a:p>
          <a:p>
            <a:pPr marL="285744" indent="-285744">
              <a:buFont typeface="Wingdings" pitchFamily="2" charset="2"/>
              <a:buChar char="§"/>
            </a:pPr>
            <a:r>
              <a:rPr lang="es-CL"/>
              <a:t>A veces hay que experimentar</a:t>
            </a:r>
          </a:p>
          <a:p>
            <a:pPr marL="285744" indent="-285744">
              <a:buFont typeface="Wingdings" pitchFamily="2" charset="2"/>
              <a:buChar char="§"/>
            </a:pPr>
            <a:endParaRPr lang="es-CL"/>
          </a:p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5A775-D0DB-C444-B41B-7408B6F92AA9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254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4C06F-1732-4219-9546-4DB3F1409D7A}" type="slidenum">
              <a:rPr lang="id-ID" smtClean="0"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6434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419" sz="1800" noProof="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Generar plan de desarrollo profesional en la Gestión de activos</a:t>
            </a:r>
          </a:p>
          <a:p>
            <a:pPr lvl="1"/>
            <a:r>
              <a:rPr lang="es-419" sz="1800" noProof="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Definir perfiles de competencias y habilidades necesarias para los nuevos desafíos en la Gestión de Activos</a:t>
            </a:r>
          </a:p>
          <a:p>
            <a:pPr lvl="1"/>
            <a:r>
              <a:rPr lang="es-419" sz="1800" noProof="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Diagnosticar las debilidades y fortalezas en competencias y habilidades para la Gestión de Activos</a:t>
            </a:r>
          </a:p>
          <a:p>
            <a:pPr lvl="1"/>
            <a:r>
              <a:rPr lang="es-419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Generar plan de formación de competencias y habilidades</a:t>
            </a:r>
            <a:endParaRPr lang="es-419" sz="18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lvl="1"/>
            <a:r>
              <a:rPr lang="es-419" sz="1800" noProof="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Generar planes de escalamiento y sucesión de profesionales en la Gestión de Activos</a:t>
            </a:r>
          </a:p>
          <a:p>
            <a:pPr lvl="0"/>
            <a:r>
              <a:rPr lang="es-419" sz="1800" noProof="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Gestionar el Desempeño con objetivos comunes</a:t>
            </a:r>
          </a:p>
          <a:p>
            <a:pPr lvl="1"/>
            <a:r>
              <a:rPr lang="es-419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Diseñar </a:t>
            </a:r>
            <a:r>
              <a:rPr lang="es-419" sz="18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KPIs</a:t>
            </a:r>
            <a:r>
              <a:rPr lang="es-419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integrales </a:t>
            </a:r>
            <a:endParaRPr lang="es-419" sz="1800" noProof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4C06F-1732-4219-9546-4DB3F1409D7A}" type="slidenum">
              <a:rPr lang="id-ID" smtClean="0"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7814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+mj-lt"/>
              <a:buAutoNum type="arabicPeriod"/>
            </a:pPr>
            <a:r>
              <a:rPr lang="es-419" sz="1600" noProof="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Alinear a objetivos estratégicos</a:t>
            </a:r>
            <a:endParaRPr lang="es-CL" sz="1600" dirty="0"/>
          </a:p>
          <a:p>
            <a:pPr lvl="0"/>
            <a:r>
              <a:rPr lang="es-419" sz="1600" noProof="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Definir un marco referencial para la toma decisiones</a:t>
            </a:r>
          </a:p>
          <a:p>
            <a:pPr lvl="1"/>
            <a:r>
              <a:rPr lang="es-419" sz="1600" noProof="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Empoderar la toma de decisiones con proporcionalidad</a:t>
            </a:r>
          </a:p>
          <a:p>
            <a:pPr lvl="2"/>
            <a:r>
              <a:rPr lang="es-419" sz="1400" noProof="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Contar con métodos, criterios y posibilidades de escalamiento de una decisión</a:t>
            </a:r>
          </a:p>
          <a:p>
            <a:pPr lvl="0"/>
            <a:r>
              <a:rPr lang="es-419" sz="1600" noProof="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Contar con espacios de Consulta y Participación</a:t>
            </a:r>
          </a:p>
          <a:p>
            <a:pPr lvl="1"/>
            <a:r>
              <a:rPr lang="es-419" sz="1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La toma de decisiones debe considerar la opinión de los grupos de interés afectados</a:t>
            </a:r>
          </a:p>
          <a:p>
            <a:pPr lvl="0"/>
            <a:r>
              <a:rPr lang="es-419" sz="1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Documentar métodos a usar (Costo, Riesgo y desempeño en el ciclo de vida)</a:t>
            </a:r>
          </a:p>
          <a:p>
            <a:pPr lvl="1"/>
            <a:r>
              <a:rPr lang="es-419" sz="1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Incorporar a sistema de gestión</a:t>
            </a:r>
          </a:p>
          <a:p>
            <a:pPr lvl="0"/>
            <a:r>
              <a:rPr lang="es-419" sz="1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Incorporación en el día a día</a:t>
            </a:r>
          </a:p>
          <a:p>
            <a:pPr lvl="1"/>
            <a:r>
              <a:rPr lang="es-419" sz="1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Capacitación</a:t>
            </a:r>
          </a:p>
          <a:p>
            <a:pPr lvl="1"/>
            <a:r>
              <a:rPr lang="es-419" sz="1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Seguimiento</a:t>
            </a:r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5A775-D0DB-C444-B41B-7408B6F92AA9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2756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>
                <a:solidFill>
                  <a:schemeClr val="tx1"/>
                </a:solidFill>
                <a:highlight>
                  <a:srgbClr val="FFFF00"/>
                </a:highlight>
              </a:rPr>
              <a:t>Existen diversos métodos, como el de los 8 pasos de Kotter, hoy ilustraremos ADKAR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4C06F-1732-4219-9546-4DB3F1409D7A}" type="slidenum">
              <a:rPr lang="id-ID" smtClean="0"/>
              <a:t>15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718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85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95460" y="5059680"/>
            <a:ext cx="7856113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31802" y="1089029"/>
            <a:ext cx="8280400" cy="3970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10" name="3 Marcador de texto"/>
          <p:cNvSpPr>
            <a:spLocks noGrp="1"/>
          </p:cNvSpPr>
          <p:nvPr>
            <p:ph type="body" sz="half" idx="2"/>
          </p:nvPr>
        </p:nvSpPr>
        <p:spPr>
          <a:xfrm>
            <a:off x="695460" y="5644536"/>
            <a:ext cx="7856113" cy="59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242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135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Marino CMC-LATA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C4EABA3-DDD9-4D7E-8F84-747AF64691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-30991"/>
            <a:ext cx="9202189" cy="6888995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E0E21338-1820-C8CC-E0D7-28D3424493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2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ORO CMC-LATA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A28463-2A3F-C485-855C-68132CC561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8833" y="-58189"/>
            <a:ext cx="9327347" cy="6982691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55A871B5-F62C-8D48-54C0-02A002D030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6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Celeste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00EA99-D4B3-4CEA-1503-49C36FD80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398" y="1"/>
            <a:ext cx="9152398" cy="6851720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63F63AAA-E227-C53E-32E4-D2E9156EBC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39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Roj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B68542B-F794-A741-CB69-EBD277F731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12571"/>
            <a:ext cx="9144000" cy="6845433"/>
          </a:xfrm>
          <a:prstGeom prst="rect">
            <a:avLst/>
          </a:prstGeom>
          <a:solidFill>
            <a:srgbClr val="004F58"/>
          </a:solidFill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1EDA4FC1-1A8F-5066-B9F0-09745B1383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2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Woodhouse Title and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5BBD31-51CE-478A-B633-488453802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16" y="1228724"/>
            <a:ext cx="8648685" cy="548637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50" b="0">
                <a:solidFill>
                  <a:schemeClr val="tx1"/>
                </a:solidFill>
              </a:defRPr>
            </a:lvl1pPr>
            <a:lvl2pPr marL="261208" indent="-26120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500">
                <a:solidFill>
                  <a:srgbClr val="006666"/>
                </a:solidFill>
              </a:defRPr>
            </a:lvl2pPr>
            <a:lvl3pPr marL="522415" indent="-261208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350">
                <a:solidFill>
                  <a:schemeClr val="accent1"/>
                </a:solidFill>
              </a:defRPr>
            </a:lvl3pPr>
            <a:lvl4pPr marL="783623" indent="-2612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indent="-261208">
              <a:lnSpc>
                <a:spcPct val="120000"/>
              </a:lnSpc>
              <a:spcBef>
                <a:spcPts val="0"/>
              </a:spcBef>
              <a:defRPr sz="1523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BE58D23-3A4C-45B3-A2B8-B1B3511C3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36" y="406400"/>
            <a:ext cx="7078194" cy="577850"/>
          </a:xfrm>
        </p:spPr>
        <p:txBody>
          <a:bodyPr/>
          <a:lstStyle>
            <a:lvl1pPr>
              <a:defRPr sz="2100" cap="none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3E8BDC-25C9-4684-BC90-8B6223C5AAB8}"/>
              </a:ext>
            </a:extLst>
          </p:cNvPr>
          <p:cNvCxnSpPr/>
          <p:nvPr/>
        </p:nvCxnSpPr>
        <p:spPr bwMode="auto">
          <a:xfrm>
            <a:off x="364331" y="1114426"/>
            <a:ext cx="8594070" cy="14579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F7EB2B-7DC0-4257-BC4E-2E9BFD247BDB}"/>
              </a:ext>
            </a:extLst>
          </p:cNvPr>
          <p:cNvGrpSpPr/>
          <p:nvPr/>
        </p:nvGrpSpPr>
        <p:grpSpPr>
          <a:xfrm>
            <a:off x="1072" y="894388"/>
            <a:ext cx="185540" cy="5963613"/>
            <a:chOff x="1428" y="894387"/>
            <a:chExt cx="208637" cy="596361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06607CF-4B69-4347-A1C4-F834531214C2}"/>
                </a:ext>
              </a:extLst>
            </p:cNvPr>
            <p:cNvSpPr/>
            <p:nvPr/>
          </p:nvSpPr>
          <p:spPr bwMode="auto">
            <a:xfrm rot="16200000" flipH="1" flipV="1">
              <a:off x="-2876060" y="3771875"/>
              <a:ext cx="5963613" cy="208637"/>
            </a:xfrm>
            <a:custGeom>
              <a:avLst/>
              <a:gdLst>
                <a:gd name="connsiteX0" fmla="*/ 5963613 w 5963613"/>
                <a:gd name="connsiteY0" fmla="*/ 0 h 209236"/>
                <a:gd name="connsiteX1" fmla="*/ 209236 w 5963613"/>
                <a:gd name="connsiteY1" fmla="*/ 0 h 209236"/>
                <a:gd name="connsiteX2" fmla="*/ 0 w 5963613"/>
                <a:gd name="connsiteY2" fmla="*/ 209236 h 209236"/>
                <a:gd name="connsiteX3" fmla="*/ 5963613 w 5963613"/>
                <a:gd name="connsiteY3" fmla="*/ 209236 h 209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63613" h="209236">
                  <a:moveTo>
                    <a:pt x="5963613" y="0"/>
                  </a:moveTo>
                  <a:lnTo>
                    <a:pt x="209236" y="0"/>
                  </a:lnTo>
                  <a:cubicBezTo>
                    <a:pt x="93678" y="0"/>
                    <a:pt x="0" y="93678"/>
                    <a:pt x="0" y="209236"/>
                  </a:cubicBezTo>
                  <a:lnTo>
                    <a:pt x="5963613" y="20923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Text Placeholder 26">
              <a:extLst>
                <a:ext uri="{FF2B5EF4-FFF2-40B4-BE49-F238E27FC236}">
                  <a16:creationId xmlns:a16="http://schemas.microsoft.com/office/drawing/2014/main" id="{4E461507-9CBA-41CD-A7DE-24CAE61E09B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1112297" y="5558860"/>
              <a:ext cx="2417036" cy="181244"/>
            </a:xfrm>
            <a:prstGeom prst="rect">
              <a:avLst/>
            </a:prstGeom>
          </p:spPr>
          <p:txBody>
            <a:bodyPr/>
            <a:lstStyle>
              <a:lvl1pPr marL="0" marR="0" indent="0" algn="l" defTabSz="14739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Arial" pitchFamily="34" charset="0"/>
                <a:buNone/>
                <a:tabLst/>
                <a:defRPr sz="800" b="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348277" indent="-348277" algn="l" rtl="0" eaLnBrk="1" fontAlgn="base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31">
                  <a:solidFill>
                    <a:schemeClr val="tx1"/>
                  </a:solidFill>
                  <a:latin typeface="+mn-lt"/>
                </a:defRPr>
              </a:lvl2pPr>
              <a:lvl3pPr marL="696553" indent="-348277" algn="l" rtl="0" eaLnBrk="1" fontAlgn="base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31">
                  <a:solidFill>
                    <a:schemeClr val="tx1"/>
                  </a:solidFill>
                  <a:latin typeface="+mn-lt"/>
                </a:defRPr>
              </a:lvl3pPr>
              <a:lvl4pPr marL="1044830" indent="-348277" algn="l" rtl="0" eaLnBrk="1" fontAlgn="base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31">
                  <a:solidFill>
                    <a:schemeClr val="tx1"/>
                  </a:solidFill>
                  <a:latin typeface="+mn-lt"/>
                </a:defRPr>
              </a:lvl4pPr>
              <a:lvl5pPr marL="1393107" indent="-348277" algn="l" rtl="0" eaLnBrk="1" fontAlgn="base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31">
                  <a:solidFill>
                    <a:schemeClr val="tx1"/>
                  </a:solidFill>
                  <a:latin typeface="+mn-lt"/>
                </a:defRPr>
              </a:lvl5pPr>
              <a:lvl6pPr marL="2507690" indent="-307064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•"/>
                <a:defRPr>
                  <a:solidFill>
                    <a:srgbClr val="808080"/>
                  </a:solidFill>
                  <a:latin typeface="+mn-lt"/>
                </a:defRPr>
              </a:lvl6pPr>
              <a:lvl7pPr marL="3244644" indent="-307064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•"/>
                <a:defRPr>
                  <a:solidFill>
                    <a:srgbClr val="808080"/>
                  </a:solidFill>
                  <a:latin typeface="+mn-lt"/>
                </a:defRPr>
              </a:lvl7pPr>
              <a:lvl8pPr marL="3981598" indent="-307064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•"/>
                <a:defRPr>
                  <a:solidFill>
                    <a:srgbClr val="808080"/>
                  </a:solidFill>
                  <a:latin typeface="+mn-lt"/>
                </a:defRPr>
              </a:lvl8pPr>
              <a:lvl9pPr marL="4718552" indent="-307064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•"/>
                <a:defRPr>
                  <a:solidFill>
                    <a:srgbClr val="808080"/>
                  </a:solidFill>
                  <a:latin typeface="+mn-lt"/>
                </a:defRPr>
              </a:lvl9pPr>
            </a:lstStyle>
            <a:p>
              <a:pPr>
                <a:defRPr/>
              </a:pPr>
              <a:r>
                <a:rPr lang="en-US" sz="600" kern="0"/>
                <a:t>© The Woodhouse Partnership LTD 2022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AD3AF1C-9DF0-4646-8E0F-979933B7D7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01" y="269780"/>
            <a:ext cx="904500" cy="81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4005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ontent 1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A42C897-DC5D-4A2B-8B67-18970C4EF629}"/>
              </a:ext>
            </a:extLst>
          </p:cNvPr>
          <p:cNvGrpSpPr/>
          <p:nvPr/>
        </p:nvGrpSpPr>
        <p:grpSpPr>
          <a:xfrm>
            <a:off x="1071" y="894389"/>
            <a:ext cx="156478" cy="5963613"/>
            <a:chOff x="1428" y="894387"/>
            <a:chExt cx="208637" cy="596361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3EF350B-A223-47D1-8EFE-50DB358C3541}"/>
                </a:ext>
              </a:extLst>
            </p:cNvPr>
            <p:cNvSpPr/>
            <p:nvPr/>
          </p:nvSpPr>
          <p:spPr bwMode="auto">
            <a:xfrm rot="16200000" flipH="1" flipV="1">
              <a:off x="-2876060" y="3771875"/>
              <a:ext cx="5963613" cy="208637"/>
            </a:xfrm>
            <a:custGeom>
              <a:avLst/>
              <a:gdLst>
                <a:gd name="connsiteX0" fmla="*/ 5963613 w 5963613"/>
                <a:gd name="connsiteY0" fmla="*/ 0 h 209236"/>
                <a:gd name="connsiteX1" fmla="*/ 209236 w 5963613"/>
                <a:gd name="connsiteY1" fmla="*/ 0 h 209236"/>
                <a:gd name="connsiteX2" fmla="*/ 0 w 5963613"/>
                <a:gd name="connsiteY2" fmla="*/ 209236 h 209236"/>
                <a:gd name="connsiteX3" fmla="*/ 5963613 w 5963613"/>
                <a:gd name="connsiteY3" fmla="*/ 209236 h 209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63613" h="209236">
                  <a:moveTo>
                    <a:pt x="5963613" y="0"/>
                  </a:moveTo>
                  <a:lnTo>
                    <a:pt x="209236" y="0"/>
                  </a:lnTo>
                  <a:cubicBezTo>
                    <a:pt x="93678" y="0"/>
                    <a:pt x="0" y="93678"/>
                    <a:pt x="0" y="209236"/>
                  </a:cubicBezTo>
                  <a:lnTo>
                    <a:pt x="5963613" y="20923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en-GB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Text Placeholder 26">
              <a:extLst>
                <a:ext uri="{FF2B5EF4-FFF2-40B4-BE49-F238E27FC236}">
                  <a16:creationId xmlns:a16="http://schemas.microsoft.com/office/drawing/2014/main" id="{9C4720AB-DC44-4CE0-B6B9-6F99992048F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1112297" y="5463610"/>
              <a:ext cx="2417036" cy="181244"/>
            </a:xfrm>
            <a:prstGeom prst="rect">
              <a:avLst/>
            </a:prstGeom>
          </p:spPr>
          <p:txBody>
            <a:bodyPr/>
            <a:lstStyle>
              <a:lvl1pPr marL="0" marR="0" indent="0" algn="l" defTabSz="14739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Arial" pitchFamily="34" charset="0"/>
                <a:buNone/>
                <a:tabLst/>
                <a:defRPr sz="800" b="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348277" indent="-348277" algn="l" rtl="0" eaLnBrk="1" fontAlgn="base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31">
                  <a:solidFill>
                    <a:schemeClr val="tx1"/>
                  </a:solidFill>
                  <a:latin typeface="+mn-lt"/>
                </a:defRPr>
              </a:lvl2pPr>
              <a:lvl3pPr marL="696553" indent="-348277" algn="l" rtl="0" eaLnBrk="1" fontAlgn="base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31">
                  <a:solidFill>
                    <a:schemeClr val="tx1"/>
                  </a:solidFill>
                  <a:latin typeface="+mn-lt"/>
                </a:defRPr>
              </a:lvl3pPr>
              <a:lvl4pPr marL="1044830" indent="-348277" algn="l" rtl="0" eaLnBrk="1" fontAlgn="base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31">
                  <a:solidFill>
                    <a:schemeClr val="tx1"/>
                  </a:solidFill>
                  <a:latin typeface="+mn-lt"/>
                </a:defRPr>
              </a:lvl4pPr>
              <a:lvl5pPr marL="1393107" indent="-348277" algn="l" rtl="0" eaLnBrk="1" fontAlgn="base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31">
                  <a:solidFill>
                    <a:schemeClr val="tx1"/>
                  </a:solidFill>
                  <a:latin typeface="+mn-lt"/>
                </a:defRPr>
              </a:lvl5pPr>
              <a:lvl6pPr marL="2507690" indent="-307064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•"/>
                <a:defRPr>
                  <a:solidFill>
                    <a:srgbClr val="808080"/>
                  </a:solidFill>
                  <a:latin typeface="+mn-lt"/>
                </a:defRPr>
              </a:lvl6pPr>
              <a:lvl7pPr marL="3244644" indent="-307064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•"/>
                <a:defRPr>
                  <a:solidFill>
                    <a:srgbClr val="808080"/>
                  </a:solidFill>
                  <a:latin typeface="+mn-lt"/>
                </a:defRPr>
              </a:lvl7pPr>
              <a:lvl8pPr marL="3981598" indent="-307064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•"/>
                <a:defRPr>
                  <a:solidFill>
                    <a:srgbClr val="808080"/>
                  </a:solidFill>
                  <a:latin typeface="+mn-lt"/>
                </a:defRPr>
              </a:lvl8pPr>
              <a:lvl9pPr marL="4718552" indent="-307064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•"/>
                <a:defRPr>
                  <a:solidFill>
                    <a:srgbClr val="808080"/>
                  </a:solidFill>
                  <a:latin typeface="+mn-lt"/>
                </a:defRPr>
              </a:lvl9pPr>
            </a:lstStyle>
            <a:p>
              <a:pPr>
                <a:defRPr/>
              </a:pPr>
              <a:r>
                <a:rPr lang="en-US" sz="450" kern="0"/>
                <a:t>© The Woodhouse Partnership LTD 2021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1D18C6C-F9CC-4B34-814D-1F6751C9B3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8000" y="236530"/>
            <a:ext cx="903834" cy="81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7057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24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167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36"/>
            <a:ext cx="6823203" cy="96583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513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BC6E8-F6FF-794E-BB8A-AA452259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39E7B192-4FB7-B649-B328-D295B5C9127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715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520EB3-AF1E-B945-9553-94896C58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2400" b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DA3008A-2A83-764F-B6B9-A3E9D981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491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37CF7-C54A-2144-A3B1-C71895AA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Gotham Black" panose="02000604040000020004" pitchFamily="50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60E7F8-4458-3B42-B1E0-C752FB120E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1449388"/>
            <a:ext cx="3995738" cy="47879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7DAC05E-D73B-BD48-BF77-D3D88165B8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6464" y="1449388"/>
            <a:ext cx="4021137" cy="47688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50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texto"/>
          <p:cNvSpPr>
            <a:spLocks noGrp="1"/>
          </p:cNvSpPr>
          <p:nvPr>
            <p:ph type="body" idx="1"/>
          </p:nvPr>
        </p:nvSpPr>
        <p:spPr>
          <a:xfrm>
            <a:off x="432725" y="1442884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3 Marcador de contenido"/>
          <p:cNvSpPr>
            <a:spLocks noGrp="1"/>
          </p:cNvSpPr>
          <p:nvPr>
            <p:ph sz="half" idx="2"/>
          </p:nvPr>
        </p:nvSpPr>
        <p:spPr>
          <a:xfrm>
            <a:off x="432725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14844" y="1449388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5 Marcador de contenido"/>
          <p:cNvSpPr>
            <a:spLocks noGrp="1"/>
          </p:cNvSpPr>
          <p:nvPr>
            <p:ph sz="quarter" idx="4"/>
          </p:nvPr>
        </p:nvSpPr>
        <p:spPr>
          <a:xfrm>
            <a:off x="4714844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4AF-8075-A24F-BA8B-39164362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721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E7BD-771F-2443-BFE0-D54FB456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952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lateral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31801" y="1089025"/>
            <a:ext cx="279079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332132" y="1089025"/>
            <a:ext cx="5380068" cy="51482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texto"/>
          <p:cNvSpPr>
            <a:spLocks noGrp="1"/>
          </p:cNvSpPr>
          <p:nvPr>
            <p:ph type="body" sz="half" idx="2"/>
          </p:nvPr>
        </p:nvSpPr>
        <p:spPr>
          <a:xfrm>
            <a:off x="431801" y="2357430"/>
            <a:ext cx="2790795" cy="3879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94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7.jpe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3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E246E3-E8F1-A210-43F8-475E880AD0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37"/>
            <a:ext cx="9142419" cy="6856814"/>
          </a:xfrm>
          <a:prstGeom prst="rect">
            <a:avLst/>
          </a:prstGeom>
        </p:spPr>
      </p:pic>
      <p:pic>
        <p:nvPicPr>
          <p:cNvPr id="3" name="Gráfico 6">
            <a:extLst>
              <a:ext uri="{FF2B5EF4-FFF2-40B4-BE49-F238E27FC236}">
                <a16:creationId xmlns:a16="http://schemas.microsoft.com/office/drawing/2014/main" id="{03337A15-7B18-D592-D2CC-056F413133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7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1B089F-782B-C02B-165E-E2EEF285AD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-30991"/>
            <a:ext cx="9202189" cy="6888995"/>
          </a:xfrm>
          <a:prstGeom prst="rect">
            <a:avLst/>
          </a:prstGeom>
        </p:spPr>
      </p:pic>
      <p:pic>
        <p:nvPicPr>
          <p:cNvPr id="6" name="Gráfico 7">
            <a:extLst>
              <a:ext uri="{FF2B5EF4-FFF2-40B4-BE49-F238E27FC236}">
                <a16:creationId xmlns:a16="http://schemas.microsoft.com/office/drawing/2014/main" id="{53099FE5-1BE4-B273-BABF-F5A0DB38F5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7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F0B20-CA6B-B343-A7C3-35803DE1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6F1726-08FA-0D46-9455-FB501614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2" y="1449389"/>
            <a:ext cx="8280400" cy="450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15D31-28D5-154E-8DBA-65D2663FD5C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329808" y="6171283"/>
            <a:ext cx="706359" cy="5423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00C18E-4727-9061-0C0D-F8DCD59093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60" y="274320"/>
            <a:ext cx="1372909" cy="388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EBDD68C-C6ED-CC83-5F48-B34247C2A88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27" y="6045166"/>
            <a:ext cx="8280401" cy="870625"/>
          </a:xfrm>
          <a:prstGeom prst="rect">
            <a:avLst/>
          </a:prstGeom>
        </p:spPr>
      </p:pic>
      <p:pic>
        <p:nvPicPr>
          <p:cNvPr id="9" name="Imagen 8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7990E88-3B37-C678-1992-35D0E6EC8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8614" r="2754" b="10861"/>
          <a:stretch/>
        </p:blipFill>
        <p:spPr>
          <a:xfrm>
            <a:off x="8223082" y="6101575"/>
            <a:ext cx="744109" cy="63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4" r:id="rId3"/>
    <p:sldLayoutId id="2147483668" r:id="rId4"/>
    <p:sldLayoutId id="2147483669" r:id="rId5"/>
    <p:sldLayoutId id="2147483670" r:id="rId6"/>
    <p:sldLayoutId id="2147483671" r:id="rId7"/>
    <p:sldLayoutId id="2147483673" r:id="rId8"/>
    <p:sldLayoutId id="2147483690" r:id="rId9"/>
    <p:sldLayoutId id="2147483682" r:id="rId10"/>
    <p:sldLayoutId id="2147483683" r:id="rId11"/>
    <p:sldLayoutId id="2147483685" r:id="rId12"/>
    <p:sldLayoutId id="2147483687" r:id="rId13"/>
    <p:sldLayoutId id="2147483693" r:id="rId14"/>
    <p:sldLayoutId id="214748369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913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pos="272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pos="2971" userDrawn="1">
          <p15:clr>
            <a:srgbClr val="F26B43"/>
          </p15:clr>
        </p15:guide>
        <p15:guide id="9" pos="278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ADFDE66-7518-F448-3B3D-DD1BD985F8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772"/>
            <a:ext cx="9144000" cy="6857999"/>
          </a:xfrm>
          <a:prstGeom prst="rect">
            <a:avLst/>
          </a:prstGeom>
        </p:spPr>
      </p:pic>
      <p:pic>
        <p:nvPicPr>
          <p:cNvPr id="13" name="Imagen 11">
            <a:extLst>
              <a:ext uri="{FF2B5EF4-FFF2-40B4-BE49-F238E27FC236}">
                <a16:creationId xmlns:a16="http://schemas.microsoft.com/office/drawing/2014/main" id="{A6CB8378-0424-6288-2805-271F8CA17F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1430" y="3783546"/>
            <a:ext cx="621141" cy="69181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18B2E76-A3DC-6D64-7D46-282506925A5D}"/>
              </a:ext>
            </a:extLst>
          </p:cNvPr>
          <p:cNvSpPr/>
          <p:nvPr userDrawn="1"/>
        </p:nvSpPr>
        <p:spPr>
          <a:xfrm>
            <a:off x="2110636" y="5233684"/>
            <a:ext cx="49227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Johanna Isabel López Durán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3023033-195F-C0EB-9D70-0504930E2DE0}"/>
              </a:ext>
            </a:extLst>
          </p:cNvPr>
          <p:cNvSpPr/>
          <p:nvPr userDrawn="1"/>
        </p:nvSpPr>
        <p:spPr>
          <a:xfrm>
            <a:off x="2311052" y="5635578"/>
            <a:ext cx="452189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Johanna.Duran@twpl.com</a:t>
            </a:r>
          </a:p>
        </p:txBody>
      </p:sp>
      <p:sp>
        <p:nvSpPr>
          <p:cNvPr id="17" name="14 Subtítulo">
            <a:extLst>
              <a:ext uri="{FF2B5EF4-FFF2-40B4-BE49-F238E27FC236}">
                <a16:creationId xmlns:a16="http://schemas.microsoft.com/office/drawing/2014/main" id="{08C14657-F038-0BAA-2BCC-28C6DE233F90}"/>
              </a:ext>
            </a:extLst>
          </p:cNvPr>
          <p:cNvSpPr txBox="1">
            <a:spLocks/>
          </p:cNvSpPr>
          <p:nvPr userDrawn="1"/>
        </p:nvSpPr>
        <p:spPr>
          <a:xfrm>
            <a:off x="1223628" y="2240266"/>
            <a:ext cx="6696744" cy="1728192"/>
          </a:xfrm>
          <a:prstGeom prst="rect">
            <a:avLst/>
          </a:prstGeom>
        </p:spPr>
        <p:txBody>
          <a:bodyPr/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entury Gothic" panose="020B0502020202020204" pitchFamily="34" charset="0"/>
              </a:rPr>
              <a:t>¡GRACIAS!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1A25940-14C5-36C2-31AF-D221C449D55E}"/>
              </a:ext>
            </a:extLst>
          </p:cNvPr>
          <p:cNvSpPr txBox="1"/>
          <p:nvPr userDrawn="1"/>
        </p:nvSpPr>
        <p:spPr>
          <a:xfrm>
            <a:off x="3059407" y="1826078"/>
            <a:ext cx="30251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>
                <a:solidFill>
                  <a:schemeClr val="bg1"/>
                </a:solidFill>
                <a:latin typeface="Century Gothic" panose="020B0502020202020204" pitchFamily="34" charset="0"/>
              </a:rPr>
              <a:t>POR SU ATENCIÓN</a:t>
            </a:r>
          </a:p>
        </p:txBody>
      </p:sp>
      <p:pic>
        <p:nvPicPr>
          <p:cNvPr id="19" name="Gráfico 7">
            <a:extLst>
              <a:ext uri="{FF2B5EF4-FFF2-40B4-BE49-F238E27FC236}">
                <a16:creationId xmlns:a16="http://schemas.microsoft.com/office/drawing/2014/main" id="{9B30723E-F9D6-9DAD-96C2-5F2A3A284B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6647" y="812980"/>
            <a:ext cx="2090706" cy="58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chart" Target="../charts/chart8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8AEE3E6A-4621-6476-0880-02CCB3061E32}"/>
              </a:ext>
            </a:extLst>
          </p:cNvPr>
          <p:cNvSpPr txBox="1">
            <a:spLocks/>
          </p:cNvSpPr>
          <p:nvPr/>
        </p:nvSpPr>
        <p:spPr>
          <a:xfrm>
            <a:off x="2096192" y="6099995"/>
            <a:ext cx="6858000" cy="68556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875" b="1" dirty="0">
                <a:solidFill>
                  <a:schemeClr val="bg1"/>
                </a:solidFill>
                <a:latin typeface="Century Gothic" panose="020B0502020202020204" pitchFamily="34" charset="0"/>
              </a:rPr>
              <a:t>Johanna Isabel López Durán</a:t>
            </a:r>
          </a:p>
          <a:p>
            <a:pPr marL="0" indent="0" algn="r">
              <a:buNone/>
            </a:pPr>
            <a:r>
              <a:rPr lang="es-CO" sz="1875" dirty="0">
                <a:solidFill>
                  <a:schemeClr val="bg1"/>
                </a:solidFill>
                <a:latin typeface="Century Gothic" panose="020B0502020202020204" pitchFamily="34" charset="0"/>
              </a:rPr>
              <a:t>CMC CHILE, 2022</a:t>
            </a:r>
          </a:p>
        </p:txBody>
      </p:sp>
      <p:sp>
        <p:nvSpPr>
          <p:cNvPr id="2" name="Título 5">
            <a:extLst>
              <a:ext uri="{FF2B5EF4-FFF2-40B4-BE49-F238E27FC236}">
                <a16:creationId xmlns:a16="http://schemas.microsoft.com/office/drawing/2014/main" id="{8BCBAA8F-373C-5DB0-6E01-E9C3CB65A97F}"/>
              </a:ext>
            </a:extLst>
          </p:cNvPr>
          <p:cNvSpPr txBox="1">
            <a:spLocks/>
          </p:cNvSpPr>
          <p:nvPr/>
        </p:nvSpPr>
        <p:spPr>
          <a:xfrm>
            <a:off x="180974" y="3913506"/>
            <a:ext cx="8782050" cy="488469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MX" sz="3500" dirty="0">
                <a:solidFill>
                  <a:schemeClr val="bg1"/>
                </a:solidFill>
                <a:latin typeface="Century Gothic" panose="020B0502020202020204" pitchFamily="34" charset="0"/>
              </a:rPr>
              <a:t>¡LOGRA UN CAMBIO RÁPIDO</a:t>
            </a:r>
          </a:p>
          <a:p>
            <a:pPr algn="ctr">
              <a:lnSpc>
                <a:spcPct val="100000"/>
              </a:lnSpc>
            </a:pPr>
            <a:r>
              <a:rPr lang="es-MX" sz="3500" dirty="0">
                <a:solidFill>
                  <a:schemeClr val="bg1"/>
                </a:solidFill>
                <a:latin typeface="Century Gothic" panose="020B0502020202020204" pitchFamily="34" charset="0"/>
              </a:rPr>
              <a:t>Y POTENTE!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EFC0F39-03BC-CD87-BC8A-EB1E9DA757ED}"/>
              </a:ext>
            </a:extLst>
          </p:cNvPr>
          <p:cNvSpPr txBox="1"/>
          <p:nvPr/>
        </p:nvSpPr>
        <p:spPr>
          <a:xfrm>
            <a:off x="700590" y="1682582"/>
            <a:ext cx="77428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“APLICA INMEDIATAMENTE…”</a:t>
            </a:r>
            <a:endParaRPr lang="es-MX" sz="6000" dirty="0"/>
          </a:p>
        </p:txBody>
      </p:sp>
      <p:pic>
        <p:nvPicPr>
          <p:cNvPr id="6" name="Imagen 11">
            <a:extLst>
              <a:ext uri="{FF2B5EF4-FFF2-40B4-BE49-F238E27FC236}">
                <a16:creationId xmlns:a16="http://schemas.microsoft.com/office/drawing/2014/main" id="{3A6791E7-6B4F-820E-8BE3-1AFAE7875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1091" y="240346"/>
            <a:ext cx="621141" cy="6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9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842E179-304F-7318-784D-ED26ED286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100">
                <a:latin typeface="Century Gothic" panose="020B0502020202020204" pitchFamily="34" charset="0"/>
              </a:rPr>
              <a:t>Técnicos</a:t>
            </a:r>
            <a:endParaRPr lang="es-CL" sz="2100">
              <a:latin typeface="Century Gothic" panose="020B0502020202020204" pitchFamily="34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918D3F6-1B1D-5733-AAA8-31C239ED6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100">
                <a:latin typeface="Century Gothic" panose="020B0502020202020204" pitchFamily="34" charset="0"/>
              </a:rPr>
              <a:t>Adaptativos</a:t>
            </a:r>
            <a:endParaRPr lang="es-CL" sz="2100">
              <a:latin typeface="Century Gothic" panose="020B0502020202020204" pitchFamily="34" charset="0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2F959D0-76C1-9A77-D54E-A3614EDD9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634" y="154514"/>
            <a:ext cx="6823203" cy="724376"/>
          </a:xfrm>
        </p:spPr>
        <p:txBody>
          <a:bodyPr/>
          <a:lstStyle/>
          <a:p>
            <a:r>
              <a:rPr lang="es-ES" sz="3000" dirty="0">
                <a:solidFill>
                  <a:srgbClr val="292F60"/>
                </a:solidFill>
                <a:latin typeface="Century Gothic" panose="020B0502020202020204" pitchFamily="34" charset="0"/>
              </a:rPr>
              <a:t>Gestión de Activos - Desafíos</a:t>
            </a:r>
            <a:endParaRPr lang="es-CL" sz="3000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EL CAMBIO EN LAS ORGANIZACIONES ¿UN DESAFÍO TÉCNICO O HUMANO? -  Lidercoachgroup">
            <a:extLst>
              <a:ext uri="{FF2B5EF4-FFF2-40B4-BE49-F238E27FC236}">
                <a16:creationId xmlns:a16="http://schemas.microsoft.com/office/drawing/2014/main" id="{A5D0518F-48C2-E34B-7F7B-717FF93F9FE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889841"/>
            <a:ext cx="3994547" cy="228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 técnica de solución de problemas de D´Zurilla y Goldfried - La Mente es  Maravillosa">
            <a:extLst>
              <a:ext uri="{FF2B5EF4-FFF2-40B4-BE49-F238E27FC236}">
                <a16:creationId xmlns:a16="http://schemas.microsoft.com/office/drawing/2014/main" id="{B5877C07-DE4C-BEA8-6E2E-3C941DEE4E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9" y="2841427"/>
            <a:ext cx="3571875" cy="237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ector Yin Yang - Descargar Vectores Gratis, Illustrator Graficos,  Plantillas Diseño">
            <a:extLst>
              <a:ext uri="{FF2B5EF4-FFF2-40B4-BE49-F238E27FC236}">
                <a16:creationId xmlns:a16="http://schemas.microsoft.com/office/drawing/2014/main" id="{32C02593-EC3B-61C7-944E-06C536A3B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88" y="1456695"/>
            <a:ext cx="1465904" cy="144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C4D2F19B-7A6E-C65E-BAAA-D8EA3A9C96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8614" r="2754" b="10861"/>
          <a:stretch/>
        </p:blipFill>
        <p:spPr>
          <a:xfrm>
            <a:off x="8041012" y="6026729"/>
            <a:ext cx="976825" cy="83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533702-BD53-FD0C-F383-AE91FE343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097232"/>
            <a:ext cx="6858000" cy="1316804"/>
          </a:xfrm>
        </p:spPr>
        <p:txBody>
          <a:bodyPr>
            <a:normAutofit/>
          </a:bodyPr>
          <a:lstStyle/>
          <a:p>
            <a:r>
              <a:rPr lang="es-CL" sz="4000" dirty="0">
                <a:latin typeface="Century Gothic" panose="020B0502020202020204" pitchFamily="34" charset="0"/>
              </a:rPr>
              <a:t>Soluciones implementadas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5AFC3A-1AE0-98AB-5A93-2963160E6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483091"/>
            <a:ext cx="6858000" cy="1241822"/>
          </a:xfrm>
        </p:spPr>
        <p:txBody>
          <a:bodyPr>
            <a:normAutofit/>
          </a:bodyPr>
          <a:lstStyle/>
          <a:p>
            <a:r>
              <a:rPr lang="es-CL" sz="2800" dirty="0">
                <a:latin typeface="Century Gothic" panose="020B0502020202020204" pitchFamily="34" charset="0"/>
              </a:rPr>
              <a:t>En ambientes de Excelencia de Gestión de Activos y Mantenimiento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4BB7C7F2-AFCD-537B-E3F5-32D794559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1091" y="240346"/>
            <a:ext cx="621141" cy="6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61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7DC468-428F-FF4D-8132-D68308B9E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934" y="932236"/>
            <a:ext cx="7208313" cy="724376"/>
          </a:xfrm>
        </p:spPr>
        <p:txBody>
          <a:bodyPr/>
          <a:lstStyle/>
          <a:p>
            <a:r>
              <a:rPr lang="es-419" sz="2800" dirty="0">
                <a:solidFill>
                  <a:srgbClr val="292F60"/>
                </a:solidFill>
                <a:latin typeface="Century Gothic" panose="020B0502020202020204" pitchFamily="34" charset="0"/>
              </a:rPr>
              <a:t>1</a:t>
            </a:r>
            <a:r>
              <a:rPr lang="es-419" sz="2800" noProof="0" dirty="0">
                <a:solidFill>
                  <a:srgbClr val="292F60"/>
                </a:solidFill>
                <a:latin typeface="Century Gothic" panose="020B0502020202020204" pitchFamily="34" charset="0"/>
              </a:rPr>
              <a:t>.- Gobierno y estructura organizacional </a:t>
            </a:r>
            <a:r>
              <a:rPr lang="es-419" sz="2800" dirty="0">
                <a:solidFill>
                  <a:srgbClr val="292F60"/>
                </a:solidFill>
                <a:latin typeface="Century Gothic" panose="020B0502020202020204" pitchFamily="34" charset="0"/>
              </a:rPr>
              <a:t>para la Gestión de Activos</a:t>
            </a:r>
            <a:endParaRPr lang="es-419" sz="2800" b="0" dirty="0">
              <a:solidFill>
                <a:srgbClr val="1F4969"/>
              </a:solidFill>
              <a:latin typeface="Gotham Black" panose="02000604040000020004" pitchFamily="50" charset="0"/>
            </a:endParaRPr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12766940-1C17-2641-85ED-6FE9CD5C00BE}"/>
              </a:ext>
            </a:extLst>
          </p:cNvPr>
          <p:cNvGrpSpPr/>
          <p:nvPr/>
        </p:nvGrpSpPr>
        <p:grpSpPr>
          <a:xfrm>
            <a:off x="455253" y="2194955"/>
            <a:ext cx="2650849" cy="2468090"/>
            <a:chOff x="1443884" y="1884896"/>
            <a:chExt cx="3020666" cy="2812410"/>
          </a:xfrm>
        </p:grpSpPr>
        <p:sp>
          <p:nvSpPr>
            <p:cNvPr id="52" name="Ring">
              <a:extLst>
                <a:ext uri="{FF2B5EF4-FFF2-40B4-BE49-F238E27FC236}">
                  <a16:creationId xmlns:a16="http://schemas.microsoft.com/office/drawing/2014/main" id="{A80E511A-A420-AA33-58B2-11135BBEA926}"/>
                </a:ext>
              </a:extLst>
            </p:cNvPr>
            <p:cNvSpPr/>
            <p:nvPr/>
          </p:nvSpPr>
          <p:spPr>
            <a:xfrm>
              <a:off x="1760983" y="2308210"/>
              <a:ext cx="2386467" cy="2386467"/>
            </a:xfrm>
            <a:prstGeom prst="ellipse">
              <a:avLst/>
            </a:prstGeom>
            <a:noFill/>
            <a:ln w="79375" cap="rnd">
              <a:solidFill>
                <a:schemeClr val="tx1">
                  <a:alpha val="2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760" dirty="0"/>
            </a:p>
          </p:txBody>
        </p:sp>
        <p:grpSp>
          <p:nvGrpSpPr>
            <p:cNvPr id="53" name="Group 6">
              <a:extLst>
                <a:ext uri="{FF2B5EF4-FFF2-40B4-BE49-F238E27FC236}">
                  <a16:creationId xmlns:a16="http://schemas.microsoft.com/office/drawing/2014/main" id="{322E7E95-E084-25E3-BAFB-3D2EE2423F01}"/>
                </a:ext>
              </a:extLst>
            </p:cNvPr>
            <p:cNvGrpSpPr/>
            <p:nvPr/>
          </p:nvGrpSpPr>
          <p:grpSpPr>
            <a:xfrm>
              <a:off x="1443884" y="3411771"/>
              <a:ext cx="1285535" cy="1285535"/>
              <a:chOff x="728853" y="3140423"/>
              <a:chExt cx="1285535" cy="1285535"/>
            </a:xfrm>
          </p:grpSpPr>
          <p:sp>
            <p:nvSpPr>
              <p:cNvPr id="86" name="Oval 3">
                <a:extLst>
                  <a:ext uri="{FF2B5EF4-FFF2-40B4-BE49-F238E27FC236}">
                    <a16:creationId xmlns:a16="http://schemas.microsoft.com/office/drawing/2014/main" id="{72B8DACB-AAB3-B26F-A826-0A2627405781}"/>
                  </a:ext>
                </a:extLst>
              </p:cNvPr>
              <p:cNvSpPr/>
              <p:nvPr/>
            </p:nvSpPr>
            <p:spPr>
              <a:xfrm>
                <a:off x="728853" y="3140423"/>
                <a:ext cx="1285535" cy="1285535"/>
              </a:xfrm>
              <a:prstGeom prst="ellipse">
                <a:avLst/>
              </a:prstGeom>
              <a:solidFill>
                <a:srgbClr val="004F58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419" sz="760" dirty="0"/>
              </a:p>
            </p:txBody>
          </p:sp>
          <p:sp>
            <p:nvSpPr>
              <p:cNvPr id="87" name="Freeform 264">
                <a:extLst>
                  <a:ext uri="{FF2B5EF4-FFF2-40B4-BE49-F238E27FC236}">
                    <a16:creationId xmlns:a16="http://schemas.microsoft.com/office/drawing/2014/main" id="{F9B3ADA1-EBCA-61FF-223C-F9E002F7E0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6114" y="3564177"/>
                <a:ext cx="403446" cy="438025"/>
              </a:xfrm>
              <a:custGeom>
                <a:avLst/>
                <a:gdLst>
                  <a:gd name="T0" fmla="*/ 20 w 74"/>
                  <a:gd name="T1" fmla="*/ 17 h 77"/>
                  <a:gd name="T2" fmla="*/ 36 w 74"/>
                  <a:gd name="T3" fmla="*/ 14 h 77"/>
                  <a:gd name="T4" fmla="*/ 37 w 74"/>
                  <a:gd name="T5" fmla="*/ 0 h 77"/>
                  <a:gd name="T6" fmla="*/ 38 w 74"/>
                  <a:gd name="T7" fmla="*/ 14 h 77"/>
                  <a:gd name="T8" fmla="*/ 54 w 74"/>
                  <a:gd name="T9" fmla="*/ 17 h 77"/>
                  <a:gd name="T10" fmla="*/ 59 w 74"/>
                  <a:gd name="T11" fmla="*/ 22 h 77"/>
                  <a:gd name="T12" fmla="*/ 57 w 74"/>
                  <a:gd name="T13" fmla="*/ 22 h 77"/>
                  <a:gd name="T14" fmla="*/ 37 w 74"/>
                  <a:gd name="T15" fmla="*/ 22 h 77"/>
                  <a:gd name="T16" fmla="*/ 17 w 74"/>
                  <a:gd name="T17" fmla="*/ 22 h 77"/>
                  <a:gd name="T18" fmla="*/ 15 w 74"/>
                  <a:gd name="T19" fmla="*/ 22 h 77"/>
                  <a:gd name="T20" fmla="*/ 73 w 74"/>
                  <a:gd name="T21" fmla="*/ 69 h 77"/>
                  <a:gd name="T22" fmla="*/ 53 w 74"/>
                  <a:gd name="T23" fmla="*/ 56 h 77"/>
                  <a:gd name="T24" fmla="*/ 44 w 74"/>
                  <a:gd name="T25" fmla="*/ 52 h 77"/>
                  <a:gd name="T26" fmla="*/ 52 w 74"/>
                  <a:gd name="T27" fmla="*/ 48 h 77"/>
                  <a:gd name="T28" fmla="*/ 53 w 74"/>
                  <a:gd name="T29" fmla="*/ 47 h 77"/>
                  <a:gd name="T30" fmla="*/ 51 w 74"/>
                  <a:gd name="T31" fmla="*/ 41 h 77"/>
                  <a:gd name="T32" fmla="*/ 51 w 74"/>
                  <a:gd name="T33" fmla="*/ 36 h 77"/>
                  <a:gd name="T34" fmla="*/ 64 w 74"/>
                  <a:gd name="T35" fmla="*/ 37 h 77"/>
                  <a:gd name="T36" fmla="*/ 62 w 74"/>
                  <a:gd name="T37" fmla="*/ 44 h 77"/>
                  <a:gd name="T38" fmla="*/ 62 w 74"/>
                  <a:gd name="T39" fmla="*/ 48 h 77"/>
                  <a:gd name="T40" fmla="*/ 65 w 74"/>
                  <a:gd name="T41" fmla="*/ 48 h 77"/>
                  <a:gd name="T42" fmla="*/ 57 w 74"/>
                  <a:gd name="T43" fmla="*/ 52 h 77"/>
                  <a:gd name="T44" fmla="*/ 57 w 74"/>
                  <a:gd name="T45" fmla="*/ 52 h 77"/>
                  <a:gd name="T46" fmla="*/ 59 w 74"/>
                  <a:gd name="T47" fmla="*/ 57 h 77"/>
                  <a:gd name="T48" fmla="*/ 54 w 74"/>
                  <a:gd name="T49" fmla="*/ 76 h 77"/>
                  <a:gd name="T50" fmla="*/ 21 w 74"/>
                  <a:gd name="T51" fmla="*/ 77 h 77"/>
                  <a:gd name="T52" fmla="*/ 20 w 74"/>
                  <a:gd name="T53" fmla="*/ 77 h 77"/>
                  <a:gd name="T54" fmla="*/ 23 w 74"/>
                  <a:gd name="T55" fmla="*/ 57 h 77"/>
                  <a:gd name="T56" fmla="*/ 31 w 74"/>
                  <a:gd name="T57" fmla="*/ 54 h 77"/>
                  <a:gd name="T58" fmla="*/ 32 w 74"/>
                  <a:gd name="T59" fmla="*/ 52 h 77"/>
                  <a:gd name="T60" fmla="*/ 29 w 74"/>
                  <a:gd name="T61" fmla="*/ 44 h 77"/>
                  <a:gd name="T62" fmla="*/ 37 w 74"/>
                  <a:gd name="T63" fmla="*/ 33 h 77"/>
                  <a:gd name="T64" fmla="*/ 45 w 74"/>
                  <a:gd name="T65" fmla="*/ 44 h 77"/>
                  <a:gd name="T66" fmla="*/ 42 w 74"/>
                  <a:gd name="T67" fmla="*/ 54 h 77"/>
                  <a:gd name="T68" fmla="*/ 42 w 74"/>
                  <a:gd name="T69" fmla="*/ 54 h 77"/>
                  <a:gd name="T70" fmla="*/ 51 w 74"/>
                  <a:gd name="T71" fmla="*/ 57 h 77"/>
                  <a:gd name="T72" fmla="*/ 35 w 74"/>
                  <a:gd name="T73" fmla="*/ 63 h 77"/>
                  <a:gd name="T74" fmla="*/ 38 w 74"/>
                  <a:gd name="T75" fmla="*/ 58 h 77"/>
                  <a:gd name="T76" fmla="*/ 21 w 74"/>
                  <a:gd name="T77" fmla="*/ 56 h 77"/>
                  <a:gd name="T78" fmla="*/ 1 w 74"/>
                  <a:gd name="T79" fmla="*/ 69 h 77"/>
                  <a:gd name="T80" fmla="*/ 0 w 74"/>
                  <a:gd name="T81" fmla="*/ 69 h 77"/>
                  <a:gd name="T82" fmla="*/ 9 w 74"/>
                  <a:gd name="T83" fmla="*/ 48 h 77"/>
                  <a:gd name="T84" fmla="*/ 11 w 74"/>
                  <a:gd name="T85" fmla="*/ 47 h 77"/>
                  <a:gd name="T86" fmla="*/ 12 w 74"/>
                  <a:gd name="T87" fmla="*/ 44 h 77"/>
                  <a:gd name="T88" fmla="*/ 9 w 74"/>
                  <a:gd name="T89" fmla="*/ 37 h 77"/>
                  <a:gd name="T90" fmla="*/ 23 w 74"/>
                  <a:gd name="T91" fmla="*/ 36 h 77"/>
                  <a:gd name="T92" fmla="*/ 22 w 74"/>
                  <a:gd name="T93" fmla="*/ 41 h 77"/>
                  <a:gd name="T94" fmla="*/ 21 w 74"/>
                  <a:gd name="T95" fmla="*/ 48 h 77"/>
                  <a:gd name="T96" fmla="*/ 22 w 74"/>
                  <a:gd name="T97" fmla="*/ 48 h 77"/>
                  <a:gd name="T98" fmla="*/ 30 w 74"/>
                  <a:gd name="T99" fmla="*/ 52 h 77"/>
                  <a:gd name="T100" fmla="*/ 21 w 74"/>
                  <a:gd name="T101" fmla="*/ 56 h 77"/>
                  <a:gd name="T102" fmla="*/ 14 w 74"/>
                  <a:gd name="T103" fmla="*/ 56 h 77"/>
                  <a:gd name="T104" fmla="*/ 17 w 74"/>
                  <a:gd name="T105" fmla="*/ 5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4" h="77">
                    <a:moveTo>
                      <a:pt x="11" y="18"/>
                    </a:moveTo>
                    <a:cubicBezTo>
                      <a:pt x="11" y="15"/>
                      <a:pt x="13" y="13"/>
                      <a:pt x="16" y="13"/>
                    </a:cubicBezTo>
                    <a:cubicBezTo>
                      <a:pt x="18" y="13"/>
                      <a:pt x="19" y="15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15"/>
                      <a:pt x="34" y="14"/>
                      <a:pt x="36" y="14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4" y="9"/>
                      <a:pt x="32" y="7"/>
                      <a:pt x="32" y="5"/>
                    </a:cubicBezTo>
                    <a:cubicBezTo>
                      <a:pt x="32" y="2"/>
                      <a:pt x="34" y="0"/>
                      <a:pt x="37" y="0"/>
                    </a:cubicBezTo>
                    <a:cubicBezTo>
                      <a:pt x="39" y="0"/>
                      <a:pt x="41" y="2"/>
                      <a:pt x="41" y="5"/>
                    </a:cubicBezTo>
                    <a:cubicBezTo>
                      <a:pt x="41" y="7"/>
                      <a:pt x="40" y="9"/>
                      <a:pt x="38" y="9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9" y="14"/>
                      <a:pt x="40" y="15"/>
                      <a:pt x="41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5"/>
                      <a:pt x="56" y="13"/>
                      <a:pt x="58" y="13"/>
                    </a:cubicBezTo>
                    <a:cubicBezTo>
                      <a:pt x="60" y="13"/>
                      <a:pt x="62" y="15"/>
                      <a:pt x="62" y="18"/>
                    </a:cubicBezTo>
                    <a:cubicBezTo>
                      <a:pt x="62" y="20"/>
                      <a:pt x="61" y="22"/>
                      <a:pt x="59" y="22"/>
                    </a:cubicBezTo>
                    <a:cubicBezTo>
                      <a:pt x="59" y="27"/>
                      <a:pt x="59" y="27"/>
                      <a:pt x="59" y="27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55" y="22"/>
                      <a:pt x="54" y="20"/>
                      <a:pt x="54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21"/>
                      <a:pt x="39" y="22"/>
                      <a:pt x="37" y="22"/>
                    </a:cubicBezTo>
                    <a:cubicBezTo>
                      <a:pt x="35" y="22"/>
                      <a:pt x="33" y="21"/>
                      <a:pt x="33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20"/>
                      <a:pt x="18" y="22"/>
                      <a:pt x="17" y="22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3" y="22"/>
                      <a:pt x="11" y="20"/>
                      <a:pt x="11" y="18"/>
                    </a:cubicBezTo>
                    <a:close/>
                    <a:moveTo>
                      <a:pt x="74" y="68"/>
                    </a:moveTo>
                    <a:cubicBezTo>
                      <a:pt x="74" y="69"/>
                      <a:pt x="74" y="69"/>
                      <a:pt x="73" y="69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4" y="58"/>
                      <a:pt x="53" y="57"/>
                      <a:pt x="53" y="56"/>
                    </a:cubicBezTo>
                    <a:cubicBezTo>
                      <a:pt x="51" y="55"/>
                      <a:pt x="49" y="54"/>
                      <a:pt x="45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52"/>
                      <a:pt x="44" y="51"/>
                      <a:pt x="44" y="51"/>
                    </a:cubicBezTo>
                    <a:cubicBezTo>
                      <a:pt x="45" y="50"/>
                      <a:pt x="48" y="49"/>
                      <a:pt x="50" y="48"/>
                    </a:cubicBezTo>
                    <a:cubicBezTo>
                      <a:pt x="51" y="48"/>
                      <a:pt x="52" y="48"/>
                      <a:pt x="52" y="48"/>
                    </a:cubicBezTo>
                    <a:cubicBezTo>
                      <a:pt x="52" y="48"/>
                      <a:pt x="52" y="48"/>
                      <a:pt x="52" y="48"/>
                    </a:cubicBezTo>
                    <a:cubicBezTo>
                      <a:pt x="52" y="48"/>
                      <a:pt x="53" y="48"/>
                      <a:pt x="53" y="47"/>
                    </a:cubicBezTo>
                    <a:cubicBezTo>
                      <a:pt x="53" y="47"/>
                      <a:pt x="53" y="47"/>
                      <a:pt x="53" y="47"/>
                    </a:cubicBezTo>
                    <a:cubicBezTo>
                      <a:pt x="53" y="47"/>
                      <a:pt x="53" y="47"/>
                      <a:pt x="53" y="46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3"/>
                      <a:pt x="52" y="42"/>
                      <a:pt x="51" y="41"/>
                    </a:cubicBezTo>
                    <a:cubicBezTo>
                      <a:pt x="51" y="41"/>
                      <a:pt x="50" y="40"/>
                      <a:pt x="50" y="39"/>
                    </a:cubicBezTo>
                    <a:cubicBezTo>
                      <a:pt x="50" y="38"/>
                      <a:pt x="50" y="37"/>
                      <a:pt x="51" y="37"/>
                    </a:cubicBezTo>
                    <a:cubicBezTo>
                      <a:pt x="51" y="37"/>
                      <a:pt x="51" y="36"/>
                      <a:pt x="51" y="36"/>
                    </a:cubicBezTo>
                    <a:cubicBezTo>
                      <a:pt x="51" y="31"/>
                      <a:pt x="53" y="28"/>
                      <a:pt x="58" y="28"/>
                    </a:cubicBezTo>
                    <a:cubicBezTo>
                      <a:pt x="62" y="28"/>
                      <a:pt x="64" y="31"/>
                      <a:pt x="64" y="36"/>
                    </a:cubicBezTo>
                    <a:cubicBezTo>
                      <a:pt x="64" y="36"/>
                      <a:pt x="64" y="37"/>
                      <a:pt x="64" y="37"/>
                    </a:cubicBezTo>
                    <a:cubicBezTo>
                      <a:pt x="65" y="37"/>
                      <a:pt x="65" y="38"/>
                      <a:pt x="65" y="39"/>
                    </a:cubicBezTo>
                    <a:cubicBezTo>
                      <a:pt x="65" y="40"/>
                      <a:pt x="64" y="41"/>
                      <a:pt x="64" y="41"/>
                    </a:cubicBezTo>
                    <a:cubicBezTo>
                      <a:pt x="63" y="42"/>
                      <a:pt x="63" y="43"/>
                      <a:pt x="62" y="44"/>
                    </a:cubicBezTo>
                    <a:cubicBezTo>
                      <a:pt x="62" y="46"/>
                      <a:pt x="62" y="47"/>
                      <a:pt x="62" y="47"/>
                    </a:cubicBezTo>
                    <a:cubicBezTo>
                      <a:pt x="62" y="47"/>
                      <a:pt x="62" y="48"/>
                      <a:pt x="62" y="48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64" y="48"/>
                      <a:pt x="64" y="48"/>
                      <a:pt x="65" y="48"/>
                    </a:cubicBezTo>
                    <a:cubicBezTo>
                      <a:pt x="67" y="49"/>
                      <a:pt x="70" y="50"/>
                      <a:pt x="71" y="51"/>
                    </a:cubicBezTo>
                    <a:cubicBezTo>
                      <a:pt x="72" y="53"/>
                      <a:pt x="73" y="66"/>
                      <a:pt x="74" y="68"/>
                    </a:cubicBezTo>
                    <a:close/>
                    <a:moveTo>
                      <a:pt x="57" y="52"/>
                    </a:moveTo>
                    <a:cubicBezTo>
                      <a:pt x="53" y="49"/>
                      <a:pt x="53" y="49"/>
                      <a:pt x="53" y="49"/>
                    </a:cubicBezTo>
                    <a:cubicBezTo>
                      <a:pt x="56" y="56"/>
                      <a:pt x="56" y="56"/>
                      <a:pt x="56" y="56"/>
                    </a:cubicBezTo>
                    <a:lnTo>
                      <a:pt x="57" y="52"/>
                    </a:lnTo>
                    <a:close/>
                    <a:moveTo>
                      <a:pt x="62" y="49"/>
                    </a:moveTo>
                    <a:cubicBezTo>
                      <a:pt x="58" y="52"/>
                      <a:pt x="58" y="52"/>
                      <a:pt x="58" y="52"/>
                    </a:cubicBezTo>
                    <a:cubicBezTo>
                      <a:pt x="59" y="57"/>
                      <a:pt x="59" y="57"/>
                      <a:pt x="59" y="57"/>
                    </a:cubicBezTo>
                    <a:lnTo>
                      <a:pt x="62" y="49"/>
                    </a:lnTo>
                    <a:close/>
                    <a:moveTo>
                      <a:pt x="51" y="57"/>
                    </a:moveTo>
                    <a:cubicBezTo>
                      <a:pt x="53" y="59"/>
                      <a:pt x="54" y="73"/>
                      <a:pt x="54" y="76"/>
                    </a:cubicBezTo>
                    <a:cubicBezTo>
                      <a:pt x="54" y="76"/>
                      <a:pt x="54" y="76"/>
                      <a:pt x="54" y="77"/>
                    </a:cubicBezTo>
                    <a:cubicBezTo>
                      <a:pt x="54" y="77"/>
                      <a:pt x="53" y="77"/>
                      <a:pt x="53" y="77"/>
                    </a:cubicBezTo>
                    <a:cubicBezTo>
                      <a:pt x="21" y="77"/>
                      <a:pt x="21" y="77"/>
                      <a:pt x="21" y="77"/>
                    </a:cubicBezTo>
                    <a:cubicBezTo>
                      <a:pt x="21" y="77"/>
                      <a:pt x="21" y="77"/>
                      <a:pt x="20" y="77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3"/>
                      <a:pt x="21" y="59"/>
                      <a:pt x="23" y="57"/>
                    </a:cubicBezTo>
                    <a:cubicBezTo>
                      <a:pt x="24" y="56"/>
                      <a:pt x="26" y="55"/>
                      <a:pt x="29" y="55"/>
                    </a:cubicBezTo>
                    <a:cubicBezTo>
                      <a:pt x="30" y="54"/>
                      <a:pt x="30" y="54"/>
                      <a:pt x="31" y="54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1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3"/>
                      <a:pt x="32" y="53"/>
                      <a:pt x="32" y="52"/>
                    </a:cubicBezTo>
                    <a:cubicBezTo>
                      <a:pt x="32" y="51"/>
                      <a:pt x="32" y="51"/>
                      <a:pt x="32" y="50"/>
                    </a:cubicBezTo>
                    <a:cubicBezTo>
                      <a:pt x="31" y="49"/>
                      <a:pt x="31" y="48"/>
                      <a:pt x="30" y="47"/>
                    </a:cubicBezTo>
                    <a:cubicBezTo>
                      <a:pt x="30" y="46"/>
                      <a:pt x="29" y="46"/>
                      <a:pt x="29" y="44"/>
                    </a:cubicBezTo>
                    <a:cubicBezTo>
                      <a:pt x="29" y="43"/>
                      <a:pt x="29" y="43"/>
                      <a:pt x="29" y="42"/>
                    </a:cubicBezTo>
                    <a:cubicBezTo>
                      <a:pt x="29" y="42"/>
                      <a:pt x="29" y="42"/>
                      <a:pt x="29" y="41"/>
                    </a:cubicBezTo>
                    <a:cubicBezTo>
                      <a:pt x="29" y="37"/>
                      <a:pt x="32" y="33"/>
                      <a:pt x="37" y="33"/>
                    </a:cubicBezTo>
                    <a:cubicBezTo>
                      <a:pt x="41" y="33"/>
                      <a:pt x="44" y="37"/>
                      <a:pt x="44" y="41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4" y="43"/>
                      <a:pt x="45" y="43"/>
                      <a:pt x="45" y="44"/>
                    </a:cubicBezTo>
                    <a:cubicBezTo>
                      <a:pt x="44" y="46"/>
                      <a:pt x="44" y="46"/>
                      <a:pt x="43" y="47"/>
                    </a:cubicBezTo>
                    <a:cubicBezTo>
                      <a:pt x="43" y="48"/>
                      <a:pt x="42" y="49"/>
                      <a:pt x="41" y="50"/>
                    </a:cubicBezTo>
                    <a:cubicBezTo>
                      <a:pt x="41" y="52"/>
                      <a:pt x="42" y="53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3" y="54"/>
                    </a:cubicBezTo>
                    <a:cubicBezTo>
                      <a:pt x="43" y="54"/>
                      <a:pt x="44" y="54"/>
                      <a:pt x="45" y="55"/>
                    </a:cubicBezTo>
                    <a:cubicBezTo>
                      <a:pt x="47" y="55"/>
                      <a:pt x="50" y="56"/>
                      <a:pt x="51" y="57"/>
                    </a:cubicBezTo>
                    <a:close/>
                    <a:moveTo>
                      <a:pt x="36" y="58"/>
                    </a:moveTo>
                    <a:cubicBezTo>
                      <a:pt x="32" y="55"/>
                      <a:pt x="32" y="55"/>
                      <a:pt x="32" y="55"/>
                    </a:cubicBezTo>
                    <a:cubicBezTo>
                      <a:pt x="35" y="63"/>
                      <a:pt x="35" y="63"/>
                      <a:pt x="35" y="63"/>
                    </a:cubicBezTo>
                    <a:lnTo>
                      <a:pt x="36" y="58"/>
                    </a:lnTo>
                    <a:close/>
                    <a:moveTo>
                      <a:pt x="41" y="55"/>
                    </a:moveTo>
                    <a:cubicBezTo>
                      <a:pt x="38" y="58"/>
                      <a:pt x="38" y="58"/>
                      <a:pt x="38" y="58"/>
                    </a:cubicBezTo>
                    <a:cubicBezTo>
                      <a:pt x="39" y="64"/>
                      <a:pt x="39" y="64"/>
                      <a:pt x="39" y="64"/>
                    </a:cubicBezTo>
                    <a:lnTo>
                      <a:pt x="41" y="55"/>
                    </a:lnTo>
                    <a:close/>
                    <a:moveTo>
                      <a:pt x="21" y="56"/>
                    </a:moveTo>
                    <a:cubicBezTo>
                      <a:pt x="21" y="57"/>
                      <a:pt x="19" y="58"/>
                      <a:pt x="18" y="69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1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8"/>
                    </a:cubicBezTo>
                    <a:cubicBezTo>
                      <a:pt x="0" y="66"/>
                      <a:pt x="1" y="53"/>
                      <a:pt x="3" y="51"/>
                    </a:cubicBezTo>
                    <a:cubicBezTo>
                      <a:pt x="4" y="50"/>
                      <a:pt x="6" y="49"/>
                      <a:pt x="9" y="48"/>
                    </a:cubicBezTo>
                    <a:cubicBezTo>
                      <a:pt x="9" y="48"/>
                      <a:pt x="10" y="48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8"/>
                      <a:pt x="11" y="48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7"/>
                      <a:pt x="12" y="47"/>
                      <a:pt x="12" y="46"/>
                    </a:cubicBezTo>
                    <a:cubicBezTo>
                      <a:pt x="12" y="45"/>
                      <a:pt x="12" y="45"/>
                      <a:pt x="12" y="44"/>
                    </a:cubicBezTo>
                    <a:cubicBezTo>
                      <a:pt x="11" y="43"/>
                      <a:pt x="10" y="42"/>
                      <a:pt x="10" y="41"/>
                    </a:cubicBezTo>
                    <a:cubicBezTo>
                      <a:pt x="10" y="41"/>
                      <a:pt x="9" y="40"/>
                      <a:pt x="9" y="39"/>
                    </a:cubicBezTo>
                    <a:cubicBezTo>
                      <a:pt x="8" y="38"/>
                      <a:pt x="9" y="37"/>
                      <a:pt x="9" y="37"/>
                    </a:cubicBezTo>
                    <a:cubicBezTo>
                      <a:pt x="9" y="37"/>
                      <a:pt x="9" y="36"/>
                      <a:pt x="9" y="36"/>
                    </a:cubicBezTo>
                    <a:cubicBezTo>
                      <a:pt x="9" y="31"/>
                      <a:pt x="12" y="28"/>
                      <a:pt x="16" y="28"/>
                    </a:cubicBezTo>
                    <a:cubicBezTo>
                      <a:pt x="20" y="28"/>
                      <a:pt x="23" y="31"/>
                      <a:pt x="23" y="36"/>
                    </a:cubicBezTo>
                    <a:cubicBezTo>
                      <a:pt x="23" y="36"/>
                      <a:pt x="23" y="37"/>
                      <a:pt x="23" y="37"/>
                    </a:cubicBezTo>
                    <a:cubicBezTo>
                      <a:pt x="23" y="37"/>
                      <a:pt x="24" y="38"/>
                      <a:pt x="23" y="39"/>
                    </a:cubicBezTo>
                    <a:cubicBezTo>
                      <a:pt x="23" y="40"/>
                      <a:pt x="22" y="41"/>
                      <a:pt x="22" y="41"/>
                    </a:cubicBezTo>
                    <a:cubicBezTo>
                      <a:pt x="22" y="42"/>
                      <a:pt x="21" y="43"/>
                      <a:pt x="20" y="44"/>
                    </a:cubicBezTo>
                    <a:cubicBezTo>
                      <a:pt x="20" y="46"/>
                      <a:pt x="20" y="47"/>
                      <a:pt x="21" y="47"/>
                    </a:cubicBezTo>
                    <a:cubicBezTo>
                      <a:pt x="21" y="47"/>
                      <a:pt x="21" y="48"/>
                      <a:pt x="21" y="48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1" y="48"/>
                      <a:pt x="21" y="48"/>
                      <a:pt x="22" y="48"/>
                    </a:cubicBezTo>
                    <a:cubicBezTo>
                      <a:pt x="22" y="48"/>
                      <a:pt x="23" y="48"/>
                      <a:pt x="23" y="48"/>
                    </a:cubicBezTo>
                    <a:cubicBezTo>
                      <a:pt x="26" y="49"/>
                      <a:pt x="28" y="50"/>
                      <a:pt x="29" y="51"/>
                    </a:cubicBezTo>
                    <a:cubicBezTo>
                      <a:pt x="30" y="51"/>
                      <a:pt x="30" y="52"/>
                      <a:pt x="30" y="52"/>
                    </a:cubicBezTo>
                    <a:cubicBezTo>
                      <a:pt x="30" y="52"/>
                      <a:pt x="29" y="52"/>
                      <a:pt x="29" y="53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5" y="54"/>
                      <a:pt x="22" y="55"/>
                      <a:pt x="21" y="56"/>
                    </a:cubicBezTo>
                    <a:close/>
                    <a:moveTo>
                      <a:pt x="15" y="52"/>
                    </a:moveTo>
                    <a:cubicBezTo>
                      <a:pt x="12" y="49"/>
                      <a:pt x="12" y="49"/>
                      <a:pt x="12" y="49"/>
                    </a:cubicBezTo>
                    <a:cubicBezTo>
                      <a:pt x="14" y="56"/>
                      <a:pt x="14" y="56"/>
                      <a:pt x="14" y="56"/>
                    </a:cubicBezTo>
                    <a:lnTo>
                      <a:pt x="15" y="52"/>
                    </a:lnTo>
                    <a:close/>
                    <a:moveTo>
                      <a:pt x="20" y="49"/>
                    </a:moveTo>
                    <a:cubicBezTo>
                      <a:pt x="17" y="52"/>
                      <a:pt x="17" y="52"/>
                      <a:pt x="17" y="52"/>
                    </a:cubicBezTo>
                    <a:cubicBezTo>
                      <a:pt x="18" y="57"/>
                      <a:pt x="18" y="57"/>
                      <a:pt x="18" y="57"/>
                    </a:cubicBezTo>
                    <a:lnTo>
                      <a:pt x="20" y="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419" sz="760" dirty="0"/>
              </a:p>
            </p:txBody>
          </p:sp>
        </p:grpSp>
        <p:sp>
          <p:nvSpPr>
            <p:cNvPr id="84" name="Oval 1">
              <a:extLst>
                <a:ext uri="{FF2B5EF4-FFF2-40B4-BE49-F238E27FC236}">
                  <a16:creationId xmlns:a16="http://schemas.microsoft.com/office/drawing/2014/main" id="{C4B02696-96E3-FC6A-287A-35D59B84E027}"/>
                </a:ext>
              </a:extLst>
            </p:cNvPr>
            <p:cNvSpPr/>
            <p:nvPr/>
          </p:nvSpPr>
          <p:spPr>
            <a:xfrm>
              <a:off x="2311449" y="1884896"/>
              <a:ext cx="1285535" cy="1285534"/>
            </a:xfrm>
            <a:prstGeom prst="ellipse">
              <a:avLst/>
            </a:prstGeom>
            <a:solidFill>
              <a:schemeClr val="accent3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419" sz="760" dirty="0"/>
            </a:p>
          </p:txBody>
        </p:sp>
        <p:grpSp>
          <p:nvGrpSpPr>
            <p:cNvPr id="55" name="Group 7">
              <a:extLst>
                <a:ext uri="{FF2B5EF4-FFF2-40B4-BE49-F238E27FC236}">
                  <a16:creationId xmlns:a16="http://schemas.microsoft.com/office/drawing/2014/main" id="{189424C4-E492-723B-951E-B56C70014DF0}"/>
                </a:ext>
              </a:extLst>
            </p:cNvPr>
            <p:cNvGrpSpPr/>
            <p:nvPr/>
          </p:nvGrpSpPr>
          <p:grpSpPr>
            <a:xfrm>
              <a:off x="3179015" y="3411771"/>
              <a:ext cx="1285535" cy="1285535"/>
              <a:chOff x="2463983" y="3140423"/>
              <a:chExt cx="1285535" cy="1285535"/>
            </a:xfrm>
          </p:grpSpPr>
          <p:sp>
            <p:nvSpPr>
              <p:cNvPr id="80" name="Oval 2">
                <a:extLst>
                  <a:ext uri="{FF2B5EF4-FFF2-40B4-BE49-F238E27FC236}">
                    <a16:creationId xmlns:a16="http://schemas.microsoft.com/office/drawing/2014/main" id="{B8EEE9E4-3564-92E8-7FC5-487C6C74D082}"/>
                  </a:ext>
                </a:extLst>
              </p:cNvPr>
              <p:cNvSpPr/>
              <p:nvPr/>
            </p:nvSpPr>
            <p:spPr>
              <a:xfrm>
                <a:off x="2463983" y="3140423"/>
                <a:ext cx="1285535" cy="1285535"/>
              </a:xfrm>
              <a:prstGeom prst="ellipse">
                <a:avLst/>
              </a:prstGeom>
              <a:solidFill>
                <a:srgbClr val="8E3086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419" sz="760" dirty="0"/>
              </a:p>
            </p:txBody>
          </p:sp>
          <p:sp>
            <p:nvSpPr>
              <p:cNvPr id="83" name="Freeform 263">
                <a:extLst>
                  <a:ext uri="{FF2B5EF4-FFF2-40B4-BE49-F238E27FC236}">
                    <a16:creationId xmlns:a16="http://schemas.microsoft.com/office/drawing/2014/main" id="{319D294D-9565-A52A-6FBB-55970F7BEA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06573" y="3571998"/>
                <a:ext cx="404598" cy="422381"/>
              </a:xfrm>
              <a:custGeom>
                <a:avLst/>
                <a:gdLst>
                  <a:gd name="T0" fmla="*/ 3 w 77"/>
                  <a:gd name="T1" fmla="*/ 30 h 77"/>
                  <a:gd name="T2" fmla="*/ 30 w 77"/>
                  <a:gd name="T3" fmla="*/ 5 h 77"/>
                  <a:gd name="T4" fmla="*/ 7 w 77"/>
                  <a:gd name="T5" fmla="*/ 31 h 77"/>
                  <a:gd name="T6" fmla="*/ 71 w 77"/>
                  <a:gd name="T7" fmla="*/ 31 h 77"/>
                  <a:gd name="T8" fmla="*/ 74 w 77"/>
                  <a:gd name="T9" fmla="*/ 30 h 77"/>
                  <a:gd name="T10" fmla="*/ 47 w 77"/>
                  <a:gd name="T11" fmla="*/ 5 h 77"/>
                  <a:gd name="T12" fmla="*/ 71 w 77"/>
                  <a:gd name="T13" fmla="*/ 31 h 77"/>
                  <a:gd name="T14" fmla="*/ 72 w 77"/>
                  <a:gd name="T15" fmla="*/ 43 h 77"/>
                  <a:gd name="T16" fmla="*/ 61 w 77"/>
                  <a:gd name="T17" fmla="*/ 40 h 77"/>
                  <a:gd name="T18" fmla="*/ 55 w 77"/>
                  <a:gd name="T19" fmla="*/ 61 h 77"/>
                  <a:gd name="T20" fmla="*/ 40 w 77"/>
                  <a:gd name="T21" fmla="*/ 68 h 77"/>
                  <a:gd name="T22" fmla="*/ 39 w 77"/>
                  <a:gd name="T23" fmla="*/ 77 h 77"/>
                  <a:gd name="T24" fmla="*/ 38 w 77"/>
                  <a:gd name="T25" fmla="*/ 68 h 77"/>
                  <a:gd name="T26" fmla="*/ 22 w 77"/>
                  <a:gd name="T27" fmla="*/ 61 h 77"/>
                  <a:gd name="T28" fmla="*/ 16 w 77"/>
                  <a:gd name="T29" fmla="*/ 40 h 77"/>
                  <a:gd name="T30" fmla="*/ 5 w 77"/>
                  <a:gd name="T31" fmla="*/ 43 h 77"/>
                  <a:gd name="T32" fmla="*/ 5 w 77"/>
                  <a:gd name="T33" fmla="*/ 34 h 77"/>
                  <a:gd name="T34" fmla="*/ 16 w 77"/>
                  <a:gd name="T35" fmla="*/ 38 h 77"/>
                  <a:gd name="T36" fmla="*/ 22 w 77"/>
                  <a:gd name="T37" fmla="*/ 16 h 77"/>
                  <a:gd name="T38" fmla="*/ 38 w 77"/>
                  <a:gd name="T39" fmla="*/ 9 h 77"/>
                  <a:gd name="T40" fmla="*/ 39 w 77"/>
                  <a:gd name="T41" fmla="*/ 0 h 77"/>
                  <a:gd name="T42" fmla="*/ 40 w 77"/>
                  <a:gd name="T43" fmla="*/ 9 h 77"/>
                  <a:gd name="T44" fmla="*/ 55 w 77"/>
                  <a:gd name="T45" fmla="*/ 16 h 77"/>
                  <a:gd name="T46" fmla="*/ 61 w 77"/>
                  <a:gd name="T47" fmla="*/ 38 h 77"/>
                  <a:gd name="T48" fmla="*/ 72 w 77"/>
                  <a:gd name="T49" fmla="*/ 34 h 77"/>
                  <a:gd name="T50" fmla="*/ 39 w 77"/>
                  <a:gd name="T51" fmla="*/ 8 h 77"/>
                  <a:gd name="T52" fmla="*/ 39 w 77"/>
                  <a:gd name="T53" fmla="*/ 2 h 77"/>
                  <a:gd name="T54" fmla="*/ 39 w 77"/>
                  <a:gd name="T55" fmla="*/ 8 h 77"/>
                  <a:gd name="T56" fmla="*/ 5 w 77"/>
                  <a:gd name="T57" fmla="*/ 36 h 77"/>
                  <a:gd name="T58" fmla="*/ 5 w 77"/>
                  <a:gd name="T59" fmla="*/ 41 h 77"/>
                  <a:gd name="T60" fmla="*/ 39 w 77"/>
                  <a:gd name="T61" fmla="*/ 70 h 77"/>
                  <a:gd name="T62" fmla="*/ 39 w 77"/>
                  <a:gd name="T63" fmla="*/ 75 h 77"/>
                  <a:gd name="T64" fmla="*/ 39 w 77"/>
                  <a:gd name="T65" fmla="*/ 70 h 77"/>
                  <a:gd name="T66" fmla="*/ 52 w 77"/>
                  <a:gd name="T67" fmla="*/ 47 h 77"/>
                  <a:gd name="T68" fmla="*/ 42 w 77"/>
                  <a:gd name="T69" fmla="*/ 39 h 77"/>
                  <a:gd name="T70" fmla="*/ 46 w 77"/>
                  <a:gd name="T71" fmla="*/ 33 h 77"/>
                  <a:gd name="T72" fmla="*/ 45 w 77"/>
                  <a:gd name="T73" fmla="*/ 30 h 77"/>
                  <a:gd name="T74" fmla="*/ 32 w 77"/>
                  <a:gd name="T75" fmla="*/ 30 h 77"/>
                  <a:gd name="T76" fmla="*/ 31 w 77"/>
                  <a:gd name="T77" fmla="*/ 33 h 77"/>
                  <a:gd name="T78" fmla="*/ 35 w 77"/>
                  <a:gd name="T79" fmla="*/ 39 h 77"/>
                  <a:gd name="T80" fmla="*/ 25 w 77"/>
                  <a:gd name="T81" fmla="*/ 47 h 77"/>
                  <a:gd name="T82" fmla="*/ 55 w 77"/>
                  <a:gd name="T83" fmla="*/ 54 h 77"/>
                  <a:gd name="T84" fmla="*/ 72 w 77"/>
                  <a:gd name="T85" fmla="*/ 36 h 77"/>
                  <a:gd name="T86" fmla="*/ 72 w 77"/>
                  <a:gd name="T87" fmla="*/ 41 h 77"/>
                  <a:gd name="T88" fmla="*/ 71 w 77"/>
                  <a:gd name="T89" fmla="*/ 47 h 77"/>
                  <a:gd name="T90" fmla="*/ 47 w 77"/>
                  <a:gd name="T91" fmla="*/ 73 h 77"/>
                  <a:gd name="T92" fmla="*/ 74 w 77"/>
                  <a:gd name="T93" fmla="*/ 47 h 77"/>
                  <a:gd name="T94" fmla="*/ 71 w 77"/>
                  <a:gd name="T95" fmla="*/ 47 h 77"/>
                  <a:gd name="T96" fmla="*/ 5 w 77"/>
                  <a:gd name="T97" fmla="*/ 47 h 77"/>
                  <a:gd name="T98" fmla="*/ 30 w 77"/>
                  <a:gd name="T99" fmla="*/ 74 h 77"/>
                  <a:gd name="T100" fmla="*/ 30 w 77"/>
                  <a:gd name="T101" fmla="*/ 7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7" h="77">
                    <a:moveTo>
                      <a:pt x="5" y="30"/>
                    </a:moveTo>
                    <a:cubicBezTo>
                      <a:pt x="4" y="30"/>
                      <a:pt x="4" y="30"/>
                      <a:pt x="3" y="30"/>
                    </a:cubicBezTo>
                    <a:cubicBezTo>
                      <a:pt x="7" y="17"/>
                      <a:pt x="17" y="7"/>
                      <a:pt x="30" y="4"/>
                    </a:cubicBezTo>
                    <a:cubicBezTo>
                      <a:pt x="30" y="4"/>
                      <a:pt x="30" y="4"/>
                      <a:pt x="30" y="5"/>
                    </a:cubicBezTo>
                    <a:cubicBezTo>
                      <a:pt x="30" y="5"/>
                      <a:pt x="30" y="6"/>
                      <a:pt x="30" y="7"/>
                    </a:cubicBezTo>
                    <a:cubicBezTo>
                      <a:pt x="19" y="10"/>
                      <a:pt x="9" y="19"/>
                      <a:pt x="7" y="31"/>
                    </a:cubicBezTo>
                    <a:cubicBezTo>
                      <a:pt x="6" y="30"/>
                      <a:pt x="5" y="30"/>
                      <a:pt x="5" y="30"/>
                    </a:cubicBezTo>
                    <a:close/>
                    <a:moveTo>
                      <a:pt x="71" y="31"/>
                    </a:moveTo>
                    <a:cubicBezTo>
                      <a:pt x="71" y="30"/>
                      <a:pt x="72" y="30"/>
                      <a:pt x="72" y="30"/>
                    </a:cubicBezTo>
                    <a:cubicBezTo>
                      <a:pt x="73" y="30"/>
                      <a:pt x="73" y="30"/>
                      <a:pt x="74" y="30"/>
                    </a:cubicBezTo>
                    <a:cubicBezTo>
                      <a:pt x="70" y="17"/>
                      <a:pt x="60" y="7"/>
                      <a:pt x="47" y="4"/>
                    </a:cubicBezTo>
                    <a:cubicBezTo>
                      <a:pt x="47" y="4"/>
                      <a:pt x="47" y="4"/>
                      <a:pt x="47" y="5"/>
                    </a:cubicBezTo>
                    <a:cubicBezTo>
                      <a:pt x="47" y="5"/>
                      <a:pt x="47" y="6"/>
                      <a:pt x="47" y="7"/>
                    </a:cubicBezTo>
                    <a:cubicBezTo>
                      <a:pt x="58" y="10"/>
                      <a:pt x="68" y="19"/>
                      <a:pt x="71" y="31"/>
                    </a:cubicBezTo>
                    <a:close/>
                    <a:moveTo>
                      <a:pt x="77" y="39"/>
                    </a:moveTo>
                    <a:cubicBezTo>
                      <a:pt x="77" y="41"/>
                      <a:pt x="75" y="43"/>
                      <a:pt x="72" y="43"/>
                    </a:cubicBezTo>
                    <a:cubicBezTo>
                      <a:pt x="70" y="43"/>
                      <a:pt x="68" y="42"/>
                      <a:pt x="68" y="40"/>
                    </a:cubicBezTo>
                    <a:cubicBezTo>
                      <a:pt x="61" y="40"/>
                      <a:pt x="61" y="40"/>
                      <a:pt x="61" y="40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8"/>
                      <a:pt x="58" y="61"/>
                      <a:pt x="55" y="61"/>
                    </a:cubicBezTo>
                    <a:cubicBezTo>
                      <a:pt x="40" y="61"/>
                      <a:pt x="40" y="61"/>
                      <a:pt x="40" y="61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2" y="68"/>
                      <a:pt x="43" y="70"/>
                      <a:pt x="43" y="73"/>
                    </a:cubicBezTo>
                    <a:cubicBezTo>
                      <a:pt x="43" y="75"/>
                      <a:pt x="41" y="77"/>
                      <a:pt x="39" y="77"/>
                    </a:cubicBezTo>
                    <a:cubicBezTo>
                      <a:pt x="36" y="77"/>
                      <a:pt x="34" y="75"/>
                      <a:pt x="34" y="73"/>
                    </a:cubicBezTo>
                    <a:cubicBezTo>
                      <a:pt x="34" y="70"/>
                      <a:pt x="35" y="68"/>
                      <a:pt x="38" y="68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22" y="61"/>
                      <a:pt x="22" y="61"/>
                      <a:pt x="22" y="61"/>
                    </a:cubicBezTo>
                    <a:cubicBezTo>
                      <a:pt x="19" y="61"/>
                      <a:pt x="16" y="58"/>
                      <a:pt x="16" y="55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2"/>
                      <a:pt x="7" y="43"/>
                      <a:pt x="5" y="43"/>
                    </a:cubicBezTo>
                    <a:cubicBezTo>
                      <a:pt x="2" y="43"/>
                      <a:pt x="0" y="41"/>
                      <a:pt x="0" y="39"/>
                    </a:cubicBezTo>
                    <a:cubicBezTo>
                      <a:pt x="0" y="36"/>
                      <a:pt x="2" y="34"/>
                      <a:pt x="5" y="34"/>
                    </a:cubicBezTo>
                    <a:cubicBezTo>
                      <a:pt x="7" y="34"/>
                      <a:pt x="9" y="36"/>
                      <a:pt x="9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5" y="9"/>
                      <a:pt x="34" y="7"/>
                      <a:pt x="34" y="5"/>
                    </a:cubicBezTo>
                    <a:cubicBezTo>
                      <a:pt x="34" y="2"/>
                      <a:pt x="36" y="0"/>
                      <a:pt x="39" y="0"/>
                    </a:cubicBezTo>
                    <a:cubicBezTo>
                      <a:pt x="41" y="0"/>
                      <a:pt x="43" y="2"/>
                      <a:pt x="43" y="5"/>
                    </a:cubicBezTo>
                    <a:cubicBezTo>
                      <a:pt x="43" y="7"/>
                      <a:pt x="42" y="9"/>
                      <a:pt x="40" y="9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8" y="16"/>
                      <a:pt x="61" y="19"/>
                      <a:pt x="61" y="22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68" y="38"/>
                      <a:pt x="68" y="38"/>
                      <a:pt x="68" y="38"/>
                    </a:cubicBezTo>
                    <a:cubicBezTo>
                      <a:pt x="68" y="36"/>
                      <a:pt x="70" y="34"/>
                      <a:pt x="72" y="34"/>
                    </a:cubicBezTo>
                    <a:cubicBezTo>
                      <a:pt x="75" y="34"/>
                      <a:pt x="77" y="36"/>
                      <a:pt x="77" y="39"/>
                    </a:cubicBezTo>
                    <a:close/>
                    <a:moveTo>
                      <a:pt x="39" y="8"/>
                    </a:moveTo>
                    <a:cubicBezTo>
                      <a:pt x="40" y="8"/>
                      <a:pt x="41" y="6"/>
                      <a:pt x="41" y="5"/>
                    </a:cubicBezTo>
                    <a:cubicBezTo>
                      <a:pt x="41" y="3"/>
                      <a:pt x="40" y="2"/>
                      <a:pt x="39" y="2"/>
                    </a:cubicBezTo>
                    <a:cubicBezTo>
                      <a:pt x="37" y="2"/>
                      <a:pt x="36" y="3"/>
                      <a:pt x="36" y="5"/>
                    </a:cubicBezTo>
                    <a:cubicBezTo>
                      <a:pt x="36" y="6"/>
                      <a:pt x="37" y="8"/>
                      <a:pt x="39" y="8"/>
                    </a:cubicBezTo>
                    <a:close/>
                    <a:moveTo>
                      <a:pt x="7" y="39"/>
                    </a:moveTo>
                    <a:cubicBezTo>
                      <a:pt x="7" y="37"/>
                      <a:pt x="6" y="36"/>
                      <a:pt x="5" y="36"/>
                    </a:cubicBezTo>
                    <a:cubicBezTo>
                      <a:pt x="3" y="36"/>
                      <a:pt x="2" y="37"/>
                      <a:pt x="2" y="39"/>
                    </a:cubicBezTo>
                    <a:cubicBezTo>
                      <a:pt x="2" y="40"/>
                      <a:pt x="3" y="41"/>
                      <a:pt x="5" y="41"/>
                    </a:cubicBezTo>
                    <a:cubicBezTo>
                      <a:pt x="6" y="41"/>
                      <a:pt x="7" y="40"/>
                      <a:pt x="7" y="39"/>
                    </a:cubicBezTo>
                    <a:close/>
                    <a:moveTo>
                      <a:pt x="39" y="70"/>
                    </a:moveTo>
                    <a:cubicBezTo>
                      <a:pt x="37" y="70"/>
                      <a:pt x="36" y="71"/>
                      <a:pt x="36" y="73"/>
                    </a:cubicBezTo>
                    <a:cubicBezTo>
                      <a:pt x="36" y="74"/>
                      <a:pt x="37" y="75"/>
                      <a:pt x="39" y="75"/>
                    </a:cubicBezTo>
                    <a:cubicBezTo>
                      <a:pt x="40" y="75"/>
                      <a:pt x="41" y="74"/>
                      <a:pt x="41" y="73"/>
                    </a:cubicBezTo>
                    <a:cubicBezTo>
                      <a:pt x="41" y="71"/>
                      <a:pt x="40" y="70"/>
                      <a:pt x="39" y="70"/>
                    </a:cubicBezTo>
                    <a:close/>
                    <a:moveTo>
                      <a:pt x="55" y="54"/>
                    </a:moveTo>
                    <a:cubicBezTo>
                      <a:pt x="55" y="54"/>
                      <a:pt x="54" y="49"/>
                      <a:pt x="52" y="47"/>
                    </a:cubicBezTo>
                    <a:cubicBezTo>
                      <a:pt x="51" y="45"/>
                      <a:pt x="44" y="44"/>
                      <a:pt x="43" y="43"/>
                    </a:cubicBezTo>
                    <a:cubicBezTo>
                      <a:pt x="42" y="42"/>
                      <a:pt x="42" y="40"/>
                      <a:pt x="42" y="39"/>
                    </a:cubicBezTo>
                    <a:cubicBezTo>
                      <a:pt x="43" y="38"/>
                      <a:pt x="44" y="37"/>
                      <a:pt x="44" y="35"/>
                    </a:cubicBezTo>
                    <a:cubicBezTo>
                      <a:pt x="45" y="35"/>
                      <a:pt x="45" y="34"/>
                      <a:pt x="46" y="33"/>
                    </a:cubicBezTo>
                    <a:cubicBezTo>
                      <a:pt x="46" y="32"/>
                      <a:pt x="45" y="32"/>
                      <a:pt x="45" y="31"/>
                    </a:cubicBezTo>
                    <a:cubicBezTo>
                      <a:pt x="45" y="31"/>
                      <a:pt x="45" y="31"/>
                      <a:pt x="45" y="30"/>
                    </a:cubicBezTo>
                    <a:cubicBezTo>
                      <a:pt x="45" y="26"/>
                      <a:pt x="42" y="23"/>
                      <a:pt x="39" y="23"/>
                    </a:cubicBezTo>
                    <a:cubicBezTo>
                      <a:pt x="35" y="23"/>
                      <a:pt x="32" y="26"/>
                      <a:pt x="32" y="30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1" y="32"/>
                      <a:pt x="31" y="33"/>
                    </a:cubicBezTo>
                    <a:cubicBezTo>
                      <a:pt x="32" y="34"/>
                      <a:pt x="32" y="35"/>
                      <a:pt x="33" y="35"/>
                    </a:cubicBezTo>
                    <a:cubicBezTo>
                      <a:pt x="33" y="37"/>
                      <a:pt x="34" y="38"/>
                      <a:pt x="35" y="39"/>
                    </a:cubicBezTo>
                    <a:cubicBezTo>
                      <a:pt x="35" y="40"/>
                      <a:pt x="35" y="42"/>
                      <a:pt x="34" y="43"/>
                    </a:cubicBezTo>
                    <a:cubicBezTo>
                      <a:pt x="34" y="44"/>
                      <a:pt x="26" y="45"/>
                      <a:pt x="25" y="47"/>
                    </a:cubicBezTo>
                    <a:cubicBezTo>
                      <a:pt x="24" y="49"/>
                      <a:pt x="22" y="54"/>
                      <a:pt x="22" y="54"/>
                    </a:cubicBezTo>
                    <a:lnTo>
                      <a:pt x="55" y="54"/>
                    </a:lnTo>
                    <a:close/>
                    <a:moveTo>
                      <a:pt x="75" y="39"/>
                    </a:moveTo>
                    <a:cubicBezTo>
                      <a:pt x="75" y="37"/>
                      <a:pt x="74" y="36"/>
                      <a:pt x="72" y="36"/>
                    </a:cubicBezTo>
                    <a:cubicBezTo>
                      <a:pt x="71" y="36"/>
                      <a:pt x="70" y="37"/>
                      <a:pt x="70" y="39"/>
                    </a:cubicBezTo>
                    <a:cubicBezTo>
                      <a:pt x="70" y="40"/>
                      <a:pt x="71" y="41"/>
                      <a:pt x="72" y="41"/>
                    </a:cubicBezTo>
                    <a:cubicBezTo>
                      <a:pt x="74" y="41"/>
                      <a:pt x="75" y="40"/>
                      <a:pt x="75" y="39"/>
                    </a:cubicBezTo>
                    <a:close/>
                    <a:moveTo>
                      <a:pt x="71" y="47"/>
                    </a:moveTo>
                    <a:cubicBezTo>
                      <a:pt x="68" y="58"/>
                      <a:pt x="58" y="68"/>
                      <a:pt x="47" y="71"/>
                    </a:cubicBezTo>
                    <a:cubicBezTo>
                      <a:pt x="47" y="71"/>
                      <a:pt x="47" y="72"/>
                      <a:pt x="47" y="73"/>
                    </a:cubicBezTo>
                    <a:cubicBezTo>
                      <a:pt x="47" y="73"/>
                      <a:pt x="47" y="73"/>
                      <a:pt x="47" y="74"/>
                    </a:cubicBezTo>
                    <a:cubicBezTo>
                      <a:pt x="60" y="71"/>
                      <a:pt x="70" y="60"/>
                      <a:pt x="74" y="47"/>
                    </a:cubicBezTo>
                    <a:cubicBezTo>
                      <a:pt x="73" y="47"/>
                      <a:pt x="73" y="47"/>
                      <a:pt x="72" y="47"/>
                    </a:cubicBezTo>
                    <a:cubicBezTo>
                      <a:pt x="72" y="47"/>
                      <a:pt x="71" y="47"/>
                      <a:pt x="71" y="47"/>
                    </a:cubicBezTo>
                    <a:close/>
                    <a:moveTo>
                      <a:pt x="7" y="47"/>
                    </a:moveTo>
                    <a:cubicBezTo>
                      <a:pt x="6" y="47"/>
                      <a:pt x="5" y="47"/>
                      <a:pt x="5" y="47"/>
                    </a:cubicBezTo>
                    <a:cubicBezTo>
                      <a:pt x="4" y="47"/>
                      <a:pt x="4" y="47"/>
                      <a:pt x="3" y="47"/>
                    </a:cubicBezTo>
                    <a:cubicBezTo>
                      <a:pt x="7" y="60"/>
                      <a:pt x="17" y="71"/>
                      <a:pt x="30" y="74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0" y="72"/>
                      <a:pt x="30" y="71"/>
                      <a:pt x="30" y="71"/>
                    </a:cubicBezTo>
                    <a:cubicBezTo>
                      <a:pt x="19" y="68"/>
                      <a:pt x="9" y="58"/>
                      <a:pt x="7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419" sz="760" dirty="0"/>
              </a:p>
            </p:txBody>
          </p:sp>
        </p:grpSp>
        <p:sp>
          <p:nvSpPr>
            <p:cNvPr id="57" name="Oval 4">
              <a:extLst>
                <a:ext uri="{FF2B5EF4-FFF2-40B4-BE49-F238E27FC236}">
                  <a16:creationId xmlns:a16="http://schemas.microsoft.com/office/drawing/2014/main" id="{7EC797DB-BC5B-0AF2-F8F6-A86D9E761028}"/>
                </a:ext>
              </a:extLst>
            </p:cNvPr>
            <p:cNvSpPr/>
            <p:nvPr/>
          </p:nvSpPr>
          <p:spPr>
            <a:xfrm>
              <a:off x="2309068" y="2861200"/>
              <a:ext cx="1285535" cy="1285534"/>
            </a:xfrm>
            <a:prstGeom prst="ellipse">
              <a:avLst/>
            </a:prstGeom>
            <a:solidFill>
              <a:schemeClr val="bg1"/>
            </a:solidFill>
            <a:ln w="152400"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419" sz="760" dirty="0"/>
            </a:p>
          </p:txBody>
        </p:sp>
      </p:grpSp>
      <p:sp>
        <p:nvSpPr>
          <p:cNvPr id="88" name="Rectangle 26">
            <a:extLst>
              <a:ext uri="{FF2B5EF4-FFF2-40B4-BE49-F238E27FC236}">
                <a16:creationId xmlns:a16="http://schemas.microsoft.com/office/drawing/2014/main" id="{786B36B2-E9C3-DE4B-B52A-2E20E3BEA1D8}"/>
              </a:ext>
            </a:extLst>
          </p:cNvPr>
          <p:cNvSpPr/>
          <p:nvPr/>
        </p:nvSpPr>
        <p:spPr>
          <a:xfrm>
            <a:off x="4768682" y="4456158"/>
            <a:ext cx="4061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600" i="1">
                <a:solidFill>
                  <a:schemeClr val="tx1">
                    <a:lumMod val="50000"/>
                    <a:lumOff val="50000"/>
                  </a:schemeClr>
                </a:solidFill>
              </a:rPr>
              <a:t>de los procesos que soportan la Gestión de Activos</a:t>
            </a:r>
          </a:p>
          <a:p>
            <a:r>
              <a:rPr lang="es-419" sz="1600" i="1">
                <a:solidFill>
                  <a:schemeClr val="tx1">
                    <a:lumMod val="50000"/>
                    <a:lumOff val="50000"/>
                  </a:schemeClr>
                </a:solidFill>
              </a:rPr>
              <a:t>Uso de Matrices RACI adecuadas a una gestión de activos optima en el ciclo de vida</a:t>
            </a:r>
            <a:endParaRPr lang="es-419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9" name="TextBox 27">
            <a:extLst>
              <a:ext uri="{FF2B5EF4-FFF2-40B4-BE49-F238E27FC236}">
                <a16:creationId xmlns:a16="http://schemas.microsoft.com/office/drawing/2014/main" id="{7F45C003-90B5-36EB-C18E-E3E23DB81B74}"/>
              </a:ext>
            </a:extLst>
          </p:cNvPr>
          <p:cNvSpPr txBox="1"/>
          <p:nvPr/>
        </p:nvSpPr>
        <p:spPr>
          <a:xfrm>
            <a:off x="4767454" y="4146847"/>
            <a:ext cx="465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Definir Roles y Responsabilidades</a:t>
            </a:r>
          </a:p>
        </p:txBody>
      </p:sp>
      <p:sp>
        <p:nvSpPr>
          <p:cNvPr id="91" name="Oval 29">
            <a:extLst>
              <a:ext uri="{FF2B5EF4-FFF2-40B4-BE49-F238E27FC236}">
                <a16:creationId xmlns:a16="http://schemas.microsoft.com/office/drawing/2014/main" id="{0D98EF1D-AB65-63AD-6E5B-C62E442744DD}"/>
              </a:ext>
            </a:extLst>
          </p:cNvPr>
          <p:cNvSpPr/>
          <p:nvPr/>
        </p:nvSpPr>
        <p:spPr>
          <a:xfrm>
            <a:off x="4305583" y="3260868"/>
            <a:ext cx="378805" cy="37880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013" dirty="0"/>
          </a:p>
        </p:txBody>
      </p:sp>
      <p:sp>
        <p:nvSpPr>
          <p:cNvPr id="93" name="TextBox 39">
            <a:extLst>
              <a:ext uri="{FF2B5EF4-FFF2-40B4-BE49-F238E27FC236}">
                <a16:creationId xmlns:a16="http://schemas.microsoft.com/office/drawing/2014/main" id="{C6711B28-475C-5F0E-1381-265F923F6906}"/>
              </a:ext>
            </a:extLst>
          </p:cNvPr>
          <p:cNvSpPr txBox="1"/>
          <p:nvPr/>
        </p:nvSpPr>
        <p:spPr>
          <a:xfrm>
            <a:off x="4767453" y="2304930"/>
            <a:ext cx="254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Definir Gobierno </a:t>
            </a:r>
          </a:p>
          <a:p>
            <a:endParaRPr lang="es-419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4" name="Rectangle 40">
            <a:extLst>
              <a:ext uri="{FF2B5EF4-FFF2-40B4-BE49-F238E27FC236}">
                <a16:creationId xmlns:a16="http://schemas.microsoft.com/office/drawing/2014/main" id="{19C63CC4-76E9-5542-C60F-EC293E2D646A}"/>
              </a:ext>
            </a:extLst>
          </p:cNvPr>
          <p:cNvSpPr/>
          <p:nvPr/>
        </p:nvSpPr>
        <p:spPr>
          <a:xfrm>
            <a:off x="4743593" y="2544071"/>
            <a:ext cx="36732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600" i="1">
                <a:solidFill>
                  <a:schemeClr val="tx1">
                    <a:lumMod val="50000"/>
                    <a:lumOff val="50000"/>
                  </a:schemeClr>
                </a:solidFill>
              </a:rPr>
              <a:t>Que permita la sostenibilidad de las prácticas de Gestión de Activos</a:t>
            </a:r>
            <a:endParaRPr lang="es-419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5" name="TextBox 43">
            <a:extLst>
              <a:ext uri="{FF2B5EF4-FFF2-40B4-BE49-F238E27FC236}">
                <a16:creationId xmlns:a16="http://schemas.microsoft.com/office/drawing/2014/main" id="{C47E1AE9-6422-E397-F554-C73CD693C6BA}"/>
              </a:ext>
            </a:extLst>
          </p:cNvPr>
          <p:cNvSpPr txBox="1"/>
          <p:nvPr/>
        </p:nvSpPr>
        <p:spPr>
          <a:xfrm>
            <a:off x="4767454" y="3205255"/>
            <a:ext cx="406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>
                <a:solidFill>
                  <a:schemeClr val="tx1">
                    <a:lumMod val="50000"/>
                    <a:lumOff val="50000"/>
                  </a:schemeClr>
                </a:solidFill>
              </a:rPr>
              <a:t>Migrar a estructura mixta o matricial</a:t>
            </a:r>
            <a:endParaRPr lang="es-419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6" name="Rectangle 44">
            <a:extLst>
              <a:ext uri="{FF2B5EF4-FFF2-40B4-BE49-F238E27FC236}">
                <a16:creationId xmlns:a16="http://schemas.microsoft.com/office/drawing/2014/main" id="{8708C331-CAD1-862B-583C-567EE6F070D9}"/>
              </a:ext>
            </a:extLst>
          </p:cNvPr>
          <p:cNvSpPr/>
          <p:nvPr/>
        </p:nvSpPr>
        <p:spPr>
          <a:xfrm>
            <a:off x="4768682" y="3457272"/>
            <a:ext cx="4061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600" i="1">
                <a:solidFill>
                  <a:schemeClr val="tx1">
                    <a:lumMod val="50000"/>
                    <a:lumOff val="50000"/>
                  </a:schemeClr>
                </a:solidFill>
              </a:rPr>
              <a:t>Que facilite la alineación Horizontal y Vertical</a:t>
            </a:r>
            <a:endParaRPr lang="es-419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97" name="Group 58">
            <a:extLst>
              <a:ext uri="{FF2B5EF4-FFF2-40B4-BE49-F238E27FC236}">
                <a16:creationId xmlns:a16="http://schemas.microsoft.com/office/drawing/2014/main" id="{74F3300D-04E0-18EC-58A7-DEA6379CD829}"/>
              </a:ext>
            </a:extLst>
          </p:cNvPr>
          <p:cNvGrpSpPr/>
          <p:nvPr/>
        </p:nvGrpSpPr>
        <p:grpSpPr>
          <a:xfrm>
            <a:off x="3762496" y="2531037"/>
            <a:ext cx="314567" cy="49259"/>
            <a:chOff x="611263" y="2046852"/>
            <a:chExt cx="419423" cy="65678"/>
          </a:xfrm>
          <a:solidFill>
            <a:srgbClr val="004F58"/>
          </a:solidFill>
        </p:grpSpPr>
        <p:sp>
          <p:nvSpPr>
            <p:cNvPr id="98" name="Oval 43">
              <a:extLst>
                <a:ext uri="{FF2B5EF4-FFF2-40B4-BE49-F238E27FC236}">
                  <a16:creationId xmlns:a16="http://schemas.microsoft.com/office/drawing/2014/main" id="{BF91BB3B-1664-6766-1507-2B937BF53686}"/>
                </a:ext>
              </a:extLst>
            </p:cNvPr>
            <p:cNvSpPr/>
            <p:nvPr/>
          </p:nvSpPr>
          <p:spPr>
            <a:xfrm rot="10800000">
              <a:off x="611263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99" name="Oval 44">
              <a:extLst>
                <a:ext uri="{FF2B5EF4-FFF2-40B4-BE49-F238E27FC236}">
                  <a16:creationId xmlns:a16="http://schemas.microsoft.com/office/drawing/2014/main" id="{A699BFF8-99A6-C750-752B-2C232FF8B557}"/>
                </a:ext>
              </a:extLst>
            </p:cNvPr>
            <p:cNvSpPr/>
            <p:nvPr/>
          </p:nvSpPr>
          <p:spPr>
            <a:xfrm rot="10800000">
              <a:off x="699932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00" name="Oval 45">
              <a:extLst>
                <a:ext uri="{FF2B5EF4-FFF2-40B4-BE49-F238E27FC236}">
                  <a16:creationId xmlns:a16="http://schemas.microsoft.com/office/drawing/2014/main" id="{96923B41-097A-C7B7-07FC-AD09F12651F9}"/>
                </a:ext>
              </a:extLst>
            </p:cNvPr>
            <p:cNvSpPr/>
            <p:nvPr/>
          </p:nvSpPr>
          <p:spPr>
            <a:xfrm rot="10800000">
              <a:off x="788601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01" name="Oval 46">
              <a:extLst>
                <a:ext uri="{FF2B5EF4-FFF2-40B4-BE49-F238E27FC236}">
                  <a16:creationId xmlns:a16="http://schemas.microsoft.com/office/drawing/2014/main" id="{7BE624CE-BDAC-22B4-3D42-7D5B3B21D9D8}"/>
                </a:ext>
              </a:extLst>
            </p:cNvPr>
            <p:cNvSpPr/>
            <p:nvPr/>
          </p:nvSpPr>
          <p:spPr>
            <a:xfrm rot="10800000">
              <a:off x="877270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02" name="Oval 47">
              <a:extLst>
                <a:ext uri="{FF2B5EF4-FFF2-40B4-BE49-F238E27FC236}">
                  <a16:creationId xmlns:a16="http://schemas.microsoft.com/office/drawing/2014/main" id="{47910946-1DAC-FD63-9039-063369DFD575}"/>
                </a:ext>
              </a:extLst>
            </p:cNvPr>
            <p:cNvSpPr/>
            <p:nvPr/>
          </p:nvSpPr>
          <p:spPr>
            <a:xfrm rot="10800000">
              <a:off x="965008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03" name="Group 64">
            <a:extLst>
              <a:ext uri="{FF2B5EF4-FFF2-40B4-BE49-F238E27FC236}">
                <a16:creationId xmlns:a16="http://schemas.microsoft.com/office/drawing/2014/main" id="{973441FD-2B05-6361-526F-646AE50A8B78}"/>
              </a:ext>
            </a:extLst>
          </p:cNvPr>
          <p:cNvGrpSpPr/>
          <p:nvPr/>
        </p:nvGrpSpPr>
        <p:grpSpPr>
          <a:xfrm>
            <a:off x="3795950" y="3395756"/>
            <a:ext cx="314567" cy="49259"/>
            <a:chOff x="611263" y="2046852"/>
            <a:chExt cx="419423" cy="65678"/>
          </a:xfrm>
          <a:solidFill>
            <a:schemeClr val="accent3"/>
          </a:solidFill>
        </p:grpSpPr>
        <p:sp>
          <p:nvSpPr>
            <p:cNvPr id="104" name="Oval 43">
              <a:extLst>
                <a:ext uri="{FF2B5EF4-FFF2-40B4-BE49-F238E27FC236}">
                  <a16:creationId xmlns:a16="http://schemas.microsoft.com/office/drawing/2014/main" id="{AB4F1C6F-C50A-C7DE-69A3-4839ECDDC48B}"/>
                </a:ext>
              </a:extLst>
            </p:cNvPr>
            <p:cNvSpPr/>
            <p:nvPr/>
          </p:nvSpPr>
          <p:spPr>
            <a:xfrm rot="10800000">
              <a:off x="611263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05" name="Oval 44">
              <a:extLst>
                <a:ext uri="{FF2B5EF4-FFF2-40B4-BE49-F238E27FC236}">
                  <a16:creationId xmlns:a16="http://schemas.microsoft.com/office/drawing/2014/main" id="{A85D54F5-9B14-6FA7-7F30-8532E7BD18EA}"/>
                </a:ext>
              </a:extLst>
            </p:cNvPr>
            <p:cNvSpPr/>
            <p:nvPr/>
          </p:nvSpPr>
          <p:spPr>
            <a:xfrm rot="10800000">
              <a:off x="699932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06" name="Oval 45">
              <a:extLst>
                <a:ext uri="{FF2B5EF4-FFF2-40B4-BE49-F238E27FC236}">
                  <a16:creationId xmlns:a16="http://schemas.microsoft.com/office/drawing/2014/main" id="{A3B52177-3C25-9175-5D85-4E08054A1AD1}"/>
                </a:ext>
              </a:extLst>
            </p:cNvPr>
            <p:cNvSpPr/>
            <p:nvPr/>
          </p:nvSpPr>
          <p:spPr>
            <a:xfrm rot="10800000">
              <a:off x="788601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07" name="Oval 46">
              <a:extLst>
                <a:ext uri="{FF2B5EF4-FFF2-40B4-BE49-F238E27FC236}">
                  <a16:creationId xmlns:a16="http://schemas.microsoft.com/office/drawing/2014/main" id="{10FCA63D-4F3E-C9CD-4862-FA14A3C5DE21}"/>
                </a:ext>
              </a:extLst>
            </p:cNvPr>
            <p:cNvSpPr/>
            <p:nvPr/>
          </p:nvSpPr>
          <p:spPr>
            <a:xfrm rot="10800000">
              <a:off x="877270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08" name="Oval 47">
              <a:extLst>
                <a:ext uri="{FF2B5EF4-FFF2-40B4-BE49-F238E27FC236}">
                  <a16:creationId xmlns:a16="http://schemas.microsoft.com/office/drawing/2014/main" id="{2B63848B-5967-BDBC-4DE4-0C69451B1144}"/>
                </a:ext>
              </a:extLst>
            </p:cNvPr>
            <p:cNvSpPr/>
            <p:nvPr/>
          </p:nvSpPr>
          <p:spPr>
            <a:xfrm rot="10800000">
              <a:off x="965008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09" name="Group 70">
            <a:extLst>
              <a:ext uri="{FF2B5EF4-FFF2-40B4-BE49-F238E27FC236}">
                <a16:creationId xmlns:a16="http://schemas.microsoft.com/office/drawing/2014/main" id="{EBCEC53E-FE90-8196-9031-A35D65251704}"/>
              </a:ext>
            </a:extLst>
          </p:cNvPr>
          <p:cNvGrpSpPr/>
          <p:nvPr/>
        </p:nvGrpSpPr>
        <p:grpSpPr>
          <a:xfrm>
            <a:off x="3804313" y="4406899"/>
            <a:ext cx="314567" cy="49259"/>
            <a:chOff x="611263" y="2046852"/>
            <a:chExt cx="419423" cy="65678"/>
          </a:xfrm>
          <a:solidFill>
            <a:srgbClr val="8E3086"/>
          </a:solidFill>
        </p:grpSpPr>
        <p:sp>
          <p:nvSpPr>
            <p:cNvPr id="110" name="Oval 43">
              <a:extLst>
                <a:ext uri="{FF2B5EF4-FFF2-40B4-BE49-F238E27FC236}">
                  <a16:creationId xmlns:a16="http://schemas.microsoft.com/office/drawing/2014/main" id="{C8DE8709-FE2D-D42D-6AD2-E41DF80E4005}"/>
                </a:ext>
              </a:extLst>
            </p:cNvPr>
            <p:cNvSpPr/>
            <p:nvPr/>
          </p:nvSpPr>
          <p:spPr>
            <a:xfrm rot="10800000">
              <a:off x="611263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11" name="Oval 44">
              <a:extLst>
                <a:ext uri="{FF2B5EF4-FFF2-40B4-BE49-F238E27FC236}">
                  <a16:creationId xmlns:a16="http://schemas.microsoft.com/office/drawing/2014/main" id="{3E65BDB9-D75B-7751-50DE-4A7121072871}"/>
                </a:ext>
              </a:extLst>
            </p:cNvPr>
            <p:cNvSpPr/>
            <p:nvPr/>
          </p:nvSpPr>
          <p:spPr>
            <a:xfrm rot="10800000">
              <a:off x="699932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12" name="Oval 45">
              <a:extLst>
                <a:ext uri="{FF2B5EF4-FFF2-40B4-BE49-F238E27FC236}">
                  <a16:creationId xmlns:a16="http://schemas.microsoft.com/office/drawing/2014/main" id="{CB2EC9ED-8429-B851-8C7B-D4F91FBEA49E}"/>
                </a:ext>
              </a:extLst>
            </p:cNvPr>
            <p:cNvSpPr/>
            <p:nvPr/>
          </p:nvSpPr>
          <p:spPr>
            <a:xfrm rot="10800000">
              <a:off x="788601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13" name="Oval 46">
              <a:extLst>
                <a:ext uri="{FF2B5EF4-FFF2-40B4-BE49-F238E27FC236}">
                  <a16:creationId xmlns:a16="http://schemas.microsoft.com/office/drawing/2014/main" id="{A327FC38-550C-27F6-B402-A741058B9A51}"/>
                </a:ext>
              </a:extLst>
            </p:cNvPr>
            <p:cNvSpPr/>
            <p:nvPr/>
          </p:nvSpPr>
          <p:spPr>
            <a:xfrm rot="10800000">
              <a:off x="877270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14" name="Oval 47">
              <a:extLst>
                <a:ext uri="{FF2B5EF4-FFF2-40B4-BE49-F238E27FC236}">
                  <a16:creationId xmlns:a16="http://schemas.microsoft.com/office/drawing/2014/main" id="{529EEEA8-8C34-AD48-CF82-3970B37ED27A}"/>
                </a:ext>
              </a:extLst>
            </p:cNvPr>
            <p:cNvSpPr/>
            <p:nvPr/>
          </p:nvSpPr>
          <p:spPr>
            <a:xfrm rot="10800000">
              <a:off x="965008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15" name="Group 2">
            <a:extLst>
              <a:ext uri="{FF2B5EF4-FFF2-40B4-BE49-F238E27FC236}">
                <a16:creationId xmlns:a16="http://schemas.microsoft.com/office/drawing/2014/main" id="{A96763FE-5D97-AFC4-7693-7791C633C485}"/>
              </a:ext>
            </a:extLst>
          </p:cNvPr>
          <p:cNvGrpSpPr/>
          <p:nvPr/>
        </p:nvGrpSpPr>
        <p:grpSpPr>
          <a:xfrm>
            <a:off x="4270872" y="2366264"/>
            <a:ext cx="378805" cy="378805"/>
            <a:chOff x="5437083" y="2139098"/>
            <a:chExt cx="505073" cy="505073"/>
          </a:xfrm>
        </p:grpSpPr>
        <p:sp>
          <p:nvSpPr>
            <p:cNvPr id="116" name="Oval 32">
              <a:extLst>
                <a:ext uri="{FF2B5EF4-FFF2-40B4-BE49-F238E27FC236}">
                  <a16:creationId xmlns:a16="http://schemas.microsoft.com/office/drawing/2014/main" id="{233D90ED-9F95-FF2C-9B6E-48FD4413872F}"/>
                </a:ext>
              </a:extLst>
            </p:cNvPr>
            <p:cNvSpPr/>
            <p:nvPr/>
          </p:nvSpPr>
          <p:spPr>
            <a:xfrm>
              <a:off x="5437083" y="2139098"/>
              <a:ext cx="505073" cy="505073"/>
            </a:xfrm>
            <a:prstGeom prst="ellipse">
              <a:avLst/>
            </a:prstGeom>
            <a:solidFill>
              <a:srgbClr val="004F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/>
            </a:p>
          </p:txBody>
        </p:sp>
        <p:sp>
          <p:nvSpPr>
            <p:cNvPr id="117" name="Freeform 264">
              <a:extLst>
                <a:ext uri="{FF2B5EF4-FFF2-40B4-BE49-F238E27FC236}">
                  <a16:creationId xmlns:a16="http://schemas.microsoft.com/office/drawing/2014/main" id="{E1669453-1491-62A6-FFFB-D46BC809A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3541" y="2246600"/>
              <a:ext cx="237215" cy="257546"/>
            </a:xfrm>
            <a:custGeom>
              <a:avLst/>
              <a:gdLst>
                <a:gd name="T0" fmla="*/ 20 w 74"/>
                <a:gd name="T1" fmla="*/ 17 h 77"/>
                <a:gd name="T2" fmla="*/ 36 w 74"/>
                <a:gd name="T3" fmla="*/ 14 h 77"/>
                <a:gd name="T4" fmla="*/ 37 w 74"/>
                <a:gd name="T5" fmla="*/ 0 h 77"/>
                <a:gd name="T6" fmla="*/ 38 w 74"/>
                <a:gd name="T7" fmla="*/ 14 h 77"/>
                <a:gd name="T8" fmla="*/ 54 w 74"/>
                <a:gd name="T9" fmla="*/ 17 h 77"/>
                <a:gd name="T10" fmla="*/ 59 w 74"/>
                <a:gd name="T11" fmla="*/ 22 h 77"/>
                <a:gd name="T12" fmla="*/ 57 w 74"/>
                <a:gd name="T13" fmla="*/ 22 h 77"/>
                <a:gd name="T14" fmla="*/ 37 w 74"/>
                <a:gd name="T15" fmla="*/ 22 h 77"/>
                <a:gd name="T16" fmla="*/ 17 w 74"/>
                <a:gd name="T17" fmla="*/ 22 h 77"/>
                <a:gd name="T18" fmla="*/ 15 w 74"/>
                <a:gd name="T19" fmla="*/ 22 h 77"/>
                <a:gd name="T20" fmla="*/ 73 w 74"/>
                <a:gd name="T21" fmla="*/ 69 h 77"/>
                <a:gd name="T22" fmla="*/ 53 w 74"/>
                <a:gd name="T23" fmla="*/ 56 h 77"/>
                <a:gd name="T24" fmla="*/ 44 w 74"/>
                <a:gd name="T25" fmla="*/ 52 h 77"/>
                <a:gd name="T26" fmla="*/ 52 w 74"/>
                <a:gd name="T27" fmla="*/ 48 h 77"/>
                <a:gd name="T28" fmla="*/ 53 w 74"/>
                <a:gd name="T29" fmla="*/ 47 h 77"/>
                <a:gd name="T30" fmla="*/ 51 w 74"/>
                <a:gd name="T31" fmla="*/ 41 h 77"/>
                <a:gd name="T32" fmla="*/ 51 w 74"/>
                <a:gd name="T33" fmla="*/ 36 h 77"/>
                <a:gd name="T34" fmla="*/ 64 w 74"/>
                <a:gd name="T35" fmla="*/ 37 h 77"/>
                <a:gd name="T36" fmla="*/ 62 w 74"/>
                <a:gd name="T37" fmla="*/ 44 h 77"/>
                <a:gd name="T38" fmla="*/ 62 w 74"/>
                <a:gd name="T39" fmla="*/ 48 h 77"/>
                <a:gd name="T40" fmla="*/ 65 w 74"/>
                <a:gd name="T41" fmla="*/ 48 h 77"/>
                <a:gd name="T42" fmla="*/ 57 w 74"/>
                <a:gd name="T43" fmla="*/ 52 h 77"/>
                <a:gd name="T44" fmla="*/ 57 w 74"/>
                <a:gd name="T45" fmla="*/ 52 h 77"/>
                <a:gd name="T46" fmla="*/ 59 w 74"/>
                <a:gd name="T47" fmla="*/ 57 h 77"/>
                <a:gd name="T48" fmla="*/ 54 w 74"/>
                <a:gd name="T49" fmla="*/ 76 h 77"/>
                <a:gd name="T50" fmla="*/ 21 w 74"/>
                <a:gd name="T51" fmla="*/ 77 h 77"/>
                <a:gd name="T52" fmla="*/ 20 w 74"/>
                <a:gd name="T53" fmla="*/ 77 h 77"/>
                <a:gd name="T54" fmla="*/ 23 w 74"/>
                <a:gd name="T55" fmla="*/ 57 h 77"/>
                <a:gd name="T56" fmla="*/ 31 w 74"/>
                <a:gd name="T57" fmla="*/ 54 h 77"/>
                <a:gd name="T58" fmla="*/ 32 w 74"/>
                <a:gd name="T59" fmla="*/ 52 h 77"/>
                <a:gd name="T60" fmla="*/ 29 w 74"/>
                <a:gd name="T61" fmla="*/ 44 h 77"/>
                <a:gd name="T62" fmla="*/ 37 w 74"/>
                <a:gd name="T63" fmla="*/ 33 h 77"/>
                <a:gd name="T64" fmla="*/ 45 w 74"/>
                <a:gd name="T65" fmla="*/ 44 h 77"/>
                <a:gd name="T66" fmla="*/ 42 w 74"/>
                <a:gd name="T67" fmla="*/ 54 h 77"/>
                <a:gd name="T68" fmla="*/ 42 w 74"/>
                <a:gd name="T69" fmla="*/ 54 h 77"/>
                <a:gd name="T70" fmla="*/ 51 w 74"/>
                <a:gd name="T71" fmla="*/ 57 h 77"/>
                <a:gd name="T72" fmla="*/ 35 w 74"/>
                <a:gd name="T73" fmla="*/ 63 h 77"/>
                <a:gd name="T74" fmla="*/ 38 w 74"/>
                <a:gd name="T75" fmla="*/ 58 h 77"/>
                <a:gd name="T76" fmla="*/ 21 w 74"/>
                <a:gd name="T77" fmla="*/ 56 h 77"/>
                <a:gd name="T78" fmla="*/ 1 w 74"/>
                <a:gd name="T79" fmla="*/ 69 h 77"/>
                <a:gd name="T80" fmla="*/ 0 w 74"/>
                <a:gd name="T81" fmla="*/ 69 h 77"/>
                <a:gd name="T82" fmla="*/ 9 w 74"/>
                <a:gd name="T83" fmla="*/ 48 h 77"/>
                <a:gd name="T84" fmla="*/ 11 w 74"/>
                <a:gd name="T85" fmla="*/ 47 h 77"/>
                <a:gd name="T86" fmla="*/ 12 w 74"/>
                <a:gd name="T87" fmla="*/ 44 h 77"/>
                <a:gd name="T88" fmla="*/ 9 w 74"/>
                <a:gd name="T89" fmla="*/ 37 h 77"/>
                <a:gd name="T90" fmla="*/ 23 w 74"/>
                <a:gd name="T91" fmla="*/ 36 h 77"/>
                <a:gd name="T92" fmla="*/ 22 w 74"/>
                <a:gd name="T93" fmla="*/ 41 h 77"/>
                <a:gd name="T94" fmla="*/ 21 w 74"/>
                <a:gd name="T95" fmla="*/ 48 h 77"/>
                <a:gd name="T96" fmla="*/ 22 w 74"/>
                <a:gd name="T97" fmla="*/ 48 h 77"/>
                <a:gd name="T98" fmla="*/ 30 w 74"/>
                <a:gd name="T99" fmla="*/ 52 h 77"/>
                <a:gd name="T100" fmla="*/ 21 w 74"/>
                <a:gd name="T101" fmla="*/ 56 h 77"/>
                <a:gd name="T102" fmla="*/ 14 w 74"/>
                <a:gd name="T103" fmla="*/ 56 h 77"/>
                <a:gd name="T104" fmla="*/ 17 w 74"/>
                <a:gd name="T105" fmla="*/ 5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" h="77">
                  <a:moveTo>
                    <a:pt x="11" y="18"/>
                  </a:moveTo>
                  <a:cubicBezTo>
                    <a:pt x="11" y="15"/>
                    <a:pt x="13" y="13"/>
                    <a:pt x="16" y="13"/>
                  </a:cubicBezTo>
                  <a:cubicBezTo>
                    <a:pt x="18" y="13"/>
                    <a:pt x="19" y="15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5"/>
                    <a:pt x="34" y="14"/>
                    <a:pt x="36" y="14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9"/>
                    <a:pt x="32" y="7"/>
                    <a:pt x="32" y="5"/>
                  </a:cubicBezTo>
                  <a:cubicBezTo>
                    <a:pt x="32" y="2"/>
                    <a:pt x="34" y="0"/>
                    <a:pt x="37" y="0"/>
                  </a:cubicBezTo>
                  <a:cubicBezTo>
                    <a:pt x="39" y="0"/>
                    <a:pt x="41" y="2"/>
                    <a:pt x="41" y="5"/>
                  </a:cubicBezTo>
                  <a:cubicBezTo>
                    <a:pt x="41" y="7"/>
                    <a:pt x="40" y="9"/>
                    <a:pt x="38" y="9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9" y="14"/>
                    <a:pt x="40" y="15"/>
                    <a:pt x="41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5"/>
                    <a:pt x="56" y="13"/>
                    <a:pt x="58" y="13"/>
                  </a:cubicBezTo>
                  <a:cubicBezTo>
                    <a:pt x="60" y="13"/>
                    <a:pt x="62" y="15"/>
                    <a:pt x="62" y="18"/>
                  </a:cubicBezTo>
                  <a:cubicBezTo>
                    <a:pt x="62" y="20"/>
                    <a:pt x="61" y="22"/>
                    <a:pt x="59" y="22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5" y="22"/>
                    <a:pt x="54" y="20"/>
                    <a:pt x="54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21"/>
                    <a:pt x="39" y="22"/>
                    <a:pt x="37" y="22"/>
                  </a:cubicBezTo>
                  <a:cubicBezTo>
                    <a:pt x="35" y="22"/>
                    <a:pt x="33" y="21"/>
                    <a:pt x="33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20"/>
                    <a:pt x="18" y="22"/>
                    <a:pt x="17" y="22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3" y="22"/>
                    <a:pt x="11" y="20"/>
                    <a:pt x="11" y="18"/>
                  </a:cubicBezTo>
                  <a:close/>
                  <a:moveTo>
                    <a:pt x="74" y="68"/>
                  </a:moveTo>
                  <a:cubicBezTo>
                    <a:pt x="74" y="69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4" y="58"/>
                    <a:pt x="53" y="57"/>
                    <a:pt x="53" y="56"/>
                  </a:cubicBezTo>
                  <a:cubicBezTo>
                    <a:pt x="51" y="55"/>
                    <a:pt x="49" y="54"/>
                    <a:pt x="45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2"/>
                    <a:pt x="44" y="51"/>
                    <a:pt x="44" y="51"/>
                  </a:cubicBezTo>
                  <a:cubicBezTo>
                    <a:pt x="45" y="50"/>
                    <a:pt x="48" y="49"/>
                    <a:pt x="50" y="48"/>
                  </a:cubicBezTo>
                  <a:cubicBezTo>
                    <a:pt x="51" y="48"/>
                    <a:pt x="52" y="48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48"/>
                    <a:pt x="53" y="48"/>
                    <a:pt x="53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47"/>
                    <a:pt x="53" y="47"/>
                    <a:pt x="53" y="46"/>
                  </a:cubicBezTo>
                  <a:cubicBezTo>
                    <a:pt x="53" y="45"/>
                    <a:pt x="53" y="45"/>
                    <a:pt x="53" y="44"/>
                  </a:cubicBezTo>
                  <a:cubicBezTo>
                    <a:pt x="53" y="43"/>
                    <a:pt x="52" y="42"/>
                    <a:pt x="51" y="41"/>
                  </a:cubicBezTo>
                  <a:cubicBezTo>
                    <a:pt x="51" y="41"/>
                    <a:pt x="50" y="40"/>
                    <a:pt x="50" y="39"/>
                  </a:cubicBezTo>
                  <a:cubicBezTo>
                    <a:pt x="50" y="38"/>
                    <a:pt x="50" y="37"/>
                    <a:pt x="51" y="37"/>
                  </a:cubicBezTo>
                  <a:cubicBezTo>
                    <a:pt x="51" y="37"/>
                    <a:pt x="51" y="36"/>
                    <a:pt x="51" y="36"/>
                  </a:cubicBezTo>
                  <a:cubicBezTo>
                    <a:pt x="51" y="31"/>
                    <a:pt x="53" y="28"/>
                    <a:pt x="58" y="28"/>
                  </a:cubicBezTo>
                  <a:cubicBezTo>
                    <a:pt x="62" y="28"/>
                    <a:pt x="64" y="31"/>
                    <a:pt x="64" y="36"/>
                  </a:cubicBezTo>
                  <a:cubicBezTo>
                    <a:pt x="64" y="36"/>
                    <a:pt x="64" y="37"/>
                    <a:pt x="64" y="37"/>
                  </a:cubicBezTo>
                  <a:cubicBezTo>
                    <a:pt x="65" y="37"/>
                    <a:pt x="65" y="38"/>
                    <a:pt x="65" y="39"/>
                  </a:cubicBezTo>
                  <a:cubicBezTo>
                    <a:pt x="65" y="40"/>
                    <a:pt x="64" y="41"/>
                    <a:pt x="64" y="41"/>
                  </a:cubicBezTo>
                  <a:cubicBezTo>
                    <a:pt x="63" y="42"/>
                    <a:pt x="63" y="43"/>
                    <a:pt x="62" y="44"/>
                  </a:cubicBezTo>
                  <a:cubicBezTo>
                    <a:pt x="62" y="46"/>
                    <a:pt x="62" y="47"/>
                    <a:pt x="62" y="47"/>
                  </a:cubicBezTo>
                  <a:cubicBezTo>
                    <a:pt x="62" y="47"/>
                    <a:pt x="62" y="48"/>
                    <a:pt x="62" y="48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7" y="49"/>
                    <a:pt x="70" y="50"/>
                    <a:pt x="71" y="51"/>
                  </a:cubicBezTo>
                  <a:cubicBezTo>
                    <a:pt x="72" y="53"/>
                    <a:pt x="73" y="66"/>
                    <a:pt x="74" y="68"/>
                  </a:cubicBezTo>
                  <a:close/>
                  <a:moveTo>
                    <a:pt x="57" y="52"/>
                  </a:moveTo>
                  <a:cubicBezTo>
                    <a:pt x="53" y="49"/>
                    <a:pt x="53" y="49"/>
                    <a:pt x="53" y="49"/>
                  </a:cubicBezTo>
                  <a:cubicBezTo>
                    <a:pt x="56" y="56"/>
                    <a:pt x="56" y="56"/>
                    <a:pt x="56" y="56"/>
                  </a:cubicBezTo>
                  <a:lnTo>
                    <a:pt x="57" y="52"/>
                  </a:lnTo>
                  <a:close/>
                  <a:moveTo>
                    <a:pt x="62" y="49"/>
                  </a:moveTo>
                  <a:cubicBezTo>
                    <a:pt x="58" y="52"/>
                    <a:pt x="58" y="52"/>
                    <a:pt x="58" y="52"/>
                  </a:cubicBezTo>
                  <a:cubicBezTo>
                    <a:pt x="59" y="57"/>
                    <a:pt x="59" y="57"/>
                    <a:pt x="59" y="57"/>
                  </a:cubicBezTo>
                  <a:lnTo>
                    <a:pt x="62" y="49"/>
                  </a:lnTo>
                  <a:close/>
                  <a:moveTo>
                    <a:pt x="51" y="57"/>
                  </a:moveTo>
                  <a:cubicBezTo>
                    <a:pt x="53" y="59"/>
                    <a:pt x="54" y="73"/>
                    <a:pt x="54" y="76"/>
                  </a:cubicBezTo>
                  <a:cubicBezTo>
                    <a:pt x="54" y="76"/>
                    <a:pt x="54" y="76"/>
                    <a:pt x="54" y="77"/>
                  </a:cubicBezTo>
                  <a:cubicBezTo>
                    <a:pt x="54" y="77"/>
                    <a:pt x="53" y="77"/>
                    <a:pt x="53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0" y="73"/>
                    <a:pt x="21" y="59"/>
                    <a:pt x="23" y="57"/>
                  </a:cubicBezTo>
                  <a:cubicBezTo>
                    <a:pt x="24" y="56"/>
                    <a:pt x="26" y="55"/>
                    <a:pt x="29" y="55"/>
                  </a:cubicBezTo>
                  <a:cubicBezTo>
                    <a:pt x="30" y="54"/>
                    <a:pt x="30" y="54"/>
                    <a:pt x="31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3"/>
                    <a:pt x="32" y="53"/>
                    <a:pt x="32" y="52"/>
                  </a:cubicBezTo>
                  <a:cubicBezTo>
                    <a:pt x="32" y="51"/>
                    <a:pt x="32" y="51"/>
                    <a:pt x="32" y="50"/>
                  </a:cubicBezTo>
                  <a:cubicBezTo>
                    <a:pt x="31" y="49"/>
                    <a:pt x="31" y="48"/>
                    <a:pt x="30" y="47"/>
                  </a:cubicBezTo>
                  <a:cubicBezTo>
                    <a:pt x="30" y="46"/>
                    <a:pt x="29" y="46"/>
                    <a:pt x="29" y="44"/>
                  </a:cubicBezTo>
                  <a:cubicBezTo>
                    <a:pt x="29" y="43"/>
                    <a:pt x="29" y="43"/>
                    <a:pt x="29" y="42"/>
                  </a:cubicBezTo>
                  <a:cubicBezTo>
                    <a:pt x="29" y="42"/>
                    <a:pt x="29" y="42"/>
                    <a:pt x="29" y="41"/>
                  </a:cubicBezTo>
                  <a:cubicBezTo>
                    <a:pt x="29" y="37"/>
                    <a:pt x="32" y="33"/>
                    <a:pt x="37" y="33"/>
                  </a:cubicBezTo>
                  <a:cubicBezTo>
                    <a:pt x="41" y="33"/>
                    <a:pt x="44" y="37"/>
                    <a:pt x="44" y="41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4" y="43"/>
                    <a:pt x="45" y="43"/>
                    <a:pt x="45" y="44"/>
                  </a:cubicBezTo>
                  <a:cubicBezTo>
                    <a:pt x="44" y="46"/>
                    <a:pt x="44" y="46"/>
                    <a:pt x="43" y="47"/>
                  </a:cubicBezTo>
                  <a:cubicBezTo>
                    <a:pt x="43" y="48"/>
                    <a:pt x="42" y="49"/>
                    <a:pt x="41" y="50"/>
                  </a:cubicBezTo>
                  <a:cubicBezTo>
                    <a:pt x="41" y="52"/>
                    <a:pt x="42" y="53"/>
                    <a:pt x="42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4"/>
                    <a:pt x="42" y="54"/>
                    <a:pt x="43" y="54"/>
                  </a:cubicBezTo>
                  <a:cubicBezTo>
                    <a:pt x="43" y="54"/>
                    <a:pt x="44" y="54"/>
                    <a:pt x="45" y="55"/>
                  </a:cubicBezTo>
                  <a:cubicBezTo>
                    <a:pt x="47" y="55"/>
                    <a:pt x="50" y="56"/>
                    <a:pt x="51" y="57"/>
                  </a:cubicBezTo>
                  <a:close/>
                  <a:moveTo>
                    <a:pt x="36" y="58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5" y="63"/>
                    <a:pt x="35" y="63"/>
                    <a:pt x="35" y="63"/>
                  </a:cubicBezTo>
                  <a:lnTo>
                    <a:pt x="36" y="58"/>
                  </a:lnTo>
                  <a:close/>
                  <a:moveTo>
                    <a:pt x="41" y="55"/>
                  </a:moveTo>
                  <a:cubicBezTo>
                    <a:pt x="38" y="58"/>
                    <a:pt x="38" y="58"/>
                    <a:pt x="38" y="58"/>
                  </a:cubicBezTo>
                  <a:cubicBezTo>
                    <a:pt x="39" y="64"/>
                    <a:pt x="39" y="64"/>
                    <a:pt x="39" y="64"/>
                  </a:cubicBezTo>
                  <a:lnTo>
                    <a:pt x="41" y="55"/>
                  </a:lnTo>
                  <a:close/>
                  <a:moveTo>
                    <a:pt x="21" y="56"/>
                  </a:moveTo>
                  <a:cubicBezTo>
                    <a:pt x="21" y="57"/>
                    <a:pt x="19" y="58"/>
                    <a:pt x="18" y="6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1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8"/>
                  </a:cubicBezTo>
                  <a:cubicBezTo>
                    <a:pt x="0" y="66"/>
                    <a:pt x="1" y="53"/>
                    <a:pt x="3" y="51"/>
                  </a:cubicBezTo>
                  <a:cubicBezTo>
                    <a:pt x="4" y="50"/>
                    <a:pt x="6" y="49"/>
                    <a:pt x="9" y="48"/>
                  </a:cubicBezTo>
                  <a:cubicBezTo>
                    <a:pt x="9" y="48"/>
                    <a:pt x="10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2" y="47"/>
                    <a:pt x="12" y="46"/>
                  </a:cubicBezTo>
                  <a:cubicBezTo>
                    <a:pt x="12" y="45"/>
                    <a:pt x="12" y="45"/>
                    <a:pt x="12" y="44"/>
                  </a:cubicBezTo>
                  <a:cubicBezTo>
                    <a:pt x="11" y="43"/>
                    <a:pt x="10" y="42"/>
                    <a:pt x="10" y="41"/>
                  </a:cubicBezTo>
                  <a:cubicBezTo>
                    <a:pt x="10" y="41"/>
                    <a:pt x="9" y="40"/>
                    <a:pt x="9" y="39"/>
                  </a:cubicBezTo>
                  <a:cubicBezTo>
                    <a:pt x="8" y="38"/>
                    <a:pt x="9" y="37"/>
                    <a:pt x="9" y="37"/>
                  </a:cubicBezTo>
                  <a:cubicBezTo>
                    <a:pt x="9" y="37"/>
                    <a:pt x="9" y="36"/>
                    <a:pt x="9" y="36"/>
                  </a:cubicBezTo>
                  <a:cubicBezTo>
                    <a:pt x="9" y="31"/>
                    <a:pt x="12" y="28"/>
                    <a:pt x="16" y="28"/>
                  </a:cubicBezTo>
                  <a:cubicBezTo>
                    <a:pt x="20" y="28"/>
                    <a:pt x="23" y="31"/>
                    <a:pt x="23" y="36"/>
                  </a:cubicBezTo>
                  <a:cubicBezTo>
                    <a:pt x="23" y="36"/>
                    <a:pt x="23" y="37"/>
                    <a:pt x="23" y="37"/>
                  </a:cubicBezTo>
                  <a:cubicBezTo>
                    <a:pt x="23" y="37"/>
                    <a:pt x="24" y="38"/>
                    <a:pt x="23" y="39"/>
                  </a:cubicBezTo>
                  <a:cubicBezTo>
                    <a:pt x="23" y="40"/>
                    <a:pt x="22" y="41"/>
                    <a:pt x="22" y="41"/>
                  </a:cubicBezTo>
                  <a:cubicBezTo>
                    <a:pt x="22" y="42"/>
                    <a:pt x="21" y="43"/>
                    <a:pt x="20" y="44"/>
                  </a:cubicBezTo>
                  <a:cubicBezTo>
                    <a:pt x="20" y="46"/>
                    <a:pt x="20" y="47"/>
                    <a:pt x="21" y="47"/>
                  </a:cubicBezTo>
                  <a:cubicBezTo>
                    <a:pt x="21" y="47"/>
                    <a:pt x="21" y="48"/>
                    <a:pt x="21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48"/>
                    <a:pt x="21" y="48"/>
                    <a:pt x="22" y="48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6" y="49"/>
                    <a:pt x="28" y="50"/>
                    <a:pt x="29" y="51"/>
                  </a:cubicBezTo>
                  <a:cubicBezTo>
                    <a:pt x="30" y="51"/>
                    <a:pt x="30" y="52"/>
                    <a:pt x="30" y="52"/>
                  </a:cubicBezTo>
                  <a:cubicBezTo>
                    <a:pt x="30" y="52"/>
                    <a:pt x="29" y="52"/>
                    <a:pt x="29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5" y="54"/>
                    <a:pt x="22" y="55"/>
                    <a:pt x="21" y="56"/>
                  </a:cubicBezTo>
                  <a:close/>
                  <a:moveTo>
                    <a:pt x="15" y="52"/>
                  </a:moveTo>
                  <a:cubicBezTo>
                    <a:pt x="12" y="49"/>
                    <a:pt x="12" y="49"/>
                    <a:pt x="12" y="49"/>
                  </a:cubicBezTo>
                  <a:cubicBezTo>
                    <a:pt x="14" y="56"/>
                    <a:pt x="14" y="56"/>
                    <a:pt x="14" y="56"/>
                  </a:cubicBezTo>
                  <a:lnTo>
                    <a:pt x="15" y="52"/>
                  </a:lnTo>
                  <a:close/>
                  <a:moveTo>
                    <a:pt x="20" y="49"/>
                  </a:moveTo>
                  <a:cubicBezTo>
                    <a:pt x="17" y="52"/>
                    <a:pt x="17" y="52"/>
                    <a:pt x="17" y="52"/>
                  </a:cubicBezTo>
                  <a:cubicBezTo>
                    <a:pt x="18" y="57"/>
                    <a:pt x="18" y="57"/>
                    <a:pt x="18" y="57"/>
                  </a:cubicBezTo>
                  <a:lnTo>
                    <a:pt x="20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s-419" sz="760" dirty="0"/>
            </a:p>
          </p:txBody>
        </p:sp>
      </p:grpSp>
      <p:grpSp>
        <p:nvGrpSpPr>
          <p:cNvPr id="118" name="Group 3">
            <a:extLst>
              <a:ext uri="{FF2B5EF4-FFF2-40B4-BE49-F238E27FC236}">
                <a16:creationId xmlns:a16="http://schemas.microsoft.com/office/drawing/2014/main" id="{337D4266-3B26-E3E7-DB85-90639896596E}"/>
              </a:ext>
            </a:extLst>
          </p:cNvPr>
          <p:cNvGrpSpPr/>
          <p:nvPr/>
        </p:nvGrpSpPr>
        <p:grpSpPr>
          <a:xfrm>
            <a:off x="4312689" y="4235380"/>
            <a:ext cx="378805" cy="378805"/>
            <a:chOff x="5437083" y="3704339"/>
            <a:chExt cx="505073" cy="505073"/>
          </a:xfrm>
        </p:grpSpPr>
        <p:sp>
          <p:nvSpPr>
            <p:cNvPr id="119" name="Oval 35">
              <a:extLst>
                <a:ext uri="{FF2B5EF4-FFF2-40B4-BE49-F238E27FC236}">
                  <a16:creationId xmlns:a16="http://schemas.microsoft.com/office/drawing/2014/main" id="{C05918A3-19C0-D2A5-11DF-544C6D0041F2}"/>
                </a:ext>
              </a:extLst>
            </p:cNvPr>
            <p:cNvSpPr/>
            <p:nvPr/>
          </p:nvSpPr>
          <p:spPr>
            <a:xfrm>
              <a:off x="5437083" y="3704339"/>
              <a:ext cx="505073" cy="505073"/>
            </a:xfrm>
            <a:prstGeom prst="ellipse">
              <a:avLst/>
            </a:prstGeom>
            <a:solidFill>
              <a:srgbClr val="8E3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/>
            </a:p>
          </p:txBody>
        </p:sp>
        <p:sp>
          <p:nvSpPr>
            <p:cNvPr id="120" name="Freeform 263">
              <a:extLst>
                <a:ext uri="{FF2B5EF4-FFF2-40B4-BE49-F238E27FC236}">
                  <a16:creationId xmlns:a16="http://schemas.microsoft.com/office/drawing/2014/main" id="{796CDC10-07B5-62DF-EBBB-6D37705285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3541" y="3830076"/>
              <a:ext cx="242920" cy="253597"/>
            </a:xfrm>
            <a:custGeom>
              <a:avLst/>
              <a:gdLst>
                <a:gd name="T0" fmla="*/ 3 w 77"/>
                <a:gd name="T1" fmla="*/ 30 h 77"/>
                <a:gd name="T2" fmla="*/ 30 w 77"/>
                <a:gd name="T3" fmla="*/ 5 h 77"/>
                <a:gd name="T4" fmla="*/ 7 w 77"/>
                <a:gd name="T5" fmla="*/ 31 h 77"/>
                <a:gd name="T6" fmla="*/ 71 w 77"/>
                <a:gd name="T7" fmla="*/ 31 h 77"/>
                <a:gd name="T8" fmla="*/ 74 w 77"/>
                <a:gd name="T9" fmla="*/ 30 h 77"/>
                <a:gd name="T10" fmla="*/ 47 w 77"/>
                <a:gd name="T11" fmla="*/ 5 h 77"/>
                <a:gd name="T12" fmla="*/ 71 w 77"/>
                <a:gd name="T13" fmla="*/ 31 h 77"/>
                <a:gd name="T14" fmla="*/ 72 w 77"/>
                <a:gd name="T15" fmla="*/ 43 h 77"/>
                <a:gd name="T16" fmla="*/ 61 w 77"/>
                <a:gd name="T17" fmla="*/ 40 h 77"/>
                <a:gd name="T18" fmla="*/ 55 w 77"/>
                <a:gd name="T19" fmla="*/ 61 h 77"/>
                <a:gd name="T20" fmla="*/ 40 w 77"/>
                <a:gd name="T21" fmla="*/ 68 h 77"/>
                <a:gd name="T22" fmla="*/ 39 w 77"/>
                <a:gd name="T23" fmla="*/ 77 h 77"/>
                <a:gd name="T24" fmla="*/ 38 w 77"/>
                <a:gd name="T25" fmla="*/ 68 h 77"/>
                <a:gd name="T26" fmla="*/ 22 w 77"/>
                <a:gd name="T27" fmla="*/ 61 h 77"/>
                <a:gd name="T28" fmla="*/ 16 w 77"/>
                <a:gd name="T29" fmla="*/ 40 h 77"/>
                <a:gd name="T30" fmla="*/ 5 w 77"/>
                <a:gd name="T31" fmla="*/ 43 h 77"/>
                <a:gd name="T32" fmla="*/ 5 w 77"/>
                <a:gd name="T33" fmla="*/ 34 h 77"/>
                <a:gd name="T34" fmla="*/ 16 w 77"/>
                <a:gd name="T35" fmla="*/ 38 h 77"/>
                <a:gd name="T36" fmla="*/ 22 w 77"/>
                <a:gd name="T37" fmla="*/ 16 h 77"/>
                <a:gd name="T38" fmla="*/ 38 w 77"/>
                <a:gd name="T39" fmla="*/ 9 h 77"/>
                <a:gd name="T40" fmla="*/ 39 w 77"/>
                <a:gd name="T41" fmla="*/ 0 h 77"/>
                <a:gd name="T42" fmla="*/ 40 w 77"/>
                <a:gd name="T43" fmla="*/ 9 h 77"/>
                <a:gd name="T44" fmla="*/ 55 w 77"/>
                <a:gd name="T45" fmla="*/ 16 h 77"/>
                <a:gd name="T46" fmla="*/ 61 w 77"/>
                <a:gd name="T47" fmla="*/ 38 h 77"/>
                <a:gd name="T48" fmla="*/ 72 w 77"/>
                <a:gd name="T49" fmla="*/ 34 h 77"/>
                <a:gd name="T50" fmla="*/ 39 w 77"/>
                <a:gd name="T51" fmla="*/ 8 h 77"/>
                <a:gd name="T52" fmla="*/ 39 w 77"/>
                <a:gd name="T53" fmla="*/ 2 h 77"/>
                <a:gd name="T54" fmla="*/ 39 w 77"/>
                <a:gd name="T55" fmla="*/ 8 h 77"/>
                <a:gd name="T56" fmla="*/ 5 w 77"/>
                <a:gd name="T57" fmla="*/ 36 h 77"/>
                <a:gd name="T58" fmla="*/ 5 w 77"/>
                <a:gd name="T59" fmla="*/ 41 h 77"/>
                <a:gd name="T60" fmla="*/ 39 w 77"/>
                <a:gd name="T61" fmla="*/ 70 h 77"/>
                <a:gd name="T62" fmla="*/ 39 w 77"/>
                <a:gd name="T63" fmla="*/ 75 h 77"/>
                <a:gd name="T64" fmla="*/ 39 w 77"/>
                <a:gd name="T65" fmla="*/ 70 h 77"/>
                <a:gd name="T66" fmla="*/ 52 w 77"/>
                <a:gd name="T67" fmla="*/ 47 h 77"/>
                <a:gd name="T68" fmla="*/ 42 w 77"/>
                <a:gd name="T69" fmla="*/ 39 h 77"/>
                <a:gd name="T70" fmla="*/ 46 w 77"/>
                <a:gd name="T71" fmla="*/ 33 h 77"/>
                <a:gd name="T72" fmla="*/ 45 w 77"/>
                <a:gd name="T73" fmla="*/ 30 h 77"/>
                <a:gd name="T74" fmla="*/ 32 w 77"/>
                <a:gd name="T75" fmla="*/ 30 h 77"/>
                <a:gd name="T76" fmla="*/ 31 w 77"/>
                <a:gd name="T77" fmla="*/ 33 h 77"/>
                <a:gd name="T78" fmla="*/ 35 w 77"/>
                <a:gd name="T79" fmla="*/ 39 h 77"/>
                <a:gd name="T80" fmla="*/ 25 w 77"/>
                <a:gd name="T81" fmla="*/ 47 h 77"/>
                <a:gd name="T82" fmla="*/ 55 w 77"/>
                <a:gd name="T83" fmla="*/ 54 h 77"/>
                <a:gd name="T84" fmla="*/ 72 w 77"/>
                <a:gd name="T85" fmla="*/ 36 h 77"/>
                <a:gd name="T86" fmla="*/ 72 w 77"/>
                <a:gd name="T87" fmla="*/ 41 h 77"/>
                <a:gd name="T88" fmla="*/ 71 w 77"/>
                <a:gd name="T89" fmla="*/ 47 h 77"/>
                <a:gd name="T90" fmla="*/ 47 w 77"/>
                <a:gd name="T91" fmla="*/ 73 h 77"/>
                <a:gd name="T92" fmla="*/ 74 w 77"/>
                <a:gd name="T93" fmla="*/ 47 h 77"/>
                <a:gd name="T94" fmla="*/ 71 w 77"/>
                <a:gd name="T95" fmla="*/ 47 h 77"/>
                <a:gd name="T96" fmla="*/ 5 w 77"/>
                <a:gd name="T97" fmla="*/ 47 h 77"/>
                <a:gd name="T98" fmla="*/ 30 w 77"/>
                <a:gd name="T99" fmla="*/ 74 h 77"/>
                <a:gd name="T100" fmla="*/ 30 w 77"/>
                <a:gd name="T101" fmla="*/ 7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7" h="77">
                  <a:moveTo>
                    <a:pt x="5" y="30"/>
                  </a:moveTo>
                  <a:cubicBezTo>
                    <a:pt x="4" y="30"/>
                    <a:pt x="4" y="30"/>
                    <a:pt x="3" y="30"/>
                  </a:cubicBezTo>
                  <a:cubicBezTo>
                    <a:pt x="7" y="17"/>
                    <a:pt x="17" y="7"/>
                    <a:pt x="30" y="4"/>
                  </a:cubicBezTo>
                  <a:cubicBezTo>
                    <a:pt x="30" y="4"/>
                    <a:pt x="30" y="4"/>
                    <a:pt x="30" y="5"/>
                  </a:cubicBezTo>
                  <a:cubicBezTo>
                    <a:pt x="30" y="5"/>
                    <a:pt x="30" y="6"/>
                    <a:pt x="30" y="7"/>
                  </a:cubicBezTo>
                  <a:cubicBezTo>
                    <a:pt x="19" y="10"/>
                    <a:pt x="9" y="19"/>
                    <a:pt x="7" y="31"/>
                  </a:cubicBezTo>
                  <a:cubicBezTo>
                    <a:pt x="6" y="30"/>
                    <a:pt x="5" y="30"/>
                    <a:pt x="5" y="30"/>
                  </a:cubicBezTo>
                  <a:close/>
                  <a:moveTo>
                    <a:pt x="71" y="31"/>
                  </a:moveTo>
                  <a:cubicBezTo>
                    <a:pt x="71" y="30"/>
                    <a:pt x="72" y="30"/>
                    <a:pt x="72" y="30"/>
                  </a:cubicBezTo>
                  <a:cubicBezTo>
                    <a:pt x="73" y="30"/>
                    <a:pt x="73" y="30"/>
                    <a:pt x="74" y="30"/>
                  </a:cubicBezTo>
                  <a:cubicBezTo>
                    <a:pt x="70" y="17"/>
                    <a:pt x="60" y="7"/>
                    <a:pt x="47" y="4"/>
                  </a:cubicBezTo>
                  <a:cubicBezTo>
                    <a:pt x="47" y="4"/>
                    <a:pt x="47" y="4"/>
                    <a:pt x="47" y="5"/>
                  </a:cubicBezTo>
                  <a:cubicBezTo>
                    <a:pt x="47" y="5"/>
                    <a:pt x="47" y="6"/>
                    <a:pt x="47" y="7"/>
                  </a:cubicBezTo>
                  <a:cubicBezTo>
                    <a:pt x="58" y="10"/>
                    <a:pt x="68" y="19"/>
                    <a:pt x="71" y="31"/>
                  </a:cubicBezTo>
                  <a:close/>
                  <a:moveTo>
                    <a:pt x="77" y="39"/>
                  </a:moveTo>
                  <a:cubicBezTo>
                    <a:pt x="77" y="41"/>
                    <a:pt x="75" y="43"/>
                    <a:pt x="72" y="43"/>
                  </a:cubicBezTo>
                  <a:cubicBezTo>
                    <a:pt x="70" y="43"/>
                    <a:pt x="68" y="42"/>
                    <a:pt x="68" y="40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61" y="55"/>
                    <a:pt x="61" y="55"/>
                    <a:pt x="61" y="55"/>
                  </a:cubicBezTo>
                  <a:cubicBezTo>
                    <a:pt x="61" y="58"/>
                    <a:pt x="58" y="61"/>
                    <a:pt x="55" y="61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2" y="68"/>
                    <a:pt x="43" y="70"/>
                    <a:pt x="43" y="73"/>
                  </a:cubicBezTo>
                  <a:cubicBezTo>
                    <a:pt x="43" y="75"/>
                    <a:pt x="41" y="77"/>
                    <a:pt x="39" y="77"/>
                  </a:cubicBezTo>
                  <a:cubicBezTo>
                    <a:pt x="36" y="77"/>
                    <a:pt x="34" y="75"/>
                    <a:pt x="34" y="73"/>
                  </a:cubicBezTo>
                  <a:cubicBezTo>
                    <a:pt x="34" y="70"/>
                    <a:pt x="35" y="68"/>
                    <a:pt x="38" y="68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19" y="61"/>
                    <a:pt x="16" y="58"/>
                    <a:pt x="16" y="55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2"/>
                    <a:pt x="7" y="43"/>
                    <a:pt x="5" y="43"/>
                  </a:cubicBezTo>
                  <a:cubicBezTo>
                    <a:pt x="2" y="43"/>
                    <a:pt x="0" y="41"/>
                    <a:pt x="0" y="39"/>
                  </a:cubicBezTo>
                  <a:cubicBezTo>
                    <a:pt x="0" y="36"/>
                    <a:pt x="2" y="34"/>
                    <a:pt x="5" y="34"/>
                  </a:cubicBezTo>
                  <a:cubicBezTo>
                    <a:pt x="7" y="34"/>
                    <a:pt x="9" y="36"/>
                    <a:pt x="9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5" y="9"/>
                    <a:pt x="34" y="7"/>
                    <a:pt x="34" y="5"/>
                  </a:cubicBezTo>
                  <a:cubicBezTo>
                    <a:pt x="34" y="2"/>
                    <a:pt x="36" y="0"/>
                    <a:pt x="39" y="0"/>
                  </a:cubicBezTo>
                  <a:cubicBezTo>
                    <a:pt x="41" y="0"/>
                    <a:pt x="43" y="2"/>
                    <a:pt x="43" y="5"/>
                  </a:cubicBezTo>
                  <a:cubicBezTo>
                    <a:pt x="43" y="7"/>
                    <a:pt x="42" y="9"/>
                    <a:pt x="40" y="9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8" y="16"/>
                    <a:pt x="61" y="19"/>
                    <a:pt x="61" y="22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8" y="36"/>
                    <a:pt x="70" y="34"/>
                    <a:pt x="72" y="34"/>
                  </a:cubicBezTo>
                  <a:cubicBezTo>
                    <a:pt x="75" y="34"/>
                    <a:pt x="77" y="36"/>
                    <a:pt x="77" y="39"/>
                  </a:cubicBezTo>
                  <a:close/>
                  <a:moveTo>
                    <a:pt x="39" y="8"/>
                  </a:moveTo>
                  <a:cubicBezTo>
                    <a:pt x="40" y="8"/>
                    <a:pt x="41" y="6"/>
                    <a:pt x="41" y="5"/>
                  </a:cubicBezTo>
                  <a:cubicBezTo>
                    <a:pt x="41" y="3"/>
                    <a:pt x="40" y="2"/>
                    <a:pt x="39" y="2"/>
                  </a:cubicBezTo>
                  <a:cubicBezTo>
                    <a:pt x="37" y="2"/>
                    <a:pt x="36" y="3"/>
                    <a:pt x="36" y="5"/>
                  </a:cubicBezTo>
                  <a:cubicBezTo>
                    <a:pt x="36" y="6"/>
                    <a:pt x="37" y="8"/>
                    <a:pt x="39" y="8"/>
                  </a:cubicBezTo>
                  <a:close/>
                  <a:moveTo>
                    <a:pt x="7" y="39"/>
                  </a:moveTo>
                  <a:cubicBezTo>
                    <a:pt x="7" y="37"/>
                    <a:pt x="6" y="36"/>
                    <a:pt x="5" y="36"/>
                  </a:cubicBezTo>
                  <a:cubicBezTo>
                    <a:pt x="3" y="36"/>
                    <a:pt x="2" y="37"/>
                    <a:pt x="2" y="39"/>
                  </a:cubicBezTo>
                  <a:cubicBezTo>
                    <a:pt x="2" y="40"/>
                    <a:pt x="3" y="41"/>
                    <a:pt x="5" y="41"/>
                  </a:cubicBezTo>
                  <a:cubicBezTo>
                    <a:pt x="6" y="41"/>
                    <a:pt x="7" y="40"/>
                    <a:pt x="7" y="39"/>
                  </a:cubicBezTo>
                  <a:close/>
                  <a:moveTo>
                    <a:pt x="39" y="70"/>
                  </a:moveTo>
                  <a:cubicBezTo>
                    <a:pt x="37" y="70"/>
                    <a:pt x="36" y="71"/>
                    <a:pt x="36" y="73"/>
                  </a:cubicBezTo>
                  <a:cubicBezTo>
                    <a:pt x="36" y="74"/>
                    <a:pt x="37" y="75"/>
                    <a:pt x="39" y="75"/>
                  </a:cubicBezTo>
                  <a:cubicBezTo>
                    <a:pt x="40" y="75"/>
                    <a:pt x="41" y="74"/>
                    <a:pt x="41" y="73"/>
                  </a:cubicBezTo>
                  <a:cubicBezTo>
                    <a:pt x="41" y="71"/>
                    <a:pt x="40" y="70"/>
                    <a:pt x="39" y="70"/>
                  </a:cubicBezTo>
                  <a:close/>
                  <a:moveTo>
                    <a:pt x="55" y="54"/>
                  </a:moveTo>
                  <a:cubicBezTo>
                    <a:pt x="55" y="54"/>
                    <a:pt x="54" y="49"/>
                    <a:pt x="52" y="47"/>
                  </a:cubicBezTo>
                  <a:cubicBezTo>
                    <a:pt x="51" y="45"/>
                    <a:pt x="44" y="44"/>
                    <a:pt x="43" y="43"/>
                  </a:cubicBezTo>
                  <a:cubicBezTo>
                    <a:pt x="42" y="42"/>
                    <a:pt x="42" y="40"/>
                    <a:pt x="42" y="39"/>
                  </a:cubicBezTo>
                  <a:cubicBezTo>
                    <a:pt x="43" y="38"/>
                    <a:pt x="44" y="37"/>
                    <a:pt x="44" y="35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5" y="32"/>
                    <a:pt x="45" y="31"/>
                  </a:cubicBezTo>
                  <a:cubicBezTo>
                    <a:pt x="45" y="31"/>
                    <a:pt x="45" y="31"/>
                    <a:pt x="45" y="30"/>
                  </a:cubicBezTo>
                  <a:cubicBezTo>
                    <a:pt x="45" y="26"/>
                    <a:pt x="42" y="23"/>
                    <a:pt x="39" y="23"/>
                  </a:cubicBezTo>
                  <a:cubicBezTo>
                    <a:pt x="35" y="23"/>
                    <a:pt x="32" y="26"/>
                    <a:pt x="3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1" y="32"/>
                    <a:pt x="31" y="33"/>
                  </a:cubicBezTo>
                  <a:cubicBezTo>
                    <a:pt x="32" y="34"/>
                    <a:pt x="32" y="35"/>
                    <a:pt x="33" y="35"/>
                  </a:cubicBezTo>
                  <a:cubicBezTo>
                    <a:pt x="33" y="37"/>
                    <a:pt x="34" y="38"/>
                    <a:pt x="35" y="39"/>
                  </a:cubicBezTo>
                  <a:cubicBezTo>
                    <a:pt x="35" y="40"/>
                    <a:pt x="35" y="42"/>
                    <a:pt x="34" y="43"/>
                  </a:cubicBezTo>
                  <a:cubicBezTo>
                    <a:pt x="34" y="44"/>
                    <a:pt x="26" y="45"/>
                    <a:pt x="25" y="47"/>
                  </a:cubicBezTo>
                  <a:cubicBezTo>
                    <a:pt x="24" y="49"/>
                    <a:pt x="22" y="54"/>
                    <a:pt x="22" y="54"/>
                  </a:cubicBezTo>
                  <a:lnTo>
                    <a:pt x="55" y="54"/>
                  </a:lnTo>
                  <a:close/>
                  <a:moveTo>
                    <a:pt x="75" y="39"/>
                  </a:moveTo>
                  <a:cubicBezTo>
                    <a:pt x="75" y="37"/>
                    <a:pt x="74" y="36"/>
                    <a:pt x="72" y="36"/>
                  </a:cubicBezTo>
                  <a:cubicBezTo>
                    <a:pt x="71" y="36"/>
                    <a:pt x="70" y="37"/>
                    <a:pt x="70" y="39"/>
                  </a:cubicBezTo>
                  <a:cubicBezTo>
                    <a:pt x="70" y="40"/>
                    <a:pt x="71" y="41"/>
                    <a:pt x="72" y="41"/>
                  </a:cubicBezTo>
                  <a:cubicBezTo>
                    <a:pt x="74" y="41"/>
                    <a:pt x="75" y="40"/>
                    <a:pt x="75" y="39"/>
                  </a:cubicBezTo>
                  <a:close/>
                  <a:moveTo>
                    <a:pt x="71" y="47"/>
                  </a:moveTo>
                  <a:cubicBezTo>
                    <a:pt x="68" y="58"/>
                    <a:pt x="58" y="68"/>
                    <a:pt x="47" y="71"/>
                  </a:cubicBezTo>
                  <a:cubicBezTo>
                    <a:pt x="47" y="71"/>
                    <a:pt x="47" y="72"/>
                    <a:pt x="47" y="73"/>
                  </a:cubicBezTo>
                  <a:cubicBezTo>
                    <a:pt x="47" y="73"/>
                    <a:pt x="47" y="73"/>
                    <a:pt x="47" y="74"/>
                  </a:cubicBezTo>
                  <a:cubicBezTo>
                    <a:pt x="60" y="71"/>
                    <a:pt x="70" y="60"/>
                    <a:pt x="74" y="47"/>
                  </a:cubicBezTo>
                  <a:cubicBezTo>
                    <a:pt x="73" y="47"/>
                    <a:pt x="73" y="47"/>
                    <a:pt x="72" y="47"/>
                  </a:cubicBezTo>
                  <a:cubicBezTo>
                    <a:pt x="72" y="47"/>
                    <a:pt x="71" y="47"/>
                    <a:pt x="71" y="47"/>
                  </a:cubicBezTo>
                  <a:close/>
                  <a:moveTo>
                    <a:pt x="7" y="47"/>
                  </a:moveTo>
                  <a:cubicBezTo>
                    <a:pt x="6" y="47"/>
                    <a:pt x="5" y="47"/>
                    <a:pt x="5" y="47"/>
                  </a:cubicBezTo>
                  <a:cubicBezTo>
                    <a:pt x="4" y="47"/>
                    <a:pt x="4" y="47"/>
                    <a:pt x="3" y="47"/>
                  </a:cubicBezTo>
                  <a:cubicBezTo>
                    <a:pt x="7" y="60"/>
                    <a:pt x="17" y="71"/>
                    <a:pt x="30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2"/>
                    <a:pt x="30" y="71"/>
                    <a:pt x="30" y="71"/>
                  </a:cubicBezTo>
                  <a:cubicBezTo>
                    <a:pt x="19" y="68"/>
                    <a:pt x="9" y="58"/>
                    <a:pt x="7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s-419" sz="760" dirty="0"/>
            </a:p>
          </p:txBody>
        </p:sp>
      </p:grp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53FED8CD-A331-3916-0383-5C19AE75B8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8614" r="2754" b="10861"/>
          <a:stretch/>
        </p:blipFill>
        <p:spPr>
          <a:xfrm>
            <a:off x="7970642" y="5899956"/>
            <a:ext cx="976825" cy="8312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8FB2E2E-6D1C-5111-091C-A5729E78B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095" y="2391120"/>
            <a:ext cx="494065" cy="5058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C588348-953A-070E-88C1-E02ABCFE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457" y="3303035"/>
            <a:ext cx="249896" cy="255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60041FE-62A4-5EA6-0487-FA1ED10A85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93" t="23297" r="24121" b="30485"/>
          <a:stretch/>
        </p:blipFill>
        <p:spPr>
          <a:xfrm>
            <a:off x="1332784" y="3178007"/>
            <a:ext cx="875709" cy="783042"/>
          </a:xfrm>
          <a:prstGeom prst="ellipse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17648BF2-AE19-362B-D7EF-08919D9DB5D8}"/>
              </a:ext>
            </a:extLst>
          </p:cNvPr>
          <p:cNvSpPr txBox="1"/>
          <p:nvPr/>
        </p:nvSpPr>
        <p:spPr>
          <a:xfrm>
            <a:off x="333860" y="4709060"/>
            <a:ext cx="11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Gobierno</a:t>
            </a: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98255E7D-DF07-087A-2AD3-E3400680557C}"/>
              </a:ext>
            </a:extLst>
          </p:cNvPr>
          <p:cNvSpPr txBox="1"/>
          <p:nvPr/>
        </p:nvSpPr>
        <p:spPr>
          <a:xfrm>
            <a:off x="1230053" y="1834113"/>
            <a:ext cx="1217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Estructura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8BA505A-6600-FBBA-809F-9753E62330C8}"/>
              </a:ext>
            </a:extLst>
          </p:cNvPr>
          <p:cNvSpPr txBox="1"/>
          <p:nvPr/>
        </p:nvSpPr>
        <p:spPr>
          <a:xfrm>
            <a:off x="1872522" y="4738266"/>
            <a:ext cx="1972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Roles y Responsabilidades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059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1" grpId="0" animBg="1"/>
      <p:bldP spid="93" grpId="0"/>
      <p:bldP spid="94" grpId="0"/>
      <p:bldP spid="95" grpId="0"/>
      <p:bldP spid="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o 49">
            <a:extLst>
              <a:ext uri="{FF2B5EF4-FFF2-40B4-BE49-F238E27FC236}">
                <a16:creationId xmlns:a16="http://schemas.microsoft.com/office/drawing/2014/main" id="{12766940-1C17-2641-85ED-6FE9CD5C00BE}"/>
              </a:ext>
            </a:extLst>
          </p:cNvPr>
          <p:cNvGrpSpPr/>
          <p:nvPr/>
        </p:nvGrpSpPr>
        <p:grpSpPr>
          <a:xfrm>
            <a:off x="455253" y="2194955"/>
            <a:ext cx="2650849" cy="2468090"/>
            <a:chOff x="1443884" y="1884896"/>
            <a:chExt cx="3020666" cy="2812410"/>
          </a:xfrm>
        </p:grpSpPr>
        <p:sp>
          <p:nvSpPr>
            <p:cNvPr id="52" name="Ring">
              <a:extLst>
                <a:ext uri="{FF2B5EF4-FFF2-40B4-BE49-F238E27FC236}">
                  <a16:creationId xmlns:a16="http://schemas.microsoft.com/office/drawing/2014/main" id="{A80E511A-A420-AA33-58B2-11135BBEA926}"/>
                </a:ext>
              </a:extLst>
            </p:cNvPr>
            <p:cNvSpPr/>
            <p:nvPr/>
          </p:nvSpPr>
          <p:spPr>
            <a:xfrm>
              <a:off x="1760983" y="2308210"/>
              <a:ext cx="2386467" cy="2386467"/>
            </a:xfrm>
            <a:prstGeom prst="ellipse">
              <a:avLst/>
            </a:prstGeom>
            <a:noFill/>
            <a:ln w="79375" cap="rnd">
              <a:solidFill>
                <a:schemeClr val="tx1">
                  <a:alpha val="2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760" dirty="0"/>
            </a:p>
          </p:txBody>
        </p:sp>
        <p:sp>
          <p:nvSpPr>
            <p:cNvPr id="86" name="Oval 3">
              <a:extLst>
                <a:ext uri="{FF2B5EF4-FFF2-40B4-BE49-F238E27FC236}">
                  <a16:creationId xmlns:a16="http://schemas.microsoft.com/office/drawing/2014/main" id="{72B8DACB-AAB3-B26F-A826-0A2627405781}"/>
                </a:ext>
              </a:extLst>
            </p:cNvPr>
            <p:cNvSpPr/>
            <p:nvPr/>
          </p:nvSpPr>
          <p:spPr>
            <a:xfrm>
              <a:off x="1443884" y="3411772"/>
              <a:ext cx="1285535" cy="1285534"/>
            </a:xfrm>
            <a:prstGeom prst="ellipse">
              <a:avLst/>
            </a:prstGeom>
            <a:solidFill>
              <a:srgbClr val="004F58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419" sz="760" dirty="0"/>
            </a:p>
          </p:txBody>
        </p:sp>
        <p:sp>
          <p:nvSpPr>
            <p:cNvPr id="84" name="Oval 1">
              <a:extLst>
                <a:ext uri="{FF2B5EF4-FFF2-40B4-BE49-F238E27FC236}">
                  <a16:creationId xmlns:a16="http://schemas.microsoft.com/office/drawing/2014/main" id="{C4B02696-96E3-FC6A-287A-35D59B84E027}"/>
                </a:ext>
              </a:extLst>
            </p:cNvPr>
            <p:cNvSpPr/>
            <p:nvPr/>
          </p:nvSpPr>
          <p:spPr>
            <a:xfrm>
              <a:off x="2311449" y="1884896"/>
              <a:ext cx="1285535" cy="1285534"/>
            </a:xfrm>
            <a:prstGeom prst="ellipse">
              <a:avLst/>
            </a:prstGeom>
            <a:solidFill>
              <a:schemeClr val="accent3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419" sz="760" dirty="0"/>
            </a:p>
          </p:txBody>
        </p:sp>
        <p:sp>
          <p:nvSpPr>
            <p:cNvPr id="80" name="Oval 2">
              <a:extLst>
                <a:ext uri="{FF2B5EF4-FFF2-40B4-BE49-F238E27FC236}">
                  <a16:creationId xmlns:a16="http://schemas.microsoft.com/office/drawing/2014/main" id="{B8EEE9E4-3564-92E8-7FC5-487C6C74D082}"/>
                </a:ext>
              </a:extLst>
            </p:cNvPr>
            <p:cNvSpPr/>
            <p:nvPr/>
          </p:nvSpPr>
          <p:spPr>
            <a:xfrm>
              <a:off x="3179015" y="3411772"/>
              <a:ext cx="1285535" cy="1285534"/>
            </a:xfrm>
            <a:prstGeom prst="ellipse">
              <a:avLst/>
            </a:prstGeom>
            <a:solidFill>
              <a:srgbClr val="8E3086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419" sz="760" dirty="0"/>
            </a:p>
          </p:txBody>
        </p:sp>
        <p:sp>
          <p:nvSpPr>
            <p:cNvPr id="57" name="Oval 4">
              <a:extLst>
                <a:ext uri="{FF2B5EF4-FFF2-40B4-BE49-F238E27FC236}">
                  <a16:creationId xmlns:a16="http://schemas.microsoft.com/office/drawing/2014/main" id="{7EC797DB-BC5B-0AF2-F8F6-A86D9E761028}"/>
                </a:ext>
              </a:extLst>
            </p:cNvPr>
            <p:cNvSpPr/>
            <p:nvPr/>
          </p:nvSpPr>
          <p:spPr>
            <a:xfrm>
              <a:off x="2309068" y="2861200"/>
              <a:ext cx="1285535" cy="1285534"/>
            </a:xfrm>
            <a:prstGeom prst="ellipse">
              <a:avLst/>
            </a:prstGeom>
            <a:solidFill>
              <a:schemeClr val="bg1"/>
            </a:solidFill>
            <a:ln w="152400"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419" sz="760" dirty="0"/>
            </a:p>
          </p:txBody>
        </p: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B0FCCF23-0B9F-3CF4-08CD-16C2FD734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101" b="-1945"/>
          <a:stretch/>
        </p:blipFill>
        <p:spPr>
          <a:xfrm>
            <a:off x="2201807" y="3733589"/>
            <a:ext cx="722922" cy="722732"/>
          </a:xfrm>
          <a:prstGeom prst="ellipse">
            <a:avLst/>
          </a:prstGeom>
        </p:spPr>
      </p:pic>
      <p:sp>
        <p:nvSpPr>
          <p:cNvPr id="88" name="Rectangle 26">
            <a:extLst>
              <a:ext uri="{FF2B5EF4-FFF2-40B4-BE49-F238E27FC236}">
                <a16:creationId xmlns:a16="http://schemas.microsoft.com/office/drawing/2014/main" id="{786B36B2-E9C3-DE4B-B52A-2E20E3BEA1D8}"/>
              </a:ext>
            </a:extLst>
          </p:cNvPr>
          <p:cNvSpPr/>
          <p:nvPr/>
        </p:nvSpPr>
        <p:spPr>
          <a:xfrm>
            <a:off x="4768682" y="4456158"/>
            <a:ext cx="4061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s-419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Objetivos comunes</a:t>
            </a:r>
          </a:p>
          <a:p>
            <a:pPr marL="285750" indent="-285750">
              <a:buFontTx/>
              <a:buChar char="-"/>
            </a:pPr>
            <a:r>
              <a:rPr lang="es-419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KPIs</a:t>
            </a:r>
            <a:r>
              <a:rPr lang="es-419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integrales </a:t>
            </a:r>
          </a:p>
        </p:txBody>
      </p:sp>
      <p:sp>
        <p:nvSpPr>
          <p:cNvPr id="89" name="TextBox 27">
            <a:extLst>
              <a:ext uri="{FF2B5EF4-FFF2-40B4-BE49-F238E27FC236}">
                <a16:creationId xmlns:a16="http://schemas.microsoft.com/office/drawing/2014/main" id="{7F45C003-90B5-36EB-C18E-E3E23DB81B74}"/>
              </a:ext>
            </a:extLst>
          </p:cNvPr>
          <p:cNvSpPr txBox="1"/>
          <p:nvPr/>
        </p:nvSpPr>
        <p:spPr>
          <a:xfrm>
            <a:off x="4767454" y="4146847"/>
            <a:ext cx="465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Gestionar el Desempeño</a:t>
            </a:r>
          </a:p>
        </p:txBody>
      </p:sp>
      <p:sp>
        <p:nvSpPr>
          <p:cNvPr id="93" name="TextBox 39">
            <a:extLst>
              <a:ext uri="{FF2B5EF4-FFF2-40B4-BE49-F238E27FC236}">
                <a16:creationId xmlns:a16="http://schemas.microsoft.com/office/drawing/2014/main" id="{C6711B28-475C-5F0E-1381-265F923F6906}"/>
              </a:ext>
            </a:extLst>
          </p:cNvPr>
          <p:cNvSpPr txBox="1"/>
          <p:nvPr/>
        </p:nvSpPr>
        <p:spPr>
          <a:xfrm>
            <a:off x="4767453" y="2304930"/>
            <a:ext cx="394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Desarrollar plan de formación</a:t>
            </a:r>
          </a:p>
        </p:txBody>
      </p:sp>
      <p:sp>
        <p:nvSpPr>
          <p:cNvPr id="94" name="Rectangle 40">
            <a:extLst>
              <a:ext uri="{FF2B5EF4-FFF2-40B4-BE49-F238E27FC236}">
                <a16:creationId xmlns:a16="http://schemas.microsoft.com/office/drawing/2014/main" id="{19C63CC4-76E9-5542-C60F-EC293E2D646A}"/>
              </a:ext>
            </a:extLst>
          </p:cNvPr>
          <p:cNvSpPr/>
          <p:nvPr/>
        </p:nvSpPr>
        <p:spPr>
          <a:xfrm>
            <a:off x="4752736" y="2544071"/>
            <a:ext cx="4042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s-419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Competencias y habilidades necesarias</a:t>
            </a:r>
          </a:p>
          <a:p>
            <a:pPr marL="285750" indent="-285750">
              <a:buFontTx/>
              <a:buChar char="-"/>
            </a:pPr>
            <a:r>
              <a:rPr lang="es-419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Debilidades y fortalezas existentes</a:t>
            </a:r>
          </a:p>
          <a:p>
            <a:endParaRPr lang="es-419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5" name="TextBox 43">
            <a:extLst>
              <a:ext uri="{FF2B5EF4-FFF2-40B4-BE49-F238E27FC236}">
                <a16:creationId xmlns:a16="http://schemas.microsoft.com/office/drawing/2014/main" id="{C47E1AE9-6422-E397-F554-C73CD693C6BA}"/>
              </a:ext>
            </a:extLst>
          </p:cNvPr>
          <p:cNvSpPr txBox="1"/>
          <p:nvPr/>
        </p:nvSpPr>
        <p:spPr>
          <a:xfrm>
            <a:off x="4767454" y="3205255"/>
            <a:ext cx="406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Gestionar el Cambio del Talento</a:t>
            </a:r>
          </a:p>
        </p:txBody>
      </p:sp>
      <p:sp>
        <p:nvSpPr>
          <p:cNvPr id="96" name="Rectangle 44">
            <a:extLst>
              <a:ext uri="{FF2B5EF4-FFF2-40B4-BE49-F238E27FC236}">
                <a16:creationId xmlns:a16="http://schemas.microsoft.com/office/drawing/2014/main" id="{8708C331-CAD1-862B-583C-567EE6F070D9}"/>
              </a:ext>
            </a:extLst>
          </p:cNvPr>
          <p:cNvSpPr/>
          <p:nvPr/>
        </p:nvSpPr>
        <p:spPr>
          <a:xfrm>
            <a:off x="4768682" y="3457272"/>
            <a:ext cx="4061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s-419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Planes de escalamiento</a:t>
            </a:r>
          </a:p>
          <a:p>
            <a:pPr marL="285750" indent="-285750">
              <a:buFontTx/>
              <a:buChar char="-"/>
            </a:pPr>
            <a:r>
              <a:rPr lang="es-419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Planes de sucesión</a:t>
            </a:r>
          </a:p>
          <a:p>
            <a:pPr marL="285750" indent="-285750">
              <a:buFontTx/>
              <a:buChar char="-"/>
            </a:pPr>
            <a:endParaRPr lang="es-419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97" name="Group 58">
            <a:extLst>
              <a:ext uri="{FF2B5EF4-FFF2-40B4-BE49-F238E27FC236}">
                <a16:creationId xmlns:a16="http://schemas.microsoft.com/office/drawing/2014/main" id="{74F3300D-04E0-18EC-58A7-DEA6379CD829}"/>
              </a:ext>
            </a:extLst>
          </p:cNvPr>
          <p:cNvGrpSpPr/>
          <p:nvPr/>
        </p:nvGrpSpPr>
        <p:grpSpPr>
          <a:xfrm>
            <a:off x="3762496" y="2531037"/>
            <a:ext cx="314567" cy="49259"/>
            <a:chOff x="611263" y="2046852"/>
            <a:chExt cx="419423" cy="65678"/>
          </a:xfrm>
          <a:solidFill>
            <a:srgbClr val="004F58"/>
          </a:solidFill>
        </p:grpSpPr>
        <p:sp>
          <p:nvSpPr>
            <p:cNvPr id="98" name="Oval 43">
              <a:extLst>
                <a:ext uri="{FF2B5EF4-FFF2-40B4-BE49-F238E27FC236}">
                  <a16:creationId xmlns:a16="http://schemas.microsoft.com/office/drawing/2014/main" id="{BF91BB3B-1664-6766-1507-2B937BF53686}"/>
                </a:ext>
              </a:extLst>
            </p:cNvPr>
            <p:cNvSpPr/>
            <p:nvPr/>
          </p:nvSpPr>
          <p:spPr>
            <a:xfrm rot="10800000">
              <a:off x="611263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99" name="Oval 44">
              <a:extLst>
                <a:ext uri="{FF2B5EF4-FFF2-40B4-BE49-F238E27FC236}">
                  <a16:creationId xmlns:a16="http://schemas.microsoft.com/office/drawing/2014/main" id="{A699BFF8-99A6-C750-752B-2C232FF8B557}"/>
                </a:ext>
              </a:extLst>
            </p:cNvPr>
            <p:cNvSpPr/>
            <p:nvPr/>
          </p:nvSpPr>
          <p:spPr>
            <a:xfrm rot="10800000">
              <a:off x="699932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00" name="Oval 45">
              <a:extLst>
                <a:ext uri="{FF2B5EF4-FFF2-40B4-BE49-F238E27FC236}">
                  <a16:creationId xmlns:a16="http://schemas.microsoft.com/office/drawing/2014/main" id="{96923B41-097A-C7B7-07FC-AD09F12651F9}"/>
                </a:ext>
              </a:extLst>
            </p:cNvPr>
            <p:cNvSpPr/>
            <p:nvPr/>
          </p:nvSpPr>
          <p:spPr>
            <a:xfrm rot="10800000">
              <a:off x="788601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01" name="Oval 46">
              <a:extLst>
                <a:ext uri="{FF2B5EF4-FFF2-40B4-BE49-F238E27FC236}">
                  <a16:creationId xmlns:a16="http://schemas.microsoft.com/office/drawing/2014/main" id="{7BE624CE-BDAC-22B4-3D42-7D5B3B21D9D8}"/>
                </a:ext>
              </a:extLst>
            </p:cNvPr>
            <p:cNvSpPr/>
            <p:nvPr/>
          </p:nvSpPr>
          <p:spPr>
            <a:xfrm rot="10800000">
              <a:off x="877270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02" name="Oval 47">
              <a:extLst>
                <a:ext uri="{FF2B5EF4-FFF2-40B4-BE49-F238E27FC236}">
                  <a16:creationId xmlns:a16="http://schemas.microsoft.com/office/drawing/2014/main" id="{47910946-1DAC-FD63-9039-063369DFD575}"/>
                </a:ext>
              </a:extLst>
            </p:cNvPr>
            <p:cNvSpPr/>
            <p:nvPr/>
          </p:nvSpPr>
          <p:spPr>
            <a:xfrm rot="10800000">
              <a:off x="965008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03" name="Group 64">
            <a:extLst>
              <a:ext uri="{FF2B5EF4-FFF2-40B4-BE49-F238E27FC236}">
                <a16:creationId xmlns:a16="http://schemas.microsoft.com/office/drawing/2014/main" id="{973441FD-2B05-6361-526F-646AE50A8B78}"/>
              </a:ext>
            </a:extLst>
          </p:cNvPr>
          <p:cNvGrpSpPr/>
          <p:nvPr/>
        </p:nvGrpSpPr>
        <p:grpSpPr>
          <a:xfrm>
            <a:off x="3795950" y="3395756"/>
            <a:ext cx="314567" cy="49259"/>
            <a:chOff x="611263" y="2046852"/>
            <a:chExt cx="419423" cy="65678"/>
          </a:xfrm>
          <a:solidFill>
            <a:schemeClr val="accent3"/>
          </a:solidFill>
        </p:grpSpPr>
        <p:sp>
          <p:nvSpPr>
            <p:cNvPr id="104" name="Oval 43">
              <a:extLst>
                <a:ext uri="{FF2B5EF4-FFF2-40B4-BE49-F238E27FC236}">
                  <a16:creationId xmlns:a16="http://schemas.microsoft.com/office/drawing/2014/main" id="{AB4F1C6F-C50A-C7DE-69A3-4839ECDDC48B}"/>
                </a:ext>
              </a:extLst>
            </p:cNvPr>
            <p:cNvSpPr/>
            <p:nvPr/>
          </p:nvSpPr>
          <p:spPr>
            <a:xfrm rot="10800000">
              <a:off x="611263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05" name="Oval 44">
              <a:extLst>
                <a:ext uri="{FF2B5EF4-FFF2-40B4-BE49-F238E27FC236}">
                  <a16:creationId xmlns:a16="http://schemas.microsoft.com/office/drawing/2014/main" id="{A85D54F5-9B14-6FA7-7F30-8532E7BD18EA}"/>
                </a:ext>
              </a:extLst>
            </p:cNvPr>
            <p:cNvSpPr/>
            <p:nvPr/>
          </p:nvSpPr>
          <p:spPr>
            <a:xfrm rot="10800000">
              <a:off x="699932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06" name="Oval 45">
              <a:extLst>
                <a:ext uri="{FF2B5EF4-FFF2-40B4-BE49-F238E27FC236}">
                  <a16:creationId xmlns:a16="http://schemas.microsoft.com/office/drawing/2014/main" id="{A3B52177-3C25-9175-5D85-4E08054A1AD1}"/>
                </a:ext>
              </a:extLst>
            </p:cNvPr>
            <p:cNvSpPr/>
            <p:nvPr/>
          </p:nvSpPr>
          <p:spPr>
            <a:xfrm rot="10800000">
              <a:off x="788601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07" name="Oval 46">
              <a:extLst>
                <a:ext uri="{FF2B5EF4-FFF2-40B4-BE49-F238E27FC236}">
                  <a16:creationId xmlns:a16="http://schemas.microsoft.com/office/drawing/2014/main" id="{10FCA63D-4F3E-C9CD-4862-FA14A3C5DE21}"/>
                </a:ext>
              </a:extLst>
            </p:cNvPr>
            <p:cNvSpPr/>
            <p:nvPr/>
          </p:nvSpPr>
          <p:spPr>
            <a:xfrm rot="10800000">
              <a:off x="877270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08" name="Oval 47">
              <a:extLst>
                <a:ext uri="{FF2B5EF4-FFF2-40B4-BE49-F238E27FC236}">
                  <a16:creationId xmlns:a16="http://schemas.microsoft.com/office/drawing/2014/main" id="{2B63848B-5967-BDBC-4DE4-0C69451B1144}"/>
                </a:ext>
              </a:extLst>
            </p:cNvPr>
            <p:cNvSpPr/>
            <p:nvPr/>
          </p:nvSpPr>
          <p:spPr>
            <a:xfrm rot="10800000">
              <a:off x="965008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09" name="Group 70">
            <a:extLst>
              <a:ext uri="{FF2B5EF4-FFF2-40B4-BE49-F238E27FC236}">
                <a16:creationId xmlns:a16="http://schemas.microsoft.com/office/drawing/2014/main" id="{EBCEC53E-FE90-8196-9031-A35D65251704}"/>
              </a:ext>
            </a:extLst>
          </p:cNvPr>
          <p:cNvGrpSpPr/>
          <p:nvPr/>
        </p:nvGrpSpPr>
        <p:grpSpPr>
          <a:xfrm>
            <a:off x="3804313" y="4406899"/>
            <a:ext cx="314567" cy="49259"/>
            <a:chOff x="611263" y="2046852"/>
            <a:chExt cx="419423" cy="65678"/>
          </a:xfrm>
          <a:solidFill>
            <a:srgbClr val="8E3086"/>
          </a:solidFill>
        </p:grpSpPr>
        <p:sp>
          <p:nvSpPr>
            <p:cNvPr id="110" name="Oval 43">
              <a:extLst>
                <a:ext uri="{FF2B5EF4-FFF2-40B4-BE49-F238E27FC236}">
                  <a16:creationId xmlns:a16="http://schemas.microsoft.com/office/drawing/2014/main" id="{C8DE8709-FE2D-D42D-6AD2-E41DF80E4005}"/>
                </a:ext>
              </a:extLst>
            </p:cNvPr>
            <p:cNvSpPr/>
            <p:nvPr/>
          </p:nvSpPr>
          <p:spPr>
            <a:xfrm rot="10800000">
              <a:off x="611263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11" name="Oval 44">
              <a:extLst>
                <a:ext uri="{FF2B5EF4-FFF2-40B4-BE49-F238E27FC236}">
                  <a16:creationId xmlns:a16="http://schemas.microsoft.com/office/drawing/2014/main" id="{3E65BDB9-D75B-7751-50DE-4A7121072871}"/>
                </a:ext>
              </a:extLst>
            </p:cNvPr>
            <p:cNvSpPr/>
            <p:nvPr/>
          </p:nvSpPr>
          <p:spPr>
            <a:xfrm rot="10800000">
              <a:off x="699932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12" name="Oval 45">
              <a:extLst>
                <a:ext uri="{FF2B5EF4-FFF2-40B4-BE49-F238E27FC236}">
                  <a16:creationId xmlns:a16="http://schemas.microsoft.com/office/drawing/2014/main" id="{CB2EC9ED-8429-B851-8C7B-D4F91FBEA49E}"/>
                </a:ext>
              </a:extLst>
            </p:cNvPr>
            <p:cNvSpPr/>
            <p:nvPr/>
          </p:nvSpPr>
          <p:spPr>
            <a:xfrm rot="10800000">
              <a:off x="788601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13" name="Oval 46">
              <a:extLst>
                <a:ext uri="{FF2B5EF4-FFF2-40B4-BE49-F238E27FC236}">
                  <a16:creationId xmlns:a16="http://schemas.microsoft.com/office/drawing/2014/main" id="{A327FC38-550C-27F6-B402-A741058B9A51}"/>
                </a:ext>
              </a:extLst>
            </p:cNvPr>
            <p:cNvSpPr/>
            <p:nvPr/>
          </p:nvSpPr>
          <p:spPr>
            <a:xfrm rot="10800000">
              <a:off x="877270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  <p:sp>
          <p:nvSpPr>
            <p:cNvPr id="114" name="Oval 47">
              <a:extLst>
                <a:ext uri="{FF2B5EF4-FFF2-40B4-BE49-F238E27FC236}">
                  <a16:creationId xmlns:a16="http://schemas.microsoft.com/office/drawing/2014/main" id="{529EEEA8-8C34-AD48-CF82-3970B37ED27A}"/>
                </a:ext>
              </a:extLst>
            </p:cNvPr>
            <p:cNvSpPr/>
            <p:nvPr/>
          </p:nvSpPr>
          <p:spPr>
            <a:xfrm rot="10800000">
              <a:off x="965008" y="2046852"/>
              <a:ext cx="65678" cy="656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53FED8CD-A331-3916-0383-5C19AE75B8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8614" r="2754" b="10861"/>
          <a:stretch/>
        </p:blipFill>
        <p:spPr>
          <a:xfrm>
            <a:off x="7970642" y="5899956"/>
            <a:ext cx="976825" cy="831271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43EFA61-E120-94A4-86CC-7445C72D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25" y="123825"/>
            <a:ext cx="6823075" cy="965200"/>
          </a:xfrm>
        </p:spPr>
        <p:txBody>
          <a:bodyPr/>
          <a:lstStyle/>
          <a:p>
            <a:r>
              <a:rPr lang="es-419" sz="3000" dirty="0">
                <a:solidFill>
                  <a:srgbClr val="292F60"/>
                </a:solidFill>
                <a:latin typeface="Century Gothic" panose="020B0502020202020204" pitchFamily="34" charset="0"/>
              </a:rPr>
              <a:t>2</a:t>
            </a:r>
            <a:r>
              <a:rPr lang="es-419" sz="3000" noProof="0" dirty="0">
                <a:solidFill>
                  <a:srgbClr val="292F60"/>
                </a:solidFill>
                <a:latin typeface="Century Gothic" panose="020B0502020202020204" pitchFamily="34" charset="0"/>
              </a:rPr>
              <a:t>.- Desarrollo profesional en la Gestión de Activos</a:t>
            </a:r>
            <a:endParaRPr lang="es-CL" sz="3000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0" name="Picture 6" descr="Tendencias 2021 en gestión del talento | HRTRENDS">
            <a:extLst>
              <a:ext uri="{FF2B5EF4-FFF2-40B4-BE49-F238E27FC236}">
                <a16:creationId xmlns:a16="http://schemas.microsoft.com/office/drawing/2014/main" id="{80AC46A0-F7AB-AA23-DB37-E3DEC46A8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22" b="10653"/>
          <a:stretch/>
        </p:blipFill>
        <p:spPr bwMode="auto">
          <a:xfrm>
            <a:off x="1359185" y="2334994"/>
            <a:ext cx="816675" cy="8025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091CA00-04BE-F3CF-DF80-6E4FA59E52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96" t="22803" r="15524"/>
          <a:stretch/>
        </p:blipFill>
        <p:spPr>
          <a:xfrm>
            <a:off x="500195" y="3694590"/>
            <a:ext cx="992596" cy="800731"/>
          </a:xfrm>
          <a:prstGeom prst="ellipse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7E46288-7B02-2992-86DC-70B8C63DF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979" y="3108771"/>
            <a:ext cx="983380" cy="1038077"/>
          </a:xfrm>
          <a:prstGeom prst="ellipse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985692F-A785-0142-60F5-F7641907519C}"/>
              </a:ext>
            </a:extLst>
          </p:cNvPr>
          <p:cNvSpPr txBox="1"/>
          <p:nvPr/>
        </p:nvSpPr>
        <p:spPr>
          <a:xfrm>
            <a:off x="0" y="4912755"/>
            <a:ext cx="1977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 de Formación</a:t>
            </a:r>
            <a:endParaRPr lang="es-CL" dirty="0"/>
          </a:p>
        </p:txBody>
      </p:sp>
      <p:sp>
        <p:nvSpPr>
          <p:cNvPr id="21" name="TextBox 27">
            <a:extLst>
              <a:ext uri="{FF2B5EF4-FFF2-40B4-BE49-F238E27FC236}">
                <a16:creationId xmlns:a16="http://schemas.microsoft.com/office/drawing/2014/main" id="{5C721645-D36D-9A3D-2D68-24570F1C7847}"/>
              </a:ext>
            </a:extLst>
          </p:cNvPr>
          <p:cNvSpPr txBox="1"/>
          <p:nvPr/>
        </p:nvSpPr>
        <p:spPr>
          <a:xfrm>
            <a:off x="2388437" y="4744265"/>
            <a:ext cx="150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Gestión del Desempeño</a:t>
            </a:r>
          </a:p>
        </p:txBody>
      </p:sp>
      <p:sp>
        <p:nvSpPr>
          <p:cNvPr id="22" name="TextBox 43">
            <a:extLst>
              <a:ext uri="{FF2B5EF4-FFF2-40B4-BE49-F238E27FC236}">
                <a16:creationId xmlns:a16="http://schemas.microsoft.com/office/drawing/2014/main" id="{EEE34BB9-D43F-B879-6BE7-B0EBD8F7E2C5}"/>
              </a:ext>
            </a:extLst>
          </p:cNvPr>
          <p:cNvSpPr txBox="1"/>
          <p:nvPr/>
        </p:nvSpPr>
        <p:spPr>
          <a:xfrm>
            <a:off x="571627" y="1834886"/>
            <a:ext cx="239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Cambio del Talento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6A0CA5F6-C408-1D8F-FB7B-B592A22DB958}"/>
              </a:ext>
            </a:extLst>
          </p:cNvPr>
          <p:cNvGrpSpPr/>
          <p:nvPr/>
        </p:nvGrpSpPr>
        <p:grpSpPr>
          <a:xfrm>
            <a:off x="4270872" y="2366264"/>
            <a:ext cx="378805" cy="378805"/>
            <a:chOff x="4270872" y="2366264"/>
            <a:chExt cx="378805" cy="378805"/>
          </a:xfrm>
        </p:grpSpPr>
        <p:sp>
          <p:nvSpPr>
            <p:cNvPr id="116" name="Oval 32">
              <a:extLst>
                <a:ext uri="{FF2B5EF4-FFF2-40B4-BE49-F238E27FC236}">
                  <a16:creationId xmlns:a16="http://schemas.microsoft.com/office/drawing/2014/main" id="{233D90ED-9F95-FF2C-9B6E-48FD4413872F}"/>
                </a:ext>
              </a:extLst>
            </p:cNvPr>
            <p:cNvSpPr/>
            <p:nvPr/>
          </p:nvSpPr>
          <p:spPr>
            <a:xfrm>
              <a:off x="4270872" y="2366264"/>
              <a:ext cx="378805" cy="378805"/>
            </a:xfrm>
            <a:prstGeom prst="ellipse">
              <a:avLst/>
            </a:prstGeom>
            <a:solidFill>
              <a:srgbClr val="004F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30B45F2F-D57B-6CFC-9A4C-6DF09B7F1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996" t="22803" r="15524"/>
            <a:stretch/>
          </p:blipFill>
          <p:spPr>
            <a:xfrm>
              <a:off x="4305583" y="2420805"/>
              <a:ext cx="307610" cy="248150"/>
            </a:xfrm>
            <a:prstGeom prst="ellipse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B0F3B719-2F95-D5A2-EA87-64BEA95F4E87}"/>
              </a:ext>
            </a:extLst>
          </p:cNvPr>
          <p:cNvGrpSpPr/>
          <p:nvPr/>
        </p:nvGrpSpPr>
        <p:grpSpPr>
          <a:xfrm>
            <a:off x="4305583" y="3260868"/>
            <a:ext cx="378805" cy="378805"/>
            <a:chOff x="4305583" y="3260868"/>
            <a:chExt cx="378805" cy="378805"/>
          </a:xfrm>
        </p:grpSpPr>
        <p:sp>
          <p:nvSpPr>
            <p:cNvPr id="91" name="Oval 29">
              <a:extLst>
                <a:ext uri="{FF2B5EF4-FFF2-40B4-BE49-F238E27FC236}">
                  <a16:creationId xmlns:a16="http://schemas.microsoft.com/office/drawing/2014/main" id="{0D98EF1D-AB65-63AD-6E5B-C62E442744DD}"/>
                </a:ext>
              </a:extLst>
            </p:cNvPr>
            <p:cNvSpPr/>
            <p:nvPr/>
          </p:nvSpPr>
          <p:spPr>
            <a:xfrm>
              <a:off x="4305583" y="3260868"/>
              <a:ext cx="378805" cy="3788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/>
            </a:p>
          </p:txBody>
        </p:sp>
        <p:pic>
          <p:nvPicPr>
            <p:cNvPr id="4" name="Picture 6" descr="Tendencias 2021 en gestión del talento | HRTRENDS">
              <a:extLst>
                <a:ext uri="{FF2B5EF4-FFF2-40B4-BE49-F238E27FC236}">
                  <a16:creationId xmlns:a16="http://schemas.microsoft.com/office/drawing/2014/main" id="{1D80EA93-C55E-D365-AB90-F883AD8D4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22" b="10653"/>
            <a:stretch/>
          </p:blipFill>
          <p:spPr bwMode="auto">
            <a:xfrm>
              <a:off x="4355485" y="3311141"/>
              <a:ext cx="299667" cy="29449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61CCA24-F4AA-8AAC-3192-C71661B36846}"/>
              </a:ext>
            </a:extLst>
          </p:cNvPr>
          <p:cNvGrpSpPr/>
          <p:nvPr/>
        </p:nvGrpSpPr>
        <p:grpSpPr>
          <a:xfrm>
            <a:off x="4312689" y="4235380"/>
            <a:ext cx="378805" cy="378805"/>
            <a:chOff x="4312689" y="4235380"/>
            <a:chExt cx="378805" cy="378805"/>
          </a:xfrm>
        </p:grpSpPr>
        <p:sp>
          <p:nvSpPr>
            <p:cNvPr id="119" name="Oval 35">
              <a:extLst>
                <a:ext uri="{FF2B5EF4-FFF2-40B4-BE49-F238E27FC236}">
                  <a16:creationId xmlns:a16="http://schemas.microsoft.com/office/drawing/2014/main" id="{C05918A3-19C0-D2A5-11DF-544C6D0041F2}"/>
                </a:ext>
              </a:extLst>
            </p:cNvPr>
            <p:cNvSpPr/>
            <p:nvPr/>
          </p:nvSpPr>
          <p:spPr>
            <a:xfrm>
              <a:off x="4312689" y="4235380"/>
              <a:ext cx="378805" cy="378805"/>
            </a:xfrm>
            <a:prstGeom prst="ellipse">
              <a:avLst/>
            </a:prstGeom>
            <a:solidFill>
              <a:srgbClr val="8E3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013" dirty="0"/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66148E2-B73D-8BE0-4895-BDA010B31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5101" b="-1945"/>
            <a:stretch/>
          </p:blipFill>
          <p:spPr>
            <a:xfrm>
              <a:off x="4396222" y="4304108"/>
              <a:ext cx="212126" cy="21207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876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3" grpId="0"/>
      <p:bldP spid="94" grpId="0"/>
      <p:bldP spid="95" grpId="0"/>
      <p:bldP spid="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08665EE3-E831-CBB4-20CB-B2A744E95DD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104114472"/>
              </p:ext>
            </p:extLst>
          </p:nvPr>
        </p:nvGraphicFramePr>
        <p:xfrm>
          <a:off x="0" y="1089025"/>
          <a:ext cx="9005777" cy="5290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B464E860-2541-8957-1968-6E015D7F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25" y="123825"/>
            <a:ext cx="6823075" cy="965200"/>
          </a:xfrm>
        </p:spPr>
        <p:txBody>
          <a:bodyPr/>
          <a:lstStyle/>
          <a:p>
            <a:r>
              <a:rPr lang="es-ES" sz="3000" dirty="0">
                <a:solidFill>
                  <a:srgbClr val="292F60"/>
                </a:solidFill>
                <a:latin typeface="Century Gothic" panose="020B0502020202020204" pitchFamily="34" charset="0"/>
              </a:rPr>
              <a:t>3.- Toma de Decisiones en la Gestión de Activos</a:t>
            </a:r>
            <a:endParaRPr lang="es-CL" sz="3000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8CCE15-7D0F-47BB-A8AD-95396CD7E0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958CCE15-7D0F-47BB-A8AD-95396CD7E0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E6D645-0A76-4C45-9D55-7ED4E1EA8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9DE6D645-0A76-4C45-9D55-7ED4E1EA88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E0D48C-14A4-4FD6-845F-22C8A84F0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dgm id="{DEE0D48C-14A4-4FD6-845F-22C8A84F0B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42D636-CB28-4EDF-9CC2-86ADDA2DE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D842D636-CB28-4EDF-9CC2-86ADDA2DE3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9BF0EE5-E463-43A2-A9A8-B33F87207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89BF0EE5-E463-43A2-A9A8-B33F87207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4817AC-A518-4014-AED7-04D4A647B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9B4817AC-A518-4014-AED7-04D4A647B2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94340B-C8D6-4F9E-8EC0-A4580BDB7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dgm id="{F594340B-C8D6-4F9E-8EC0-A4580BDB75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00B75B8-3EBC-4923-A92C-E8A57BCBA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D00B75B8-3EBC-4923-A92C-E8A57BCBAE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23BB7B-2FF1-4382-A01A-867FBA72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A23BB7B-2FF1-4382-A01A-867FBA72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5A4236-2EAD-47AF-A2AC-2FAB9E09E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1C5A4236-2EAD-47AF-A2AC-2FAB9E09E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DA913DE-E685-4FD1-99BB-2648E228A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ADA913DE-E685-4FD1-99BB-2648E228A8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590B7E6-341B-8B99-2E2D-99AC034F0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911" y="1215267"/>
            <a:ext cx="7547124" cy="715581"/>
          </a:xfrm>
        </p:spPr>
        <p:txBody>
          <a:bodyPr/>
          <a:lstStyle/>
          <a:p>
            <a:r>
              <a:rPr lang="es-419" sz="3000" dirty="0">
                <a:solidFill>
                  <a:srgbClr val="292F60"/>
                </a:solidFill>
                <a:latin typeface="Century Gothic" panose="020B0502020202020204" pitchFamily="34" charset="0"/>
              </a:rPr>
              <a:t>4</a:t>
            </a:r>
            <a:r>
              <a:rPr lang="es-419" sz="3000" noProof="0" dirty="0">
                <a:solidFill>
                  <a:srgbClr val="292F60"/>
                </a:solidFill>
                <a:latin typeface="Century Gothic" panose="020B0502020202020204" pitchFamily="34" charset="0"/>
              </a:rPr>
              <a:t>. Gestión del Cambio Organizacional en la Gestión de Activos</a:t>
            </a:r>
            <a:endParaRPr lang="es-MX" sz="3000" b="0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89E8AE7A-8D8A-6D53-4613-A601992B08CC}"/>
              </a:ext>
            </a:extLst>
          </p:cNvPr>
          <p:cNvSpPr txBox="1"/>
          <p:nvPr/>
        </p:nvSpPr>
        <p:spPr>
          <a:xfrm>
            <a:off x="809978" y="3606633"/>
            <a:ext cx="1493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>
                <a:solidFill>
                  <a:srgbClr val="004F58"/>
                </a:solidFill>
                <a:latin typeface="Century Gothic" panose="020B0502020202020204" pitchFamily="34" charset="0"/>
              </a:rPr>
              <a:t>Awareness </a:t>
            </a:r>
            <a:br>
              <a:rPr lang="id-ID" sz="1400">
                <a:solidFill>
                  <a:srgbClr val="004F58"/>
                </a:solidFill>
                <a:latin typeface="Century Gothic" panose="020B0502020202020204" pitchFamily="34" charset="0"/>
              </a:rPr>
            </a:br>
            <a:r>
              <a:rPr lang="id-ID" sz="1400">
                <a:solidFill>
                  <a:srgbClr val="004F58"/>
                </a:solidFill>
                <a:latin typeface="Century Gothic" panose="020B0502020202020204" pitchFamily="34" charset="0"/>
              </a:rPr>
              <a:t>(Consciencia</a:t>
            </a:r>
            <a:r>
              <a:rPr lang="es-ES" sz="1400">
                <a:solidFill>
                  <a:srgbClr val="004F58"/>
                </a:solidFill>
                <a:latin typeface="Century Gothic" panose="020B0502020202020204" pitchFamily="34" charset="0"/>
              </a:rPr>
              <a:t>)</a:t>
            </a:r>
            <a:endParaRPr lang="id-ID" sz="1400">
              <a:solidFill>
                <a:srgbClr val="004F58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 62">
            <a:extLst>
              <a:ext uri="{FF2B5EF4-FFF2-40B4-BE49-F238E27FC236}">
                <a16:creationId xmlns:a16="http://schemas.microsoft.com/office/drawing/2014/main" id="{A8296837-3D57-B58A-7586-37099BC60820}"/>
              </a:ext>
            </a:extLst>
          </p:cNvPr>
          <p:cNvSpPr/>
          <p:nvPr/>
        </p:nvSpPr>
        <p:spPr>
          <a:xfrm>
            <a:off x="783055" y="4252560"/>
            <a:ext cx="1461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Entender el cambio, Tomar consciencia, ¿Qué tiene que ver conmigo?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0EBBFCDF-A9EF-6385-388A-1AF5932BF338}"/>
              </a:ext>
            </a:extLst>
          </p:cNvPr>
          <p:cNvSpPr txBox="1"/>
          <p:nvPr/>
        </p:nvSpPr>
        <p:spPr>
          <a:xfrm>
            <a:off x="3980933" y="3622579"/>
            <a:ext cx="1563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004F58"/>
                </a:solidFill>
                <a:latin typeface="Century Gothic" panose="020B0502020202020204" pitchFamily="34" charset="0"/>
              </a:rPr>
              <a:t>Knowledge </a:t>
            </a:r>
            <a:br>
              <a:rPr lang="id-ID" sz="1400" dirty="0">
                <a:solidFill>
                  <a:srgbClr val="004F58"/>
                </a:solidFill>
                <a:latin typeface="Century Gothic" panose="020B0502020202020204" pitchFamily="34" charset="0"/>
              </a:rPr>
            </a:br>
            <a:r>
              <a:rPr lang="id-ID" sz="1400" dirty="0">
                <a:solidFill>
                  <a:srgbClr val="004F58"/>
                </a:solidFill>
                <a:latin typeface="Century Gothic" panose="020B0502020202020204" pitchFamily="34" charset="0"/>
              </a:rPr>
              <a:t>(Conocimiento</a:t>
            </a:r>
            <a:r>
              <a:rPr lang="es-ES" sz="1400" dirty="0">
                <a:solidFill>
                  <a:srgbClr val="004F58"/>
                </a:solidFill>
                <a:latin typeface="Century Gothic" panose="020B0502020202020204" pitchFamily="34" charset="0"/>
              </a:rPr>
              <a:t>)</a:t>
            </a:r>
            <a:endParaRPr lang="id-ID" sz="1400" dirty="0">
              <a:solidFill>
                <a:srgbClr val="004F58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603A21D3-881E-3569-CD72-CFFAED848540}"/>
              </a:ext>
            </a:extLst>
          </p:cNvPr>
          <p:cNvSpPr txBox="1"/>
          <p:nvPr/>
        </p:nvSpPr>
        <p:spPr>
          <a:xfrm>
            <a:off x="7042950" y="3649791"/>
            <a:ext cx="1670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004F58"/>
                </a:solidFill>
                <a:latin typeface="Century Gothic" panose="020B0502020202020204" pitchFamily="34" charset="0"/>
              </a:rPr>
              <a:t>Reinforcement </a:t>
            </a:r>
            <a:br>
              <a:rPr lang="id-ID" sz="1400" dirty="0">
                <a:solidFill>
                  <a:srgbClr val="004F58"/>
                </a:solidFill>
                <a:latin typeface="Century Gothic" panose="020B0502020202020204" pitchFamily="34" charset="0"/>
              </a:rPr>
            </a:br>
            <a:r>
              <a:rPr lang="id-ID" sz="1400" dirty="0">
                <a:solidFill>
                  <a:srgbClr val="004F58"/>
                </a:solidFill>
                <a:latin typeface="Century Gothic" panose="020B0502020202020204" pitchFamily="34" charset="0"/>
              </a:rPr>
              <a:t>(Reforzamiento)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D01984EA-0B8F-5C8C-658E-B1F4F8060489}"/>
              </a:ext>
            </a:extLst>
          </p:cNvPr>
          <p:cNvSpPr txBox="1"/>
          <p:nvPr/>
        </p:nvSpPr>
        <p:spPr>
          <a:xfrm>
            <a:off x="2446198" y="3622579"/>
            <a:ext cx="1341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>
                <a:solidFill>
                  <a:srgbClr val="004F58"/>
                </a:solidFill>
                <a:latin typeface="Century Gothic" panose="020B0502020202020204" pitchFamily="34" charset="0"/>
              </a:rPr>
              <a:t>Desire </a:t>
            </a:r>
            <a:br>
              <a:rPr lang="id-ID" sz="1400">
                <a:solidFill>
                  <a:srgbClr val="004F58"/>
                </a:solidFill>
                <a:latin typeface="Century Gothic" panose="020B0502020202020204" pitchFamily="34" charset="0"/>
              </a:rPr>
            </a:br>
            <a:r>
              <a:rPr lang="id-ID" sz="1400">
                <a:solidFill>
                  <a:srgbClr val="004F58"/>
                </a:solidFill>
                <a:latin typeface="Century Gothic" panose="020B0502020202020204" pitchFamily="34" charset="0"/>
              </a:rPr>
              <a:t>(Deseo)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70A29615-0908-7081-2E50-A62FF3481DF2}"/>
              </a:ext>
            </a:extLst>
          </p:cNvPr>
          <p:cNvSpPr txBox="1"/>
          <p:nvPr/>
        </p:nvSpPr>
        <p:spPr>
          <a:xfrm>
            <a:off x="5632357" y="3622579"/>
            <a:ext cx="1179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>
                <a:solidFill>
                  <a:srgbClr val="004F58"/>
                </a:solidFill>
                <a:latin typeface="Century Gothic" panose="020B0502020202020204" pitchFamily="34" charset="0"/>
              </a:rPr>
              <a:t>Ability </a:t>
            </a:r>
            <a:br>
              <a:rPr lang="id-ID" sz="1400">
                <a:solidFill>
                  <a:srgbClr val="004F58"/>
                </a:solidFill>
                <a:latin typeface="Century Gothic" panose="020B0502020202020204" pitchFamily="34" charset="0"/>
              </a:rPr>
            </a:br>
            <a:r>
              <a:rPr lang="id-ID" sz="1400">
                <a:solidFill>
                  <a:srgbClr val="004F58"/>
                </a:solidFill>
                <a:latin typeface="Century Gothic" panose="020B0502020202020204" pitchFamily="34" charset="0"/>
              </a:rPr>
              <a:t>(Habilidad)</a:t>
            </a:r>
          </a:p>
        </p:txBody>
      </p:sp>
      <p:grpSp>
        <p:nvGrpSpPr>
          <p:cNvPr id="46" name="Group 5">
            <a:extLst>
              <a:ext uri="{FF2B5EF4-FFF2-40B4-BE49-F238E27FC236}">
                <a16:creationId xmlns:a16="http://schemas.microsoft.com/office/drawing/2014/main" id="{CA10AFEA-7FDA-ADC0-BAF9-2EF7069B3DAF}"/>
              </a:ext>
            </a:extLst>
          </p:cNvPr>
          <p:cNvGrpSpPr/>
          <p:nvPr/>
        </p:nvGrpSpPr>
        <p:grpSpPr>
          <a:xfrm>
            <a:off x="961331" y="2274890"/>
            <a:ext cx="1105359" cy="1312377"/>
            <a:chOff x="1214557" y="1868674"/>
            <a:chExt cx="1473812" cy="1749836"/>
          </a:xfrm>
        </p:grpSpPr>
        <p:sp>
          <p:nvSpPr>
            <p:cNvPr id="47" name="Oval 37">
              <a:extLst>
                <a:ext uri="{FF2B5EF4-FFF2-40B4-BE49-F238E27FC236}">
                  <a16:creationId xmlns:a16="http://schemas.microsoft.com/office/drawing/2014/main" id="{5C13FE92-7EEF-108C-EFCD-26D7821303C3}"/>
                </a:ext>
              </a:extLst>
            </p:cNvPr>
            <p:cNvSpPr/>
            <p:nvPr/>
          </p:nvSpPr>
          <p:spPr>
            <a:xfrm>
              <a:off x="1214557" y="1868674"/>
              <a:ext cx="1473812" cy="147381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8" name="Straight Connector 53">
              <a:extLst>
                <a:ext uri="{FF2B5EF4-FFF2-40B4-BE49-F238E27FC236}">
                  <a16:creationId xmlns:a16="http://schemas.microsoft.com/office/drawing/2014/main" id="{BFD5C58C-8957-FCDB-F80D-19E971F0D384}"/>
                </a:ext>
              </a:extLst>
            </p:cNvPr>
            <p:cNvCxnSpPr>
              <a:stCxn id="47" idx="4"/>
            </p:cNvCxnSpPr>
            <p:nvPr/>
          </p:nvCxnSpPr>
          <p:spPr>
            <a:xfrm>
              <a:off x="1951463" y="3342488"/>
              <a:ext cx="0" cy="276022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6">
            <a:extLst>
              <a:ext uri="{FF2B5EF4-FFF2-40B4-BE49-F238E27FC236}">
                <a16:creationId xmlns:a16="http://schemas.microsoft.com/office/drawing/2014/main" id="{1650FB02-C385-4162-9E3B-9E8ED57E73B9}"/>
              </a:ext>
            </a:extLst>
          </p:cNvPr>
          <p:cNvGrpSpPr/>
          <p:nvPr/>
        </p:nvGrpSpPr>
        <p:grpSpPr>
          <a:xfrm>
            <a:off x="2533853" y="2274890"/>
            <a:ext cx="1105359" cy="1312377"/>
            <a:chOff x="2524827" y="1868674"/>
            <a:chExt cx="1473812" cy="1749836"/>
          </a:xfrm>
        </p:grpSpPr>
        <p:sp>
          <p:nvSpPr>
            <p:cNvPr id="51" name="Oval 36">
              <a:extLst>
                <a:ext uri="{FF2B5EF4-FFF2-40B4-BE49-F238E27FC236}">
                  <a16:creationId xmlns:a16="http://schemas.microsoft.com/office/drawing/2014/main" id="{14AD48FA-C508-F185-A42F-56E2E1EC4701}"/>
                </a:ext>
              </a:extLst>
            </p:cNvPr>
            <p:cNvSpPr/>
            <p:nvPr/>
          </p:nvSpPr>
          <p:spPr>
            <a:xfrm>
              <a:off x="2524827" y="1868674"/>
              <a:ext cx="1473812" cy="1473814"/>
            </a:xfrm>
            <a:prstGeom prst="ellipse">
              <a:avLst/>
            </a:prstGeom>
            <a:solidFill>
              <a:srgbClr val="004F58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52" name="Straight Connector 76">
              <a:extLst>
                <a:ext uri="{FF2B5EF4-FFF2-40B4-BE49-F238E27FC236}">
                  <a16:creationId xmlns:a16="http://schemas.microsoft.com/office/drawing/2014/main" id="{C4FD65BA-68C1-5701-A2BE-ED2A4B18F2A2}"/>
                </a:ext>
              </a:extLst>
            </p:cNvPr>
            <p:cNvCxnSpPr/>
            <p:nvPr/>
          </p:nvCxnSpPr>
          <p:spPr>
            <a:xfrm>
              <a:off x="3261731" y="3342488"/>
              <a:ext cx="0" cy="276022"/>
            </a:xfrm>
            <a:prstGeom prst="line">
              <a:avLst/>
            </a:prstGeom>
            <a:ln>
              <a:solidFill>
                <a:srgbClr val="004F58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7">
            <a:extLst>
              <a:ext uri="{FF2B5EF4-FFF2-40B4-BE49-F238E27FC236}">
                <a16:creationId xmlns:a16="http://schemas.microsoft.com/office/drawing/2014/main" id="{39CBE439-AA4D-F945-93E4-E4A9C6826833}"/>
              </a:ext>
            </a:extLst>
          </p:cNvPr>
          <p:cNvGrpSpPr/>
          <p:nvPr/>
        </p:nvGrpSpPr>
        <p:grpSpPr>
          <a:xfrm>
            <a:off x="4061393" y="2274890"/>
            <a:ext cx="1105359" cy="1312377"/>
            <a:chOff x="3835093" y="1868674"/>
            <a:chExt cx="1473812" cy="1749836"/>
          </a:xfrm>
        </p:grpSpPr>
        <p:sp>
          <p:nvSpPr>
            <p:cNvPr id="58" name="Oval 35">
              <a:extLst>
                <a:ext uri="{FF2B5EF4-FFF2-40B4-BE49-F238E27FC236}">
                  <a16:creationId xmlns:a16="http://schemas.microsoft.com/office/drawing/2014/main" id="{1643F107-7546-C2ED-A114-0F36B33DB32B}"/>
                </a:ext>
              </a:extLst>
            </p:cNvPr>
            <p:cNvSpPr/>
            <p:nvPr/>
          </p:nvSpPr>
          <p:spPr>
            <a:xfrm>
              <a:off x="3835093" y="1868674"/>
              <a:ext cx="1473812" cy="1473814"/>
            </a:xfrm>
            <a:prstGeom prst="ellipse">
              <a:avLst/>
            </a:prstGeom>
            <a:solidFill>
              <a:schemeClr val="accent3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59" name="Straight Connector 54">
              <a:extLst>
                <a:ext uri="{FF2B5EF4-FFF2-40B4-BE49-F238E27FC236}">
                  <a16:creationId xmlns:a16="http://schemas.microsoft.com/office/drawing/2014/main" id="{C5747E52-8AE9-87F1-30C5-7F6F1796001A}"/>
                </a:ext>
              </a:extLst>
            </p:cNvPr>
            <p:cNvCxnSpPr>
              <a:stCxn id="58" idx="4"/>
            </p:cNvCxnSpPr>
            <p:nvPr/>
          </p:nvCxnSpPr>
          <p:spPr>
            <a:xfrm>
              <a:off x="4571999" y="3342488"/>
              <a:ext cx="1" cy="27602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8">
            <a:extLst>
              <a:ext uri="{FF2B5EF4-FFF2-40B4-BE49-F238E27FC236}">
                <a16:creationId xmlns:a16="http://schemas.microsoft.com/office/drawing/2014/main" id="{2F9888D6-F129-DD0B-856A-289B1B66B051}"/>
              </a:ext>
            </a:extLst>
          </p:cNvPr>
          <p:cNvGrpSpPr/>
          <p:nvPr/>
        </p:nvGrpSpPr>
        <p:grpSpPr>
          <a:xfrm>
            <a:off x="5607883" y="2274890"/>
            <a:ext cx="1105359" cy="1312377"/>
            <a:chOff x="5145361" y="1868674"/>
            <a:chExt cx="1473812" cy="1749836"/>
          </a:xfrm>
        </p:grpSpPr>
        <p:sp>
          <p:nvSpPr>
            <p:cNvPr id="64" name="Oval 34">
              <a:extLst>
                <a:ext uri="{FF2B5EF4-FFF2-40B4-BE49-F238E27FC236}">
                  <a16:creationId xmlns:a16="http://schemas.microsoft.com/office/drawing/2014/main" id="{7BEAC2C6-26DD-F51C-DAFB-FF508C36234D}"/>
                </a:ext>
              </a:extLst>
            </p:cNvPr>
            <p:cNvSpPr/>
            <p:nvPr/>
          </p:nvSpPr>
          <p:spPr>
            <a:xfrm>
              <a:off x="5145361" y="1868674"/>
              <a:ext cx="1473812" cy="1473814"/>
            </a:xfrm>
            <a:prstGeom prst="ellipse">
              <a:avLst/>
            </a:prstGeom>
            <a:solidFill>
              <a:srgbClr val="8E3086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5" name="Straight Connector 77">
              <a:extLst>
                <a:ext uri="{FF2B5EF4-FFF2-40B4-BE49-F238E27FC236}">
                  <a16:creationId xmlns:a16="http://schemas.microsoft.com/office/drawing/2014/main" id="{4602B38E-F733-9E67-C09A-8526098B15A5}"/>
                </a:ext>
              </a:extLst>
            </p:cNvPr>
            <p:cNvCxnSpPr/>
            <p:nvPr/>
          </p:nvCxnSpPr>
          <p:spPr>
            <a:xfrm>
              <a:off x="5885119" y="3342488"/>
              <a:ext cx="0" cy="276022"/>
            </a:xfrm>
            <a:prstGeom prst="line">
              <a:avLst/>
            </a:prstGeom>
            <a:ln>
              <a:solidFill>
                <a:srgbClr val="8E308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9">
            <a:extLst>
              <a:ext uri="{FF2B5EF4-FFF2-40B4-BE49-F238E27FC236}">
                <a16:creationId xmlns:a16="http://schemas.microsoft.com/office/drawing/2014/main" id="{B50B10E2-A144-3E79-8397-FF1DF5673E84}"/>
              </a:ext>
            </a:extLst>
          </p:cNvPr>
          <p:cNvGrpSpPr/>
          <p:nvPr/>
        </p:nvGrpSpPr>
        <p:grpSpPr>
          <a:xfrm>
            <a:off x="7157950" y="2274890"/>
            <a:ext cx="1105359" cy="1312377"/>
            <a:chOff x="6470518" y="1868674"/>
            <a:chExt cx="1473812" cy="1749836"/>
          </a:xfrm>
        </p:grpSpPr>
        <p:sp>
          <p:nvSpPr>
            <p:cNvPr id="68" name="Oval 33">
              <a:extLst>
                <a:ext uri="{FF2B5EF4-FFF2-40B4-BE49-F238E27FC236}">
                  <a16:creationId xmlns:a16="http://schemas.microsoft.com/office/drawing/2014/main" id="{D5E8F214-200C-7744-2B93-880E44CEC08C}"/>
                </a:ext>
              </a:extLst>
            </p:cNvPr>
            <p:cNvSpPr/>
            <p:nvPr/>
          </p:nvSpPr>
          <p:spPr>
            <a:xfrm>
              <a:off x="6470518" y="1868674"/>
              <a:ext cx="1473812" cy="1473814"/>
            </a:xfrm>
            <a:prstGeom prst="ellipse">
              <a:avLst/>
            </a:prstGeom>
            <a:solidFill>
              <a:srgbClr val="AEADB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73" name="Straight Connector 55">
              <a:extLst>
                <a:ext uri="{FF2B5EF4-FFF2-40B4-BE49-F238E27FC236}">
                  <a16:creationId xmlns:a16="http://schemas.microsoft.com/office/drawing/2014/main" id="{AAAA8F39-B357-4543-AE32-A2B0EDF965FC}"/>
                </a:ext>
              </a:extLst>
            </p:cNvPr>
            <p:cNvCxnSpPr>
              <a:stCxn id="68" idx="4"/>
            </p:cNvCxnSpPr>
            <p:nvPr/>
          </p:nvCxnSpPr>
          <p:spPr>
            <a:xfrm>
              <a:off x="7207424" y="3342488"/>
              <a:ext cx="0" cy="27602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62">
            <a:extLst>
              <a:ext uri="{FF2B5EF4-FFF2-40B4-BE49-F238E27FC236}">
                <a16:creationId xmlns:a16="http://schemas.microsoft.com/office/drawing/2014/main" id="{EF56D378-4146-CCE8-7E66-E03D89EE7F2B}"/>
              </a:ext>
            </a:extLst>
          </p:cNvPr>
          <p:cNvSpPr/>
          <p:nvPr/>
        </p:nvSpPr>
        <p:spPr>
          <a:xfrm>
            <a:off x="2355577" y="4258530"/>
            <a:ext cx="1461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Beneficios, deseo personal de participar, compromiso</a:t>
            </a:r>
          </a:p>
        </p:txBody>
      </p:sp>
      <p:sp>
        <p:nvSpPr>
          <p:cNvPr id="76" name="Rectangle 62">
            <a:extLst>
              <a:ext uri="{FF2B5EF4-FFF2-40B4-BE49-F238E27FC236}">
                <a16:creationId xmlns:a16="http://schemas.microsoft.com/office/drawing/2014/main" id="{E1C98197-5E8F-D02E-4D78-AEBE4A441BE7}"/>
              </a:ext>
            </a:extLst>
          </p:cNvPr>
          <p:cNvSpPr/>
          <p:nvPr/>
        </p:nvSpPr>
        <p:spPr>
          <a:xfrm>
            <a:off x="3883116" y="4252560"/>
            <a:ext cx="146191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Entender cómo cambiar, el conocimiento requerido para ejecutar el cambio</a:t>
            </a:r>
          </a:p>
        </p:txBody>
      </p:sp>
      <p:sp>
        <p:nvSpPr>
          <p:cNvPr id="83" name="Rectangle 62">
            <a:extLst>
              <a:ext uri="{FF2B5EF4-FFF2-40B4-BE49-F238E27FC236}">
                <a16:creationId xmlns:a16="http://schemas.microsoft.com/office/drawing/2014/main" id="{D9CC2F1F-20A3-40C0-647E-6799C6AA2E19}"/>
              </a:ext>
            </a:extLst>
          </p:cNvPr>
          <p:cNvSpPr/>
          <p:nvPr/>
        </p:nvSpPr>
        <p:spPr>
          <a:xfrm>
            <a:off x="5429606" y="4258530"/>
            <a:ext cx="1461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Desarrollo de competencias y habilidades practicando, aprender –Haciendo. (Conducta y desempeño)</a:t>
            </a:r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0F6C097B-EDED-5B53-5F93-31C259036182}"/>
              </a:ext>
            </a:extLst>
          </p:cNvPr>
          <p:cNvSpPr/>
          <p:nvPr/>
        </p:nvSpPr>
        <p:spPr>
          <a:xfrm>
            <a:off x="6979673" y="4252560"/>
            <a:ext cx="1461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Reforzar el cambio, (Reconocimiento y recompensas). Seguir practicándolo</a:t>
            </a:r>
          </a:p>
        </p:txBody>
      </p:sp>
      <p:sp>
        <p:nvSpPr>
          <p:cNvPr id="2" name="TextBox 48">
            <a:extLst>
              <a:ext uri="{FF2B5EF4-FFF2-40B4-BE49-F238E27FC236}">
                <a16:creationId xmlns:a16="http://schemas.microsoft.com/office/drawing/2014/main" id="{A233BBDD-A539-85F4-2847-17659E1C1016}"/>
              </a:ext>
            </a:extLst>
          </p:cNvPr>
          <p:cNvSpPr txBox="1"/>
          <p:nvPr/>
        </p:nvSpPr>
        <p:spPr>
          <a:xfrm>
            <a:off x="1098085" y="2433126"/>
            <a:ext cx="7864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500" b="0" i="0" strike="noStrike" cap="none" spc="0" baseline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A</a:t>
            </a:r>
            <a:endParaRPr lang="en-US" sz="3300">
              <a:solidFill>
                <a:schemeClr val="bg1"/>
              </a:solidFill>
            </a:endParaRPr>
          </a:p>
        </p:txBody>
      </p:sp>
      <p:sp>
        <p:nvSpPr>
          <p:cNvPr id="3" name="TextBox 49">
            <a:extLst>
              <a:ext uri="{FF2B5EF4-FFF2-40B4-BE49-F238E27FC236}">
                <a16:creationId xmlns:a16="http://schemas.microsoft.com/office/drawing/2014/main" id="{C179D5C6-819A-5EAF-5E1C-ECA9B29505D2}"/>
              </a:ext>
            </a:extLst>
          </p:cNvPr>
          <p:cNvSpPr txBox="1"/>
          <p:nvPr/>
        </p:nvSpPr>
        <p:spPr>
          <a:xfrm>
            <a:off x="2693299" y="2434896"/>
            <a:ext cx="7959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500" b="0" i="0" strike="noStrike" cap="none" spc="0" baseline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D</a:t>
            </a:r>
            <a:endParaRPr lang="en-US" sz="3300">
              <a:solidFill>
                <a:schemeClr val="bg1"/>
              </a:solidFill>
            </a:endParaRPr>
          </a:p>
        </p:txBody>
      </p:sp>
      <p:sp>
        <p:nvSpPr>
          <p:cNvPr id="5" name="TextBox 50">
            <a:extLst>
              <a:ext uri="{FF2B5EF4-FFF2-40B4-BE49-F238E27FC236}">
                <a16:creationId xmlns:a16="http://schemas.microsoft.com/office/drawing/2014/main" id="{B899CD1F-75E8-B24A-89CE-A391C8F1869A}"/>
              </a:ext>
            </a:extLst>
          </p:cNvPr>
          <p:cNvSpPr txBox="1"/>
          <p:nvPr/>
        </p:nvSpPr>
        <p:spPr>
          <a:xfrm>
            <a:off x="4173525" y="2409802"/>
            <a:ext cx="7959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500" b="0" i="0" strike="noStrike" cap="none" spc="0" baseline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K</a:t>
            </a:r>
            <a:endParaRPr lang="en-US" sz="3300">
              <a:solidFill>
                <a:schemeClr val="bg1"/>
              </a:solidFill>
            </a:endParaRPr>
          </a:p>
        </p:txBody>
      </p:sp>
      <p:sp>
        <p:nvSpPr>
          <p:cNvPr id="6" name="TextBox 51">
            <a:extLst>
              <a:ext uri="{FF2B5EF4-FFF2-40B4-BE49-F238E27FC236}">
                <a16:creationId xmlns:a16="http://schemas.microsoft.com/office/drawing/2014/main" id="{AEA830F1-EFAF-25DB-C68C-49DC0B67DD09}"/>
              </a:ext>
            </a:extLst>
          </p:cNvPr>
          <p:cNvSpPr txBox="1"/>
          <p:nvPr/>
        </p:nvSpPr>
        <p:spPr>
          <a:xfrm>
            <a:off x="5761880" y="2440234"/>
            <a:ext cx="7959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500" b="0" i="0" strike="noStrike" cap="none" spc="0" baseline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A</a:t>
            </a:r>
            <a:endParaRPr lang="en-US" sz="3300">
              <a:solidFill>
                <a:schemeClr val="bg1"/>
              </a:solidFill>
            </a:endParaRPr>
          </a:p>
        </p:txBody>
      </p:sp>
      <p:sp>
        <p:nvSpPr>
          <p:cNvPr id="7" name="TextBox 52">
            <a:extLst>
              <a:ext uri="{FF2B5EF4-FFF2-40B4-BE49-F238E27FC236}">
                <a16:creationId xmlns:a16="http://schemas.microsoft.com/office/drawing/2014/main" id="{28F9ACC9-8DE1-601D-2DE0-06BDBC3CB81C}"/>
              </a:ext>
            </a:extLst>
          </p:cNvPr>
          <p:cNvSpPr txBox="1"/>
          <p:nvPr/>
        </p:nvSpPr>
        <p:spPr>
          <a:xfrm>
            <a:off x="7312655" y="2464223"/>
            <a:ext cx="7959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500" b="0" i="0" strike="noStrike" cap="none" spc="0" baseline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R</a:t>
            </a:r>
            <a:endParaRPr lang="en-US" sz="3300">
              <a:solidFill>
                <a:schemeClr val="bg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CEFC300-8BF5-8938-43F1-902031C6BE76}"/>
              </a:ext>
            </a:extLst>
          </p:cNvPr>
          <p:cNvSpPr/>
          <p:nvPr/>
        </p:nvSpPr>
        <p:spPr>
          <a:xfrm>
            <a:off x="1768567" y="1578636"/>
            <a:ext cx="5043114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267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75" grpId="0"/>
      <p:bldP spid="76" grpId="0"/>
      <p:bldP spid="83" grpId="0"/>
      <p:bldP spid="84" grpId="0"/>
      <p:bldP spid="2" grpId="0"/>
      <p:bldP spid="3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425D9DB-0445-628E-CB0A-8B648BAC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320" y="223645"/>
            <a:ext cx="7161862" cy="724376"/>
          </a:xfrm>
        </p:spPr>
        <p:txBody>
          <a:bodyPr/>
          <a:lstStyle/>
          <a:p>
            <a:r>
              <a:rPr lang="es-419" sz="3000" noProof="0" dirty="0">
                <a:solidFill>
                  <a:srgbClr val="292F60"/>
                </a:solidFill>
                <a:latin typeface="Century Gothic" panose="020B0502020202020204" pitchFamily="34" charset="0"/>
              </a:rPr>
              <a:t>Gestión del Cambio Organizacional en la Gestión de Activos</a:t>
            </a:r>
            <a:endParaRPr lang="es-CL" sz="3000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205082C-F7F6-F47E-D161-2A0F9A344C4E}"/>
              </a:ext>
            </a:extLst>
          </p:cNvPr>
          <p:cNvSpPr/>
          <p:nvPr/>
        </p:nvSpPr>
        <p:spPr>
          <a:xfrm>
            <a:off x="3816029" y="1483163"/>
            <a:ext cx="3882076" cy="51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BB8C9F1A-40A1-7627-93C7-4B817C3FBD7D}"/>
              </a:ext>
            </a:extLst>
          </p:cNvPr>
          <p:cNvSpPr/>
          <p:nvPr/>
        </p:nvSpPr>
        <p:spPr>
          <a:xfrm>
            <a:off x="3983426" y="2147657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20">
            <a:extLst>
              <a:ext uri="{FF2B5EF4-FFF2-40B4-BE49-F238E27FC236}">
                <a16:creationId xmlns:a16="http://schemas.microsoft.com/office/drawing/2014/main" id="{D22C9424-490B-5A30-8214-91B2DA31862A}"/>
              </a:ext>
            </a:extLst>
          </p:cNvPr>
          <p:cNvSpPr/>
          <p:nvPr/>
        </p:nvSpPr>
        <p:spPr>
          <a:xfrm>
            <a:off x="4785334" y="2147657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21">
            <a:extLst>
              <a:ext uri="{FF2B5EF4-FFF2-40B4-BE49-F238E27FC236}">
                <a16:creationId xmlns:a16="http://schemas.microsoft.com/office/drawing/2014/main" id="{3742231A-92E6-F298-17DB-9B39F64AF0BB}"/>
              </a:ext>
            </a:extLst>
          </p:cNvPr>
          <p:cNvSpPr/>
          <p:nvPr/>
        </p:nvSpPr>
        <p:spPr>
          <a:xfrm>
            <a:off x="7093746" y="2147657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22">
            <a:extLst>
              <a:ext uri="{FF2B5EF4-FFF2-40B4-BE49-F238E27FC236}">
                <a16:creationId xmlns:a16="http://schemas.microsoft.com/office/drawing/2014/main" id="{359CF539-BF87-1E25-68DC-D28E8CB0C41A}"/>
              </a:ext>
            </a:extLst>
          </p:cNvPr>
          <p:cNvSpPr/>
          <p:nvPr/>
        </p:nvSpPr>
        <p:spPr>
          <a:xfrm>
            <a:off x="3983426" y="2789905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23">
            <a:extLst>
              <a:ext uri="{FF2B5EF4-FFF2-40B4-BE49-F238E27FC236}">
                <a16:creationId xmlns:a16="http://schemas.microsoft.com/office/drawing/2014/main" id="{8BCE9E53-0894-68D4-9CFE-C10A3F012874}"/>
              </a:ext>
            </a:extLst>
          </p:cNvPr>
          <p:cNvSpPr/>
          <p:nvPr/>
        </p:nvSpPr>
        <p:spPr>
          <a:xfrm>
            <a:off x="7093746" y="2789905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24">
            <a:extLst>
              <a:ext uri="{FF2B5EF4-FFF2-40B4-BE49-F238E27FC236}">
                <a16:creationId xmlns:a16="http://schemas.microsoft.com/office/drawing/2014/main" id="{D42D6285-5D0F-5F04-DF19-DC825F352E3C}"/>
              </a:ext>
            </a:extLst>
          </p:cNvPr>
          <p:cNvSpPr/>
          <p:nvPr/>
        </p:nvSpPr>
        <p:spPr>
          <a:xfrm>
            <a:off x="3983426" y="3462105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25">
            <a:extLst>
              <a:ext uri="{FF2B5EF4-FFF2-40B4-BE49-F238E27FC236}">
                <a16:creationId xmlns:a16="http://schemas.microsoft.com/office/drawing/2014/main" id="{B0CBEE06-A34A-0A95-E6AB-87C8AA242CB7}"/>
              </a:ext>
            </a:extLst>
          </p:cNvPr>
          <p:cNvSpPr/>
          <p:nvPr/>
        </p:nvSpPr>
        <p:spPr>
          <a:xfrm>
            <a:off x="4791107" y="2789905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B92EE97E-7916-E9B1-4674-3BE69EE9BFC6}"/>
              </a:ext>
            </a:extLst>
          </p:cNvPr>
          <p:cNvSpPr/>
          <p:nvPr/>
        </p:nvSpPr>
        <p:spPr>
          <a:xfrm>
            <a:off x="7093746" y="3462105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3E75BF03-6D4F-045A-5B27-7595C9857A5F}"/>
              </a:ext>
            </a:extLst>
          </p:cNvPr>
          <p:cNvSpPr/>
          <p:nvPr/>
        </p:nvSpPr>
        <p:spPr>
          <a:xfrm>
            <a:off x="5530753" y="4118651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30">
            <a:extLst>
              <a:ext uri="{FF2B5EF4-FFF2-40B4-BE49-F238E27FC236}">
                <a16:creationId xmlns:a16="http://schemas.microsoft.com/office/drawing/2014/main" id="{C67FDB8B-BF8F-3DC0-3C5F-7111DF3C4ECC}"/>
              </a:ext>
            </a:extLst>
          </p:cNvPr>
          <p:cNvSpPr/>
          <p:nvPr/>
        </p:nvSpPr>
        <p:spPr>
          <a:xfrm>
            <a:off x="6311427" y="4118651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C6E63B2A-D6E2-0EA8-268B-EF6066785C1F}"/>
              </a:ext>
            </a:extLst>
          </p:cNvPr>
          <p:cNvSpPr txBox="1"/>
          <p:nvPr/>
        </p:nvSpPr>
        <p:spPr>
          <a:xfrm>
            <a:off x="1838438" y="3518240"/>
            <a:ext cx="19378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350" b="0" i="0" strike="noStrike" cap="none" spc="0" baseline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Plan de </a:t>
            </a:r>
            <a:r>
              <a:rPr lang="es-MX" sz="1350" b="0" i="0" strike="noStrike" cap="none" spc="0" baseline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</a:t>
            </a:r>
            <a:r>
              <a:rPr lang="x-none" sz="1350" b="0" i="0" strike="noStrike" cap="none" spc="0" baseline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omunicaci</a:t>
            </a:r>
            <a:r>
              <a:rPr lang="es-MX" sz="1350" b="0" i="0" strike="noStrike" cap="none" spc="0" baseline="0" err="1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ón</a:t>
            </a:r>
            <a:endParaRPr lang="x-none" sz="1350" b="0" i="0" strike="noStrike" cap="none" spc="0" baseline="0">
              <a:solidFill>
                <a:srgbClr val="0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9" name="TextBox 34">
            <a:extLst>
              <a:ext uri="{FF2B5EF4-FFF2-40B4-BE49-F238E27FC236}">
                <a16:creationId xmlns:a16="http://schemas.microsoft.com/office/drawing/2014/main" id="{08B6CD82-A8AA-A755-AA71-D67D7A2FCC04}"/>
              </a:ext>
            </a:extLst>
          </p:cNvPr>
          <p:cNvSpPr txBox="1"/>
          <p:nvPr/>
        </p:nvSpPr>
        <p:spPr>
          <a:xfrm>
            <a:off x="1853898" y="4205143"/>
            <a:ext cx="19378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350" b="0" i="0" strike="noStrike" cap="none" spc="0" baseline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Plan de </a:t>
            </a:r>
            <a:r>
              <a:rPr lang="es-MX" sz="1350" b="0" i="0" strike="noStrike" cap="none" spc="0" baseline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</a:t>
            </a:r>
            <a:r>
              <a:rPr lang="x-none" sz="1350" b="0" i="0" strike="noStrike" cap="none" spc="0" baseline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apacitación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F2F6FB-8210-F942-1840-06212E7346CF}"/>
              </a:ext>
            </a:extLst>
          </p:cNvPr>
          <p:cNvSpPr txBox="1"/>
          <p:nvPr/>
        </p:nvSpPr>
        <p:spPr>
          <a:xfrm>
            <a:off x="1838438" y="2202177"/>
            <a:ext cx="1937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350" b="0" i="0" strike="noStrike" cap="none" spc="0" baseline="0" dirty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Plan de</a:t>
            </a:r>
            <a:r>
              <a:rPr lang="es-MX" sz="1350" b="0" i="0" strike="noStrike" cap="none" spc="0" baseline="0" dirty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Ruta del </a:t>
            </a:r>
            <a:r>
              <a:rPr lang="x-none" sz="1350" b="0" i="0" strike="noStrike" cap="none" spc="0" baseline="0" dirty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Patrocinador </a:t>
            </a: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0A5CE454-2A4D-BD7A-75EF-BAD64E6D209D}"/>
              </a:ext>
            </a:extLst>
          </p:cNvPr>
          <p:cNvSpPr txBox="1"/>
          <p:nvPr/>
        </p:nvSpPr>
        <p:spPr>
          <a:xfrm>
            <a:off x="1861320" y="2890367"/>
            <a:ext cx="19378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350" b="0" i="0" strike="noStrike" cap="none" spc="0" baseline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Plan de </a:t>
            </a:r>
            <a:r>
              <a:rPr lang="es-419" sz="1350" b="0" i="0" strike="noStrike" cap="none" spc="0" baseline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Resistencia</a:t>
            </a:r>
            <a:endParaRPr lang="x-none" sz="1350" b="0" i="0" strike="noStrike" cap="none" spc="0" baseline="0">
              <a:solidFill>
                <a:srgbClr val="0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2" name="TextBox 48">
            <a:extLst>
              <a:ext uri="{FF2B5EF4-FFF2-40B4-BE49-F238E27FC236}">
                <a16:creationId xmlns:a16="http://schemas.microsoft.com/office/drawing/2014/main" id="{B3EFFB3C-2467-37C4-DA52-866FAEBAF786}"/>
              </a:ext>
            </a:extLst>
          </p:cNvPr>
          <p:cNvSpPr txBox="1"/>
          <p:nvPr/>
        </p:nvSpPr>
        <p:spPr>
          <a:xfrm>
            <a:off x="3815638" y="1434423"/>
            <a:ext cx="78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i="0" strike="noStrike" cap="none" spc="0" baseline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Calibri"/>
                <a:cs typeface="Calibri"/>
              </a:rPr>
              <a:t>A</a:t>
            </a:r>
            <a:endParaRPr lang="en-US" sz="27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49">
            <a:extLst>
              <a:ext uri="{FF2B5EF4-FFF2-40B4-BE49-F238E27FC236}">
                <a16:creationId xmlns:a16="http://schemas.microsoft.com/office/drawing/2014/main" id="{FBF4F4D9-EFBB-A126-E893-3A0B0F4DE808}"/>
              </a:ext>
            </a:extLst>
          </p:cNvPr>
          <p:cNvSpPr txBox="1"/>
          <p:nvPr/>
        </p:nvSpPr>
        <p:spPr>
          <a:xfrm>
            <a:off x="4588519" y="1431805"/>
            <a:ext cx="78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i="0" strike="noStrike" cap="none" spc="0" baseline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Calibri"/>
                <a:cs typeface="Calibri"/>
              </a:rPr>
              <a:t>D</a:t>
            </a:r>
            <a:endParaRPr lang="en-US" sz="27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4D0A5518-CCF1-8696-09D6-97017F540B8E}"/>
              </a:ext>
            </a:extLst>
          </p:cNvPr>
          <p:cNvSpPr txBox="1"/>
          <p:nvPr/>
        </p:nvSpPr>
        <p:spPr>
          <a:xfrm>
            <a:off x="5369807" y="1431805"/>
            <a:ext cx="78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i="0" strike="noStrike" cap="none" spc="0" baseline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Calibri"/>
                <a:cs typeface="Calibri"/>
              </a:rPr>
              <a:t>K</a:t>
            </a:r>
            <a:endParaRPr lang="en-US" sz="27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51">
            <a:extLst>
              <a:ext uri="{FF2B5EF4-FFF2-40B4-BE49-F238E27FC236}">
                <a16:creationId xmlns:a16="http://schemas.microsoft.com/office/drawing/2014/main" id="{33B73DA6-DC78-3D62-3A3F-0A996EBCC089}"/>
              </a:ext>
            </a:extLst>
          </p:cNvPr>
          <p:cNvSpPr txBox="1"/>
          <p:nvPr/>
        </p:nvSpPr>
        <p:spPr>
          <a:xfrm>
            <a:off x="6155487" y="1445070"/>
            <a:ext cx="78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i="0" strike="noStrike" cap="none" spc="0" baseline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Calibri"/>
                <a:cs typeface="Calibri"/>
              </a:rPr>
              <a:t>A</a:t>
            </a:r>
            <a:endParaRPr lang="en-US" sz="27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52">
            <a:extLst>
              <a:ext uri="{FF2B5EF4-FFF2-40B4-BE49-F238E27FC236}">
                <a16:creationId xmlns:a16="http://schemas.microsoft.com/office/drawing/2014/main" id="{4647767B-AE5A-AA81-FF52-32C2827239E9}"/>
              </a:ext>
            </a:extLst>
          </p:cNvPr>
          <p:cNvSpPr txBox="1"/>
          <p:nvPr/>
        </p:nvSpPr>
        <p:spPr>
          <a:xfrm>
            <a:off x="6911428" y="1445070"/>
            <a:ext cx="78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i="0" strike="noStrike" cap="none" spc="0" baseline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Calibri"/>
                <a:cs typeface="Calibri"/>
              </a:rPr>
              <a:t>R</a:t>
            </a:r>
            <a:endParaRPr lang="en-US" sz="27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7" name="Straight Connector 6">
            <a:extLst>
              <a:ext uri="{FF2B5EF4-FFF2-40B4-BE49-F238E27FC236}">
                <a16:creationId xmlns:a16="http://schemas.microsoft.com/office/drawing/2014/main" id="{808B5568-A862-8505-9C2E-BF181EA1D8A4}"/>
              </a:ext>
            </a:extLst>
          </p:cNvPr>
          <p:cNvCxnSpPr>
            <a:cxnSpLocks/>
          </p:cNvCxnSpPr>
          <p:nvPr/>
        </p:nvCxnSpPr>
        <p:spPr>
          <a:xfrm flipH="1">
            <a:off x="3799216" y="1479136"/>
            <a:ext cx="14801" cy="380438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4">
            <a:extLst>
              <a:ext uri="{FF2B5EF4-FFF2-40B4-BE49-F238E27FC236}">
                <a16:creationId xmlns:a16="http://schemas.microsoft.com/office/drawing/2014/main" id="{38BBDE06-C492-2B05-34DA-613ABDF06D67}"/>
              </a:ext>
            </a:extLst>
          </p:cNvPr>
          <p:cNvCxnSpPr>
            <a:cxnSpLocks/>
          </p:cNvCxnSpPr>
          <p:nvPr/>
        </p:nvCxnSpPr>
        <p:spPr>
          <a:xfrm>
            <a:off x="4593177" y="1483163"/>
            <a:ext cx="8925" cy="380035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E5F84D9E-B264-8FDA-9DDD-AD7D7224DFE7}"/>
              </a:ext>
            </a:extLst>
          </p:cNvPr>
          <p:cNvCxnSpPr>
            <a:cxnSpLocks/>
          </p:cNvCxnSpPr>
          <p:nvPr/>
        </p:nvCxnSpPr>
        <p:spPr>
          <a:xfrm flipH="1">
            <a:off x="5358043" y="1483163"/>
            <a:ext cx="12281" cy="38003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6">
            <a:extLst>
              <a:ext uri="{FF2B5EF4-FFF2-40B4-BE49-F238E27FC236}">
                <a16:creationId xmlns:a16="http://schemas.microsoft.com/office/drawing/2014/main" id="{1CCC3FE3-5B4E-45B5-F865-CEF7A69522C7}"/>
              </a:ext>
            </a:extLst>
          </p:cNvPr>
          <p:cNvCxnSpPr>
            <a:cxnSpLocks/>
          </p:cNvCxnSpPr>
          <p:nvPr/>
        </p:nvCxnSpPr>
        <p:spPr>
          <a:xfrm>
            <a:off x="6147471" y="1483163"/>
            <a:ext cx="0" cy="38003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7">
            <a:extLst>
              <a:ext uri="{FF2B5EF4-FFF2-40B4-BE49-F238E27FC236}">
                <a16:creationId xmlns:a16="http://schemas.microsoft.com/office/drawing/2014/main" id="{391E126C-2D6A-EB1C-713F-6B702080DFA4}"/>
              </a:ext>
            </a:extLst>
          </p:cNvPr>
          <p:cNvCxnSpPr>
            <a:cxnSpLocks/>
          </p:cNvCxnSpPr>
          <p:nvPr/>
        </p:nvCxnSpPr>
        <p:spPr>
          <a:xfrm flipH="1">
            <a:off x="6911427" y="1483163"/>
            <a:ext cx="0" cy="38003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8">
            <a:extLst>
              <a:ext uri="{FF2B5EF4-FFF2-40B4-BE49-F238E27FC236}">
                <a16:creationId xmlns:a16="http://schemas.microsoft.com/office/drawing/2014/main" id="{685FEABC-2BBB-FBDA-759F-BE13C18BF15E}"/>
              </a:ext>
            </a:extLst>
          </p:cNvPr>
          <p:cNvCxnSpPr>
            <a:cxnSpLocks/>
          </p:cNvCxnSpPr>
          <p:nvPr/>
        </p:nvCxnSpPr>
        <p:spPr>
          <a:xfrm flipH="1">
            <a:off x="7687516" y="1483163"/>
            <a:ext cx="10590" cy="380035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5">
            <a:extLst>
              <a:ext uri="{FF2B5EF4-FFF2-40B4-BE49-F238E27FC236}">
                <a16:creationId xmlns:a16="http://schemas.microsoft.com/office/drawing/2014/main" id="{CE1DE56D-2A42-40B7-13DF-D1E675A7EB19}"/>
              </a:ext>
            </a:extLst>
          </p:cNvPr>
          <p:cNvGrpSpPr/>
          <p:nvPr/>
        </p:nvGrpSpPr>
        <p:grpSpPr>
          <a:xfrm>
            <a:off x="1193423" y="3405253"/>
            <a:ext cx="617619" cy="493038"/>
            <a:chOff x="7371762" y="2745699"/>
            <a:chExt cx="944628" cy="944628"/>
          </a:xfrm>
        </p:grpSpPr>
        <p:sp>
          <p:nvSpPr>
            <p:cNvPr id="50" name="Oval 36">
              <a:extLst>
                <a:ext uri="{FF2B5EF4-FFF2-40B4-BE49-F238E27FC236}">
                  <a16:creationId xmlns:a16="http://schemas.microsoft.com/office/drawing/2014/main" id="{F3A081DE-2620-5CA5-5566-A6435CE505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1762" y="2745699"/>
              <a:ext cx="944628" cy="944628"/>
            </a:xfrm>
            <a:prstGeom prst="ellipse">
              <a:avLst/>
            </a:prstGeom>
            <a:solidFill>
              <a:srgbClr val="EDF0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1" name="Graphic 37">
              <a:extLst>
                <a:ext uri="{FF2B5EF4-FFF2-40B4-BE49-F238E27FC236}">
                  <a16:creationId xmlns:a16="http://schemas.microsoft.com/office/drawing/2014/main" id="{C8B2CA44-E0FC-3FAB-7236-832C4C20D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06647" y="2876506"/>
              <a:ext cx="667919" cy="658377"/>
            </a:xfrm>
            <a:prstGeom prst="rect">
              <a:avLst/>
            </a:prstGeom>
          </p:spPr>
        </p:pic>
      </p:grpSp>
      <p:grpSp>
        <p:nvGrpSpPr>
          <p:cNvPr id="40" name="Group 38">
            <a:extLst>
              <a:ext uri="{FF2B5EF4-FFF2-40B4-BE49-F238E27FC236}">
                <a16:creationId xmlns:a16="http://schemas.microsoft.com/office/drawing/2014/main" id="{0D1B8F41-90FD-124D-AE30-502E06D487EA}"/>
              </a:ext>
            </a:extLst>
          </p:cNvPr>
          <p:cNvGrpSpPr/>
          <p:nvPr/>
        </p:nvGrpSpPr>
        <p:grpSpPr>
          <a:xfrm>
            <a:off x="1193423" y="4071611"/>
            <a:ext cx="617619" cy="493038"/>
            <a:chOff x="412507" y="4114800"/>
            <a:chExt cx="944628" cy="944628"/>
          </a:xfrm>
        </p:grpSpPr>
        <p:sp>
          <p:nvSpPr>
            <p:cNvPr id="48" name="Oval 39">
              <a:extLst>
                <a:ext uri="{FF2B5EF4-FFF2-40B4-BE49-F238E27FC236}">
                  <a16:creationId xmlns:a16="http://schemas.microsoft.com/office/drawing/2014/main" id="{38C14CDC-F703-6427-D443-B693823A89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507" y="4114800"/>
              <a:ext cx="944628" cy="944628"/>
            </a:xfrm>
            <a:prstGeom prst="ellipse">
              <a:avLst/>
            </a:prstGeom>
            <a:solidFill>
              <a:srgbClr val="EDF0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9" name="Graphic 40">
              <a:extLst>
                <a:ext uri="{FF2B5EF4-FFF2-40B4-BE49-F238E27FC236}">
                  <a16:creationId xmlns:a16="http://schemas.microsoft.com/office/drawing/2014/main" id="{0AD39B60-9F82-8754-293E-335CAB326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4622" y="4286565"/>
              <a:ext cx="591585" cy="601127"/>
            </a:xfrm>
            <a:prstGeom prst="rect">
              <a:avLst/>
            </a:prstGeom>
          </p:spPr>
        </p:pic>
      </p:grpSp>
      <p:grpSp>
        <p:nvGrpSpPr>
          <p:cNvPr id="41" name="Group 41">
            <a:extLst>
              <a:ext uri="{FF2B5EF4-FFF2-40B4-BE49-F238E27FC236}">
                <a16:creationId xmlns:a16="http://schemas.microsoft.com/office/drawing/2014/main" id="{608934DC-1FA0-B692-DFEA-4C58EDFC2846}"/>
              </a:ext>
            </a:extLst>
          </p:cNvPr>
          <p:cNvGrpSpPr/>
          <p:nvPr/>
        </p:nvGrpSpPr>
        <p:grpSpPr>
          <a:xfrm>
            <a:off x="1193423" y="2099460"/>
            <a:ext cx="617619" cy="493038"/>
            <a:chOff x="2140807" y="1348882"/>
            <a:chExt cx="944628" cy="944628"/>
          </a:xfrm>
        </p:grpSpPr>
        <p:sp>
          <p:nvSpPr>
            <p:cNvPr id="46" name="Oval 42">
              <a:extLst>
                <a:ext uri="{FF2B5EF4-FFF2-40B4-BE49-F238E27FC236}">
                  <a16:creationId xmlns:a16="http://schemas.microsoft.com/office/drawing/2014/main" id="{2E0B0B48-D048-BD70-EF43-853DE27DBB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40807" y="1348882"/>
              <a:ext cx="944628" cy="944628"/>
            </a:xfrm>
            <a:prstGeom prst="ellipse">
              <a:avLst/>
            </a:prstGeom>
            <a:solidFill>
              <a:srgbClr val="EDF0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7" name="Graphic 43">
              <a:extLst>
                <a:ext uri="{FF2B5EF4-FFF2-40B4-BE49-F238E27FC236}">
                  <a16:creationId xmlns:a16="http://schemas.microsoft.com/office/drawing/2014/main" id="{DE8E02EA-8553-A334-B9D5-C02EE11AF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06923" y="1543067"/>
              <a:ext cx="591585" cy="543877"/>
            </a:xfrm>
            <a:prstGeom prst="rect">
              <a:avLst/>
            </a:prstGeom>
          </p:spPr>
        </p:pic>
      </p:grpSp>
      <p:grpSp>
        <p:nvGrpSpPr>
          <p:cNvPr id="42" name="Group 44">
            <a:extLst>
              <a:ext uri="{FF2B5EF4-FFF2-40B4-BE49-F238E27FC236}">
                <a16:creationId xmlns:a16="http://schemas.microsoft.com/office/drawing/2014/main" id="{8A832219-DE11-B1E3-CD5D-DCD75C3558B9}"/>
              </a:ext>
            </a:extLst>
          </p:cNvPr>
          <p:cNvGrpSpPr/>
          <p:nvPr/>
        </p:nvGrpSpPr>
        <p:grpSpPr>
          <a:xfrm>
            <a:off x="1193423" y="2748422"/>
            <a:ext cx="617619" cy="493038"/>
            <a:chOff x="10848681" y="4117299"/>
            <a:chExt cx="944628" cy="944628"/>
          </a:xfrm>
        </p:grpSpPr>
        <p:sp>
          <p:nvSpPr>
            <p:cNvPr id="44" name="Oval 45">
              <a:extLst>
                <a:ext uri="{FF2B5EF4-FFF2-40B4-BE49-F238E27FC236}">
                  <a16:creationId xmlns:a16="http://schemas.microsoft.com/office/drawing/2014/main" id="{56704CAC-3E5C-31AE-E903-9D12FD4BA1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8681" y="4117299"/>
              <a:ext cx="944628" cy="944628"/>
            </a:xfrm>
            <a:prstGeom prst="ellipse">
              <a:avLst/>
            </a:prstGeom>
            <a:solidFill>
              <a:srgbClr val="EDF0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5" name="Graphic 46">
              <a:extLst>
                <a:ext uri="{FF2B5EF4-FFF2-40B4-BE49-F238E27FC236}">
                  <a16:creationId xmlns:a16="http://schemas.microsoft.com/office/drawing/2014/main" id="{A3B516E0-E772-C4CC-AAC7-0B65E47EE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053790" y="4308652"/>
              <a:ext cx="591585" cy="543877"/>
            </a:xfrm>
            <a:prstGeom prst="rect">
              <a:avLst/>
            </a:prstGeom>
          </p:spPr>
        </p:pic>
      </p:grpSp>
      <p:cxnSp>
        <p:nvCxnSpPr>
          <p:cNvPr id="43" name="Straight Connector 55">
            <a:extLst>
              <a:ext uri="{FF2B5EF4-FFF2-40B4-BE49-F238E27FC236}">
                <a16:creationId xmlns:a16="http://schemas.microsoft.com/office/drawing/2014/main" id="{06166BCE-56B2-97E8-FBB7-B5843576DF73}"/>
              </a:ext>
            </a:extLst>
          </p:cNvPr>
          <p:cNvCxnSpPr>
            <a:cxnSpLocks/>
          </p:cNvCxnSpPr>
          <p:nvPr/>
        </p:nvCxnSpPr>
        <p:spPr>
          <a:xfrm>
            <a:off x="1071563" y="1996744"/>
            <a:ext cx="0" cy="32867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0">
            <a:extLst>
              <a:ext uri="{FF2B5EF4-FFF2-40B4-BE49-F238E27FC236}">
                <a16:creationId xmlns:a16="http://schemas.microsoft.com/office/drawing/2014/main" id="{8F7DF8B8-45F0-5B81-7B10-DA03F2E00EE3}"/>
              </a:ext>
            </a:extLst>
          </p:cNvPr>
          <p:cNvCxnSpPr/>
          <p:nvPr/>
        </p:nvCxnSpPr>
        <p:spPr>
          <a:xfrm>
            <a:off x="1071563" y="2654663"/>
            <a:ext cx="662166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1">
            <a:extLst>
              <a:ext uri="{FF2B5EF4-FFF2-40B4-BE49-F238E27FC236}">
                <a16:creationId xmlns:a16="http://schemas.microsoft.com/office/drawing/2014/main" id="{3212C13E-E41B-4176-EA38-BD2B28F89391}"/>
              </a:ext>
            </a:extLst>
          </p:cNvPr>
          <p:cNvCxnSpPr/>
          <p:nvPr/>
        </p:nvCxnSpPr>
        <p:spPr>
          <a:xfrm>
            <a:off x="1071563" y="3312826"/>
            <a:ext cx="662166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2">
            <a:extLst>
              <a:ext uri="{FF2B5EF4-FFF2-40B4-BE49-F238E27FC236}">
                <a16:creationId xmlns:a16="http://schemas.microsoft.com/office/drawing/2014/main" id="{9B300BFB-A3C2-BCDC-CC57-FD5223B75C59}"/>
              </a:ext>
            </a:extLst>
          </p:cNvPr>
          <p:cNvCxnSpPr/>
          <p:nvPr/>
        </p:nvCxnSpPr>
        <p:spPr>
          <a:xfrm>
            <a:off x="1071563" y="3970988"/>
            <a:ext cx="662166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56">
            <a:extLst>
              <a:ext uri="{FF2B5EF4-FFF2-40B4-BE49-F238E27FC236}">
                <a16:creationId xmlns:a16="http://schemas.microsoft.com/office/drawing/2014/main" id="{E1BF59E9-00F1-D753-381A-3C5A656D800E}"/>
              </a:ext>
            </a:extLst>
          </p:cNvPr>
          <p:cNvCxnSpPr/>
          <p:nvPr/>
        </p:nvCxnSpPr>
        <p:spPr>
          <a:xfrm>
            <a:off x="1071563" y="4629151"/>
            <a:ext cx="662166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53">
            <a:extLst>
              <a:ext uri="{FF2B5EF4-FFF2-40B4-BE49-F238E27FC236}">
                <a16:creationId xmlns:a16="http://schemas.microsoft.com/office/drawing/2014/main" id="{24E38A4F-CF35-4AE8-CAB3-2AD6A23B9193}"/>
              </a:ext>
            </a:extLst>
          </p:cNvPr>
          <p:cNvCxnSpPr/>
          <p:nvPr/>
        </p:nvCxnSpPr>
        <p:spPr>
          <a:xfrm>
            <a:off x="1071563" y="1991890"/>
            <a:ext cx="6621668" cy="127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29">
            <a:extLst>
              <a:ext uri="{FF2B5EF4-FFF2-40B4-BE49-F238E27FC236}">
                <a16:creationId xmlns:a16="http://schemas.microsoft.com/office/drawing/2014/main" id="{8A38A32A-161F-E201-C9B3-192233D5013D}"/>
              </a:ext>
            </a:extLst>
          </p:cNvPr>
          <p:cNvSpPr/>
          <p:nvPr/>
        </p:nvSpPr>
        <p:spPr>
          <a:xfrm>
            <a:off x="5525038" y="4773019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Oval 30">
            <a:extLst>
              <a:ext uri="{FF2B5EF4-FFF2-40B4-BE49-F238E27FC236}">
                <a16:creationId xmlns:a16="http://schemas.microsoft.com/office/drawing/2014/main" id="{B236AC02-E836-97CC-9B28-299E34DA8A16}"/>
              </a:ext>
            </a:extLst>
          </p:cNvPr>
          <p:cNvSpPr/>
          <p:nvPr/>
        </p:nvSpPr>
        <p:spPr>
          <a:xfrm>
            <a:off x="6305712" y="4773019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TextBox 34">
            <a:extLst>
              <a:ext uri="{FF2B5EF4-FFF2-40B4-BE49-F238E27FC236}">
                <a16:creationId xmlns:a16="http://schemas.microsoft.com/office/drawing/2014/main" id="{5511484C-8B41-040D-F0E8-70E70E53CD20}"/>
              </a:ext>
            </a:extLst>
          </p:cNvPr>
          <p:cNvSpPr txBox="1"/>
          <p:nvPr/>
        </p:nvSpPr>
        <p:spPr>
          <a:xfrm>
            <a:off x="1865646" y="4699814"/>
            <a:ext cx="1937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Protocolos de Integración (TWPL)</a:t>
            </a:r>
            <a:endParaRPr lang="x-none" sz="1350" b="0" i="0" strike="noStrike" cap="none" spc="0" baseline="0">
              <a:solidFill>
                <a:srgbClr val="0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55" name="Straight Connector 12">
            <a:extLst>
              <a:ext uri="{FF2B5EF4-FFF2-40B4-BE49-F238E27FC236}">
                <a16:creationId xmlns:a16="http://schemas.microsoft.com/office/drawing/2014/main" id="{765DC4A8-6BBE-E227-7849-1EB9461C9AF1}"/>
              </a:ext>
            </a:extLst>
          </p:cNvPr>
          <p:cNvCxnSpPr/>
          <p:nvPr/>
        </p:nvCxnSpPr>
        <p:spPr>
          <a:xfrm>
            <a:off x="1065848" y="4625355"/>
            <a:ext cx="662166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6">
            <a:extLst>
              <a:ext uri="{FF2B5EF4-FFF2-40B4-BE49-F238E27FC236}">
                <a16:creationId xmlns:a16="http://schemas.microsoft.com/office/drawing/2014/main" id="{5F62FA43-9EB7-28D5-5121-94DF3DB0C4A3}"/>
              </a:ext>
            </a:extLst>
          </p:cNvPr>
          <p:cNvCxnSpPr/>
          <p:nvPr/>
        </p:nvCxnSpPr>
        <p:spPr>
          <a:xfrm>
            <a:off x="1065848" y="5283518"/>
            <a:ext cx="662166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30">
            <a:extLst>
              <a:ext uri="{FF2B5EF4-FFF2-40B4-BE49-F238E27FC236}">
                <a16:creationId xmlns:a16="http://schemas.microsoft.com/office/drawing/2014/main" id="{73E12CD0-49B7-B012-851A-F6ADB46184CD}"/>
              </a:ext>
            </a:extLst>
          </p:cNvPr>
          <p:cNvSpPr/>
          <p:nvPr/>
        </p:nvSpPr>
        <p:spPr>
          <a:xfrm>
            <a:off x="7081800" y="4791952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1" name="Oval 30">
            <a:extLst>
              <a:ext uri="{FF2B5EF4-FFF2-40B4-BE49-F238E27FC236}">
                <a16:creationId xmlns:a16="http://schemas.microsoft.com/office/drawing/2014/main" id="{EC51A696-8BAD-3381-FAD4-D5174A5BF709}"/>
              </a:ext>
            </a:extLst>
          </p:cNvPr>
          <p:cNvSpPr/>
          <p:nvPr/>
        </p:nvSpPr>
        <p:spPr>
          <a:xfrm>
            <a:off x="4731054" y="4767217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Oval 30">
            <a:extLst>
              <a:ext uri="{FF2B5EF4-FFF2-40B4-BE49-F238E27FC236}">
                <a16:creationId xmlns:a16="http://schemas.microsoft.com/office/drawing/2014/main" id="{181C0BAF-B236-CF0F-2752-33B0647620A8}"/>
              </a:ext>
            </a:extLst>
          </p:cNvPr>
          <p:cNvSpPr/>
          <p:nvPr/>
        </p:nvSpPr>
        <p:spPr>
          <a:xfrm>
            <a:off x="3934435" y="4741171"/>
            <a:ext cx="457360" cy="36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1" name="Imagen 80">
            <a:extLst>
              <a:ext uri="{FF2B5EF4-FFF2-40B4-BE49-F238E27FC236}">
                <a16:creationId xmlns:a16="http://schemas.microsoft.com/office/drawing/2014/main" id="{E6BCDE7B-1063-C039-D4F2-DF9557D7D2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28" t="19744" r="13766" b="15426"/>
          <a:stretch/>
        </p:blipFill>
        <p:spPr>
          <a:xfrm flipH="1">
            <a:off x="1172176" y="4625874"/>
            <a:ext cx="686049" cy="63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05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0BC2F3-A73F-6849-836A-46641AF6D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8" y="247280"/>
            <a:ext cx="7506793" cy="724376"/>
          </a:xfrm>
        </p:spPr>
        <p:txBody>
          <a:bodyPr/>
          <a:lstStyle/>
          <a:p>
            <a:r>
              <a:rPr lang="es-ES" dirty="0">
                <a:solidFill>
                  <a:srgbClr val="292F60"/>
                </a:solidFill>
                <a:latin typeface="Century Gothic" panose="020B0502020202020204" pitchFamily="34" charset="0"/>
              </a:rPr>
              <a:t>Resumen de prácticas de Gestión Humana en la Gestión de Activos</a:t>
            </a:r>
            <a:endParaRPr lang="es-CL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Diagram 1">
            <a:extLst>
              <a:ext uri="{FF2B5EF4-FFF2-40B4-BE49-F238E27FC236}">
                <a16:creationId xmlns:a16="http://schemas.microsoft.com/office/drawing/2014/main" id="{B4CB2595-C452-90A0-0E33-58EDC15E49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7730919"/>
              </p:ext>
            </p:extLst>
          </p:nvPr>
        </p:nvGraphicFramePr>
        <p:xfrm>
          <a:off x="432595" y="1570673"/>
          <a:ext cx="8583068" cy="3716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82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696A5B7-9345-4F8D-B621-5D7ED0CC2A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9696A5B7-9345-4F8D-B621-5D7ED0CC2A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A4AE1AB-213B-4C81-B834-0231602B2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EA4AE1AB-213B-4C81-B834-0231602B27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84BFAAE-A9B7-4A95-B766-0CCC256C3F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dgm id="{184BFAAE-A9B7-4A95-B766-0CCC256C3F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AE27DB1-C155-40A2-9254-F06750A9E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4AE27DB1-C155-40A2-9254-F06750A9E0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C7F4B6D-96DC-4694-B204-CF2EA5BB5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C7F4B6D-96DC-4694-B204-CF2EA5BB56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B9C8BCF-97C1-4E6F-AFFD-2A267ADA6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5B9C8BCF-97C1-4E6F-AFFD-2A267ADA6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44EEEE1-CC0B-42DB-8E9C-ACD21F31A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344EEEE1-CC0B-42DB-8E9C-ACD21F31A2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296BA1-2F43-49C0-9250-FF57C82EA6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F0296BA1-2F43-49C0-9250-FF57C82EA6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F3A2A5-409A-4ED0-A628-B6185F68B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B0F3A2A5-409A-4ED0-A628-B6185F68B5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1F1A51-7625-4640-A97E-4895EAC808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0A1F1A51-7625-4640-A97E-4895EAC808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035662D-0819-4BBB-AD93-43964DC759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graphicEl>
                                              <a:dgm id="{6035662D-0819-4BBB-AD93-43964DC759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3CBFD4C-00E6-401F-B16A-4ED515A45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23CBFD4C-00E6-401F-B16A-4ED515A45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B990E6F-A0DE-4258-B7A3-0C9229F48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5B990E6F-A0DE-4258-B7A3-0C9229F48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970DE2-1D22-44BD-8964-C87D1B1CC9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1A970DE2-1D22-44BD-8964-C87D1B1CC9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234A6F-B6B7-4D0B-B685-D010C329B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graphicEl>
                                              <a:dgm id="{F4234A6F-B6B7-4D0B-B685-D010C329BE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F5DE9C2-D767-4AF6-AFBF-8940D3C987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graphicEl>
                                              <a:dgm id="{2F5DE9C2-D767-4AF6-AFBF-8940D3C987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E6E6AA5-4389-F044-ACA5-D4804DB2B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274498"/>
            <a:ext cx="6858000" cy="1790700"/>
          </a:xfrm>
        </p:spPr>
        <p:txBody>
          <a:bodyPr>
            <a:normAutofit/>
          </a:bodyPr>
          <a:lstStyle/>
          <a:p>
            <a:r>
              <a:rPr lang="es-ES_tradnl" sz="4500" dirty="0">
                <a:latin typeface="Century Gothic" panose="020B0502020202020204" pitchFamily="34" charset="0"/>
              </a:rPr>
              <a:t>Resultados y Conclusiones</a:t>
            </a:r>
          </a:p>
        </p:txBody>
      </p:sp>
      <p:pic>
        <p:nvPicPr>
          <p:cNvPr id="2" name="Imagen 11">
            <a:extLst>
              <a:ext uri="{FF2B5EF4-FFF2-40B4-BE49-F238E27FC236}">
                <a16:creationId xmlns:a16="http://schemas.microsoft.com/office/drawing/2014/main" id="{A2705539-C544-C5FA-26B0-6014F9ECE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1091" y="240346"/>
            <a:ext cx="621141" cy="6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44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589FA-A769-AA48-BB7A-B1006C37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797" y="86149"/>
            <a:ext cx="6823203" cy="724376"/>
          </a:xfrm>
        </p:spPr>
        <p:txBody>
          <a:bodyPr/>
          <a:lstStyle/>
          <a:p>
            <a:r>
              <a:rPr lang="es-ES_tradnl" sz="3000">
                <a:solidFill>
                  <a:srgbClr val="292F60"/>
                </a:solidFill>
                <a:latin typeface="Century Gothic" panose="020B0502020202020204" pitchFamily="34" charset="0"/>
              </a:rPr>
              <a:t>Resultados logrados</a:t>
            </a:r>
          </a:p>
        </p:txBody>
      </p:sp>
      <p:grpSp>
        <p:nvGrpSpPr>
          <p:cNvPr id="67" name="Group 57">
            <a:extLst>
              <a:ext uri="{FF2B5EF4-FFF2-40B4-BE49-F238E27FC236}">
                <a16:creationId xmlns:a16="http://schemas.microsoft.com/office/drawing/2014/main" id="{F8E63C42-F4F1-DF49-008D-7AB195587D07}"/>
              </a:ext>
            </a:extLst>
          </p:cNvPr>
          <p:cNvGrpSpPr/>
          <p:nvPr/>
        </p:nvGrpSpPr>
        <p:grpSpPr>
          <a:xfrm>
            <a:off x="628143" y="2088367"/>
            <a:ext cx="1292330" cy="1225764"/>
            <a:chOff x="630100" y="1823639"/>
            <a:chExt cx="1723106" cy="1634350"/>
          </a:xfrm>
        </p:grpSpPr>
        <p:graphicFrame>
          <p:nvGraphicFramePr>
            <p:cNvPr id="69" name="Chart 10">
              <a:extLst>
                <a:ext uri="{FF2B5EF4-FFF2-40B4-BE49-F238E27FC236}">
                  <a16:creationId xmlns:a16="http://schemas.microsoft.com/office/drawing/2014/main" id="{6CF830C0-5F36-67DE-C48B-F5F3EEDE6CCF}"/>
                </a:ext>
              </a:extLst>
            </p:cNvPr>
            <p:cNvGraphicFramePr/>
            <p:nvPr/>
          </p:nvGraphicFramePr>
          <p:xfrm>
            <a:off x="630100" y="1823639"/>
            <a:ext cx="1723106" cy="16343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0" name="Oval 5">
              <a:extLst>
                <a:ext uri="{FF2B5EF4-FFF2-40B4-BE49-F238E27FC236}">
                  <a16:creationId xmlns:a16="http://schemas.microsoft.com/office/drawing/2014/main" id="{B8F6E1CA-006E-A4D7-FA10-765780631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464" y="2173623"/>
              <a:ext cx="934381" cy="934381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id-ID" sz="760"/>
            </a:p>
          </p:txBody>
        </p:sp>
      </p:grpSp>
      <p:graphicFrame>
        <p:nvGraphicFramePr>
          <p:cNvPr id="92" name="Chart 11">
            <a:extLst>
              <a:ext uri="{FF2B5EF4-FFF2-40B4-BE49-F238E27FC236}">
                <a16:creationId xmlns:a16="http://schemas.microsoft.com/office/drawing/2014/main" id="{F52D09A2-C9DD-A1DF-86F1-D54DBE1656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5216973"/>
              </p:ext>
            </p:extLst>
          </p:nvPr>
        </p:nvGraphicFramePr>
        <p:xfrm>
          <a:off x="2648797" y="2088367"/>
          <a:ext cx="1292330" cy="1225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3" name="Oval 5">
            <a:extLst>
              <a:ext uri="{FF2B5EF4-FFF2-40B4-BE49-F238E27FC236}">
                <a16:creationId xmlns:a16="http://schemas.microsoft.com/office/drawing/2014/main" id="{39FEDA49-0092-004D-42D6-674DAA4E9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568" y="2350854"/>
            <a:ext cx="700787" cy="700787"/>
          </a:xfrm>
          <a:prstGeom prst="ellipse">
            <a:avLst/>
          </a:prstGeom>
          <a:solidFill>
            <a:srgbClr val="292F60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id-ID" sz="760"/>
          </a:p>
        </p:txBody>
      </p:sp>
      <p:graphicFrame>
        <p:nvGraphicFramePr>
          <p:cNvPr id="107" name="Chart 12">
            <a:extLst>
              <a:ext uri="{FF2B5EF4-FFF2-40B4-BE49-F238E27FC236}">
                <a16:creationId xmlns:a16="http://schemas.microsoft.com/office/drawing/2014/main" id="{AB609463-2438-A361-7DF7-320070E8CD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7214928"/>
              </p:ext>
            </p:extLst>
          </p:nvPr>
        </p:nvGraphicFramePr>
        <p:xfrm>
          <a:off x="7137295" y="2017147"/>
          <a:ext cx="1292330" cy="1225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8" name="Oval 5">
            <a:extLst>
              <a:ext uri="{FF2B5EF4-FFF2-40B4-BE49-F238E27FC236}">
                <a16:creationId xmlns:a16="http://schemas.microsoft.com/office/drawing/2014/main" id="{DD2BB1A4-8C77-07D2-BBFF-24B3BEAC6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3067" y="2279635"/>
            <a:ext cx="700787" cy="7007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id-ID" sz="760"/>
          </a:p>
        </p:txBody>
      </p:sp>
      <p:graphicFrame>
        <p:nvGraphicFramePr>
          <p:cNvPr id="118" name="Chart 13">
            <a:extLst>
              <a:ext uri="{FF2B5EF4-FFF2-40B4-BE49-F238E27FC236}">
                <a16:creationId xmlns:a16="http://schemas.microsoft.com/office/drawing/2014/main" id="{E25378E8-C060-9B59-8AA8-DCFBF456E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4046133"/>
              </p:ext>
            </p:extLst>
          </p:nvPr>
        </p:nvGraphicFramePr>
        <p:xfrm>
          <a:off x="4813660" y="2063467"/>
          <a:ext cx="1292330" cy="1225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9" name="Oval 5">
            <a:extLst>
              <a:ext uri="{FF2B5EF4-FFF2-40B4-BE49-F238E27FC236}">
                <a16:creationId xmlns:a16="http://schemas.microsoft.com/office/drawing/2014/main" id="{E5E135F0-7026-9521-BCC7-33A65CA3D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9431" y="2325954"/>
            <a:ext cx="700787" cy="700787"/>
          </a:xfrm>
          <a:prstGeom prst="ellipse">
            <a:avLst/>
          </a:prstGeom>
          <a:solidFill>
            <a:srgbClr val="7D2223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id-ID" sz="760"/>
          </a:p>
        </p:txBody>
      </p:sp>
      <p:sp>
        <p:nvSpPr>
          <p:cNvPr id="128" name="Rectangle 63">
            <a:extLst>
              <a:ext uri="{FF2B5EF4-FFF2-40B4-BE49-F238E27FC236}">
                <a16:creationId xmlns:a16="http://schemas.microsoft.com/office/drawing/2014/main" id="{A091B0DE-AF79-3BA7-AB96-54DE67C2D75E}"/>
              </a:ext>
            </a:extLst>
          </p:cNvPr>
          <p:cNvSpPr/>
          <p:nvPr/>
        </p:nvSpPr>
        <p:spPr>
          <a:xfrm>
            <a:off x="466267" y="4423730"/>
            <a:ext cx="1480654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1400" dirty="0">
                <a:solidFill>
                  <a:schemeClr val="bg1">
                    <a:lumMod val="65000"/>
                  </a:schemeClr>
                </a:solidFill>
              </a:rPr>
              <a:t>Según evaluación de Madurez</a:t>
            </a:r>
          </a:p>
        </p:txBody>
      </p:sp>
      <p:sp>
        <p:nvSpPr>
          <p:cNvPr id="129" name="TextBox 64">
            <a:extLst>
              <a:ext uri="{FF2B5EF4-FFF2-40B4-BE49-F238E27FC236}">
                <a16:creationId xmlns:a16="http://schemas.microsoft.com/office/drawing/2014/main" id="{479AF658-1C29-097D-5347-15051989FE13}"/>
              </a:ext>
            </a:extLst>
          </p:cNvPr>
          <p:cNvSpPr txBox="1"/>
          <p:nvPr/>
        </p:nvSpPr>
        <p:spPr>
          <a:xfrm>
            <a:off x="466266" y="3426578"/>
            <a:ext cx="1523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Visión Integral</a:t>
            </a:r>
          </a:p>
        </p:txBody>
      </p:sp>
      <p:sp>
        <p:nvSpPr>
          <p:cNvPr id="130" name="Rectangle 65">
            <a:extLst>
              <a:ext uri="{FF2B5EF4-FFF2-40B4-BE49-F238E27FC236}">
                <a16:creationId xmlns:a16="http://schemas.microsoft.com/office/drawing/2014/main" id="{159AF474-1EAD-3C84-7298-8195B5858E51}"/>
              </a:ext>
            </a:extLst>
          </p:cNvPr>
          <p:cNvSpPr/>
          <p:nvPr/>
        </p:nvSpPr>
        <p:spPr>
          <a:xfrm>
            <a:off x="229706" y="4004644"/>
            <a:ext cx="1996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i="1" kern="0">
                <a:solidFill>
                  <a:schemeClr val="tx1">
                    <a:lumMod val="50000"/>
                    <a:lumOff val="50000"/>
                  </a:schemeClr>
                </a:solidFill>
              </a:rPr>
              <a:t>Alineación </a:t>
            </a:r>
          </a:p>
          <a:p>
            <a:pPr algn="ctr"/>
            <a:r>
              <a:rPr lang="es-ES_tradnl" sz="1600" i="1" kern="0">
                <a:solidFill>
                  <a:schemeClr val="tx1">
                    <a:lumMod val="50000"/>
                    <a:lumOff val="50000"/>
                  </a:schemeClr>
                </a:solidFill>
              </a:rPr>
              <a:t>Vertical - Horizontal</a:t>
            </a:r>
          </a:p>
        </p:txBody>
      </p:sp>
      <p:sp>
        <p:nvSpPr>
          <p:cNvPr id="132" name="TextBox 77">
            <a:extLst>
              <a:ext uri="{FF2B5EF4-FFF2-40B4-BE49-F238E27FC236}">
                <a16:creationId xmlns:a16="http://schemas.microsoft.com/office/drawing/2014/main" id="{DBE53466-830B-2337-827E-4581447D255E}"/>
              </a:ext>
            </a:extLst>
          </p:cNvPr>
          <p:cNvSpPr txBox="1"/>
          <p:nvPr/>
        </p:nvSpPr>
        <p:spPr>
          <a:xfrm>
            <a:off x="2228301" y="3405443"/>
            <a:ext cx="1996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Visión a largo plazo</a:t>
            </a:r>
          </a:p>
        </p:txBody>
      </p:sp>
      <p:sp>
        <p:nvSpPr>
          <p:cNvPr id="133" name="Rectangle 78">
            <a:extLst>
              <a:ext uri="{FF2B5EF4-FFF2-40B4-BE49-F238E27FC236}">
                <a16:creationId xmlns:a16="http://schemas.microsoft.com/office/drawing/2014/main" id="{0C7B728D-9B51-8E6C-4645-FAACB653A166}"/>
              </a:ext>
            </a:extLst>
          </p:cNvPr>
          <p:cNvSpPr/>
          <p:nvPr/>
        </p:nvSpPr>
        <p:spPr>
          <a:xfrm>
            <a:off x="2464843" y="3963635"/>
            <a:ext cx="15234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i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Toma de decisiones considerando ciclo de vida total</a:t>
            </a:r>
          </a:p>
        </p:txBody>
      </p:sp>
      <p:sp>
        <p:nvSpPr>
          <p:cNvPr id="135" name="TextBox 81">
            <a:extLst>
              <a:ext uri="{FF2B5EF4-FFF2-40B4-BE49-F238E27FC236}">
                <a16:creationId xmlns:a16="http://schemas.microsoft.com/office/drawing/2014/main" id="{42870B81-FEAE-8960-C233-43FEBA25FEDA}"/>
              </a:ext>
            </a:extLst>
          </p:cNvPr>
          <p:cNvSpPr txBox="1"/>
          <p:nvPr/>
        </p:nvSpPr>
        <p:spPr>
          <a:xfrm>
            <a:off x="6831123" y="3343950"/>
            <a:ext cx="2017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Mejora en la Gestión del Activo Humano</a:t>
            </a:r>
          </a:p>
        </p:txBody>
      </p:sp>
      <p:sp>
        <p:nvSpPr>
          <p:cNvPr id="136" name="Rectangle 82">
            <a:extLst>
              <a:ext uri="{FF2B5EF4-FFF2-40B4-BE49-F238E27FC236}">
                <a16:creationId xmlns:a16="http://schemas.microsoft.com/office/drawing/2014/main" id="{AF0C70AE-B297-9A36-9F2C-17EB9B41C2EA}"/>
              </a:ext>
            </a:extLst>
          </p:cNvPr>
          <p:cNvSpPr/>
          <p:nvPr/>
        </p:nvSpPr>
        <p:spPr>
          <a:xfrm>
            <a:off x="6810039" y="4174947"/>
            <a:ext cx="23128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57175">
              <a:buFont typeface="Arial" panose="020B0604020202020204" pitchFamily="34" charset="0"/>
              <a:buChar char="•"/>
            </a:pPr>
            <a:r>
              <a:rPr lang="es-419" sz="1600" i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Gobierno y estructura organizacional</a:t>
            </a:r>
          </a:p>
          <a:p>
            <a:pPr lvl="0" indent="-257175">
              <a:buFont typeface="Arial" panose="020B0604020202020204" pitchFamily="34" charset="0"/>
              <a:buChar char="•"/>
            </a:pPr>
            <a:r>
              <a:rPr lang="es-419" sz="1600" i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Desarrollo profesional</a:t>
            </a:r>
          </a:p>
          <a:p>
            <a:pPr lvl="0" indent="-257175">
              <a:buFont typeface="Arial" panose="020B0604020202020204" pitchFamily="34" charset="0"/>
              <a:buChar char="•"/>
            </a:pPr>
            <a:r>
              <a:rPr lang="es-419" sz="1600" i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Toma de Decisiones</a:t>
            </a:r>
          </a:p>
          <a:p>
            <a:pPr indent="-257175">
              <a:buFont typeface="Arial" panose="020B0604020202020204" pitchFamily="34" charset="0"/>
              <a:buChar char="•"/>
            </a:pPr>
            <a:r>
              <a:rPr lang="es-419" sz="1600" i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Gestión del Cambio Organizacional</a:t>
            </a:r>
            <a:endParaRPr lang="es-CL" sz="1600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8" name="TextBox 85">
            <a:extLst>
              <a:ext uri="{FF2B5EF4-FFF2-40B4-BE49-F238E27FC236}">
                <a16:creationId xmlns:a16="http://schemas.microsoft.com/office/drawing/2014/main" id="{9A520698-A328-721F-3DA9-7DA93321E5E5}"/>
              </a:ext>
            </a:extLst>
          </p:cNvPr>
          <p:cNvSpPr txBox="1"/>
          <p:nvPr/>
        </p:nvSpPr>
        <p:spPr>
          <a:xfrm>
            <a:off x="4176865" y="3374125"/>
            <a:ext cx="2633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Sostenibilidad de los cambios</a:t>
            </a:r>
          </a:p>
        </p:txBody>
      </p:sp>
      <p:sp>
        <p:nvSpPr>
          <p:cNvPr id="139" name="Rectangle 86">
            <a:extLst>
              <a:ext uri="{FF2B5EF4-FFF2-40B4-BE49-F238E27FC236}">
                <a16:creationId xmlns:a16="http://schemas.microsoft.com/office/drawing/2014/main" id="{649EF326-C31D-4F3D-8B96-F9EBF57672D8}"/>
              </a:ext>
            </a:extLst>
          </p:cNvPr>
          <p:cNvSpPr/>
          <p:nvPr/>
        </p:nvSpPr>
        <p:spPr>
          <a:xfrm>
            <a:off x="4622400" y="3945208"/>
            <a:ext cx="1924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es-ES_tradnl" sz="1600" i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Menor Resistencia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s-ES_tradnl" sz="1600" i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Mayor integración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s-ES_tradnl" sz="1600" i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Mayor rentabilidad</a:t>
            </a:r>
          </a:p>
        </p:txBody>
      </p:sp>
      <p:graphicFrame>
        <p:nvGraphicFramePr>
          <p:cNvPr id="3" name="Chart 10">
            <a:extLst>
              <a:ext uri="{FF2B5EF4-FFF2-40B4-BE49-F238E27FC236}">
                <a16:creationId xmlns:a16="http://schemas.microsoft.com/office/drawing/2014/main" id="{03DC80A9-A612-304A-A05F-A92D2C82F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6498948"/>
              </p:ext>
            </p:extLst>
          </p:nvPr>
        </p:nvGraphicFramePr>
        <p:xfrm>
          <a:off x="924700" y="2277634"/>
          <a:ext cx="700786" cy="84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Chart 10">
            <a:extLst>
              <a:ext uri="{FF2B5EF4-FFF2-40B4-BE49-F238E27FC236}">
                <a16:creationId xmlns:a16="http://schemas.microsoft.com/office/drawing/2014/main" id="{51CD7D82-30DE-60B8-03B9-038BA8988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6962139"/>
              </p:ext>
            </p:extLst>
          </p:nvPr>
        </p:nvGraphicFramePr>
        <p:xfrm>
          <a:off x="2944567" y="2270227"/>
          <a:ext cx="700786" cy="84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Chart 10">
            <a:extLst>
              <a:ext uri="{FF2B5EF4-FFF2-40B4-BE49-F238E27FC236}">
                <a16:creationId xmlns:a16="http://schemas.microsoft.com/office/drawing/2014/main" id="{FD503DDD-3CE2-143C-104A-5578F42F7A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2375086"/>
              </p:ext>
            </p:extLst>
          </p:nvPr>
        </p:nvGraphicFramePr>
        <p:xfrm>
          <a:off x="5012188" y="2399030"/>
          <a:ext cx="700786" cy="84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" name="Chart 10">
            <a:extLst>
              <a:ext uri="{FF2B5EF4-FFF2-40B4-BE49-F238E27FC236}">
                <a16:creationId xmlns:a16="http://schemas.microsoft.com/office/drawing/2014/main" id="{AD75F7E5-DC97-51DD-1323-D9CE51F0D9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034156"/>
              </p:ext>
            </p:extLst>
          </p:nvPr>
        </p:nvGraphicFramePr>
        <p:xfrm>
          <a:off x="7433068" y="2209763"/>
          <a:ext cx="700786" cy="84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3699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2" grpId="0">
        <p:bldAsOne/>
      </p:bldGraphic>
      <p:bldP spid="93" grpId="0" animBg="1"/>
      <p:bldGraphic spid="107" grpId="0">
        <p:bldAsOne/>
      </p:bldGraphic>
      <p:bldP spid="108" grpId="0" animBg="1"/>
      <p:bldGraphic spid="118" grpId="0">
        <p:bldAsOne/>
      </p:bldGraphic>
      <p:bldP spid="119" grpId="0" animBg="1"/>
      <p:bldP spid="128" grpId="0"/>
      <p:bldP spid="129" grpId="0"/>
      <p:bldP spid="130" grpId="0"/>
      <p:bldP spid="132" grpId="0"/>
      <p:bldP spid="133" grpId="0"/>
      <p:bldP spid="135" grpId="0"/>
      <p:bldP spid="136" grpId="0"/>
      <p:bldP spid="138" grpId="0"/>
      <p:bldP spid="139" grpId="0"/>
      <p:bldGraphic spid="3" grpId="0">
        <p:bldAsOne/>
      </p:bldGraphic>
      <p:bldGraphic spid="4" grpId="0">
        <p:bldAsOne/>
      </p:bldGraphic>
      <p:bldGraphic spid="5" grpId="0">
        <p:bldAsOne/>
      </p:bldGraphic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3">
            <a:extLst>
              <a:ext uri="{FF2B5EF4-FFF2-40B4-BE49-F238E27FC236}">
                <a16:creationId xmlns:a16="http://schemas.microsoft.com/office/drawing/2014/main" id="{71A99125-3366-7804-BB49-48030A495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024" y="599365"/>
            <a:ext cx="2911952" cy="3277164"/>
          </a:xfrm>
          <a:prstGeom prst="rect">
            <a:avLst/>
          </a:prstGeom>
          <a:effectLst/>
        </p:spPr>
      </p:pic>
      <p:sp>
        <p:nvSpPr>
          <p:cNvPr id="5" name="14 Subtítulo">
            <a:extLst>
              <a:ext uri="{FF2B5EF4-FFF2-40B4-BE49-F238E27FC236}">
                <a16:creationId xmlns:a16="http://schemas.microsoft.com/office/drawing/2014/main" id="{DB98647E-65C1-4BA3-94CA-5B83137DDAAF}"/>
              </a:ext>
            </a:extLst>
          </p:cNvPr>
          <p:cNvSpPr txBox="1">
            <a:spLocks/>
          </p:cNvSpPr>
          <p:nvPr/>
        </p:nvSpPr>
        <p:spPr>
          <a:xfrm>
            <a:off x="512236" y="4168916"/>
            <a:ext cx="8005006" cy="274628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Gestionando el Activo Humano en ambientes de excelencia de Gestión de Activos y Mantenimiento</a:t>
            </a:r>
          </a:p>
          <a:p>
            <a:endParaRPr lang="es-MX" sz="3000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5 CuadroTexto">
            <a:extLst>
              <a:ext uri="{FF2B5EF4-FFF2-40B4-BE49-F238E27FC236}">
                <a16:creationId xmlns:a16="http://schemas.microsoft.com/office/drawing/2014/main" id="{58716B02-8D2D-4B73-9FE8-A600160E3B29}"/>
              </a:ext>
            </a:extLst>
          </p:cNvPr>
          <p:cNvSpPr txBox="1"/>
          <p:nvPr/>
        </p:nvSpPr>
        <p:spPr>
          <a:xfrm>
            <a:off x="2482263" y="3203210"/>
            <a:ext cx="3684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92F60"/>
                </a:solidFill>
                <a:latin typeface="Century Gothic" panose="020B0502020202020204" pitchFamily="34" charset="0"/>
              </a:rPr>
              <a:t>Johanna Isabel López Durán</a:t>
            </a:r>
            <a:endParaRPr lang="es-MX" sz="2000" b="1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16 CuadroTexto">
            <a:extLst>
              <a:ext uri="{FF2B5EF4-FFF2-40B4-BE49-F238E27FC236}">
                <a16:creationId xmlns:a16="http://schemas.microsoft.com/office/drawing/2014/main" id="{5F1CC6A6-B6AD-48B4-B15E-C05F9B6F7EBD}"/>
              </a:ext>
            </a:extLst>
          </p:cNvPr>
          <p:cNvSpPr txBox="1"/>
          <p:nvPr/>
        </p:nvSpPr>
        <p:spPr>
          <a:xfrm>
            <a:off x="2684136" y="3584141"/>
            <a:ext cx="3386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Consultor TWPL</a:t>
            </a:r>
          </a:p>
          <a:p>
            <a:pPr algn="ctr"/>
            <a:r>
              <a:rPr lang="es-MX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johanna.duran@twpl.com</a:t>
            </a:r>
          </a:p>
        </p:txBody>
      </p:sp>
      <p:pic>
        <p:nvPicPr>
          <p:cNvPr id="9" name="Imagen 9">
            <a:extLst>
              <a:ext uri="{FF2B5EF4-FFF2-40B4-BE49-F238E27FC236}">
                <a16:creationId xmlns:a16="http://schemas.microsoft.com/office/drawing/2014/main" id="{86481696-A521-45FE-9CB8-1BE0CD00E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" b="2952"/>
          <a:stretch/>
        </p:blipFill>
        <p:spPr>
          <a:xfrm>
            <a:off x="3401346" y="901163"/>
            <a:ext cx="1943266" cy="19140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6916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73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Centro de información de llamadas soporte de dibujos animados plana. |  Vector Premium">
            <a:extLst>
              <a:ext uri="{FF2B5EF4-FFF2-40B4-BE49-F238E27FC236}">
                <a16:creationId xmlns:a16="http://schemas.microsoft.com/office/drawing/2014/main" id="{DB3CC8B4-2852-3D64-604A-77C731180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84" y="4040035"/>
            <a:ext cx="3394710" cy="248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0190030-7F8F-D9A9-32F5-563E5219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</p:spPr>
        <p:txBody>
          <a:bodyPr anchor="ctr">
            <a:normAutofit/>
          </a:bodyPr>
          <a:lstStyle/>
          <a:p>
            <a:r>
              <a:rPr lang="es-CL" dirty="0"/>
              <a:t>Activo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835C04-2441-78B5-7257-E950A79F03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3055" y="1525358"/>
            <a:ext cx="8517890" cy="1282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“Item, </a:t>
            </a:r>
            <a:r>
              <a:rPr lang="en-GB" sz="3200" dirty="0" err="1"/>
              <a:t>objeto</a:t>
            </a:r>
            <a:r>
              <a:rPr lang="en-GB" sz="3200" dirty="0"/>
              <a:t> o </a:t>
            </a:r>
            <a:r>
              <a:rPr lang="en-GB" sz="3200" dirty="0" err="1"/>
              <a:t>entidad</a:t>
            </a:r>
            <a:r>
              <a:rPr lang="en-GB" sz="3200" dirty="0"/>
              <a:t> que </a:t>
            </a:r>
            <a:r>
              <a:rPr lang="en-GB" sz="3200" dirty="0" err="1"/>
              <a:t>tiene</a:t>
            </a:r>
            <a:r>
              <a:rPr lang="en-GB" sz="3200" dirty="0"/>
              <a:t> </a:t>
            </a:r>
            <a:r>
              <a:rPr lang="en-GB" sz="4000" b="1" i="1" dirty="0" err="1">
                <a:solidFill>
                  <a:srgbClr val="C00000"/>
                </a:solidFill>
              </a:rPr>
              <a:t>valor</a:t>
            </a:r>
            <a:r>
              <a:rPr lang="en-GB" sz="4000" b="1" i="1" dirty="0"/>
              <a:t> </a:t>
            </a:r>
            <a:r>
              <a:rPr lang="en-GB" sz="4000" b="1" i="1" dirty="0">
                <a:solidFill>
                  <a:srgbClr val="C00000"/>
                </a:solidFill>
              </a:rPr>
              <a:t>real</a:t>
            </a:r>
            <a:r>
              <a:rPr lang="en-GB" sz="4000" b="1" i="1" dirty="0"/>
              <a:t> </a:t>
            </a:r>
            <a:r>
              <a:rPr lang="en-GB" sz="3200" dirty="0"/>
              <a:t>o </a:t>
            </a:r>
            <a:r>
              <a:rPr lang="en-GB" sz="3600" b="1" i="1" dirty="0" err="1">
                <a:solidFill>
                  <a:srgbClr val="C00000"/>
                </a:solidFill>
              </a:rPr>
              <a:t>potencial</a:t>
            </a:r>
            <a:r>
              <a:rPr lang="en-GB" sz="3200" dirty="0"/>
              <a:t> para </a:t>
            </a:r>
            <a:r>
              <a:rPr lang="en-GB" sz="3200" dirty="0" err="1"/>
              <a:t>una</a:t>
            </a:r>
            <a:r>
              <a:rPr lang="en-GB" sz="3200" dirty="0"/>
              <a:t> </a:t>
            </a:r>
            <a:r>
              <a:rPr lang="en-GB" sz="3600" b="1" dirty="0" err="1">
                <a:solidFill>
                  <a:srgbClr val="202744"/>
                </a:solidFill>
              </a:rPr>
              <a:t>organización</a:t>
            </a:r>
            <a:r>
              <a:rPr lang="en-GB" sz="3200" dirty="0"/>
              <a:t>” </a:t>
            </a:r>
          </a:p>
          <a:p>
            <a:endParaRPr lang="es-CL" sz="3200" dirty="0"/>
          </a:p>
        </p:txBody>
      </p:sp>
      <p:pic>
        <p:nvPicPr>
          <p:cNvPr id="1028" name="Picture 4" descr="montón de dinero y símbolo de dólar 8386889 Vector en Vecteezy">
            <a:extLst>
              <a:ext uri="{FF2B5EF4-FFF2-40B4-BE49-F238E27FC236}">
                <a16:creationId xmlns:a16="http://schemas.microsoft.com/office/drawing/2014/main" id="{01C16249-F993-6B7D-DEAC-3AB98A5E9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" y="2785933"/>
            <a:ext cx="1814631" cy="152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,488 Resultados Positivos Vectores, Ilustraciones y Gráficos - 123RF">
            <a:extLst>
              <a:ext uri="{FF2B5EF4-FFF2-40B4-BE49-F238E27FC236}">
                <a16:creationId xmlns:a16="http://schemas.microsoft.com/office/drawing/2014/main" id="{079593AF-89CC-C941-72C4-FC96E1AA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62" y="4466812"/>
            <a:ext cx="2724538" cy="163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lustración de Excavadoras Bulldozer Dibujos Animados y más Vectores Libres  de Derechos de Humor - Humor, Máquina excavadora, Viñeta - iStock">
            <a:extLst>
              <a:ext uri="{FF2B5EF4-FFF2-40B4-BE49-F238E27FC236}">
                <a16:creationId xmlns:a16="http://schemas.microsoft.com/office/drawing/2014/main" id="{EFD84158-6966-5452-5DCA-AA01F42B0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83" y="2785933"/>
            <a:ext cx="2647649" cy="163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88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2DCC096-4EDF-3CA7-A10C-55F2F09E6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¿Cuál es el activo más importante?</a:t>
            </a:r>
          </a:p>
        </p:txBody>
      </p:sp>
      <p:pic>
        <p:nvPicPr>
          <p:cNvPr id="7" name="Picture 2" descr="Describir Personas en Inglés- Vocabulario (Guía Estudio)">
            <a:extLst>
              <a:ext uri="{FF2B5EF4-FFF2-40B4-BE49-F238E27FC236}">
                <a16:creationId xmlns:a16="http://schemas.microsoft.com/office/drawing/2014/main" id="{EA16AB41-EE11-283B-1443-0CCE391FFE28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838" y="2147888"/>
            <a:ext cx="7172324" cy="358616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0D9CE58-04D6-560D-7ACD-DEE1620E0384}"/>
              </a:ext>
            </a:extLst>
          </p:cNvPr>
          <p:cNvSpPr txBox="1"/>
          <p:nvPr/>
        </p:nvSpPr>
        <p:spPr>
          <a:xfrm>
            <a:off x="985838" y="1249097"/>
            <a:ext cx="5040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/>
              <a:t>Más del 90% de las veces responden:</a:t>
            </a:r>
          </a:p>
        </p:txBody>
      </p:sp>
    </p:spTree>
    <p:extLst>
      <p:ext uri="{BB962C8B-B14F-4D97-AF65-F5344CB8AC3E}">
        <p14:creationId xmlns:p14="http://schemas.microsoft.com/office/powerpoint/2010/main" val="38486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BEAF338F-DBE3-C230-1D18-D2B48BCAB99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953686"/>
            <a:ext cx="8280400" cy="1001786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419" sz="3300" b="1" i="1">
                <a:solidFill>
                  <a:schemeClr val="accent4"/>
                </a:solidFill>
                <a:latin typeface="Century Gothic" panose="020B0502020202020204" pitchFamily="34" charset="0"/>
              </a:rPr>
              <a:t>“</a:t>
            </a:r>
            <a:r>
              <a:rPr lang="es-419" sz="2700" b="1" i="1">
                <a:solidFill>
                  <a:schemeClr val="accent4"/>
                </a:solidFill>
                <a:latin typeface="Century Gothic" panose="020B0502020202020204" pitchFamily="34" charset="0"/>
              </a:rPr>
              <a:t>Actividad</a:t>
            </a:r>
            <a:r>
              <a:rPr lang="es-419" sz="2700">
                <a:latin typeface="Century Gothic" panose="020B0502020202020204" pitchFamily="34" charset="0"/>
              </a:rPr>
              <a:t> </a:t>
            </a:r>
            <a:r>
              <a:rPr lang="es-ES" sz="4050" b="1" i="1">
                <a:solidFill>
                  <a:schemeClr val="accent2"/>
                </a:solidFill>
                <a:latin typeface="Century Gothic" panose="020B0502020202020204" pitchFamily="34" charset="0"/>
              </a:rPr>
              <a:t>coordinada</a:t>
            </a:r>
            <a:r>
              <a:rPr lang="es-ES" sz="2700">
                <a:latin typeface="Century Gothic" panose="020B0502020202020204" pitchFamily="34" charset="0"/>
              </a:rPr>
              <a:t> de una organización para </a:t>
            </a:r>
            <a:r>
              <a:rPr lang="es-ES" sz="3300" b="1" i="1" u="sng">
                <a:solidFill>
                  <a:schemeClr val="tx2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obtener valor </a:t>
            </a:r>
            <a:r>
              <a:rPr lang="es-ES" sz="2700">
                <a:latin typeface="Century Gothic" panose="020B0502020202020204" pitchFamily="34" charset="0"/>
              </a:rPr>
              <a:t>a partir de los </a:t>
            </a:r>
            <a:r>
              <a:rPr lang="es-ES" sz="3300" b="1" i="1">
                <a:solidFill>
                  <a:schemeClr val="accent6"/>
                </a:solidFill>
                <a:latin typeface="Century Gothic" panose="020B0502020202020204" pitchFamily="34" charset="0"/>
              </a:rPr>
              <a:t>activos”</a:t>
            </a:r>
            <a:r>
              <a:rPr lang="en-GB" sz="2700">
                <a:solidFill>
                  <a:schemeClr val="accent6"/>
                </a:solidFill>
                <a:latin typeface="Century Gothic" panose="020B0502020202020204" pitchFamily="34" charset="0"/>
              </a:rPr>
              <a:t> </a:t>
            </a:r>
            <a:endParaRPr lang="es-419" sz="270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0E2D79E-6B58-4AD9-B6AB-CBA79549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379" y="880232"/>
            <a:ext cx="6823203" cy="965835"/>
          </a:xfrm>
        </p:spPr>
        <p:txBody>
          <a:bodyPr/>
          <a:lstStyle/>
          <a:p>
            <a:r>
              <a:rPr lang="es-419" sz="3000" dirty="0">
                <a:solidFill>
                  <a:srgbClr val="292F60"/>
                </a:solidFill>
                <a:latin typeface="Century Gothic" panose="020B0502020202020204" pitchFamily="34" charset="0"/>
              </a:rPr>
              <a:t>Gestión de Activos</a:t>
            </a:r>
          </a:p>
        </p:txBody>
      </p:sp>
      <p:pic>
        <p:nvPicPr>
          <p:cNvPr id="1026" name="Picture 2" descr="Cultura organizacional">
            <a:extLst>
              <a:ext uri="{FF2B5EF4-FFF2-40B4-BE49-F238E27FC236}">
                <a16:creationId xmlns:a16="http://schemas.microsoft.com/office/drawing/2014/main" id="{CAF7E870-70CB-B5BB-E07A-79D767233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328" y="3170709"/>
            <a:ext cx="4094390" cy="230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673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AC7D7-C871-D445-BBF3-98272E1D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534" y="939171"/>
            <a:ext cx="5117402" cy="724376"/>
          </a:xfrm>
        </p:spPr>
        <p:txBody>
          <a:bodyPr/>
          <a:lstStyle/>
          <a:p>
            <a:r>
              <a:rPr lang="es-ES_tradnl" sz="3000" dirty="0">
                <a:solidFill>
                  <a:srgbClr val="292F60"/>
                </a:solidFill>
                <a:latin typeface="Century Gothic" panose="020B0502020202020204" pitchFamily="34" charset="0"/>
              </a:rPr>
              <a:t>Gestión de Activos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A87D2E41-66EE-B67A-D3B4-188FCEB89476}"/>
              </a:ext>
            </a:extLst>
          </p:cNvPr>
          <p:cNvGrpSpPr/>
          <p:nvPr/>
        </p:nvGrpSpPr>
        <p:grpSpPr>
          <a:xfrm>
            <a:off x="151037" y="1943100"/>
            <a:ext cx="8841923" cy="3131703"/>
            <a:chOff x="1853918" y="1802346"/>
            <a:chExt cx="8308854" cy="278276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87CB42-2F2B-EE43-681A-70746DD0D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5310" y="2857343"/>
              <a:ext cx="1642615" cy="1642615"/>
            </a:xfrm>
            <a:custGeom>
              <a:avLst/>
              <a:gdLst>
                <a:gd name="T0" fmla="*/ 1041 w 1041"/>
                <a:gd name="T1" fmla="*/ 521 h 1040"/>
                <a:gd name="T2" fmla="*/ 981 w 1041"/>
                <a:gd name="T3" fmla="*/ 446 h 1040"/>
                <a:gd name="T4" fmla="*/ 1019 w 1041"/>
                <a:gd name="T5" fmla="*/ 369 h 1040"/>
                <a:gd name="T6" fmla="*/ 939 w 1041"/>
                <a:gd name="T7" fmla="*/ 314 h 1040"/>
                <a:gd name="T8" fmla="*/ 951 w 1041"/>
                <a:gd name="T9" fmla="*/ 228 h 1040"/>
                <a:gd name="T10" fmla="*/ 859 w 1041"/>
                <a:gd name="T11" fmla="*/ 199 h 1040"/>
                <a:gd name="T12" fmla="*/ 845 w 1041"/>
                <a:gd name="T13" fmla="*/ 114 h 1040"/>
                <a:gd name="T14" fmla="*/ 748 w 1041"/>
                <a:gd name="T15" fmla="*/ 114 h 1040"/>
                <a:gd name="T16" fmla="*/ 709 w 1041"/>
                <a:gd name="T17" fmla="*/ 36 h 1040"/>
                <a:gd name="T18" fmla="*/ 617 w 1041"/>
                <a:gd name="T19" fmla="*/ 64 h 1040"/>
                <a:gd name="T20" fmla="*/ 557 w 1041"/>
                <a:gd name="T21" fmla="*/ 2 h 1040"/>
                <a:gd name="T22" fmla="*/ 485 w 1041"/>
                <a:gd name="T23" fmla="*/ 2 h 1040"/>
                <a:gd name="T24" fmla="*/ 425 w 1041"/>
                <a:gd name="T25" fmla="*/ 64 h 1040"/>
                <a:gd name="T26" fmla="*/ 332 w 1041"/>
                <a:gd name="T27" fmla="*/ 36 h 1040"/>
                <a:gd name="T28" fmla="*/ 293 w 1041"/>
                <a:gd name="T29" fmla="*/ 114 h 1040"/>
                <a:gd name="T30" fmla="*/ 197 w 1041"/>
                <a:gd name="T31" fmla="*/ 114 h 1040"/>
                <a:gd name="T32" fmla="*/ 183 w 1041"/>
                <a:gd name="T33" fmla="*/ 199 h 1040"/>
                <a:gd name="T34" fmla="*/ 91 w 1041"/>
                <a:gd name="T35" fmla="*/ 228 h 1040"/>
                <a:gd name="T36" fmla="*/ 103 w 1041"/>
                <a:gd name="T37" fmla="*/ 314 h 1040"/>
                <a:gd name="T38" fmla="*/ 23 w 1041"/>
                <a:gd name="T39" fmla="*/ 369 h 1040"/>
                <a:gd name="T40" fmla="*/ 60 w 1041"/>
                <a:gd name="T41" fmla="*/ 446 h 1040"/>
                <a:gd name="T42" fmla="*/ 0 w 1041"/>
                <a:gd name="T43" fmla="*/ 521 h 1040"/>
                <a:gd name="T44" fmla="*/ 55 w 1041"/>
                <a:gd name="T45" fmla="*/ 535 h 1040"/>
                <a:gd name="T46" fmla="*/ 7 w 1041"/>
                <a:gd name="T47" fmla="*/ 605 h 1040"/>
                <a:gd name="T48" fmla="*/ 79 w 1041"/>
                <a:gd name="T49" fmla="*/ 672 h 1040"/>
                <a:gd name="T50" fmla="*/ 54 w 1041"/>
                <a:gd name="T51" fmla="*/ 752 h 1040"/>
                <a:gd name="T52" fmla="*/ 143 w 1041"/>
                <a:gd name="T53" fmla="*/ 795 h 1040"/>
                <a:gd name="T54" fmla="*/ 143 w 1041"/>
                <a:gd name="T55" fmla="*/ 878 h 1040"/>
                <a:gd name="T56" fmla="*/ 240 w 1041"/>
                <a:gd name="T57" fmla="*/ 893 h 1040"/>
                <a:gd name="T58" fmla="*/ 264 w 1041"/>
                <a:gd name="T59" fmla="*/ 974 h 1040"/>
                <a:gd name="T60" fmla="*/ 362 w 1041"/>
                <a:gd name="T61" fmla="*/ 959 h 1040"/>
                <a:gd name="T62" fmla="*/ 407 w 1041"/>
                <a:gd name="T63" fmla="*/ 1029 h 1040"/>
                <a:gd name="T64" fmla="*/ 497 w 1041"/>
                <a:gd name="T65" fmla="*/ 987 h 1040"/>
                <a:gd name="T66" fmla="*/ 545 w 1041"/>
                <a:gd name="T67" fmla="*/ 987 h 1040"/>
                <a:gd name="T68" fmla="*/ 634 w 1041"/>
                <a:gd name="T69" fmla="*/ 1029 h 1040"/>
                <a:gd name="T70" fmla="*/ 680 w 1041"/>
                <a:gd name="T71" fmla="*/ 959 h 1040"/>
                <a:gd name="T72" fmla="*/ 778 w 1041"/>
                <a:gd name="T73" fmla="*/ 974 h 1040"/>
                <a:gd name="T74" fmla="*/ 801 w 1041"/>
                <a:gd name="T75" fmla="*/ 893 h 1040"/>
                <a:gd name="T76" fmla="*/ 899 w 1041"/>
                <a:gd name="T77" fmla="*/ 878 h 1040"/>
                <a:gd name="T78" fmla="*/ 898 w 1041"/>
                <a:gd name="T79" fmla="*/ 795 h 1040"/>
                <a:gd name="T80" fmla="*/ 987 w 1041"/>
                <a:gd name="T81" fmla="*/ 752 h 1040"/>
                <a:gd name="T82" fmla="*/ 962 w 1041"/>
                <a:gd name="T83" fmla="*/ 672 h 1040"/>
                <a:gd name="T84" fmla="*/ 1034 w 1041"/>
                <a:gd name="T85" fmla="*/ 605 h 1040"/>
                <a:gd name="T86" fmla="*/ 987 w 1041"/>
                <a:gd name="T87" fmla="*/ 535 h 1040"/>
                <a:gd name="T88" fmla="*/ 521 w 1041"/>
                <a:gd name="T89" fmla="*/ 906 h 1040"/>
                <a:gd name="T90" fmla="*/ 521 w 1041"/>
                <a:gd name="T91" fmla="*/ 134 h 1040"/>
                <a:gd name="T92" fmla="*/ 521 w 1041"/>
                <a:gd name="T93" fmla="*/ 906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1" h="1040">
                  <a:moveTo>
                    <a:pt x="1041" y="523"/>
                  </a:moveTo>
                  <a:cubicBezTo>
                    <a:pt x="1041" y="522"/>
                    <a:pt x="1041" y="521"/>
                    <a:pt x="1041" y="521"/>
                  </a:cubicBezTo>
                  <a:cubicBezTo>
                    <a:pt x="1041" y="497"/>
                    <a:pt x="1040" y="473"/>
                    <a:pt x="1036" y="450"/>
                  </a:cubicBezTo>
                  <a:cubicBezTo>
                    <a:pt x="981" y="446"/>
                    <a:pt x="981" y="446"/>
                    <a:pt x="981" y="446"/>
                  </a:cubicBezTo>
                  <a:cubicBezTo>
                    <a:pt x="978" y="429"/>
                    <a:pt x="975" y="413"/>
                    <a:pt x="970" y="396"/>
                  </a:cubicBezTo>
                  <a:cubicBezTo>
                    <a:pt x="1019" y="369"/>
                    <a:pt x="1019" y="369"/>
                    <a:pt x="1019" y="369"/>
                  </a:cubicBezTo>
                  <a:cubicBezTo>
                    <a:pt x="1011" y="345"/>
                    <a:pt x="1003" y="323"/>
                    <a:pt x="993" y="301"/>
                  </a:cubicBezTo>
                  <a:cubicBezTo>
                    <a:pt x="939" y="314"/>
                    <a:pt x="939" y="314"/>
                    <a:pt x="939" y="314"/>
                  </a:cubicBezTo>
                  <a:cubicBezTo>
                    <a:pt x="931" y="298"/>
                    <a:pt x="922" y="283"/>
                    <a:pt x="913" y="269"/>
                  </a:cubicBezTo>
                  <a:cubicBezTo>
                    <a:pt x="951" y="228"/>
                    <a:pt x="951" y="228"/>
                    <a:pt x="951" y="228"/>
                  </a:cubicBezTo>
                  <a:cubicBezTo>
                    <a:pt x="938" y="208"/>
                    <a:pt x="923" y="189"/>
                    <a:pt x="907" y="172"/>
                  </a:cubicBezTo>
                  <a:cubicBezTo>
                    <a:pt x="859" y="199"/>
                    <a:pt x="859" y="199"/>
                    <a:pt x="859" y="199"/>
                  </a:cubicBezTo>
                  <a:cubicBezTo>
                    <a:pt x="847" y="187"/>
                    <a:pt x="834" y="175"/>
                    <a:pt x="821" y="164"/>
                  </a:cubicBezTo>
                  <a:cubicBezTo>
                    <a:pt x="845" y="114"/>
                    <a:pt x="845" y="114"/>
                    <a:pt x="845" y="114"/>
                  </a:cubicBezTo>
                  <a:cubicBezTo>
                    <a:pt x="826" y="99"/>
                    <a:pt x="806" y="85"/>
                    <a:pt x="786" y="73"/>
                  </a:cubicBezTo>
                  <a:cubicBezTo>
                    <a:pt x="748" y="114"/>
                    <a:pt x="748" y="114"/>
                    <a:pt x="748" y="114"/>
                  </a:cubicBezTo>
                  <a:cubicBezTo>
                    <a:pt x="733" y="105"/>
                    <a:pt x="717" y="97"/>
                    <a:pt x="701" y="91"/>
                  </a:cubicBezTo>
                  <a:cubicBezTo>
                    <a:pt x="709" y="36"/>
                    <a:pt x="709" y="36"/>
                    <a:pt x="709" y="36"/>
                  </a:cubicBezTo>
                  <a:cubicBezTo>
                    <a:pt x="687" y="27"/>
                    <a:pt x="664" y="20"/>
                    <a:pt x="641" y="14"/>
                  </a:cubicBezTo>
                  <a:cubicBezTo>
                    <a:pt x="617" y="64"/>
                    <a:pt x="617" y="64"/>
                    <a:pt x="617" y="64"/>
                  </a:cubicBezTo>
                  <a:cubicBezTo>
                    <a:pt x="600" y="61"/>
                    <a:pt x="582" y="58"/>
                    <a:pt x="565" y="57"/>
                  </a:cubicBezTo>
                  <a:cubicBezTo>
                    <a:pt x="557" y="2"/>
                    <a:pt x="557" y="2"/>
                    <a:pt x="557" y="2"/>
                  </a:cubicBezTo>
                  <a:cubicBezTo>
                    <a:pt x="545" y="1"/>
                    <a:pt x="533" y="0"/>
                    <a:pt x="521" y="0"/>
                  </a:cubicBezTo>
                  <a:cubicBezTo>
                    <a:pt x="509" y="0"/>
                    <a:pt x="497" y="1"/>
                    <a:pt x="485" y="2"/>
                  </a:cubicBezTo>
                  <a:cubicBezTo>
                    <a:pt x="477" y="57"/>
                    <a:pt x="477" y="57"/>
                    <a:pt x="477" y="57"/>
                  </a:cubicBezTo>
                  <a:cubicBezTo>
                    <a:pt x="459" y="58"/>
                    <a:pt x="442" y="61"/>
                    <a:pt x="425" y="64"/>
                  </a:cubicBezTo>
                  <a:cubicBezTo>
                    <a:pt x="401" y="14"/>
                    <a:pt x="401" y="14"/>
                    <a:pt x="401" y="14"/>
                  </a:cubicBezTo>
                  <a:cubicBezTo>
                    <a:pt x="377" y="20"/>
                    <a:pt x="354" y="27"/>
                    <a:pt x="332" y="36"/>
                  </a:cubicBezTo>
                  <a:cubicBezTo>
                    <a:pt x="341" y="91"/>
                    <a:pt x="341" y="91"/>
                    <a:pt x="341" y="91"/>
                  </a:cubicBezTo>
                  <a:cubicBezTo>
                    <a:pt x="325" y="97"/>
                    <a:pt x="309" y="105"/>
                    <a:pt x="293" y="114"/>
                  </a:cubicBezTo>
                  <a:cubicBezTo>
                    <a:pt x="256" y="73"/>
                    <a:pt x="256" y="73"/>
                    <a:pt x="256" y="73"/>
                  </a:cubicBezTo>
                  <a:cubicBezTo>
                    <a:pt x="235" y="85"/>
                    <a:pt x="215" y="99"/>
                    <a:pt x="197" y="114"/>
                  </a:cubicBezTo>
                  <a:cubicBezTo>
                    <a:pt x="221" y="164"/>
                    <a:pt x="221" y="164"/>
                    <a:pt x="221" y="164"/>
                  </a:cubicBezTo>
                  <a:cubicBezTo>
                    <a:pt x="208" y="175"/>
                    <a:pt x="195" y="187"/>
                    <a:pt x="183" y="199"/>
                  </a:cubicBezTo>
                  <a:cubicBezTo>
                    <a:pt x="135" y="172"/>
                    <a:pt x="135" y="172"/>
                    <a:pt x="135" y="172"/>
                  </a:cubicBezTo>
                  <a:cubicBezTo>
                    <a:pt x="119" y="189"/>
                    <a:pt x="104" y="208"/>
                    <a:pt x="91" y="228"/>
                  </a:cubicBezTo>
                  <a:cubicBezTo>
                    <a:pt x="128" y="269"/>
                    <a:pt x="128" y="269"/>
                    <a:pt x="128" y="269"/>
                  </a:cubicBezTo>
                  <a:cubicBezTo>
                    <a:pt x="119" y="283"/>
                    <a:pt x="111" y="298"/>
                    <a:pt x="103" y="314"/>
                  </a:cubicBezTo>
                  <a:cubicBezTo>
                    <a:pt x="49" y="301"/>
                    <a:pt x="49" y="301"/>
                    <a:pt x="49" y="301"/>
                  </a:cubicBezTo>
                  <a:cubicBezTo>
                    <a:pt x="39" y="323"/>
                    <a:pt x="30" y="345"/>
                    <a:pt x="23" y="369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7" y="413"/>
                    <a:pt x="63" y="429"/>
                    <a:pt x="60" y="446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73"/>
                    <a:pt x="0" y="497"/>
                    <a:pt x="0" y="521"/>
                  </a:cubicBezTo>
                  <a:cubicBezTo>
                    <a:pt x="0" y="521"/>
                    <a:pt x="0" y="522"/>
                    <a:pt x="0" y="523"/>
                  </a:cubicBezTo>
                  <a:cubicBezTo>
                    <a:pt x="55" y="535"/>
                    <a:pt x="55" y="535"/>
                    <a:pt x="55" y="535"/>
                  </a:cubicBezTo>
                  <a:cubicBezTo>
                    <a:pt x="55" y="552"/>
                    <a:pt x="57" y="568"/>
                    <a:pt x="59" y="585"/>
                  </a:cubicBezTo>
                  <a:cubicBezTo>
                    <a:pt x="7" y="605"/>
                    <a:pt x="7" y="605"/>
                    <a:pt x="7" y="605"/>
                  </a:cubicBezTo>
                  <a:cubicBezTo>
                    <a:pt x="11" y="629"/>
                    <a:pt x="17" y="653"/>
                    <a:pt x="24" y="676"/>
                  </a:cubicBezTo>
                  <a:cubicBezTo>
                    <a:pt x="79" y="672"/>
                    <a:pt x="79" y="672"/>
                    <a:pt x="79" y="672"/>
                  </a:cubicBezTo>
                  <a:cubicBezTo>
                    <a:pt x="85" y="687"/>
                    <a:pt x="91" y="703"/>
                    <a:pt x="98" y="718"/>
                  </a:cubicBezTo>
                  <a:cubicBezTo>
                    <a:pt x="54" y="752"/>
                    <a:pt x="54" y="752"/>
                    <a:pt x="54" y="752"/>
                  </a:cubicBezTo>
                  <a:cubicBezTo>
                    <a:pt x="65" y="774"/>
                    <a:pt x="78" y="795"/>
                    <a:pt x="92" y="815"/>
                  </a:cubicBezTo>
                  <a:cubicBezTo>
                    <a:pt x="143" y="795"/>
                    <a:pt x="143" y="795"/>
                    <a:pt x="143" y="795"/>
                  </a:cubicBezTo>
                  <a:cubicBezTo>
                    <a:pt x="153" y="808"/>
                    <a:pt x="163" y="821"/>
                    <a:pt x="174" y="833"/>
                  </a:cubicBezTo>
                  <a:cubicBezTo>
                    <a:pt x="143" y="878"/>
                    <a:pt x="143" y="878"/>
                    <a:pt x="143" y="878"/>
                  </a:cubicBezTo>
                  <a:cubicBezTo>
                    <a:pt x="160" y="896"/>
                    <a:pt x="178" y="913"/>
                    <a:pt x="197" y="928"/>
                  </a:cubicBezTo>
                  <a:cubicBezTo>
                    <a:pt x="240" y="893"/>
                    <a:pt x="240" y="893"/>
                    <a:pt x="240" y="893"/>
                  </a:cubicBezTo>
                  <a:cubicBezTo>
                    <a:pt x="253" y="903"/>
                    <a:pt x="267" y="912"/>
                    <a:pt x="280" y="921"/>
                  </a:cubicBezTo>
                  <a:cubicBezTo>
                    <a:pt x="264" y="974"/>
                    <a:pt x="264" y="974"/>
                    <a:pt x="264" y="974"/>
                  </a:cubicBezTo>
                  <a:cubicBezTo>
                    <a:pt x="285" y="986"/>
                    <a:pt x="307" y="996"/>
                    <a:pt x="331" y="1005"/>
                  </a:cubicBezTo>
                  <a:cubicBezTo>
                    <a:pt x="362" y="959"/>
                    <a:pt x="362" y="959"/>
                    <a:pt x="362" y="959"/>
                  </a:cubicBezTo>
                  <a:cubicBezTo>
                    <a:pt x="377" y="965"/>
                    <a:pt x="392" y="969"/>
                    <a:pt x="408" y="973"/>
                  </a:cubicBezTo>
                  <a:cubicBezTo>
                    <a:pt x="407" y="1029"/>
                    <a:pt x="407" y="1029"/>
                    <a:pt x="407" y="1029"/>
                  </a:cubicBezTo>
                  <a:cubicBezTo>
                    <a:pt x="431" y="1034"/>
                    <a:pt x="456" y="1038"/>
                    <a:pt x="481" y="1040"/>
                  </a:cubicBezTo>
                  <a:cubicBezTo>
                    <a:pt x="497" y="987"/>
                    <a:pt x="497" y="987"/>
                    <a:pt x="497" y="987"/>
                  </a:cubicBezTo>
                  <a:cubicBezTo>
                    <a:pt x="505" y="987"/>
                    <a:pt x="513" y="987"/>
                    <a:pt x="521" y="987"/>
                  </a:cubicBezTo>
                  <a:cubicBezTo>
                    <a:pt x="529" y="987"/>
                    <a:pt x="537" y="987"/>
                    <a:pt x="545" y="987"/>
                  </a:cubicBezTo>
                  <a:cubicBezTo>
                    <a:pt x="561" y="1040"/>
                    <a:pt x="561" y="1040"/>
                    <a:pt x="561" y="1040"/>
                  </a:cubicBezTo>
                  <a:cubicBezTo>
                    <a:pt x="586" y="1038"/>
                    <a:pt x="610" y="1034"/>
                    <a:pt x="634" y="1029"/>
                  </a:cubicBezTo>
                  <a:cubicBezTo>
                    <a:pt x="634" y="973"/>
                    <a:pt x="634" y="973"/>
                    <a:pt x="634" y="973"/>
                  </a:cubicBezTo>
                  <a:cubicBezTo>
                    <a:pt x="650" y="969"/>
                    <a:pt x="665" y="965"/>
                    <a:pt x="680" y="959"/>
                  </a:cubicBezTo>
                  <a:cubicBezTo>
                    <a:pt x="711" y="1005"/>
                    <a:pt x="711" y="1005"/>
                    <a:pt x="711" y="1005"/>
                  </a:cubicBezTo>
                  <a:cubicBezTo>
                    <a:pt x="734" y="996"/>
                    <a:pt x="756" y="986"/>
                    <a:pt x="778" y="974"/>
                  </a:cubicBezTo>
                  <a:cubicBezTo>
                    <a:pt x="761" y="921"/>
                    <a:pt x="761" y="921"/>
                    <a:pt x="761" y="921"/>
                  </a:cubicBezTo>
                  <a:cubicBezTo>
                    <a:pt x="775" y="912"/>
                    <a:pt x="788" y="903"/>
                    <a:pt x="801" y="893"/>
                  </a:cubicBezTo>
                  <a:cubicBezTo>
                    <a:pt x="845" y="928"/>
                    <a:pt x="845" y="928"/>
                    <a:pt x="845" y="928"/>
                  </a:cubicBezTo>
                  <a:cubicBezTo>
                    <a:pt x="864" y="913"/>
                    <a:pt x="882" y="896"/>
                    <a:pt x="899" y="878"/>
                  </a:cubicBezTo>
                  <a:cubicBezTo>
                    <a:pt x="867" y="833"/>
                    <a:pt x="867" y="833"/>
                    <a:pt x="867" y="833"/>
                  </a:cubicBezTo>
                  <a:cubicBezTo>
                    <a:pt x="878" y="821"/>
                    <a:pt x="889" y="808"/>
                    <a:pt x="898" y="795"/>
                  </a:cubicBezTo>
                  <a:cubicBezTo>
                    <a:pt x="950" y="815"/>
                    <a:pt x="950" y="815"/>
                    <a:pt x="950" y="815"/>
                  </a:cubicBezTo>
                  <a:cubicBezTo>
                    <a:pt x="964" y="795"/>
                    <a:pt x="976" y="774"/>
                    <a:pt x="987" y="752"/>
                  </a:cubicBezTo>
                  <a:cubicBezTo>
                    <a:pt x="944" y="718"/>
                    <a:pt x="944" y="718"/>
                    <a:pt x="944" y="718"/>
                  </a:cubicBezTo>
                  <a:cubicBezTo>
                    <a:pt x="951" y="703"/>
                    <a:pt x="957" y="687"/>
                    <a:pt x="962" y="672"/>
                  </a:cubicBezTo>
                  <a:cubicBezTo>
                    <a:pt x="1018" y="676"/>
                    <a:pt x="1018" y="676"/>
                    <a:pt x="1018" y="676"/>
                  </a:cubicBezTo>
                  <a:cubicBezTo>
                    <a:pt x="1025" y="653"/>
                    <a:pt x="1030" y="629"/>
                    <a:pt x="1034" y="605"/>
                  </a:cubicBezTo>
                  <a:cubicBezTo>
                    <a:pt x="983" y="585"/>
                    <a:pt x="983" y="585"/>
                    <a:pt x="983" y="585"/>
                  </a:cubicBezTo>
                  <a:cubicBezTo>
                    <a:pt x="985" y="568"/>
                    <a:pt x="986" y="552"/>
                    <a:pt x="987" y="535"/>
                  </a:cubicBezTo>
                  <a:lnTo>
                    <a:pt x="1041" y="523"/>
                  </a:lnTo>
                  <a:close/>
                  <a:moveTo>
                    <a:pt x="521" y="906"/>
                  </a:moveTo>
                  <a:cubicBezTo>
                    <a:pt x="308" y="906"/>
                    <a:pt x="135" y="733"/>
                    <a:pt x="135" y="520"/>
                  </a:cubicBezTo>
                  <a:cubicBezTo>
                    <a:pt x="135" y="307"/>
                    <a:pt x="308" y="134"/>
                    <a:pt x="521" y="134"/>
                  </a:cubicBezTo>
                  <a:cubicBezTo>
                    <a:pt x="734" y="134"/>
                    <a:pt x="907" y="307"/>
                    <a:pt x="907" y="520"/>
                  </a:cubicBezTo>
                  <a:cubicBezTo>
                    <a:pt x="907" y="733"/>
                    <a:pt x="734" y="906"/>
                    <a:pt x="521" y="90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>
                <a:latin typeface="Century Gothic" panose="020B0502020202020204" pitchFamily="34" charset="0"/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13626BFA-EC56-7C3C-7CA8-1A6C353A0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1196" y="3013270"/>
              <a:ext cx="1294467" cy="1152271"/>
            </a:xfrm>
            <a:custGeom>
              <a:avLst/>
              <a:gdLst>
                <a:gd name="T0" fmla="*/ 487 w 487"/>
                <a:gd name="T1" fmla="*/ 277 h 494"/>
                <a:gd name="T2" fmla="*/ 487 w 487"/>
                <a:gd name="T3" fmla="*/ 213 h 494"/>
                <a:gd name="T4" fmla="*/ 439 w 487"/>
                <a:gd name="T5" fmla="*/ 206 h 494"/>
                <a:gd name="T6" fmla="*/ 418 w 487"/>
                <a:gd name="T7" fmla="*/ 149 h 494"/>
                <a:gd name="T8" fmla="*/ 449 w 487"/>
                <a:gd name="T9" fmla="*/ 113 h 494"/>
                <a:gd name="T10" fmla="*/ 408 w 487"/>
                <a:gd name="T11" fmla="*/ 63 h 494"/>
                <a:gd name="T12" fmla="*/ 366 w 487"/>
                <a:gd name="T13" fmla="*/ 89 h 494"/>
                <a:gd name="T14" fmla="*/ 313 w 487"/>
                <a:gd name="T15" fmla="*/ 59 h 494"/>
                <a:gd name="T16" fmla="*/ 314 w 487"/>
                <a:gd name="T17" fmla="*/ 11 h 494"/>
                <a:gd name="T18" fmla="*/ 251 w 487"/>
                <a:gd name="T19" fmla="*/ 0 h 494"/>
                <a:gd name="T20" fmla="*/ 235 w 487"/>
                <a:gd name="T21" fmla="*/ 47 h 494"/>
                <a:gd name="T22" fmla="*/ 176 w 487"/>
                <a:gd name="T23" fmla="*/ 59 h 494"/>
                <a:gd name="T24" fmla="*/ 145 w 487"/>
                <a:gd name="T25" fmla="*/ 20 h 494"/>
                <a:gd name="T26" fmla="*/ 90 w 487"/>
                <a:gd name="T27" fmla="*/ 52 h 494"/>
                <a:gd name="T28" fmla="*/ 108 w 487"/>
                <a:gd name="T29" fmla="*/ 100 h 494"/>
                <a:gd name="T30" fmla="*/ 71 w 487"/>
                <a:gd name="T31" fmla="*/ 145 h 494"/>
                <a:gd name="T32" fmla="*/ 22 w 487"/>
                <a:gd name="T33" fmla="*/ 135 h 494"/>
                <a:gd name="T34" fmla="*/ 0 w 487"/>
                <a:gd name="T35" fmla="*/ 196 h 494"/>
                <a:gd name="T36" fmla="*/ 45 w 487"/>
                <a:gd name="T37" fmla="*/ 220 h 494"/>
                <a:gd name="T38" fmla="*/ 43 w 487"/>
                <a:gd name="T39" fmla="*/ 247 h 494"/>
                <a:gd name="T40" fmla="*/ 46 w 487"/>
                <a:gd name="T41" fmla="*/ 279 h 494"/>
                <a:gd name="T42" fmla="*/ 1 w 487"/>
                <a:gd name="T43" fmla="*/ 303 h 494"/>
                <a:gd name="T44" fmla="*/ 23 w 487"/>
                <a:gd name="T45" fmla="*/ 363 h 494"/>
                <a:gd name="T46" fmla="*/ 74 w 487"/>
                <a:gd name="T47" fmla="*/ 353 h 494"/>
                <a:gd name="T48" fmla="*/ 112 w 487"/>
                <a:gd name="T49" fmla="*/ 398 h 494"/>
                <a:gd name="T50" fmla="*/ 93 w 487"/>
                <a:gd name="T51" fmla="*/ 445 h 494"/>
                <a:gd name="T52" fmla="*/ 149 w 487"/>
                <a:gd name="T53" fmla="*/ 477 h 494"/>
                <a:gd name="T54" fmla="*/ 181 w 487"/>
                <a:gd name="T55" fmla="*/ 437 h 494"/>
                <a:gd name="T56" fmla="*/ 239 w 487"/>
                <a:gd name="T57" fmla="*/ 447 h 494"/>
                <a:gd name="T58" fmla="*/ 255 w 487"/>
                <a:gd name="T59" fmla="*/ 494 h 494"/>
                <a:gd name="T60" fmla="*/ 318 w 487"/>
                <a:gd name="T61" fmla="*/ 483 h 494"/>
                <a:gd name="T62" fmla="*/ 317 w 487"/>
                <a:gd name="T63" fmla="*/ 433 h 494"/>
                <a:gd name="T64" fmla="*/ 369 w 487"/>
                <a:gd name="T65" fmla="*/ 403 h 494"/>
                <a:gd name="T66" fmla="*/ 411 w 487"/>
                <a:gd name="T67" fmla="*/ 428 h 494"/>
                <a:gd name="T68" fmla="*/ 452 w 487"/>
                <a:gd name="T69" fmla="*/ 379 h 494"/>
                <a:gd name="T70" fmla="*/ 419 w 487"/>
                <a:gd name="T71" fmla="*/ 342 h 494"/>
                <a:gd name="T72" fmla="*/ 440 w 487"/>
                <a:gd name="T73" fmla="*/ 285 h 494"/>
                <a:gd name="T74" fmla="*/ 487 w 487"/>
                <a:gd name="T75" fmla="*/ 277 h 494"/>
                <a:gd name="T76" fmla="*/ 243 w 487"/>
                <a:gd name="T77" fmla="*/ 393 h 494"/>
                <a:gd name="T78" fmla="*/ 97 w 487"/>
                <a:gd name="T79" fmla="*/ 247 h 494"/>
                <a:gd name="T80" fmla="*/ 243 w 487"/>
                <a:gd name="T81" fmla="*/ 101 h 494"/>
                <a:gd name="T82" fmla="*/ 390 w 487"/>
                <a:gd name="T83" fmla="*/ 247 h 494"/>
                <a:gd name="T84" fmla="*/ 243 w 487"/>
                <a:gd name="T85" fmla="*/ 393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7" h="494">
                  <a:moveTo>
                    <a:pt x="487" y="277"/>
                  </a:moveTo>
                  <a:cubicBezTo>
                    <a:pt x="487" y="213"/>
                    <a:pt x="487" y="213"/>
                    <a:pt x="487" y="213"/>
                  </a:cubicBezTo>
                  <a:cubicBezTo>
                    <a:pt x="439" y="206"/>
                    <a:pt x="439" y="206"/>
                    <a:pt x="439" y="206"/>
                  </a:cubicBezTo>
                  <a:cubicBezTo>
                    <a:pt x="435" y="186"/>
                    <a:pt x="428" y="166"/>
                    <a:pt x="418" y="149"/>
                  </a:cubicBezTo>
                  <a:cubicBezTo>
                    <a:pt x="449" y="113"/>
                    <a:pt x="449" y="113"/>
                    <a:pt x="449" y="113"/>
                  </a:cubicBezTo>
                  <a:cubicBezTo>
                    <a:pt x="408" y="63"/>
                    <a:pt x="408" y="63"/>
                    <a:pt x="408" y="63"/>
                  </a:cubicBezTo>
                  <a:cubicBezTo>
                    <a:pt x="366" y="89"/>
                    <a:pt x="366" y="89"/>
                    <a:pt x="366" y="89"/>
                  </a:cubicBezTo>
                  <a:cubicBezTo>
                    <a:pt x="350" y="77"/>
                    <a:pt x="332" y="67"/>
                    <a:pt x="313" y="59"/>
                  </a:cubicBezTo>
                  <a:cubicBezTo>
                    <a:pt x="314" y="11"/>
                    <a:pt x="314" y="11"/>
                    <a:pt x="314" y="11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35" y="47"/>
                    <a:pt x="235" y="47"/>
                    <a:pt x="235" y="47"/>
                  </a:cubicBezTo>
                  <a:cubicBezTo>
                    <a:pt x="214" y="48"/>
                    <a:pt x="195" y="52"/>
                    <a:pt x="176" y="59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94" y="113"/>
                    <a:pt x="81" y="128"/>
                    <a:pt x="71" y="145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4" y="229"/>
                    <a:pt x="43" y="238"/>
                    <a:pt x="43" y="247"/>
                  </a:cubicBezTo>
                  <a:cubicBezTo>
                    <a:pt x="43" y="258"/>
                    <a:pt x="44" y="268"/>
                    <a:pt x="46" y="279"/>
                  </a:cubicBezTo>
                  <a:cubicBezTo>
                    <a:pt x="1" y="303"/>
                    <a:pt x="1" y="303"/>
                    <a:pt x="1" y="303"/>
                  </a:cubicBezTo>
                  <a:cubicBezTo>
                    <a:pt x="23" y="363"/>
                    <a:pt x="23" y="363"/>
                    <a:pt x="23" y="363"/>
                  </a:cubicBezTo>
                  <a:cubicBezTo>
                    <a:pt x="74" y="353"/>
                    <a:pt x="74" y="353"/>
                    <a:pt x="74" y="353"/>
                  </a:cubicBezTo>
                  <a:cubicBezTo>
                    <a:pt x="84" y="370"/>
                    <a:pt x="97" y="385"/>
                    <a:pt x="112" y="398"/>
                  </a:cubicBezTo>
                  <a:cubicBezTo>
                    <a:pt x="93" y="445"/>
                    <a:pt x="93" y="445"/>
                    <a:pt x="93" y="445"/>
                  </a:cubicBezTo>
                  <a:cubicBezTo>
                    <a:pt x="149" y="477"/>
                    <a:pt x="149" y="477"/>
                    <a:pt x="149" y="477"/>
                  </a:cubicBezTo>
                  <a:cubicBezTo>
                    <a:pt x="181" y="437"/>
                    <a:pt x="181" y="437"/>
                    <a:pt x="181" y="437"/>
                  </a:cubicBezTo>
                  <a:cubicBezTo>
                    <a:pt x="199" y="443"/>
                    <a:pt x="219" y="446"/>
                    <a:pt x="239" y="447"/>
                  </a:cubicBezTo>
                  <a:cubicBezTo>
                    <a:pt x="255" y="494"/>
                    <a:pt x="255" y="494"/>
                    <a:pt x="255" y="494"/>
                  </a:cubicBezTo>
                  <a:cubicBezTo>
                    <a:pt x="318" y="483"/>
                    <a:pt x="318" y="483"/>
                    <a:pt x="318" y="483"/>
                  </a:cubicBezTo>
                  <a:cubicBezTo>
                    <a:pt x="317" y="433"/>
                    <a:pt x="317" y="433"/>
                    <a:pt x="317" y="433"/>
                  </a:cubicBezTo>
                  <a:cubicBezTo>
                    <a:pt x="336" y="426"/>
                    <a:pt x="353" y="415"/>
                    <a:pt x="369" y="403"/>
                  </a:cubicBezTo>
                  <a:cubicBezTo>
                    <a:pt x="411" y="428"/>
                    <a:pt x="411" y="428"/>
                    <a:pt x="411" y="428"/>
                  </a:cubicBezTo>
                  <a:cubicBezTo>
                    <a:pt x="452" y="379"/>
                    <a:pt x="452" y="379"/>
                    <a:pt x="452" y="379"/>
                  </a:cubicBezTo>
                  <a:cubicBezTo>
                    <a:pt x="419" y="342"/>
                    <a:pt x="419" y="342"/>
                    <a:pt x="419" y="342"/>
                  </a:cubicBezTo>
                  <a:cubicBezTo>
                    <a:pt x="429" y="324"/>
                    <a:pt x="436" y="305"/>
                    <a:pt x="440" y="285"/>
                  </a:cubicBezTo>
                  <a:lnTo>
                    <a:pt x="487" y="277"/>
                  </a:lnTo>
                  <a:close/>
                  <a:moveTo>
                    <a:pt x="243" y="393"/>
                  </a:moveTo>
                  <a:cubicBezTo>
                    <a:pt x="163" y="393"/>
                    <a:pt x="97" y="328"/>
                    <a:pt x="97" y="247"/>
                  </a:cubicBezTo>
                  <a:cubicBezTo>
                    <a:pt x="97" y="166"/>
                    <a:pt x="163" y="101"/>
                    <a:pt x="243" y="101"/>
                  </a:cubicBezTo>
                  <a:cubicBezTo>
                    <a:pt x="324" y="101"/>
                    <a:pt x="390" y="166"/>
                    <a:pt x="390" y="247"/>
                  </a:cubicBezTo>
                  <a:cubicBezTo>
                    <a:pt x="390" y="328"/>
                    <a:pt x="324" y="393"/>
                    <a:pt x="243" y="39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>
                <a:latin typeface="Century Gothic" panose="020B0502020202020204" pitchFamily="34" charset="0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6FBD0720-2611-6418-76F3-FD7F0596B6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6875" y="2397626"/>
              <a:ext cx="775605" cy="778293"/>
            </a:xfrm>
            <a:custGeom>
              <a:avLst/>
              <a:gdLst>
                <a:gd name="T0" fmla="*/ 491 w 491"/>
                <a:gd name="T1" fmla="*/ 209 h 493"/>
                <a:gd name="T2" fmla="*/ 473 w 491"/>
                <a:gd name="T3" fmla="*/ 147 h 493"/>
                <a:gd name="T4" fmla="*/ 425 w 491"/>
                <a:gd name="T5" fmla="*/ 153 h 493"/>
                <a:gd name="T6" fmla="*/ 389 w 491"/>
                <a:gd name="T7" fmla="*/ 104 h 493"/>
                <a:gd name="T8" fmla="*/ 409 w 491"/>
                <a:gd name="T9" fmla="*/ 61 h 493"/>
                <a:gd name="T10" fmla="*/ 356 w 491"/>
                <a:gd name="T11" fmla="*/ 25 h 493"/>
                <a:gd name="T12" fmla="*/ 323 w 491"/>
                <a:gd name="T13" fmla="*/ 61 h 493"/>
                <a:gd name="T14" fmla="*/ 264 w 491"/>
                <a:gd name="T15" fmla="*/ 47 h 493"/>
                <a:gd name="T16" fmla="*/ 252 w 491"/>
                <a:gd name="T17" fmla="*/ 0 h 493"/>
                <a:gd name="T18" fmla="*/ 188 w 491"/>
                <a:gd name="T19" fmla="*/ 6 h 493"/>
                <a:gd name="T20" fmla="*/ 185 w 491"/>
                <a:gd name="T21" fmla="*/ 56 h 493"/>
                <a:gd name="T22" fmla="*/ 132 w 491"/>
                <a:gd name="T23" fmla="*/ 83 h 493"/>
                <a:gd name="T24" fmla="*/ 92 w 491"/>
                <a:gd name="T25" fmla="*/ 54 h 493"/>
                <a:gd name="T26" fmla="*/ 47 w 491"/>
                <a:gd name="T27" fmla="*/ 101 h 493"/>
                <a:gd name="T28" fmla="*/ 78 w 491"/>
                <a:gd name="T29" fmla="*/ 141 h 493"/>
                <a:gd name="T30" fmla="*/ 55 w 491"/>
                <a:gd name="T31" fmla="*/ 195 h 493"/>
                <a:gd name="T32" fmla="*/ 4 w 491"/>
                <a:gd name="T33" fmla="*/ 199 h 493"/>
                <a:gd name="T34" fmla="*/ 0 w 491"/>
                <a:gd name="T35" fmla="*/ 263 h 493"/>
                <a:gd name="T36" fmla="*/ 50 w 491"/>
                <a:gd name="T37" fmla="*/ 275 h 493"/>
                <a:gd name="T38" fmla="*/ 56 w 491"/>
                <a:gd name="T39" fmla="*/ 301 h 493"/>
                <a:gd name="T40" fmla="*/ 67 w 491"/>
                <a:gd name="T41" fmla="*/ 330 h 493"/>
                <a:gd name="T42" fmla="*/ 30 w 491"/>
                <a:gd name="T43" fmla="*/ 366 h 493"/>
                <a:gd name="T44" fmla="*/ 68 w 491"/>
                <a:gd name="T45" fmla="*/ 418 h 493"/>
                <a:gd name="T46" fmla="*/ 114 w 491"/>
                <a:gd name="T47" fmla="*/ 394 h 493"/>
                <a:gd name="T48" fmla="*/ 162 w 491"/>
                <a:gd name="T49" fmla="*/ 427 h 493"/>
                <a:gd name="T50" fmla="*/ 157 w 491"/>
                <a:gd name="T51" fmla="*/ 477 h 493"/>
                <a:gd name="T52" fmla="*/ 220 w 491"/>
                <a:gd name="T53" fmla="*/ 493 h 493"/>
                <a:gd name="T54" fmla="*/ 240 w 491"/>
                <a:gd name="T55" fmla="*/ 446 h 493"/>
                <a:gd name="T56" fmla="*/ 298 w 491"/>
                <a:gd name="T57" fmla="*/ 440 h 493"/>
                <a:gd name="T58" fmla="*/ 327 w 491"/>
                <a:gd name="T59" fmla="*/ 481 h 493"/>
                <a:gd name="T60" fmla="*/ 384 w 491"/>
                <a:gd name="T61" fmla="*/ 453 h 493"/>
                <a:gd name="T62" fmla="*/ 370 w 491"/>
                <a:gd name="T63" fmla="*/ 405 h 493"/>
                <a:gd name="T64" fmla="*/ 411 w 491"/>
                <a:gd name="T65" fmla="*/ 362 h 493"/>
                <a:gd name="T66" fmla="*/ 458 w 491"/>
                <a:gd name="T67" fmla="*/ 375 h 493"/>
                <a:gd name="T68" fmla="*/ 485 w 491"/>
                <a:gd name="T69" fmla="*/ 316 h 493"/>
                <a:gd name="T70" fmla="*/ 443 w 491"/>
                <a:gd name="T71" fmla="*/ 290 h 493"/>
                <a:gd name="T72" fmla="*/ 447 w 491"/>
                <a:gd name="T73" fmla="*/ 229 h 493"/>
                <a:gd name="T74" fmla="*/ 491 w 491"/>
                <a:gd name="T75" fmla="*/ 209 h 493"/>
                <a:gd name="T76" fmla="*/ 288 w 491"/>
                <a:gd name="T77" fmla="*/ 387 h 493"/>
                <a:gd name="T78" fmla="*/ 107 w 491"/>
                <a:gd name="T79" fmla="*/ 286 h 493"/>
                <a:gd name="T80" fmla="*/ 208 w 491"/>
                <a:gd name="T81" fmla="*/ 105 h 493"/>
                <a:gd name="T82" fmla="*/ 389 w 491"/>
                <a:gd name="T83" fmla="*/ 206 h 493"/>
                <a:gd name="T84" fmla="*/ 288 w 491"/>
                <a:gd name="T85" fmla="*/ 387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1" h="493">
                  <a:moveTo>
                    <a:pt x="491" y="209"/>
                  </a:moveTo>
                  <a:cubicBezTo>
                    <a:pt x="473" y="147"/>
                    <a:pt x="473" y="147"/>
                    <a:pt x="473" y="147"/>
                  </a:cubicBezTo>
                  <a:cubicBezTo>
                    <a:pt x="425" y="153"/>
                    <a:pt x="425" y="153"/>
                    <a:pt x="425" y="153"/>
                  </a:cubicBezTo>
                  <a:cubicBezTo>
                    <a:pt x="416" y="135"/>
                    <a:pt x="403" y="118"/>
                    <a:pt x="389" y="104"/>
                  </a:cubicBezTo>
                  <a:cubicBezTo>
                    <a:pt x="409" y="61"/>
                    <a:pt x="409" y="61"/>
                    <a:pt x="409" y="61"/>
                  </a:cubicBezTo>
                  <a:cubicBezTo>
                    <a:pt x="356" y="25"/>
                    <a:pt x="356" y="25"/>
                    <a:pt x="356" y="25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04" y="53"/>
                    <a:pt x="284" y="48"/>
                    <a:pt x="264" y="47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188" y="6"/>
                    <a:pt x="188" y="6"/>
                    <a:pt x="188" y="6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66" y="63"/>
                    <a:pt x="148" y="72"/>
                    <a:pt x="132" y="8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68" y="158"/>
                    <a:pt x="60" y="176"/>
                    <a:pt x="55" y="195"/>
                  </a:cubicBezTo>
                  <a:cubicBezTo>
                    <a:pt x="4" y="199"/>
                    <a:pt x="4" y="199"/>
                    <a:pt x="4" y="199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50" y="275"/>
                    <a:pt x="50" y="275"/>
                    <a:pt x="50" y="275"/>
                  </a:cubicBezTo>
                  <a:cubicBezTo>
                    <a:pt x="51" y="283"/>
                    <a:pt x="53" y="292"/>
                    <a:pt x="56" y="301"/>
                  </a:cubicBezTo>
                  <a:cubicBezTo>
                    <a:pt x="59" y="311"/>
                    <a:pt x="62" y="321"/>
                    <a:pt x="67" y="330"/>
                  </a:cubicBezTo>
                  <a:cubicBezTo>
                    <a:pt x="30" y="366"/>
                    <a:pt x="30" y="366"/>
                    <a:pt x="30" y="366"/>
                  </a:cubicBezTo>
                  <a:cubicBezTo>
                    <a:pt x="68" y="418"/>
                    <a:pt x="68" y="418"/>
                    <a:pt x="68" y="418"/>
                  </a:cubicBezTo>
                  <a:cubicBezTo>
                    <a:pt x="114" y="394"/>
                    <a:pt x="114" y="394"/>
                    <a:pt x="114" y="394"/>
                  </a:cubicBezTo>
                  <a:cubicBezTo>
                    <a:pt x="128" y="408"/>
                    <a:pt x="145" y="418"/>
                    <a:pt x="162" y="427"/>
                  </a:cubicBezTo>
                  <a:cubicBezTo>
                    <a:pt x="157" y="477"/>
                    <a:pt x="157" y="477"/>
                    <a:pt x="157" y="477"/>
                  </a:cubicBezTo>
                  <a:cubicBezTo>
                    <a:pt x="220" y="493"/>
                    <a:pt x="220" y="493"/>
                    <a:pt x="220" y="493"/>
                  </a:cubicBezTo>
                  <a:cubicBezTo>
                    <a:pt x="240" y="446"/>
                    <a:pt x="240" y="446"/>
                    <a:pt x="240" y="446"/>
                  </a:cubicBezTo>
                  <a:cubicBezTo>
                    <a:pt x="259" y="447"/>
                    <a:pt x="279" y="445"/>
                    <a:pt x="298" y="440"/>
                  </a:cubicBezTo>
                  <a:cubicBezTo>
                    <a:pt x="327" y="481"/>
                    <a:pt x="327" y="481"/>
                    <a:pt x="327" y="481"/>
                  </a:cubicBezTo>
                  <a:cubicBezTo>
                    <a:pt x="384" y="453"/>
                    <a:pt x="384" y="453"/>
                    <a:pt x="384" y="453"/>
                  </a:cubicBezTo>
                  <a:cubicBezTo>
                    <a:pt x="370" y="405"/>
                    <a:pt x="370" y="405"/>
                    <a:pt x="370" y="405"/>
                  </a:cubicBezTo>
                  <a:cubicBezTo>
                    <a:pt x="386" y="393"/>
                    <a:pt x="400" y="378"/>
                    <a:pt x="411" y="362"/>
                  </a:cubicBezTo>
                  <a:cubicBezTo>
                    <a:pt x="458" y="375"/>
                    <a:pt x="458" y="375"/>
                    <a:pt x="458" y="375"/>
                  </a:cubicBezTo>
                  <a:cubicBezTo>
                    <a:pt x="485" y="316"/>
                    <a:pt x="485" y="316"/>
                    <a:pt x="485" y="316"/>
                  </a:cubicBezTo>
                  <a:cubicBezTo>
                    <a:pt x="443" y="290"/>
                    <a:pt x="443" y="290"/>
                    <a:pt x="443" y="290"/>
                  </a:cubicBezTo>
                  <a:cubicBezTo>
                    <a:pt x="448" y="270"/>
                    <a:pt x="449" y="249"/>
                    <a:pt x="447" y="229"/>
                  </a:cubicBezTo>
                  <a:lnTo>
                    <a:pt x="491" y="209"/>
                  </a:lnTo>
                  <a:close/>
                  <a:moveTo>
                    <a:pt x="288" y="387"/>
                  </a:moveTo>
                  <a:cubicBezTo>
                    <a:pt x="210" y="409"/>
                    <a:pt x="129" y="364"/>
                    <a:pt x="107" y="286"/>
                  </a:cubicBezTo>
                  <a:cubicBezTo>
                    <a:pt x="85" y="208"/>
                    <a:pt x="130" y="127"/>
                    <a:pt x="208" y="105"/>
                  </a:cubicBezTo>
                  <a:cubicBezTo>
                    <a:pt x="286" y="83"/>
                    <a:pt x="367" y="128"/>
                    <a:pt x="389" y="206"/>
                  </a:cubicBezTo>
                  <a:cubicBezTo>
                    <a:pt x="411" y="284"/>
                    <a:pt x="366" y="365"/>
                    <a:pt x="288" y="38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>
                <a:latin typeface="Century Gothic" panose="020B0502020202020204" pitchFamily="34" charset="0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4C388E6E-B917-0B0A-1878-D59DE423F1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0454" y="2173816"/>
              <a:ext cx="1311941" cy="1307909"/>
            </a:xfrm>
            <a:custGeom>
              <a:avLst/>
              <a:gdLst>
                <a:gd name="T0" fmla="*/ 831 w 831"/>
                <a:gd name="T1" fmla="*/ 435 h 828"/>
                <a:gd name="T2" fmla="*/ 756 w 831"/>
                <a:gd name="T3" fmla="*/ 359 h 828"/>
                <a:gd name="T4" fmla="*/ 803 w 831"/>
                <a:gd name="T5" fmla="*/ 264 h 828"/>
                <a:gd name="T6" fmla="*/ 702 w 831"/>
                <a:gd name="T7" fmla="*/ 224 h 828"/>
                <a:gd name="T8" fmla="*/ 707 w 831"/>
                <a:gd name="T9" fmla="*/ 119 h 828"/>
                <a:gd name="T10" fmla="*/ 597 w 831"/>
                <a:gd name="T11" fmla="*/ 122 h 828"/>
                <a:gd name="T12" fmla="*/ 560 w 831"/>
                <a:gd name="T13" fmla="*/ 26 h 828"/>
                <a:gd name="T14" fmla="*/ 460 w 831"/>
                <a:gd name="T15" fmla="*/ 73 h 828"/>
                <a:gd name="T16" fmla="*/ 416 w 831"/>
                <a:gd name="T17" fmla="*/ 0 h 828"/>
                <a:gd name="T18" fmla="*/ 371 w 831"/>
                <a:gd name="T19" fmla="*/ 73 h 828"/>
                <a:gd name="T20" fmla="*/ 271 w 831"/>
                <a:gd name="T21" fmla="*/ 26 h 828"/>
                <a:gd name="T22" fmla="*/ 234 w 831"/>
                <a:gd name="T23" fmla="*/ 122 h 828"/>
                <a:gd name="T24" fmla="*/ 124 w 831"/>
                <a:gd name="T25" fmla="*/ 119 h 828"/>
                <a:gd name="T26" fmla="*/ 129 w 831"/>
                <a:gd name="T27" fmla="*/ 224 h 828"/>
                <a:gd name="T28" fmla="*/ 28 w 831"/>
                <a:gd name="T29" fmla="*/ 264 h 828"/>
                <a:gd name="T30" fmla="*/ 75 w 831"/>
                <a:gd name="T31" fmla="*/ 359 h 828"/>
                <a:gd name="T32" fmla="*/ 0 w 831"/>
                <a:gd name="T33" fmla="*/ 435 h 828"/>
                <a:gd name="T34" fmla="*/ 82 w 831"/>
                <a:gd name="T35" fmla="*/ 503 h 828"/>
                <a:gd name="T36" fmla="*/ 43 w 831"/>
                <a:gd name="T37" fmla="*/ 601 h 828"/>
                <a:gd name="T38" fmla="*/ 146 w 831"/>
                <a:gd name="T39" fmla="*/ 631 h 828"/>
                <a:gd name="T40" fmla="*/ 149 w 831"/>
                <a:gd name="T41" fmla="*/ 735 h 828"/>
                <a:gd name="T42" fmla="*/ 255 w 831"/>
                <a:gd name="T43" fmla="*/ 721 h 828"/>
                <a:gd name="T44" fmla="*/ 299 w 831"/>
                <a:gd name="T45" fmla="*/ 815 h 828"/>
                <a:gd name="T46" fmla="*/ 391 w 831"/>
                <a:gd name="T47" fmla="*/ 760 h 828"/>
                <a:gd name="T48" fmla="*/ 440 w 831"/>
                <a:gd name="T49" fmla="*/ 760 h 828"/>
                <a:gd name="T50" fmla="*/ 532 w 831"/>
                <a:gd name="T51" fmla="*/ 815 h 828"/>
                <a:gd name="T52" fmla="*/ 576 w 831"/>
                <a:gd name="T53" fmla="*/ 721 h 828"/>
                <a:gd name="T54" fmla="*/ 682 w 831"/>
                <a:gd name="T55" fmla="*/ 735 h 828"/>
                <a:gd name="T56" fmla="*/ 685 w 831"/>
                <a:gd name="T57" fmla="*/ 631 h 828"/>
                <a:gd name="T58" fmla="*/ 788 w 831"/>
                <a:gd name="T59" fmla="*/ 601 h 828"/>
                <a:gd name="T60" fmla="*/ 749 w 831"/>
                <a:gd name="T61" fmla="*/ 503 h 828"/>
                <a:gd name="T62" fmla="*/ 416 w 831"/>
                <a:gd name="T63" fmla="*/ 692 h 828"/>
                <a:gd name="T64" fmla="*/ 416 w 831"/>
                <a:gd name="T65" fmla="*/ 136 h 828"/>
                <a:gd name="T66" fmla="*/ 416 w 831"/>
                <a:gd name="T67" fmla="*/ 692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1" h="828">
                  <a:moveTo>
                    <a:pt x="824" y="496"/>
                  </a:moveTo>
                  <a:cubicBezTo>
                    <a:pt x="828" y="476"/>
                    <a:pt x="830" y="456"/>
                    <a:pt x="831" y="435"/>
                  </a:cubicBezTo>
                  <a:cubicBezTo>
                    <a:pt x="761" y="413"/>
                    <a:pt x="761" y="413"/>
                    <a:pt x="761" y="413"/>
                  </a:cubicBezTo>
                  <a:cubicBezTo>
                    <a:pt x="760" y="394"/>
                    <a:pt x="759" y="376"/>
                    <a:pt x="756" y="359"/>
                  </a:cubicBezTo>
                  <a:cubicBezTo>
                    <a:pt x="821" y="322"/>
                    <a:pt x="821" y="322"/>
                    <a:pt x="821" y="322"/>
                  </a:cubicBezTo>
                  <a:cubicBezTo>
                    <a:pt x="816" y="302"/>
                    <a:pt x="810" y="283"/>
                    <a:pt x="803" y="264"/>
                  </a:cubicBezTo>
                  <a:cubicBezTo>
                    <a:pt x="730" y="273"/>
                    <a:pt x="730" y="273"/>
                    <a:pt x="730" y="273"/>
                  </a:cubicBezTo>
                  <a:cubicBezTo>
                    <a:pt x="722" y="256"/>
                    <a:pt x="713" y="239"/>
                    <a:pt x="702" y="224"/>
                  </a:cubicBezTo>
                  <a:cubicBezTo>
                    <a:pt x="747" y="164"/>
                    <a:pt x="747" y="164"/>
                    <a:pt x="747" y="164"/>
                  </a:cubicBezTo>
                  <a:cubicBezTo>
                    <a:pt x="735" y="148"/>
                    <a:pt x="721" y="133"/>
                    <a:pt x="707" y="119"/>
                  </a:cubicBezTo>
                  <a:cubicBezTo>
                    <a:pt x="644" y="157"/>
                    <a:pt x="644" y="157"/>
                    <a:pt x="644" y="157"/>
                  </a:cubicBezTo>
                  <a:cubicBezTo>
                    <a:pt x="629" y="144"/>
                    <a:pt x="614" y="133"/>
                    <a:pt x="597" y="122"/>
                  </a:cubicBezTo>
                  <a:cubicBezTo>
                    <a:pt x="613" y="50"/>
                    <a:pt x="613" y="50"/>
                    <a:pt x="613" y="50"/>
                  </a:cubicBezTo>
                  <a:cubicBezTo>
                    <a:pt x="596" y="40"/>
                    <a:pt x="578" y="32"/>
                    <a:pt x="560" y="26"/>
                  </a:cubicBezTo>
                  <a:cubicBezTo>
                    <a:pt x="517" y="86"/>
                    <a:pt x="517" y="86"/>
                    <a:pt x="517" y="86"/>
                  </a:cubicBezTo>
                  <a:cubicBezTo>
                    <a:pt x="498" y="80"/>
                    <a:pt x="479" y="76"/>
                    <a:pt x="460" y="73"/>
                  </a:cubicBezTo>
                  <a:cubicBezTo>
                    <a:pt x="445" y="1"/>
                    <a:pt x="445" y="1"/>
                    <a:pt x="445" y="1"/>
                  </a:cubicBezTo>
                  <a:cubicBezTo>
                    <a:pt x="435" y="0"/>
                    <a:pt x="425" y="0"/>
                    <a:pt x="416" y="0"/>
                  </a:cubicBezTo>
                  <a:cubicBezTo>
                    <a:pt x="406" y="0"/>
                    <a:pt x="396" y="0"/>
                    <a:pt x="386" y="1"/>
                  </a:cubicBezTo>
                  <a:cubicBezTo>
                    <a:pt x="371" y="73"/>
                    <a:pt x="371" y="73"/>
                    <a:pt x="371" y="73"/>
                  </a:cubicBezTo>
                  <a:cubicBezTo>
                    <a:pt x="352" y="76"/>
                    <a:pt x="333" y="80"/>
                    <a:pt x="314" y="86"/>
                  </a:cubicBezTo>
                  <a:cubicBezTo>
                    <a:pt x="271" y="26"/>
                    <a:pt x="271" y="26"/>
                    <a:pt x="271" y="26"/>
                  </a:cubicBezTo>
                  <a:cubicBezTo>
                    <a:pt x="253" y="32"/>
                    <a:pt x="235" y="40"/>
                    <a:pt x="218" y="50"/>
                  </a:cubicBezTo>
                  <a:cubicBezTo>
                    <a:pt x="234" y="122"/>
                    <a:pt x="234" y="122"/>
                    <a:pt x="234" y="122"/>
                  </a:cubicBezTo>
                  <a:cubicBezTo>
                    <a:pt x="217" y="133"/>
                    <a:pt x="202" y="144"/>
                    <a:pt x="187" y="157"/>
                  </a:cubicBezTo>
                  <a:cubicBezTo>
                    <a:pt x="124" y="119"/>
                    <a:pt x="124" y="119"/>
                    <a:pt x="124" y="119"/>
                  </a:cubicBezTo>
                  <a:cubicBezTo>
                    <a:pt x="110" y="133"/>
                    <a:pt x="97" y="148"/>
                    <a:pt x="84" y="16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18" y="239"/>
                    <a:pt x="109" y="256"/>
                    <a:pt x="101" y="273"/>
                  </a:cubicBezTo>
                  <a:cubicBezTo>
                    <a:pt x="28" y="264"/>
                    <a:pt x="28" y="264"/>
                    <a:pt x="28" y="264"/>
                  </a:cubicBezTo>
                  <a:cubicBezTo>
                    <a:pt x="21" y="283"/>
                    <a:pt x="15" y="302"/>
                    <a:pt x="10" y="322"/>
                  </a:cubicBezTo>
                  <a:cubicBezTo>
                    <a:pt x="75" y="359"/>
                    <a:pt x="75" y="359"/>
                    <a:pt x="75" y="359"/>
                  </a:cubicBezTo>
                  <a:cubicBezTo>
                    <a:pt x="72" y="376"/>
                    <a:pt x="71" y="394"/>
                    <a:pt x="70" y="413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1" y="456"/>
                    <a:pt x="3" y="476"/>
                    <a:pt x="7" y="496"/>
                  </a:cubicBezTo>
                  <a:cubicBezTo>
                    <a:pt x="82" y="503"/>
                    <a:pt x="82" y="503"/>
                    <a:pt x="82" y="503"/>
                  </a:cubicBezTo>
                  <a:cubicBezTo>
                    <a:pt x="86" y="520"/>
                    <a:pt x="92" y="536"/>
                    <a:pt x="98" y="552"/>
                  </a:cubicBezTo>
                  <a:cubicBezTo>
                    <a:pt x="43" y="601"/>
                    <a:pt x="43" y="601"/>
                    <a:pt x="43" y="601"/>
                  </a:cubicBezTo>
                  <a:cubicBezTo>
                    <a:pt x="52" y="620"/>
                    <a:pt x="63" y="638"/>
                    <a:pt x="75" y="655"/>
                  </a:cubicBezTo>
                  <a:cubicBezTo>
                    <a:pt x="146" y="631"/>
                    <a:pt x="146" y="631"/>
                    <a:pt x="146" y="631"/>
                  </a:cubicBezTo>
                  <a:cubicBezTo>
                    <a:pt x="156" y="644"/>
                    <a:pt x="168" y="656"/>
                    <a:pt x="180" y="668"/>
                  </a:cubicBezTo>
                  <a:cubicBezTo>
                    <a:pt x="149" y="735"/>
                    <a:pt x="149" y="735"/>
                    <a:pt x="149" y="735"/>
                  </a:cubicBezTo>
                  <a:cubicBezTo>
                    <a:pt x="165" y="749"/>
                    <a:pt x="182" y="761"/>
                    <a:pt x="200" y="772"/>
                  </a:cubicBezTo>
                  <a:cubicBezTo>
                    <a:pt x="255" y="721"/>
                    <a:pt x="255" y="721"/>
                    <a:pt x="255" y="721"/>
                  </a:cubicBezTo>
                  <a:cubicBezTo>
                    <a:pt x="270" y="729"/>
                    <a:pt x="285" y="736"/>
                    <a:pt x="300" y="741"/>
                  </a:cubicBezTo>
                  <a:cubicBezTo>
                    <a:pt x="299" y="815"/>
                    <a:pt x="299" y="815"/>
                    <a:pt x="299" y="815"/>
                  </a:cubicBezTo>
                  <a:cubicBezTo>
                    <a:pt x="320" y="821"/>
                    <a:pt x="340" y="825"/>
                    <a:pt x="362" y="828"/>
                  </a:cubicBezTo>
                  <a:cubicBezTo>
                    <a:pt x="391" y="760"/>
                    <a:pt x="391" y="760"/>
                    <a:pt x="391" y="760"/>
                  </a:cubicBezTo>
                  <a:cubicBezTo>
                    <a:pt x="399" y="761"/>
                    <a:pt x="407" y="761"/>
                    <a:pt x="416" y="761"/>
                  </a:cubicBezTo>
                  <a:cubicBezTo>
                    <a:pt x="424" y="761"/>
                    <a:pt x="432" y="761"/>
                    <a:pt x="440" y="760"/>
                  </a:cubicBezTo>
                  <a:cubicBezTo>
                    <a:pt x="469" y="828"/>
                    <a:pt x="469" y="828"/>
                    <a:pt x="469" y="828"/>
                  </a:cubicBezTo>
                  <a:cubicBezTo>
                    <a:pt x="491" y="825"/>
                    <a:pt x="511" y="821"/>
                    <a:pt x="532" y="815"/>
                  </a:cubicBezTo>
                  <a:cubicBezTo>
                    <a:pt x="531" y="741"/>
                    <a:pt x="531" y="741"/>
                    <a:pt x="531" y="741"/>
                  </a:cubicBezTo>
                  <a:cubicBezTo>
                    <a:pt x="546" y="736"/>
                    <a:pt x="561" y="729"/>
                    <a:pt x="576" y="721"/>
                  </a:cubicBezTo>
                  <a:cubicBezTo>
                    <a:pt x="631" y="772"/>
                    <a:pt x="631" y="772"/>
                    <a:pt x="631" y="772"/>
                  </a:cubicBezTo>
                  <a:cubicBezTo>
                    <a:pt x="649" y="761"/>
                    <a:pt x="666" y="749"/>
                    <a:pt x="682" y="735"/>
                  </a:cubicBezTo>
                  <a:cubicBezTo>
                    <a:pt x="651" y="668"/>
                    <a:pt x="651" y="668"/>
                    <a:pt x="651" y="668"/>
                  </a:cubicBezTo>
                  <a:cubicBezTo>
                    <a:pt x="663" y="656"/>
                    <a:pt x="675" y="644"/>
                    <a:pt x="685" y="631"/>
                  </a:cubicBezTo>
                  <a:cubicBezTo>
                    <a:pt x="756" y="655"/>
                    <a:pt x="756" y="655"/>
                    <a:pt x="756" y="655"/>
                  </a:cubicBezTo>
                  <a:cubicBezTo>
                    <a:pt x="768" y="638"/>
                    <a:pt x="779" y="620"/>
                    <a:pt x="788" y="601"/>
                  </a:cubicBezTo>
                  <a:cubicBezTo>
                    <a:pt x="733" y="552"/>
                    <a:pt x="733" y="552"/>
                    <a:pt x="733" y="552"/>
                  </a:cubicBezTo>
                  <a:cubicBezTo>
                    <a:pt x="739" y="536"/>
                    <a:pt x="745" y="520"/>
                    <a:pt x="749" y="503"/>
                  </a:cubicBezTo>
                  <a:lnTo>
                    <a:pt x="824" y="496"/>
                  </a:lnTo>
                  <a:close/>
                  <a:moveTo>
                    <a:pt x="416" y="692"/>
                  </a:moveTo>
                  <a:cubicBezTo>
                    <a:pt x="262" y="692"/>
                    <a:pt x="138" y="567"/>
                    <a:pt x="138" y="414"/>
                  </a:cubicBezTo>
                  <a:cubicBezTo>
                    <a:pt x="138" y="261"/>
                    <a:pt x="262" y="136"/>
                    <a:pt x="416" y="136"/>
                  </a:cubicBezTo>
                  <a:cubicBezTo>
                    <a:pt x="569" y="136"/>
                    <a:pt x="693" y="261"/>
                    <a:pt x="693" y="414"/>
                  </a:cubicBezTo>
                  <a:cubicBezTo>
                    <a:pt x="693" y="567"/>
                    <a:pt x="569" y="692"/>
                    <a:pt x="416" y="69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>
                <a:latin typeface="Century Gothic" panose="020B0502020202020204" pitchFamily="34" charset="0"/>
              </a:endParaRPr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3670656-9A92-F0F2-6505-4252484453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3372" y="2721425"/>
              <a:ext cx="1293123" cy="1290435"/>
            </a:xfrm>
            <a:custGeom>
              <a:avLst/>
              <a:gdLst>
                <a:gd name="T0" fmla="*/ 819 w 819"/>
                <a:gd name="T1" fmla="*/ 409 h 817"/>
                <a:gd name="T2" fmla="*/ 754 w 819"/>
                <a:gd name="T3" fmla="*/ 340 h 817"/>
                <a:gd name="T4" fmla="*/ 791 w 819"/>
                <a:gd name="T5" fmla="*/ 260 h 817"/>
                <a:gd name="T6" fmla="*/ 706 w 819"/>
                <a:gd name="T7" fmla="*/ 220 h 817"/>
                <a:gd name="T8" fmla="*/ 710 w 819"/>
                <a:gd name="T9" fmla="*/ 132 h 817"/>
                <a:gd name="T10" fmla="*/ 617 w 819"/>
                <a:gd name="T11" fmla="*/ 126 h 817"/>
                <a:gd name="T12" fmla="*/ 588 w 819"/>
                <a:gd name="T13" fmla="*/ 41 h 817"/>
                <a:gd name="T14" fmla="*/ 499 w 819"/>
                <a:gd name="T15" fmla="*/ 70 h 817"/>
                <a:gd name="T16" fmla="*/ 441 w 819"/>
                <a:gd name="T17" fmla="*/ 2 h 817"/>
                <a:gd name="T18" fmla="*/ 379 w 819"/>
                <a:gd name="T19" fmla="*/ 2 h 817"/>
                <a:gd name="T20" fmla="*/ 321 w 819"/>
                <a:gd name="T21" fmla="*/ 70 h 817"/>
                <a:gd name="T22" fmla="*/ 231 w 819"/>
                <a:gd name="T23" fmla="*/ 41 h 817"/>
                <a:gd name="T24" fmla="*/ 203 w 819"/>
                <a:gd name="T25" fmla="*/ 126 h 817"/>
                <a:gd name="T26" fmla="*/ 109 w 819"/>
                <a:gd name="T27" fmla="*/ 132 h 817"/>
                <a:gd name="T28" fmla="*/ 114 w 819"/>
                <a:gd name="T29" fmla="*/ 220 h 817"/>
                <a:gd name="T30" fmla="*/ 28 w 819"/>
                <a:gd name="T31" fmla="*/ 260 h 817"/>
                <a:gd name="T32" fmla="*/ 65 w 819"/>
                <a:gd name="T33" fmla="*/ 340 h 817"/>
                <a:gd name="T34" fmla="*/ 0 w 819"/>
                <a:gd name="T35" fmla="*/ 409 h 817"/>
                <a:gd name="T36" fmla="*/ 63 w 819"/>
                <a:gd name="T37" fmla="*/ 469 h 817"/>
                <a:gd name="T38" fmla="*/ 27 w 819"/>
                <a:gd name="T39" fmla="*/ 557 h 817"/>
                <a:gd name="T40" fmla="*/ 107 w 819"/>
                <a:gd name="T41" fmla="*/ 589 h 817"/>
                <a:gd name="T42" fmla="*/ 106 w 819"/>
                <a:gd name="T43" fmla="*/ 685 h 817"/>
                <a:gd name="T44" fmla="*/ 191 w 819"/>
                <a:gd name="T45" fmla="*/ 685 h 817"/>
                <a:gd name="T46" fmla="*/ 225 w 819"/>
                <a:gd name="T47" fmla="*/ 776 h 817"/>
                <a:gd name="T48" fmla="*/ 304 w 819"/>
                <a:gd name="T49" fmla="*/ 745 h 817"/>
                <a:gd name="T50" fmla="*/ 368 w 819"/>
                <a:gd name="T51" fmla="*/ 817 h 817"/>
                <a:gd name="T52" fmla="*/ 410 w 819"/>
                <a:gd name="T53" fmla="*/ 762 h 817"/>
                <a:gd name="T54" fmla="*/ 451 w 819"/>
                <a:gd name="T55" fmla="*/ 817 h 817"/>
                <a:gd name="T56" fmla="*/ 516 w 819"/>
                <a:gd name="T57" fmla="*/ 745 h 817"/>
                <a:gd name="T58" fmla="*/ 594 w 819"/>
                <a:gd name="T59" fmla="*/ 776 h 817"/>
                <a:gd name="T60" fmla="*/ 628 w 819"/>
                <a:gd name="T61" fmla="*/ 685 h 817"/>
                <a:gd name="T62" fmla="*/ 713 w 819"/>
                <a:gd name="T63" fmla="*/ 685 h 817"/>
                <a:gd name="T64" fmla="*/ 712 w 819"/>
                <a:gd name="T65" fmla="*/ 589 h 817"/>
                <a:gd name="T66" fmla="*/ 792 w 819"/>
                <a:gd name="T67" fmla="*/ 557 h 817"/>
                <a:gd name="T68" fmla="*/ 756 w 819"/>
                <a:gd name="T69" fmla="*/ 469 h 817"/>
                <a:gd name="T70" fmla="*/ 410 w 819"/>
                <a:gd name="T71" fmla="*/ 704 h 817"/>
                <a:gd name="T72" fmla="*/ 410 w 819"/>
                <a:gd name="T73" fmla="*/ 114 h 817"/>
                <a:gd name="T74" fmla="*/ 410 w 819"/>
                <a:gd name="T75" fmla="*/ 704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9" h="817">
                  <a:moveTo>
                    <a:pt x="761" y="425"/>
                  </a:moveTo>
                  <a:cubicBezTo>
                    <a:pt x="819" y="409"/>
                    <a:pt x="819" y="409"/>
                    <a:pt x="819" y="409"/>
                  </a:cubicBezTo>
                  <a:cubicBezTo>
                    <a:pt x="819" y="387"/>
                    <a:pt x="818" y="366"/>
                    <a:pt x="814" y="345"/>
                  </a:cubicBezTo>
                  <a:cubicBezTo>
                    <a:pt x="754" y="340"/>
                    <a:pt x="754" y="340"/>
                    <a:pt x="754" y="340"/>
                  </a:cubicBezTo>
                  <a:cubicBezTo>
                    <a:pt x="751" y="325"/>
                    <a:pt x="748" y="311"/>
                    <a:pt x="743" y="297"/>
                  </a:cubicBezTo>
                  <a:cubicBezTo>
                    <a:pt x="791" y="260"/>
                    <a:pt x="791" y="260"/>
                    <a:pt x="791" y="260"/>
                  </a:cubicBezTo>
                  <a:cubicBezTo>
                    <a:pt x="783" y="241"/>
                    <a:pt x="774" y="222"/>
                    <a:pt x="764" y="204"/>
                  </a:cubicBezTo>
                  <a:cubicBezTo>
                    <a:pt x="706" y="220"/>
                    <a:pt x="706" y="220"/>
                    <a:pt x="706" y="220"/>
                  </a:cubicBezTo>
                  <a:cubicBezTo>
                    <a:pt x="698" y="207"/>
                    <a:pt x="688" y="195"/>
                    <a:pt x="678" y="183"/>
                  </a:cubicBezTo>
                  <a:cubicBezTo>
                    <a:pt x="710" y="132"/>
                    <a:pt x="710" y="132"/>
                    <a:pt x="710" y="132"/>
                  </a:cubicBezTo>
                  <a:cubicBezTo>
                    <a:pt x="696" y="116"/>
                    <a:pt x="681" y="102"/>
                    <a:pt x="664" y="89"/>
                  </a:cubicBezTo>
                  <a:cubicBezTo>
                    <a:pt x="617" y="126"/>
                    <a:pt x="617" y="126"/>
                    <a:pt x="617" y="126"/>
                  </a:cubicBezTo>
                  <a:cubicBezTo>
                    <a:pt x="604" y="116"/>
                    <a:pt x="591" y="108"/>
                    <a:pt x="577" y="100"/>
                  </a:cubicBezTo>
                  <a:cubicBezTo>
                    <a:pt x="588" y="41"/>
                    <a:pt x="588" y="41"/>
                    <a:pt x="588" y="41"/>
                  </a:cubicBezTo>
                  <a:cubicBezTo>
                    <a:pt x="569" y="32"/>
                    <a:pt x="550" y="24"/>
                    <a:pt x="530" y="18"/>
                  </a:cubicBezTo>
                  <a:cubicBezTo>
                    <a:pt x="499" y="70"/>
                    <a:pt x="499" y="70"/>
                    <a:pt x="499" y="70"/>
                  </a:cubicBezTo>
                  <a:cubicBezTo>
                    <a:pt x="483" y="66"/>
                    <a:pt x="468" y="63"/>
                    <a:pt x="452" y="61"/>
                  </a:cubicBezTo>
                  <a:cubicBezTo>
                    <a:pt x="441" y="2"/>
                    <a:pt x="441" y="2"/>
                    <a:pt x="441" y="2"/>
                  </a:cubicBezTo>
                  <a:cubicBezTo>
                    <a:pt x="431" y="1"/>
                    <a:pt x="420" y="0"/>
                    <a:pt x="410" y="0"/>
                  </a:cubicBezTo>
                  <a:cubicBezTo>
                    <a:pt x="399" y="0"/>
                    <a:pt x="389" y="1"/>
                    <a:pt x="379" y="2"/>
                  </a:cubicBezTo>
                  <a:cubicBezTo>
                    <a:pt x="368" y="61"/>
                    <a:pt x="368" y="61"/>
                    <a:pt x="368" y="61"/>
                  </a:cubicBezTo>
                  <a:cubicBezTo>
                    <a:pt x="352" y="63"/>
                    <a:pt x="336" y="66"/>
                    <a:pt x="321" y="70"/>
                  </a:cubicBezTo>
                  <a:cubicBezTo>
                    <a:pt x="289" y="18"/>
                    <a:pt x="289" y="18"/>
                    <a:pt x="289" y="18"/>
                  </a:cubicBezTo>
                  <a:cubicBezTo>
                    <a:pt x="269" y="24"/>
                    <a:pt x="250" y="32"/>
                    <a:pt x="231" y="41"/>
                  </a:cubicBezTo>
                  <a:cubicBezTo>
                    <a:pt x="243" y="100"/>
                    <a:pt x="243" y="100"/>
                    <a:pt x="243" y="100"/>
                  </a:cubicBezTo>
                  <a:cubicBezTo>
                    <a:pt x="229" y="108"/>
                    <a:pt x="216" y="116"/>
                    <a:pt x="203" y="126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39" y="102"/>
                    <a:pt x="123" y="116"/>
                    <a:pt x="109" y="132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131" y="195"/>
                    <a:pt x="122" y="207"/>
                    <a:pt x="114" y="220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45" y="222"/>
                    <a:pt x="36" y="241"/>
                    <a:pt x="28" y="260"/>
                  </a:cubicBezTo>
                  <a:cubicBezTo>
                    <a:pt x="77" y="297"/>
                    <a:pt x="77" y="297"/>
                    <a:pt x="77" y="297"/>
                  </a:cubicBezTo>
                  <a:cubicBezTo>
                    <a:pt x="72" y="311"/>
                    <a:pt x="68" y="325"/>
                    <a:pt x="65" y="340"/>
                  </a:cubicBezTo>
                  <a:cubicBezTo>
                    <a:pt x="5" y="345"/>
                    <a:pt x="5" y="345"/>
                    <a:pt x="5" y="345"/>
                  </a:cubicBezTo>
                  <a:cubicBezTo>
                    <a:pt x="2" y="366"/>
                    <a:pt x="0" y="387"/>
                    <a:pt x="0" y="409"/>
                  </a:cubicBezTo>
                  <a:cubicBezTo>
                    <a:pt x="58" y="425"/>
                    <a:pt x="58" y="425"/>
                    <a:pt x="58" y="425"/>
                  </a:cubicBezTo>
                  <a:cubicBezTo>
                    <a:pt x="59" y="440"/>
                    <a:pt x="61" y="455"/>
                    <a:pt x="63" y="469"/>
                  </a:cubicBezTo>
                  <a:cubicBezTo>
                    <a:pt x="9" y="495"/>
                    <a:pt x="9" y="495"/>
                    <a:pt x="9" y="495"/>
                  </a:cubicBezTo>
                  <a:cubicBezTo>
                    <a:pt x="14" y="517"/>
                    <a:pt x="20" y="537"/>
                    <a:pt x="27" y="557"/>
                  </a:cubicBezTo>
                  <a:cubicBezTo>
                    <a:pt x="88" y="551"/>
                    <a:pt x="88" y="551"/>
                    <a:pt x="88" y="551"/>
                  </a:cubicBezTo>
                  <a:cubicBezTo>
                    <a:pt x="93" y="564"/>
                    <a:pt x="100" y="577"/>
                    <a:pt x="107" y="589"/>
                  </a:cubicBezTo>
                  <a:cubicBezTo>
                    <a:pt x="66" y="633"/>
                    <a:pt x="66" y="633"/>
                    <a:pt x="66" y="633"/>
                  </a:cubicBezTo>
                  <a:cubicBezTo>
                    <a:pt x="78" y="652"/>
                    <a:pt x="92" y="669"/>
                    <a:pt x="106" y="685"/>
                  </a:cubicBezTo>
                  <a:cubicBezTo>
                    <a:pt x="160" y="658"/>
                    <a:pt x="160" y="658"/>
                    <a:pt x="160" y="658"/>
                  </a:cubicBezTo>
                  <a:cubicBezTo>
                    <a:pt x="170" y="668"/>
                    <a:pt x="180" y="677"/>
                    <a:pt x="191" y="685"/>
                  </a:cubicBezTo>
                  <a:cubicBezTo>
                    <a:pt x="169" y="741"/>
                    <a:pt x="169" y="741"/>
                    <a:pt x="169" y="741"/>
                  </a:cubicBezTo>
                  <a:cubicBezTo>
                    <a:pt x="187" y="754"/>
                    <a:pt x="205" y="766"/>
                    <a:pt x="225" y="776"/>
                  </a:cubicBezTo>
                  <a:cubicBezTo>
                    <a:pt x="265" y="731"/>
                    <a:pt x="265" y="731"/>
                    <a:pt x="265" y="731"/>
                  </a:cubicBezTo>
                  <a:cubicBezTo>
                    <a:pt x="278" y="736"/>
                    <a:pt x="291" y="741"/>
                    <a:pt x="304" y="745"/>
                  </a:cubicBezTo>
                  <a:cubicBezTo>
                    <a:pt x="303" y="806"/>
                    <a:pt x="303" y="806"/>
                    <a:pt x="303" y="806"/>
                  </a:cubicBezTo>
                  <a:cubicBezTo>
                    <a:pt x="324" y="811"/>
                    <a:pt x="346" y="815"/>
                    <a:pt x="368" y="817"/>
                  </a:cubicBezTo>
                  <a:cubicBezTo>
                    <a:pt x="389" y="761"/>
                    <a:pt x="389" y="761"/>
                    <a:pt x="389" y="761"/>
                  </a:cubicBezTo>
                  <a:cubicBezTo>
                    <a:pt x="396" y="761"/>
                    <a:pt x="403" y="762"/>
                    <a:pt x="410" y="762"/>
                  </a:cubicBezTo>
                  <a:cubicBezTo>
                    <a:pt x="417" y="762"/>
                    <a:pt x="423" y="761"/>
                    <a:pt x="430" y="761"/>
                  </a:cubicBezTo>
                  <a:cubicBezTo>
                    <a:pt x="451" y="817"/>
                    <a:pt x="451" y="817"/>
                    <a:pt x="451" y="817"/>
                  </a:cubicBezTo>
                  <a:cubicBezTo>
                    <a:pt x="474" y="815"/>
                    <a:pt x="495" y="811"/>
                    <a:pt x="516" y="806"/>
                  </a:cubicBezTo>
                  <a:cubicBezTo>
                    <a:pt x="516" y="745"/>
                    <a:pt x="516" y="745"/>
                    <a:pt x="516" y="745"/>
                  </a:cubicBezTo>
                  <a:cubicBezTo>
                    <a:pt x="529" y="741"/>
                    <a:pt x="542" y="736"/>
                    <a:pt x="554" y="731"/>
                  </a:cubicBezTo>
                  <a:cubicBezTo>
                    <a:pt x="594" y="776"/>
                    <a:pt x="594" y="776"/>
                    <a:pt x="594" y="776"/>
                  </a:cubicBezTo>
                  <a:cubicBezTo>
                    <a:pt x="614" y="766"/>
                    <a:pt x="633" y="754"/>
                    <a:pt x="650" y="741"/>
                  </a:cubicBezTo>
                  <a:cubicBezTo>
                    <a:pt x="628" y="685"/>
                    <a:pt x="628" y="685"/>
                    <a:pt x="628" y="685"/>
                  </a:cubicBezTo>
                  <a:cubicBezTo>
                    <a:pt x="639" y="677"/>
                    <a:pt x="649" y="668"/>
                    <a:pt x="659" y="658"/>
                  </a:cubicBezTo>
                  <a:cubicBezTo>
                    <a:pt x="713" y="685"/>
                    <a:pt x="713" y="685"/>
                    <a:pt x="713" y="685"/>
                  </a:cubicBezTo>
                  <a:cubicBezTo>
                    <a:pt x="728" y="669"/>
                    <a:pt x="741" y="652"/>
                    <a:pt x="753" y="633"/>
                  </a:cubicBezTo>
                  <a:cubicBezTo>
                    <a:pt x="712" y="589"/>
                    <a:pt x="712" y="589"/>
                    <a:pt x="712" y="589"/>
                  </a:cubicBezTo>
                  <a:cubicBezTo>
                    <a:pt x="719" y="577"/>
                    <a:pt x="726" y="564"/>
                    <a:pt x="732" y="551"/>
                  </a:cubicBezTo>
                  <a:cubicBezTo>
                    <a:pt x="792" y="557"/>
                    <a:pt x="792" y="557"/>
                    <a:pt x="792" y="557"/>
                  </a:cubicBezTo>
                  <a:cubicBezTo>
                    <a:pt x="800" y="537"/>
                    <a:pt x="806" y="517"/>
                    <a:pt x="810" y="495"/>
                  </a:cubicBezTo>
                  <a:cubicBezTo>
                    <a:pt x="756" y="469"/>
                    <a:pt x="756" y="469"/>
                    <a:pt x="756" y="469"/>
                  </a:cubicBezTo>
                  <a:cubicBezTo>
                    <a:pt x="759" y="455"/>
                    <a:pt x="760" y="440"/>
                    <a:pt x="761" y="425"/>
                  </a:cubicBezTo>
                  <a:close/>
                  <a:moveTo>
                    <a:pt x="410" y="704"/>
                  </a:moveTo>
                  <a:cubicBezTo>
                    <a:pt x="247" y="704"/>
                    <a:pt x="114" y="572"/>
                    <a:pt x="114" y="409"/>
                  </a:cubicBezTo>
                  <a:cubicBezTo>
                    <a:pt x="114" y="246"/>
                    <a:pt x="247" y="114"/>
                    <a:pt x="410" y="114"/>
                  </a:cubicBezTo>
                  <a:cubicBezTo>
                    <a:pt x="573" y="114"/>
                    <a:pt x="705" y="246"/>
                    <a:pt x="705" y="409"/>
                  </a:cubicBezTo>
                  <a:cubicBezTo>
                    <a:pt x="705" y="572"/>
                    <a:pt x="573" y="704"/>
                    <a:pt x="410" y="704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>
                <a:latin typeface="Century Gothic" panose="020B0502020202020204" pitchFamily="34" charset="0"/>
              </a:endParaRPr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2D0218E9-92D7-4FF4-8754-1C5E8376B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6080" y="2212125"/>
              <a:ext cx="1294467" cy="1289091"/>
            </a:xfrm>
            <a:custGeom>
              <a:avLst/>
              <a:gdLst>
                <a:gd name="T0" fmla="*/ 820 w 820"/>
                <a:gd name="T1" fmla="*/ 409 h 817"/>
                <a:gd name="T2" fmla="*/ 755 w 820"/>
                <a:gd name="T3" fmla="*/ 340 h 817"/>
                <a:gd name="T4" fmla="*/ 791 w 820"/>
                <a:gd name="T5" fmla="*/ 260 h 817"/>
                <a:gd name="T6" fmla="*/ 706 w 820"/>
                <a:gd name="T7" fmla="*/ 220 h 817"/>
                <a:gd name="T8" fmla="*/ 711 w 820"/>
                <a:gd name="T9" fmla="*/ 131 h 817"/>
                <a:gd name="T10" fmla="*/ 617 w 820"/>
                <a:gd name="T11" fmla="*/ 125 h 817"/>
                <a:gd name="T12" fmla="*/ 588 w 820"/>
                <a:gd name="T13" fmla="*/ 41 h 817"/>
                <a:gd name="T14" fmla="*/ 499 w 820"/>
                <a:gd name="T15" fmla="*/ 69 h 817"/>
                <a:gd name="T16" fmla="*/ 441 w 820"/>
                <a:gd name="T17" fmla="*/ 1 h 817"/>
                <a:gd name="T18" fmla="*/ 379 w 820"/>
                <a:gd name="T19" fmla="*/ 1 h 817"/>
                <a:gd name="T20" fmla="*/ 321 w 820"/>
                <a:gd name="T21" fmla="*/ 69 h 817"/>
                <a:gd name="T22" fmla="*/ 232 w 820"/>
                <a:gd name="T23" fmla="*/ 41 h 817"/>
                <a:gd name="T24" fmla="*/ 203 w 820"/>
                <a:gd name="T25" fmla="*/ 125 h 817"/>
                <a:gd name="T26" fmla="*/ 109 w 820"/>
                <a:gd name="T27" fmla="*/ 131 h 817"/>
                <a:gd name="T28" fmla="*/ 114 w 820"/>
                <a:gd name="T29" fmla="*/ 220 h 817"/>
                <a:gd name="T30" fmla="*/ 28 w 820"/>
                <a:gd name="T31" fmla="*/ 260 h 817"/>
                <a:gd name="T32" fmla="*/ 65 w 820"/>
                <a:gd name="T33" fmla="*/ 340 h 817"/>
                <a:gd name="T34" fmla="*/ 0 w 820"/>
                <a:gd name="T35" fmla="*/ 409 h 817"/>
                <a:gd name="T36" fmla="*/ 63 w 820"/>
                <a:gd name="T37" fmla="*/ 468 h 817"/>
                <a:gd name="T38" fmla="*/ 28 w 820"/>
                <a:gd name="T39" fmla="*/ 557 h 817"/>
                <a:gd name="T40" fmla="*/ 107 w 820"/>
                <a:gd name="T41" fmla="*/ 589 h 817"/>
                <a:gd name="T42" fmla="*/ 106 w 820"/>
                <a:gd name="T43" fmla="*/ 684 h 817"/>
                <a:gd name="T44" fmla="*/ 191 w 820"/>
                <a:gd name="T45" fmla="*/ 685 h 817"/>
                <a:gd name="T46" fmla="*/ 225 w 820"/>
                <a:gd name="T47" fmla="*/ 775 h 817"/>
                <a:gd name="T48" fmla="*/ 304 w 820"/>
                <a:gd name="T49" fmla="*/ 745 h 817"/>
                <a:gd name="T50" fmla="*/ 368 w 820"/>
                <a:gd name="T51" fmla="*/ 817 h 817"/>
                <a:gd name="T52" fmla="*/ 410 w 820"/>
                <a:gd name="T53" fmla="*/ 761 h 817"/>
                <a:gd name="T54" fmla="*/ 452 w 820"/>
                <a:gd name="T55" fmla="*/ 817 h 817"/>
                <a:gd name="T56" fmla="*/ 516 w 820"/>
                <a:gd name="T57" fmla="*/ 745 h 817"/>
                <a:gd name="T58" fmla="*/ 595 w 820"/>
                <a:gd name="T59" fmla="*/ 775 h 817"/>
                <a:gd name="T60" fmla="*/ 629 w 820"/>
                <a:gd name="T61" fmla="*/ 685 h 817"/>
                <a:gd name="T62" fmla="*/ 713 w 820"/>
                <a:gd name="T63" fmla="*/ 684 h 817"/>
                <a:gd name="T64" fmla="*/ 712 w 820"/>
                <a:gd name="T65" fmla="*/ 589 h 817"/>
                <a:gd name="T66" fmla="*/ 792 w 820"/>
                <a:gd name="T67" fmla="*/ 557 h 817"/>
                <a:gd name="T68" fmla="*/ 757 w 820"/>
                <a:gd name="T69" fmla="*/ 468 h 817"/>
                <a:gd name="T70" fmla="*/ 410 w 820"/>
                <a:gd name="T71" fmla="*/ 694 h 817"/>
                <a:gd name="T72" fmla="*/ 410 w 820"/>
                <a:gd name="T73" fmla="*/ 122 h 817"/>
                <a:gd name="T74" fmla="*/ 410 w 820"/>
                <a:gd name="T75" fmla="*/ 694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20" h="817">
                  <a:moveTo>
                    <a:pt x="761" y="425"/>
                  </a:moveTo>
                  <a:cubicBezTo>
                    <a:pt x="820" y="409"/>
                    <a:pt x="820" y="409"/>
                    <a:pt x="820" y="409"/>
                  </a:cubicBezTo>
                  <a:cubicBezTo>
                    <a:pt x="819" y="387"/>
                    <a:pt x="818" y="366"/>
                    <a:pt x="814" y="345"/>
                  </a:cubicBezTo>
                  <a:cubicBezTo>
                    <a:pt x="755" y="340"/>
                    <a:pt x="755" y="340"/>
                    <a:pt x="755" y="340"/>
                  </a:cubicBezTo>
                  <a:cubicBezTo>
                    <a:pt x="752" y="325"/>
                    <a:pt x="748" y="310"/>
                    <a:pt x="743" y="296"/>
                  </a:cubicBezTo>
                  <a:cubicBezTo>
                    <a:pt x="791" y="260"/>
                    <a:pt x="791" y="260"/>
                    <a:pt x="791" y="260"/>
                  </a:cubicBezTo>
                  <a:cubicBezTo>
                    <a:pt x="784" y="240"/>
                    <a:pt x="774" y="221"/>
                    <a:pt x="764" y="203"/>
                  </a:cubicBezTo>
                  <a:cubicBezTo>
                    <a:pt x="706" y="220"/>
                    <a:pt x="706" y="220"/>
                    <a:pt x="706" y="220"/>
                  </a:cubicBezTo>
                  <a:cubicBezTo>
                    <a:pt x="698" y="207"/>
                    <a:pt x="688" y="194"/>
                    <a:pt x="678" y="182"/>
                  </a:cubicBezTo>
                  <a:cubicBezTo>
                    <a:pt x="711" y="131"/>
                    <a:pt x="711" y="131"/>
                    <a:pt x="711" y="131"/>
                  </a:cubicBezTo>
                  <a:cubicBezTo>
                    <a:pt x="696" y="116"/>
                    <a:pt x="681" y="102"/>
                    <a:pt x="665" y="89"/>
                  </a:cubicBezTo>
                  <a:cubicBezTo>
                    <a:pt x="617" y="125"/>
                    <a:pt x="617" y="125"/>
                    <a:pt x="617" y="125"/>
                  </a:cubicBezTo>
                  <a:cubicBezTo>
                    <a:pt x="604" y="116"/>
                    <a:pt x="591" y="107"/>
                    <a:pt x="577" y="100"/>
                  </a:cubicBezTo>
                  <a:cubicBezTo>
                    <a:pt x="588" y="41"/>
                    <a:pt x="588" y="41"/>
                    <a:pt x="588" y="41"/>
                  </a:cubicBezTo>
                  <a:cubicBezTo>
                    <a:pt x="570" y="31"/>
                    <a:pt x="550" y="24"/>
                    <a:pt x="530" y="18"/>
                  </a:cubicBezTo>
                  <a:cubicBezTo>
                    <a:pt x="499" y="69"/>
                    <a:pt x="499" y="69"/>
                    <a:pt x="499" y="69"/>
                  </a:cubicBezTo>
                  <a:cubicBezTo>
                    <a:pt x="484" y="65"/>
                    <a:pt x="468" y="62"/>
                    <a:pt x="452" y="60"/>
                  </a:cubicBezTo>
                  <a:cubicBezTo>
                    <a:pt x="441" y="1"/>
                    <a:pt x="441" y="1"/>
                    <a:pt x="441" y="1"/>
                  </a:cubicBezTo>
                  <a:cubicBezTo>
                    <a:pt x="431" y="0"/>
                    <a:pt x="420" y="0"/>
                    <a:pt x="410" y="0"/>
                  </a:cubicBezTo>
                  <a:cubicBezTo>
                    <a:pt x="399" y="0"/>
                    <a:pt x="389" y="0"/>
                    <a:pt x="379" y="1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2" y="62"/>
                    <a:pt x="336" y="65"/>
                    <a:pt x="321" y="69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70" y="24"/>
                    <a:pt x="250" y="31"/>
                    <a:pt x="232" y="41"/>
                  </a:cubicBezTo>
                  <a:cubicBezTo>
                    <a:pt x="243" y="100"/>
                    <a:pt x="243" y="100"/>
                    <a:pt x="243" y="100"/>
                  </a:cubicBezTo>
                  <a:cubicBezTo>
                    <a:pt x="229" y="107"/>
                    <a:pt x="216" y="116"/>
                    <a:pt x="203" y="125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39" y="102"/>
                    <a:pt x="123" y="116"/>
                    <a:pt x="109" y="131"/>
                  </a:cubicBezTo>
                  <a:cubicBezTo>
                    <a:pt x="141" y="182"/>
                    <a:pt x="141" y="182"/>
                    <a:pt x="141" y="182"/>
                  </a:cubicBezTo>
                  <a:cubicBezTo>
                    <a:pt x="131" y="194"/>
                    <a:pt x="122" y="207"/>
                    <a:pt x="114" y="220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46" y="221"/>
                    <a:pt x="36" y="240"/>
                    <a:pt x="28" y="260"/>
                  </a:cubicBezTo>
                  <a:cubicBezTo>
                    <a:pt x="77" y="296"/>
                    <a:pt x="77" y="296"/>
                    <a:pt x="77" y="296"/>
                  </a:cubicBezTo>
                  <a:cubicBezTo>
                    <a:pt x="72" y="310"/>
                    <a:pt x="68" y="325"/>
                    <a:pt x="65" y="340"/>
                  </a:cubicBezTo>
                  <a:cubicBezTo>
                    <a:pt x="5" y="345"/>
                    <a:pt x="5" y="345"/>
                    <a:pt x="5" y="345"/>
                  </a:cubicBezTo>
                  <a:cubicBezTo>
                    <a:pt x="2" y="366"/>
                    <a:pt x="0" y="387"/>
                    <a:pt x="0" y="409"/>
                  </a:cubicBezTo>
                  <a:cubicBezTo>
                    <a:pt x="59" y="425"/>
                    <a:pt x="59" y="425"/>
                    <a:pt x="59" y="425"/>
                  </a:cubicBezTo>
                  <a:cubicBezTo>
                    <a:pt x="59" y="440"/>
                    <a:pt x="61" y="454"/>
                    <a:pt x="63" y="468"/>
                  </a:cubicBezTo>
                  <a:cubicBezTo>
                    <a:pt x="9" y="495"/>
                    <a:pt x="9" y="495"/>
                    <a:pt x="9" y="495"/>
                  </a:cubicBezTo>
                  <a:cubicBezTo>
                    <a:pt x="14" y="516"/>
                    <a:pt x="20" y="537"/>
                    <a:pt x="28" y="557"/>
                  </a:cubicBezTo>
                  <a:cubicBezTo>
                    <a:pt x="88" y="551"/>
                    <a:pt x="88" y="551"/>
                    <a:pt x="88" y="551"/>
                  </a:cubicBezTo>
                  <a:cubicBezTo>
                    <a:pt x="94" y="564"/>
                    <a:pt x="100" y="577"/>
                    <a:pt x="107" y="589"/>
                  </a:cubicBezTo>
                  <a:cubicBezTo>
                    <a:pt x="67" y="633"/>
                    <a:pt x="67" y="633"/>
                    <a:pt x="67" y="633"/>
                  </a:cubicBezTo>
                  <a:cubicBezTo>
                    <a:pt x="79" y="651"/>
                    <a:pt x="92" y="668"/>
                    <a:pt x="106" y="684"/>
                  </a:cubicBezTo>
                  <a:cubicBezTo>
                    <a:pt x="160" y="657"/>
                    <a:pt x="160" y="657"/>
                    <a:pt x="160" y="657"/>
                  </a:cubicBezTo>
                  <a:cubicBezTo>
                    <a:pt x="170" y="667"/>
                    <a:pt x="180" y="676"/>
                    <a:pt x="191" y="685"/>
                  </a:cubicBezTo>
                  <a:cubicBezTo>
                    <a:pt x="169" y="741"/>
                    <a:pt x="169" y="741"/>
                    <a:pt x="169" y="741"/>
                  </a:cubicBezTo>
                  <a:cubicBezTo>
                    <a:pt x="187" y="754"/>
                    <a:pt x="206" y="765"/>
                    <a:pt x="225" y="775"/>
                  </a:cubicBezTo>
                  <a:cubicBezTo>
                    <a:pt x="266" y="730"/>
                    <a:pt x="266" y="730"/>
                    <a:pt x="266" y="730"/>
                  </a:cubicBezTo>
                  <a:cubicBezTo>
                    <a:pt x="278" y="736"/>
                    <a:pt x="291" y="741"/>
                    <a:pt x="304" y="745"/>
                  </a:cubicBezTo>
                  <a:cubicBezTo>
                    <a:pt x="303" y="805"/>
                    <a:pt x="303" y="805"/>
                    <a:pt x="303" y="805"/>
                  </a:cubicBezTo>
                  <a:cubicBezTo>
                    <a:pt x="324" y="811"/>
                    <a:pt x="346" y="815"/>
                    <a:pt x="368" y="817"/>
                  </a:cubicBezTo>
                  <a:cubicBezTo>
                    <a:pt x="390" y="760"/>
                    <a:pt x="390" y="760"/>
                    <a:pt x="390" y="760"/>
                  </a:cubicBezTo>
                  <a:cubicBezTo>
                    <a:pt x="396" y="761"/>
                    <a:pt x="403" y="761"/>
                    <a:pt x="410" y="761"/>
                  </a:cubicBezTo>
                  <a:cubicBezTo>
                    <a:pt x="417" y="761"/>
                    <a:pt x="423" y="761"/>
                    <a:pt x="430" y="760"/>
                  </a:cubicBezTo>
                  <a:cubicBezTo>
                    <a:pt x="452" y="817"/>
                    <a:pt x="452" y="817"/>
                    <a:pt x="452" y="817"/>
                  </a:cubicBezTo>
                  <a:cubicBezTo>
                    <a:pt x="474" y="815"/>
                    <a:pt x="495" y="811"/>
                    <a:pt x="516" y="805"/>
                  </a:cubicBezTo>
                  <a:cubicBezTo>
                    <a:pt x="516" y="745"/>
                    <a:pt x="516" y="745"/>
                    <a:pt x="516" y="745"/>
                  </a:cubicBezTo>
                  <a:cubicBezTo>
                    <a:pt x="529" y="741"/>
                    <a:pt x="542" y="736"/>
                    <a:pt x="554" y="730"/>
                  </a:cubicBezTo>
                  <a:cubicBezTo>
                    <a:pt x="595" y="775"/>
                    <a:pt x="595" y="775"/>
                    <a:pt x="595" y="775"/>
                  </a:cubicBezTo>
                  <a:cubicBezTo>
                    <a:pt x="614" y="765"/>
                    <a:pt x="633" y="754"/>
                    <a:pt x="651" y="741"/>
                  </a:cubicBezTo>
                  <a:cubicBezTo>
                    <a:pt x="629" y="685"/>
                    <a:pt x="629" y="685"/>
                    <a:pt x="629" y="685"/>
                  </a:cubicBezTo>
                  <a:cubicBezTo>
                    <a:pt x="639" y="676"/>
                    <a:pt x="650" y="667"/>
                    <a:pt x="659" y="657"/>
                  </a:cubicBezTo>
                  <a:cubicBezTo>
                    <a:pt x="713" y="684"/>
                    <a:pt x="713" y="684"/>
                    <a:pt x="713" y="684"/>
                  </a:cubicBezTo>
                  <a:cubicBezTo>
                    <a:pt x="728" y="668"/>
                    <a:pt x="741" y="651"/>
                    <a:pt x="753" y="633"/>
                  </a:cubicBezTo>
                  <a:cubicBezTo>
                    <a:pt x="712" y="589"/>
                    <a:pt x="712" y="589"/>
                    <a:pt x="712" y="589"/>
                  </a:cubicBezTo>
                  <a:cubicBezTo>
                    <a:pt x="720" y="577"/>
                    <a:pt x="726" y="564"/>
                    <a:pt x="732" y="551"/>
                  </a:cubicBezTo>
                  <a:cubicBezTo>
                    <a:pt x="792" y="557"/>
                    <a:pt x="792" y="557"/>
                    <a:pt x="792" y="557"/>
                  </a:cubicBezTo>
                  <a:cubicBezTo>
                    <a:pt x="800" y="537"/>
                    <a:pt x="806" y="516"/>
                    <a:pt x="811" y="495"/>
                  </a:cubicBezTo>
                  <a:cubicBezTo>
                    <a:pt x="757" y="468"/>
                    <a:pt x="757" y="468"/>
                    <a:pt x="757" y="468"/>
                  </a:cubicBezTo>
                  <a:cubicBezTo>
                    <a:pt x="759" y="454"/>
                    <a:pt x="761" y="440"/>
                    <a:pt x="761" y="425"/>
                  </a:cubicBezTo>
                  <a:close/>
                  <a:moveTo>
                    <a:pt x="410" y="694"/>
                  </a:moveTo>
                  <a:cubicBezTo>
                    <a:pt x="252" y="694"/>
                    <a:pt x="124" y="566"/>
                    <a:pt x="124" y="408"/>
                  </a:cubicBezTo>
                  <a:cubicBezTo>
                    <a:pt x="124" y="250"/>
                    <a:pt x="252" y="122"/>
                    <a:pt x="410" y="122"/>
                  </a:cubicBezTo>
                  <a:cubicBezTo>
                    <a:pt x="568" y="122"/>
                    <a:pt x="696" y="250"/>
                    <a:pt x="696" y="408"/>
                  </a:cubicBezTo>
                  <a:cubicBezTo>
                    <a:pt x="696" y="566"/>
                    <a:pt x="568" y="694"/>
                    <a:pt x="410" y="694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>
                <a:latin typeface="Century Gothic" panose="020B0502020202020204" pitchFamily="34" charset="0"/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C9D4E66E-2928-A76C-5D1A-21F518A4D4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4142" y="3481724"/>
              <a:ext cx="775605" cy="778293"/>
            </a:xfrm>
            <a:custGeom>
              <a:avLst/>
              <a:gdLst>
                <a:gd name="T0" fmla="*/ 491 w 491"/>
                <a:gd name="T1" fmla="*/ 209 h 493"/>
                <a:gd name="T2" fmla="*/ 473 w 491"/>
                <a:gd name="T3" fmla="*/ 147 h 493"/>
                <a:gd name="T4" fmla="*/ 425 w 491"/>
                <a:gd name="T5" fmla="*/ 153 h 493"/>
                <a:gd name="T6" fmla="*/ 389 w 491"/>
                <a:gd name="T7" fmla="*/ 104 h 493"/>
                <a:gd name="T8" fmla="*/ 409 w 491"/>
                <a:gd name="T9" fmla="*/ 61 h 493"/>
                <a:gd name="T10" fmla="*/ 356 w 491"/>
                <a:gd name="T11" fmla="*/ 25 h 493"/>
                <a:gd name="T12" fmla="*/ 323 w 491"/>
                <a:gd name="T13" fmla="*/ 61 h 493"/>
                <a:gd name="T14" fmla="*/ 264 w 491"/>
                <a:gd name="T15" fmla="*/ 47 h 493"/>
                <a:gd name="T16" fmla="*/ 252 w 491"/>
                <a:gd name="T17" fmla="*/ 0 h 493"/>
                <a:gd name="T18" fmla="*/ 188 w 491"/>
                <a:gd name="T19" fmla="*/ 6 h 493"/>
                <a:gd name="T20" fmla="*/ 185 w 491"/>
                <a:gd name="T21" fmla="*/ 56 h 493"/>
                <a:gd name="T22" fmla="*/ 132 w 491"/>
                <a:gd name="T23" fmla="*/ 83 h 493"/>
                <a:gd name="T24" fmla="*/ 92 w 491"/>
                <a:gd name="T25" fmla="*/ 54 h 493"/>
                <a:gd name="T26" fmla="*/ 47 w 491"/>
                <a:gd name="T27" fmla="*/ 101 h 493"/>
                <a:gd name="T28" fmla="*/ 78 w 491"/>
                <a:gd name="T29" fmla="*/ 141 h 493"/>
                <a:gd name="T30" fmla="*/ 55 w 491"/>
                <a:gd name="T31" fmla="*/ 195 h 493"/>
                <a:gd name="T32" fmla="*/ 4 w 491"/>
                <a:gd name="T33" fmla="*/ 199 h 493"/>
                <a:gd name="T34" fmla="*/ 0 w 491"/>
                <a:gd name="T35" fmla="*/ 263 h 493"/>
                <a:gd name="T36" fmla="*/ 50 w 491"/>
                <a:gd name="T37" fmla="*/ 275 h 493"/>
                <a:gd name="T38" fmla="*/ 56 w 491"/>
                <a:gd name="T39" fmla="*/ 301 h 493"/>
                <a:gd name="T40" fmla="*/ 67 w 491"/>
                <a:gd name="T41" fmla="*/ 330 h 493"/>
                <a:gd name="T42" fmla="*/ 30 w 491"/>
                <a:gd name="T43" fmla="*/ 366 h 493"/>
                <a:gd name="T44" fmla="*/ 68 w 491"/>
                <a:gd name="T45" fmla="*/ 418 h 493"/>
                <a:gd name="T46" fmla="*/ 114 w 491"/>
                <a:gd name="T47" fmla="*/ 394 h 493"/>
                <a:gd name="T48" fmla="*/ 162 w 491"/>
                <a:gd name="T49" fmla="*/ 427 h 493"/>
                <a:gd name="T50" fmla="*/ 157 w 491"/>
                <a:gd name="T51" fmla="*/ 477 h 493"/>
                <a:gd name="T52" fmla="*/ 220 w 491"/>
                <a:gd name="T53" fmla="*/ 493 h 493"/>
                <a:gd name="T54" fmla="*/ 240 w 491"/>
                <a:gd name="T55" fmla="*/ 446 h 493"/>
                <a:gd name="T56" fmla="*/ 298 w 491"/>
                <a:gd name="T57" fmla="*/ 440 h 493"/>
                <a:gd name="T58" fmla="*/ 327 w 491"/>
                <a:gd name="T59" fmla="*/ 481 h 493"/>
                <a:gd name="T60" fmla="*/ 384 w 491"/>
                <a:gd name="T61" fmla="*/ 453 h 493"/>
                <a:gd name="T62" fmla="*/ 370 w 491"/>
                <a:gd name="T63" fmla="*/ 405 h 493"/>
                <a:gd name="T64" fmla="*/ 411 w 491"/>
                <a:gd name="T65" fmla="*/ 362 h 493"/>
                <a:gd name="T66" fmla="*/ 458 w 491"/>
                <a:gd name="T67" fmla="*/ 375 h 493"/>
                <a:gd name="T68" fmla="*/ 485 w 491"/>
                <a:gd name="T69" fmla="*/ 316 h 493"/>
                <a:gd name="T70" fmla="*/ 443 w 491"/>
                <a:gd name="T71" fmla="*/ 290 h 493"/>
                <a:gd name="T72" fmla="*/ 447 w 491"/>
                <a:gd name="T73" fmla="*/ 229 h 493"/>
                <a:gd name="T74" fmla="*/ 491 w 491"/>
                <a:gd name="T75" fmla="*/ 209 h 493"/>
                <a:gd name="T76" fmla="*/ 288 w 491"/>
                <a:gd name="T77" fmla="*/ 387 h 493"/>
                <a:gd name="T78" fmla="*/ 107 w 491"/>
                <a:gd name="T79" fmla="*/ 286 h 493"/>
                <a:gd name="T80" fmla="*/ 208 w 491"/>
                <a:gd name="T81" fmla="*/ 105 h 493"/>
                <a:gd name="T82" fmla="*/ 389 w 491"/>
                <a:gd name="T83" fmla="*/ 206 h 493"/>
                <a:gd name="T84" fmla="*/ 288 w 491"/>
                <a:gd name="T85" fmla="*/ 387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1" h="493">
                  <a:moveTo>
                    <a:pt x="491" y="209"/>
                  </a:moveTo>
                  <a:cubicBezTo>
                    <a:pt x="473" y="147"/>
                    <a:pt x="473" y="147"/>
                    <a:pt x="473" y="147"/>
                  </a:cubicBezTo>
                  <a:cubicBezTo>
                    <a:pt x="425" y="153"/>
                    <a:pt x="425" y="153"/>
                    <a:pt x="425" y="153"/>
                  </a:cubicBezTo>
                  <a:cubicBezTo>
                    <a:pt x="416" y="135"/>
                    <a:pt x="403" y="118"/>
                    <a:pt x="389" y="104"/>
                  </a:cubicBezTo>
                  <a:cubicBezTo>
                    <a:pt x="409" y="61"/>
                    <a:pt x="409" y="61"/>
                    <a:pt x="409" y="61"/>
                  </a:cubicBezTo>
                  <a:cubicBezTo>
                    <a:pt x="356" y="25"/>
                    <a:pt x="356" y="25"/>
                    <a:pt x="356" y="25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04" y="53"/>
                    <a:pt x="284" y="48"/>
                    <a:pt x="264" y="47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188" y="6"/>
                    <a:pt x="188" y="6"/>
                    <a:pt x="188" y="6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66" y="63"/>
                    <a:pt x="148" y="72"/>
                    <a:pt x="132" y="8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68" y="158"/>
                    <a:pt x="60" y="176"/>
                    <a:pt x="55" y="195"/>
                  </a:cubicBezTo>
                  <a:cubicBezTo>
                    <a:pt x="4" y="199"/>
                    <a:pt x="4" y="199"/>
                    <a:pt x="4" y="199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50" y="275"/>
                    <a:pt x="50" y="275"/>
                    <a:pt x="50" y="275"/>
                  </a:cubicBezTo>
                  <a:cubicBezTo>
                    <a:pt x="51" y="283"/>
                    <a:pt x="53" y="292"/>
                    <a:pt x="56" y="301"/>
                  </a:cubicBezTo>
                  <a:cubicBezTo>
                    <a:pt x="59" y="311"/>
                    <a:pt x="62" y="321"/>
                    <a:pt x="67" y="330"/>
                  </a:cubicBezTo>
                  <a:cubicBezTo>
                    <a:pt x="30" y="366"/>
                    <a:pt x="30" y="366"/>
                    <a:pt x="30" y="366"/>
                  </a:cubicBezTo>
                  <a:cubicBezTo>
                    <a:pt x="68" y="418"/>
                    <a:pt x="68" y="418"/>
                    <a:pt x="68" y="418"/>
                  </a:cubicBezTo>
                  <a:cubicBezTo>
                    <a:pt x="114" y="394"/>
                    <a:pt x="114" y="394"/>
                    <a:pt x="114" y="394"/>
                  </a:cubicBezTo>
                  <a:cubicBezTo>
                    <a:pt x="128" y="408"/>
                    <a:pt x="145" y="418"/>
                    <a:pt x="162" y="427"/>
                  </a:cubicBezTo>
                  <a:cubicBezTo>
                    <a:pt x="157" y="477"/>
                    <a:pt x="157" y="477"/>
                    <a:pt x="157" y="477"/>
                  </a:cubicBezTo>
                  <a:cubicBezTo>
                    <a:pt x="220" y="493"/>
                    <a:pt x="220" y="493"/>
                    <a:pt x="220" y="493"/>
                  </a:cubicBezTo>
                  <a:cubicBezTo>
                    <a:pt x="240" y="446"/>
                    <a:pt x="240" y="446"/>
                    <a:pt x="240" y="446"/>
                  </a:cubicBezTo>
                  <a:cubicBezTo>
                    <a:pt x="259" y="447"/>
                    <a:pt x="279" y="445"/>
                    <a:pt x="298" y="440"/>
                  </a:cubicBezTo>
                  <a:cubicBezTo>
                    <a:pt x="327" y="481"/>
                    <a:pt x="327" y="481"/>
                    <a:pt x="327" y="481"/>
                  </a:cubicBezTo>
                  <a:cubicBezTo>
                    <a:pt x="384" y="453"/>
                    <a:pt x="384" y="453"/>
                    <a:pt x="384" y="453"/>
                  </a:cubicBezTo>
                  <a:cubicBezTo>
                    <a:pt x="370" y="405"/>
                    <a:pt x="370" y="405"/>
                    <a:pt x="370" y="405"/>
                  </a:cubicBezTo>
                  <a:cubicBezTo>
                    <a:pt x="386" y="393"/>
                    <a:pt x="400" y="378"/>
                    <a:pt x="411" y="362"/>
                  </a:cubicBezTo>
                  <a:cubicBezTo>
                    <a:pt x="458" y="375"/>
                    <a:pt x="458" y="375"/>
                    <a:pt x="458" y="375"/>
                  </a:cubicBezTo>
                  <a:cubicBezTo>
                    <a:pt x="485" y="316"/>
                    <a:pt x="485" y="316"/>
                    <a:pt x="485" y="316"/>
                  </a:cubicBezTo>
                  <a:cubicBezTo>
                    <a:pt x="443" y="290"/>
                    <a:pt x="443" y="290"/>
                    <a:pt x="443" y="290"/>
                  </a:cubicBezTo>
                  <a:cubicBezTo>
                    <a:pt x="448" y="270"/>
                    <a:pt x="449" y="249"/>
                    <a:pt x="447" y="229"/>
                  </a:cubicBezTo>
                  <a:lnTo>
                    <a:pt x="491" y="209"/>
                  </a:lnTo>
                  <a:close/>
                  <a:moveTo>
                    <a:pt x="288" y="387"/>
                  </a:moveTo>
                  <a:cubicBezTo>
                    <a:pt x="210" y="409"/>
                    <a:pt x="129" y="364"/>
                    <a:pt x="107" y="286"/>
                  </a:cubicBezTo>
                  <a:cubicBezTo>
                    <a:pt x="85" y="208"/>
                    <a:pt x="130" y="127"/>
                    <a:pt x="208" y="105"/>
                  </a:cubicBezTo>
                  <a:cubicBezTo>
                    <a:pt x="286" y="83"/>
                    <a:pt x="367" y="128"/>
                    <a:pt x="389" y="206"/>
                  </a:cubicBezTo>
                  <a:cubicBezTo>
                    <a:pt x="411" y="284"/>
                    <a:pt x="366" y="365"/>
                    <a:pt x="288" y="38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>
                <a:latin typeface="Century Gothic" panose="020B0502020202020204" pitchFamily="34" charset="0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709B961A-F8EF-C7EF-DD54-A124C7955C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67827" y="3015770"/>
              <a:ext cx="768883" cy="780983"/>
            </a:xfrm>
            <a:custGeom>
              <a:avLst/>
              <a:gdLst>
                <a:gd name="T0" fmla="*/ 487 w 487"/>
                <a:gd name="T1" fmla="*/ 277 h 494"/>
                <a:gd name="T2" fmla="*/ 487 w 487"/>
                <a:gd name="T3" fmla="*/ 213 h 494"/>
                <a:gd name="T4" fmla="*/ 439 w 487"/>
                <a:gd name="T5" fmla="*/ 206 h 494"/>
                <a:gd name="T6" fmla="*/ 418 w 487"/>
                <a:gd name="T7" fmla="*/ 149 h 494"/>
                <a:gd name="T8" fmla="*/ 449 w 487"/>
                <a:gd name="T9" fmla="*/ 113 h 494"/>
                <a:gd name="T10" fmla="*/ 408 w 487"/>
                <a:gd name="T11" fmla="*/ 63 h 494"/>
                <a:gd name="T12" fmla="*/ 366 w 487"/>
                <a:gd name="T13" fmla="*/ 89 h 494"/>
                <a:gd name="T14" fmla="*/ 313 w 487"/>
                <a:gd name="T15" fmla="*/ 59 h 494"/>
                <a:gd name="T16" fmla="*/ 314 w 487"/>
                <a:gd name="T17" fmla="*/ 11 h 494"/>
                <a:gd name="T18" fmla="*/ 251 w 487"/>
                <a:gd name="T19" fmla="*/ 0 h 494"/>
                <a:gd name="T20" fmla="*/ 235 w 487"/>
                <a:gd name="T21" fmla="*/ 47 h 494"/>
                <a:gd name="T22" fmla="*/ 176 w 487"/>
                <a:gd name="T23" fmla="*/ 59 h 494"/>
                <a:gd name="T24" fmla="*/ 145 w 487"/>
                <a:gd name="T25" fmla="*/ 20 h 494"/>
                <a:gd name="T26" fmla="*/ 90 w 487"/>
                <a:gd name="T27" fmla="*/ 52 h 494"/>
                <a:gd name="T28" fmla="*/ 108 w 487"/>
                <a:gd name="T29" fmla="*/ 100 h 494"/>
                <a:gd name="T30" fmla="*/ 71 w 487"/>
                <a:gd name="T31" fmla="*/ 145 h 494"/>
                <a:gd name="T32" fmla="*/ 22 w 487"/>
                <a:gd name="T33" fmla="*/ 135 h 494"/>
                <a:gd name="T34" fmla="*/ 0 w 487"/>
                <a:gd name="T35" fmla="*/ 196 h 494"/>
                <a:gd name="T36" fmla="*/ 45 w 487"/>
                <a:gd name="T37" fmla="*/ 220 h 494"/>
                <a:gd name="T38" fmla="*/ 43 w 487"/>
                <a:gd name="T39" fmla="*/ 247 h 494"/>
                <a:gd name="T40" fmla="*/ 46 w 487"/>
                <a:gd name="T41" fmla="*/ 279 h 494"/>
                <a:gd name="T42" fmla="*/ 1 w 487"/>
                <a:gd name="T43" fmla="*/ 303 h 494"/>
                <a:gd name="T44" fmla="*/ 23 w 487"/>
                <a:gd name="T45" fmla="*/ 363 h 494"/>
                <a:gd name="T46" fmla="*/ 74 w 487"/>
                <a:gd name="T47" fmla="*/ 353 h 494"/>
                <a:gd name="T48" fmla="*/ 112 w 487"/>
                <a:gd name="T49" fmla="*/ 398 h 494"/>
                <a:gd name="T50" fmla="*/ 93 w 487"/>
                <a:gd name="T51" fmla="*/ 445 h 494"/>
                <a:gd name="T52" fmla="*/ 149 w 487"/>
                <a:gd name="T53" fmla="*/ 477 h 494"/>
                <a:gd name="T54" fmla="*/ 181 w 487"/>
                <a:gd name="T55" fmla="*/ 437 h 494"/>
                <a:gd name="T56" fmla="*/ 239 w 487"/>
                <a:gd name="T57" fmla="*/ 447 h 494"/>
                <a:gd name="T58" fmla="*/ 255 w 487"/>
                <a:gd name="T59" fmla="*/ 494 h 494"/>
                <a:gd name="T60" fmla="*/ 318 w 487"/>
                <a:gd name="T61" fmla="*/ 483 h 494"/>
                <a:gd name="T62" fmla="*/ 317 w 487"/>
                <a:gd name="T63" fmla="*/ 433 h 494"/>
                <a:gd name="T64" fmla="*/ 369 w 487"/>
                <a:gd name="T65" fmla="*/ 403 h 494"/>
                <a:gd name="T66" fmla="*/ 411 w 487"/>
                <a:gd name="T67" fmla="*/ 428 h 494"/>
                <a:gd name="T68" fmla="*/ 452 w 487"/>
                <a:gd name="T69" fmla="*/ 379 h 494"/>
                <a:gd name="T70" fmla="*/ 419 w 487"/>
                <a:gd name="T71" fmla="*/ 342 h 494"/>
                <a:gd name="T72" fmla="*/ 440 w 487"/>
                <a:gd name="T73" fmla="*/ 285 h 494"/>
                <a:gd name="T74" fmla="*/ 487 w 487"/>
                <a:gd name="T75" fmla="*/ 277 h 494"/>
                <a:gd name="T76" fmla="*/ 243 w 487"/>
                <a:gd name="T77" fmla="*/ 393 h 494"/>
                <a:gd name="T78" fmla="*/ 97 w 487"/>
                <a:gd name="T79" fmla="*/ 247 h 494"/>
                <a:gd name="T80" fmla="*/ 243 w 487"/>
                <a:gd name="T81" fmla="*/ 101 h 494"/>
                <a:gd name="T82" fmla="*/ 390 w 487"/>
                <a:gd name="T83" fmla="*/ 247 h 494"/>
                <a:gd name="T84" fmla="*/ 243 w 487"/>
                <a:gd name="T85" fmla="*/ 393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7" h="494">
                  <a:moveTo>
                    <a:pt x="487" y="277"/>
                  </a:moveTo>
                  <a:cubicBezTo>
                    <a:pt x="487" y="213"/>
                    <a:pt x="487" y="213"/>
                    <a:pt x="487" y="213"/>
                  </a:cubicBezTo>
                  <a:cubicBezTo>
                    <a:pt x="439" y="206"/>
                    <a:pt x="439" y="206"/>
                    <a:pt x="439" y="206"/>
                  </a:cubicBezTo>
                  <a:cubicBezTo>
                    <a:pt x="435" y="186"/>
                    <a:pt x="428" y="166"/>
                    <a:pt x="418" y="149"/>
                  </a:cubicBezTo>
                  <a:cubicBezTo>
                    <a:pt x="449" y="113"/>
                    <a:pt x="449" y="113"/>
                    <a:pt x="449" y="113"/>
                  </a:cubicBezTo>
                  <a:cubicBezTo>
                    <a:pt x="408" y="63"/>
                    <a:pt x="408" y="63"/>
                    <a:pt x="408" y="63"/>
                  </a:cubicBezTo>
                  <a:cubicBezTo>
                    <a:pt x="366" y="89"/>
                    <a:pt x="366" y="89"/>
                    <a:pt x="366" y="89"/>
                  </a:cubicBezTo>
                  <a:cubicBezTo>
                    <a:pt x="350" y="77"/>
                    <a:pt x="332" y="67"/>
                    <a:pt x="313" y="59"/>
                  </a:cubicBezTo>
                  <a:cubicBezTo>
                    <a:pt x="314" y="11"/>
                    <a:pt x="314" y="11"/>
                    <a:pt x="314" y="11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35" y="47"/>
                    <a:pt x="235" y="47"/>
                    <a:pt x="235" y="47"/>
                  </a:cubicBezTo>
                  <a:cubicBezTo>
                    <a:pt x="214" y="48"/>
                    <a:pt x="195" y="52"/>
                    <a:pt x="176" y="59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94" y="113"/>
                    <a:pt x="81" y="128"/>
                    <a:pt x="71" y="145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4" y="229"/>
                    <a:pt x="43" y="238"/>
                    <a:pt x="43" y="247"/>
                  </a:cubicBezTo>
                  <a:cubicBezTo>
                    <a:pt x="43" y="258"/>
                    <a:pt x="44" y="268"/>
                    <a:pt x="46" y="279"/>
                  </a:cubicBezTo>
                  <a:cubicBezTo>
                    <a:pt x="1" y="303"/>
                    <a:pt x="1" y="303"/>
                    <a:pt x="1" y="303"/>
                  </a:cubicBezTo>
                  <a:cubicBezTo>
                    <a:pt x="23" y="363"/>
                    <a:pt x="23" y="363"/>
                    <a:pt x="23" y="363"/>
                  </a:cubicBezTo>
                  <a:cubicBezTo>
                    <a:pt x="74" y="353"/>
                    <a:pt x="74" y="353"/>
                    <a:pt x="74" y="353"/>
                  </a:cubicBezTo>
                  <a:cubicBezTo>
                    <a:pt x="84" y="370"/>
                    <a:pt x="97" y="385"/>
                    <a:pt x="112" y="398"/>
                  </a:cubicBezTo>
                  <a:cubicBezTo>
                    <a:pt x="93" y="445"/>
                    <a:pt x="93" y="445"/>
                    <a:pt x="93" y="445"/>
                  </a:cubicBezTo>
                  <a:cubicBezTo>
                    <a:pt x="149" y="477"/>
                    <a:pt x="149" y="477"/>
                    <a:pt x="149" y="477"/>
                  </a:cubicBezTo>
                  <a:cubicBezTo>
                    <a:pt x="181" y="437"/>
                    <a:pt x="181" y="437"/>
                    <a:pt x="181" y="437"/>
                  </a:cubicBezTo>
                  <a:cubicBezTo>
                    <a:pt x="199" y="443"/>
                    <a:pt x="219" y="446"/>
                    <a:pt x="239" y="447"/>
                  </a:cubicBezTo>
                  <a:cubicBezTo>
                    <a:pt x="255" y="494"/>
                    <a:pt x="255" y="494"/>
                    <a:pt x="255" y="494"/>
                  </a:cubicBezTo>
                  <a:cubicBezTo>
                    <a:pt x="318" y="483"/>
                    <a:pt x="318" y="483"/>
                    <a:pt x="318" y="483"/>
                  </a:cubicBezTo>
                  <a:cubicBezTo>
                    <a:pt x="317" y="433"/>
                    <a:pt x="317" y="433"/>
                    <a:pt x="317" y="433"/>
                  </a:cubicBezTo>
                  <a:cubicBezTo>
                    <a:pt x="336" y="426"/>
                    <a:pt x="353" y="415"/>
                    <a:pt x="369" y="403"/>
                  </a:cubicBezTo>
                  <a:cubicBezTo>
                    <a:pt x="411" y="428"/>
                    <a:pt x="411" y="428"/>
                    <a:pt x="411" y="428"/>
                  </a:cubicBezTo>
                  <a:cubicBezTo>
                    <a:pt x="452" y="379"/>
                    <a:pt x="452" y="379"/>
                    <a:pt x="452" y="379"/>
                  </a:cubicBezTo>
                  <a:cubicBezTo>
                    <a:pt x="419" y="342"/>
                    <a:pt x="419" y="342"/>
                    <a:pt x="419" y="342"/>
                  </a:cubicBezTo>
                  <a:cubicBezTo>
                    <a:pt x="429" y="324"/>
                    <a:pt x="436" y="305"/>
                    <a:pt x="440" y="285"/>
                  </a:cubicBezTo>
                  <a:lnTo>
                    <a:pt x="487" y="277"/>
                  </a:lnTo>
                  <a:close/>
                  <a:moveTo>
                    <a:pt x="243" y="393"/>
                  </a:moveTo>
                  <a:cubicBezTo>
                    <a:pt x="163" y="393"/>
                    <a:pt x="97" y="328"/>
                    <a:pt x="97" y="247"/>
                  </a:cubicBezTo>
                  <a:cubicBezTo>
                    <a:pt x="97" y="166"/>
                    <a:pt x="163" y="101"/>
                    <a:pt x="243" y="101"/>
                  </a:cubicBezTo>
                  <a:cubicBezTo>
                    <a:pt x="324" y="101"/>
                    <a:pt x="390" y="166"/>
                    <a:pt x="390" y="247"/>
                  </a:cubicBezTo>
                  <a:cubicBezTo>
                    <a:pt x="390" y="328"/>
                    <a:pt x="324" y="393"/>
                    <a:pt x="243" y="39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38">
              <a:extLst>
                <a:ext uri="{FF2B5EF4-FFF2-40B4-BE49-F238E27FC236}">
                  <a16:creationId xmlns:a16="http://schemas.microsoft.com/office/drawing/2014/main" id="{1C5FCD07-70E0-C9F3-9BCE-8C9983FC3DC1}"/>
                </a:ext>
              </a:extLst>
            </p:cNvPr>
            <p:cNvSpPr txBox="1"/>
            <p:nvPr/>
          </p:nvSpPr>
          <p:spPr>
            <a:xfrm>
              <a:off x="1853918" y="2338146"/>
              <a:ext cx="1341321" cy="46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Contexto Organización</a:t>
              </a:r>
            </a:p>
          </p:txBody>
        </p:sp>
        <p:sp>
          <p:nvSpPr>
            <p:cNvPr id="57" name="TextBox 39">
              <a:extLst>
                <a:ext uri="{FF2B5EF4-FFF2-40B4-BE49-F238E27FC236}">
                  <a16:creationId xmlns:a16="http://schemas.microsoft.com/office/drawing/2014/main" id="{E7F6A475-B6EF-62DE-2760-93E5A49B50AE}"/>
                </a:ext>
              </a:extLst>
            </p:cNvPr>
            <p:cNvSpPr txBox="1"/>
            <p:nvPr/>
          </p:nvSpPr>
          <p:spPr>
            <a:xfrm>
              <a:off x="4693249" y="2043009"/>
              <a:ext cx="1320880" cy="273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Planificación</a:t>
              </a:r>
            </a:p>
          </p:txBody>
        </p:sp>
        <p:sp>
          <p:nvSpPr>
            <p:cNvPr id="58" name="TextBox 40">
              <a:extLst>
                <a:ext uri="{FF2B5EF4-FFF2-40B4-BE49-F238E27FC236}">
                  <a16:creationId xmlns:a16="http://schemas.microsoft.com/office/drawing/2014/main" id="{33F6ABD2-9650-7734-E9F0-ACC6F7115EEC}"/>
                </a:ext>
              </a:extLst>
            </p:cNvPr>
            <p:cNvSpPr txBox="1"/>
            <p:nvPr/>
          </p:nvSpPr>
          <p:spPr>
            <a:xfrm>
              <a:off x="6545521" y="4276604"/>
              <a:ext cx="1088824" cy="273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Operación</a:t>
              </a:r>
            </a:p>
          </p:txBody>
        </p:sp>
        <p:sp>
          <p:nvSpPr>
            <p:cNvPr id="59" name="TextBox 42">
              <a:extLst>
                <a:ext uri="{FF2B5EF4-FFF2-40B4-BE49-F238E27FC236}">
                  <a16:creationId xmlns:a16="http://schemas.microsoft.com/office/drawing/2014/main" id="{A0ADF1B7-B881-1EAF-87FF-629DD7B4EBBF}"/>
                </a:ext>
              </a:extLst>
            </p:cNvPr>
            <p:cNvSpPr txBox="1"/>
            <p:nvPr/>
          </p:nvSpPr>
          <p:spPr>
            <a:xfrm>
              <a:off x="9073948" y="1802346"/>
              <a:ext cx="1088824" cy="46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Mejora Continua</a:t>
              </a:r>
            </a:p>
          </p:txBody>
        </p:sp>
        <p:sp>
          <p:nvSpPr>
            <p:cNvPr id="60" name="Oval 16">
              <a:extLst>
                <a:ext uri="{FF2B5EF4-FFF2-40B4-BE49-F238E27FC236}">
                  <a16:creationId xmlns:a16="http://schemas.microsoft.com/office/drawing/2014/main" id="{79F8BBBE-B727-2E0D-0499-6EE50EDBA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345" y="2489703"/>
              <a:ext cx="733935" cy="73393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>
                <a:latin typeface="Century Gothic" panose="020B0502020202020204" pitchFamily="34" charset="0"/>
              </a:endParaRPr>
            </a:p>
          </p:txBody>
        </p:sp>
        <p:sp>
          <p:nvSpPr>
            <p:cNvPr id="63" name="Oval 6">
              <a:extLst>
                <a:ext uri="{FF2B5EF4-FFF2-40B4-BE49-F238E27FC236}">
                  <a16:creationId xmlns:a16="http://schemas.microsoft.com/office/drawing/2014/main" id="{4B91EF28-B592-6C97-E58C-C0CB6207E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175" y="3165473"/>
              <a:ext cx="1024885" cy="1026355"/>
            </a:xfrm>
            <a:prstGeom prst="ellipse">
              <a:avLst/>
            </a:prstGeom>
            <a:solidFill>
              <a:srgbClr val="292F6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>
                <a:latin typeface="Century Gothic" panose="020B0502020202020204" pitchFamily="34" charset="0"/>
              </a:endParaRPr>
            </a:p>
          </p:txBody>
        </p:sp>
        <p:sp>
          <p:nvSpPr>
            <p:cNvPr id="67" name="Oval 14">
              <a:extLst>
                <a:ext uri="{FF2B5EF4-FFF2-40B4-BE49-F238E27FC236}">
                  <a16:creationId xmlns:a16="http://schemas.microsoft.com/office/drawing/2014/main" id="{C701A506-F64A-DEA2-F5FF-E0104E9F8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8792" y="2986173"/>
              <a:ext cx="762289" cy="7609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>
                <a:latin typeface="Century Gothic" panose="020B0502020202020204" pitchFamily="34" charset="0"/>
              </a:endParaRPr>
            </a:p>
          </p:txBody>
        </p:sp>
        <p:sp>
          <p:nvSpPr>
            <p:cNvPr id="69" name="Oval 14">
              <a:extLst>
                <a:ext uri="{FF2B5EF4-FFF2-40B4-BE49-F238E27FC236}">
                  <a16:creationId xmlns:a16="http://schemas.microsoft.com/office/drawing/2014/main" id="{60E6ED9B-933D-6406-22E0-3FF9D2491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4095" y="2466081"/>
              <a:ext cx="724659" cy="723379"/>
            </a:xfrm>
            <a:prstGeom prst="ellipse">
              <a:avLst/>
            </a:prstGeom>
            <a:solidFill>
              <a:srgbClr val="7D222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>
                <a:latin typeface="Century Gothic" panose="020B0502020202020204" pitchFamily="34" charset="0"/>
              </a:endParaRPr>
            </a:p>
          </p:txBody>
        </p:sp>
        <p:cxnSp>
          <p:nvCxnSpPr>
            <p:cNvPr id="71" name="Straight Connector 31">
              <a:extLst>
                <a:ext uri="{FF2B5EF4-FFF2-40B4-BE49-F238E27FC236}">
                  <a16:creationId xmlns:a16="http://schemas.microsoft.com/office/drawing/2014/main" id="{EACFDFFE-034F-691F-3895-AAF8F2BCF185}"/>
                </a:ext>
              </a:extLst>
            </p:cNvPr>
            <p:cNvCxnSpPr>
              <a:cxnSpLocks/>
            </p:cNvCxnSpPr>
            <p:nvPr/>
          </p:nvCxnSpPr>
          <p:spPr>
            <a:xfrm>
              <a:off x="4074916" y="3523789"/>
              <a:ext cx="0" cy="74713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51">
              <a:extLst>
                <a:ext uri="{FF2B5EF4-FFF2-40B4-BE49-F238E27FC236}">
                  <a16:creationId xmlns:a16="http://schemas.microsoft.com/office/drawing/2014/main" id="{ADB5E4F0-AC03-3AC6-2FEC-B6A6FEB66C81}"/>
                </a:ext>
              </a:extLst>
            </p:cNvPr>
            <p:cNvCxnSpPr>
              <a:cxnSpLocks/>
            </p:cNvCxnSpPr>
            <p:nvPr/>
          </p:nvCxnSpPr>
          <p:spPr>
            <a:xfrm>
              <a:off x="5300753" y="2389882"/>
              <a:ext cx="0" cy="63304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61">
              <a:extLst>
                <a:ext uri="{FF2B5EF4-FFF2-40B4-BE49-F238E27FC236}">
                  <a16:creationId xmlns:a16="http://schemas.microsoft.com/office/drawing/2014/main" id="{1C56D248-C1F1-CD14-B3A9-E48C38151C11}"/>
                </a:ext>
              </a:extLst>
            </p:cNvPr>
            <p:cNvCxnSpPr>
              <a:stCxn id="58" idx="0"/>
            </p:cNvCxnSpPr>
            <p:nvPr/>
          </p:nvCxnSpPr>
          <p:spPr>
            <a:xfrm flipH="1" flipV="1">
              <a:off x="7086555" y="3866912"/>
              <a:ext cx="3378" cy="40969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63">
              <a:extLst>
                <a:ext uri="{FF2B5EF4-FFF2-40B4-BE49-F238E27FC236}">
                  <a16:creationId xmlns:a16="http://schemas.microsoft.com/office/drawing/2014/main" id="{47EAFBE7-B832-4E18-B903-DDA9908E1180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8658578" y="1634857"/>
              <a:ext cx="2162" cy="706479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diamon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64">
              <a:extLst>
                <a:ext uri="{FF2B5EF4-FFF2-40B4-BE49-F238E27FC236}">
                  <a16:creationId xmlns:a16="http://schemas.microsoft.com/office/drawing/2014/main" id="{4C9B64BB-0E2C-EF39-0FDE-4D92626C969D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8207945" y="2087652"/>
              <a:ext cx="196955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42">
              <a:extLst>
                <a:ext uri="{FF2B5EF4-FFF2-40B4-BE49-F238E27FC236}">
                  <a16:creationId xmlns:a16="http://schemas.microsoft.com/office/drawing/2014/main" id="{C8E4D10B-2958-190E-ABF7-BFDBED26FB45}"/>
                </a:ext>
              </a:extLst>
            </p:cNvPr>
            <p:cNvSpPr txBox="1"/>
            <p:nvPr/>
          </p:nvSpPr>
          <p:spPr>
            <a:xfrm>
              <a:off x="3526680" y="4311622"/>
              <a:ext cx="1088824" cy="273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Liderazgo</a:t>
              </a:r>
            </a:p>
          </p:txBody>
        </p:sp>
        <p:cxnSp>
          <p:nvCxnSpPr>
            <p:cNvPr id="77" name="Straight Connector 63">
              <a:extLst>
                <a:ext uri="{FF2B5EF4-FFF2-40B4-BE49-F238E27FC236}">
                  <a16:creationId xmlns:a16="http://schemas.microsoft.com/office/drawing/2014/main" id="{F214251B-A247-5F0A-1DC3-08378D8A277D}"/>
                </a:ext>
              </a:extLst>
            </p:cNvPr>
            <p:cNvCxnSpPr>
              <a:cxnSpLocks/>
            </p:cNvCxnSpPr>
            <p:nvPr/>
          </p:nvCxnSpPr>
          <p:spPr>
            <a:xfrm>
              <a:off x="2639125" y="2743741"/>
              <a:ext cx="411357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diamon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64">
              <a:extLst>
                <a:ext uri="{FF2B5EF4-FFF2-40B4-BE49-F238E27FC236}">
                  <a16:creationId xmlns:a16="http://schemas.microsoft.com/office/drawing/2014/main" id="{BE25650B-7684-62E8-328B-DAE8D7347D35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2952004" y="2842218"/>
              <a:ext cx="196955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40">
            <a:extLst>
              <a:ext uri="{FF2B5EF4-FFF2-40B4-BE49-F238E27FC236}">
                <a16:creationId xmlns:a16="http://schemas.microsoft.com/office/drawing/2014/main" id="{5AAD7FE3-69C0-DEC0-48DD-D9D31FE6EC14}"/>
              </a:ext>
            </a:extLst>
          </p:cNvPr>
          <p:cNvSpPr txBox="1"/>
          <p:nvPr/>
        </p:nvSpPr>
        <p:spPr>
          <a:xfrm>
            <a:off x="7035594" y="4699065"/>
            <a:ext cx="1419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Evaluación del desempeño</a:t>
            </a:r>
          </a:p>
        </p:txBody>
      </p:sp>
      <p:sp>
        <p:nvSpPr>
          <p:cNvPr id="7" name="TextBox 42">
            <a:extLst>
              <a:ext uri="{FF2B5EF4-FFF2-40B4-BE49-F238E27FC236}">
                <a16:creationId xmlns:a16="http://schemas.microsoft.com/office/drawing/2014/main" id="{EF4A88C4-93C7-16A3-8356-C1E8B7E4A6AD}"/>
              </a:ext>
            </a:extLst>
          </p:cNvPr>
          <p:cNvSpPr txBox="1"/>
          <p:nvPr/>
        </p:nvSpPr>
        <p:spPr>
          <a:xfrm>
            <a:off x="5184054" y="2270873"/>
            <a:ext cx="1158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Soporte</a:t>
            </a:r>
          </a:p>
        </p:txBody>
      </p:sp>
      <p:cxnSp>
        <p:nvCxnSpPr>
          <p:cNvPr id="8" name="Straight Connector 63">
            <a:extLst>
              <a:ext uri="{FF2B5EF4-FFF2-40B4-BE49-F238E27FC236}">
                <a16:creationId xmlns:a16="http://schemas.microsoft.com/office/drawing/2014/main" id="{5561C9A6-5105-1544-1736-206036CF917B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940519" y="2062780"/>
            <a:ext cx="2433" cy="75180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diamon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64">
            <a:extLst>
              <a:ext uri="{FF2B5EF4-FFF2-40B4-BE49-F238E27FC236}">
                <a16:creationId xmlns:a16="http://schemas.microsoft.com/office/drawing/2014/main" id="{407BB9D0-26B3-56D1-6CA9-E201BD805881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455011" y="2550721"/>
            <a:ext cx="22165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297C5ACF-43D6-A8FB-2283-B0BCFABFC4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8614" r="2754" b="10861"/>
          <a:stretch/>
        </p:blipFill>
        <p:spPr>
          <a:xfrm>
            <a:off x="8172871" y="6169113"/>
            <a:ext cx="669384" cy="569641"/>
          </a:xfrm>
          <a:prstGeom prst="rect">
            <a:avLst/>
          </a:prstGeom>
        </p:spPr>
      </p:pic>
      <p:cxnSp>
        <p:nvCxnSpPr>
          <p:cNvPr id="3" name="Straight Connector 63">
            <a:extLst>
              <a:ext uri="{FF2B5EF4-FFF2-40B4-BE49-F238E27FC236}">
                <a16:creationId xmlns:a16="http://schemas.microsoft.com/office/drawing/2014/main" id="{7E5D1E2D-836B-3A91-F185-E50AC666B0A2}"/>
              </a:ext>
            </a:extLst>
          </p:cNvPr>
          <p:cNvCxnSpPr>
            <a:cxnSpLocks/>
          </p:cNvCxnSpPr>
          <p:nvPr/>
        </p:nvCxnSpPr>
        <p:spPr>
          <a:xfrm>
            <a:off x="7159392" y="4266551"/>
            <a:ext cx="4377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diamon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64">
            <a:extLst>
              <a:ext uri="{FF2B5EF4-FFF2-40B4-BE49-F238E27FC236}">
                <a16:creationId xmlns:a16="http://schemas.microsoft.com/office/drawing/2014/main" id="{D05DC2AE-CEED-D53B-C15F-04E7278ED60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486313" y="4377377"/>
            <a:ext cx="22165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41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35615-C20A-67B9-588F-601F6D2F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79" y="636951"/>
            <a:ext cx="7837900" cy="724376"/>
          </a:xfrm>
        </p:spPr>
        <p:txBody>
          <a:bodyPr/>
          <a:lstStyle/>
          <a:p>
            <a:r>
              <a:rPr lang="es-CL" sz="3000" dirty="0">
                <a:solidFill>
                  <a:srgbClr val="292F60"/>
                </a:solidFill>
                <a:latin typeface="Century Gothic" panose="020B0502020202020204" pitchFamily="34" charset="0"/>
              </a:rPr>
              <a:t>Periferia asociada a los tipos de Activos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F3FC628-444B-7BE5-2A28-9FC548079A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69297" y="1752602"/>
            <a:ext cx="3857625" cy="36861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 sz="1350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914EBB21-7AE2-0E4E-490C-C3F7D6486F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62178" y="1945483"/>
            <a:ext cx="3471863" cy="3300413"/>
          </a:xfrm>
          <a:prstGeom prst="flowChartSummingJunction">
            <a:avLst/>
          </a:prstGeom>
          <a:solidFill>
            <a:srgbClr val="FFFF99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7709608-D44A-41C9-A95E-12EBCCBAA2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48016" y="2867027"/>
            <a:ext cx="1500188" cy="1457325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800" i="1"/>
              <a:t>Activo</a:t>
            </a:r>
          </a:p>
          <a:p>
            <a:pPr algn="ctr"/>
            <a:r>
              <a:rPr lang="es-ES" sz="1800" i="1"/>
              <a:t>Físico</a:t>
            </a:r>
            <a:endParaRPr lang="es-ES" sz="180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8D79EA0-B14C-DD78-3ECD-52749F4947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590753" y="3355183"/>
            <a:ext cx="84296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s-ES" sz="1050"/>
              <a:t>Activos</a:t>
            </a:r>
          </a:p>
          <a:p>
            <a:pPr algn="ctr"/>
            <a:r>
              <a:rPr lang="es-ES" sz="1050"/>
              <a:t>Financieros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1D9424F-1FB2-FC3B-B9AF-EB00B3AFBE4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976643" y="2133602"/>
            <a:ext cx="64412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s-ES" sz="1200" b="1"/>
              <a:t>Activo </a:t>
            </a:r>
          </a:p>
          <a:p>
            <a:pPr algn="ctr"/>
            <a:r>
              <a:rPr lang="es-ES" sz="1200" b="1"/>
              <a:t>Humano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6F5BEB52-9494-DBDD-68DA-6F466A0B10C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32739" y="3398046"/>
            <a:ext cx="912019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1050"/>
              <a:t>Activos de Información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AAFBBF5F-08D8-8E04-C8AC-7B8FE47C466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900441" y="4576765"/>
            <a:ext cx="79533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s-ES" sz="1050"/>
              <a:t>Activos</a:t>
            </a:r>
          </a:p>
          <a:p>
            <a:pPr algn="ctr"/>
            <a:r>
              <a:rPr lang="es-ES" sz="1050"/>
              <a:t>Intangibles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1B8C18-E4C7-D437-D914-701F785E12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97997" y="2717008"/>
            <a:ext cx="1800225" cy="1757363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 sz="1350"/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731CA96A-DF65-A04B-3F1F-D4752620A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09" y="1612104"/>
            <a:ext cx="2631804" cy="1076123"/>
          </a:xfrm>
          <a:prstGeom prst="wedgeRoundRectCallout">
            <a:avLst>
              <a:gd name="adj1" fmla="val 99286"/>
              <a:gd name="adj2" fmla="val 63270"/>
              <a:gd name="adj3" fmla="val 16667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s-ES" sz="1400" dirty="0">
                <a:latin typeface="Times New Roman" pitchFamily="18" charset="0"/>
              </a:rPr>
              <a:t>Motivación, </a:t>
            </a:r>
          </a:p>
          <a:p>
            <a:pPr algn="ctr">
              <a:lnSpc>
                <a:spcPct val="90000"/>
              </a:lnSpc>
            </a:pPr>
            <a:r>
              <a:rPr lang="es-ES" sz="1400" dirty="0">
                <a:latin typeface="Times New Roman" pitchFamily="18" charset="0"/>
              </a:rPr>
              <a:t>Comunicación, </a:t>
            </a:r>
          </a:p>
          <a:p>
            <a:pPr algn="ctr">
              <a:lnSpc>
                <a:spcPct val="90000"/>
              </a:lnSpc>
            </a:pPr>
            <a:r>
              <a:rPr lang="es-ES" sz="1400" dirty="0">
                <a:latin typeface="Times New Roman" pitchFamily="18" charset="0"/>
              </a:rPr>
              <a:t>Roles y responsabilidades, Conocimiento y Experiencia, Liderazgo y trabajo en equipo. </a:t>
            </a: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A9F3F738-146D-E9D3-5D0C-406108440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3300" y="4710114"/>
            <a:ext cx="2565326" cy="956555"/>
          </a:xfrm>
          <a:prstGeom prst="wedgeRoundRectCallout">
            <a:avLst>
              <a:gd name="adj1" fmla="val -99468"/>
              <a:gd name="adj2" fmla="val -89675"/>
              <a:gd name="adj3" fmla="val 16667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1200" dirty="0">
                <a:latin typeface="Times New Roman" pitchFamily="18" charset="0"/>
              </a:rPr>
              <a:t>Reputación, Imagen, moral,</a:t>
            </a:r>
          </a:p>
          <a:p>
            <a:pPr algn="ctr"/>
            <a:r>
              <a:rPr lang="es-ES" sz="1200" dirty="0">
                <a:latin typeface="Times New Roman" pitchFamily="18" charset="0"/>
              </a:rPr>
              <a:t>Restricciones,</a:t>
            </a:r>
          </a:p>
          <a:p>
            <a:pPr algn="ctr"/>
            <a:r>
              <a:rPr lang="es-ES" sz="1200" dirty="0">
                <a:latin typeface="Times New Roman" pitchFamily="18" charset="0"/>
              </a:rPr>
              <a:t>Impacto social,</a:t>
            </a:r>
          </a:p>
          <a:p>
            <a:pPr algn="ctr"/>
            <a:r>
              <a:rPr lang="es-ES" sz="1200" dirty="0">
                <a:latin typeface="Times New Roman" pitchFamily="18" charset="0"/>
              </a:rPr>
              <a:t>Propiedad Intelectual.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DD37FBD-5BA9-888A-801C-E921BF2BA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09" y="4008098"/>
            <a:ext cx="2631804" cy="627512"/>
          </a:xfrm>
          <a:prstGeom prst="wedgeRoundRectCallout">
            <a:avLst>
              <a:gd name="adj1" fmla="val 69426"/>
              <a:gd name="adj2" fmla="val -81079"/>
              <a:gd name="adj3" fmla="val 16667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1200" dirty="0">
                <a:latin typeface="Times New Roman" pitchFamily="18" charset="0"/>
              </a:rPr>
              <a:t>Costo del ciclo de vida, </a:t>
            </a:r>
          </a:p>
          <a:p>
            <a:pPr algn="ctr"/>
            <a:r>
              <a:rPr lang="es-ES" sz="1200" dirty="0">
                <a:latin typeface="Times New Roman" pitchFamily="18" charset="0"/>
              </a:rPr>
              <a:t>Criterio de inversión de capital, Costos de operación.</a:t>
            </a:r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473953D8-85F1-E9BE-F0B3-715331750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9042" y="3128480"/>
            <a:ext cx="2063181" cy="879618"/>
          </a:xfrm>
          <a:prstGeom prst="wedgeRoundRectCallout">
            <a:avLst>
              <a:gd name="adj1" fmla="val -139894"/>
              <a:gd name="adj2" fmla="val -31986"/>
              <a:gd name="adj3" fmla="val 16667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1200" dirty="0">
                <a:latin typeface="Times New Roman" pitchFamily="18" charset="0"/>
              </a:rPr>
              <a:t>Condiciones, </a:t>
            </a:r>
          </a:p>
          <a:p>
            <a:pPr algn="ctr"/>
            <a:r>
              <a:rPr lang="es-ES" sz="1200" dirty="0">
                <a:latin typeface="Times New Roman" pitchFamily="18" charset="0"/>
              </a:rPr>
              <a:t>Ejecución actividades, Costos y oportunidades.</a:t>
            </a:r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71349C23-7522-C1A8-0653-EB8A0CE82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3300" y="1316079"/>
            <a:ext cx="2962891" cy="936000"/>
          </a:xfrm>
          <a:prstGeom prst="wedgeRoundRectCallout">
            <a:avLst>
              <a:gd name="adj1" fmla="val -47444"/>
              <a:gd name="adj2" fmla="val 106213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tIns="0" bIns="0"/>
          <a:lstStyle/>
          <a:p>
            <a:pPr algn="ctr"/>
            <a:r>
              <a:rPr lang="es-ES" sz="1400" dirty="0">
                <a:latin typeface="Times New Roman" pitchFamily="18" charset="0"/>
              </a:rPr>
              <a:t>Contexto Vital: </a:t>
            </a:r>
          </a:p>
          <a:p>
            <a:pPr algn="ctr"/>
            <a:r>
              <a:rPr lang="es-ES" sz="1400" dirty="0">
                <a:latin typeface="Times New Roman" pitchFamily="18" charset="0"/>
              </a:rPr>
              <a:t>Negocios, objetivos, políticas, regulaciones, requerimientos de ejecución, gerencia de riesgo.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FDACAA2A-10EE-9FA1-F5AD-A7CCBB0B325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55172" y="3467102"/>
            <a:ext cx="12858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es-ES" sz="18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1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C8DF43C-78D7-8048-9287-A26C5B81C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585" y="126723"/>
            <a:ext cx="6823203" cy="724376"/>
          </a:xfrm>
        </p:spPr>
        <p:txBody>
          <a:bodyPr/>
          <a:lstStyle/>
          <a:p>
            <a:r>
              <a:rPr lang="es-419" sz="3000" b="1" dirty="0">
                <a:latin typeface="Century Gothic" panose="020B0502020202020204" pitchFamily="34" charset="0"/>
                <a:cs typeface="Arial" pitchFamily="34" charset="0"/>
              </a:rPr>
              <a:t>Principales Brechas encontradas</a:t>
            </a:r>
            <a:endParaRPr lang="es-419" sz="3000" b="0" dirty="0">
              <a:solidFill>
                <a:srgbClr val="1F4969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72">
            <a:extLst>
              <a:ext uri="{FF2B5EF4-FFF2-40B4-BE49-F238E27FC236}">
                <a16:creationId xmlns:a16="http://schemas.microsoft.com/office/drawing/2014/main" id="{809F06C2-1460-EE93-1738-00AAF5621F58}"/>
              </a:ext>
            </a:extLst>
          </p:cNvPr>
          <p:cNvSpPr txBox="1"/>
          <p:nvPr/>
        </p:nvSpPr>
        <p:spPr>
          <a:xfrm>
            <a:off x="390553" y="3351849"/>
            <a:ext cx="2244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Visión Integral</a:t>
            </a:r>
          </a:p>
        </p:txBody>
      </p:sp>
      <p:sp>
        <p:nvSpPr>
          <p:cNvPr id="34" name="Rectangle 73">
            <a:extLst>
              <a:ext uri="{FF2B5EF4-FFF2-40B4-BE49-F238E27FC236}">
                <a16:creationId xmlns:a16="http://schemas.microsoft.com/office/drawing/2014/main" id="{D47FC1B8-7092-6E9E-80E7-8E365FB01EA0}"/>
              </a:ext>
            </a:extLst>
          </p:cNvPr>
          <p:cNvSpPr/>
          <p:nvPr/>
        </p:nvSpPr>
        <p:spPr>
          <a:xfrm>
            <a:off x="701321" y="4264003"/>
            <a:ext cx="17679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Poca Alineación</a:t>
            </a:r>
          </a:p>
        </p:txBody>
      </p:sp>
      <p:sp>
        <p:nvSpPr>
          <p:cNvPr id="35" name="Rectangle 74">
            <a:extLst>
              <a:ext uri="{FF2B5EF4-FFF2-40B4-BE49-F238E27FC236}">
                <a16:creationId xmlns:a16="http://schemas.microsoft.com/office/drawing/2014/main" id="{DA2959D6-8FCD-F560-6C62-6CBD32EF00E2}"/>
              </a:ext>
            </a:extLst>
          </p:cNvPr>
          <p:cNvSpPr/>
          <p:nvPr/>
        </p:nvSpPr>
        <p:spPr>
          <a:xfrm>
            <a:off x="328494" y="4639607"/>
            <a:ext cx="2140729" cy="69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419" sz="1400" b="1" dirty="0">
                <a:solidFill>
                  <a:schemeClr val="bg1">
                    <a:lumMod val="6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Vertical</a:t>
            </a:r>
          </a:p>
          <a:p>
            <a:pPr algn="ctr">
              <a:lnSpc>
                <a:spcPct val="150000"/>
              </a:lnSpc>
            </a:pPr>
            <a:r>
              <a:rPr lang="es-419" sz="1400" b="1" dirty="0">
                <a:solidFill>
                  <a:schemeClr val="bg1">
                    <a:lumMod val="6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Horizontal</a:t>
            </a:r>
          </a:p>
        </p:txBody>
      </p:sp>
      <p:sp>
        <p:nvSpPr>
          <p:cNvPr id="36" name="TextBox 88">
            <a:extLst>
              <a:ext uri="{FF2B5EF4-FFF2-40B4-BE49-F238E27FC236}">
                <a16:creationId xmlns:a16="http://schemas.microsoft.com/office/drawing/2014/main" id="{D0E89E86-D274-A0D4-88F4-E5B7ABC57CBD}"/>
              </a:ext>
            </a:extLst>
          </p:cNvPr>
          <p:cNvSpPr txBox="1"/>
          <p:nvPr/>
        </p:nvSpPr>
        <p:spPr>
          <a:xfrm>
            <a:off x="2897166" y="3351849"/>
            <a:ext cx="3075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Visión a largo plazo</a:t>
            </a:r>
          </a:p>
        </p:txBody>
      </p:sp>
      <p:sp>
        <p:nvSpPr>
          <p:cNvPr id="37" name="Rectangle 89">
            <a:extLst>
              <a:ext uri="{FF2B5EF4-FFF2-40B4-BE49-F238E27FC236}">
                <a16:creationId xmlns:a16="http://schemas.microsoft.com/office/drawing/2014/main" id="{7874F02F-5A5C-8A83-C146-B57CBDFD7C62}"/>
              </a:ext>
            </a:extLst>
          </p:cNvPr>
          <p:cNvSpPr/>
          <p:nvPr/>
        </p:nvSpPr>
        <p:spPr>
          <a:xfrm>
            <a:off x="3187167" y="4156281"/>
            <a:ext cx="2495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No se considera el ciclo de vida total del activo</a:t>
            </a:r>
          </a:p>
        </p:txBody>
      </p:sp>
      <p:sp>
        <p:nvSpPr>
          <p:cNvPr id="38" name="Rectangle 90">
            <a:extLst>
              <a:ext uri="{FF2B5EF4-FFF2-40B4-BE49-F238E27FC236}">
                <a16:creationId xmlns:a16="http://schemas.microsoft.com/office/drawing/2014/main" id="{386610E1-AB8F-A352-5C65-8FABF56B36AD}"/>
              </a:ext>
            </a:extLst>
          </p:cNvPr>
          <p:cNvSpPr/>
          <p:nvPr/>
        </p:nvSpPr>
        <p:spPr>
          <a:xfrm>
            <a:off x="3438420" y="4639607"/>
            <a:ext cx="1993082" cy="102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419" sz="1400" b="1" dirty="0">
                <a:solidFill>
                  <a:schemeClr val="bg1">
                    <a:lumMod val="6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Desde la necesidad hasta el cese de responsabilidades</a:t>
            </a:r>
          </a:p>
        </p:txBody>
      </p:sp>
      <p:sp>
        <p:nvSpPr>
          <p:cNvPr id="42" name="TextBox 119">
            <a:extLst>
              <a:ext uri="{FF2B5EF4-FFF2-40B4-BE49-F238E27FC236}">
                <a16:creationId xmlns:a16="http://schemas.microsoft.com/office/drawing/2014/main" id="{A136FBAB-53E8-81B6-A5E0-44677E3F202D}"/>
              </a:ext>
            </a:extLst>
          </p:cNvPr>
          <p:cNvSpPr txBox="1"/>
          <p:nvPr/>
        </p:nvSpPr>
        <p:spPr>
          <a:xfrm>
            <a:off x="6336522" y="3351847"/>
            <a:ext cx="2495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Sostenibilidad de los cambios</a:t>
            </a:r>
          </a:p>
        </p:txBody>
      </p:sp>
      <p:sp>
        <p:nvSpPr>
          <p:cNvPr id="43" name="Rectangle 120">
            <a:extLst>
              <a:ext uri="{FF2B5EF4-FFF2-40B4-BE49-F238E27FC236}">
                <a16:creationId xmlns:a16="http://schemas.microsoft.com/office/drawing/2014/main" id="{73AE4B7F-DC16-FA10-C0CD-AD62896D9913}"/>
              </a:ext>
            </a:extLst>
          </p:cNvPr>
          <p:cNvSpPr/>
          <p:nvPr/>
        </p:nvSpPr>
        <p:spPr>
          <a:xfrm>
            <a:off x="6386892" y="4156281"/>
            <a:ext cx="2398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Resistencia a nuevas prácticas</a:t>
            </a:r>
          </a:p>
        </p:txBody>
      </p:sp>
      <p:sp>
        <p:nvSpPr>
          <p:cNvPr id="48" name="Rectangle 141">
            <a:extLst>
              <a:ext uri="{FF2B5EF4-FFF2-40B4-BE49-F238E27FC236}">
                <a16:creationId xmlns:a16="http://schemas.microsoft.com/office/drawing/2014/main" id="{B434C3E5-1785-8677-25E0-05DBDFBD33F8}"/>
              </a:ext>
            </a:extLst>
          </p:cNvPr>
          <p:cNvSpPr/>
          <p:nvPr/>
        </p:nvSpPr>
        <p:spPr>
          <a:xfrm>
            <a:off x="3898634" y="1969447"/>
            <a:ext cx="1072661" cy="11876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013"/>
          </a:p>
        </p:txBody>
      </p:sp>
      <p:sp>
        <p:nvSpPr>
          <p:cNvPr id="49" name="Rectangle 80">
            <a:extLst>
              <a:ext uri="{FF2B5EF4-FFF2-40B4-BE49-F238E27FC236}">
                <a16:creationId xmlns:a16="http://schemas.microsoft.com/office/drawing/2014/main" id="{E4D7FB5E-3FC3-B5FD-D783-99D22206893A}"/>
              </a:ext>
            </a:extLst>
          </p:cNvPr>
          <p:cNvSpPr/>
          <p:nvPr/>
        </p:nvSpPr>
        <p:spPr>
          <a:xfrm>
            <a:off x="3898634" y="1917625"/>
            <a:ext cx="1072661" cy="1187646"/>
          </a:xfrm>
          <a:prstGeom prst="rect">
            <a:avLst/>
          </a:prstGeom>
          <a:solidFill>
            <a:srgbClr val="7D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013"/>
          </a:p>
        </p:txBody>
      </p:sp>
      <p:sp>
        <p:nvSpPr>
          <p:cNvPr id="51" name="Flowchart: Extract 81">
            <a:extLst>
              <a:ext uri="{FF2B5EF4-FFF2-40B4-BE49-F238E27FC236}">
                <a16:creationId xmlns:a16="http://schemas.microsoft.com/office/drawing/2014/main" id="{84B0D68C-4B53-07E4-DFFC-91A26070F7A4}"/>
              </a:ext>
            </a:extLst>
          </p:cNvPr>
          <p:cNvSpPr/>
          <p:nvPr/>
        </p:nvSpPr>
        <p:spPr>
          <a:xfrm rot="10800000">
            <a:off x="4309671" y="3138711"/>
            <a:ext cx="250581" cy="158262"/>
          </a:xfrm>
          <a:prstGeom prst="flowChartExtra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013"/>
          </a:p>
        </p:txBody>
      </p:sp>
      <p:sp>
        <p:nvSpPr>
          <p:cNvPr id="53" name="Rectangle 140">
            <a:extLst>
              <a:ext uri="{FF2B5EF4-FFF2-40B4-BE49-F238E27FC236}">
                <a16:creationId xmlns:a16="http://schemas.microsoft.com/office/drawing/2014/main" id="{9C7E49B2-124E-ED10-5B63-89BECBCEBA2D}"/>
              </a:ext>
            </a:extLst>
          </p:cNvPr>
          <p:cNvSpPr/>
          <p:nvPr/>
        </p:nvSpPr>
        <p:spPr>
          <a:xfrm>
            <a:off x="976644" y="1969447"/>
            <a:ext cx="1072661" cy="118764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013"/>
          </a:p>
        </p:txBody>
      </p:sp>
      <p:sp>
        <p:nvSpPr>
          <p:cNvPr id="54" name="Rectangle 1">
            <a:extLst>
              <a:ext uri="{FF2B5EF4-FFF2-40B4-BE49-F238E27FC236}">
                <a16:creationId xmlns:a16="http://schemas.microsoft.com/office/drawing/2014/main" id="{CF138032-7ACA-A474-EC95-3EF7A6094018}"/>
              </a:ext>
            </a:extLst>
          </p:cNvPr>
          <p:cNvSpPr/>
          <p:nvPr/>
        </p:nvSpPr>
        <p:spPr>
          <a:xfrm>
            <a:off x="976644" y="1917625"/>
            <a:ext cx="1072661" cy="11876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013"/>
          </a:p>
        </p:txBody>
      </p:sp>
      <p:sp>
        <p:nvSpPr>
          <p:cNvPr id="55" name="Flowchart: Extract 2">
            <a:extLst>
              <a:ext uri="{FF2B5EF4-FFF2-40B4-BE49-F238E27FC236}">
                <a16:creationId xmlns:a16="http://schemas.microsoft.com/office/drawing/2014/main" id="{11985191-B877-E249-9BEA-74DE66CB014E}"/>
              </a:ext>
            </a:extLst>
          </p:cNvPr>
          <p:cNvSpPr/>
          <p:nvPr/>
        </p:nvSpPr>
        <p:spPr>
          <a:xfrm rot="10800000">
            <a:off x="1387681" y="3138711"/>
            <a:ext cx="250581" cy="158262"/>
          </a:xfrm>
          <a:prstGeom prst="flowChartExtra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013"/>
          </a:p>
        </p:txBody>
      </p:sp>
      <p:sp>
        <p:nvSpPr>
          <p:cNvPr id="56" name="Freeform 231">
            <a:extLst>
              <a:ext uri="{FF2B5EF4-FFF2-40B4-BE49-F238E27FC236}">
                <a16:creationId xmlns:a16="http://schemas.microsoft.com/office/drawing/2014/main" id="{774C2970-488E-8DA3-E355-435FD30C977D}"/>
              </a:ext>
            </a:extLst>
          </p:cNvPr>
          <p:cNvSpPr>
            <a:spLocks noEditPoints="1"/>
          </p:cNvSpPr>
          <p:nvPr/>
        </p:nvSpPr>
        <p:spPr bwMode="auto">
          <a:xfrm>
            <a:off x="1201479" y="2178221"/>
            <a:ext cx="634279" cy="620330"/>
          </a:xfrm>
          <a:custGeom>
            <a:avLst/>
            <a:gdLst>
              <a:gd name="T0" fmla="*/ 20 w 64"/>
              <a:gd name="T1" fmla="*/ 40 h 74"/>
              <a:gd name="T2" fmla="*/ 20 w 64"/>
              <a:gd name="T3" fmla="*/ 34 h 74"/>
              <a:gd name="T4" fmla="*/ 44 w 64"/>
              <a:gd name="T5" fmla="*/ 17 h 74"/>
              <a:gd name="T6" fmla="*/ 19 w 64"/>
              <a:gd name="T7" fmla="*/ 33 h 74"/>
              <a:gd name="T8" fmla="*/ 48 w 64"/>
              <a:gd name="T9" fmla="*/ 19 h 74"/>
              <a:gd name="T10" fmla="*/ 19 w 64"/>
              <a:gd name="T11" fmla="*/ 25 h 74"/>
              <a:gd name="T12" fmla="*/ 33 w 64"/>
              <a:gd name="T13" fmla="*/ 17 h 74"/>
              <a:gd name="T14" fmla="*/ 16 w 64"/>
              <a:gd name="T15" fmla="*/ 23 h 74"/>
              <a:gd name="T16" fmla="*/ 38 w 64"/>
              <a:gd name="T17" fmla="*/ 72 h 74"/>
              <a:gd name="T18" fmla="*/ 31 w 64"/>
              <a:gd name="T19" fmla="*/ 74 h 74"/>
              <a:gd name="T20" fmla="*/ 23 w 64"/>
              <a:gd name="T21" fmla="*/ 68 h 74"/>
              <a:gd name="T22" fmla="*/ 26 w 64"/>
              <a:gd name="T23" fmla="*/ 55 h 74"/>
              <a:gd name="T24" fmla="*/ 19 w 64"/>
              <a:gd name="T25" fmla="*/ 48 h 74"/>
              <a:gd name="T26" fmla="*/ 44 w 64"/>
              <a:gd name="T27" fmla="*/ 33 h 74"/>
              <a:gd name="T28" fmla="*/ 28 w 64"/>
              <a:gd name="T29" fmla="*/ 45 h 74"/>
              <a:gd name="T30" fmla="*/ 33 w 64"/>
              <a:gd name="T31" fmla="*/ 55 h 74"/>
              <a:gd name="T32" fmla="*/ 44 w 64"/>
              <a:gd name="T33" fmla="*/ 43 h 74"/>
              <a:gd name="T34" fmla="*/ 38 w 64"/>
              <a:gd name="T35" fmla="*/ 55 h 74"/>
              <a:gd name="T36" fmla="*/ 38 w 64"/>
              <a:gd name="T37" fmla="*/ 57 h 74"/>
              <a:gd name="T38" fmla="*/ 37 w 64"/>
              <a:gd name="T39" fmla="*/ 57 h 74"/>
              <a:gd name="T40" fmla="*/ 31 w 64"/>
              <a:gd name="T41" fmla="*/ 57 h 74"/>
              <a:gd name="T42" fmla="*/ 25 w 64"/>
              <a:gd name="T43" fmla="*/ 59 h 74"/>
              <a:gd name="T44" fmla="*/ 28 w 64"/>
              <a:gd name="T45" fmla="*/ 70 h 74"/>
              <a:gd name="T46" fmla="*/ 40 w 64"/>
              <a:gd name="T47" fmla="*/ 68 h 74"/>
              <a:gd name="T48" fmla="*/ 46 w 64"/>
              <a:gd name="T49" fmla="*/ 5 h 74"/>
              <a:gd name="T50" fmla="*/ 44 w 64"/>
              <a:gd name="T51" fmla="*/ 13 h 74"/>
              <a:gd name="T52" fmla="*/ 48 w 64"/>
              <a:gd name="T53" fmla="*/ 4 h 74"/>
              <a:gd name="T54" fmla="*/ 16 w 64"/>
              <a:gd name="T55" fmla="*/ 58 h 74"/>
              <a:gd name="T56" fmla="*/ 18 w 64"/>
              <a:gd name="T57" fmla="*/ 59 h 74"/>
              <a:gd name="T58" fmla="*/ 53 w 64"/>
              <a:gd name="T59" fmla="*/ 21 h 74"/>
              <a:gd name="T60" fmla="*/ 60 w 64"/>
              <a:gd name="T61" fmla="*/ 16 h 74"/>
              <a:gd name="T62" fmla="*/ 52 w 64"/>
              <a:gd name="T63" fmla="*/ 21 h 74"/>
              <a:gd name="T64" fmla="*/ 5 w 64"/>
              <a:gd name="T65" fmla="*/ 46 h 74"/>
              <a:gd name="T66" fmla="*/ 7 w 64"/>
              <a:gd name="T67" fmla="*/ 48 h 74"/>
              <a:gd name="T68" fmla="*/ 11 w 64"/>
              <a:gd name="T69" fmla="*/ 43 h 74"/>
              <a:gd name="T70" fmla="*/ 55 w 64"/>
              <a:gd name="T71" fmla="*/ 32 h 74"/>
              <a:gd name="T72" fmla="*/ 64 w 64"/>
              <a:gd name="T73" fmla="*/ 32 h 74"/>
              <a:gd name="T74" fmla="*/ 8 w 64"/>
              <a:gd name="T75" fmla="*/ 30 h 74"/>
              <a:gd name="T76" fmla="*/ 2 w 64"/>
              <a:gd name="T77" fmla="*/ 33 h 74"/>
              <a:gd name="T78" fmla="*/ 59 w 64"/>
              <a:gd name="T79" fmla="*/ 46 h 74"/>
              <a:gd name="T80" fmla="*/ 52 w 64"/>
              <a:gd name="T81" fmla="*/ 45 h 74"/>
              <a:gd name="T82" fmla="*/ 60 w 64"/>
              <a:gd name="T83" fmla="*/ 48 h 74"/>
              <a:gd name="T84" fmla="*/ 7 w 64"/>
              <a:gd name="T85" fmla="*/ 15 h 74"/>
              <a:gd name="T86" fmla="*/ 11 w 64"/>
              <a:gd name="T87" fmla="*/ 21 h 74"/>
              <a:gd name="T88" fmla="*/ 12 w 64"/>
              <a:gd name="T89" fmla="*/ 19 h 74"/>
              <a:gd name="T90" fmla="*/ 43 w 64"/>
              <a:gd name="T91" fmla="*/ 53 h 74"/>
              <a:gd name="T92" fmla="*/ 48 w 64"/>
              <a:gd name="T93" fmla="*/ 60 h 74"/>
              <a:gd name="T94" fmla="*/ 19 w 64"/>
              <a:gd name="T95" fmla="*/ 12 h 74"/>
              <a:gd name="T96" fmla="*/ 22 w 64"/>
              <a:gd name="T97" fmla="*/ 10 h 74"/>
              <a:gd name="T98" fmla="*/ 16 w 64"/>
              <a:gd name="T99" fmla="*/ 6 h 74"/>
              <a:gd name="T100" fmla="*/ 34 w 64"/>
              <a:gd name="T101" fmla="*/ 8 h 74"/>
              <a:gd name="T102" fmla="*/ 31 w 64"/>
              <a:gd name="T103" fmla="*/ 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4" h="74">
                <a:moveTo>
                  <a:pt x="48" y="27"/>
                </a:moveTo>
                <a:cubicBezTo>
                  <a:pt x="48" y="29"/>
                  <a:pt x="47" y="31"/>
                  <a:pt x="45" y="31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40"/>
                  <a:pt x="19" y="41"/>
                  <a:pt x="19" y="41"/>
                </a:cubicBezTo>
                <a:cubicBezTo>
                  <a:pt x="17" y="41"/>
                  <a:pt x="16" y="40"/>
                  <a:pt x="16" y="38"/>
                </a:cubicBezTo>
                <a:cubicBezTo>
                  <a:pt x="16" y="37"/>
                  <a:pt x="18" y="35"/>
                  <a:pt x="20" y="34"/>
                </a:cubicBezTo>
                <a:cubicBezTo>
                  <a:pt x="44" y="25"/>
                  <a:pt x="44" y="25"/>
                  <a:pt x="44" y="25"/>
                </a:cubicBezTo>
                <a:cubicBezTo>
                  <a:pt x="46" y="24"/>
                  <a:pt x="48" y="25"/>
                  <a:pt x="48" y="27"/>
                </a:cubicBezTo>
                <a:close/>
                <a:moveTo>
                  <a:pt x="44" y="17"/>
                </a:moveTo>
                <a:cubicBezTo>
                  <a:pt x="20" y="26"/>
                  <a:pt x="20" y="26"/>
                  <a:pt x="20" y="26"/>
                </a:cubicBezTo>
                <a:cubicBezTo>
                  <a:pt x="18" y="27"/>
                  <a:pt x="16" y="29"/>
                  <a:pt x="16" y="31"/>
                </a:cubicBezTo>
                <a:cubicBezTo>
                  <a:pt x="16" y="32"/>
                  <a:pt x="17" y="33"/>
                  <a:pt x="19" y="33"/>
                </a:cubicBezTo>
                <a:cubicBezTo>
                  <a:pt x="19" y="33"/>
                  <a:pt x="20" y="33"/>
                  <a:pt x="20" y="33"/>
                </a:cubicBezTo>
                <a:cubicBezTo>
                  <a:pt x="45" y="24"/>
                  <a:pt x="45" y="24"/>
                  <a:pt x="45" y="24"/>
                </a:cubicBezTo>
                <a:cubicBezTo>
                  <a:pt x="47" y="23"/>
                  <a:pt x="48" y="21"/>
                  <a:pt x="48" y="19"/>
                </a:cubicBezTo>
                <a:cubicBezTo>
                  <a:pt x="48" y="18"/>
                  <a:pt x="46" y="17"/>
                  <a:pt x="44" y="17"/>
                </a:cubicBezTo>
                <a:close/>
                <a:moveTo>
                  <a:pt x="16" y="23"/>
                </a:moveTo>
                <a:cubicBezTo>
                  <a:pt x="16" y="24"/>
                  <a:pt x="17" y="25"/>
                  <a:pt x="19" y="25"/>
                </a:cubicBezTo>
                <a:cubicBezTo>
                  <a:pt x="19" y="25"/>
                  <a:pt x="20" y="25"/>
                  <a:pt x="20" y="25"/>
                </a:cubicBezTo>
                <a:cubicBezTo>
                  <a:pt x="30" y="21"/>
                  <a:pt x="30" y="21"/>
                  <a:pt x="30" y="21"/>
                </a:cubicBezTo>
                <a:cubicBezTo>
                  <a:pt x="32" y="21"/>
                  <a:pt x="33" y="19"/>
                  <a:pt x="33" y="17"/>
                </a:cubicBezTo>
                <a:cubicBezTo>
                  <a:pt x="33" y="15"/>
                  <a:pt x="31" y="14"/>
                  <a:pt x="29" y="15"/>
                </a:cubicBezTo>
                <a:cubicBezTo>
                  <a:pt x="20" y="19"/>
                  <a:pt x="20" y="19"/>
                  <a:pt x="20" y="19"/>
                </a:cubicBezTo>
                <a:cubicBezTo>
                  <a:pt x="18" y="19"/>
                  <a:pt x="16" y="21"/>
                  <a:pt x="16" y="23"/>
                </a:cubicBezTo>
                <a:close/>
                <a:moveTo>
                  <a:pt x="42" y="59"/>
                </a:moveTo>
                <a:cubicBezTo>
                  <a:pt x="42" y="68"/>
                  <a:pt x="42" y="68"/>
                  <a:pt x="42" y="68"/>
                </a:cubicBezTo>
                <a:cubicBezTo>
                  <a:pt x="42" y="70"/>
                  <a:pt x="40" y="72"/>
                  <a:pt x="38" y="72"/>
                </a:cubicBezTo>
                <a:cubicBezTo>
                  <a:pt x="37" y="72"/>
                  <a:pt x="37" y="72"/>
                  <a:pt x="37" y="72"/>
                </a:cubicBezTo>
                <a:cubicBezTo>
                  <a:pt x="36" y="73"/>
                  <a:pt x="35" y="74"/>
                  <a:pt x="34" y="74"/>
                </a:cubicBezTo>
                <a:cubicBezTo>
                  <a:pt x="31" y="74"/>
                  <a:pt x="31" y="74"/>
                  <a:pt x="31" y="74"/>
                </a:cubicBezTo>
                <a:cubicBezTo>
                  <a:pt x="29" y="74"/>
                  <a:pt x="28" y="73"/>
                  <a:pt x="2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5" y="72"/>
                  <a:pt x="23" y="70"/>
                  <a:pt x="23" y="6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57"/>
                  <a:pt x="24" y="56"/>
                  <a:pt x="26" y="55"/>
                </a:cubicBezTo>
                <a:cubicBezTo>
                  <a:pt x="26" y="55"/>
                  <a:pt x="26" y="55"/>
                  <a:pt x="26" y="55"/>
                </a:cubicBezTo>
                <a:cubicBezTo>
                  <a:pt x="26" y="51"/>
                  <a:pt x="23" y="49"/>
                  <a:pt x="22" y="47"/>
                </a:cubicBezTo>
                <a:cubicBezTo>
                  <a:pt x="20" y="48"/>
                  <a:pt x="20" y="48"/>
                  <a:pt x="20" y="48"/>
                </a:cubicBezTo>
                <a:cubicBezTo>
                  <a:pt x="20" y="48"/>
                  <a:pt x="19" y="48"/>
                  <a:pt x="19" y="48"/>
                </a:cubicBezTo>
                <a:cubicBezTo>
                  <a:pt x="17" y="48"/>
                  <a:pt x="16" y="47"/>
                  <a:pt x="16" y="46"/>
                </a:cubicBezTo>
                <a:cubicBezTo>
                  <a:pt x="16" y="44"/>
                  <a:pt x="18" y="43"/>
                  <a:pt x="20" y="42"/>
                </a:cubicBezTo>
                <a:cubicBezTo>
                  <a:pt x="44" y="33"/>
                  <a:pt x="44" y="33"/>
                  <a:pt x="44" y="33"/>
                </a:cubicBezTo>
                <a:cubicBezTo>
                  <a:pt x="46" y="32"/>
                  <a:pt x="48" y="33"/>
                  <a:pt x="48" y="35"/>
                </a:cubicBezTo>
                <a:cubicBezTo>
                  <a:pt x="48" y="36"/>
                  <a:pt x="47" y="38"/>
                  <a:pt x="45" y="39"/>
                </a:cubicBezTo>
                <a:cubicBezTo>
                  <a:pt x="28" y="45"/>
                  <a:pt x="28" y="45"/>
                  <a:pt x="28" y="45"/>
                </a:cubicBezTo>
                <a:cubicBezTo>
                  <a:pt x="30" y="47"/>
                  <a:pt x="32" y="51"/>
                  <a:pt x="32" y="55"/>
                </a:cubicBezTo>
                <a:cubicBezTo>
                  <a:pt x="32" y="55"/>
                  <a:pt x="32" y="55"/>
                  <a:pt x="32" y="55"/>
                </a:cubicBezTo>
                <a:cubicBezTo>
                  <a:pt x="33" y="55"/>
                  <a:pt x="33" y="55"/>
                  <a:pt x="33" y="55"/>
                </a:cubicBezTo>
                <a:cubicBezTo>
                  <a:pt x="33" y="55"/>
                  <a:pt x="33" y="55"/>
                  <a:pt x="33" y="55"/>
                </a:cubicBezTo>
                <a:cubicBezTo>
                  <a:pt x="33" y="47"/>
                  <a:pt x="40" y="42"/>
                  <a:pt x="41" y="42"/>
                </a:cubicBezTo>
                <a:cubicBezTo>
                  <a:pt x="42" y="41"/>
                  <a:pt x="44" y="42"/>
                  <a:pt x="44" y="43"/>
                </a:cubicBezTo>
                <a:cubicBezTo>
                  <a:pt x="45" y="44"/>
                  <a:pt x="45" y="46"/>
                  <a:pt x="43" y="47"/>
                </a:cubicBezTo>
                <a:cubicBezTo>
                  <a:pt x="43" y="47"/>
                  <a:pt x="38" y="50"/>
                  <a:pt x="38" y="55"/>
                </a:cubicBezTo>
                <a:cubicBezTo>
                  <a:pt x="38" y="55"/>
                  <a:pt x="38" y="55"/>
                  <a:pt x="38" y="55"/>
                </a:cubicBezTo>
                <a:cubicBezTo>
                  <a:pt x="40" y="56"/>
                  <a:pt x="42" y="57"/>
                  <a:pt x="42" y="59"/>
                </a:cubicBezTo>
                <a:close/>
                <a:moveTo>
                  <a:pt x="40" y="59"/>
                </a:moveTo>
                <a:cubicBezTo>
                  <a:pt x="40" y="58"/>
                  <a:pt x="39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7" y="57"/>
                  <a:pt x="37" y="57"/>
                  <a:pt x="37" y="57"/>
                </a:cubicBezTo>
                <a:cubicBezTo>
                  <a:pt x="37" y="57"/>
                  <a:pt x="37" y="57"/>
                  <a:pt x="37" y="57"/>
                </a:cubicBezTo>
                <a:cubicBezTo>
                  <a:pt x="37" y="57"/>
                  <a:pt x="37" y="57"/>
                  <a:pt x="37" y="57"/>
                </a:cubicBezTo>
                <a:cubicBezTo>
                  <a:pt x="34" y="57"/>
                  <a:pt x="34" y="57"/>
                  <a:pt x="34" y="57"/>
                </a:cubicBezTo>
                <a:cubicBezTo>
                  <a:pt x="31" y="57"/>
                  <a:pt x="31" y="57"/>
                  <a:pt x="31" y="57"/>
                </a:cubicBezTo>
                <a:cubicBezTo>
                  <a:pt x="27" y="57"/>
                  <a:pt x="27" y="57"/>
                  <a:pt x="27" y="57"/>
                </a:cubicBezTo>
                <a:cubicBezTo>
                  <a:pt x="27" y="57"/>
                  <a:pt x="27" y="57"/>
                  <a:pt x="27" y="57"/>
                </a:cubicBezTo>
                <a:cubicBezTo>
                  <a:pt x="26" y="57"/>
                  <a:pt x="25" y="58"/>
                  <a:pt x="25" y="59"/>
                </a:cubicBezTo>
                <a:cubicBezTo>
                  <a:pt x="25" y="68"/>
                  <a:pt x="25" y="68"/>
                  <a:pt x="25" y="68"/>
                </a:cubicBezTo>
                <a:cubicBezTo>
                  <a:pt x="25" y="69"/>
                  <a:pt x="26" y="70"/>
                  <a:pt x="27" y="70"/>
                </a:cubicBezTo>
                <a:cubicBezTo>
                  <a:pt x="28" y="70"/>
                  <a:pt x="28" y="70"/>
                  <a:pt x="28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38" y="70"/>
                  <a:pt x="38" y="70"/>
                  <a:pt x="38" y="70"/>
                </a:cubicBezTo>
                <a:cubicBezTo>
                  <a:pt x="39" y="70"/>
                  <a:pt x="40" y="69"/>
                  <a:pt x="40" y="68"/>
                </a:cubicBezTo>
                <a:lnTo>
                  <a:pt x="40" y="59"/>
                </a:lnTo>
                <a:close/>
                <a:moveTo>
                  <a:pt x="48" y="4"/>
                </a:moveTo>
                <a:cubicBezTo>
                  <a:pt x="48" y="4"/>
                  <a:pt x="47" y="4"/>
                  <a:pt x="46" y="5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1"/>
                  <a:pt x="43" y="12"/>
                  <a:pt x="44" y="12"/>
                </a:cubicBezTo>
                <a:cubicBezTo>
                  <a:pt x="44" y="12"/>
                  <a:pt x="44" y="13"/>
                  <a:pt x="44" y="13"/>
                </a:cubicBezTo>
                <a:cubicBezTo>
                  <a:pt x="45" y="13"/>
                  <a:pt x="45" y="12"/>
                  <a:pt x="46" y="12"/>
                </a:cubicBezTo>
                <a:cubicBezTo>
                  <a:pt x="49" y="6"/>
                  <a:pt x="49" y="6"/>
                  <a:pt x="49" y="6"/>
                </a:cubicBezTo>
                <a:cubicBezTo>
                  <a:pt x="49" y="5"/>
                  <a:pt x="49" y="5"/>
                  <a:pt x="48" y="4"/>
                </a:cubicBezTo>
                <a:close/>
                <a:moveTo>
                  <a:pt x="21" y="51"/>
                </a:moveTo>
                <a:cubicBezTo>
                  <a:pt x="20" y="51"/>
                  <a:pt x="19" y="51"/>
                  <a:pt x="19" y="52"/>
                </a:cubicBezTo>
                <a:cubicBezTo>
                  <a:pt x="16" y="58"/>
                  <a:pt x="16" y="58"/>
                  <a:pt x="16" y="58"/>
                </a:cubicBezTo>
                <a:cubicBezTo>
                  <a:pt x="15" y="58"/>
                  <a:pt x="16" y="59"/>
                  <a:pt x="16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8" y="60"/>
                  <a:pt x="18" y="60"/>
                  <a:pt x="18" y="59"/>
                </a:cubicBezTo>
                <a:cubicBezTo>
                  <a:pt x="22" y="53"/>
                  <a:pt x="22" y="53"/>
                  <a:pt x="22" y="53"/>
                </a:cubicBezTo>
                <a:cubicBezTo>
                  <a:pt x="22" y="53"/>
                  <a:pt x="22" y="52"/>
                  <a:pt x="21" y="51"/>
                </a:cubicBezTo>
                <a:close/>
                <a:moveTo>
                  <a:pt x="53" y="21"/>
                </a:moveTo>
                <a:cubicBezTo>
                  <a:pt x="53" y="21"/>
                  <a:pt x="54" y="21"/>
                  <a:pt x="54" y="21"/>
                </a:cubicBezTo>
                <a:cubicBezTo>
                  <a:pt x="59" y="18"/>
                  <a:pt x="59" y="18"/>
                  <a:pt x="59" y="18"/>
                </a:cubicBezTo>
                <a:cubicBezTo>
                  <a:pt x="60" y="18"/>
                  <a:pt x="60" y="17"/>
                  <a:pt x="60" y="16"/>
                </a:cubicBezTo>
                <a:cubicBezTo>
                  <a:pt x="60" y="15"/>
                  <a:pt x="59" y="15"/>
                  <a:pt x="58" y="15"/>
                </a:cubicBezTo>
                <a:cubicBezTo>
                  <a:pt x="52" y="19"/>
                  <a:pt x="52" y="19"/>
                  <a:pt x="52" y="19"/>
                </a:cubicBezTo>
                <a:cubicBezTo>
                  <a:pt x="52" y="19"/>
                  <a:pt x="51" y="20"/>
                  <a:pt x="52" y="21"/>
                </a:cubicBezTo>
                <a:cubicBezTo>
                  <a:pt x="52" y="21"/>
                  <a:pt x="53" y="21"/>
                  <a:pt x="53" y="21"/>
                </a:cubicBezTo>
                <a:close/>
                <a:moveTo>
                  <a:pt x="11" y="43"/>
                </a:moveTo>
                <a:cubicBezTo>
                  <a:pt x="5" y="46"/>
                  <a:pt x="5" y="46"/>
                  <a:pt x="5" y="46"/>
                </a:cubicBezTo>
                <a:cubicBezTo>
                  <a:pt x="4" y="46"/>
                  <a:pt x="4" y="47"/>
                  <a:pt x="5" y="48"/>
                </a:cubicBezTo>
                <a:cubicBezTo>
                  <a:pt x="5" y="48"/>
                  <a:pt x="5" y="49"/>
                  <a:pt x="6" y="49"/>
                </a:cubicBezTo>
                <a:cubicBezTo>
                  <a:pt x="6" y="49"/>
                  <a:pt x="6" y="49"/>
                  <a:pt x="7" y="48"/>
                </a:cubicBezTo>
                <a:cubicBezTo>
                  <a:pt x="12" y="45"/>
                  <a:pt x="12" y="45"/>
                  <a:pt x="12" y="45"/>
                </a:cubicBezTo>
                <a:cubicBezTo>
                  <a:pt x="13" y="45"/>
                  <a:pt x="13" y="44"/>
                  <a:pt x="13" y="43"/>
                </a:cubicBezTo>
                <a:cubicBezTo>
                  <a:pt x="12" y="42"/>
                  <a:pt x="11" y="42"/>
                  <a:pt x="11" y="43"/>
                </a:cubicBezTo>
                <a:close/>
                <a:moveTo>
                  <a:pt x="63" y="30"/>
                </a:move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5" y="31"/>
                  <a:pt x="55" y="32"/>
                </a:cubicBezTo>
                <a:cubicBezTo>
                  <a:pt x="55" y="33"/>
                  <a:pt x="56" y="33"/>
                  <a:pt x="56" y="33"/>
                </a:cubicBezTo>
                <a:cubicBezTo>
                  <a:pt x="63" y="33"/>
                  <a:pt x="63" y="33"/>
                  <a:pt x="63" y="33"/>
                </a:cubicBezTo>
                <a:cubicBezTo>
                  <a:pt x="64" y="33"/>
                  <a:pt x="64" y="33"/>
                  <a:pt x="64" y="32"/>
                </a:cubicBezTo>
                <a:cubicBezTo>
                  <a:pt x="64" y="31"/>
                  <a:pt x="64" y="30"/>
                  <a:pt x="63" y="30"/>
                </a:cubicBezTo>
                <a:close/>
                <a:moveTo>
                  <a:pt x="10" y="32"/>
                </a:moveTo>
                <a:cubicBezTo>
                  <a:pt x="10" y="31"/>
                  <a:pt x="9" y="30"/>
                  <a:pt x="8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31"/>
                  <a:pt x="0" y="32"/>
                </a:cubicBezTo>
                <a:cubicBezTo>
                  <a:pt x="0" y="33"/>
                  <a:pt x="1" y="33"/>
                  <a:pt x="2" y="33"/>
                </a:cubicBezTo>
                <a:cubicBezTo>
                  <a:pt x="8" y="33"/>
                  <a:pt x="8" y="33"/>
                  <a:pt x="8" y="33"/>
                </a:cubicBezTo>
                <a:cubicBezTo>
                  <a:pt x="9" y="33"/>
                  <a:pt x="10" y="33"/>
                  <a:pt x="10" y="32"/>
                </a:cubicBezTo>
                <a:close/>
                <a:moveTo>
                  <a:pt x="59" y="46"/>
                </a:moveTo>
                <a:cubicBezTo>
                  <a:pt x="54" y="43"/>
                  <a:pt x="54" y="43"/>
                  <a:pt x="54" y="43"/>
                </a:cubicBezTo>
                <a:cubicBezTo>
                  <a:pt x="53" y="42"/>
                  <a:pt x="52" y="42"/>
                  <a:pt x="52" y="43"/>
                </a:cubicBezTo>
                <a:cubicBezTo>
                  <a:pt x="51" y="44"/>
                  <a:pt x="52" y="45"/>
                  <a:pt x="52" y="45"/>
                </a:cubicBezTo>
                <a:cubicBezTo>
                  <a:pt x="58" y="48"/>
                  <a:pt x="58" y="48"/>
                  <a:pt x="58" y="48"/>
                </a:cubicBezTo>
                <a:cubicBezTo>
                  <a:pt x="58" y="49"/>
                  <a:pt x="58" y="49"/>
                  <a:pt x="59" y="49"/>
                </a:cubicBezTo>
                <a:cubicBezTo>
                  <a:pt x="59" y="49"/>
                  <a:pt x="60" y="48"/>
                  <a:pt x="60" y="48"/>
                </a:cubicBezTo>
                <a:cubicBezTo>
                  <a:pt x="60" y="47"/>
                  <a:pt x="60" y="46"/>
                  <a:pt x="59" y="46"/>
                </a:cubicBezTo>
                <a:close/>
                <a:moveTo>
                  <a:pt x="12" y="19"/>
                </a:moveTo>
                <a:cubicBezTo>
                  <a:pt x="7" y="15"/>
                  <a:pt x="7" y="15"/>
                  <a:pt x="7" y="15"/>
                </a:cubicBezTo>
                <a:cubicBezTo>
                  <a:pt x="6" y="15"/>
                  <a:pt x="5" y="15"/>
                  <a:pt x="5" y="16"/>
                </a:cubicBezTo>
                <a:cubicBezTo>
                  <a:pt x="4" y="17"/>
                  <a:pt x="4" y="18"/>
                  <a:pt x="5" y="18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2" y="21"/>
                  <a:pt x="12" y="21"/>
                  <a:pt x="13" y="21"/>
                </a:cubicBezTo>
                <a:cubicBezTo>
                  <a:pt x="13" y="20"/>
                  <a:pt x="13" y="19"/>
                  <a:pt x="12" y="19"/>
                </a:cubicBezTo>
                <a:close/>
                <a:moveTo>
                  <a:pt x="46" y="52"/>
                </a:moveTo>
                <a:cubicBezTo>
                  <a:pt x="45" y="51"/>
                  <a:pt x="44" y="51"/>
                  <a:pt x="44" y="51"/>
                </a:cubicBezTo>
                <a:cubicBezTo>
                  <a:pt x="43" y="52"/>
                  <a:pt x="43" y="53"/>
                  <a:pt x="43" y="53"/>
                </a:cubicBezTo>
                <a:cubicBezTo>
                  <a:pt x="46" y="59"/>
                  <a:pt x="46" y="59"/>
                  <a:pt x="46" y="59"/>
                </a:cubicBezTo>
                <a:cubicBezTo>
                  <a:pt x="47" y="60"/>
                  <a:pt x="47" y="60"/>
                  <a:pt x="48" y="60"/>
                </a:cubicBezTo>
                <a:cubicBezTo>
                  <a:pt x="48" y="60"/>
                  <a:pt x="48" y="60"/>
                  <a:pt x="48" y="60"/>
                </a:cubicBezTo>
                <a:cubicBezTo>
                  <a:pt x="49" y="59"/>
                  <a:pt x="49" y="58"/>
                  <a:pt x="49" y="58"/>
                </a:cubicBezTo>
                <a:lnTo>
                  <a:pt x="46" y="52"/>
                </a:lnTo>
                <a:close/>
                <a:moveTo>
                  <a:pt x="19" y="12"/>
                </a:moveTo>
                <a:cubicBezTo>
                  <a:pt x="19" y="12"/>
                  <a:pt x="20" y="13"/>
                  <a:pt x="20" y="13"/>
                </a:cubicBezTo>
                <a:cubicBezTo>
                  <a:pt x="21" y="13"/>
                  <a:pt x="21" y="12"/>
                  <a:pt x="21" y="12"/>
                </a:cubicBezTo>
                <a:cubicBezTo>
                  <a:pt x="22" y="12"/>
                  <a:pt x="22" y="11"/>
                  <a:pt x="22" y="10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4"/>
                  <a:pt x="17" y="4"/>
                  <a:pt x="16" y="4"/>
                </a:cubicBezTo>
                <a:cubicBezTo>
                  <a:pt x="16" y="5"/>
                  <a:pt x="15" y="5"/>
                  <a:pt x="16" y="6"/>
                </a:cubicBezTo>
                <a:lnTo>
                  <a:pt x="19" y="12"/>
                </a:lnTo>
                <a:close/>
                <a:moveTo>
                  <a:pt x="32" y="9"/>
                </a:moveTo>
                <a:cubicBezTo>
                  <a:pt x="33" y="9"/>
                  <a:pt x="34" y="9"/>
                  <a:pt x="34" y="8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1"/>
                  <a:pt x="33" y="0"/>
                  <a:pt x="32" y="0"/>
                </a:cubicBezTo>
                <a:cubicBezTo>
                  <a:pt x="31" y="0"/>
                  <a:pt x="31" y="1"/>
                  <a:pt x="31" y="1"/>
                </a:cubicBezTo>
                <a:cubicBezTo>
                  <a:pt x="31" y="8"/>
                  <a:pt x="31" y="8"/>
                  <a:pt x="31" y="8"/>
                </a:cubicBezTo>
                <a:cubicBezTo>
                  <a:pt x="31" y="9"/>
                  <a:pt x="31" y="9"/>
                  <a:pt x="32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419" sz="1013"/>
          </a:p>
        </p:txBody>
      </p:sp>
      <p:sp>
        <p:nvSpPr>
          <p:cNvPr id="57" name="Rectangle 143">
            <a:extLst>
              <a:ext uri="{FF2B5EF4-FFF2-40B4-BE49-F238E27FC236}">
                <a16:creationId xmlns:a16="http://schemas.microsoft.com/office/drawing/2014/main" id="{45CE99C7-9FF3-4DA9-0AC7-D33AABBB24DD}"/>
              </a:ext>
            </a:extLst>
          </p:cNvPr>
          <p:cNvSpPr/>
          <p:nvPr/>
        </p:nvSpPr>
        <p:spPr>
          <a:xfrm>
            <a:off x="7034170" y="1969447"/>
            <a:ext cx="1072661" cy="1187646"/>
          </a:xfrm>
          <a:prstGeom prst="rect">
            <a:avLst/>
          </a:prstGeom>
          <a:solidFill>
            <a:srgbClr val="1F4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013"/>
          </a:p>
        </p:txBody>
      </p:sp>
      <p:sp>
        <p:nvSpPr>
          <p:cNvPr id="58" name="Rectangle 117">
            <a:extLst>
              <a:ext uri="{FF2B5EF4-FFF2-40B4-BE49-F238E27FC236}">
                <a16:creationId xmlns:a16="http://schemas.microsoft.com/office/drawing/2014/main" id="{EE408D95-C24F-25C5-4A66-3176D103B40E}"/>
              </a:ext>
            </a:extLst>
          </p:cNvPr>
          <p:cNvSpPr/>
          <p:nvPr/>
        </p:nvSpPr>
        <p:spPr>
          <a:xfrm>
            <a:off x="7034170" y="1917625"/>
            <a:ext cx="1072661" cy="1187646"/>
          </a:xfrm>
          <a:prstGeom prst="rect">
            <a:avLst/>
          </a:prstGeom>
          <a:solidFill>
            <a:srgbClr val="292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013"/>
          </a:p>
        </p:txBody>
      </p:sp>
      <p:sp>
        <p:nvSpPr>
          <p:cNvPr id="59" name="Flowchart: Extract 118">
            <a:extLst>
              <a:ext uri="{FF2B5EF4-FFF2-40B4-BE49-F238E27FC236}">
                <a16:creationId xmlns:a16="http://schemas.microsoft.com/office/drawing/2014/main" id="{8473CBDF-9346-BE11-2B46-AA6FBCB53626}"/>
              </a:ext>
            </a:extLst>
          </p:cNvPr>
          <p:cNvSpPr/>
          <p:nvPr/>
        </p:nvSpPr>
        <p:spPr>
          <a:xfrm rot="10800000">
            <a:off x="7445207" y="3138711"/>
            <a:ext cx="250581" cy="158262"/>
          </a:xfrm>
          <a:prstGeom prst="flowChartExtract">
            <a:avLst/>
          </a:prstGeom>
          <a:solidFill>
            <a:srgbClr val="1F4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013"/>
          </a:p>
        </p:txBody>
      </p:sp>
      <p:sp>
        <p:nvSpPr>
          <p:cNvPr id="60" name="Freeform 203">
            <a:extLst>
              <a:ext uri="{FF2B5EF4-FFF2-40B4-BE49-F238E27FC236}">
                <a16:creationId xmlns:a16="http://schemas.microsoft.com/office/drawing/2014/main" id="{364EC0E8-8C26-267E-E98F-4BDC53A0A19F}"/>
              </a:ext>
            </a:extLst>
          </p:cNvPr>
          <p:cNvSpPr>
            <a:spLocks noEditPoints="1"/>
          </p:cNvSpPr>
          <p:nvPr/>
        </p:nvSpPr>
        <p:spPr bwMode="auto">
          <a:xfrm>
            <a:off x="7313349" y="2241433"/>
            <a:ext cx="512213" cy="477294"/>
          </a:xfrm>
          <a:custGeom>
            <a:avLst/>
            <a:gdLst>
              <a:gd name="T0" fmla="*/ 64 w 76"/>
              <a:gd name="T1" fmla="*/ 52 h 72"/>
              <a:gd name="T2" fmla="*/ 59 w 76"/>
              <a:gd name="T3" fmla="*/ 50 h 72"/>
              <a:gd name="T4" fmla="*/ 60 w 76"/>
              <a:gd name="T5" fmla="*/ 40 h 72"/>
              <a:gd name="T6" fmla="*/ 43 w 76"/>
              <a:gd name="T7" fmla="*/ 23 h 72"/>
              <a:gd name="T8" fmla="*/ 32 w 76"/>
              <a:gd name="T9" fmla="*/ 51 h 72"/>
              <a:gd name="T10" fmla="*/ 52 w 76"/>
              <a:gd name="T11" fmla="*/ 53 h 72"/>
              <a:gd name="T12" fmla="*/ 54 w 76"/>
              <a:gd name="T13" fmla="*/ 56 h 72"/>
              <a:gd name="T14" fmla="*/ 65 w 76"/>
              <a:gd name="T15" fmla="*/ 70 h 72"/>
              <a:gd name="T16" fmla="*/ 74 w 76"/>
              <a:gd name="T17" fmla="*/ 70 h 72"/>
              <a:gd name="T18" fmla="*/ 43 w 76"/>
              <a:gd name="T19" fmla="*/ 53 h 72"/>
              <a:gd name="T20" fmla="*/ 30 w 76"/>
              <a:gd name="T21" fmla="*/ 40 h 72"/>
              <a:gd name="T22" fmla="*/ 43 w 76"/>
              <a:gd name="T23" fmla="*/ 26 h 72"/>
              <a:gd name="T24" fmla="*/ 57 w 76"/>
              <a:gd name="T25" fmla="*/ 40 h 72"/>
              <a:gd name="T26" fmla="*/ 43 w 76"/>
              <a:gd name="T27" fmla="*/ 53 h 72"/>
              <a:gd name="T28" fmla="*/ 55 w 76"/>
              <a:gd name="T29" fmla="*/ 53 h 72"/>
              <a:gd name="T30" fmla="*/ 55 w 76"/>
              <a:gd name="T31" fmla="*/ 51 h 72"/>
              <a:gd name="T32" fmla="*/ 57 w 76"/>
              <a:gd name="T33" fmla="*/ 51 h 72"/>
              <a:gd name="T34" fmla="*/ 72 w 76"/>
              <a:gd name="T35" fmla="*/ 68 h 72"/>
              <a:gd name="T36" fmla="*/ 58 w 76"/>
              <a:gd name="T37" fmla="*/ 58 h 72"/>
              <a:gd name="T38" fmla="*/ 57 w 76"/>
              <a:gd name="T39" fmla="*/ 55 h 72"/>
              <a:gd name="T40" fmla="*/ 59 w 76"/>
              <a:gd name="T41" fmla="*/ 54 h 72"/>
              <a:gd name="T42" fmla="*/ 60 w 76"/>
              <a:gd name="T43" fmla="*/ 53 h 72"/>
              <a:gd name="T44" fmla="*/ 72 w 76"/>
              <a:gd name="T45" fmla="*/ 64 h 72"/>
              <a:gd name="T46" fmla="*/ 36 w 76"/>
              <a:gd name="T47" fmla="*/ 33 h 72"/>
              <a:gd name="T48" fmla="*/ 36 w 76"/>
              <a:gd name="T49" fmla="*/ 48 h 72"/>
              <a:gd name="T50" fmla="*/ 35 w 76"/>
              <a:gd name="T51" fmla="*/ 48 h 72"/>
              <a:gd name="T52" fmla="*/ 36 w 76"/>
              <a:gd name="T53" fmla="*/ 31 h 72"/>
              <a:gd name="T54" fmla="*/ 54 w 76"/>
              <a:gd name="T55" fmla="*/ 61 h 72"/>
              <a:gd name="T56" fmla="*/ 49 w 76"/>
              <a:gd name="T57" fmla="*/ 57 h 72"/>
              <a:gd name="T58" fmla="*/ 36 w 76"/>
              <a:gd name="T59" fmla="*/ 67 h 72"/>
              <a:gd name="T60" fmla="*/ 34 w 76"/>
              <a:gd name="T61" fmla="*/ 55 h 72"/>
              <a:gd name="T62" fmla="*/ 21 w 76"/>
              <a:gd name="T63" fmla="*/ 52 h 72"/>
              <a:gd name="T64" fmla="*/ 30 w 76"/>
              <a:gd name="T65" fmla="*/ 53 h 72"/>
              <a:gd name="T66" fmla="*/ 20 w 76"/>
              <a:gd name="T67" fmla="*/ 50 h 72"/>
              <a:gd name="T68" fmla="*/ 25 w 76"/>
              <a:gd name="T69" fmla="*/ 36 h 72"/>
              <a:gd name="T70" fmla="*/ 19 w 76"/>
              <a:gd name="T71" fmla="*/ 34 h 72"/>
              <a:gd name="T72" fmla="*/ 34 w 76"/>
              <a:gd name="T73" fmla="*/ 19 h 72"/>
              <a:gd name="T74" fmla="*/ 36 w 76"/>
              <a:gd name="T75" fmla="*/ 23 h 72"/>
              <a:gd name="T76" fmla="*/ 49 w 76"/>
              <a:gd name="T77" fmla="*/ 21 h 72"/>
              <a:gd name="T78" fmla="*/ 52 w 76"/>
              <a:gd name="T79" fmla="*/ 23 h 72"/>
              <a:gd name="T80" fmla="*/ 67 w 76"/>
              <a:gd name="T81" fmla="*/ 34 h 72"/>
              <a:gd name="T82" fmla="*/ 61 w 76"/>
              <a:gd name="T83" fmla="*/ 36 h 72"/>
              <a:gd name="T84" fmla="*/ 61 w 76"/>
              <a:gd name="T85" fmla="*/ 45 h 72"/>
              <a:gd name="T86" fmla="*/ 66 w 76"/>
              <a:gd name="T87" fmla="*/ 42 h 72"/>
              <a:gd name="T88" fmla="*/ 66 w 76"/>
              <a:gd name="T89" fmla="*/ 51 h 72"/>
              <a:gd name="T90" fmla="*/ 70 w 76"/>
              <a:gd name="T91" fmla="*/ 35 h 72"/>
              <a:gd name="T92" fmla="*/ 0 w 76"/>
              <a:gd name="T93" fmla="*/ 35 h 72"/>
              <a:gd name="T94" fmla="*/ 56 w 76"/>
              <a:gd name="T95" fmla="*/ 63 h 72"/>
              <a:gd name="T96" fmla="*/ 54 w 76"/>
              <a:gd name="T97" fmla="*/ 61 h 72"/>
              <a:gd name="T98" fmla="*/ 51 w 76"/>
              <a:gd name="T99" fmla="*/ 19 h 72"/>
              <a:gd name="T100" fmla="*/ 66 w 76"/>
              <a:gd name="T101" fmla="*/ 28 h 72"/>
              <a:gd name="T102" fmla="*/ 49 w 76"/>
              <a:gd name="T103" fmla="*/ 19 h 72"/>
              <a:gd name="T104" fmla="*/ 36 w 76"/>
              <a:gd name="T105" fmla="*/ 3 h 72"/>
              <a:gd name="T106" fmla="*/ 34 w 76"/>
              <a:gd name="T107" fmla="*/ 17 h 72"/>
              <a:gd name="T108" fmla="*/ 34 w 76"/>
              <a:gd name="T109" fmla="*/ 3 h 72"/>
              <a:gd name="T110" fmla="*/ 19 w 76"/>
              <a:gd name="T111" fmla="*/ 19 h 72"/>
              <a:gd name="T112" fmla="*/ 28 w 76"/>
              <a:gd name="T113" fmla="*/ 4 h 72"/>
              <a:gd name="T114" fmla="*/ 17 w 76"/>
              <a:gd name="T115" fmla="*/ 34 h 72"/>
              <a:gd name="T116" fmla="*/ 18 w 76"/>
              <a:gd name="T117" fmla="*/ 21 h 72"/>
              <a:gd name="T118" fmla="*/ 18 w 76"/>
              <a:gd name="T119" fmla="*/ 49 h 72"/>
              <a:gd name="T120" fmla="*/ 17 w 76"/>
              <a:gd name="T121" fmla="*/ 36 h 72"/>
              <a:gd name="T122" fmla="*/ 19 w 76"/>
              <a:gd name="T123" fmla="*/ 51 h 72"/>
              <a:gd name="T124" fmla="*/ 4 w 76"/>
              <a:gd name="T125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" h="72">
                <a:moveTo>
                  <a:pt x="74" y="62"/>
                </a:moveTo>
                <a:cubicBezTo>
                  <a:pt x="64" y="52"/>
                  <a:pt x="64" y="52"/>
                  <a:pt x="64" y="52"/>
                </a:cubicBezTo>
                <a:cubicBezTo>
                  <a:pt x="63" y="51"/>
                  <a:pt x="61" y="50"/>
                  <a:pt x="60" y="50"/>
                </a:cubicBezTo>
                <a:cubicBezTo>
                  <a:pt x="59" y="50"/>
                  <a:pt x="59" y="50"/>
                  <a:pt x="59" y="50"/>
                </a:cubicBezTo>
                <a:cubicBezTo>
                  <a:pt x="57" y="49"/>
                  <a:pt x="57" y="49"/>
                  <a:pt x="57" y="49"/>
                </a:cubicBezTo>
                <a:cubicBezTo>
                  <a:pt x="59" y="46"/>
                  <a:pt x="60" y="43"/>
                  <a:pt x="60" y="40"/>
                </a:cubicBezTo>
                <a:cubicBezTo>
                  <a:pt x="60" y="35"/>
                  <a:pt x="58" y="31"/>
                  <a:pt x="55" y="28"/>
                </a:cubicBezTo>
                <a:cubicBezTo>
                  <a:pt x="52" y="25"/>
                  <a:pt x="48" y="23"/>
                  <a:pt x="43" y="23"/>
                </a:cubicBezTo>
                <a:cubicBezTo>
                  <a:pt x="39" y="23"/>
                  <a:pt x="35" y="25"/>
                  <a:pt x="32" y="28"/>
                </a:cubicBezTo>
                <a:cubicBezTo>
                  <a:pt x="25" y="34"/>
                  <a:pt x="25" y="45"/>
                  <a:pt x="32" y="51"/>
                </a:cubicBezTo>
                <a:cubicBezTo>
                  <a:pt x="35" y="54"/>
                  <a:pt x="39" y="56"/>
                  <a:pt x="43" y="56"/>
                </a:cubicBezTo>
                <a:cubicBezTo>
                  <a:pt x="46" y="56"/>
                  <a:pt x="50" y="55"/>
                  <a:pt x="52" y="53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6"/>
                  <a:pt x="54" y="56"/>
                </a:cubicBezTo>
                <a:cubicBezTo>
                  <a:pt x="54" y="58"/>
                  <a:pt x="55" y="59"/>
                  <a:pt x="56" y="61"/>
                </a:cubicBezTo>
                <a:cubicBezTo>
                  <a:pt x="65" y="70"/>
                  <a:pt x="65" y="70"/>
                  <a:pt x="65" y="70"/>
                </a:cubicBezTo>
                <a:cubicBezTo>
                  <a:pt x="67" y="71"/>
                  <a:pt x="68" y="72"/>
                  <a:pt x="70" y="72"/>
                </a:cubicBezTo>
                <a:cubicBezTo>
                  <a:pt x="71" y="72"/>
                  <a:pt x="73" y="71"/>
                  <a:pt x="74" y="70"/>
                </a:cubicBezTo>
                <a:cubicBezTo>
                  <a:pt x="76" y="68"/>
                  <a:pt x="76" y="64"/>
                  <a:pt x="74" y="62"/>
                </a:cubicBezTo>
                <a:close/>
                <a:moveTo>
                  <a:pt x="43" y="53"/>
                </a:moveTo>
                <a:cubicBezTo>
                  <a:pt x="40" y="53"/>
                  <a:pt x="36" y="52"/>
                  <a:pt x="34" y="49"/>
                </a:cubicBezTo>
                <a:cubicBezTo>
                  <a:pt x="31" y="46"/>
                  <a:pt x="30" y="43"/>
                  <a:pt x="30" y="40"/>
                </a:cubicBezTo>
                <a:cubicBezTo>
                  <a:pt x="30" y="36"/>
                  <a:pt x="31" y="33"/>
                  <a:pt x="34" y="30"/>
                </a:cubicBezTo>
                <a:cubicBezTo>
                  <a:pt x="36" y="28"/>
                  <a:pt x="40" y="26"/>
                  <a:pt x="43" y="26"/>
                </a:cubicBezTo>
                <a:cubicBezTo>
                  <a:pt x="47" y="26"/>
                  <a:pt x="50" y="28"/>
                  <a:pt x="53" y="30"/>
                </a:cubicBezTo>
                <a:cubicBezTo>
                  <a:pt x="55" y="33"/>
                  <a:pt x="57" y="36"/>
                  <a:pt x="57" y="40"/>
                </a:cubicBezTo>
                <a:cubicBezTo>
                  <a:pt x="57" y="43"/>
                  <a:pt x="55" y="46"/>
                  <a:pt x="53" y="49"/>
                </a:cubicBezTo>
                <a:cubicBezTo>
                  <a:pt x="50" y="52"/>
                  <a:pt x="47" y="53"/>
                  <a:pt x="43" y="53"/>
                </a:cubicBezTo>
                <a:close/>
                <a:moveTo>
                  <a:pt x="56" y="52"/>
                </a:moveTo>
                <a:cubicBezTo>
                  <a:pt x="55" y="52"/>
                  <a:pt x="55" y="53"/>
                  <a:pt x="55" y="53"/>
                </a:cubicBezTo>
                <a:cubicBezTo>
                  <a:pt x="54" y="52"/>
                  <a:pt x="54" y="52"/>
                  <a:pt x="54" y="52"/>
                </a:cubicBezTo>
                <a:cubicBezTo>
                  <a:pt x="54" y="52"/>
                  <a:pt x="54" y="51"/>
                  <a:pt x="55" y="51"/>
                </a:cubicBezTo>
                <a:cubicBezTo>
                  <a:pt x="55" y="51"/>
                  <a:pt x="55" y="50"/>
                  <a:pt x="56" y="50"/>
                </a:cubicBezTo>
                <a:cubicBezTo>
                  <a:pt x="57" y="51"/>
                  <a:pt x="57" y="51"/>
                  <a:pt x="57" y="51"/>
                </a:cubicBezTo>
                <a:cubicBezTo>
                  <a:pt x="56" y="52"/>
                  <a:pt x="56" y="52"/>
                  <a:pt x="56" y="52"/>
                </a:cubicBezTo>
                <a:close/>
                <a:moveTo>
                  <a:pt x="72" y="68"/>
                </a:moveTo>
                <a:cubicBezTo>
                  <a:pt x="71" y="69"/>
                  <a:pt x="69" y="69"/>
                  <a:pt x="68" y="68"/>
                </a:cubicBezTo>
                <a:cubicBezTo>
                  <a:pt x="58" y="58"/>
                  <a:pt x="58" y="58"/>
                  <a:pt x="58" y="58"/>
                </a:cubicBezTo>
                <a:cubicBezTo>
                  <a:pt x="57" y="58"/>
                  <a:pt x="57" y="56"/>
                  <a:pt x="57" y="55"/>
                </a:cubicBezTo>
                <a:cubicBezTo>
                  <a:pt x="57" y="55"/>
                  <a:pt x="57" y="55"/>
                  <a:pt x="57" y="55"/>
                </a:cubicBezTo>
                <a:cubicBezTo>
                  <a:pt x="57" y="55"/>
                  <a:pt x="58" y="54"/>
                  <a:pt x="58" y="54"/>
                </a:cubicBezTo>
                <a:cubicBezTo>
                  <a:pt x="58" y="54"/>
                  <a:pt x="58" y="54"/>
                  <a:pt x="59" y="54"/>
                </a:cubicBezTo>
                <a:cubicBezTo>
                  <a:pt x="59" y="54"/>
                  <a:pt x="59" y="53"/>
                  <a:pt x="59" y="53"/>
                </a:cubicBezTo>
                <a:cubicBezTo>
                  <a:pt x="59" y="53"/>
                  <a:pt x="59" y="53"/>
                  <a:pt x="60" y="53"/>
                </a:cubicBezTo>
                <a:cubicBezTo>
                  <a:pt x="61" y="53"/>
                  <a:pt x="61" y="54"/>
                  <a:pt x="62" y="54"/>
                </a:cubicBezTo>
                <a:cubicBezTo>
                  <a:pt x="72" y="64"/>
                  <a:pt x="72" y="64"/>
                  <a:pt x="72" y="64"/>
                </a:cubicBezTo>
                <a:cubicBezTo>
                  <a:pt x="73" y="65"/>
                  <a:pt x="73" y="67"/>
                  <a:pt x="72" y="68"/>
                </a:cubicBezTo>
                <a:close/>
                <a:moveTo>
                  <a:pt x="36" y="33"/>
                </a:moveTo>
                <a:cubicBezTo>
                  <a:pt x="33" y="37"/>
                  <a:pt x="33" y="43"/>
                  <a:pt x="36" y="46"/>
                </a:cubicBezTo>
                <a:cubicBezTo>
                  <a:pt x="37" y="47"/>
                  <a:pt x="37" y="47"/>
                  <a:pt x="36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5" y="48"/>
                  <a:pt x="35" y="48"/>
                  <a:pt x="35" y="48"/>
                </a:cubicBezTo>
                <a:cubicBezTo>
                  <a:pt x="30" y="43"/>
                  <a:pt x="30" y="36"/>
                  <a:pt x="35" y="31"/>
                </a:cubicBezTo>
                <a:cubicBezTo>
                  <a:pt x="35" y="31"/>
                  <a:pt x="36" y="31"/>
                  <a:pt x="36" y="31"/>
                </a:cubicBezTo>
                <a:cubicBezTo>
                  <a:pt x="37" y="32"/>
                  <a:pt x="37" y="32"/>
                  <a:pt x="36" y="33"/>
                </a:cubicBezTo>
                <a:close/>
                <a:moveTo>
                  <a:pt x="54" y="61"/>
                </a:moveTo>
                <a:cubicBezTo>
                  <a:pt x="50" y="64"/>
                  <a:pt x="46" y="65"/>
                  <a:pt x="42" y="66"/>
                </a:cubicBezTo>
                <a:cubicBezTo>
                  <a:pt x="45" y="64"/>
                  <a:pt x="47" y="61"/>
                  <a:pt x="49" y="57"/>
                </a:cubicBezTo>
                <a:cubicBezTo>
                  <a:pt x="48" y="57"/>
                  <a:pt x="47" y="57"/>
                  <a:pt x="46" y="58"/>
                </a:cubicBezTo>
                <a:cubicBezTo>
                  <a:pt x="44" y="63"/>
                  <a:pt x="40" y="67"/>
                  <a:pt x="36" y="67"/>
                </a:cubicBezTo>
                <a:cubicBezTo>
                  <a:pt x="36" y="56"/>
                  <a:pt x="36" y="56"/>
                  <a:pt x="36" y="56"/>
                </a:cubicBezTo>
                <a:cubicBezTo>
                  <a:pt x="35" y="56"/>
                  <a:pt x="34" y="56"/>
                  <a:pt x="34" y="55"/>
                </a:cubicBezTo>
                <a:cubicBezTo>
                  <a:pt x="34" y="67"/>
                  <a:pt x="34" y="67"/>
                  <a:pt x="34" y="67"/>
                </a:cubicBezTo>
                <a:cubicBezTo>
                  <a:pt x="28" y="67"/>
                  <a:pt x="24" y="61"/>
                  <a:pt x="21" y="52"/>
                </a:cubicBezTo>
                <a:cubicBezTo>
                  <a:pt x="24" y="53"/>
                  <a:pt x="28" y="53"/>
                  <a:pt x="31" y="53"/>
                </a:cubicBezTo>
                <a:cubicBezTo>
                  <a:pt x="31" y="53"/>
                  <a:pt x="31" y="53"/>
                  <a:pt x="30" y="53"/>
                </a:cubicBezTo>
                <a:cubicBezTo>
                  <a:pt x="30" y="52"/>
                  <a:pt x="29" y="52"/>
                  <a:pt x="29" y="51"/>
                </a:cubicBezTo>
                <a:cubicBezTo>
                  <a:pt x="26" y="51"/>
                  <a:pt x="23" y="50"/>
                  <a:pt x="20" y="50"/>
                </a:cubicBezTo>
                <a:cubicBezTo>
                  <a:pt x="19" y="46"/>
                  <a:pt x="19" y="41"/>
                  <a:pt x="19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6" y="35"/>
                  <a:pt x="26" y="34"/>
                </a:cubicBezTo>
                <a:cubicBezTo>
                  <a:pt x="19" y="34"/>
                  <a:pt x="19" y="34"/>
                  <a:pt x="19" y="34"/>
                </a:cubicBezTo>
                <a:cubicBezTo>
                  <a:pt x="19" y="29"/>
                  <a:pt x="19" y="25"/>
                  <a:pt x="20" y="21"/>
                </a:cubicBezTo>
                <a:cubicBezTo>
                  <a:pt x="24" y="20"/>
                  <a:pt x="29" y="19"/>
                  <a:pt x="34" y="19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5" y="23"/>
                  <a:pt x="36" y="23"/>
                </a:cubicBezTo>
                <a:cubicBezTo>
                  <a:pt x="36" y="19"/>
                  <a:pt x="36" y="19"/>
                  <a:pt x="36" y="19"/>
                </a:cubicBezTo>
                <a:cubicBezTo>
                  <a:pt x="41" y="19"/>
                  <a:pt x="45" y="20"/>
                  <a:pt x="49" y="21"/>
                </a:cubicBezTo>
                <a:cubicBezTo>
                  <a:pt x="49" y="21"/>
                  <a:pt x="49" y="22"/>
                  <a:pt x="50" y="22"/>
                </a:cubicBezTo>
                <a:cubicBezTo>
                  <a:pt x="50" y="23"/>
                  <a:pt x="51" y="23"/>
                  <a:pt x="52" y="23"/>
                </a:cubicBezTo>
                <a:cubicBezTo>
                  <a:pt x="52" y="23"/>
                  <a:pt x="52" y="22"/>
                  <a:pt x="51" y="21"/>
                </a:cubicBezTo>
                <a:cubicBezTo>
                  <a:pt x="60" y="24"/>
                  <a:pt x="66" y="29"/>
                  <a:pt x="67" y="34"/>
                </a:cubicBezTo>
                <a:cubicBezTo>
                  <a:pt x="61" y="34"/>
                  <a:pt x="61" y="34"/>
                  <a:pt x="61" y="34"/>
                </a:cubicBezTo>
                <a:cubicBezTo>
                  <a:pt x="61" y="35"/>
                  <a:pt x="61" y="36"/>
                  <a:pt x="61" y="36"/>
                </a:cubicBezTo>
                <a:cubicBezTo>
                  <a:pt x="67" y="36"/>
                  <a:pt x="67" y="36"/>
                  <a:pt x="67" y="36"/>
                </a:cubicBezTo>
                <a:cubicBezTo>
                  <a:pt x="66" y="39"/>
                  <a:pt x="64" y="42"/>
                  <a:pt x="61" y="45"/>
                </a:cubicBezTo>
                <a:cubicBezTo>
                  <a:pt x="61" y="46"/>
                  <a:pt x="60" y="47"/>
                  <a:pt x="60" y="48"/>
                </a:cubicBezTo>
                <a:cubicBezTo>
                  <a:pt x="62" y="46"/>
                  <a:pt x="65" y="44"/>
                  <a:pt x="66" y="42"/>
                </a:cubicBezTo>
                <a:cubicBezTo>
                  <a:pt x="66" y="45"/>
                  <a:pt x="65" y="47"/>
                  <a:pt x="64" y="49"/>
                </a:cubicBezTo>
                <a:cubicBezTo>
                  <a:pt x="64" y="50"/>
                  <a:pt x="65" y="50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9" y="46"/>
                  <a:pt x="70" y="41"/>
                  <a:pt x="70" y="35"/>
                </a:cubicBezTo>
                <a:cubicBezTo>
                  <a:pt x="70" y="16"/>
                  <a:pt x="54" y="0"/>
                  <a:pt x="35" y="0"/>
                </a:cubicBezTo>
                <a:cubicBezTo>
                  <a:pt x="15" y="0"/>
                  <a:pt x="0" y="16"/>
                  <a:pt x="0" y="35"/>
                </a:cubicBezTo>
                <a:cubicBezTo>
                  <a:pt x="0" y="55"/>
                  <a:pt x="15" y="70"/>
                  <a:pt x="35" y="70"/>
                </a:cubicBezTo>
                <a:cubicBezTo>
                  <a:pt x="43" y="70"/>
                  <a:pt x="50" y="68"/>
                  <a:pt x="56" y="63"/>
                </a:cubicBezTo>
                <a:cubicBezTo>
                  <a:pt x="54" y="62"/>
                  <a:pt x="54" y="62"/>
                  <a:pt x="54" y="62"/>
                </a:cubicBezTo>
                <a:cubicBezTo>
                  <a:pt x="54" y="62"/>
                  <a:pt x="54" y="61"/>
                  <a:pt x="54" y="61"/>
                </a:cubicBezTo>
                <a:close/>
                <a:moveTo>
                  <a:pt x="66" y="28"/>
                </a:moveTo>
                <a:cubicBezTo>
                  <a:pt x="63" y="24"/>
                  <a:pt x="58" y="21"/>
                  <a:pt x="51" y="19"/>
                </a:cubicBezTo>
                <a:cubicBezTo>
                  <a:pt x="49" y="12"/>
                  <a:pt x="46" y="7"/>
                  <a:pt x="42" y="4"/>
                </a:cubicBezTo>
                <a:cubicBezTo>
                  <a:pt x="54" y="7"/>
                  <a:pt x="63" y="16"/>
                  <a:pt x="66" y="28"/>
                </a:cubicBezTo>
                <a:close/>
                <a:moveTo>
                  <a:pt x="36" y="3"/>
                </a:moveTo>
                <a:cubicBezTo>
                  <a:pt x="41" y="4"/>
                  <a:pt x="46" y="10"/>
                  <a:pt x="49" y="19"/>
                </a:cubicBezTo>
                <a:cubicBezTo>
                  <a:pt x="45" y="18"/>
                  <a:pt x="40" y="17"/>
                  <a:pt x="36" y="17"/>
                </a:cubicBezTo>
                <a:lnTo>
                  <a:pt x="36" y="3"/>
                </a:lnTo>
                <a:close/>
                <a:moveTo>
                  <a:pt x="34" y="3"/>
                </a:moveTo>
                <a:cubicBezTo>
                  <a:pt x="34" y="17"/>
                  <a:pt x="34" y="17"/>
                  <a:pt x="34" y="17"/>
                </a:cubicBezTo>
                <a:cubicBezTo>
                  <a:pt x="29" y="17"/>
                  <a:pt x="25" y="18"/>
                  <a:pt x="21" y="19"/>
                </a:cubicBezTo>
                <a:cubicBezTo>
                  <a:pt x="24" y="10"/>
                  <a:pt x="28" y="4"/>
                  <a:pt x="34" y="3"/>
                </a:cubicBezTo>
                <a:close/>
                <a:moveTo>
                  <a:pt x="28" y="4"/>
                </a:moveTo>
                <a:cubicBezTo>
                  <a:pt x="24" y="7"/>
                  <a:pt x="21" y="12"/>
                  <a:pt x="19" y="19"/>
                </a:cubicBezTo>
                <a:cubicBezTo>
                  <a:pt x="12" y="21"/>
                  <a:pt x="7" y="24"/>
                  <a:pt x="4" y="28"/>
                </a:cubicBezTo>
                <a:cubicBezTo>
                  <a:pt x="6" y="16"/>
                  <a:pt x="16" y="7"/>
                  <a:pt x="28" y="4"/>
                </a:cubicBezTo>
                <a:close/>
                <a:moveTo>
                  <a:pt x="18" y="21"/>
                </a:moveTo>
                <a:cubicBezTo>
                  <a:pt x="17" y="25"/>
                  <a:pt x="17" y="30"/>
                  <a:pt x="17" y="34"/>
                </a:cubicBezTo>
                <a:cubicBezTo>
                  <a:pt x="3" y="34"/>
                  <a:pt x="3" y="34"/>
                  <a:pt x="3" y="34"/>
                </a:cubicBezTo>
                <a:cubicBezTo>
                  <a:pt x="3" y="29"/>
                  <a:pt x="9" y="24"/>
                  <a:pt x="18" y="21"/>
                </a:cubicBezTo>
                <a:close/>
                <a:moveTo>
                  <a:pt x="17" y="36"/>
                </a:moveTo>
                <a:cubicBezTo>
                  <a:pt x="17" y="41"/>
                  <a:pt x="17" y="45"/>
                  <a:pt x="18" y="49"/>
                </a:cubicBezTo>
                <a:cubicBezTo>
                  <a:pt x="9" y="46"/>
                  <a:pt x="3" y="42"/>
                  <a:pt x="3" y="36"/>
                </a:cubicBezTo>
                <a:lnTo>
                  <a:pt x="17" y="36"/>
                </a:lnTo>
                <a:close/>
                <a:moveTo>
                  <a:pt x="4" y="42"/>
                </a:moveTo>
                <a:cubicBezTo>
                  <a:pt x="7" y="46"/>
                  <a:pt x="12" y="49"/>
                  <a:pt x="19" y="51"/>
                </a:cubicBezTo>
                <a:cubicBezTo>
                  <a:pt x="21" y="58"/>
                  <a:pt x="24" y="63"/>
                  <a:pt x="28" y="67"/>
                </a:cubicBezTo>
                <a:cubicBezTo>
                  <a:pt x="16" y="64"/>
                  <a:pt x="6" y="54"/>
                  <a:pt x="4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419" sz="1013"/>
          </a:p>
        </p:txBody>
      </p:sp>
      <p:sp>
        <p:nvSpPr>
          <p:cNvPr id="61" name="Rectangle 116">
            <a:extLst>
              <a:ext uri="{FF2B5EF4-FFF2-40B4-BE49-F238E27FC236}">
                <a16:creationId xmlns:a16="http://schemas.microsoft.com/office/drawing/2014/main" id="{F3BE167D-1DA5-5525-063E-854F083A05AB}"/>
              </a:ext>
            </a:extLst>
          </p:cNvPr>
          <p:cNvSpPr/>
          <p:nvPr/>
        </p:nvSpPr>
        <p:spPr>
          <a:xfrm>
            <a:off x="6587776" y="4639607"/>
            <a:ext cx="1993081" cy="69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419" sz="1400" b="1" dirty="0">
                <a:solidFill>
                  <a:schemeClr val="bg1">
                    <a:lumMod val="6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No se siente el beneficio del cambio</a:t>
            </a:r>
          </a:p>
        </p:txBody>
      </p:sp>
      <p:pic>
        <p:nvPicPr>
          <p:cNvPr id="2" name="Imagen 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6BAB2EF-B8D1-5B39-7F1A-5336AE0DB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8614" r="2754" b="10861"/>
          <a:stretch/>
        </p:blipFill>
        <p:spPr>
          <a:xfrm>
            <a:off x="8167175" y="19828"/>
            <a:ext cx="976825" cy="8312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054132-90B3-7699-17B8-A4F385F1A5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4014814" y="2173105"/>
            <a:ext cx="840294" cy="62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1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37" grpId="0"/>
      <p:bldP spid="38" grpId="0"/>
      <p:bldP spid="42" grpId="0"/>
      <p:bldP spid="43" grpId="0"/>
      <p:bldP spid="48" grpId="0" animBg="1"/>
      <p:bldP spid="49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90C4C-7B1D-4172-E91B-581E9F88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975" y="285616"/>
            <a:ext cx="6823203" cy="724376"/>
          </a:xfrm>
        </p:spPr>
        <p:txBody>
          <a:bodyPr/>
          <a:lstStyle/>
          <a:p>
            <a:r>
              <a:rPr lang="es-ES" sz="3000" dirty="0">
                <a:solidFill>
                  <a:srgbClr val="292F60"/>
                </a:solidFill>
                <a:latin typeface="Century Gothic" panose="020B0502020202020204" pitchFamily="34" charset="0"/>
              </a:rPr>
              <a:t>Debilidades Comunes para Gestionar el Activo Humano</a:t>
            </a:r>
            <a:endParaRPr lang="es-CL" sz="3000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Diagram 1">
            <a:extLst>
              <a:ext uri="{FF2B5EF4-FFF2-40B4-BE49-F238E27FC236}">
                <a16:creationId xmlns:a16="http://schemas.microsoft.com/office/drawing/2014/main" id="{21AA1B43-1DE1-ABCC-C5EE-E1E3D839AE5F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3738598000"/>
              </p:ext>
            </p:extLst>
          </p:nvPr>
        </p:nvGraphicFramePr>
        <p:xfrm>
          <a:off x="432595" y="1009992"/>
          <a:ext cx="8476584" cy="5184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ECE4D01-71A8-C5F8-C5FD-2431B7CADC19}"/>
              </a:ext>
            </a:extLst>
          </p:cNvPr>
          <p:cNvSpPr txBox="1"/>
          <p:nvPr/>
        </p:nvSpPr>
        <p:spPr>
          <a:xfrm>
            <a:off x="1639407" y="6422343"/>
            <a:ext cx="4572000" cy="3000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s-CL" sz="1350" i="1" dirty="0"/>
              <a:t>(*) RACI: Responsable, </a:t>
            </a:r>
            <a:r>
              <a:rPr lang="es-CL" sz="1350" i="1" dirty="0" err="1"/>
              <a:t>Accountable</a:t>
            </a:r>
            <a:r>
              <a:rPr lang="es-CL" sz="1350" i="1" dirty="0"/>
              <a:t>, Consultado, Informado</a:t>
            </a:r>
          </a:p>
        </p:txBody>
      </p:sp>
    </p:spTree>
    <p:extLst>
      <p:ext uri="{BB962C8B-B14F-4D97-AF65-F5344CB8AC3E}">
        <p14:creationId xmlns:p14="http://schemas.microsoft.com/office/powerpoint/2010/main" val="11940461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C938898-CE9D-4D30-84C0-C620358F4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FC938898-CE9D-4D30-84C0-C620358F4C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25D558-8FD0-4B21-B85F-9C85BDB5F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9925D558-8FD0-4B21-B85F-9C85BDB5F4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343674-B272-42BD-9DE5-C0B351070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CC343674-B272-42BD-9DE5-C0B3510709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E6B8EC-DAE5-4240-A3FC-0EB43E0B66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BDE6B8EC-DAE5-4240-A3FC-0EB43E0B66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3C49BA-EC2A-49E2-AA11-2D7D4E9B1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523C49BA-EC2A-49E2-AA11-2D7D4E9B13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DD9469-9C88-4D76-904D-44660F283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D2DD9469-9C88-4D76-904D-44660F283B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88D6B5-B7C0-4042-BE99-58D38D0F6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A588D6B5-B7C0-4042-BE99-58D38D0F6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4BE3B6-2AB0-4113-B915-283C18C48A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D14BE3B6-2AB0-4113-B915-283C18C48A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4" grpId="0" animBg="1"/>
    </p:bldLst>
  </p:timing>
</p:sld>
</file>

<file path=ppt/theme/theme1.xml><?xml version="1.0" encoding="utf-8"?>
<a:theme xmlns:a="http://schemas.openxmlformats.org/drawingml/2006/main" name="Patron Maestro CMC Brújul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94C4820-5E42-4825-B5DF-91DBBA5BAC82}"/>
    </a:ext>
  </a:extLst>
</a:theme>
</file>

<file path=ppt/theme/theme2.xml><?xml version="1.0" encoding="utf-8"?>
<a:theme xmlns:a="http://schemas.openxmlformats.org/drawingml/2006/main" name="Maestro Sección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6DF0327-063B-4621-91FB-1A194800E826}"/>
    </a:ext>
  </a:extLst>
</a:theme>
</file>

<file path=ppt/theme/theme3.xml><?xml version="1.0" encoding="utf-8"?>
<a:theme xmlns:a="http://schemas.openxmlformats.org/drawingml/2006/main" name="Patrón Maestro Cuerpo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2771E6A7-1CBA-4933-993C-BCFFD12F954E}"/>
    </a:ext>
  </a:extLst>
</a:theme>
</file>

<file path=ppt/theme/theme4.xml><?xml version="1.0" encoding="utf-8"?>
<a:theme xmlns:a="http://schemas.openxmlformats.org/drawingml/2006/main" name="Maestro Fi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E6528C21-401A-4C8C-9A32-CA64ACFCBF0B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3C33CA3215034A9B71065C3BBCF5A3" ma:contentTypeVersion="16" ma:contentTypeDescription="Create a new document." ma:contentTypeScope="" ma:versionID="e7c987029a0f9481c8f3daf41a4c862a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8848448516d3461c24db17945a30b17d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569b8d-7120-4068-b452-55feebc5ffa4">
      <UserInfo>
        <DisplayName/>
        <AccountId xsi:nil="true"/>
        <AccountType/>
      </UserInfo>
    </SharedWithUsers>
    <lcf76f155ced4ddcb4097134ff3c332f xmlns="cde33698-54d1-4413-9454-ee6d5558439e">
      <Terms xmlns="http://schemas.microsoft.com/office/infopath/2007/PartnerControls"/>
    </lcf76f155ced4ddcb4097134ff3c332f>
    <TaxCatchAll xmlns="d0569b8d-7120-4068-b452-55feebc5ffa4" xsi:nil="true"/>
  </documentManagement>
</p:properties>
</file>

<file path=customXml/itemProps1.xml><?xml version="1.0" encoding="utf-8"?>
<ds:datastoreItem xmlns:ds="http://schemas.openxmlformats.org/officeDocument/2006/customXml" ds:itemID="{37E408F0-59FF-4391-91BF-E47ED422AF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04F9CD-7EEB-48BA-A1A9-441B995ACDD8}"/>
</file>

<file path=customXml/itemProps3.xml><?xml version="1.0" encoding="utf-8"?>
<ds:datastoreItem xmlns:ds="http://schemas.openxmlformats.org/officeDocument/2006/customXml" ds:itemID="{35762477-F44D-471D-AE3C-78E64370B2DD}">
  <ds:schemaRefs>
    <ds:schemaRef ds:uri="http://schemas.microsoft.com/office/2006/documentManagement/types"/>
    <ds:schemaRef ds:uri="d0569b8d-7120-4068-b452-55feebc5ffa4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cde33698-54d1-4413-9454-ee6d5558439e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1175</Words>
  <Application>Microsoft Office PowerPoint</Application>
  <PresentationFormat>Presentación en pantalla (4:3)</PresentationFormat>
  <Paragraphs>227</Paragraphs>
  <Slides>20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Courier New</vt:lpstr>
      <vt:lpstr>Gotham Black</vt:lpstr>
      <vt:lpstr>Segoe UI Historic</vt:lpstr>
      <vt:lpstr>Times New Roman</vt:lpstr>
      <vt:lpstr>Wingdings</vt:lpstr>
      <vt:lpstr>Patron Maestro CMC Brújula</vt:lpstr>
      <vt:lpstr>Maestro Sección CMC-LATAM</vt:lpstr>
      <vt:lpstr>Patrón Maestro Cuerpo CMC-LATAM</vt:lpstr>
      <vt:lpstr>Maestro Final</vt:lpstr>
      <vt:lpstr>Presentación de PowerPoint</vt:lpstr>
      <vt:lpstr>Presentación de PowerPoint</vt:lpstr>
      <vt:lpstr>Activo</vt:lpstr>
      <vt:lpstr>¿Cuál es el activo más importante?</vt:lpstr>
      <vt:lpstr>Gestión de Activos</vt:lpstr>
      <vt:lpstr>Gestión de Activos</vt:lpstr>
      <vt:lpstr>Periferia asociada a los tipos de Activos</vt:lpstr>
      <vt:lpstr>Principales Brechas encontradas</vt:lpstr>
      <vt:lpstr>Debilidades Comunes para Gestionar el Activo Humano</vt:lpstr>
      <vt:lpstr>Gestión de Activos - Desafíos</vt:lpstr>
      <vt:lpstr>Soluciones implementadas</vt:lpstr>
      <vt:lpstr>1.- Gobierno y estructura organizacional para la Gestión de Activos</vt:lpstr>
      <vt:lpstr>2.- Desarrollo profesional en la Gestión de Activos</vt:lpstr>
      <vt:lpstr>3.- Toma de Decisiones en la Gestión de Activos</vt:lpstr>
      <vt:lpstr>4. Gestión del Cambio Organizacional en la Gestión de Activos</vt:lpstr>
      <vt:lpstr>Gestión del Cambio Organizacional en la Gestión de Activos</vt:lpstr>
      <vt:lpstr>Resumen de prácticas de Gestión Humana en la Gestión de Activos</vt:lpstr>
      <vt:lpstr>Resultados y Conclusiones</vt:lpstr>
      <vt:lpstr>Resultados logrados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Trujillo</dc:creator>
  <cp:lastModifiedBy>Ana Jimena  Estrada Fuerte</cp:lastModifiedBy>
  <cp:revision>12</cp:revision>
  <dcterms:created xsi:type="dcterms:W3CDTF">2019-07-22T17:42:45Z</dcterms:created>
  <dcterms:modified xsi:type="dcterms:W3CDTF">2022-11-01T18:31:59Z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</Properties>
</file>