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media/image31.jpg" ContentType="image/jpeg"/>
  <Override PartName="/ppt/notesSlides/notesSlide1.xml" ContentType="application/vnd.openxmlformats-officedocument.presentationml.notesSlide+xml"/>
  <Override PartName="/ppt/charts/chartEx1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4"/>
    <p:sldMasterId id="2147483691" r:id="rId5"/>
    <p:sldMasterId id="2147483664" r:id="rId6"/>
    <p:sldMasterId id="2147483678" r:id="rId7"/>
  </p:sldMasterIdLst>
  <p:notesMasterIdLst>
    <p:notesMasterId r:id="rId32"/>
  </p:notesMasterIdLst>
  <p:sldIdLst>
    <p:sldId id="258" r:id="rId8"/>
    <p:sldId id="264" r:id="rId9"/>
    <p:sldId id="497" r:id="rId10"/>
    <p:sldId id="273" r:id="rId11"/>
    <p:sldId id="493" r:id="rId12"/>
    <p:sldId id="494" r:id="rId13"/>
    <p:sldId id="495" r:id="rId14"/>
    <p:sldId id="496" r:id="rId15"/>
    <p:sldId id="499" r:id="rId16"/>
    <p:sldId id="276" r:id="rId17"/>
    <p:sldId id="504" r:id="rId18"/>
    <p:sldId id="505" r:id="rId19"/>
    <p:sldId id="506" r:id="rId20"/>
    <p:sldId id="507" r:id="rId21"/>
    <p:sldId id="508" r:id="rId22"/>
    <p:sldId id="510" r:id="rId23"/>
    <p:sldId id="509" r:id="rId24"/>
    <p:sldId id="511" r:id="rId25"/>
    <p:sldId id="512" r:id="rId26"/>
    <p:sldId id="513" r:id="rId27"/>
    <p:sldId id="514" r:id="rId28"/>
    <p:sldId id="515" r:id="rId29"/>
    <p:sldId id="503" r:id="rId30"/>
    <p:sldId id="516" r:id="rId31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sin título" id="{50EEA0FA-0BB8-7F48-A2C8-87AD3222D868}">
          <p14:sldIdLst/>
        </p14:section>
        <p14:section name="Presentación" id="{CB916EFE-FB26-0F47-A3F2-8509AC76568C}">
          <p14:sldIdLst>
            <p14:sldId id="258"/>
            <p14:sldId id="264"/>
          </p14:sldIdLst>
        </p14:section>
        <p14:section name="Inicio de Sección" id="{2261FC81-D8DE-DA43-81B4-4B5B396F5083}">
          <p14:sldIdLst>
            <p14:sldId id="497"/>
            <p14:sldId id="273"/>
          </p14:sldIdLst>
        </p14:section>
        <p14:section name="Contenido" id="{F23B10C3-D8A9-C349-8395-AD9FB2EF428F}">
          <p14:sldIdLst>
            <p14:sldId id="493"/>
            <p14:sldId id="494"/>
            <p14:sldId id="495"/>
            <p14:sldId id="496"/>
          </p14:sldIdLst>
        </p14:section>
        <p14:section name="Mensajes importantes" id="{670A4AEA-593D-F449-B47F-B0B89EF3CF80}">
          <p14:sldIdLst>
            <p14:sldId id="499"/>
            <p14:sldId id="276"/>
          </p14:sldIdLst>
        </p14:section>
        <p14:section name="Pre-diseñadas" id="{B782C5C3-CC40-3447-BFD6-3348007433F8}">
          <p14:sldIdLst>
            <p14:sldId id="504"/>
            <p14:sldId id="505"/>
            <p14:sldId id="506"/>
            <p14:sldId id="507"/>
            <p14:sldId id="508"/>
            <p14:sldId id="510"/>
            <p14:sldId id="509"/>
            <p14:sldId id="511"/>
            <p14:sldId id="512"/>
            <p14:sldId id="513"/>
            <p14:sldId id="514"/>
            <p14:sldId id="515"/>
          </p14:sldIdLst>
        </p14:section>
        <p14:section name="Conclusiones y cierre" id="{D2CB4710-98CA-8C4C-863D-841536BCA5A2}">
          <p14:sldIdLst>
            <p14:sldId id="503"/>
            <p14:sldId id="51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92F60"/>
    <a:srgbClr val="601111"/>
    <a:srgbClr val="1C2040"/>
    <a:srgbClr val="350909"/>
    <a:srgbClr val="00563F"/>
    <a:srgbClr val="004F58"/>
    <a:srgbClr val="AEADB3"/>
    <a:srgbClr val="8E3086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0991F7-4EAB-433C-9655-8D25DEB1D27C}" v="12" dt="2022-11-01T18:17:51.547"/>
    <p1510:client id="{8869796E-422B-4699-AAE9-2727290B9106}" v="14" dt="2022-11-01T01:57:55.034"/>
    <p1510:client id="{E9981A8A-D0D6-3644-A5E5-426F3E7A7116}" v="6" dt="2022-11-01T02:08:39.8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87"/>
  </p:normalViewPr>
  <p:slideViewPr>
    <p:cSldViewPr snapToGrid="0">
      <p:cViewPr varScale="1">
        <p:scale>
          <a:sx n="102" d="100"/>
          <a:sy n="102" d="100"/>
        </p:scale>
        <p:origin x="1806" y="108"/>
      </p:cViewPr>
      <p:guideLst/>
    </p:cSldViewPr>
  </p:slideViewPr>
  <p:outlineViewPr>
    <p:cViewPr>
      <p:scale>
        <a:sx n="33" d="100"/>
        <a:sy n="33" d="100"/>
      </p:scale>
      <p:origin x="0" y="-56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rardo Trujillo" userId="f2b77a62-f980-4b0f-8f9f-1c6c821301ce" providerId="ADAL" clId="{E9981A8A-D0D6-3644-A5E5-426F3E7A7116}"/>
    <pc:docChg chg="custSel modSld">
      <pc:chgData name="Gerardo Trujillo" userId="f2b77a62-f980-4b0f-8f9f-1c6c821301ce" providerId="ADAL" clId="{E9981A8A-D0D6-3644-A5E5-426F3E7A7116}" dt="2022-11-01T02:10:48.146" v="383" actId="20577"/>
      <pc:docMkLst>
        <pc:docMk/>
      </pc:docMkLst>
      <pc:sldChg chg="modSp mod">
        <pc:chgData name="Gerardo Trujillo" userId="f2b77a62-f980-4b0f-8f9f-1c6c821301ce" providerId="ADAL" clId="{E9981A8A-D0D6-3644-A5E5-426F3E7A7116}" dt="2022-11-01T01:59:21.149" v="3" actId="14100"/>
        <pc:sldMkLst>
          <pc:docMk/>
          <pc:sldMk cId="1554541908" sldId="273"/>
        </pc:sldMkLst>
        <pc:spChg chg="mod">
          <ac:chgData name="Gerardo Trujillo" userId="f2b77a62-f980-4b0f-8f9f-1c6c821301ce" providerId="ADAL" clId="{E9981A8A-D0D6-3644-A5E5-426F3E7A7116}" dt="2022-11-01T01:59:11.364" v="1" actId="790"/>
          <ac:spMkLst>
            <pc:docMk/>
            <pc:sldMk cId="1554541908" sldId="273"/>
            <ac:spMk id="2" creationId="{00000000-0000-0000-0000-000000000000}"/>
          </ac:spMkLst>
        </pc:spChg>
        <pc:spChg chg="mod">
          <ac:chgData name="Gerardo Trujillo" userId="f2b77a62-f980-4b0f-8f9f-1c6c821301ce" providerId="ADAL" clId="{E9981A8A-D0D6-3644-A5E5-426F3E7A7116}" dt="2022-11-01T01:59:21.149" v="3" actId="14100"/>
          <ac:spMkLst>
            <pc:docMk/>
            <pc:sldMk cId="1554541908" sldId="273"/>
            <ac:spMk id="3" creationId="{00000000-0000-0000-0000-000000000000}"/>
          </ac:spMkLst>
        </pc:spChg>
      </pc:sldChg>
      <pc:sldChg chg="modSp mod">
        <pc:chgData name="Gerardo Trujillo" userId="f2b77a62-f980-4b0f-8f9f-1c6c821301ce" providerId="ADAL" clId="{E9981A8A-D0D6-3644-A5E5-426F3E7A7116}" dt="2022-11-01T02:03:58.708" v="64" actId="313"/>
        <pc:sldMkLst>
          <pc:docMk/>
          <pc:sldMk cId="148462388" sldId="276"/>
        </pc:sldMkLst>
        <pc:spChg chg="mod">
          <ac:chgData name="Gerardo Trujillo" userId="f2b77a62-f980-4b0f-8f9f-1c6c821301ce" providerId="ADAL" clId="{E9981A8A-D0D6-3644-A5E5-426F3E7A7116}" dt="2022-11-01T02:03:58.708" v="64" actId="313"/>
          <ac:spMkLst>
            <pc:docMk/>
            <pc:sldMk cId="148462388" sldId="276"/>
            <ac:spMk id="4" creationId="{D04A7591-DAD3-F45D-4744-7C6CDDB2844F}"/>
          </ac:spMkLst>
        </pc:spChg>
      </pc:sldChg>
      <pc:sldChg chg="modSp mod">
        <pc:chgData name="Gerardo Trujillo" userId="f2b77a62-f980-4b0f-8f9f-1c6c821301ce" providerId="ADAL" clId="{E9981A8A-D0D6-3644-A5E5-426F3E7A7116}" dt="2022-11-01T01:59:31.076" v="4" actId="790"/>
        <pc:sldMkLst>
          <pc:docMk/>
          <pc:sldMk cId="378822971" sldId="493"/>
        </pc:sldMkLst>
        <pc:spChg chg="mod">
          <ac:chgData name="Gerardo Trujillo" userId="f2b77a62-f980-4b0f-8f9f-1c6c821301ce" providerId="ADAL" clId="{E9981A8A-D0D6-3644-A5E5-426F3E7A7116}" dt="2022-11-01T01:59:31.076" v="4" actId="790"/>
          <ac:spMkLst>
            <pc:docMk/>
            <pc:sldMk cId="378822971" sldId="493"/>
            <ac:spMk id="9" creationId="{ED2216A5-3C9F-4FA9-2286-6322CE1CA66A}"/>
          </ac:spMkLst>
        </pc:spChg>
      </pc:sldChg>
      <pc:sldChg chg="modSp mod">
        <pc:chgData name="Gerardo Trujillo" userId="f2b77a62-f980-4b0f-8f9f-1c6c821301ce" providerId="ADAL" clId="{E9981A8A-D0D6-3644-A5E5-426F3E7A7116}" dt="2022-11-01T02:00:42.131" v="30" actId="20577"/>
        <pc:sldMkLst>
          <pc:docMk/>
          <pc:sldMk cId="78869457" sldId="494"/>
        </pc:sldMkLst>
        <pc:spChg chg="mod">
          <ac:chgData name="Gerardo Trujillo" userId="f2b77a62-f980-4b0f-8f9f-1c6c821301ce" providerId="ADAL" clId="{E9981A8A-D0D6-3644-A5E5-426F3E7A7116}" dt="2022-11-01T02:00:06.223" v="8" actId="14100"/>
          <ac:spMkLst>
            <pc:docMk/>
            <pc:sldMk cId="78869457" sldId="494"/>
            <ac:spMk id="4" creationId="{13EF3650-1337-DB4E-8BDA-064DACBD874C}"/>
          </ac:spMkLst>
        </pc:spChg>
        <pc:spChg chg="mod">
          <ac:chgData name="Gerardo Trujillo" userId="f2b77a62-f980-4b0f-8f9f-1c6c821301ce" providerId="ADAL" clId="{E9981A8A-D0D6-3644-A5E5-426F3E7A7116}" dt="2022-11-01T02:00:42.131" v="30" actId="20577"/>
          <ac:spMkLst>
            <pc:docMk/>
            <pc:sldMk cId="78869457" sldId="494"/>
            <ac:spMk id="8" creationId="{922B6A8E-F9A8-2F87-E1C5-A4A26C589F0F}"/>
          </ac:spMkLst>
        </pc:spChg>
        <pc:picChg chg="mod">
          <ac:chgData name="Gerardo Trujillo" userId="f2b77a62-f980-4b0f-8f9f-1c6c821301ce" providerId="ADAL" clId="{E9981A8A-D0D6-3644-A5E5-426F3E7A7116}" dt="2022-11-01T02:00:06.223" v="8" actId="14100"/>
          <ac:picMkLst>
            <pc:docMk/>
            <pc:sldMk cId="78869457" sldId="494"/>
            <ac:picMk id="2" creationId="{7E7345EC-20E2-B9A6-72FD-5B4EC61F0D81}"/>
          </ac:picMkLst>
        </pc:picChg>
        <pc:picChg chg="mod">
          <ac:chgData name="Gerardo Trujillo" userId="f2b77a62-f980-4b0f-8f9f-1c6c821301ce" providerId="ADAL" clId="{E9981A8A-D0D6-3644-A5E5-426F3E7A7116}" dt="2022-11-01T02:00:06.223" v="8" actId="14100"/>
          <ac:picMkLst>
            <pc:docMk/>
            <pc:sldMk cId="78869457" sldId="494"/>
            <ac:picMk id="9" creationId="{54D03FCD-8067-7669-32AC-05728C838E8A}"/>
          </ac:picMkLst>
        </pc:picChg>
      </pc:sldChg>
      <pc:sldChg chg="modSp mod">
        <pc:chgData name="Gerardo Trujillo" userId="f2b77a62-f980-4b0f-8f9f-1c6c821301ce" providerId="ADAL" clId="{E9981A8A-D0D6-3644-A5E5-426F3E7A7116}" dt="2022-11-01T02:01:12.062" v="33" actId="313"/>
        <pc:sldMkLst>
          <pc:docMk/>
          <pc:sldMk cId="1819358047" sldId="495"/>
        </pc:sldMkLst>
        <pc:spChg chg="mod">
          <ac:chgData name="Gerardo Trujillo" userId="f2b77a62-f980-4b0f-8f9f-1c6c821301ce" providerId="ADAL" clId="{E9981A8A-D0D6-3644-A5E5-426F3E7A7116}" dt="2022-11-01T02:00:59.913" v="32" actId="313"/>
          <ac:spMkLst>
            <pc:docMk/>
            <pc:sldMk cId="1819358047" sldId="495"/>
            <ac:spMk id="4" creationId="{22F5B6DF-1225-7240-270D-55D784CA77E1}"/>
          </ac:spMkLst>
        </pc:spChg>
        <pc:spChg chg="mod">
          <ac:chgData name="Gerardo Trujillo" userId="f2b77a62-f980-4b0f-8f9f-1c6c821301ce" providerId="ADAL" clId="{E9981A8A-D0D6-3644-A5E5-426F3E7A7116}" dt="2022-11-01T02:00:56.122" v="31" actId="790"/>
          <ac:spMkLst>
            <pc:docMk/>
            <pc:sldMk cId="1819358047" sldId="495"/>
            <ac:spMk id="5" creationId="{ADFBC4A5-BAED-6A48-9F37-EE68C0033358}"/>
          </ac:spMkLst>
        </pc:spChg>
        <pc:spChg chg="mod">
          <ac:chgData name="Gerardo Trujillo" userId="f2b77a62-f980-4b0f-8f9f-1c6c821301ce" providerId="ADAL" clId="{E9981A8A-D0D6-3644-A5E5-426F3E7A7116}" dt="2022-11-01T02:01:12.062" v="33" actId="313"/>
          <ac:spMkLst>
            <pc:docMk/>
            <pc:sldMk cId="1819358047" sldId="495"/>
            <ac:spMk id="11" creationId="{7EA22B99-0BC0-DB8A-EFD8-6C16627B16BB}"/>
          </ac:spMkLst>
        </pc:spChg>
        <pc:picChg chg="mod">
          <ac:chgData name="Gerardo Trujillo" userId="f2b77a62-f980-4b0f-8f9f-1c6c821301ce" providerId="ADAL" clId="{E9981A8A-D0D6-3644-A5E5-426F3E7A7116}" dt="2022-11-01T02:00:56.122" v="31" actId="790"/>
          <ac:picMkLst>
            <pc:docMk/>
            <pc:sldMk cId="1819358047" sldId="495"/>
            <ac:picMk id="2" creationId="{2D71187B-0DBF-093C-1AB3-D8B0F8490236}"/>
          </ac:picMkLst>
        </pc:picChg>
        <pc:picChg chg="mod">
          <ac:chgData name="Gerardo Trujillo" userId="f2b77a62-f980-4b0f-8f9f-1c6c821301ce" providerId="ADAL" clId="{E9981A8A-D0D6-3644-A5E5-426F3E7A7116}" dt="2022-11-01T02:00:56.122" v="31" actId="790"/>
          <ac:picMkLst>
            <pc:docMk/>
            <pc:sldMk cId="1819358047" sldId="495"/>
            <ac:picMk id="12" creationId="{FC044833-22E3-9100-A820-DE720116C151}"/>
          </ac:picMkLst>
        </pc:picChg>
      </pc:sldChg>
      <pc:sldChg chg="modSp mod">
        <pc:chgData name="Gerardo Trujillo" userId="f2b77a62-f980-4b0f-8f9f-1c6c821301ce" providerId="ADAL" clId="{E9981A8A-D0D6-3644-A5E5-426F3E7A7116}" dt="2022-11-01T02:01:44.034" v="37" actId="20577"/>
        <pc:sldMkLst>
          <pc:docMk/>
          <pc:sldMk cId="1558173928" sldId="496"/>
        </pc:sldMkLst>
        <pc:spChg chg="mod">
          <ac:chgData name="Gerardo Trujillo" userId="f2b77a62-f980-4b0f-8f9f-1c6c821301ce" providerId="ADAL" clId="{E9981A8A-D0D6-3644-A5E5-426F3E7A7116}" dt="2022-11-01T02:01:33.873" v="36" actId="14100"/>
          <ac:spMkLst>
            <pc:docMk/>
            <pc:sldMk cId="1558173928" sldId="496"/>
            <ac:spMk id="2" creationId="{85471335-563C-7370-94F9-373B5D68BB9C}"/>
          </ac:spMkLst>
        </pc:spChg>
        <pc:spChg chg="mod">
          <ac:chgData name="Gerardo Trujillo" userId="f2b77a62-f980-4b0f-8f9f-1c6c821301ce" providerId="ADAL" clId="{E9981A8A-D0D6-3644-A5E5-426F3E7A7116}" dt="2022-11-01T02:01:44.034" v="37" actId="20577"/>
          <ac:spMkLst>
            <pc:docMk/>
            <pc:sldMk cId="1558173928" sldId="496"/>
            <ac:spMk id="5" creationId="{0F4D891E-8521-97ED-08C8-2697F0764430}"/>
          </ac:spMkLst>
        </pc:spChg>
      </pc:sldChg>
      <pc:sldChg chg="modSp mod">
        <pc:chgData name="Gerardo Trujillo" userId="f2b77a62-f980-4b0f-8f9f-1c6c821301ce" providerId="ADAL" clId="{E9981A8A-D0D6-3644-A5E5-426F3E7A7116}" dt="2022-11-01T01:58:47.163" v="0" actId="2711"/>
        <pc:sldMkLst>
          <pc:docMk/>
          <pc:sldMk cId="3959244721" sldId="497"/>
        </pc:sldMkLst>
        <pc:spChg chg="mod">
          <ac:chgData name="Gerardo Trujillo" userId="f2b77a62-f980-4b0f-8f9f-1c6c821301ce" providerId="ADAL" clId="{E9981A8A-D0D6-3644-A5E5-426F3E7A7116}" dt="2022-11-01T01:58:47.163" v="0" actId="2711"/>
          <ac:spMkLst>
            <pc:docMk/>
            <pc:sldMk cId="3959244721" sldId="497"/>
            <ac:spMk id="5" creationId="{73474D15-447A-964A-9D2E-5F6E82800A8B}"/>
          </ac:spMkLst>
        </pc:spChg>
      </pc:sldChg>
      <pc:sldChg chg="modSp mod modClrScheme chgLayout">
        <pc:chgData name="Gerardo Trujillo" userId="f2b77a62-f980-4b0f-8f9f-1c6c821301ce" providerId="ADAL" clId="{E9981A8A-D0D6-3644-A5E5-426F3E7A7116}" dt="2022-11-01T02:03:16.829" v="59" actId="113"/>
        <pc:sldMkLst>
          <pc:docMk/>
          <pc:sldMk cId="3827639589" sldId="499"/>
        </pc:sldMkLst>
        <pc:spChg chg="mod">
          <ac:chgData name="Gerardo Trujillo" userId="f2b77a62-f980-4b0f-8f9f-1c6c821301ce" providerId="ADAL" clId="{E9981A8A-D0D6-3644-A5E5-426F3E7A7116}" dt="2022-11-01T02:02:39.310" v="46" actId="2711"/>
          <ac:spMkLst>
            <pc:docMk/>
            <pc:sldMk cId="3827639589" sldId="499"/>
            <ac:spMk id="20" creationId="{2F2927EE-C26B-A042-569C-37008941E813}"/>
          </ac:spMkLst>
        </pc:spChg>
        <pc:spChg chg="mod">
          <ac:chgData name="Gerardo Trujillo" userId="f2b77a62-f980-4b0f-8f9f-1c6c821301ce" providerId="ADAL" clId="{E9981A8A-D0D6-3644-A5E5-426F3E7A7116}" dt="2022-11-01T02:02:43.623" v="47" actId="2711"/>
          <ac:spMkLst>
            <pc:docMk/>
            <pc:sldMk cId="3827639589" sldId="499"/>
            <ac:spMk id="21" creationId="{C0FE1A57-1A31-BC29-3842-4BB206649DAF}"/>
          </ac:spMkLst>
        </pc:spChg>
        <pc:spChg chg="mod">
          <ac:chgData name="Gerardo Trujillo" userId="f2b77a62-f980-4b0f-8f9f-1c6c821301ce" providerId="ADAL" clId="{E9981A8A-D0D6-3644-A5E5-426F3E7A7116}" dt="2022-11-01T02:03:16.829" v="59" actId="113"/>
          <ac:spMkLst>
            <pc:docMk/>
            <pc:sldMk cId="3827639589" sldId="499"/>
            <ac:spMk id="22" creationId="{6433C409-1408-011A-BD9E-C9AF9C8A3E97}"/>
          </ac:spMkLst>
        </pc:spChg>
        <pc:spChg chg="mod ord">
          <ac:chgData name="Gerardo Trujillo" userId="f2b77a62-f980-4b0f-8f9f-1c6c821301ce" providerId="ADAL" clId="{E9981A8A-D0D6-3644-A5E5-426F3E7A7116}" dt="2022-11-01T02:02:15.610" v="42" actId="700"/>
          <ac:spMkLst>
            <pc:docMk/>
            <pc:sldMk cId="3827639589" sldId="499"/>
            <ac:spMk id="23" creationId="{CB9246BE-5950-2DEE-64E9-F4A815F3A0CC}"/>
          </ac:spMkLst>
        </pc:spChg>
      </pc:sldChg>
      <pc:sldChg chg="modSp mod">
        <pc:chgData name="Gerardo Trujillo" userId="f2b77a62-f980-4b0f-8f9f-1c6c821301ce" providerId="ADAL" clId="{E9981A8A-D0D6-3644-A5E5-426F3E7A7116}" dt="2022-11-01T02:10:37.817" v="382" actId="113"/>
        <pc:sldMkLst>
          <pc:docMk/>
          <pc:sldMk cId="2467286792" sldId="503"/>
        </pc:sldMkLst>
        <pc:spChg chg="mod">
          <ac:chgData name="Gerardo Trujillo" userId="f2b77a62-f980-4b0f-8f9f-1c6c821301ce" providerId="ADAL" clId="{E9981A8A-D0D6-3644-A5E5-426F3E7A7116}" dt="2022-11-01T02:10:37.817" v="382" actId="113"/>
          <ac:spMkLst>
            <pc:docMk/>
            <pc:sldMk cId="2467286792" sldId="503"/>
            <ac:spMk id="17" creationId="{0DA1282D-6CB5-DF4E-A5CE-CB65D8B959D7}"/>
          </ac:spMkLst>
        </pc:spChg>
        <pc:spChg chg="mod">
          <ac:chgData name="Gerardo Trujillo" userId="f2b77a62-f980-4b0f-8f9f-1c6c821301ce" providerId="ADAL" clId="{E9981A8A-D0D6-3644-A5E5-426F3E7A7116}" dt="2022-11-01T02:10:17.335" v="376" actId="14100"/>
          <ac:spMkLst>
            <pc:docMk/>
            <pc:sldMk cId="2467286792" sldId="503"/>
            <ac:spMk id="18" creationId="{28252A68-7FAF-E541-9A99-D2EBC906A657}"/>
          </ac:spMkLst>
        </pc:spChg>
      </pc:sldChg>
      <pc:sldChg chg="modSp mod chgLayout">
        <pc:chgData name="Gerardo Trujillo" userId="f2b77a62-f980-4b0f-8f9f-1c6c821301ce" providerId="ADAL" clId="{E9981A8A-D0D6-3644-A5E5-426F3E7A7116}" dt="2022-11-01T02:04:19.766" v="67" actId="122"/>
        <pc:sldMkLst>
          <pc:docMk/>
          <pc:sldMk cId="2149222591" sldId="504"/>
        </pc:sldMkLst>
        <pc:spChg chg="mod ord">
          <ac:chgData name="Gerardo Trujillo" userId="f2b77a62-f980-4b0f-8f9f-1c6c821301ce" providerId="ADAL" clId="{E9981A8A-D0D6-3644-A5E5-426F3E7A7116}" dt="2022-11-01T02:04:10.462" v="65" actId="700"/>
          <ac:spMkLst>
            <pc:docMk/>
            <pc:sldMk cId="2149222591" sldId="504"/>
            <ac:spMk id="2" creationId="{51723AE5-6F78-F71B-A400-E70C86BE39F1}"/>
          </ac:spMkLst>
        </pc:spChg>
        <pc:spChg chg="mod">
          <ac:chgData name="Gerardo Trujillo" userId="f2b77a62-f980-4b0f-8f9f-1c6c821301ce" providerId="ADAL" clId="{E9981A8A-D0D6-3644-A5E5-426F3E7A7116}" dt="2022-11-01T02:04:19.766" v="67" actId="122"/>
          <ac:spMkLst>
            <pc:docMk/>
            <pc:sldMk cId="2149222591" sldId="504"/>
            <ac:spMk id="4" creationId="{024F25C9-1489-B7BF-6C3E-38357EF15E50}"/>
          </ac:spMkLst>
        </pc:spChg>
      </pc:sldChg>
      <pc:sldChg chg="modSp mod chgLayout">
        <pc:chgData name="Gerardo Trujillo" userId="f2b77a62-f980-4b0f-8f9f-1c6c821301ce" providerId="ADAL" clId="{E9981A8A-D0D6-3644-A5E5-426F3E7A7116}" dt="2022-11-01T02:04:26.433" v="68" actId="700"/>
        <pc:sldMkLst>
          <pc:docMk/>
          <pc:sldMk cId="3011373948" sldId="505"/>
        </pc:sldMkLst>
        <pc:spChg chg="mod ord">
          <ac:chgData name="Gerardo Trujillo" userId="f2b77a62-f980-4b0f-8f9f-1c6c821301ce" providerId="ADAL" clId="{E9981A8A-D0D6-3644-A5E5-426F3E7A7116}" dt="2022-11-01T02:04:26.433" v="68" actId="700"/>
          <ac:spMkLst>
            <pc:docMk/>
            <pc:sldMk cId="3011373948" sldId="505"/>
            <ac:spMk id="2" creationId="{A26A486A-6AD1-365A-C870-ED553789C774}"/>
          </ac:spMkLst>
        </pc:spChg>
      </pc:sldChg>
      <pc:sldChg chg="modSp mod chgLayout">
        <pc:chgData name="Gerardo Trujillo" userId="f2b77a62-f980-4b0f-8f9f-1c6c821301ce" providerId="ADAL" clId="{E9981A8A-D0D6-3644-A5E5-426F3E7A7116}" dt="2022-11-01T02:04:47.167" v="74" actId="1076"/>
        <pc:sldMkLst>
          <pc:docMk/>
          <pc:sldMk cId="1595251475" sldId="506"/>
        </pc:sldMkLst>
        <pc:spChg chg="mod ord">
          <ac:chgData name="Gerardo Trujillo" userId="f2b77a62-f980-4b0f-8f9f-1c6c821301ce" providerId="ADAL" clId="{E9981A8A-D0D6-3644-A5E5-426F3E7A7116}" dt="2022-11-01T02:04:37.057" v="72" actId="20577"/>
          <ac:spMkLst>
            <pc:docMk/>
            <pc:sldMk cId="1595251475" sldId="506"/>
            <ac:spMk id="2" creationId="{8269278E-25FF-A0BA-CFC1-542F6B478EF0}"/>
          </ac:spMkLst>
        </pc:spChg>
        <pc:picChg chg="mod">
          <ac:chgData name="Gerardo Trujillo" userId="f2b77a62-f980-4b0f-8f9f-1c6c821301ce" providerId="ADAL" clId="{E9981A8A-D0D6-3644-A5E5-426F3E7A7116}" dt="2022-11-01T02:04:47.167" v="74" actId="1076"/>
          <ac:picMkLst>
            <pc:docMk/>
            <pc:sldMk cId="1595251475" sldId="506"/>
            <ac:picMk id="3" creationId="{74B9F6D6-36DB-BCA9-8CD6-E77175BB679B}"/>
          </ac:picMkLst>
        </pc:picChg>
      </pc:sldChg>
      <pc:sldChg chg="modSp mod chgLayout">
        <pc:chgData name="Gerardo Trujillo" userId="f2b77a62-f980-4b0f-8f9f-1c6c821301ce" providerId="ADAL" clId="{E9981A8A-D0D6-3644-A5E5-426F3E7A7116}" dt="2022-11-01T02:05:02.034" v="79" actId="20577"/>
        <pc:sldMkLst>
          <pc:docMk/>
          <pc:sldMk cId="3519605792" sldId="507"/>
        </pc:sldMkLst>
        <pc:spChg chg="mod ord">
          <ac:chgData name="Gerardo Trujillo" userId="f2b77a62-f980-4b0f-8f9f-1c6c821301ce" providerId="ADAL" clId="{E9981A8A-D0D6-3644-A5E5-426F3E7A7116}" dt="2022-11-01T02:05:02.034" v="79" actId="20577"/>
          <ac:spMkLst>
            <pc:docMk/>
            <pc:sldMk cId="3519605792" sldId="507"/>
            <ac:spMk id="3" creationId="{9560BC93-F380-B102-A854-3E22A77BF9F4}"/>
          </ac:spMkLst>
        </pc:spChg>
        <pc:picChg chg="mod">
          <ac:chgData name="Gerardo Trujillo" userId="f2b77a62-f980-4b0f-8f9f-1c6c821301ce" providerId="ADAL" clId="{E9981A8A-D0D6-3644-A5E5-426F3E7A7116}" dt="2022-11-01T02:04:55.317" v="75" actId="1076"/>
          <ac:picMkLst>
            <pc:docMk/>
            <pc:sldMk cId="3519605792" sldId="507"/>
            <ac:picMk id="4" creationId="{5FDF4041-12B7-C3AA-AA0E-C42218AC851D}"/>
          </ac:picMkLst>
        </pc:picChg>
      </pc:sldChg>
      <pc:sldChg chg="modSp mod">
        <pc:chgData name="Gerardo Trujillo" userId="f2b77a62-f980-4b0f-8f9f-1c6c821301ce" providerId="ADAL" clId="{E9981A8A-D0D6-3644-A5E5-426F3E7A7116}" dt="2022-11-01T02:05:32.023" v="86" actId="20577"/>
        <pc:sldMkLst>
          <pc:docMk/>
          <pc:sldMk cId="2686434439" sldId="509"/>
        </pc:sldMkLst>
        <pc:spChg chg="mod">
          <ac:chgData name="Gerardo Trujillo" userId="f2b77a62-f980-4b0f-8f9f-1c6c821301ce" providerId="ADAL" clId="{E9981A8A-D0D6-3644-A5E5-426F3E7A7116}" dt="2022-11-01T02:05:32.023" v="86" actId="20577"/>
          <ac:spMkLst>
            <pc:docMk/>
            <pc:sldMk cId="2686434439" sldId="509"/>
            <ac:spMk id="2" creationId="{5D2D50CC-30D9-A11E-C99A-D18118CFB33E}"/>
          </ac:spMkLst>
        </pc:spChg>
      </pc:sldChg>
      <pc:sldChg chg="modSp mod chgLayout">
        <pc:chgData name="Gerardo Trujillo" userId="f2b77a62-f980-4b0f-8f9f-1c6c821301ce" providerId="ADAL" clId="{E9981A8A-D0D6-3644-A5E5-426F3E7A7116}" dt="2022-11-01T02:05:23.092" v="83" actId="20577"/>
        <pc:sldMkLst>
          <pc:docMk/>
          <pc:sldMk cId="2901642165" sldId="510"/>
        </pc:sldMkLst>
        <pc:spChg chg="mod ord">
          <ac:chgData name="Gerardo Trujillo" userId="f2b77a62-f980-4b0f-8f9f-1c6c821301ce" providerId="ADAL" clId="{E9981A8A-D0D6-3644-A5E5-426F3E7A7116}" dt="2022-11-01T02:05:23.092" v="83" actId="20577"/>
          <ac:spMkLst>
            <pc:docMk/>
            <pc:sldMk cId="2901642165" sldId="510"/>
            <ac:spMk id="4" creationId="{AF392225-62A2-100E-B981-7ABA1C2134A2}"/>
          </ac:spMkLst>
        </pc:spChg>
      </pc:sldChg>
      <pc:sldChg chg="modSp mod chgLayout">
        <pc:chgData name="Gerardo Trujillo" userId="f2b77a62-f980-4b0f-8f9f-1c6c821301ce" providerId="ADAL" clId="{E9981A8A-D0D6-3644-A5E5-426F3E7A7116}" dt="2022-11-01T02:08:48.220" v="356" actId="313"/>
        <pc:sldMkLst>
          <pc:docMk/>
          <pc:sldMk cId="1250566167" sldId="511"/>
        </pc:sldMkLst>
        <pc:spChg chg="mod ord">
          <ac:chgData name="Gerardo Trujillo" userId="f2b77a62-f980-4b0f-8f9f-1c6c821301ce" providerId="ADAL" clId="{E9981A8A-D0D6-3644-A5E5-426F3E7A7116}" dt="2022-11-01T02:05:36.502" v="87" actId="700"/>
          <ac:spMkLst>
            <pc:docMk/>
            <pc:sldMk cId="1250566167" sldId="511"/>
            <ac:spMk id="2" creationId="{FA4D1446-EA2B-3B7C-F193-DAD2CEE77805}"/>
          </ac:spMkLst>
        </pc:spChg>
        <pc:spChg chg="mod">
          <ac:chgData name="Gerardo Trujillo" userId="f2b77a62-f980-4b0f-8f9f-1c6c821301ce" providerId="ADAL" clId="{E9981A8A-D0D6-3644-A5E5-426F3E7A7116}" dt="2022-11-01T02:06:06.055" v="123" actId="790"/>
          <ac:spMkLst>
            <pc:docMk/>
            <pc:sldMk cId="1250566167" sldId="511"/>
            <ac:spMk id="5" creationId="{138750E2-BF32-1561-9054-16027B49C973}"/>
          </ac:spMkLst>
        </pc:spChg>
        <pc:spChg chg="mod">
          <ac:chgData name="Gerardo Trujillo" userId="f2b77a62-f980-4b0f-8f9f-1c6c821301ce" providerId="ADAL" clId="{E9981A8A-D0D6-3644-A5E5-426F3E7A7116}" dt="2022-11-01T02:08:48.220" v="356" actId="313"/>
          <ac:spMkLst>
            <pc:docMk/>
            <pc:sldMk cId="1250566167" sldId="511"/>
            <ac:spMk id="6" creationId="{48F40B7A-C317-D844-E449-FDEF4FA4E16F}"/>
          </ac:spMkLst>
        </pc:spChg>
        <pc:spChg chg="mod">
          <ac:chgData name="Gerardo Trujillo" userId="f2b77a62-f980-4b0f-8f9f-1c6c821301ce" providerId="ADAL" clId="{E9981A8A-D0D6-3644-A5E5-426F3E7A7116}" dt="2022-11-01T02:06:46.166" v="196" actId="790"/>
          <ac:spMkLst>
            <pc:docMk/>
            <pc:sldMk cId="1250566167" sldId="511"/>
            <ac:spMk id="9" creationId="{AC8CD5D2-20A3-C007-E608-E3220ECF4F9A}"/>
          </ac:spMkLst>
        </pc:spChg>
        <pc:spChg chg="mod">
          <ac:chgData name="Gerardo Trujillo" userId="f2b77a62-f980-4b0f-8f9f-1c6c821301ce" providerId="ADAL" clId="{E9981A8A-D0D6-3644-A5E5-426F3E7A7116}" dt="2022-11-01T02:08:01.244" v="269" actId="14100"/>
          <ac:spMkLst>
            <pc:docMk/>
            <pc:sldMk cId="1250566167" sldId="511"/>
            <ac:spMk id="11" creationId="{C4009C1C-7810-1F36-C722-C87F57570CD5}"/>
          </ac:spMkLst>
        </pc:spChg>
        <pc:spChg chg="mod">
          <ac:chgData name="Gerardo Trujillo" userId="f2b77a62-f980-4b0f-8f9f-1c6c821301ce" providerId="ADAL" clId="{E9981A8A-D0D6-3644-A5E5-426F3E7A7116}" dt="2022-11-01T02:08:42.693" v="355" actId="20577"/>
          <ac:spMkLst>
            <pc:docMk/>
            <pc:sldMk cId="1250566167" sldId="511"/>
            <ac:spMk id="15" creationId="{030DB861-A50D-3F99-2C60-6EF2C21269A1}"/>
          </ac:spMkLst>
        </pc:spChg>
      </pc:sldChg>
      <pc:sldChg chg="modSp mod chgLayout">
        <pc:chgData name="Gerardo Trujillo" userId="f2b77a62-f980-4b0f-8f9f-1c6c821301ce" providerId="ADAL" clId="{E9981A8A-D0D6-3644-A5E5-426F3E7A7116}" dt="2022-11-01T02:08:54.710" v="357" actId="700"/>
        <pc:sldMkLst>
          <pc:docMk/>
          <pc:sldMk cId="3775517664" sldId="512"/>
        </pc:sldMkLst>
        <pc:spChg chg="mod ord">
          <ac:chgData name="Gerardo Trujillo" userId="f2b77a62-f980-4b0f-8f9f-1c6c821301ce" providerId="ADAL" clId="{E9981A8A-D0D6-3644-A5E5-426F3E7A7116}" dt="2022-11-01T02:08:54.710" v="357" actId="700"/>
          <ac:spMkLst>
            <pc:docMk/>
            <pc:sldMk cId="3775517664" sldId="512"/>
            <ac:spMk id="2" creationId="{7E1E5BF7-3475-F6EC-A435-FD9D4728E7C9}"/>
          </ac:spMkLst>
        </pc:spChg>
      </pc:sldChg>
      <pc:sldChg chg="modSp mod chgLayout">
        <pc:chgData name="Gerardo Trujillo" userId="f2b77a62-f980-4b0f-8f9f-1c6c821301ce" providerId="ADAL" clId="{E9981A8A-D0D6-3644-A5E5-426F3E7A7116}" dt="2022-11-01T02:09:03.823" v="358" actId="700"/>
        <pc:sldMkLst>
          <pc:docMk/>
          <pc:sldMk cId="2397566411" sldId="513"/>
        </pc:sldMkLst>
        <pc:spChg chg="mod ord">
          <ac:chgData name="Gerardo Trujillo" userId="f2b77a62-f980-4b0f-8f9f-1c6c821301ce" providerId="ADAL" clId="{E9981A8A-D0D6-3644-A5E5-426F3E7A7116}" dt="2022-11-01T02:09:03.823" v="358" actId="700"/>
          <ac:spMkLst>
            <pc:docMk/>
            <pc:sldMk cId="2397566411" sldId="513"/>
            <ac:spMk id="2" creationId="{90436FD9-92A1-FC13-45A4-A6428304DB06}"/>
          </ac:spMkLst>
        </pc:spChg>
      </pc:sldChg>
      <pc:sldChg chg="modSp mod chgLayout">
        <pc:chgData name="Gerardo Trujillo" userId="f2b77a62-f980-4b0f-8f9f-1c6c821301ce" providerId="ADAL" clId="{E9981A8A-D0D6-3644-A5E5-426F3E7A7116}" dt="2022-11-01T02:09:16.114" v="360" actId="1076"/>
        <pc:sldMkLst>
          <pc:docMk/>
          <pc:sldMk cId="1160715172" sldId="514"/>
        </pc:sldMkLst>
        <pc:spChg chg="mod ord">
          <ac:chgData name="Gerardo Trujillo" userId="f2b77a62-f980-4b0f-8f9f-1c6c821301ce" providerId="ADAL" clId="{E9981A8A-D0D6-3644-A5E5-426F3E7A7116}" dt="2022-11-01T02:09:11.873" v="359" actId="700"/>
          <ac:spMkLst>
            <pc:docMk/>
            <pc:sldMk cId="1160715172" sldId="514"/>
            <ac:spMk id="2" creationId="{6A1F17F0-A295-DC53-77FB-31C4CC60DBD3}"/>
          </ac:spMkLst>
        </pc:spChg>
        <pc:picChg chg="mod">
          <ac:chgData name="Gerardo Trujillo" userId="f2b77a62-f980-4b0f-8f9f-1c6c821301ce" providerId="ADAL" clId="{E9981A8A-D0D6-3644-A5E5-426F3E7A7116}" dt="2022-11-01T02:09:16.114" v="360" actId="1076"/>
          <ac:picMkLst>
            <pc:docMk/>
            <pc:sldMk cId="1160715172" sldId="514"/>
            <ac:picMk id="3" creationId="{B4045B1F-5E0F-39DB-34DA-6F28D2BA4E33}"/>
          </ac:picMkLst>
        </pc:picChg>
      </pc:sldChg>
      <pc:sldChg chg="modSp mod chgLayout">
        <pc:chgData name="Gerardo Trujillo" userId="f2b77a62-f980-4b0f-8f9f-1c6c821301ce" providerId="ADAL" clId="{E9981A8A-D0D6-3644-A5E5-426F3E7A7116}" dt="2022-11-01T02:09:28.299" v="364" actId="20577"/>
        <pc:sldMkLst>
          <pc:docMk/>
          <pc:sldMk cId="96851366" sldId="515"/>
        </pc:sldMkLst>
        <pc:spChg chg="mod ord">
          <ac:chgData name="Gerardo Trujillo" userId="f2b77a62-f980-4b0f-8f9f-1c6c821301ce" providerId="ADAL" clId="{E9981A8A-D0D6-3644-A5E5-426F3E7A7116}" dt="2022-11-01T02:09:28.299" v="364" actId="20577"/>
          <ac:spMkLst>
            <pc:docMk/>
            <pc:sldMk cId="96851366" sldId="515"/>
            <ac:spMk id="2" creationId="{96056205-F6D3-69F0-1D22-894EAFA22286}"/>
          </ac:spMkLst>
        </pc:spChg>
      </pc:sldChg>
      <pc:sldChg chg="modSp mod">
        <pc:chgData name="Gerardo Trujillo" userId="f2b77a62-f980-4b0f-8f9f-1c6c821301ce" providerId="ADAL" clId="{E9981A8A-D0D6-3644-A5E5-426F3E7A7116}" dt="2022-11-01T02:10:48.146" v="383" actId="20577"/>
        <pc:sldMkLst>
          <pc:docMk/>
          <pc:sldMk cId="1979699130" sldId="516"/>
        </pc:sldMkLst>
        <pc:spChg chg="mod">
          <ac:chgData name="Gerardo Trujillo" userId="f2b77a62-f980-4b0f-8f9f-1c6c821301ce" providerId="ADAL" clId="{E9981A8A-D0D6-3644-A5E5-426F3E7A7116}" dt="2022-11-01T02:10:48.146" v="383" actId="20577"/>
          <ac:spMkLst>
            <pc:docMk/>
            <pc:sldMk cId="1979699130" sldId="516"/>
            <ac:spMk id="2" creationId="{EDC50CDF-D6CF-57FA-C548-00B28588EAC8}"/>
          </ac:spMkLst>
        </pc:spChg>
      </pc:sldChg>
    </pc:docChg>
  </pc:docChgLst>
  <pc:docChgLst>
    <pc:chgData name="Ana Jimena  Estrada Fuerte" userId="66cbb74c-f403-455f-9431-05505c8a10b1" providerId="ADAL" clId="{070991F7-4EAB-433C-9655-8D25DEB1D27C}"/>
    <pc:docChg chg="custSel modSld modMainMaster">
      <pc:chgData name="Ana Jimena  Estrada Fuerte" userId="66cbb74c-f403-455f-9431-05505c8a10b1" providerId="ADAL" clId="{070991F7-4EAB-433C-9655-8D25DEB1D27C}" dt="2022-11-01T18:20:47.589" v="84" actId="1036"/>
      <pc:docMkLst>
        <pc:docMk/>
      </pc:docMkLst>
      <pc:sldChg chg="delSp modSp mod">
        <pc:chgData name="Ana Jimena  Estrada Fuerte" userId="66cbb74c-f403-455f-9431-05505c8a10b1" providerId="ADAL" clId="{070991F7-4EAB-433C-9655-8D25DEB1D27C}" dt="2022-11-01T18:17:46.120" v="21" actId="21"/>
        <pc:sldMkLst>
          <pc:docMk/>
          <pc:sldMk cId="3869162568" sldId="264"/>
        </pc:sldMkLst>
        <pc:picChg chg="del mod">
          <ac:chgData name="Ana Jimena  Estrada Fuerte" userId="66cbb74c-f403-455f-9431-05505c8a10b1" providerId="ADAL" clId="{070991F7-4EAB-433C-9655-8D25DEB1D27C}" dt="2022-11-01T18:17:46.120" v="21" actId="21"/>
          <ac:picMkLst>
            <pc:docMk/>
            <pc:sldMk cId="3869162568" sldId="264"/>
            <ac:picMk id="16" creationId="{97A589C2-85CD-FDF6-A0B8-133C509C8F01}"/>
          </ac:picMkLst>
        </pc:picChg>
      </pc:sldChg>
      <pc:sldChg chg="delSp mod">
        <pc:chgData name="Ana Jimena  Estrada Fuerte" userId="66cbb74c-f403-455f-9431-05505c8a10b1" providerId="ADAL" clId="{070991F7-4EAB-433C-9655-8D25DEB1D27C}" dt="2022-11-01T18:17:59.271" v="24" actId="478"/>
        <pc:sldMkLst>
          <pc:docMk/>
          <pc:sldMk cId="1554541908" sldId="273"/>
        </pc:sldMkLst>
        <pc:picChg chg="del">
          <ac:chgData name="Ana Jimena  Estrada Fuerte" userId="66cbb74c-f403-455f-9431-05505c8a10b1" providerId="ADAL" clId="{070991F7-4EAB-433C-9655-8D25DEB1D27C}" dt="2022-11-01T18:17:59.271" v="24" actId="478"/>
          <ac:picMkLst>
            <pc:docMk/>
            <pc:sldMk cId="1554541908" sldId="273"/>
            <ac:picMk id="4" creationId="{6E3794AE-E543-2F8C-7E4C-0C0F6B99DDD3}"/>
          </ac:picMkLst>
        </pc:picChg>
      </pc:sldChg>
      <pc:sldChg chg="delSp mod">
        <pc:chgData name="Ana Jimena  Estrada Fuerte" userId="66cbb74c-f403-455f-9431-05505c8a10b1" providerId="ADAL" clId="{070991F7-4EAB-433C-9655-8D25DEB1D27C}" dt="2022-11-01T18:18:00.612" v="25" actId="478"/>
        <pc:sldMkLst>
          <pc:docMk/>
          <pc:sldMk cId="378822971" sldId="493"/>
        </pc:sldMkLst>
        <pc:picChg chg="del">
          <ac:chgData name="Ana Jimena  Estrada Fuerte" userId="66cbb74c-f403-455f-9431-05505c8a10b1" providerId="ADAL" clId="{070991F7-4EAB-433C-9655-8D25DEB1D27C}" dt="2022-11-01T18:18:00.612" v="25" actId="478"/>
          <ac:picMkLst>
            <pc:docMk/>
            <pc:sldMk cId="378822971" sldId="493"/>
            <ac:picMk id="7" creationId="{4E993314-F170-A104-8748-40033144DBA6}"/>
          </ac:picMkLst>
        </pc:picChg>
      </pc:sldChg>
      <pc:sldChg chg="delSp modSp mod">
        <pc:chgData name="Ana Jimena  Estrada Fuerte" userId="66cbb74c-f403-455f-9431-05505c8a10b1" providerId="ADAL" clId="{070991F7-4EAB-433C-9655-8D25DEB1D27C}" dt="2022-11-01T18:19:08.136" v="45" actId="20577"/>
        <pc:sldMkLst>
          <pc:docMk/>
          <pc:sldMk cId="78869457" sldId="494"/>
        </pc:sldMkLst>
        <pc:spChg chg="mod">
          <ac:chgData name="Ana Jimena  Estrada Fuerte" userId="66cbb74c-f403-455f-9431-05505c8a10b1" providerId="ADAL" clId="{070991F7-4EAB-433C-9655-8D25DEB1D27C}" dt="2022-11-01T18:19:08.136" v="45" actId="20577"/>
          <ac:spMkLst>
            <pc:docMk/>
            <pc:sldMk cId="78869457" sldId="494"/>
            <ac:spMk id="8" creationId="{922B6A8E-F9A8-2F87-E1C5-A4A26C589F0F}"/>
          </ac:spMkLst>
        </pc:spChg>
        <pc:picChg chg="del mod">
          <ac:chgData name="Ana Jimena  Estrada Fuerte" userId="66cbb74c-f403-455f-9431-05505c8a10b1" providerId="ADAL" clId="{070991F7-4EAB-433C-9655-8D25DEB1D27C}" dt="2022-11-01T18:18:03.142" v="27" actId="478"/>
          <ac:picMkLst>
            <pc:docMk/>
            <pc:sldMk cId="78869457" sldId="494"/>
            <ac:picMk id="2" creationId="{7E7345EC-20E2-B9A6-72FD-5B4EC61F0D81}"/>
          </ac:picMkLst>
        </pc:picChg>
        <pc:picChg chg="del">
          <ac:chgData name="Ana Jimena  Estrada Fuerte" userId="66cbb74c-f403-455f-9431-05505c8a10b1" providerId="ADAL" clId="{070991F7-4EAB-433C-9655-8D25DEB1D27C}" dt="2022-11-01T18:18:20.389" v="30" actId="478"/>
          <ac:picMkLst>
            <pc:docMk/>
            <pc:sldMk cId="78869457" sldId="494"/>
            <ac:picMk id="9" creationId="{54D03FCD-8067-7669-32AC-05728C838E8A}"/>
          </ac:picMkLst>
        </pc:picChg>
      </pc:sldChg>
      <pc:sldChg chg="delSp mod">
        <pc:chgData name="Ana Jimena  Estrada Fuerte" userId="66cbb74c-f403-455f-9431-05505c8a10b1" providerId="ADAL" clId="{070991F7-4EAB-433C-9655-8D25DEB1D27C}" dt="2022-11-01T18:18:05.127" v="28" actId="478"/>
        <pc:sldMkLst>
          <pc:docMk/>
          <pc:sldMk cId="1819358047" sldId="495"/>
        </pc:sldMkLst>
        <pc:picChg chg="del">
          <ac:chgData name="Ana Jimena  Estrada Fuerte" userId="66cbb74c-f403-455f-9431-05505c8a10b1" providerId="ADAL" clId="{070991F7-4EAB-433C-9655-8D25DEB1D27C}" dt="2022-11-01T18:18:05.127" v="28" actId="478"/>
          <ac:picMkLst>
            <pc:docMk/>
            <pc:sldMk cId="1819358047" sldId="495"/>
            <ac:picMk id="12" creationId="{FC044833-22E3-9100-A820-DE720116C151}"/>
          </ac:picMkLst>
        </pc:picChg>
      </pc:sldChg>
      <pc:sldChg chg="delSp modSp mod">
        <pc:chgData name="Ana Jimena  Estrada Fuerte" userId="66cbb74c-f403-455f-9431-05505c8a10b1" providerId="ADAL" clId="{070991F7-4EAB-433C-9655-8D25DEB1D27C}" dt="2022-11-01T18:19:50.037" v="47" actId="478"/>
        <pc:sldMkLst>
          <pc:docMk/>
          <pc:sldMk cId="1558173928" sldId="496"/>
        </pc:sldMkLst>
        <pc:picChg chg="del mod">
          <ac:chgData name="Ana Jimena  Estrada Fuerte" userId="66cbb74c-f403-455f-9431-05505c8a10b1" providerId="ADAL" clId="{070991F7-4EAB-433C-9655-8D25DEB1D27C}" dt="2022-11-01T18:19:50.037" v="47" actId="478"/>
          <ac:picMkLst>
            <pc:docMk/>
            <pc:sldMk cId="1558173928" sldId="496"/>
            <ac:picMk id="8" creationId="{437913C3-56F6-46B3-286D-E4B1DDD3346D}"/>
          </ac:picMkLst>
        </pc:picChg>
      </pc:sldChg>
      <pc:sldChg chg="delSp mod">
        <pc:chgData name="Ana Jimena  Estrada Fuerte" userId="66cbb74c-f403-455f-9431-05505c8a10b1" providerId="ADAL" clId="{070991F7-4EAB-433C-9655-8D25DEB1D27C}" dt="2022-11-01T18:19:53.381" v="48" actId="478"/>
        <pc:sldMkLst>
          <pc:docMk/>
          <pc:sldMk cId="3827639589" sldId="499"/>
        </pc:sldMkLst>
        <pc:picChg chg="del">
          <ac:chgData name="Ana Jimena  Estrada Fuerte" userId="66cbb74c-f403-455f-9431-05505c8a10b1" providerId="ADAL" clId="{070991F7-4EAB-433C-9655-8D25DEB1D27C}" dt="2022-11-01T18:19:53.381" v="48" actId="478"/>
          <ac:picMkLst>
            <pc:docMk/>
            <pc:sldMk cId="3827639589" sldId="499"/>
            <ac:picMk id="24" creationId="{AA8EE4F2-E61D-C99F-144F-2B59FEADC91A}"/>
          </ac:picMkLst>
        </pc:picChg>
      </pc:sldChg>
      <pc:sldChg chg="delSp mod">
        <pc:chgData name="Ana Jimena  Estrada Fuerte" userId="66cbb74c-f403-455f-9431-05505c8a10b1" providerId="ADAL" clId="{070991F7-4EAB-433C-9655-8D25DEB1D27C}" dt="2022-11-01T18:19:57.496" v="49" actId="478"/>
        <pc:sldMkLst>
          <pc:docMk/>
          <pc:sldMk cId="2149222591" sldId="504"/>
        </pc:sldMkLst>
        <pc:picChg chg="del">
          <ac:chgData name="Ana Jimena  Estrada Fuerte" userId="66cbb74c-f403-455f-9431-05505c8a10b1" providerId="ADAL" clId="{070991F7-4EAB-433C-9655-8D25DEB1D27C}" dt="2022-11-01T18:19:57.496" v="49" actId="478"/>
          <ac:picMkLst>
            <pc:docMk/>
            <pc:sldMk cId="2149222591" sldId="504"/>
            <ac:picMk id="5" creationId="{99C1FD54-028D-4E6D-4EE6-E850CB26C7AB}"/>
          </ac:picMkLst>
        </pc:picChg>
      </pc:sldChg>
      <pc:sldChg chg="delSp mod">
        <pc:chgData name="Ana Jimena  Estrada Fuerte" userId="66cbb74c-f403-455f-9431-05505c8a10b1" providerId="ADAL" clId="{070991F7-4EAB-433C-9655-8D25DEB1D27C}" dt="2022-11-01T18:20:01.078" v="50" actId="478"/>
        <pc:sldMkLst>
          <pc:docMk/>
          <pc:sldMk cId="3011373948" sldId="505"/>
        </pc:sldMkLst>
        <pc:picChg chg="del">
          <ac:chgData name="Ana Jimena  Estrada Fuerte" userId="66cbb74c-f403-455f-9431-05505c8a10b1" providerId="ADAL" clId="{070991F7-4EAB-433C-9655-8D25DEB1D27C}" dt="2022-11-01T18:20:01.078" v="50" actId="478"/>
          <ac:picMkLst>
            <pc:docMk/>
            <pc:sldMk cId="3011373948" sldId="505"/>
            <ac:picMk id="6" creationId="{B887F36D-4622-00AC-FB23-489D9F0134BD}"/>
          </ac:picMkLst>
        </pc:picChg>
      </pc:sldChg>
      <pc:sldChg chg="delSp modSp mod">
        <pc:chgData name="Ana Jimena  Estrada Fuerte" userId="66cbb74c-f403-455f-9431-05505c8a10b1" providerId="ADAL" clId="{070991F7-4EAB-433C-9655-8D25DEB1D27C}" dt="2022-11-01T18:20:30.725" v="70" actId="1035"/>
        <pc:sldMkLst>
          <pc:docMk/>
          <pc:sldMk cId="1595251475" sldId="506"/>
        </pc:sldMkLst>
        <pc:spChg chg="mod">
          <ac:chgData name="Ana Jimena  Estrada Fuerte" userId="66cbb74c-f403-455f-9431-05505c8a10b1" providerId="ADAL" clId="{070991F7-4EAB-433C-9655-8D25DEB1D27C}" dt="2022-11-01T18:20:27.381" v="64" actId="1036"/>
          <ac:spMkLst>
            <pc:docMk/>
            <pc:sldMk cId="1595251475" sldId="506"/>
            <ac:spMk id="2" creationId="{8269278E-25FF-A0BA-CFC1-542F6B478EF0}"/>
          </ac:spMkLst>
        </pc:spChg>
        <pc:grpChg chg="mod">
          <ac:chgData name="Ana Jimena  Estrada Fuerte" userId="66cbb74c-f403-455f-9431-05505c8a10b1" providerId="ADAL" clId="{070991F7-4EAB-433C-9655-8D25DEB1D27C}" dt="2022-11-01T18:20:30.725" v="70" actId="1035"/>
          <ac:grpSpMkLst>
            <pc:docMk/>
            <pc:sldMk cId="1595251475" sldId="506"/>
            <ac:grpSpMk id="5" creationId="{B345B81D-8EAB-CC06-2304-E8C4EB1D1988}"/>
          </ac:grpSpMkLst>
        </pc:grpChg>
        <pc:picChg chg="mod">
          <ac:chgData name="Ana Jimena  Estrada Fuerte" userId="66cbb74c-f403-455f-9431-05505c8a10b1" providerId="ADAL" clId="{070991F7-4EAB-433C-9655-8D25DEB1D27C}" dt="2022-11-01T18:20:30.725" v="70" actId="1035"/>
          <ac:picMkLst>
            <pc:docMk/>
            <pc:sldMk cId="1595251475" sldId="506"/>
            <ac:picMk id="3" creationId="{74B9F6D6-36DB-BCA9-8CD6-E77175BB679B}"/>
          </ac:picMkLst>
        </pc:picChg>
        <pc:picChg chg="del">
          <ac:chgData name="Ana Jimena  Estrada Fuerte" userId="66cbb74c-f403-455f-9431-05505c8a10b1" providerId="ADAL" clId="{070991F7-4EAB-433C-9655-8D25DEB1D27C}" dt="2022-11-01T18:20:06.309" v="51" actId="478"/>
          <ac:picMkLst>
            <pc:docMk/>
            <pc:sldMk cId="1595251475" sldId="506"/>
            <ac:picMk id="8" creationId="{E3D27574-2349-9C24-6A24-41E4CE6382F1}"/>
          </ac:picMkLst>
        </pc:picChg>
      </pc:sldChg>
      <pc:sldChg chg="modSp mod">
        <pc:chgData name="Ana Jimena  Estrada Fuerte" userId="66cbb74c-f403-455f-9431-05505c8a10b1" providerId="ADAL" clId="{070991F7-4EAB-433C-9655-8D25DEB1D27C}" dt="2022-11-01T18:20:47.589" v="84" actId="1036"/>
        <pc:sldMkLst>
          <pc:docMk/>
          <pc:sldMk cId="3519605792" sldId="507"/>
        </pc:sldMkLst>
        <pc:spChg chg="mod">
          <ac:chgData name="Ana Jimena  Estrada Fuerte" userId="66cbb74c-f403-455f-9431-05505c8a10b1" providerId="ADAL" clId="{070991F7-4EAB-433C-9655-8D25DEB1D27C}" dt="2022-11-01T18:20:47.589" v="84" actId="1036"/>
          <ac:spMkLst>
            <pc:docMk/>
            <pc:sldMk cId="3519605792" sldId="507"/>
            <ac:spMk id="3" creationId="{9560BC93-F380-B102-A854-3E22A77BF9F4}"/>
          </ac:spMkLst>
        </pc:spChg>
        <pc:grpChg chg="mod">
          <ac:chgData name="Ana Jimena  Estrada Fuerte" userId="66cbb74c-f403-455f-9431-05505c8a10b1" providerId="ADAL" clId="{070991F7-4EAB-433C-9655-8D25DEB1D27C}" dt="2022-11-01T18:20:40.590" v="71" actId="1076"/>
          <ac:grpSpMkLst>
            <pc:docMk/>
            <pc:sldMk cId="3519605792" sldId="507"/>
            <ac:grpSpMk id="6" creationId="{850DA16B-5619-A2FA-4C71-5EEE520987B4}"/>
          </ac:grpSpMkLst>
        </pc:grpChg>
        <pc:picChg chg="mod">
          <ac:chgData name="Ana Jimena  Estrada Fuerte" userId="66cbb74c-f403-455f-9431-05505c8a10b1" providerId="ADAL" clId="{070991F7-4EAB-433C-9655-8D25DEB1D27C}" dt="2022-11-01T18:20:40.590" v="71" actId="1076"/>
          <ac:picMkLst>
            <pc:docMk/>
            <pc:sldMk cId="3519605792" sldId="507"/>
            <ac:picMk id="4" creationId="{5FDF4041-12B7-C3AA-AA0E-C42218AC851D}"/>
          </ac:picMkLst>
        </pc:picChg>
      </pc:sldChg>
      <pc:sldMasterChg chg="modSp mod">
        <pc:chgData name="Ana Jimena  Estrada Fuerte" userId="66cbb74c-f403-455f-9431-05505c8a10b1" providerId="ADAL" clId="{070991F7-4EAB-433C-9655-8D25DEB1D27C}" dt="2022-11-01T18:14:52.761" v="1"/>
        <pc:sldMasterMkLst>
          <pc:docMk/>
          <pc:sldMasterMk cId="1423575879" sldId="2147483654"/>
        </pc:sldMasterMkLst>
        <pc:picChg chg="mod">
          <ac:chgData name="Ana Jimena  Estrada Fuerte" userId="66cbb74c-f403-455f-9431-05505c8a10b1" providerId="ADAL" clId="{070991F7-4EAB-433C-9655-8D25DEB1D27C}" dt="2022-11-01T18:14:52.761" v="1"/>
          <ac:picMkLst>
            <pc:docMk/>
            <pc:sldMasterMk cId="1423575879" sldId="2147483654"/>
            <ac:picMk id="3" creationId="{68CFA87B-F0B0-969B-AA0B-2A94603FE4F9}"/>
          </ac:picMkLst>
        </pc:picChg>
      </pc:sldMasterChg>
      <pc:sldMasterChg chg="addSp delSp modSp mod modSldLayout">
        <pc:chgData name="Ana Jimena  Estrada Fuerte" userId="66cbb74c-f403-455f-9431-05505c8a10b1" providerId="ADAL" clId="{070991F7-4EAB-433C-9655-8D25DEB1D27C}" dt="2022-11-01T18:17:55.166" v="23" actId="1076"/>
        <pc:sldMasterMkLst>
          <pc:docMk/>
          <pc:sldMasterMk cId="2328870246" sldId="2147483664"/>
        </pc:sldMasterMkLst>
        <pc:picChg chg="del">
          <ac:chgData name="Ana Jimena  Estrada Fuerte" userId="66cbb74c-f403-455f-9431-05505c8a10b1" providerId="ADAL" clId="{070991F7-4EAB-433C-9655-8D25DEB1D27C}" dt="2022-11-01T18:15:05.974" v="3" actId="478"/>
          <ac:picMkLst>
            <pc:docMk/>
            <pc:sldMasterMk cId="2328870246" sldId="2147483664"/>
            <ac:picMk id="5" creationId="{16C206DE-46AF-FD61-AFBA-94B87BD0780D}"/>
          </ac:picMkLst>
        </pc:picChg>
        <pc:picChg chg="add mod">
          <ac:chgData name="Ana Jimena  Estrada Fuerte" userId="66cbb74c-f403-455f-9431-05505c8a10b1" providerId="ADAL" clId="{070991F7-4EAB-433C-9655-8D25DEB1D27C}" dt="2022-11-01T18:17:30.013" v="19" actId="14100"/>
          <ac:picMkLst>
            <pc:docMk/>
            <pc:sldMasterMk cId="2328870246" sldId="2147483664"/>
            <ac:picMk id="8" creationId="{A5666D14-6C2F-0E0A-BD1D-C65226E4D192}"/>
          </ac:picMkLst>
        </pc:picChg>
        <pc:picChg chg="add mod">
          <ac:chgData name="Ana Jimena  Estrada Fuerte" userId="66cbb74c-f403-455f-9431-05505c8a10b1" providerId="ADAL" clId="{070991F7-4EAB-433C-9655-8D25DEB1D27C}" dt="2022-11-01T18:17:55.166" v="23" actId="1076"/>
          <ac:picMkLst>
            <pc:docMk/>
            <pc:sldMasterMk cId="2328870246" sldId="2147483664"/>
            <ac:picMk id="9" creationId="{EB5B7D2B-9F5C-7F5D-C25E-A1991BA9EA85}"/>
          </ac:picMkLst>
        </pc:picChg>
        <pc:sldLayoutChg chg="modSp">
          <pc:chgData name="Ana Jimena  Estrada Fuerte" userId="66cbb74c-f403-455f-9431-05505c8a10b1" providerId="ADAL" clId="{070991F7-4EAB-433C-9655-8D25DEB1D27C}" dt="2022-11-01T18:16:02.120" v="13"/>
          <pc:sldLayoutMkLst>
            <pc:docMk/>
            <pc:sldMasterMk cId="2328870246" sldId="2147483664"/>
            <pc:sldLayoutMk cId="1414725451" sldId="2147483682"/>
          </pc:sldLayoutMkLst>
          <pc:picChg chg="mod">
            <ac:chgData name="Ana Jimena  Estrada Fuerte" userId="66cbb74c-f403-455f-9431-05505c8a10b1" providerId="ADAL" clId="{070991F7-4EAB-433C-9655-8D25DEB1D27C}" dt="2022-11-01T18:16:02.120" v="13"/>
            <ac:picMkLst>
              <pc:docMk/>
              <pc:sldMasterMk cId="2328870246" sldId="2147483664"/>
              <pc:sldLayoutMk cId="1414725451" sldId="2147483682"/>
              <ac:picMk id="474" creationId="{E8BDA0C5-A8E3-4B71-9895-98F296EE74D8}"/>
            </ac:picMkLst>
          </pc:picChg>
        </pc:sldLayoutChg>
        <pc:sldLayoutChg chg="modSp">
          <pc:chgData name="Ana Jimena  Estrada Fuerte" userId="66cbb74c-f403-455f-9431-05505c8a10b1" providerId="ADAL" clId="{070991F7-4EAB-433C-9655-8D25DEB1D27C}" dt="2022-11-01T18:16:07.893" v="14"/>
          <pc:sldLayoutMkLst>
            <pc:docMk/>
            <pc:sldMasterMk cId="2328870246" sldId="2147483664"/>
            <pc:sldLayoutMk cId="1048516442" sldId="2147483683"/>
          </pc:sldLayoutMkLst>
          <pc:picChg chg="mod">
            <ac:chgData name="Ana Jimena  Estrada Fuerte" userId="66cbb74c-f403-455f-9431-05505c8a10b1" providerId="ADAL" clId="{070991F7-4EAB-433C-9655-8D25DEB1D27C}" dt="2022-11-01T18:16:07.893" v="14"/>
            <ac:picMkLst>
              <pc:docMk/>
              <pc:sldMasterMk cId="2328870246" sldId="2147483664"/>
              <pc:sldLayoutMk cId="1048516442" sldId="2147483683"/>
              <ac:picMk id="460" creationId="{C95731D4-0918-4E75-B7D7-397C732A7D95}"/>
            </ac:picMkLst>
          </pc:picChg>
        </pc:sldLayoutChg>
        <pc:sldLayoutChg chg="modSp">
          <pc:chgData name="Ana Jimena  Estrada Fuerte" userId="66cbb74c-f403-455f-9431-05505c8a10b1" providerId="ADAL" clId="{070991F7-4EAB-433C-9655-8D25DEB1D27C}" dt="2022-11-01T18:16:14.427" v="15"/>
          <pc:sldLayoutMkLst>
            <pc:docMk/>
            <pc:sldMasterMk cId="2328870246" sldId="2147483664"/>
            <pc:sldLayoutMk cId="1217239249" sldId="2147483685"/>
          </pc:sldLayoutMkLst>
          <pc:picChg chg="mod">
            <ac:chgData name="Ana Jimena  Estrada Fuerte" userId="66cbb74c-f403-455f-9431-05505c8a10b1" providerId="ADAL" clId="{070991F7-4EAB-433C-9655-8D25DEB1D27C}" dt="2022-11-01T18:16:14.427" v="15"/>
            <ac:picMkLst>
              <pc:docMk/>
              <pc:sldMasterMk cId="2328870246" sldId="2147483664"/>
              <pc:sldLayoutMk cId="1217239249" sldId="2147483685"/>
              <ac:picMk id="932" creationId="{2D18413A-53ED-448C-AB9D-6C4C8059AE1F}"/>
            </ac:picMkLst>
          </pc:picChg>
        </pc:sldLayoutChg>
        <pc:sldLayoutChg chg="modSp">
          <pc:chgData name="Ana Jimena  Estrada Fuerte" userId="66cbb74c-f403-455f-9431-05505c8a10b1" providerId="ADAL" clId="{070991F7-4EAB-433C-9655-8D25DEB1D27C}" dt="2022-11-01T18:16:25.841" v="16"/>
          <pc:sldLayoutMkLst>
            <pc:docMk/>
            <pc:sldMasterMk cId="2328870246" sldId="2147483664"/>
            <pc:sldLayoutMk cId="581422459" sldId="2147483687"/>
          </pc:sldLayoutMkLst>
          <pc:picChg chg="mod">
            <ac:chgData name="Ana Jimena  Estrada Fuerte" userId="66cbb74c-f403-455f-9431-05505c8a10b1" providerId="ADAL" clId="{070991F7-4EAB-433C-9655-8D25DEB1D27C}" dt="2022-11-01T18:16:25.841" v="16"/>
            <ac:picMkLst>
              <pc:docMk/>
              <pc:sldMasterMk cId="2328870246" sldId="2147483664"/>
              <pc:sldLayoutMk cId="581422459" sldId="2147483687"/>
              <ac:picMk id="924" creationId="{8A1B2119-8259-4180-AC52-76CAFD0BE6C0}"/>
            </ac:picMkLst>
          </pc:picChg>
        </pc:sldLayoutChg>
      </pc:sldMasterChg>
      <pc:sldMasterChg chg="modSp">
        <pc:chgData name="Ana Jimena  Estrada Fuerte" userId="66cbb74c-f403-455f-9431-05505c8a10b1" providerId="ADAL" clId="{070991F7-4EAB-433C-9655-8D25DEB1D27C}" dt="2022-11-01T18:16:43.551" v="18"/>
        <pc:sldMasterMkLst>
          <pc:docMk/>
          <pc:sldMasterMk cId="1764657274" sldId="2147483678"/>
        </pc:sldMasterMkLst>
        <pc:picChg chg="mod">
          <ac:chgData name="Ana Jimena  Estrada Fuerte" userId="66cbb74c-f403-455f-9431-05505c8a10b1" providerId="ADAL" clId="{070991F7-4EAB-433C-9655-8D25DEB1D27C}" dt="2022-11-01T18:16:43.551" v="18"/>
          <ac:picMkLst>
            <pc:docMk/>
            <pc:sldMasterMk cId="1764657274" sldId="2147483678"/>
            <ac:picMk id="8" creationId="{00000000-0000-0000-0000-000000000000}"/>
          </ac:picMkLst>
        </pc:picChg>
      </pc:sldMasterChg>
      <pc:sldMasterChg chg="modSp">
        <pc:chgData name="Ana Jimena  Estrada Fuerte" userId="66cbb74c-f403-455f-9431-05505c8a10b1" providerId="ADAL" clId="{070991F7-4EAB-433C-9655-8D25DEB1D27C}" dt="2022-11-01T18:14:57.013" v="2"/>
        <pc:sldMasterMkLst>
          <pc:docMk/>
          <pc:sldMasterMk cId="496375632" sldId="2147483691"/>
        </pc:sldMasterMkLst>
        <pc:picChg chg="mod">
          <ac:chgData name="Ana Jimena  Estrada Fuerte" userId="66cbb74c-f403-455f-9431-05505c8a10b1" providerId="ADAL" clId="{070991F7-4EAB-433C-9655-8D25DEB1D27C}" dt="2022-11-01T18:14:57.013" v="2"/>
          <ac:picMkLst>
            <pc:docMk/>
            <pc:sldMasterMk cId="496375632" sldId="2147483691"/>
            <ac:picMk id="7" creationId="{00000000-0000-0000-0000-000000000000}"/>
          </ac:picMkLst>
        </pc:picChg>
      </pc:sldMasterChg>
    </pc:docChg>
  </pc:docChgLst>
  <pc:docChgLst>
    <pc:chgData name="Gerardo Trujillo" userId="S::gtrujillo@noria.mx::f2b77a62-f980-4b0f-8f9f-1c6c821301ce" providerId="AD" clId="Web-{8869796E-422B-4699-AAE9-2727290B9106}"/>
    <pc:docChg chg="modSld">
      <pc:chgData name="Gerardo Trujillo" userId="S::gtrujillo@noria.mx::f2b77a62-f980-4b0f-8f9f-1c6c821301ce" providerId="AD" clId="Web-{8869796E-422B-4699-AAE9-2727290B9106}" dt="2022-11-01T01:57:54.659" v="5" actId="20577"/>
      <pc:docMkLst>
        <pc:docMk/>
      </pc:docMkLst>
      <pc:sldChg chg="modSp">
        <pc:chgData name="Gerardo Trujillo" userId="S::gtrujillo@noria.mx::f2b77a62-f980-4b0f-8f9f-1c6c821301ce" providerId="AD" clId="Web-{8869796E-422B-4699-AAE9-2727290B9106}" dt="2022-11-01T01:57:54.659" v="5" actId="20577"/>
        <pc:sldMkLst>
          <pc:docMk/>
          <pc:sldMk cId="1819358047" sldId="495"/>
        </pc:sldMkLst>
        <pc:spChg chg="mod">
          <ac:chgData name="Gerardo Trujillo" userId="S::gtrujillo@noria.mx::f2b77a62-f980-4b0f-8f9f-1c6c821301ce" providerId="AD" clId="Web-{8869796E-422B-4699-AAE9-2727290B9106}" dt="2022-11-01T01:57:54.659" v="5" actId="20577"/>
          <ac:spMkLst>
            <pc:docMk/>
            <pc:sldMk cId="1819358047" sldId="495"/>
            <ac:spMk id="4" creationId="{22F5B6DF-1225-7240-270D-55D784CA77E1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hitachigroup-my.sharepoint.com/personal/iibanez_hitachitruck_com/Documents/Phd%20Information/Redaccion%20de%20articulos%20cientificos/Article%20Exegy%20analisys/Article%20Exergy%20and%20Energy/Article%20Exergy%20and%20Energy/Engine%20data%20for%20calc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'[Engine data for calculations.xlsx]Cerrejon 2020 Type Mine profile'!$M$6:$M$12</c:f>
              <c:numCache>
                <c:formatCode>General</c:formatCode>
                <c:ptCount val="7"/>
                <c:pt idx="0">
                  <c:v>1400</c:v>
                </c:pt>
                <c:pt idx="1">
                  <c:v>2000</c:v>
                </c:pt>
                <c:pt idx="2">
                  <c:v>2600</c:v>
                </c:pt>
                <c:pt idx="3">
                  <c:v>3325</c:v>
                </c:pt>
                <c:pt idx="4">
                  <c:v>4875</c:v>
                </c:pt>
                <c:pt idx="5">
                  <c:v>5175</c:v>
                </c:pt>
                <c:pt idx="6">
                  <c:v>6629</c:v>
                </c:pt>
              </c:numCache>
            </c:numRef>
          </c:cat>
          <c:val>
            <c:numRef>
              <c:f>'[Engine data for calculations.xlsx]Cerrejon 2020 Type Mine profile'!$O$6:$O$12</c:f>
              <c:numCache>
                <c:formatCode>General</c:formatCode>
                <c:ptCount val="7"/>
                <c:pt idx="0">
                  <c:v>40</c:v>
                </c:pt>
                <c:pt idx="1">
                  <c:v>80</c:v>
                </c:pt>
                <c:pt idx="2">
                  <c:v>120</c:v>
                </c:pt>
                <c:pt idx="3">
                  <c:v>169.6</c:v>
                </c:pt>
                <c:pt idx="4">
                  <c:v>189.6</c:v>
                </c:pt>
                <c:pt idx="5">
                  <c:v>209.6</c:v>
                </c:pt>
                <c:pt idx="6">
                  <c:v>229.6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694F-F349-9A1B-81987D480C5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029977936"/>
        <c:axId val="1029970688"/>
      </c:lineChart>
      <c:catAx>
        <c:axId val="10299779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DISTANCE IN METERS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MX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1029970688"/>
        <c:crosses val="autoZero"/>
        <c:auto val="1"/>
        <c:lblAlgn val="ctr"/>
        <c:lblOffset val="100"/>
        <c:noMultiLvlLbl val="0"/>
      </c:catAx>
      <c:valAx>
        <c:axId val="1029970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ALTITUD IN METERS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MX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1029977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pPr>
      <a:endParaRPr lang="es-MX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Sheet1!$F$2:$F$3</cx:f>
        <cx:lvl ptCount="2" formatCode="0">
          <cx:pt idx="0">20</cx:pt>
          <cx:pt idx="1">25</cx:pt>
        </cx:lvl>
      </cx:numDim>
    </cx:data>
    <cx:data id="1">
      <cx:numDim type="val">
        <cx:f>Sheet1!$G$2:$G$3</cx:f>
        <cx:lvl ptCount="2" formatCode="0">
          <cx:pt idx="0">30</cx:pt>
          <cx:pt idx="1">35</cx:pt>
        </cx:lvl>
      </cx:numDim>
    </cx:data>
    <cx:data id="2">
      <cx:numDim type="val">
        <cx:f>Sheet1!$H$2:$H$3</cx:f>
        <cx:lvl ptCount="2" formatCode="0">
          <cx:pt idx="0">35</cx:pt>
          <cx:pt idx="1">45</cx:pt>
        </cx:lvl>
      </cx:numDim>
    </cx:data>
    <cx:data id="3">
      <cx:numDim type="val">
        <cx:f>Sheet1!$I$2:$I$3</cx:f>
        <cx:lvl ptCount="2" formatCode="0">
          <cx:pt idx="0">70</cx:pt>
          <cx:pt idx="1">75</cx:pt>
        </cx:lvl>
      </cx:numDim>
    </cx:data>
  </cx:chartData>
  <cx:chart>
    <cx:title pos="t" align="ctr" overlay="0">
      <cx:tx>
        <cx:txData>
          <cx:v>Range of energy efficiency in vehicles by type of source 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1200"/>
          </a:pPr>
          <a:r>
            <a:rPr lang="en-US" sz="1200" b="0" i="0" u="none" strike="noStrike" baseline="0" dirty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Range of energy efficiency in vehicles by type of source </a:t>
          </a:r>
        </a:p>
      </cx:txPr>
    </cx:title>
    <cx:plotArea>
      <cx:plotAreaRegion>
        <cx:series layoutId="boxWhisker" uniqueId="{A9D42BC2-DAFF-B448-BE6B-9F769D8538AD}">
          <cx:tx>
            <cx:txData>
              <cx:f>Sheet1!$A$3</cx:f>
              <cx:v>Gasoline</cx:v>
            </cx:txData>
          </cx:tx>
          <cx:dataId val="0"/>
          <cx:layoutPr>
            <cx:visibility meanLine="1" meanMarker="1"/>
            <cx:statistics quartileMethod="exclusive"/>
          </cx:layoutPr>
        </cx:series>
        <cx:series layoutId="boxWhisker" uniqueId="{6B324454-020C-4A4C-8C42-7BACB6312ACA}">
          <cx:tx>
            <cx:txData>
              <cx:f>Sheet1!$A$4</cx:f>
              <cx:v>Diesel</cx:v>
            </cx:txData>
          </cx:tx>
          <cx:dataId val="1"/>
          <cx:layoutPr>
            <cx:visibility meanLine="1" meanMarker="1"/>
            <cx:statistics quartileMethod="exclusive"/>
          </cx:layoutPr>
        </cx:series>
        <cx:series layoutId="boxWhisker" uniqueId="{A74B81C4-B78D-9848-A385-A776B9C07D72}">
          <cx:tx>
            <cx:txData>
              <cx:f>Sheet1!$A$5</cx:f>
              <cx:v>Hybrids</cx:v>
            </cx:txData>
          </cx:tx>
          <cx:dataId val="2"/>
          <cx:layoutPr>
            <cx:visibility meanLine="1" meanMarker="1"/>
            <cx:statistics quartileMethod="exclusive"/>
          </cx:layoutPr>
        </cx:series>
        <cx:series layoutId="boxWhisker" uniqueId="{16D17D37-3985-6045-AF99-842AD7F9FF08}">
          <cx:tx>
            <cx:txData>
              <cx:f>Sheet1!$A$6</cx:f>
              <cx:v>100% electric</cx:v>
            </cx:txData>
          </cx:tx>
          <cx:dataId val="3"/>
          <cx:layoutPr>
            <cx:visibility meanLine="1" meanMarker="1"/>
            <cx:statistics quartileMethod="exclusive"/>
          </cx:layoutPr>
        </cx:series>
      </cx:plotAreaRegion>
      <cx:axis id="0" hidden="1">
        <cx:catScaling gapWidth="1"/>
        <cx:title>
          <cx:tx>
            <cx:txData>
              <cx:v>Type of energy source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 sz="1200"/>
              </a:pPr>
              <a:r>
                <a:rPr lang="en-US" sz="1200" b="0" i="0" u="none" strike="noStrike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Calibri" panose="020F0502020204030204"/>
                </a:rPr>
                <a:t>Type of energy source</a:t>
              </a:r>
            </a:p>
          </cx:txPr>
        </cx:title>
        <cx:tickLabels/>
        <cx:txPr>
          <a:bodyPr vertOverflow="overflow" horzOverflow="overflow" wrap="square" lIns="0" tIns="0" rIns="0" bIns="0"/>
          <a:lstStyle/>
          <a:p>
            <a:pPr algn="ctr" rtl="0">
              <a:defRPr sz="1400" b="0" i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s-ES_tradnl" sz="1400"/>
          </a:p>
        </cx:txPr>
      </cx:axis>
      <cx:axis id="1">
        <cx:valScaling/>
        <cx:title>
          <cx:tx>
            <cx:txData>
              <cx:v>Percentage %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 sz="1200"/>
              </a:pPr>
              <a:r>
                <a:rPr lang="en-US" sz="1200" b="0" i="0" u="none" strike="noStrike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Calibri" panose="020F0502020204030204"/>
                </a:rPr>
                <a:t>Percentage %</a:t>
              </a:r>
            </a:p>
          </cx:txPr>
        </cx:title>
        <cx:majorGridlines/>
        <cx:tickLabels/>
        <cx:txPr>
          <a:bodyPr vertOverflow="overflow" horzOverflow="overflow" wrap="square" lIns="0" tIns="0" rIns="0" bIns="0"/>
          <a:lstStyle/>
          <a:p>
            <a:pPr algn="ctr" rtl="0">
              <a:defRPr sz="1200" b="0" i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s-ES_tradnl" sz="1200"/>
          </a:p>
        </cx:txPr>
      </cx:axis>
    </cx:plotArea>
    <cx:legend pos="b" align="ctr" overlay="0">
      <cx:txPr>
        <a:bodyPr vertOverflow="overflow" horzOverflow="overflow" wrap="square" lIns="0" tIns="0" rIns="0" bIns="0"/>
        <a:lstStyle/>
        <a:p>
          <a:pPr algn="ctr" rtl="0">
            <a:defRPr sz="1400" b="0" i="0">
              <a:solidFill>
                <a:srgbClr val="59595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es-ES_tradnl" sz="1400"/>
        </a:p>
      </cx:txPr>
    </cx:legend>
  </cx:chart>
  <cx:spPr>
    <a:ln>
      <a:solidFill>
        <a:schemeClr val="tx1"/>
      </a:solidFill>
    </a:ln>
  </cx:spPr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7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3281C5-B7A4-3648-A348-45ACF1EA559E}" type="datetimeFigureOut">
              <a:rPr lang="es-MX" smtClean="0"/>
              <a:t>01/11/2022</a:t>
            </a:fld>
            <a:endParaRPr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35A775-D0DB-C444-B41B-7408B6F92AA9}" type="slidenum">
              <a:rPr lang="es-MX" smtClean="0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0181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5A775-D0DB-C444-B41B-7408B6F92AA9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3000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6854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695460" y="5059680"/>
            <a:ext cx="7856113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9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31802" y="1089029"/>
            <a:ext cx="8280400" cy="39706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10" name="3 Marcador de texto"/>
          <p:cNvSpPr>
            <a:spLocks noGrp="1"/>
          </p:cNvSpPr>
          <p:nvPr>
            <p:ph type="body" sz="half" idx="2"/>
          </p:nvPr>
        </p:nvSpPr>
        <p:spPr>
          <a:xfrm>
            <a:off x="695460" y="5644536"/>
            <a:ext cx="7856113" cy="5927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62423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135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o Marino CMC-LATAM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Imagen 473">
            <a:extLst>
              <a:ext uri="{FF2B5EF4-FFF2-40B4-BE49-F238E27FC236}">
                <a16:creationId xmlns:a16="http://schemas.microsoft.com/office/drawing/2014/main" id="{E8BDA0C5-A8E3-4B71-9895-98F296EE74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/>
        </p:blipFill>
        <p:spPr>
          <a:xfrm>
            <a:off x="0" y="-30991"/>
            <a:ext cx="9202189" cy="6888995"/>
          </a:xfrm>
          <a:prstGeom prst="rect">
            <a:avLst/>
          </a:prstGeom>
        </p:spPr>
      </p:pic>
      <p:pic>
        <p:nvPicPr>
          <p:cNvPr id="3" name="Gráfico 7">
            <a:extLst>
              <a:ext uri="{FF2B5EF4-FFF2-40B4-BE49-F238E27FC236}">
                <a16:creationId xmlns:a16="http://schemas.microsoft.com/office/drawing/2014/main" id="{F811D5BB-9A45-FB2E-1010-FA8FEA7F6D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25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o ORO CMC-LATAM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Imagen 459">
            <a:extLst>
              <a:ext uri="{FF2B5EF4-FFF2-40B4-BE49-F238E27FC236}">
                <a16:creationId xmlns:a16="http://schemas.microsoft.com/office/drawing/2014/main" id="{C95731D4-0918-4E75-B7D7-397C732A7D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/>
        </p:blipFill>
        <p:spPr>
          <a:xfrm>
            <a:off x="-88833" y="-58189"/>
            <a:ext cx="9327347" cy="6982691"/>
          </a:xfrm>
          <a:prstGeom prst="rect">
            <a:avLst/>
          </a:prstGeom>
        </p:spPr>
      </p:pic>
      <p:pic>
        <p:nvPicPr>
          <p:cNvPr id="3" name="Gráfico 7">
            <a:extLst>
              <a:ext uri="{FF2B5EF4-FFF2-40B4-BE49-F238E27FC236}">
                <a16:creationId xmlns:a16="http://schemas.microsoft.com/office/drawing/2014/main" id="{8CCD53AA-02C7-B41F-6335-B035AD2F50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16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o Celeste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" name="Imagen 931">
            <a:extLst>
              <a:ext uri="{FF2B5EF4-FFF2-40B4-BE49-F238E27FC236}">
                <a16:creationId xmlns:a16="http://schemas.microsoft.com/office/drawing/2014/main" id="{2D18413A-53ED-448C-AB9D-6C4C8059AE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/>
        </p:blipFill>
        <p:spPr>
          <a:xfrm>
            <a:off x="-8398" y="1"/>
            <a:ext cx="9152398" cy="6851720"/>
          </a:xfrm>
          <a:prstGeom prst="rect">
            <a:avLst/>
          </a:prstGeom>
        </p:spPr>
      </p:pic>
      <p:pic>
        <p:nvPicPr>
          <p:cNvPr id="3" name="Gráfico 7">
            <a:extLst>
              <a:ext uri="{FF2B5EF4-FFF2-40B4-BE49-F238E27FC236}">
                <a16:creationId xmlns:a16="http://schemas.microsoft.com/office/drawing/2014/main" id="{735E9FA8-EF4C-D277-2271-0728883CC8A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39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o Rojo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" name="Imagen 923">
            <a:extLst>
              <a:ext uri="{FF2B5EF4-FFF2-40B4-BE49-F238E27FC236}">
                <a16:creationId xmlns:a16="http://schemas.microsoft.com/office/drawing/2014/main" id="{8A1B2119-8259-4180-AC52-76CAFD0BE6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/>
        </p:blipFill>
        <p:spPr>
          <a:xfrm>
            <a:off x="0" y="12571"/>
            <a:ext cx="9144000" cy="6845433"/>
          </a:xfrm>
          <a:prstGeom prst="rect">
            <a:avLst/>
          </a:prstGeom>
          <a:solidFill>
            <a:srgbClr val="004F58"/>
          </a:solidFill>
        </p:spPr>
      </p:pic>
      <p:pic>
        <p:nvPicPr>
          <p:cNvPr id="3" name="Gráfico 7">
            <a:extLst>
              <a:ext uri="{FF2B5EF4-FFF2-40B4-BE49-F238E27FC236}">
                <a16:creationId xmlns:a16="http://schemas.microsoft.com/office/drawing/2014/main" id="{72B25641-8CE2-377E-F0E3-710F35C8F6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422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radecimi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245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icio de Sección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825011"/>
            <a:ext cx="6858000" cy="2387600"/>
          </a:xfrm>
        </p:spPr>
        <p:txBody>
          <a:bodyPr anchor="b">
            <a:normAutofit/>
          </a:bodyPr>
          <a:lstStyle>
            <a:lvl1pPr algn="ctr">
              <a:defRPr sz="3300" b="0">
                <a:solidFill>
                  <a:schemeClr val="bg1"/>
                </a:solidFill>
                <a:latin typeface="Gotham Black" panose="02000604040000020004" pitchFamily="50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4304686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1674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9EFECD-D350-FF42-8E0B-475F1F78127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802" y="1461915"/>
            <a:ext cx="8280400" cy="358607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7F333C8-057C-B545-82C5-3C58AD9BA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8997" y="123136"/>
            <a:ext cx="6823203" cy="965835"/>
          </a:xfrm>
        </p:spPr>
        <p:txBody>
          <a:bodyPr/>
          <a:lstStyle>
            <a:lvl1pPr>
              <a:defRPr>
                <a:solidFill>
                  <a:srgbClr val="292F60"/>
                </a:solidFill>
              </a:defRPr>
            </a:lvl1pPr>
          </a:lstStyle>
          <a:p>
            <a:r>
              <a:rPr lang="es-MX"/>
              <a:t>Haz clic para modificar el estilo de título del patrón 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5134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Gráfico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EBC6E8-F6FF-794E-BB8A-AA4522592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92F60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4" name="Marcador de gráfico 3">
            <a:extLst>
              <a:ext uri="{FF2B5EF4-FFF2-40B4-BE49-F238E27FC236}">
                <a16:creationId xmlns:a16="http://schemas.microsoft.com/office/drawing/2014/main" id="{39E7B192-4FB7-B649-B328-D295B5C9127A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97157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icio de Sección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FD520EB3-AF1E-B945-9553-94896C589D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825011"/>
            <a:ext cx="6858000" cy="2387600"/>
          </a:xfrm>
        </p:spPr>
        <p:txBody>
          <a:bodyPr anchor="b">
            <a:normAutofit/>
          </a:bodyPr>
          <a:lstStyle>
            <a:lvl1pPr algn="ctr">
              <a:defRPr sz="2500" b="1">
                <a:solidFill>
                  <a:srgbClr val="292F6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DDA3008A-2A83-764F-B6B9-A3E9D9811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304686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24917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737CF7-C54A-2144-A3B1-C71895AA3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Century Gothic" panose="020B0502020202020204" pitchFamily="34" charset="0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860E7F8-4458-3B42-B1E0-C752FB120E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800" y="1449388"/>
            <a:ext cx="3995738" cy="478790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B7DAC05E-D73B-BD48-BF77-D3D88165B86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16464" y="1449388"/>
            <a:ext cx="4021137" cy="476885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65010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2 Marcador de texto"/>
          <p:cNvSpPr>
            <a:spLocks noGrp="1"/>
          </p:cNvSpPr>
          <p:nvPr>
            <p:ph type="body" idx="1"/>
          </p:nvPr>
        </p:nvSpPr>
        <p:spPr>
          <a:xfrm>
            <a:off x="432725" y="1442884"/>
            <a:ext cx="399481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5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3 Marcador de contenido"/>
          <p:cNvSpPr>
            <a:spLocks noGrp="1"/>
          </p:cNvSpPr>
          <p:nvPr>
            <p:ph sz="half" idx="2"/>
          </p:nvPr>
        </p:nvSpPr>
        <p:spPr>
          <a:xfrm>
            <a:off x="432725" y="2225520"/>
            <a:ext cx="3994815" cy="401176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2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714844" y="1449388"/>
            <a:ext cx="399481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5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3" name="5 Marcador de contenido"/>
          <p:cNvSpPr>
            <a:spLocks noGrp="1"/>
          </p:cNvSpPr>
          <p:nvPr>
            <p:ph sz="quarter" idx="4"/>
          </p:nvPr>
        </p:nvSpPr>
        <p:spPr>
          <a:xfrm>
            <a:off x="4714844" y="2225520"/>
            <a:ext cx="3994815" cy="401176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C2224AF-8075-A24F-BA8B-39164362B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57215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F0E7BD-771F-2443-BFE0-D54FB456D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19521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lateral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31801" y="1089025"/>
            <a:ext cx="2790795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3332132" y="1089025"/>
            <a:ext cx="5380068" cy="514826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texto"/>
          <p:cNvSpPr>
            <a:spLocks noGrp="1"/>
          </p:cNvSpPr>
          <p:nvPr>
            <p:ph type="body" sz="half" idx="2"/>
          </p:nvPr>
        </p:nvSpPr>
        <p:spPr>
          <a:xfrm>
            <a:off x="431801" y="2357430"/>
            <a:ext cx="2790795" cy="38798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20942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5.sv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2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8CFA87B-F0B0-969B-AA0B-2A94603FE4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337"/>
            <a:ext cx="9142419" cy="6856814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FEF6F12D-5095-2D9C-0EA1-C73CF11A1B1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75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177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8" y="2774"/>
            <a:ext cx="9136605" cy="6852453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DC5FF421-343A-D49C-1354-3214FA8D405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75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3" pos="28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2D7B3E8-A1C9-47FA-8B2B-7190871E5F7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860" y="274320"/>
            <a:ext cx="1372909" cy="38847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2EF0B20-CA6B-B343-A7C3-35803DE14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997" y="123194"/>
            <a:ext cx="6823203" cy="9658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6F1726-08FA-0D46-9455-FB5016143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2" y="1449389"/>
            <a:ext cx="8280400" cy="4500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7A15D31-28D5-154E-8DBA-65D2663FD5C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8329808" y="6171283"/>
            <a:ext cx="706359" cy="54238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5666D14-6C2F-0E0A-BD1D-C65226E4D19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04" y="6043132"/>
            <a:ext cx="8132519" cy="855076"/>
          </a:xfrm>
          <a:prstGeom prst="rect">
            <a:avLst/>
          </a:prstGeom>
        </p:spPr>
      </p:pic>
      <p:pic>
        <p:nvPicPr>
          <p:cNvPr id="9" name="Imagen 5" descr="Logo, company name&#10;&#10;Description automatically generated">
            <a:extLst>
              <a:ext uri="{FF2B5EF4-FFF2-40B4-BE49-F238E27FC236}">
                <a16:creationId xmlns:a16="http://schemas.microsoft.com/office/drawing/2014/main" id="{EB5B7D2B-9F5C-7F5D-C25E-A1991BA9EA85}"/>
              </a:ext>
            </a:extLst>
          </p:cNvPr>
          <p:cNvPicPr/>
          <p:nvPr userDrawn="1"/>
        </p:nvPicPr>
        <p:blipFill>
          <a:blip r:embed="rId19"/>
          <a:stretch>
            <a:fillRect/>
          </a:stretch>
        </p:blipFill>
        <p:spPr>
          <a:xfrm>
            <a:off x="8172396" y="6043132"/>
            <a:ext cx="750929" cy="611612"/>
          </a:xfrm>
          <a:prstGeom prst="roundRect">
            <a:avLst>
              <a:gd name="adj" fmla="val 1858"/>
            </a:avLst>
          </a:prstGeom>
          <a:effectLst/>
        </p:spPr>
      </p:pic>
    </p:spTree>
    <p:extLst>
      <p:ext uri="{BB962C8B-B14F-4D97-AF65-F5344CB8AC3E}">
        <p14:creationId xmlns:p14="http://schemas.microsoft.com/office/powerpoint/2010/main" val="232887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74" r:id="rId3"/>
    <p:sldLayoutId id="2147483668" r:id="rId4"/>
    <p:sldLayoutId id="2147483669" r:id="rId5"/>
    <p:sldLayoutId id="2147483670" r:id="rId6"/>
    <p:sldLayoutId id="2147483671" r:id="rId7"/>
    <p:sldLayoutId id="2147483673" r:id="rId8"/>
    <p:sldLayoutId id="2147483690" r:id="rId9"/>
    <p:sldLayoutId id="2147483682" r:id="rId10"/>
    <p:sldLayoutId id="2147483683" r:id="rId11"/>
    <p:sldLayoutId id="2147483685" r:id="rId12"/>
    <p:sldLayoutId id="2147483687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00" b="1" kern="1200">
          <a:solidFill>
            <a:srgbClr val="292F60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Segoe UI Historic" panose="020B0502040204020203" pitchFamily="34" charset="0"/>
          <a:ea typeface="Segoe UI Historic" panose="020B0502040204020203" pitchFamily="34" charset="0"/>
          <a:cs typeface="Segoe UI Historic" panose="020B0502040204020203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Historic" panose="020B0502040204020203" pitchFamily="34" charset="0"/>
          <a:ea typeface="Segoe UI Historic" panose="020B0502040204020203" pitchFamily="34" charset="0"/>
          <a:cs typeface="Segoe UI Historic" panose="020B0502040204020203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Segoe UI Historic" panose="020B0502040204020203" pitchFamily="34" charset="0"/>
          <a:ea typeface="Segoe UI Historic" panose="020B0502040204020203" pitchFamily="34" charset="0"/>
          <a:cs typeface="Segoe UI Historic" panose="020B0502040204020203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Segoe UI Historic" panose="020B0502040204020203" pitchFamily="34" charset="0"/>
          <a:ea typeface="Segoe UI Historic" panose="020B0502040204020203" pitchFamily="34" charset="0"/>
          <a:cs typeface="Segoe UI Historic" panose="020B0502040204020203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Segoe UI Historic" panose="020B0502040204020203" pitchFamily="34" charset="0"/>
          <a:ea typeface="Segoe UI Historic" panose="020B0502040204020203" pitchFamily="34" charset="0"/>
          <a:cs typeface="Segoe UI Historic" panose="020B0502040204020203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913" userDrawn="1">
          <p15:clr>
            <a:srgbClr val="F26B43"/>
          </p15:clr>
        </p15:guide>
        <p15:guide id="3" pos="5488" userDrawn="1">
          <p15:clr>
            <a:srgbClr val="F26B43"/>
          </p15:clr>
        </p15:guide>
        <p15:guide id="4" pos="272" userDrawn="1">
          <p15:clr>
            <a:srgbClr val="F26B43"/>
          </p15:clr>
        </p15:guide>
        <p15:guide id="5" orient="horz" pos="3929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orient="horz" pos="686" userDrawn="1">
          <p15:clr>
            <a:srgbClr val="F26B43"/>
          </p15:clr>
        </p15:guide>
        <p15:guide id="8" pos="2971" userDrawn="1">
          <p15:clr>
            <a:srgbClr val="F26B43"/>
          </p15:clr>
        </p15:guide>
        <p15:guide id="9" pos="2789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1"/>
            <a:ext cx="9144000" cy="684771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5" y="2774"/>
            <a:ext cx="9136605" cy="6852453"/>
          </a:xfrm>
          <a:prstGeom prst="rect">
            <a:avLst/>
          </a:prstGeom>
        </p:spPr>
      </p:pic>
      <p:sp>
        <p:nvSpPr>
          <p:cNvPr id="11" name="14 Subtítulo">
            <a:extLst>
              <a:ext uri="{FF2B5EF4-FFF2-40B4-BE49-F238E27FC236}">
                <a16:creationId xmlns:a16="http://schemas.microsoft.com/office/drawing/2014/main" id="{09CEA3E4-FFED-B8FF-F7C9-669AB52ACB57}"/>
              </a:ext>
            </a:extLst>
          </p:cNvPr>
          <p:cNvSpPr txBox="1">
            <a:spLocks/>
          </p:cNvSpPr>
          <p:nvPr userDrawn="1"/>
        </p:nvSpPr>
        <p:spPr>
          <a:xfrm>
            <a:off x="1223627" y="2240266"/>
            <a:ext cx="6696744" cy="1728192"/>
          </a:xfrm>
          <a:prstGeom prst="rect">
            <a:avLst/>
          </a:prstGeom>
        </p:spPr>
        <p:txBody>
          <a:bodyPr/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6000" b="1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Century Gothic" panose="020B0502020202020204" pitchFamily="34" charset="0"/>
              </a:rPr>
              <a:t>¡GRACIAS!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AFD39A0-09A2-E783-CAFD-08BB1950ACF0}"/>
              </a:ext>
            </a:extLst>
          </p:cNvPr>
          <p:cNvSpPr txBox="1"/>
          <p:nvPr userDrawn="1"/>
        </p:nvSpPr>
        <p:spPr>
          <a:xfrm>
            <a:off x="3059406" y="1687027"/>
            <a:ext cx="302518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500">
                <a:solidFill>
                  <a:schemeClr val="bg1"/>
                </a:solidFill>
                <a:latin typeface="Century Gothic" panose="020B0502020202020204" pitchFamily="34" charset="0"/>
              </a:rPr>
              <a:t>POR SU ATENCIÓN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1C66EBB-168D-BF0F-84C7-39A5DBFD47EE}"/>
              </a:ext>
            </a:extLst>
          </p:cNvPr>
          <p:cNvSpPr/>
          <p:nvPr userDrawn="1"/>
        </p:nvSpPr>
        <p:spPr>
          <a:xfrm>
            <a:off x="2545642" y="3531254"/>
            <a:ext cx="405271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25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Ahora… ¡A implementar!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309D4FBA-741D-8B31-3CB4-F18CBD23B14A}"/>
              </a:ext>
            </a:extLst>
          </p:cNvPr>
          <p:cNvSpPr/>
          <p:nvPr userDrawn="1"/>
        </p:nvSpPr>
        <p:spPr>
          <a:xfrm>
            <a:off x="2545639" y="5539425"/>
            <a:ext cx="405271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2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Escribe aquí tu nombre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BD19D78D-2C62-CB1D-8144-36BA348CEDC9}"/>
              </a:ext>
            </a:extLst>
          </p:cNvPr>
          <p:cNvSpPr/>
          <p:nvPr userDrawn="1"/>
        </p:nvSpPr>
        <p:spPr>
          <a:xfrm>
            <a:off x="2902329" y="5980352"/>
            <a:ext cx="333933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25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escribe aquí tu email</a:t>
            </a:r>
          </a:p>
        </p:txBody>
      </p:sp>
      <p:pic>
        <p:nvPicPr>
          <p:cNvPr id="5" name="Gráfico 7">
            <a:extLst>
              <a:ext uri="{FF2B5EF4-FFF2-40B4-BE49-F238E27FC236}">
                <a16:creationId xmlns:a16="http://schemas.microsoft.com/office/drawing/2014/main" id="{E1477BB4-7C3C-43FA-2AA8-19F822AAEAF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8821" y="816095"/>
            <a:ext cx="2090706" cy="589447"/>
          </a:xfrm>
          <a:prstGeom prst="rect">
            <a:avLst/>
          </a:prstGeom>
        </p:spPr>
      </p:pic>
      <p:pic>
        <p:nvPicPr>
          <p:cNvPr id="13" name="Imagen 11">
            <a:extLst>
              <a:ext uri="{FF2B5EF4-FFF2-40B4-BE49-F238E27FC236}">
                <a16:creationId xmlns:a16="http://schemas.microsoft.com/office/drawing/2014/main" id="{B2B9B094-C587-9B68-5488-B8C95B2B80D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3603" y="4780149"/>
            <a:ext cx="621141" cy="69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5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420.png"/><Relationship Id="rId4" Type="http://schemas.openxmlformats.org/officeDocument/2006/relationships/image" Target="../media/image4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ítulo 2">
            <a:extLst>
              <a:ext uri="{FF2B5EF4-FFF2-40B4-BE49-F238E27FC236}">
                <a16:creationId xmlns:a16="http://schemas.microsoft.com/office/drawing/2014/main" id="{50D353A8-5110-BD5A-6F1D-EBFE148DDD7C}"/>
              </a:ext>
            </a:extLst>
          </p:cNvPr>
          <p:cNvSpPr>
            <a:spLocks noGrp="1"/>
          </p:cNvSpPr>
          <p:nvPr/>
        </p:nvSpPr>
        <p:spPr>
          <a:xfrm>
            <a:off x="-289363" y="5670846"/>
            <a:ext cx="9144000" cy="914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2500" b="1" dirty="0" err="1">
                <a:latin typeface="Century Gothic" panose="020B0502020202020204" pitchFamily="34" charset="0"/>
              </a:rPr>
              <a:t>Ivan</a:t>
            </a:r>
            <a:r>
              <a:rPr lang="es-CO" sz="2500" b="1">
                <a:latin typeface="Century Gothic" panose="020B0502020202020204" pitchFamily="34" charset="0"/>
              </a:rPr>
              <a:t> </a:t>
            </a:r>
            <a:r>
              <a:rPr lang="es-CO" sz="2500" b="1" err="1">
                <a:latin typeface="Century Gothic" panose="020B0502020202020204" pitchFamily="34" charset="0"/>
              </a:rPr>
              <a:t>Ibañez</a:t>
            </a:r>
            <a:r>
              <a:rPr lang="es-CO" sz="2500" b="1">
                <a:latin typeface="Century Gothic" panose="020B0502020202020204" pitchFamily="34" charset="0"/>
              </a:rPr>
              <a:t> N</a:t>
            </a:r>
          </a:p>
          <a:p>
            <a:pPr algn="r"/>
            <a:r>
              <a:rPr lang="es-CO" sz="2500">
                <a:latin typeface="Century Gothic" panose="020B0502020202020204" pitchFamily="34" charset="0"/>
              </a:rPr>
              <a:t>CMC CHILE, 2022</a:t>
            </a:r>
          </a:p>
        </p:txBody>
      </p:sp>
      <p:sp>
        <p:nvSpPr>
          <p:cNvPr id="7" name="Título 5">
            <a:extLst>
              <a:ext uri="{FF2B5EF4-FFF2-40B4-BE49-F238E27FC236}">
                <a16:creationId xmlns:a16="http://schemas.microsoft.com/office/drawing/2014/main" id="{07614615-713A-17CE-48D1-8CC0D8ACBB35}"/>
              </a:ext>
            </a:extLst>
          </p:cNvPr>
          <p:cNvSpPr txBox="1">
            <a:spLocks/>
          </p:cNvSpPr>
          <p:nvPr/>
        </p:nvSpPr>
        <p:spPr>
          <a:xfrm>
            <a:off x="180974" y="3913506"/>
            <a:ext cx="8782050" cy="488469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s-MX" sz="3500">
                <a:solidFill>
                  <a:schemeClr val="bg1"/>
                </a:solidFill>
                <a:latin typeface="Century Gothic" panose="020B0502020202020204" pitchFamily="34" charset="0"/>
              </a:rPr>
              <a:t>¡LOGRA UN CAMBIO RÁPIDO</a:t>
            </a:r>
          </a:p>
          <a:p>
            <a:pPr algn="ctr">
              <a:lnSpc>
                <a:spcPct val="100000"/>
              </a:lnSpc>
            </a:pPr>
            <a:r>
              <a:rPr lang="es-MX" sz="3500">
                <a:solidFill>
                  <a:schemeClr val="bg1"/>
                </a:solidFill>
                <a:latin typeface="Century Gothic" panose="020B0502020202020204" pitchFamily="34" charset="0"/>
              </a:rPr>
              <a:t>Y POTENTE!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73142C7-7C56-6555-DF49-7577A5DD1BCA}"/>
              </a:ext>
            </a:extLst>
          </p:cNvPr>
          <p:cNvSpPr txBox="1"/>
          <p:nvPr/>
        </p:nvSpPr>
        <p:spPr>
          <a:xfrm>
            <a:off x="700590" y="1682582"/>
            <a:ext cx="774281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6000" b="1">
                <a:solidFill>
                  <a:schemeClr val="bg1"/>
                </a:solidFill>
                <a:latin typeface="Century Gothic" panose="020B0502020202020204" pitchFamily="34" charset="0"/>
              </a:rPr>
              <a:t>“APLICA INMEDIATAMENTE…”</a:t>
            </a:r>
            <a:endParaRPr lang="es-MX" sz="6000"/>
          </a:p>
        </p:txBody>
      </p:sp>
      <p:pic>
        <p:nvPicPr>
          <p:cNvPr id="11" name="Imagen 11">
            <a:extLst>
              <a:ext uri="{FF2B5EF4-FFF2-40B4-BE49-F238E27FC236}">
                <a16:creationId xmlns:a16="http://schemas.microsoft.com/office/drawing/2014/main" id="{97FC5DAF-F73D-6112-C476-FABD20577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1091" y="240346"/>
            <a:ext cx="621141" cy="69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96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04A7591-DAD3-F45D-4744-7C6CDDB2844F}"/>
              </a:ext>
            </a:extLst>
          </p:cNvPr>
          <p:cNvSpPr txBox="1"/>
          <p:nvPr/>
        </p:nvSpPr>
        <p:spPr>
          <a:xfrm>
            <a:off x="431799" y="2314538"/>
            <a:ext cx="828040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i="0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El análisis  </a:t>
            </a:r>
            <a:r>
              <a:rPr lang="es-ES_tradnl" sz="2800" b="1" i="1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energético</a:t>
            </a:r>
            <a:r>
              <a:rPr lang="es-ES_tradnl" sz="2800" b="1" i="0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 y </a:t>
            </a:r>
            <a:r>
              <a:rPr lang="es-ES_tradnl" sz="2800" b="1" i="1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exergético</a:t>
            </a:r>
            <a:r>
              <a:rPr lang="es-ES_tradnl" sz="2800" b="1" i="0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 es una herramienta que puede ayudar a tomar decisiones orientadas al incremento del aprovechamiento energético</a:t>
            </a:r>
            <a:r>
              <a:rPr lang="es-ES_tradnl" sz="28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s-ES_tradnl" sz="2800" b="1" i="0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que promuevan la competitividad debido a</a:t>
            </a:r>
            <a:r>
              <a:rPr lang="es-ES_tradnl" sz="28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 cambio</a:t>
            </a:r>
            <a:r>
              <a:rPr lang="es-ES_tradnl" sz="2800" b="1" i="0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 en los costos energéticos en</a:t>
            </a:r>
            <a:r>
              <a:rPr lang="es-ES_tradnl" sz="28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un</a:t>
            </a:r>
            <a:r>
              <a:rPr lang="es-ES_tradnl" sz="2800" b="1" i="0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 proceso o en una maquina</a:t>
            </a:r>
            <a:r>
              <a:rPr lang="es-ES_tradnl" sz="2400" b="0" i="0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s-ES_tradnl" sz="240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11">
            <a:extLst>
              <a:ext uri="{FF2B5EF4-FFF2-40B4-BE49-F238E27FC236}">
                <a16:creationId xmlns:a16="http://schemas.microsoft.com/office/drawing/2014/main" id="{D2F851E2-7A3E-3774-D6A1-644C11A78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1091" y="5975321"/>
            <a:ext cx="621141" cy="69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2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23AE5-6F78-F71B-A400-E70C86BE3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Aplicación y caso de estudio</a:t>
            </a:r>
          </a:p>
        </p:txBody>
      </p:sp>
      <p:pic>
        <p:nvPicPr>
          <p:cNvPr id="3" name="Picture 2" descr="Chile: La sequía y los problemas operativos hacen bajar las proyecciones de  Antofagasta - Mineria Pan-Americana">
            <a:extLst>
              <a:ext uri="{FF2B5EF4-FFF2-40B4-BE49-F238E27FC236}">
                <a16:creationId xmlns:a16="http://schemas.microsoft.com/office/drawing/2014/main" id="{AEF13938-5DBF-BBD1-271C-00C990B61B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338"/>
          <a:stretch/>
        </p:blipFill>
        <p:spPr bwMode="auto">
          <a:xfrm>
            <a:off x="289933" y="1206863"/>
            <a:ext cx="8653346" cy="4444273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4F25C9-1489-B7BF-6C3E-38357EF15E50}"/>
              </a:ext>
            </a:extLst>
          </p:cNvPr>
          <p:cNvSpPr txBox="1"/>
          <p:nvPr/>
        </p:nvSpPr>
        <p:spPr>
          <a:xfrm>
            <a:off x="627566" y="5420303"/>
            <a:ext cx="8084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cs typeface="Arial" panose="020B0604020202020204" pitchFamily="34" charset="0"/>
              </a:rPr>
              <a:t>Análisis energético y exegético de un camión minero</a:t>
            </a:r>
          </a:p>
        </p:txBody>
      </p:sp>
    </p:spTree>
    <p:extLst>
      <p:ext uri="{BB962C8B-B14F-4D97-AF65-F5344CB8AC3E}">
        <p14:creationId xmlns:p14="http://schemas.microsoft.com/office/powerpoint/2010/main" val="2149222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A486A-6AD1-365A-C870-ED553789C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1. Planteamiento de proceso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9D16EE-B26E-B757-B89E-C0A4F2729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71" y="1211692"/>
            <a:ext cx="3038959" cy="4687303"/>
          </a:xfrm>
          <a:prstGeom prst="rect">
            <a:avLst/>
          </a:prstGeom>
        </p:spPr>
      </p:pic>
      <p:graphicFrame>
        <p:nvGraphicFramePr>
          <p:cNvPr id="5" name="Gráfico 80101">
            <a:extLst>
              <a:ext uri="{FF2B5EF4-FFF2-40B4-BE49-F238E27FC236}">
                <a16:creationId xmlns:a16="http://schemas.microsoft.com/office/drawing/2014/main" id="{EFB43CDA-2BFD-D3FE-97CD-BE3B130AA3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6958598"/>
              </p:ext>
            </p:extLst>
          </p:nvPr>
        </p:nvGraphicFramePr>
        <p:xfrm>
          <a:off x="4018729" y="1550252"/>
          <a:ext cx="4608436" cy="4226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11373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9278E-25FF-A0BA-CFC1-542F6B478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997" y="170329"/>
            <a:ext cx="6823203" cy="965835"/>
          </a:xfrm>
        </p:spPr>
        <p:txBody>
          <a:bodyPr anchor="t"/>
          <a:lstStyle/>
          <a:p>
            <a:r>
              <a:rPr lang="es-ES_tradnl" dirty="0"/>
              <a:t>2. Uso energético y pérdidas </a:t>
            </a:r>
          </a:p>
        </p:txBody>
      </p:sp>
      <p:pic>
        <p:nvPicPr>
          <p:cNvPr id="3" name="Imagen 1">
            <a:extLst>
              <a:ext uri="{FF2B5EF4-FFF2-40B4-BE49-F238E27FC236}">
                <a16:creationId xmlns:a16="http://schemas.microsoft.com/office/drawing/2014/main" id="{74B9F6D6-36DB-BCA9-8CD6-E77175BB6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858" y="733192"/>
            <a:ext cx="6369359" cy="2448657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B345B81D-8EAB-CC06-2304-E8C4EB1D1988}"/>
              </a:ext>
            </a:extLst>
          </p:cNvPr>
          <p:cNvGrpSpPr/>
          <p:nvPr/>
        </p:nvGrpSpPr>
        <p:grpSpPr>
          <a:xfrm>
            <a:off x="1272384" y="3223345"/>
            <a:ext cx="6599232" cy="2803088"/>
            <a:chOff x="2268547" y="3870325"/>
            <a:chExt cx="7266853" cy="2902260"/>
          </a:xfrm>
        </p:grpSpPr>
        <p:pic>
          <p:nvPicPr>
            <p:cNvPr id="6" name="Imagen 2">
              <a:extLst>
                <a:ext uri="{FF2B5EF4-FFF2-40B4-BE49-F238E27FC236}">
                  <a16:creationId xmlns:a16="http://schemas.microsoft.com/office/drawing/2014/main" id="{51EC4943-57D8-97D9-DD1B-4E07F51E5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94387" y="3870325"/>
              <a:ext cx="6141013" cy="2902260"/>
            </a:xfrm>
            <a:prstGeom prst="rect">
              <a:avLst/>
            </a:prstGeom>
          </p:spPr>
        </p:pic>
        <p:pic>
          <p:nvPicPr>
            <p:cNvPr id="7" name="Imagen 3">
              <a:extLst>
                <a:ext uri="{FF2B5EF4-FFF2-40B4-BE49-F238E27FC236}">
                  <a16:creationId xmlns:a16="http://schemas.microsoft.com/office/drawing/2014/main" id="{93F81F28-6D2D-DB24-BD93-A2429B1AB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8547" y="4819611"/>
              <a:ext cx="1125840" cy="6326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5251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560BC93-F380-B102-A854-3E22A77BF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997" y="236318"/>
            <a:ext cx="6823203" cy="965835"/>
          </a:xfrm>
        </p:spPr>
        <p:txBody>
          <a:bodyPr anchor="t"/>
          <a:lstStyle/>
          <a:p>
            <a:r>
              <a:rPr lang="es-ES_tradnl" dirty="0"/>
              <a:t>2. Uso energético y pérdidas </a:t>
            </a:r>
          </a:p>
        </p:txBody>
      </p:sp>
      <p:pic>
        <p:nvPicPr>
          <p:cNvPr id="4" name="Imagen 1">
            <a:extLst>
              <a:ext uri="{FF2B5EF4-FFF2-40B4-BE49-F238E27FC236}">
                <a16:creationId xmlns:a16="http://schemas.microsoft.com/office/drawing/2014/main" id="{5FDF4041-12B7-C3AA-AA0E-C42218AC8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980" y="821340"/>
            <a:ext cx="6784645" cy="2389636"/>
          </a:xfrm>
          <a:prstGeom prst="rect">
            <a:avLst/>
          </a:prstGeom>
        </p:spPr>
      </p:pic>
      <p:grpSp>
        <p:nvGrpSpPr>
          <p:cNvPr id="6" name="Grupo 4">
            <a:extLst>
              <a:ext uri="{FF2B5EF4-FFF2-40B4-BE49-F238E27FC236}">
                <a16:creationId xmlns:a16="http://schemas.microsoft.com/office/drawing/2014/main" id="{850DA16B-5619-A2FA-4C71-5EEE520987B4}"/>
              </a:ext>
            </a:extLst>
          </p:cNvPr>
          <p:cNvGrpSpPr/>
          <p:nvPr/>
        </p:nvGrpSpPr>
        <p:grpSpPr>
          <a:xfrm>
            <a:off x="1336375" y="3231037"/>
            <a:ext cx="6471250" cy="2766506"/>
            <a:chOff x="2869889" y="3192227"/>
            <a:chExt cx="6356156" cy="2615663"/>
          </a:xfrm>
        </p:grpSpPr>
        <p:pic>
          <p:nvPicPr>
            <p:cNvPr id="7" name="Imagen 2">
              <a:extLst>
                <a:ext uri="{FF2B5EF4-FFF2-40B4-BE49-F238E27FC236}">
                  <a16:creationId xmlns:a16="http://schemas.microsoft.com/office/drawing/2014/main" id="{1F03AF7E-BC29-21BB-B204-17F167B3B3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88"/>
            <a:stretch/>
          </p:blipFill>
          <p:spPr>
            <a:xfrm>
              <a:off x="3931065" y="3192227"/>
              <a:ext cx="5294980" cy="2615663"/>
            </a:xfrm>
            <a:prstGeom prst="rect">
              <a:avLst/>
            </a:prstGeom>
          </p:spPr>
        </p:pic>
        <p:pic>
          <p:nvPicPr>
            <p:cNvPr id="8" name="Imagen 3">
              <a:extLst>
                <a:ext uri="{FF2B5EF4-FFF2-40B4-BE49-F238E27FC236}">
                  <a16:creationId xmlns:a16="http://schemas.microsoft.com/office/drawing/2014/main" id="{F3ACA71C-1396-897B-92A6-5AE7B6600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69889" y="4059252"/>
              <a:ext cx="1061176" cy="653367"/>
            </a:xfrm>
            <a:prstGeom prst="rect">
              <a:avLst/>
            </a:prstGeom>
          </p:spPr>
        </p:pic>
      </p:grpSp>
      <p:pic>
        <p:nvPicPr>
          <p:cNvPr id="9" name="Imagen 5" descr="Logo, company name&#10;&#10;Description automatically generated">
            <a:extLst>
              <a:ext uri="{FF2B5EF4-FFF2-40B4-BE49-F238E27FC236}">
                <a16:creationId xmlns:a16="http://schemas.microsoft.com/office/drawing/2014/main" id="{C3E2469C-19CF-7FAE-734E-03514B54636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049832" y="6171107"/>
            <a:ext cx="750929" cy="611612"/>
          </a:xfrm>
          <a:prstGeom prst="roundRect">
            <a:avLst>
              <a:gd name="adj" fmla="val 1858"/>
            </a:avLst>
          </a:prstGeom>
          <a:effectLst/>
        </p:spPr>
      </p:pic>
    </p:spTree>
    <p:extLst>
      <p:ext uri="{BB962C8B-B14F-4D97-AF65-F5344CB8AC3E}">
        <p14:creationId xmlns:p14="http://schemas.microsoft.com/office/powerpoint/2010/main" val="3519605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2F864-CE9F-6BBD-FE9E-C9EFF0DE7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3. Recolección de datos para análisis </a:t>
            </a:r>
          </a:p>
        </p:txBody>
      </p:sp>
      <p:pic>
        <p:nvPicPr>
          <p:cNvPr id="3" name="Imagen 4">
            <a:extLst>
              <a:ext uri="{FF2B5EF4-FFF2-40B4-BE49-F238E27FC236}">
                <a16:creationId xmlns:a16="http://schemas.microsoft.com/office/drawing/2014/main" id="{CC298CAB-25E5-4A86-9573-5C8500B9F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826" y="2715542"/>
            <a:ext cx="6214692" cy="19122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n 5">
            <a:extLst>
              <a:ext uri="{FF2B5EF4-FFF2-40B4-BE49-F238E27FC236}">
                <a16:creationId xmlns:a16="http://schemas.microsoft.com/office/drawing/2014/main" id="{99A36164-1E36-77C9-100E-9820A48B4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886" y="1246572"/>
            <a:ext cx="6229285" cy="13114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DE5EE4-7FA0-496C-8AD8-6DB31052B3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214"/>
          <a:stretch/>
        </p:blipFill>
        <p:spPr>
          <a:xfrm>
            <a:off x="427158" y="1923136"/>
            <a:ext cx="2150519" cy="2402449"/>
          </a:xfrm>
          <a:prstGeom prst="rect">
            <a:avLst/>
          </a:prstGeom>
        </p:spPr>
      </p:pic>
      <p:sp>
        <p:nvSpPr>
          <p:cNvPr id="6" name="Curved Down Arrow 5">
            <a:extLst>
              <a:ext uri="{FF2B5EF4-FFF2-40B4-BE49-F238E27FC236}">
                <a16:creationId xmlns:a16="http://schemas.microsoft.com/office/drawing/2014/main" id="{9C4F30FB-83EE-BC57-584C-E00EDC21C411}"/>
              </a:ext>
            </a:extLst>
          </p:cNvPr>
          <p:cNvSpPr/>
          <p:nvPr/>
        </p:nvSpPr>
        <p:spPr>
          <a:xfrm>
            <a:off x="2037710" y="1468210"/>
            <a:ext cx="539967" cy="360590"/>
          </a:xfrm>
          <a:prstGeom prst="curved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817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D612FA-2948-9F79-4884-34A639783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551" y="900279"/>
            <a:ext cx="6928005" cy="50574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F392225-62A2-100E-B981-7ABA1C213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4. Análisis de flujos másicos o energéticos</a:t>
            </a:r>
          </a:p>
        </p:txBody>
      </p:sp>
      <p:pic>
        <p:nvPicPr>
          <p:cNvPr id="5" name="Imagen 5" descr="Logo, company name&#10;&#10;Description automatically generated">
            <a:extLst>
              <a:ext uri="{FF2B5EF4-FFF2-40B4-BE49-F238E27FC236}">
                <a16:creationId xmlns:a16="http://schemas.microsoft.com/office/drawing/2014/main" id="{42E43FEF-6951-61AB-407C-CF19D3F02DF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049832" y="6171107"/>
            <a:ext cx="750929" cy="611612"/>
          </a:xfrm>
          <a:prstGeom prst="roundRect">
            <a:avLst>
              <a:gd name="adj" fmla="val 1858"/>
            </a:avLst>
          </a:prstGeom>
          <a:effectLst/>
        </p:spPr>
      </p:pic>
    </p:spTree>
    <p:extLst>
      <p:ext uri="{BB962C8B-B14F-4D97-AF65-F5344CB8AC3E}">
        <p14:creationId xmlns:p14="http://schemas.microsoft.com/office/powerpoint/2010/main" val="2901642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D50CC-30D9-A11E-C99A-D18118CFB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292" y="179896"/>
            <a:ext cx="6823203" cy="657391"/>
          </a:xfrm>
        </p:spPr>
        <p:txBody>
          <a:bodyPr/>
          <a:lstStyle/>
          <a:p>
            <a:r>
              <a:rPr lang="es-ES_tradnl" dirty="0"/>
              <a:t>4. Análisis de flujos másicos o energéticos</a:t>
            </a:r>
          </a:p>
        </p:txBody>
      </p:sp>
      <p:pic>
        <p:nvPicPr>
          <p:cNvPr id="3" name="Imagen 6">
            <a:extLst>
              <a:ext uri="{FF2B5EF4-FFF2-40B4-BE49-F238E27FC236}">
                <a16:creationId xmlns:a16="http://schemas.microsoft.com/office/drawing/2014/main" id="{37377A96-353E-52FD-5172-C99BFF225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27" y="992457"/>
            <a:ext cx="8581945" cy="4650059"/>
          </a:xfrm>
          <a:prstGeom prst="rect">
            <a:avLst/>
          </a:prstGeom>
          <a:ln w="3175">
            <a:solidFill>
              <a:schemeClr val="tx1"/>
            </a:solidFill>
          </a:ln>
          <a:effectLst/>
        </p:spPr>
      </p:pic>
      <p:pic>
        <p:nvPicPr>
          <p:cNvPr id="5" name="Imagen 5" descr="Logo, company name&#10;&#10;Description automatically generated">
            <a:extLst>
              <a:ext uri="{FF2B5EF4-FFF2-40B4-BE49-F238E27FC236}">
                <a16:creationId xmlns:a16="http://schemas.microsoft.com/office/drawing/2014/main" id="{22CCA206-673F-CCA0-D93F-331B99CC50F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049832" y="6171107"/>
            <a:ext cx="750929" cy="611612"/>
          </a:xfrm>
          <a:prstGeom prst="roundRect">
            <a:avLst>
              <a:gd name="adj" fmla="val 1858"/>
            </a:avLst>
          </a:prstGeom>
          <a:effectLst/>
        </p:spPr>
      </p:pic>
    </p:spTree>
    <p:extLst>
      <p:ext uri="{BB962C8B-B14F-4D97-AF65-F5344CB8AC3E}">
        <p14:creationId xmlns:p14="http://schemas.microsoft.com/office/powerpoint/2010/main" val="2686434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D1446-EA2B-3B7C-F193-DAD2CEE77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5. Balance energético y exergético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457ED1B-CDE3-A00E-42A7-034BAC750399}"/>
                  </a:ext>
                </a:extLst>
              </p:cNvPr>
              <p:cNvSpPr txBox="1"/>
              <p:nvPr/>
            </p:nvSpPr>
            <p:spPr>
              <a:xfrm>
                <a:off x="876883" y="1683769"/>
                <a:ext cx="7835317" cy="4069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CA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𝑑𝑖𝑒𝑠𝑒𝑙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𝑎𝑖𝑟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̇"/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𝑤𝑜𝑟𝑘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̇"/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𝐸𝑥h𝑎𝑢𝑠𝑡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𝑔𝑎𝑠𝑒𝑠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̇"/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𝑐𝑜𝑜𝑙𝑎𝑛𝑡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𝑓𝑙𝑜𝑤𝑠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̇"/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𝑑𝑒𝑠𝑡𝑟𝑢𝑐𝑡𝑖𝑜𝑛</m:t>
                        </m:r>
                      </m:sub>
                    </m:sSub>
                  </m:oMath>
                </a14:m>
                <a:r>
                  <a:rPr lang="en-CA" dirty="0"/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457ED1B-CDE3-A00E-42A7-034BAC7503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883" y="1683769"/>
                <a:ext cx="7835317" cy="406906"/>
              </a:xfrm>
              <a:prstGeom prst="rect">
                <a:avLst/>
              </a:prstGeom>
              <a:blipFill>
                <a:blip r:embed="rId2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0A16D75-CC74-06A0-82B1-92F419661384}"/>
                  </a:ext>
                </a:extLst>
              </p:cNvPr>
              <p:cNvSpPr txBox="1"/>
              <p:nvPr/>
            </p:nvSpPr>
            <p:spPr>
              <a:xfrm>
                <a:off x="3734051" y="2510532"/>
                <a:ext cx="5041782" cy="4097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CA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𝑑𝑖𝑒𝑠𝑒𝑙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lang="en-CA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𝑐h𝑒𝑚𝑖𝑠𝑡𝑟𝑖</m:t>
                              </m:r>
                            </m:sup>
                          </m:sSup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̇"/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acc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𝑝h𝑦𝑠𝑖𝑐𝑠</m:t>
                          </m:r>
                        </m:sup>
                      </m:sSup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0A16D75-CC74-06A0-82B1-92F4196613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4051" y="2510532"/>
                <a:ext cx="5041782" cy="4097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138750E2-BF32-1561-9054-16027B49C973}"/>
              </a:ext>
            </a:extLst>
          </p:cNvPr>
          <p:cNvSpPr txBox="1"/>
          <p:nvPr/>
        </p:nvSpPr>
        <p:spPr>
          <a:xfrm>
            <a:off x="2496272" y="1301179"/>
            <a:ext cx="4151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>
                <a:latin typeface="Times New Roman" panose="02020603050405020304" pitchFamily="18" charset="0"/>
                <a:cs typeface="Times New Roman" panose="02020603050405020304" pitchFamily="18" charset="0"/>
              </a:rPr>
              <a:t>Ecuación del balance general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F40B7A-C317-D844-E449-FDEF4FA4E16F}"/>
              </a:ext>
            </a:extLst>
          </p:cNvPr>
          <p:cNvSpPr txBox="1"/>
          <p:nvPr/>
        </p:nvSpPr>
        <p:spPr>
          <a:xfrm>
            <a:off x="1145643" y="2526304"/>
            <a:ext cx="3621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Ecuación de exergía del combustible (diésel)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5FF3AFC-8A5A-0F73-0A26-2BB1FC170300}"/>
              </a:ext>
            </a:extLst>
          </p:cNvPr>
          <p:cNvCxnSpPr/>
          <p:nvPr/>
        </p:nvCxnSpPr>
        <p:spPr>
          <a:xfrm flipV="1">
            <a:off x="7272368" y="2438788"/>
            <a:ext cx="613315" cy="5042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28B8918-A46B-DF0F-B5AF-1F7FE535EAFE}"/>
              </a:ext>
            </a:extLst>
          </p:cNvPr>
          <p:cNvSpPr txBox="1"/>
          <p:nvPr/>
        </p:nvSpPr>
        <p:spPr>
          <a:xfrm>
            <a:off x="7799055" y="2282976"/>
            <a:ext cx="1732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8CD5D2-20A3-C007-E608-E3220ECF4F9A}"/>
              </a:ext>
            </a:extLst>
          </p:cNvPr>
          <p:cNvSpPr txBox="1"/>
          <p:nvPr/>
        </p:nvSpPr>
        <p:spPr>
          <a:xfrm>
            <a:off x="1001290" y="3176636"/>
            <a:ext cx="7141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>
                <a:latin typeface="Times New Roman" panose="02020603050405020304" pitchFamily="18" charset="0"/>
                <a:cs typeface="Times New Roman" panose="02020603050405020304" pitchFamily="18" charset="0"/>
              </a:rPr>
              <a:t>Exergía química por el combustible líquido con contenido de azufre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B43FF24-1F0C-26BA-0AD8-E4DF0012ABAB}"/>
                  </a:ext>
                </a:extLst>
              </p:cNvPr>
              <p:cNvSpPr txBox="1"/>
              <p:nvPr/>
            </p:nvSpPr>
            <p:spPr>
              <a:xfrm>
                <a:off x="1341417" y="3611622"/>
                <a:ext cx="6619136" cy="5273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CA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CA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num>
                          <m:den>
                            <m:r>
                              <a:rPr lang="es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𝐿𝐶𝑉</m:t>
                            </m:r>
                          </m:den>
                        </m:f>
                      </m:e>
                      <m:sup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𝑑𝑖𝑒𝑠𝑒𝑙</m:t>
                        </m:r>
                      </m:sup>
                    </m:sSup>
                    <m:r>
                      <a:rPr lang="en-CA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1.0401+0.1728</m:t>
                    </m:r>
                    <m:f>
                      <m:f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CA" dirty="0"/>
                  <a:t> +0.0432</a:t>
                </a:r>
                <a:r>
                  <a:rPr lang="es-E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num>
                      <m:den>
                        <m:r>
                          <a:rPr lang="es-ES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s-ES" b="0" i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CA" dirty="0"/>
                  <a:t>0.2169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r>
                          <a:rPr lang="es-ES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CA" dirty="0"/>
                  <a:t> (1-2.0628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es-ES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CA" dirty="0"/>
                  <a:t> )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B43FF24-1F0C-26BA-0AD8-E4DF0012AB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1417" y="3611622"/>
                <a:ext cx="6619136" cy="527388"/>
              </a:xfrm>
              <a:prstGeom prst="rect">
                <a:avLst/>
              </a:prstGeom>
              <a:blipFill>
                <a:blip r:embed="rId4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C4009C1C-7810-1F36-C722-C87F57570CD5}"/>
              </a:ext>
            </a:extLst>
          </p:cNvPr>
          <p:cNvSpPr txBox="1"/>
          <p:nvPr/>
        </p:nvSpPr>
        <p:spPr>
          <a:xfrm>
            <a:off x="2622434" y="4440493"/>
            <a:ext cx="3145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de Exergía por flujo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50B7F00-AD48-EA6A-C5D4-B59A44034445}"/>
                  </a:ext>
                </a:extLst>
              </p:cNvPr>
              <p:cNvSpPr txBox="1"/>
              <p:nvPr/>
            </p:nvSpPr>
            <p:spPr>
              <a:xfrm>
                <a:off x="876883" y="4875479"/>
                <a:ext cx="7390151" cy="465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CA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</m:acc>
                      <m:sSub>
                        <m:sSubPr>
                          <m:ctrlPr>
                            <a:rPr lang="en-CA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𝑓𝑙𝑜𝑤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acc>
                        <m:accPr>
                          <m:chr m:val="̇"/>
                          <m:ctrlPr>
                            <a:rPr lang="es-E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𝑓𝑙𝑜𝑤</m:t>
                              </m:r>
                            </m:sub>
                          </m:sSub>
                        </m:e>
                      </m:acc>
                      <m:r>
                        <a:rPr lang="es-E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 </m:t>
                      </m:r>
                      <m:r>
                        <a:rPr lang="es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𝑒</m:t>
                      </m:r>
                      <m:sSubSup>
                        <m:sSubSupPr>
                          <m:ctrlP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𝑓𝑙𝑜𝑤</m:t>
                          </m:r>
                        </m:sub>
                        <m:sup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𝑝h𝑦𝑠𝑖𝑐𝑠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𝑞𝑢𝑖𝑚𝑖𝑐𝑎𝑙</m:t>
                          </m:r>
                        </m:sup>
                      </m:sSubSup>
                    </m:oMath>
                  </m:oMathPara>
                </a14:m>
                <a:endParaRPr lang="en-C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50B7F00-AD48-EA6A-C5D4-B59A44034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883" y="4875479"/>
                <a:ext cx="7390151" cy="465833"/>
              </a:xfrm>
              <a:prstGeom prst="rect">
                <a:avLst/>
              </a:prstGeom>
              <a:blipFill>
                <a:blip r:embed="rId5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714E9BA-EB36-A8A9-D3C2-3EA5CDCBBD6A}"/>
              </a:ext>
            </a:extLst>
          </p:cNvPr>
          <p:cNvCxnSpPr/>
          <p:nvPr/>
        </p:nvCxnSpPr>
        <p:spPr>
          <a:xfrm flipV="1">
            <a:off x="5602623" y="4808088"/>
            <a:ext cx="613315" cy="5042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CA91618-F8ED-7153-B998-20BDBAC70DD1}"/>
              </a:ext>
            </a:extLst>
          </p:cNvPr>
          <p:cNvSpPr txBox="1"/>
          <p:nvPr/>
        </p:nvSpPr>
        <p:spPr>
          <a:xfrm>
            <a:off x="6168315" y="4666814"/>
            <a:ext cx="1732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5" name="Left Arrow Callout 14">
            <a:extLst>
              <a:ext uri="{FF2B5EF4-FFF2-40B4-BE49-F238E27FC236}">
                <a16:creationId xmlns:a16="http://schemas.microsoft.com/office/drawing/2014/main" id="{030DB861-A50D-3F99-2C60-6EF2C21269A1}"/>
              </a:ext>
            </a:extLst>
          </p:cNvPr>
          <p:cNvSpPr/>
          <p:nvPr/>
        </p:nvSpPr>
        <p:spPr>
          <a:xfrm>
            <a:off x="6449963" y="4415805"/>
            <a:ext cx="1895079" cy="69259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465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050" dirty="0"/>
              <a:t>Tecnologías aún no desarrolladas lo suficiente para recuperar la exergía química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1C1F5C-1D71-5204-5ECD-9F9697965218}"/>
                  </a:ext>
                </a:extLst>
              </p:cNvPr>
              <p:cNvSpPr txBox="1"/>
              <p:nvPr/>
            </p:nvSpPr>
            <p:spPr>
              <a:xfrm>
                <a:off x="2622433" y="5359475"/>
                <a:ext cx="4289241" cy="423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CA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CA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s-E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𝑓𝑙𝑜𝑤</m:t>
                        </m:r>
                      </m:sub>
                    </m:sSub>
                  </m:oMath>
                </a14:m>
                <a:r>
                  <a:rPr lang="en-CA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CA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CA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𝑜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s-E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𝑓𝑙𝑜𝑤</m:t>
                            </m:r>
                          </m:sub>
                        </m:sSub>
                        <m:r>
                          <a:rPr lang="es-E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s-E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s-E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s-E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b>
                        </m:sSub>
                        <m:sSub>
                          <m:sSubPr>
                            <m:ctrlPr>
                              <a:rPr lang="es-E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s-E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𝑆</m:t>
                                </m:r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𝑜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s-E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𝑓𝑙𝑜𝑤</m:t>
                            </m:r>
                          </m:sub>
                        </m:sSub>
                      </m:e>
                    </m:d>
                  </m:oMath>
                </a14:m>
                <a:endParaRPr lang="en-CA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1C1F5C-1D71-5204-5ECD-9F9697965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2433" y="5359475"/>
                <a:ext cx="4289241" cy="423962"/>
              </a:xfrm>
              <a:prstGeom prst="rect">
                <a:avLst/>
              </a:prstGeom>
              <a:blipFill>
                <a:blip r:embed="rId6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Imagen 5" descr="Logo, company name&#10;&#10;Description automatically generated">
            <a:extLst>
              <a:ext uri="{FF2B5EF4-FFF2-40B4-BE49-F238E27FC236}">
                <a16:creationId xmlns:a16="http://schemas.microsoft.com/office/drawing/2014/main" id="{97969868-6B7F-C6F5-53C9-530F34B8DDA3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8049832" y="6171107"/>
            <a:ext cx="750929" cy="611612"/>
          </a:xfrm>
          <a:prstGeom prst="roundRect">
            <a:avLst>
              <a:gd name="adj" fmla="val 1858"/>
            </a:avLst>
          </a:prstGeom>
          <a:effectLst/>
        </p:spPr>
      </p:pic>
    </p:spTree>
    <p:extLst>
      <p:ext uri="{BB962C8B-B14F-4D97-AF65-F5344CB8AC3E}">
        <p14:creationId xmlns:p14="http://schemas.microsoft.com/office/powerpoint/2010/main" val="1250566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E5BF7-3475-F6EC-A435-FD9D4728E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5. Balance energético </a:t>
            </a:r>
            <a:r>
              <a:rPr lang="es-ES_tradnl" dirty="0" err="1"/>
              <a:t>Uphill</a:t>
            </a:r>
            <a:r>
              <a:rPr lang="es-ES_tradnl" dirty="0"/>
              <a:t> &amp; </a:t>
            </a:r>
            <a:r>
              <a:rPr lang="es-ES_tradnl" dirty="0" err="1"/>
              <a:t>Dowhill</a:t>
            </a:r>
            <a:endParaRPr lang="es-ES_trad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715B34-5DD0-3BAC-517D-0CD0E0620B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10" y="2034218"/>
            <a:ext cx="4240795" cy="26334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C32643-3D2E-4FE5-97DB-2C77BB6F91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593" y="2034218"/>
            <a:ext cx="4395407" cy="26334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1517CA-E5B8-EB8D-17B9-CB3B4A57588D}"/>
              </a:ext>
            </a:extLst>
          </p:cNvPr>
          <p:cNvSpPr txBox="1"/>
          <p:nvPr/>
        </p:nvSpPr>
        <p:spPr>
          <a:xfrm>
            <a:off x="1862253" y="1572553"/>
            <a:ext cx="3088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UPHILL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0E118E-4C57-8FB7-3206-002BAAC9130F}"/>
              </a:ext>
            </a:extLst>
          </p:cNvPr>
          <p:cNvSpPr txBox="1"/>
          <p:nvPr/>
        </p:nvSpPr>
        <p:spPr>
          <a:xfrm>
            <a:off x="6463991" y="1572552"/>
            <a:ext cx="2237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DOWNHILL</a:t>
            </a:r>
          </a:p>
        </p:txBody>
      </p:sp>
      <p:pic>
        <p:nvPicPr>
          <p:cNvPr id="8" name="Imagen 5" descr="Logo, company name&#10;&#10;Description automatically generated">
            <a:extLst>
              <a:ext uri="{FF2B5EF4-FFF2-40B4-BE49-F238E27FC236}">
                <a16:creationId xmlns:a16="http://schemas.microsoft.com/office/drawing/2014/main" id="{027A9004-B0A3-308B-B3AB-2584C179020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049832" y="6171107"/>
            <a:ext cx="750929" cy="611612"/>
          </a:xfrm>
          <a:prstGeom prst="roundRect">
            <a:avLst>
              <a:gd name="adj" fmla="val 1858"/>
            </a:avLst>
          </a:prstGeom>
          <a:effectLst/>
        </p:spPr>
      </p:pic>
    </p:spTree>
    <p:extLst>
      <p:ext uri="{BB962C8B-B14F-4D97-AF65-F5344CB8AC3E}">
        <p14:creationId xmlns:p14="http://schemas.microsoft.com/office/powerpoint/2010/main" val="3775517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áfico 13">
            <a:extLst>
              <a:ext uri="{FF2B5EF4-FFF2-40B4-BE49-F238E27FC236}">
                <a16:creationId xmlns:a16="http://schemas.microsoft.com/office/drawing/2014/main" id="{0CE73ECE-9537-F1C6-5C9C-2B4152B09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818" y="1793343"/>
            <a:ext cx="2911952" cy="3277164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4572000" y="1674019"/>
            <a:ext cx="3105150" cy="2746283"/>
          </a:xfrm>
        </p:spPr>
        <p:txBody>
          <a:bodyPr/>
          <a:lstStyle/>
          <a:p>
            <a:pPr marL="0" indent="0">
              <a:buNone/>
            </a:pPr>
            <a:endParaRPr lang="es-MX"/>
          </a:p>
          <a:p>
            <a:pPr marL="0" indent="0">
              <a:buNone/>
            </a:pPr>
            <a:endParaRPr lang="es-MX"/>
          </a:p>
        </p:txBody>
      </p:sp>
      <p:sp>
        <p:nvSpPr>
          <p:cNvPr id="5" name="14 Subtítulo">
            <a:extLst>
              <a:ext uri="{FF2B5EF4-FFF2-40B4-BE49-F238E27FC236}">
                <a16:creationId xmlns:a16="http://schemas.microsoft.com/office/drawing/2014/main" id="{DB98647E-65C1-4BA3-94CA-5B83137DDAAF}"/>
              </a:ext>
            </a:extLst>
          </p:cNvPr>
          <p:cNvSpPr txBox="1">
            <a:spLocks/>
          </p:cNvSpPr>
          <p:nvPr/>
        </p:nvSpPr>
        <p:spPr>
          <a:xfrm>
            <a:off x="3528770" y="2259969"/>
            <a:ext cx="5271991" cy="148678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Herramientas</a:t>
            </a:r>
            <a:r>
              <a:rPr lang="en-US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metodológicas</a:t>
            </a:r>
            <a:r>
              <a:rPr lang="en-US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</a:t>
            </a:r>
            <a:r>
              <a:rPr lang="en-US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energético</a:t>
            </a:r>
            <a:r>
              <a:rPr lang="en-US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exergético</a:t>
            </a:r>
            <a:endParaRPr lang="es-MX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15 CuadroTexto">
            <a:extLst>
              <a:ext uri="{FF2B5EF4-FFF2-40B4-BE49-F238E27FC236}">
                <a16:creationId xmlns:a16="http://schemas.microsoft.com/office/drawing/2014/main" id="{58716B02-8D2D-4B73-9FE8-A600160E3B29}"/>
              </a:ext>
            </a:extLst>
          </p:cNvPr>
          <p:cNvSpPr txBox="1"/>
          <p:nvPr/>
        </p:nvSpPr>
        <p:spPr>
          <a:xfrm>
            <a:off x="3423275" y="3468335"/>
            <a:ext cx="54385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292F60"/>
                </a:solidFill>
                <a:latin typeface="Gotham Black" panose="02000604040000020004" pitchFamily="50" charset="0"/>
              </a:rPr>
              <a:t>Ivan </a:t>
            </a:r>
            <a:r>
              <a:rPr lang="en-US" sz="3000" b="1" err="1">
                <a:solidFill>
                  <a:srgbClr val="292F60"/>
                </a:solidFill>
                <a:latin typeface="Gotham Black" panose="02000604040000020004" pitchFamily="50" charset="0"/>
              </a:rPr>
              <a:t>Ibañez</a:t>
            </a:r>
            <a:r>
              <a:rPr lang="en-US" sz="3000" b="1">
                <a:solidFill>
                  <a:srgbClr val="292F60"/>
                </a:solidFill>
                <a:latin typeface="Gotham Black" panose="02000604040000020004" pitchFamily="50" charset="0"/>
              </a:rPr>
              <a:t> Noriega</a:t>
            </a:r>
            <a:endParaRPr lang="es-MX" sz="3000" b="1">
              <a:solidFill>
                <a:srgbClr val="292F60"/>
              </a:solidFill>
              <a:latin typeface="Gotham Black" panose="02000604040000020004" pitchFamily="50" charset="0"/>
            </a:endParaRPr>
          </a:p>
        </p:txBody>
      </p:sp>
      <p:sp>
        <p:nvSpPr>
          <p:cNvPr id="7" name="16 CuadroTexto">
            <a:extLst>
              <a:ext uri="{FF2B5EF4-FFF2-40B4-BE49-F238E27FC236}">
                <a16:creationId xmlns:a16="http://schemas.microsoft.com/office/drawing/2014/main" id="{5F1CC6A6-B6AD-48B4-B15E-C05F9B6F7EBD}"/>
              </a:ext>
            </a:extLst>
          </p:cNvPr>
          <p:cNvSpPr txBox="1"/>
          <p:nvPr/>
        </p:nvSpPr>
        <p:spPr>
          <a:xfrm>
            <a:off x="3423275" y="3900519"/>
            <a:ext cx="3911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Customer Support Manager HTM/ iibanez@hitachitruck.com</a:t>
            </a:r>
          </a:p>
        </p:txBody>
      </p:sp>
      <p:pic>
        <p:nvPicPr>
          <p:cNvPr id="9" name="Imagen 9">
            <a:extLst>
              <a:ext uri="{FF2B5EF4-FFF2-40B4-BE49-F238E27FC236}">
                <a16:creationId xmlns:a16="http://schemas.microsoft.com/office/drawing/2014/main" id="{86481696-A521-45FE-9CB8-1BE0CD00EB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" b="42"/>
          <a:stretch/>
        </p:blipFill>
        <p:spPr>
          <a:xfrm>
            <a:off x="848575" y="2023386"/>
            <a:ext cx="2057400" cy="20556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E12784-769A-2E82-9B78-9BCF20EB38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950" r="35545" b="141"/>
          <a:stretch/>
        </p:blipFill>
        <p:spPr>
          <a:xfrm rot="5400000">
            <a:off x="839166" y="2002856"/>
            <a:ext cx="2077169" cy="209720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6916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36FD9-92A1-FC13-45A4-A6428304D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6. </a:t>
            </a:r>
            <a:r>
              <a:rPr lang="es-ES_tradnl" dirty="0" err="1"/>
              <a:t>Sankey</a:t>
            </a:r>
            <a:r>
              <a:rPr lang="es-ES_tradnl" dirty="0"/>
              <a:t> balance energético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AC5EB07-68A0-2268-C9C0-3B4B9977C066}"/>
              </a:ext>
            </a:extLst>
          </p:cNvPr>
          <p:cNvGrpSpPr/>
          <p:nvPr/>
        </p:nvGrpSpPr>
        <p:grpSpPr>
          <a:xfrm>
            <a:off x="279031" y="880947"/>
            <a:ext cx="8671208" cy="4806175"/>
            <a:chOff x="190025" y="1386168"/>
            <a:chExt cx="9827540" cy="473530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AA4611B-B26D-12E0-158A-27C954D68E49}"/>
                </a:ext>
              </a:extLst>
            </p:cNvPr>
            <p:cNvGrpSpPr/>
            <p:nvPr/>
          </p:nvGrpSpPr>
          <p:grpSpPr>
            <a:xfrm>
              <a:off x="190025" y="1386168"/>
              <a:ext cx="9759600" cy="4735307"/>
              <a:chOff x="234812" y="1286099"/>
              <a:chExt cx="9759600" cy="4735307"/>
            </a:xfrm>
          </p:grpSpPr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C5A46CBA-77A0-59BF-9E6C-626318E4E3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4812" y="1286099"/>
                <a:ext cx="7072475" cy="47353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035FA59A-069D-18F2-5DAB-B56D43D891FF}"/>
                  </a:ext>
                </a:extLst>
              </p:cNvPr>
              <p:cNvGrpSpPr/>
              <p:nvPr/>
            </p:nvGrpSpPr>
            <p:grpSpPr>
              <a:xfrm>
                <a:off x="7178895" y="1748238"/>
                <a:ext cx="2815517" cy="1822961"/>
                <a:chOff x="7178895" y="1748238"/>
                <a:chExt cx="2815517" cy="1822961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FB605D3A-3F8E-D46E-5188-7E21476D3019}"/>
                    </a:ext>
                  </a:extLst>
                </p:cNvPr>
                <p:cNvGrpSpPr/>
                <p:nvPr/>
              </p:nvGrpSpPr>
              <p:grpSpPr>
                <a:xfrm>
                  <a:off x="7178895" y="2441985"/>
                  <a:ext cx="1428379" cy="1129214"/>
                  <a:chOff x="7178895" y="2441985"/>
                  <a:chExt cx="1428379" cy="1129214"/>
                </a:xfrm>
              </p:grpSpPr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716D524D-CEA5-2949-EBEF-E6E045CEB5B9}"/>
                      </a:ext>
                    </a:extLst>
                  </p:cNvPr>
                  <p:cNvSpPr txBox="1"/>
                  <p:nvPr/>
                </p:nvSpPr>
                <p:spPr>
                  <a:xfrm>
                    <a:off x="7385421" y="3047979"/>
                    <a:ext cx="1221853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CA" sz="1400" b="1">
                        <a:latin typeface="Bahnschrift Condensed" panose="020F0502020204030204" pitchFamily="34" charset="0"/>
                        <a:cs typeface="Bahnschrift Condensed" panose="020F0502020204030204" pitchFamily="34" charset="0"/>
                      </a:rPr>
                      <a:t>Traction </a:t>
                    </a:r>
                  </a:p>
                  <a:p>
                    <a:r>
                      <a:rPr lang="en-CA" sz="1400" b="1">
                        <a:latin typeface="Bahnschrift Condensed" panose="020F0502020204030204" pitchFamily="34" charset="0"/>
                        <a:cs typeface="Bahnschrift Condensed" panose="020F0502020204030204" pitchFamily="34" charset="0"/>
                      </a:rPr>
                      <a:t>system 23.5</a:t>
                    </a:r>
                  </a:p>
                </p:txBody>
              </p:sp>
              <p:grpSp>
                <p:nvGrpSpPr>
                  <p:cNvPr id="33" name="Group 32">
                    <a:extLst>
                      <a:ext uri="{FF2B5EF4-FFF2-40B4-BE49-F238E27FC236}">
                        <a16:creationId xmlns:a16="http://schemas.microsoft.com/office/drawing/2014/main" id="{0E6FA687-D33C-4C4C-1231-5EFC9EA50379}"/>
                      </a:ext>
                    </a:extLst>
                  </p:cNvPr>
                  <p:cNvGrpSpPr/>
                  <p:nvPr/>
                </p:nvGrpSpPr>
                <p:grpSpPr>
                  <a:xfrm>
                    <a:off x="7178895" y="2441985"/>
                    <a:ext cx="580913" cy="634702"/>
                    <a:chOff x="1170506" y="1109420"/>
                    <a:chExt cx="580913" cy="634702"/>
                  </a:xfrm>
                </p:grpSpPr>
                <p:sp>
                  <p:nvSpPr>
                    <p:cNvPr id="34" name="Rounded Rectangle 33">
                      <a:extLst>
                        <a:ext uri="{FF2B5EF4-FFF2-40B4-BE49-F238E27FC236}">
                          <a16:creationId xmlns:a16="http://schemas.microsoft.com/office/drawing/2014/main" id="{2D38152D-5359-789F-4866-F5460530E0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0506" y="1109420"/>
                      <a:ext cx="580913" cy="634702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57150">
                      <a:solidFill>
                        <a:srgbClr val="FF93A6"/>
                      </a:solidFill>
                    </a:ln>
                  </p:spPr>
                  <p:style>
                    <a:lnRef idx="2">
                      <a:schemeClr val="accent2"/>
                    </a:lnRef>
                    <a:fillRef idx="1">
                      <a:schemeClr val="lt1"/>
                    </a:fillRef>
                    <a:effectRef idx="0">
                      <a:schemeClr val="accent2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A"/>
                    </a:p>
                  </p:txBody>
                </p:sp>
                <p:grpSp>
                  <p:nvGrpSpPr>
                    <p:cNvPr id="35" name="Group 34">
                      <a:extLst>
                        <a:ext uri="{FF2B5EF4-FFF2-40B4-BE49-F238E27FC236}">
                          <a16:creationId xmlns:a16="http://schemas.microsoft.com/office/drawing/2014/main" id="{495C17A6-554D-1D5E-2514-FC969187937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2877" y="1522319"/>
                      <a:ext cx="296169" cy="175926"/>
                      <a:chOff x="2202872" y="1365628"/>
                      <a:chExt cx="727363" cy="333495"/>
                    </a:xfrm>
                  </p:grpSpPr>
                  <p:sp>
                    <p:nvSpPr>
                      <p:cNvPr id="43" name="Triangle 42">
                        <a:extLst>
                          <a:ext uri="{FF2B5EF4-FFF2-40B4-BE49-F238E27FC236}">
                            <a16:creationId xmlns:a16="http://schemas.microsoft.com/office/drawing/2014/main" id="{68E8B105-6B01-9589-6ABE-791358C1DE4E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2431473" y="1426771"/>
                        <a:ext cx="270163" cy="183820"/>
                      </a:xfrm>
                      <a:prstGeom prst="triangle">
                        <a:avLst/>
                      </a:prstGeom>
                    </p:spPr>
                    <p:style>
                      <a:lnRef idx="2">
                        <a:schemeClr val="dk1">
                          <a:shade val="50000"/>
                        </a:schemeClr>
                      </a:lnRef>
                      <a:fillRef idx="1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CA"/>
                      </a:p>
                    </p:txBody>
                  </p:sp>
                  <p:grpSp>
                    <p:nvGrpSpPr>
                      <p:cNvPr id="44" name="Group 43">
                        <a:extLst>
                          <a:ext uri="{FF2B5EF4-FFF2-40B4-BE49-F238E27FC236}">
                            <a16:creationId xmlns:a16="http://schemas.microsoft.com/office/drawing/2014/main" id="{B1B3B2F1-EE6F-1493-7483-C2C3BECFBC9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202872" y="1365628"/>
                        <a:ext cx="727363" cy="333495"/>
                        <a:chOff x="2202872" y="1365628"/>
                        <a:chExt cx="727363" cy="333495"/>
                      </a:xfrm>
                    </p:grpSpPr>
                    <p:cxnSp>
                      <p:nvCxnSpPr>
                        <p:cNvPr id="45" name="Straight Connector 44">
                          <a:extLst>
                            <a:ext uri="{FF2B5EF4-FFF2-40B4-BE49-F238E27FC236}">
                              <a16:creationId xmlns:a16="http://schemas.microsoft.com/office/drawing/2014/main" id="{1CFE3216-ED39-9E43-E2CC-31AFB498A596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2202872" y="1518681"/>
                          <a:ext cx="727363" cy="0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" name="Straight Connector 45">
                          <a:extLst>
                            <a:ext uri="{FF2B5EF4-FFF2-40B4-BE49-F238E27FC236}">
                              <a16:creationId xmlns:a16="http://schemas.microsoft.com/office/drawing/2014/main" id="{37CAB12B-6215-06E1-036C-8C2B46105E04}"/>
                            </a:ext>
                          </a:extLst>
                        </p:cNvPr>
                        <p:cNvCxnSpPr>
                          <a:cxnSpLocks/>
                          <a:stCxn id="43" idx="0"/>
                        </p:cNvCxnSpPr>
                        <p:nvPr/>
                      </p:nvCxnSpPr>
                      <p:spPr>
                        <a:xfrm>
                          <a:off x="2658465" y="1518682"/>
                          <a:ext cx="87674" cy="76526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" name="Straight Connector 46">
                          <a:extLst>
                            <a:ext uri="{FF2B5EF4-FFF2-40B4-BE49-F238E27FC236}">
                              <a16:creationId xmlns:a16="http://schemas.microsoft.com/office/drawing/2014/main" id="{9C622C9C-C060-2DA3-CE31-99A44A1EC638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2658465" y="1365628"/>
                          <a:ext cx="0" cy="306106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" name="Straight Connector 47">
                          <a:extLst>
                            <a:ext uri="{FF2B5EF4-FFF2-40B4-BE49-F238E27FC236}">
                              <a16:creationId xmlns:a16="http://schemas.microsoft.com/office/drawing/2014/main" id="{381389BD-B3C8-9721-0295-BE8ACE17D9B7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2749078" y="1595208"/>
                          <a:ext cx="0" cy="103915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36" name="Group 35">
                      <a:extLst>
                        <a:ext uri="{FF2B5EF4-FFF2-40B4-BE49-F238E27FC236}">
                          <a16:creationId xmlns:a16="http://schemas.microsoft.com/office/drawing/2014/main" id="{5BF264B8-5342-3BB0-D067-B2EE63FED658}"/>
                        </a:ext>
                      </a:extLst>
                    </p:cNvPr>
                    <p:cNvGrpSpPr/>
                    <p:nvPr/>
                  </p:nvGrpSpPr>
                  <p:grpSpPr>
                    <a:xfrm rot="10800000">
                      <a:off x="1317115" y="1203709"/>
                      <a:ext cx="296169" cy="175926"/>
                      <a:chOff x="2202872" y="1365628"/>
                      <a:chExt cx="727363" cy="333495"/>
                    </a:xfrm>
                  </p:grpSpPr>
                  <p:sp>
                    <p:nvSpPr>
                      <p:cNvPr id="37" name="Triangle 36">
                        <a:extLst>
                          <a:ext uri="{FF2B5EF4-FFF2-40B4-BE49-F238E27FC236}">
                            <a16:creationId xmlns:a16="http://schemas.microsoft.com/office/drawing/2014/main" id="{80D4A986-3099-A017-8A12-0C7208E4EAD8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2431473" y="1426771"/>
                        <a:ext cx="270163" cy="183820"/>
                      </a:xfrm>
                      <a:prstGeom prst="triangle">
                        <a:avLst/>
                      </a:prstGeom>
                    </p:spPr>
                    <p:style>
                      <a:lnRef idx="2">
                        <a:schemeClr val="dk1">
                          <a:shade val="50000"/>
                        </a:schemeClr>
                      </a:lnRef>
                      <a:fillRef idx="1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CA"/>
                      </a:p>
                    </p:txBody>
                  </p:sp>
                  <p:grpSp>
                    <p:nvGrpSpPr>
                      <p:cNvPr id="38" name="Group 37">
                        <a:extLst>
                          <a:ext uri="{FF2B5EF4-FFF2-40B4-BE49-F238E27FC236}">
                            <a16:creationId xmlns:a16="http://schemas.microsoft.com/office/drawing/2014/main" id="{47D8262E-2D22-5A46-181A-33A91C091E0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202872" y="1365628"/>
                        <a:ext cx="727363" cy="333495"/>
                        <a:chOff x="2202872" y="1365628"/>
                        <a:chExt cx="727363" cy="333495"/>
                      </a:xfrm>
                    </p:grpSpPr>
                    <p:cxnSp>
                      <p:nvCxnSpPr>
                        <p:cNvPr id="39" name="Straight Connector 38">
                          <a:extLst>
                            <a:ext uri="{FF2B5EF4-FFF2-40B4-BE49-F238E27FC236}">
                              <a16:creationId xmlns:a16="http://schemas.microsoft.com/office/drawing/2014/main" id="{E98AD4D7-FA72-C084-4994-A3E3584B9F06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2202872" y="1518681"/>
                          <a:ext cx="727363" cy="0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" name="Straight Connector 39">
                          <a:extLst>
                            <a:ext uri="{FF2B5EF4-FFF2-40B4-BE49-F238E27FC236}">
                              <a16:creationId xmlns:a16="http://schemas.microsoft.com/office/drawing/2014/main" id="{97F51803-9A03-E886-0DC2-8DE453D6CAA5}"/>
                            </a:ext>
                          </a:extLst>
                        </p:cNvPr>
                        <p:cNvCxnSpPr>
                          <a:cxnSpLocks/>
                          <a:stCxn id="37" idx="0"/>
                        </p:cNvCxnSpPr>
                        <p:nvPr/>
                      </p:nvCxnSpPr>
                      <p:spPr>
                        <a:xfrm>
                          <a:off x="2658465" y="1518682"/>
                          <a:ext cx="87674" cy="76526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" name="Straight Connector 40">
                          <a:extLst>
                            <a:ext uri="{FF2B5EF4-FFF2-40B4-BE49-F238E27FC236}">
                              <a16:creationId xmlns:a16="http://schemas.microsoft.com/office/drawing/2014/main" id="{686E4641-5E07-CD5B-8051-19FB05AC972F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2658465" y="1365628"/>
                          <a:ext cx="0" cy="306106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" name="Straight Connector 41">
                          <a:extLst>
                            <a:ext uri="{FF2B5EF4-FFF2-40B4-BE49-F238E27FC236}">
                              <a16:creationId xmlns:a16="http://schemas.microsoft.com/office/drawing/2014/main" id="{E91EC22E-BD58-FEDD-05EE-6C86CE78ECF8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2749078" y="1595208"/>
                          <a:ext cx="0" cy="103915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</p:grpSp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9D25E9C5-1E22-6962-EB08-D8ECC4821F32}"/>
                    </a:ext>
                  </a:extLst>
                </p:cNvPr>
                <p:cNvGrpSpPr/>
                <p:nvPr/>
              </p:nvGrpSpPr>
              <p:grpSpPr>
                <a:xfrm>
                  <a:off x="7759808" y="1748238"/>
                  <a:ext cx="2234604" cy="1568123"/>
                  <a:chOff x="7759808" y="1748238"/>
                  <a:chExt cx="2234604" cy="1568123"/>
                </a:xfrm>
              </p:grpSpPr>
              <p:cxnSp>
                <p:nvCxnSpPr>
                  <p:cNvPr id="10" name="Elbow Connector 9">
                    <a:extLst>
                      <a:ext uri="{FF2B5EF4-FFF2-40B4-BE49-F238E27FC236}">
                        <a16:creationId xmlns:a16="http://schemas.microsoft.com/office/drawing/2014/main" id="{11FB2A61-D8CC-D92E-8210-D0A2D0C46E2A}"/>
                      </a:ext>
                    </a:extLst>
                  </p:cNvPr>
                  <p:cNvCxnSpPr>
                    <a:stCxn id="34" idx="3"/>
                  </p:cNvCxnSpPr>
                  <p:nvPr/>
                </p:nvCxnSpPr>
                <p:spPr>
                  <a:xfrm>
                    <a:off x="7759808" y="2759336"/>
                    <a:ext cx="1221853" cy="441518"/>
                  </a:xfrm>
                  <a:prstGeom prst="bentConnector3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" name="Elbow Connector 10">
                    <a:extLst>
                      <a:ext uri="{FF2B5EF4-FFF2-40B4-BE49-F238E27FC236}">
                        <a16:creationId xmlns:a16="http://schemas.microsoft.com/office/drawing/2014/main" id="{75A2BC75-D829-AC61-E1A6-66473D576F80}"/>
                      </a:ext>
                    </a:extLst>
                  </p:cNvPr>
                  <p:cNvCxnSpPr>
                    <a:stCxn id="34" idx="3"/>
                  </p:cNvCxnSpPr>
                  <p:nvPr/>
                </p:nvCxnSpPr>
                <p:spPr>
                  <a:xfrm flipV="1">
                    <a:off x="7759808" y="2326478"/>
                    <a:ext cx="1221852" cy="432858"/>
                  </a:xfrm>
                  <a:prstGeom prst="bentConnector3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2" name="Group 11">
                    <a:extLst>
                      <a:ext uri="{FF2B5EF4-FFF2-40B4-BE49-F238E27FC236}">
                        <a16:creationId xmlns:a16="http://schemas.microsoft.com/office/drawing/2014/main" id="{C39D0348-0C49-A2E0-8EDD-5D49ABF29697}"/>
                      </a:ext>
                    </a:extLst>
                  </p:cNvPr>
                  <p:cNvGrpSpPr/>
                  <p:nvPr/>
                </p:nvGrpSpPr>
                <p:grpSpPr>
                  <a:xfrm>
                    <a:off x="8772559" y="1748238"/>
                    <a:ext cx="1221853" cy="1568123"/>
                    <a:chOff x="8772559" y="1748238"/>
                    <a:chExt cx="1221853" cy="1568123"/>
                  </a:xfrm>
                </p:grpSpPr>
                <p:grpSp>
                  <p:nvGrpSpPr>
                    <p:cNvPr id="13" name="Group 12">
                      <a:extLst>
                        <a:ext uri="{FF2B5EF4-FFF2-40B4-BE49-F238E27FC236}">
                          <a16:creationId xmlns:a16="http://schemas.microsoft.com/office/drawing/2014/main" id="{55EEB39D-F5A6-893C-35FF-6789AF7206D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983248" y="1962637"/>
                      <a:ext cx="534708" cy="479348"/>
                      <a:chOff x="8174750" y="1985350"/>
                      <a:chExt cx="534708" cy="479348"/>
                    </a:xfrm>
                  </p:grpSpPr>
                  <p:cxnSp>
                    <p:nvCxnSpPr>
                      <p:cNvPr id="24" name="Straight Connector 23">
                        <a:extLst>
                          <a:ext uri="{FF2B5EF4-FFF2-40B4-BE49-F238E27FC236}">
                            <a16:creationId xmlns:a16="http://schemas.microsoft.com/office/drawing/2014/main" id="{1DB65CF2-80A9-65F4-9C07-E36D23467BD7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8176292" y="2315129"/>
                        <a:ext cx="268941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5" name="Straight Connector 24">
                        <a:extLst>
                          <a:ext uri="{FF2B5EF4-FFF2-40B4-BE49-F238E27FC236}">
                            <a16:creationId xmlns:a16="http://schemas.microsoft.com/office/drawing/2014/main" id="{025E1FF0-176E-17C7-9A29-00F6DD769763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8176138" y="2349191"/>
                        <a:ext cx="268941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6" name="Straight Connector 25">
                        <a:extLst>
                          <a:ext uri="{FF2B5EF4-FFF2-40B4-BE49-F238E27FC236}">
                            <a16:creationId xmlns:a16="http://schemas.microsoft.com/office/drawing/2014/main" id="{6B47FFDA-49BB-381A-BF04-1A2295967FBB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8174751" y="2383256"/>
                        <a:ext cx="268941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27" name="Group 26">
                        <a:extLst>
                          <a:ext uri="{FF2B5EF4-FFF2-40B4-BE49-F238E27FC236}">
                            <a16:creationId xmlns:a16="http://schemas.microsoft.com/office/drawing/2014/main" id="{3A5D2157-76AE-8C54-EA6C-4F398F0DA13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174750" y="2150300"/>
                        <a:ext cx="268941" cy="128868"/>
                        <a:chOff x="8626167" y="2076450"/>
                        <a:chExt cx="268941" cy="128868"/>
                      </a:xfrm>
                    </p:grpSpPr>
                    <p:cxnSp>
                      <p:nvCxnSpPr>
                        <p:cNvPr id="30" name="Straight Connector 29">
                          <a:extLst>
                            <a:ext uri="{FF2B5EF4-FFF2-40B4-BE49-F238E27FC236}">
                              <a16:creationId xmlns:a16="http://schemas.microsoft.com/office/drawing/2014/main" id="{5BC86852-A1A0-B4B6-58FE-18F9EC3F7F5C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8626167" y="2133745"/>
                          <a:ext cx="268941" cy="0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31" name="Freeform 30">
                          <a:extLst>
                            <a:ext uri="{FF2B5EF4-FFF2-40B4-BE49-F238E27FC236}">
                              <a16:creationId xmlns:a16="http://schemas.microsoft.com/office/drawing/2014/main" id="{B5E6F875-DEE5-641C-EF12-3F8FA2FFE20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83625" y="2076450"/>
                          <a:ext cx="133350" cy="128868"/>
                        </a:xfrm>
                        <a:custGeom>
                          <a:avLst/>
                          <a:gdLst>
                            <a:gd name="connsiteX0" fmla="*/ 0 w 133350"/>
                            <a:gd name="connsiteY0" fmla="*/ 69605 h 156218"/>
                            <a:gd name="connsiteX1" fmla="*/ 41275 w 133350"/>
                            <a:gd name="connsiteY1" fmla="*/ 2930 h 156218"/>
                            <a:gd name="connsiteX2" fmla="*/ 98425 w 133350"/>
                            <a:gd name="connsiteY2" fmla="*/ 155330 h 156218"/>
                            <a:gd name="connsiteX3" fmla="*/ 133350 w 133350"/>
                            <a:gd name="connsiteY3" fmla="*/ 69605 h 156218"/>
                            <a:gd name="connsiteX4" fmla="*/ 133350 w 133350"/>
                            <a:gd name="connsiteY4" fmla="*/ 69605 h 156218"/>
                            <a:gd name="connsiteX5" fmla="*/ 133350 w 133350"/>
                            <a:gd name="connsiteY5" fmla="*/ 69605 h 15621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33350" h="156218">
                              <a:moveTo>
                                <a:pt x="0" y="69605"/>
                              </a:moveTo>
                              <a:cubicBezTo>
                                <a:pt x="12435" y="29123"/>
                                <a:pt x="24871" y="-11358"/>
                                <a:pt x="41275" y="2930"/>
                              </a:cubicBezTo>
                              <a:cubicBezTo>
                                <a:pt x="57679" y="17218"/>
                                <a:pt x="83079" y="144218"/>
                                <a:pt x="98425" y="155330"/>
                              </a:cubicBezTo>
                              <a:cubicBezTo>
                                <a:pt x="113771" y="166442"/>
                                <a:pt x="133350" y="69605"/>
                                <a:pt x="133350" y="69605"/>
                              </a:cubicBezTo>
                              <a:lnTo>
                                <a:pt x="133350" y="69605"/>
                              </a:lnTo>
                              <a:lnTo>
                                <a:pt x="133350" y="69605"/>
                              </a:lnTo>
                            </a:path>
                          </a:pathLst>
                        </a:cu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CA"/>
                        </a:p>
                      </p:txBody>
                    </p:sp>
                  </p:grpSp>
                  <p:sp>
                    <p:nvSpPr>
                      <p:cNvPr id="28" name="Oval 27">
                        <a:extLst>
                          <a:ext uri="{FF2B5EF4-FFF2-40B4-BE49-F238E27FC236}">
                            <a16:creationId xmlns:a16="http://schemas.microsoft.com/office/drawing/2014/main" id="{C4852945-3EE5-35D6-8021-7A4E595347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43692" y="2214878"/>
                        <a:ext cx="265766" cy="249820"/>
                      </a:xfrm>
                      <a:prstGeom prst="ellipse">
                        <a:avLst/>
                      </a:prstGeom>
                      <a:ln w="9525"/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CA" sz="1100"/>
                          <a:t>M</a:t>
                        </a:r>
                      </a:p>
                    </p:txBody>
                  </p:sp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29" name="TextBox 28">
                            <a:extLst>
                              <a:ext uri="{FF2B5EF4-FFF2-40B4-BE49-F238E27FC236}">
                                <a16:creationId xmlns:a16="http://schemas.microsoft.com/office/drawing/2014/main" id="{F51DC18D-0472-EF50-C8D7-76334AE3CA60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8347200" y="1985350"/>
                            <a:ext cx="349250" cy="253916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b>
                                    <m:sSubPr>
                                      <m:ctrlPr>
                                        <a:rPr lang="en-CA" sz="105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sz="1050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s-ES" sz="105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CA" sz="105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sz="1050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s-ES" sz="105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oMath>
                              </m:oMathPara>
                            </a14:m>
                            <a:endParaRPr lang="en-CA" sz="105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19" name="TextBox 18">
                            <a:extLst>
                              <a:ext uri="{FF2B5EF4-FFF2-40B4-BE49-F238E27FC236}">
                                <a16:creationId xmlns:a16="http://schemas.microsoft.com/office/drawing/2014/main" id="{E1D25AE5-E88F-ED42-BCC3-128753B96706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8347200" y="1985350"/>
                            <a:ext cx="349250" cy="253916"/>
                          </a:xfrm>
                          <a:prstGeom prst="rect">
                            <a:avLst/>
                          </a:prstGeom>
                          <a:blipFill>
                            <a:blip r:embed="rId4"/>
                            <a:stretch>
                              <a:fillRect r="-13793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CA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</p:grpSp>
                <p:grpSp>
                  <p:nvGrpSpPr>
                    <p:cNvPr id="14" name="Group 13">
                      <a:extLst>
                        <a:ext uri="{FF2B5EF4-FFF2-40B4-BE49-F238E27FC236}">
                          <a16:creationId xmlns:a16="http://schemas.microsoft.com/office/drawing/2014/main" id="{C0DD7A3D-0091-32D3-56A8-3C9E3EE7595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981661" y="2837013"/>
                      <a:ext cx="534708" cy="479348"/>
                      <a:chOff x="8174750" y="1985350"/>
                      <a:chExt cx="534708" cy="479348"/>
                    </a:xfrm>
                  </p:grpSpPr>
                  <p:cxnSp>
                    <p:nvCxnSpPr>
                      <p:cNvPr id="16" name="Straight Connector 15">
                        <a:extLst>
                          <a:ext uri="{FF2B5EF4-FFF2-40B4-BE49-F238E27FC236}">
                            <a16:creationId xmlns:a16="http://schemas.microsoft.com/office/drawing/2014/main" id="{41F9CBEB-6D01-E6D9-F203-FEAAD7210FBD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8176292" y="2315129"/>
                        <a:ext cx="268941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" name="Straight Connector 16">
                        <a:extLst>
                          <a:ext uri="{FF2B5EF4-FFF2-40B4-BE49-F238E27FC236}">
                            <a16:creationId xmlns:a16="http://schemas.microsoft.com/office/drawing/2014/main" id="{FE0D77D9-7060-90B7-5284-F06DADC357FE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8176138" y="2349191"/>
                        <a:ext cx="268941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" name="Straight Connector 17">
                        <a:extLst>
                          <a:ext uri="{FF2B5EF4-FFF2-40B4-BE49-F238E27FC236}">
                            <a16:creationId xmlns:a16="http://schemas.microsoft.com/office/drawing/2014/main" id="{82E5DCAE-2D28-8F42-DBC4-599DBEDDEB90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8174751" y="2383256"/>
                        <a:ext cx="268941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9" name="Group 18">
                        <a:extLst>
                          <a:ext uri="{FF2B5EF4-FFF2-40B4-BE49-F238E27FC236}">
                            <a16:creationId xmlns:a16="http://schemas.microsoft.com/office/drawing/2014/main" id="{A84FCBB7-F5F5-1604-4F42-4CA5C20968E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174750" y="2150300"/>
                        <a:ext cx="268941" cy="128868"/>
                        <a:chOff x="8626167" y="2076450"/>
                        <a:chExt cx="268941" cy="128868"/>
                      </a:xfrm>
                    </p:grpSpPr>
                    <p:cxnSp>
                      <p:nvCxnSpPr>
                        <p:cNvPr id="22" name="Straight Connector 21">
                          <a:extLst>
                            <a:ext uri="{FF2B5EF4-FFF2-40B4-BE49-F238E27FC236}">
                              <a16:creationId xmlns:a16="http://schemas.microsoft.com/office/drawing/2014/main" id="{BF5D01AC-7ED8-E56A-92C4-DF6019495876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8626167" y="2133745"/>
                          <a:ext cx="268941" cy="0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23" name="Freeform 22">
                          <a:extLst>
                            <a:ext uri="{FF2B5EF4-FFF2-40B4-BE49-F238E27FC236}">
                              <a16:creationId xmlns:a16="http://schemas.microsoft.com/office/drawing/2014/main" id="{7AD72041-3168-AD67-0A9F-1466D6375C1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83625" y="2076450"/>
                          <a:ext cx="133350" cy="128868"/>
                        </a:xfrm>
                        <a:custGeom>
                          <a:avLst/>
                          <a:gdLst>
                            <a:gd name="connsiteX0" fmla="*/ 0 w 133350"/>
                            <a:gd name="connsiteY0" fmla="*/ 69605 h 156218"/>
                            <a:gd name="connsiteX1" fmla="*/ 41275 w 133350"/>
                            <a:gd name="connsiteY1" fmla="*/ 2930 h 156218"/>
                            <a:gd name="connsiteX2" fmla="*/ 98425 w 133350"/>
                            <a:gd name="connsiteY2" fmla="*/ 155330 h 156218"/>
                            <a:gd name="connsiteX3" fmla="*/ 133350 w 133350"/>
                            <a:gd name="connsiteY3" fmla="*/ 69605 h 156218"/>
                            <a:gd name="connsiteX4" fmla="*/ 133350 w 133350"/>
                            <a:gd name="connsiteY4" fmla="*/ 69605 h 156218"/>
                            <a:gd name="connsiteX5" fmla="*/ 133350 w 133350"/>
                            <a:gd name="connsiteY5" fmla="*/ 69605 h 15621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33350" h="156218">
                              <a:moveTo>
                                <a:pt x="0" y="69605"/>
                              </a:moveTo>
                              <a:cubicBezTo>
                                <a:pt x="12435" y="29123"/>
                                <a:pt x="24871" y="-11358"/>
                                <a:pt x="41275" y="2930"/>
                              </a:cubicBezTo>
                              <a:cubicBezTo>
                                <a:pt x="57679" y="17218"/>
                                <a:pt x="83079" y="144218"/>
                                <a:pt x="98425" y="155330"/>
                              </a:cubicBezTo>
                              <a:cubicBezTo>
                                <a:pt x="113771" y="166442"/>
                                <a:pt x="133350" y="69605"/>
                                <a:pt x="133350" y="69605"/>
                              </a:cubicBezTo>
                              <a:lnTo>
                                <a:pt x="133350" y="69605"/>
                              </a:lnTo>
                              <a:lnTo>
                                <a:pt x="133350" y="69605"/>
                              </a:lnTo>
                            </a:path>
                          </a:pathLst>
                        </a:cu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CA"/>
                        </a:p>
                      </p:txBody>
                    </p:sp>
                  </p:grpSp>
                  <p:sp>
                    <p:nvSpPr>
                      <p:cNvPr id="20" name="Oval 19">
                        <a:extLst>
                          <a:ext uri="{FF2B5EF4-FFF2-40B4-BE49-F238E27FC236}">
                            <a16:creationId xmlns:a16="http://schemas.microsoft.com/office/drawing/2014/main" id="{08EF3E19-8EFC-0210-536D-CF3750992D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43692" y="2214878"/>
                        <a:ext cx="265766" cy="249820"/>
                      </a:xfrm>
                      <a:prstGeom prst="ellipse">
                        <a:avLst/>
                      </a:prstGeom>
                      <a:ln w="9525"/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CA" sz="1100"/>
                          <a:t>M</a:t>
                        </a:r>
                      </a:p>
                    </p:txBody>
                  </p:sp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21" name="TextBox 20">
                            <a:extLst>
                              <a:ext uri="{FF2B5EF4-FFF2-40B4-BE49-F238E27FC236}">
                                <a16:creationId xmlns:a16="http://schemas.microsoft.com/office/drawing/2014/main" id="{CDEA9271-7CE3-6E01-9271-AF305ACF8E9B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8347200" y="1985350"/>
                            <a:ext cx="349250" cy="253916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b>
                                    <m:sSubPr>
                                      <m:ctrlPr>
                                        <a:rPr lang="en-CA" sz="105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sz="1050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s-ES" sz="105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CA" sz="105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sz="1050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s-ES" sz="105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oMath>
                              </m:oMathPara>
                            </a14:m>
                            <a:endParaRPr lang="en-CA" sz="105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28" name="TextBox 27">
                            <a:extLst>
                              <a:ext uri="{FF2B5EF4-FFF2-40B4-BE49-F238E27FC236}">
                                <a16:creationId xmlns:a16="http://schemas.microsoft.com/office/drawing/2014/main" id="{4192BBB2-CF58-D44A-99BD-F9987EEF6139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8347200" y="1985350"/>
                            <a:ext cx="349250" cy="253916"/>
                          </a:xfrm>
                          <a:prstGeom prst="rect">
                            <a:avLst/>
                          </a:prstGeom>
                          <a:blipFill>
                            <a:blip r:embed="rId5"/>
                            <a:stretch>
                              <a:fillRect r="-13793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CA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</p:grpSp>
                <p:sp>
                  <p:nvSpPr>
                    <p:cNvPr id="15" name="TextBox 14">
                      <a:extLst>
                        <a:ext uri="{FF2B5EF4-FFF2-40B4-BE49-F238E27FC236}">
                          <a16:creationId xmlns:a16="http://schemas.microsoft.com/office/drawing/2014/main" id="{18148BEE-1804-D36E-E35D-8D93EC4D608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772559" y="1748238"/>
                      <a:ext cx="1221853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CA" sz="1400" b="1" err="1">
                          <a:latin typeface="Bahnschrift Condensed" panose="020F0502020204030204" pitchFamily="34" charset="0"/>
                          <a:cs typeface="Bahnschrift Condensed" panose="020F0502020204030204" pitchFamily="34" charset="0"/>
                        </a:rPr>
                        <a:t>Wheelmotor</a:t>
                      </a:r>
                      <a:r>
                        <a:rPr lang="en-CA" sz="1400" b="1">
                          <a:latin typeface="Bahnschrift Condensed" panose="020F0502020204030204" pitchFamily="34" charset="0"/>
                          <a:cs typeface="Bahnschrift Condensed" panose="020F0502020204030204" pitchFamily="34" charset="0"/>
                        </a:rPr>
                        <a:t> 11.39</a:t>
                      </a:r>
                    </a:p>
                  </p:txBody>
                </p:sp>
              </p:grpSp>
            </p:grpSp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554C494-37EB-5BCE-3DA5-C769B1777B12}"/>
                </a:ext>
              </a:extLst>
            </p:cNvPr>
            <p:cNvSpPr txBox="1"/>
            <p:nvPr/>
          </p:nvSpPr>
          <p:spPr>
            <a:xfrm>
              <a:off x="8795712" y="3288787"/>
              <a:ext cx="12218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b="1" err="1">
                  <a:latin typeface="Bahnschrift Condensed" panose="020F0502020204030204" pitchFamily="34" charset="0"/>
                  <a:cs typeface="Bahnschrift Condensed" panose="020F0502020204030204" pitchFamily="34" charset="0"/>
                </a:rPr>
                <a:t>Wheelmotor</a:t>
              </a:r>
              <a:r>
                <a:rPr lang="en-CA" sz="1400" b="1">
                  <a:latin typeface="Bahnschrift Condensed" panose="020F0502020204030204" pitchFamily="34" charset="0"/>
                  <a:cs typeface="Bahnschrift Condensed" panose="020F0502020204030204" pitchFamily="34" charset="0"/>
                </a:rPr>
                <a:t> 11.39</a:t>
              </a:r>
            </a:p>
          </p:txBody>
        </p:sp>
      </p:grpSp>
      <p:pic>
        <p:nvPicPr>
          <p:cNvPr id="49" name="Imagen 5" descr="Logo, company name&#10;&#10;Description automatically generated">
            <a:extLst>
              <a:ext uri="{FF2B5EF4-FFF2-40B4-BE49-F238E27FC236}">
                <a16:creationId xmlns:a16="http://schemas.microsoft.com/office/drawing/2014/main" id="{1F514C6E-1487-5C5A-653D-F0B90D9A8D31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8049832" y="6171107"/>
            <a:ext cx="750929" cy="611612"/>
          </a:xfrm>
          <a:prstGeom prst="roundRect">
            <a:avLst>
              <a:gd name="adj" fmla="val 1858"/>
            </a:avLst>
          </a:prstGeom>
          <a:effectLst/>
        </p:spPr>
      </p:pic>
    </p:spTree>
    <p:extLst>
      <p:ext uri="{BB962C8B-B14F-4D97-AF65-F5344CB8AC3E}">
        <p14:creationId xmlns:p14="http://schemas.microsoft.com/office/powerpoint/2010/main" val="2397566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F17F0-A295-DC53-77FB-31C4CC60D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7. Balance exergético camión minero</a:t>
            </a:r>
          </a:p>
        </p:txBody>
      </p:sp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B4045B1F-5E0F-39DB-34DA-6F28D2BA4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34" y="890389"/>
            <a:ext cx="5593890" cy="5280718"/>
          </a:xfrm>
          <a:prstGeom prst="rect">
            <a:avLst/>
          </a:prstGeom>
        </p:spPr>
      </p:pic>
      <p:sp>
        <p:nvSpPr>
          <p:cNvPr id="5" name="Up Arrow 4">
            <a:extLst>
              <a:ext uri="{FF2B5EF4-FFF2-40B4-BE49-F238E27FC236}">
                <a16:creationId xmlns:a16="http://schemas.microsoft.com/office/drawing/2014/main" id="{09C6B0D7-490D-17A4-25C4-B244C0902999}"/>
              </a:ext>
            </a:extLst>
          </p:cNvPr>
          <p:cNvSpPr/>
          <p:nvPr/>
        </p:nvSpPr>
        <p:spPr>
          <a:xfrm rot="16200000" flipH="1">
            <a:off x="6229393" y="3386240"/>
            <a:ext cx="260460" cy="661403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E60093-E344-63D3-8DF9-27BB7833BBD5}"/>
              </a:ext>
            </a:extLst>
          </p:cNvPr>
          <p:cNvSpPr txBox="1"/>
          <p:nvPr/>
        </p:nvSpPr>
        <p:spPr>
          <a:xfrm>
            <a:off x="6690324" y="3260119"/>
            <a:ext cx="2163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Oportunidad de aprovechamiento energético 20%</a:t>
            </a: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70E6493A-66DB-D14B-BA35-98A03F6A16CA}"/>
              </a:ext>
            </a:extLst>
          </p:cNvPr>
          <p:cNvSpPr/>
          <p:nvPr/>
        </p:nvSpPr>
        <p:spPr>
          <a:xfrm rot="16200000" flipH="1">
            <a:off x="6229393" y="4833611"/>
            <a:ext cx="260460" cy="66140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06B405-C518-5A64-E3FA-7205F5B97EDB}"/>
              </a:ext>
            </a:extLst>
          </p:cNvPr>
          <p:cNvSpPr txBox="1"/>
          <p:nvPr/>
        </p:nvSpPr>
        <p:spPr>
          <a:xfrm>
            <a:off x="6690324" y="4702647"/>
            <a:ext cx="22866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Irreversibilidad,</a:t>
            </a:r>
            <a:r>
              <a:rPr lang="es-ES_tradnl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b="1" dirty="0">
                <a:latin typeface="Arial" panose="020B0604020202020204" pitchFamily="34" charset="0"/>
                <a:cs typeface="Arial" panose="020B0604020202020204" pitchFamily="34" charset="0"/>
              </a:rPr>
              <a:t>sin tecnología o poco eficiente para recuperación energética</a:t>
            </a:r>
          </a:p>
        </p:txBody>
      </p:sp>
      <p:pic>
        <p:nvPicPr>
          <p:cNvPr id="9" name="Imagen 5" descr="Logo, company name&#10;&#10;Description automatically generated">
            <a:extLst>
              <a:ext uri="{FF2B5EF4-FFF2-40B4-BE49-F238E27FC236}">
                <a16:creationId xmlns:a16="http://schemas.microsoft.com/office/drawing/2014/main" id="{8044DB85-0AC9-BB71-5B49-E7D27C7820C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049832" y="6171107"/>
            <a:ext cx="750929" cy="611612"/>
          </a:xfrm>
          <a:prstGeom prst="roundRect">
            <a:avLst>
              <a:gd name="adj" fmla="val 1858"/>
            </a:avLst>
          </a:prstGeom>
          <a:effectLst/>
        </p:spPr>
      </p:pic>
    </p:spTree>
    <p:extLst>
      <p:ext uri="{BB962C8B-B14F-4D97-AF65-F5344CB8AC3E}">
        <p14:creationId xmlns:p14="http://schemas.microsoft.com/office/powerpoint/2010/main" val="11607151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56205-F6D3-69F0-1D22-894EAFA22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8. Comparativo general de la máquina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3" name="Chart 2">
                <a:extLst>
                  <a:ext uri="{FF2B5EF4-FFF2-40B4-BE49-F238E27FC236}">
                    <a16:creationId xmlns:a16="http://schemas.microsoft.com/office/drawing/2014/main" id="{89ABD741-D15D-0F10-696A-99B85033818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668680404"/>
                  </p:ext>
                </p:extLst>
              </p:nvPr>
            </p:nvGraphicFramePr>
            <p:xfrm>
              <a:off x="442096" y="1344070"/>
              <a:ext cx="3973787" cy="358476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3" name="Chart 2">
                <a:extLst>
                  <a:ext uri="{FF2B5EF4-FFF2-40B4-BE49-F238E27FC236}">
                    <a16:creationId xmlns:a16="http://schemas.microsoft.com/office/drawing/2014/main" id="{89ABD741-D15D-0F10-696A-99B85033818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2096" y="1344070"/>
                <a:ext cx="3973787" cy="3584769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C3A61B3-81CC-A758-E492-F2D8AB0FA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344070"/>
            <a:ext cx="4287384" cy="358476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4EEBF0B-E782-EBF7-A551-CA2776449CA0}"/>
              </a:ext>
            </a:extLst>
          </p:cNvPr>
          <p:cNvCxnSpPr>
            <a:cxnSpLocks/>
          </p:cNvCxnSpPr>
          <p:nvPr/>
        </p:nvCxnSpPr>
        <p:spPr>
          <a:xfrm flipH="1" flipV="1">
            <a:off x="2464420" y="3033132"/>
            <a:ext cx="669073" cy="223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3560118-5FE0-861A-A018-C70643998343}"/>
              </a:ext>
            </a:extLst>
          </p:cNvPr>
          <p:cNvSpPr txBox="1"/>
          <p:nvPr/>
        </p:nvSpPr>
        <p:spPr>
          <a:xfrm>
            <a:off x="3133493" y="3083312"/>
            <a:ext cx="15611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>
                <a:latin typeface="Arial" panose="020B0604020202020204" pitchFamily="34" charset="0"/>
                <a:cs typeface="Arial" panose="020B0604020202020204" pitchFamily="34" charset="0"/>
              </a:rPr>
              <a:t>Camión Minero</a:t>
            </a:r>
          </a:p>
        </p:txBody>
      </p:sp>
      <p:pic>
        <p:nvPicPr>
          <p:cNvPr id="11" name="Imagen 5" descr="Logo, company name&#10;&#10;Description automatically generated">
            <a:extLst>
              <a:ext uri="{FF2B5EF4-FFF2-40B4-BE49-F238E27FC236}">
                <a16:creationId xmlns:a16="http://schemas.microsoft.com/office/drawing/2014/main" id="{7099E61B-0765-028C-C3DD-BF85F91D40C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049832" y="6171107"/>
            <a:ext cx="750929" cy="611612"/>
          </a:xfrm>
          <a:prstGeom prst="roundRect">
            <a:avLst>
              <a:gd name="adj" fmla="val 1858"/>
            </a:avLst>
          </a:prstGeom>
          <a:effectLst/>
        </p:spPr>
      </p:pic>
    </p:spTree>
    <p:extLst>
      <p:ext uri="{BB962C8B-B14F-4D97-AF65-F5344CB8AC3E}">
        <p14:creationId xmlns:p14="http://schemas.microsoft.com/office/powerpoint/2010/main" val="968513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">
            <a:extLst>
              <a:ext uri="{FF2B5EF4-FFF2-40B4-BE49-F238E27FC236}">
                <a16:creationId xmlns:a16="http://schemas.microsoft.com/office/drawing/2014/main" id="{0DA1282D-6CB5-DF4E-A5CE-CB65D8B959D7}"/>
              </a:ext>
            </a:extLst>
          </p:cNvPr>
          <p:cNvSpPr txBox="1">
            <a:spLocks/>
          </p:cNvSpPr>
          <p:nvPr/>
        </p:nvSpPr>
        <p:spPr>
          <a:xfrm>
            <a:off x="2013299" y="932154"/>
            <a:ext cx="5117402" cy="72437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CONCLUSIONES</a:t>
            </a:r>
          </a:p>
        </p:txBody>
      </p:sp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id="{28252A68-7FAF-E541-9A99-D2EBC906A657}"/>
              </a:ext>
            </a:extLst>
          </p:cNvPr>
          <p:cNvSpPr txBox="1">
            <a:spLocks/>
          </p:cNvSpPr>
          <p:nvPr/>
        </p:nvSpPr>
        <p:spPr>
          <a:xfrm>
            <a:off x="431800" y="1811253"/>
            <a:ext cx="8280400" cy="44260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2400" b="1" dirty="0">
                <a:solidFill>
                  <a:srgbClr val="FFFFF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Del 100% de potencial energético entregado por el diésel en un camión minero la máquina solo usa efectivamente un 30,5% </a:t>
            </a:r>
          </a:p>
          <a:p>
            <a:r>
              <a:rPr lang="es-ES_tradnl" sz="2400" b="1" dirty="0">
                <a:solidFill>
                  <a:srgbClr val="FFFFF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Un camión minero tiene un 42,6% de potencial de aprovechamiento energético desde su desempeño funcional</a:t>
            </a:r>
          </a:p>
          <a:p>
            <a:r>
              <a:rPr lang="es-ES_tradnl" sz="2400" b="1" dirty="0">
                <a:solidFill>
                  <a:srgbClr val="FFFFF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Un Camión minero tiene una eficiencia termodinámica de segunda ley equivalente del 32,5% considerando las tecnologías de recuperación energética en las perdidas térmicas del proceso</a:t>
            </a:r>
          </a:p>
        </p:txBody>
      </p:sp>
    </p:spTree>
    <p:extLst>
      <p:ext uri="{BB962C8B-B14F-4D97-AF65-F5344CB8AC3E}">
        <p14:creationId xmlns:p14="http://schemas.microsoft.com/office/powerpoint/2010/main" val="2467286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C50CDF-D6CF-57FA-C548-00B28588EAC8}"/>
              </a:ext>
            </a:extLst>
          </p:cNvPr>
          <p:cNvSpPr txBox="1"/>
          <p:nvPr/>
        </p:nvSpPr>
        <p:spPr>
          <a:xfrm>
            <a:off x="2074126" y="1182029"/>
            <a:ext cx="547524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3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_tradnl" sz="4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¡GRACIAS! </a:t>
            </a:r>
          </a:p>
          <a:p>
            <a:pPr algn="ctr"/>
            <a:endParaRPr lang="es-ES_tradnl" sz="3200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_tradnl" sz="32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Ahora…..a implementar!</a:t>
            </a:r>
          </a:p>
          <a:p>
            <a:pPr algn="ctr"/>
            <a:endParaRPr lang="es-ES_tradnl" sz="3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_tradnl" sz="3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_tradnl" sz="3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_tradnl" sz="3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Ivan</a:t>
            </a:r>
            <a:r>
              <a:rPr lang="es-ES_tradnl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3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Ibanez</a:t>
            </a:r>
            <a:r>
              <a:rPr lang="es-ES_tradnl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</a:p>
          <a:p>
            <a:pPr algn="ctr"/>
            <a:r>
              <a:rPr lang="es-ES_tradnl" sz="3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iibanez@hitachitruck.com</a:t>
            </a:r>
            <a:endParaRPr lang="es-ES_tradnl" sz="3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699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E6E6AA5-4389-F044-ACA5-D4804DB2B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939" y="1414283"/>
            <a:ext cx="6858000" cy="661543"/>
          </a:xfrm>
        </p:spPr>
        <p:txBody>
          <a:bodyPr>
            <a:noAutofit/>
          </a:bodyPr>
          <a:lstStyle/>
          <a:p>
            <a:r>
              <a:rPr lang="es-ES_tradnl" sz="6000" b="1">
                <a:latin typeface="Century Gothic"/>
              </a:rPr>
              <a:t>CONTENIDO</a:t>
            </a:r>
            <a:endParaRPr lang="es-ES_tradnl" sz="6000" b="1">
              <a:latin typeface="Century Gothic" panose="020B0502020202020204" pitchFamily="34" charset="0"/>
            </a:endParaRP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73474D15-447A-964A-9D2E-5F6E82800A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9807" y="2679640"/>
            <a:ext cx="7504386" cy="1655762"/>
          </a:xfrm>
        </p:spPr>
        <p:txBody>
          <a:bodyPr>
            <a:normAutofit/>
          </a:bodyPr>
          <a:lstStyle/>
          <a:p>
            <a:r>
              <a:rPr lang="en-US" sz="2800" b="0" i="0" u="none" strike="noStrike" kern="1200" dirty="0" err="1">
                <a:solidFill>
                  <a:schemeClr val="bg2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Herramientas</a:t>
            </a:r>
            <a:r>
              <a:rPr lang="en-US" sz="2800" b="0" i="0" u="none" strike="noStrike" kern="12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i="0" u="none" strike="noStrike" kern="1200" dirty="0" err="1">
                <a:solidFill>
                  <a:schemeClr val="bg2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metodológicas</a:t>
            </a:r>
            <a:r>
              <a:rPr lang="en-US" sz="2800" b="0" i="0" u="none" strike="noStrike" kern="12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 de </a:t>
            </a:r>
            <a:r>
              <a:rPr lang="en-US" sz="2800" b="0" i="0" u="none" strike="noStrike" kern="1200" dirty="0" err="1">
                <a:solidFill>
                  <a:schemeClr val="bg2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análisis</a:t>
            </a:r>
            <a:r>
              <a:rPr lang="en-US" sz="2800" b="0" i="0" u="none" strike="noStrike" kern="12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i="0" u="none" strike="noStrike" kern="1200" dirty="0" err="1">
                <a:solidFill>
                  <a:schemeClr val="bg2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energético</a:t>
            </a:r>
            <a:r>
              <a:rPr lang="en-US" sz="2800" b="0" i="0" u="none" strike="noStrike" kern="12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 y </a:t>
            </a:r>
            <a:r>
              <a:rPr lang="en-US" sz="2800" b="0" i="0" u="none" strike="noStrike" kern="1200" dirty="0" err="1">
                <a:solidFill>
                  <a:schemeClr val="bg2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exergético</a:t>
            </a:r>
            <a:r>
              <a:rPr lang="en-US" sz="2800" b="0" i="0" u="none" strike="noStrike" kern="12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i="0" u="none" strike="noStrike" kern="1200" dirty="0" err="1">
                <a:solidFill>
                  <a:schemeClr val="bg2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en</a:t>
            </a:r>
            <a:r>
              <a:rPr lang="en-US" sz="2800" b="0" i="0" u="none" strike="noStrike" kern="12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i="0" u="none" strike="noStrike" kern="1200" dirty="0" err="1">
                <a:solidFill>
                  <a:schemeClr val="bg2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maquinaria</a:t>
            </a:r>
            <a:r>
              <a:rPr lang="en-US" sz="2800" b="0" i="0" u="none" strike="noStrike" kern="12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i="0" kern="1200" dirty="0">
                <a:solidFill>
                  <a:schemeClr val="bg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y</a:t>
            </a:r>
            <a:r>
              <a:rPr lang="en-US" sz="2800" b="0" i="0" u="none" strike="noStrike" kern="12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i="0" u="none" strike="noStrike" kern="1200" dirty="0" err="1">
                <a:solidFill>
                  <a:schemeClr val="bg2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procesos</a:t>
            </a:r>
            <a:r>
              <a:rPr lang="en-US" sz="2800" b="0" i="0" u="none" strike="noStrike" kern="12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i="0" u="none" strike="noStrike" kern="1200" dirty="0" err="1">
                <a:solidFill>
                  <a:schemeClr val="bg2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industriales</a:t>
            </a:r>
            <a:r>
              <a:rPr lang="en-US" sz="2800" b="0" i="0" u="none" strike="noStrike" kern="12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i="0" kern="1200" dirty="0" err="1">
                <a:solidFill>
                  <a:schemeClr val="bg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orientadas</a:t>
            </a:r>
            <a:r>
              <a:rPr lang="en-US" sz="2800" b="0" i="0" kern="1200" dirty="0">
                <a:solidFill>
                  <a:schemeClr val="bg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al </a:t>
            </a:r>
            <a:r>
              <a:rPr lang="en-US" sz="2800" b="0" i="0" u="none" strike="noStrike" kern="1200" dirty="0" err="1">
                <a:solidFill>
                  <a:schemeClr val="bg2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aprovechamiento</a:t>
            </a:r>
            <a:r>
              <a:rPr lang="en-US" sz="2800" b="0" i="0" u="none" strike="noStrike" kern="12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i="0" u="none" strike="noStrike" kern="1200" dirty="0" err="1">
                <a:solidFill>
                  <a:schemeClr val="bg2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energético</a:t>
            </a:r>
            <a:r>
              <a:rPr lang="en-US" sz="2800" b="0" i="0" u="none" strike="noStrike" kern="12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.</a:t>
            </a:r>
            <a:endParaRPr lang="es-ES_tradnl" sz="2500" dirty="0">
              <a:latin typeface="Century Gothic" panose="020B0502020202020204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2" name="Imagen 11">
            <a:extLst>
              <a:ext uri="{FF2B5EF4-FFF2-40B4-BE49-F238E27FC236}">
                <a16:creationId xmlns:a16="http://schemas.microsoft.com/office/drawing/2014/main" id="{D2032288-DB94-06CF-FA79-37DD8D2F4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1091" y="5975321"/>
            <a:ext cx="621141" cy="69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44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13893" y="896738"/>
            <a:ext cx="6711519" cy="677129"/>
          </a:xfrm>
        </p:spPr>
        <p:txBody>
          <a:bodyPr>
            <a:normAutofit/>
          </a:bodyPr>
          <a:lstStyle/>
          <a:p>
            <a:r>
              <a:rPr lang="es-ES_tradnl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Impacto energético </a:t>
            </a:r>
            <a:endParaRPr lang="es-ES_tradnl" sz="4000" b="1">
              <a:solidFill>
                <a:srgbClr val="292F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437759" y="1838828"/>
            <a:ext cx="8274442" cy="3979041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s-ES_tradnl" sz="8000" dirty="0">
                <a:latin typeface="Arial" panose="020B0604020202020204" pitchFamily="34" charset="0"/>
                <a:cs typeface="Arial" panose="020B0604020202020204" pitchFamily="34" charset="0"/>
              </a:rPr>
              <a:t>   E</a:t>
            </a:r>
            <a:r>
              <a:rPr lang="es-ES_tradnl" sz="8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ncarecimiento de los precios energéticos a lo largo de 2022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s-ES_tradnl" sz="8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s-ES_tradnl" sz="8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ES_tradnl" sz="8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onfluencia de un intenso repunte en la demanda global de energía (debido a la reactivación del ciclo económico)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s-ES_tradnl" sz="800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s-ES_tradnl" sz="8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Debilidad de la oferta (debido a problemas geopolíticos y del cambio del modelo energético hacia los combustibles no fósiles)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s-ES_tradnl" sz="800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s-ES_tradnl" sz="8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 2022, el contexto geopolítico está añadiendo presión adicional sobre los precios internacionales del gas y del petróleo</a:t>
            </a:r>
            <a:endParaRPr lang="es-ES_tradnl" sz="8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ES_tradnl" sz="2500" dirty="0"/>
          </a:p>
        </p:txBody>
      </p:sp>
    </p:spTree>
    <p:extLst>
      <p:ext uri="{BB962C8B-B14F-4D97-AF65-F5344CB8AC3E}">
        <p14:creationId xmlns:p14="http://schemas.microsoft.com/office/powerpoint/2010/main" val="1554541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F7D6D05-2B25-8D4E-826F-736D9427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538" y="75281"/>
            <a:ext cx="6637515" cy="724376"/>
          </a:xfrm>
        </p:spPr>
        <p:txBody>
          <a:bodyPr/>
          <a:lstStyle/>
          <a:p>
            <a:r>
              <a:rPr lang="en-US" sz="4000" b="1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Impacto</a:t>
            </a:r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energético</a:t>
            </a:r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_tradnl" sz="4000">
              <a:solidFill>
                <a:srgbClr val="292F60"/>
              </a:solidFill>
            </a:endParaRPr>
          </a:p>
        </p:txBody>
      </p:sp>
      <p:pic>
        <p:nvPicPr>
          <p:cNvPr id="2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C7E97C34-FB5E-B0D7-9383-FA80DA668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05" y="930415"/>
            <a:ext cx="4544230" cy="4582262"/>
          </a:xfrm>
          <a:prstGeom prst="rect">
            <a:avLst/>
          </a:prstGeom>
        </p:spPr>
      </p:pic>
      <p:pic>
        <p:nvPicPr>
          <p:cNvPr id="6" name="Picture 5" descr="Chart, diagram&#10;&#10;Description automatically generated">
            <a:extLst>
              <a:ext uri="{FF2B5EF4-FFF2-40B4-BE49-F238E27FC236}">
                <a16:creationId xmlns:a16="http://schemas.microsoft.com/office/drawing/2014/main" id="{30D895A4-6296-0DA4-9F48-09FA56644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681" y="956602"/>
            <a:ext cx="4327900" cy="43828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2216A5-3C9F-4FA9-2286-6322CE1CA66A}"/>
              </a:ext>
            </a:extLst>
          </p:cNvPr>
          <p:cNvSpPr txBox="1"/>
          <p:nvPr/>
        </p:nvSpPr>
        <p:spPr>
          <a:xfrm>
            <a:off x="399996" y="5491194"/>
            <a:ext cx="83350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800" i="1">
                <a:solidFill>
                  <a:schemeClr val="tx1"/>
                </a:solidFill>
                <a:effectLst/>
                <a:latin typeface="Helvetica" pitchFamily="2" charset="0"/>
              </a:rPr>
              <a:t>El sector</a:t>
            </a:r>
            <a:r>
              <a:rPr lang="es-ES_tradnl" sz="180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es-ES_tradnl" sz="1800" i="1">
                <a:solidFill>
                  <a:schemeClr val="tx1"/>
                </a:solidFill>
                <a:effectLst/>
                <a:latin typeface="Helvetica" pitchFamily="2" charset="0"/>
              </a:rPr>
              <a:t>industrial y minero representa un 38% de la matriz de</a:t>
            </a:r>
            <a:r>
              <a:rPr lang="es-ES_tradnl" sz="1800" i="1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es-ES_tradnl" sz="1800" i="1">
                <a:solidFill>
                  <a:schemeClr val="tx1"/>
                </a:solidFill>
                <a:effectLst/>
                <a:latin typeface="Helvetica" pitchFamily="2" charset="0"/>
              </a:rPr>
              <a:t>consumo de energía nacional</a:t>
            </a:r>
            <a:r>
              <a:rPr lang="es-ES_tradnl" sz="1800" i="1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es-ES_tradnl" sz="1800" i="1">
                <a:solidFill>
                  <a:schemeClr val="tx1"/>
                </a:solidFill>
                <a:effectLst/>
                <a:latin typeface="Helvetica" pitchFamily="2" charset="0"/>
              </a:rPr>
              <a:t>y equivale al 14% de las</a:t>
            </a:r>
            <a:r>
              <a:rPr lang="es-ES_tradnl" sz="1800" i="1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es-ES_tradnl" sz="1800" i="1">
                <a:solidFill>
                  <a:schemeClr val="tx1"/>
                </a:solidFill>
                <a:effectLst/>
                <a:latin typeface="Helvetica" pitchFamily="2" charset="0"/>
              </a:rPr>
              <a:t>emisiones totales de GHG.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8822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3EF3650-1337-DB4E-8BDA-064DACBD8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813" y="73901"/>
            <a:ext cx="6568822" cy="965835"/>
          </a:xfrm>
        </p:spPr>
        <p:txBody>
          <a:bodyPr/>
          <a:lstStyle/>
          <a:p>
            <a:r>
              <a:rPr lang="es-ES_tradnl" sz="4000"/>
              <a:t>ENERGIA Y EXERGIA</a:t>
            </a:r>
            <a:endParaRPr lang="es-ES_tradnl" sz="3200" b="1">
              <a:solidFill>
                <a:srgbClr val="292F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922B6A8E-F9A8-2F87-E1C5-A4A26C589F0F}"/>
              </a:ext>
            </a:extLst>
          </p:cNvPr>
          <p:cNvSpPr txBox="1"/>
          <p:nvPr/>
        </p:nvSpPr>
        <p:spPr>
          <a:xfrm>
            <a:off x="431798" y="1141050"/>
            <a:ext cx="8636788" cy="5175776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lang="es-ES_tradnl" sz="22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Energía</a:t>
            </a:r>
          </a:p>
          <a:p>
            <a:pPr marL="356870" indent="-344805">
              <a:lnSpc>
                <a:spcPct val="100000"/>
              </a:lnSpc>
              <a:spcBef>
                <a:spcPts val="385"/>
              </a:spcBef>
              <a:buChar char="•"/>
              <a:tabLst>
                <a:tab pos="356870" algn="l"/>
                <a:tab pos="357505" algn="l"/>
              </a:tabLst>
            </a:pPr>
            <a:r>
              <a:rPr lang="es-ES_tradnl" sz="22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Movimiento o capacidad de generar movimiento</a:t>
            </a:r>
          </a:p>
          <a:p>
            <a:pPr marL="12700" marR="3359785">
              <a:lnSpc>
                <a:spcPts val="2330"/>
              </a:lnSpc>
              <a:spcBef>
                <a:spcPts val="120"/>
              </a:spcBef>
              <a:buChar char="•"/>
              <a:tabLst>
                <a:tab pos="357188" algn="l"/>
              </a:tabLst>
            </a:pPr>
            <a:r>
              <a:rPr lang="es-ES_tradnl" sz="22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Se conserva, ni se crea ni se destruye.</a:t>
            </a:r>
          </a:p>
          <a:p>
            <a:pPr marL="12700" marR="3359785">
              <a:lnSpc>
                <a:spcPts val="2330"/>
              </a:lnSpc>
              <a:spcBef>
                <a:spcPts val="120"/>
              </a:spcBef>
              <a:buChar char="•"/>
              <a:tabLst>
                <a:tab pos="357188" algn="l"/>
              </a:tabLst>
            </a:pPr>
            <a:endParaRPr lang="es-ES_tradnl" sz="2200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12700" marR="3359785">
              <a:lnSpc>
                <a:spcPts val="2330"/>
              </a:lnSpc>
              <a:spcBef>
                <a:spcPts val="120"/>
              </a:spcBef>
              <a:tabLst>
                <a:tab pos="356870" algn="l"/>
                <a:tab pos="357505" algn="l"/>
              </a:tabLst>
            </a:pPr>
            <a:r>
              <a:rPr lang="es-ES_tradnl" sz="22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Exergía</a:t>
            </a:r>
          </a:p>
          <a:p>
            <a:pPr marL="356870" indent="-344805">
              <a:lnSpc>
                <a:spcPct val="100000"/>
              </a:lnSpc>
              <a:spcBef>
                <a:spcPts val="235"/>
              </a:spcBef>
              <a:buChar char="•"/>
              <a:tabLst>
                <a:tab pos="356870" algn="l"/>
                <a:tab pos="357505" algn="l"/>
              </a:tabLst>
            </a:pPr>
            <a:r>
              <a:rPr lang="es-ES_tradnl" sz="22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Trabajo o capacidad de generar trabajo</a:t>
            </a:r>
          </a:p>
          <a:p>
            <a:pPr marL="356870" indent="-344805">
              <a:lnSpc>
                <a:spcPct val="100000"/>
              </a:lnSpc>
              <a:spcBef>
                <a:spcPts val="385"/>
              </a:spcBef>
              <a:buChar char="•"/>
              <a:tabLst>
                <a:tab pos="356870" algn="l"/>
                <a:tab pos="357505" algn="l"/>
              </a:tabLst>
            </a:pPr>
            <a:r>
              <a:rPr lang="es-ES_tradnl" sz="22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 gasta, se puede destruir y crear</a:t>
            </a: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lang="es-ES_tradnl" sz="2200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12065" marR="5080">
              <a:lnSpc>
                <a:spcPct val="100000"/>
              </a:lnSpc>
              <a:tabLst>
                <a:tab pos="7889875" algn="l"/>
              </a:tabLst>
            </a:pPr>
            <a:r>
              <a:rPr lang="es-ES_tradnl" sz="22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Si queremos optimizar trabajo es más conveniente analizar el consumo de exergía que el de energía, las fuentes de exergía que las de energía</a:t>
            </a:r>
          </a:p>
          <a:p>
            <a:pPr marL="12065" marR="5080">
              <a:lnSpc>
                <a:spcPct val="100000"/>
              </a:lnSpc>
              <a:tabLst>
                <a:tab pos="7889875" algn="l"/>
              </a:tabLst>
            </a:pPr>
            <a:endParaRPr lang="es-ES_tradnl" sz="2200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12065" marR="5080">
              <a:tabLst>
                <a:tab pos="7889875" algn="l"/>
              </a:tabLst>
            </a:pPr>
            <a:r>
              <a:rPr lang="es-ES_tradnl" sz="2200" dirty="0">
                <a:solidFill>
                  <a:srgbClr val="FF2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es-ES_tradnl" sz="2200" spc="65" dirty="0">
                <a:solidFill>
                  <a:srgbClr val="FF2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ES_tradnl" sz="2200" dirty="0">
                <a:solidFill>
                  <a:srgbClr val="FF2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exergía</a:t>
            </a:r>
            <a:r>
              <a:rPr lang="es-ES_tradnl" sz="2200" spc="70" dirty="0">
                <a:solidFill>
                  <a:srgbClr val="FF2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ES_tradnl" sz="2200" dirty="0">
                <a:solidFill>
                  <a:srgbClr val="FF2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s-ES_tradnl" sz="2200" spc="70" dirty="0">
                <a:solidFill>
                  <a:srgbClr val="FF2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ES_tradnl" sz="2200" dirty="0">
                <a:solidFill>
                  <a:srgbClr val="FF2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s-ES_tradnl" sz="2200" spc="70" dirty="0">
                <a:solidFill>
                  <a:srgbClr val="FF2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ES_tradnl" sz="2200" dirty="0">
                <a:solidFill>
                  <a:srgbClr val="FF2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máximo</a:t>
            </a:r>
            <a:r>
              <a:rPr lang="es-ES_tradnl" sz="2200" spc="70" dirty="0">
                <a:solidFill>
                  <a:srgbClr val="FF2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ES_tradnl" sz="2200" dirty="0">
                <a:solidFill>
                  <a:srgbClr val="FF2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trabajo</a:t>
            </a:r>
            <a:r>
              <a:rPr lang="es-ES_tradnl" sz="2200" spc="70" dirty="0">
                <a:solidFill>
                  <a:srgbClr val="FF2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ES_tradnl" sz="2200" dirty="0">
                <a:solidFill>
                  <a:srgbClr val="FF2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es-ES_tradnl" sz="2200" spc="65" dirty="0">
                <a:solidFill>
                  <a:srgbClr val="FF2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ES_tradnl" sz="2200" dirty="0">
                <a:solidFill>
                  <a:srgbClr val="FF2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puede</a:t>
            </a:r>
            <a:r>
              <a:rPr lang="es-ES_tradnl" sz="2200" spc="70" dirty="0">
                <a:solidFill>
                  <a:srgbClr val="FF2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ES_tradnl" sz="2200" dirty="0">
                <a:solidFill>
                  <a:srgbClr val="FF2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sacarse</a:t>
            </a:r>
            <a:r>
              <a:rPr lang="es-ES_tradnl" sz="2200" spc="70" dirty="0">
                <a:solidFill>
                  <a:srgbClr val="FF2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ES_tradnl" sz="2200" dirty="0">
                <a:solidFill>
                  <a:srgbClr val="FF2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s-ES_tradnl" sz="2200" spc="70" dirty="0">
                <a:solidFill>
                  <a:srgbClr val="FF2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ES_tradnl" sz="2200" dirty="0">
                <a:solidFill>
                  <a:srgbClr val="FF2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es-ES_tradnl" sz="2200" spc="70" dirty="0">
                <a:solidFill>
                  <a:srgbClr val="FF2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ES_tradnl" sz="2200" dirty="0">
                <a:solidFill>
                  <a:srgbClr val="FF2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</a:t>
            </a:r>
            <a:r>
              <a:rPr lang="es-ES_tradnl" sz="2200" spc="70" dirty="0">
                <a:solidFill>
                  <a:srgbClr val="FF2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ES_tradnl" sz="2200" spc="-25" dirty="0">
                <a:solidFill>
                  <a:srgbClr val="FF2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_tradnl" sz="2200" dirty="0">
                <a:solidFill>
                  <a:srgbClr val="FF2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interacción</a:t>
            </a:r>
            <a:r>
              <a:rPr lang="es-ES_tradnl" sz="2200" spc="-30" dirty="0">
                <a:solidFill>
                  <a:srgbClr val="FF2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200" dirty="0">
                <a:solidFill>
                  <a:srgbClr val="FF2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lang="es-ES_tradnl" sz="2200" spc="-25" dirty="0">
                <a:solidFill>
                  <a:srgbClr val="FF2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200" dirty="0">
                <a:solidFill>
                  <a:srgbClr val="FF2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s-ES_tradnl" sz="2200" spc="-25" dirty="0">
                <a:solidFill>
                  <a:srgbClr val="FF2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200" spc="-10" dirty="0">
                <a:solidFill>
                  <a:srgbClr val="FF2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entorno.</a:t>
            </a:r>
            <a:endParaRPr lang="es-ES_tradnl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65" marR="5080">
              <a:lnSpc>
                <a:spcPct val="100000"/>
              </a:lnSpc>
              <a:tabLst>
                <a:tab pos="356870" algn="l"/>
                <a:tab pos="357505" algn="l"/>
              </a:tabLst>
            </a:pPr>
            <a:endParaRPr lang="es-ES_tradnl" sz="2200" i="1" dirty="0">
              <a:latin typeface="Helvetica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8869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ADFBC4A5-BAED-6A48-9F37-EE68C0033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2800"/>
              <a:t>Importancia del análisis energético y exergético para maquinas y procesos</a:t>
            </a:r>
            <a:endParaRPr lang="es-ES_tradnl" sz="2800">
              <a:solidFill>
                <a:srgbClr val="292F60"/>
              </a:solidFill>
            </a:endParaRPr>
          </a:p>
        </p:txBody>
      </p:sp>
      <p:pic>
        <p:nvPicPr>
          <p:cNvPr id="2" name="Picture 2" descr="Factor de potencia ejemplo cerveza">
            <a:extLst>
              <a:ext uri="{FF2B5EF4-FFF2-40B4-BE49-F238E27FC236}">
                <a16:creationId xmlns:a16="http://schemas.microsoft.com/office/drawing/2014/main" id="{2D71187B-0DBF-093C-1AB3-D8B0F8490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63" y="1471114"/>
            <a:ext cx="5047237" cy="363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F5B6DF-1225-7240-270D-55D784CA77E1}"/>
              </a:ext>
            </a:extLst>
          </p:cNvPr>
          <p:cNvSpPr txBox="1"/>
          <p:nvPr/>
        </p:nvSpPr>
        <p:spPr>
          <a:xfrm>
            <a:off x="431800" y="1746058"/>
            <a:ext cx="3518526" cy="34163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_tradnl" sz="2400" dirty="0">
                <a:effectLst/>
                <a:latin typeface="ArialMT"/>
              </a:rPr>
              <a:t>Cualquier</a:t>
            </a:r>
            <a:r>
              <a:rPr lang="es-ES_tradnl" sz="2400" dirty="0">
                <a:latin typeface="ArialMT"/>
              </a:rPr>
              <a:t> fenómeno </a:t>
            </a:r>
            <a:r>
              <a:rPr lang="es-ES_tradnl" sz="2400" dirty="0">
                <a:effectLst/>
                <a:latin typeface="ArialMT"/>
              </a:rPr>
              <a:t>irreversible causa una </a:t>
            </a:r>
            <a:r>
              <a:rPr lang="es-ES_tradnl" sz="2400" dirty="0">
                <a:latin typeface="ArialMT"/>
              </a:rPr>
              <a:t>pérdida </a:t>
            </a:r>
            <a:r>
              <a:rPr lang="es-ES_tradnl" sz="2400" dirty="0">
                <a:effectLst/>
                <a:latin typeface="ArialMT"/>
              </a:rPr>
              <a:t>de </a:t>
            </a:r>
            <a:r>
              <a:rPr lang="es-ES_tradnl" sz="2400" dirty="0">
                <a:latin typeface="ArialMT"/>
              </a:rPr>
              <a:t>exergía</a:t>
            </a:r>
            <a:r>
              <a:rPr lang="es-ES_tradnl" sz="2400" dirty="0">
                <a:effectLst/>
                <a:latin typeface="ArialMT"/>
              </a:rPr>
              <a:t>, lo que significa una </a:t>
            </a:r>
            <a:r>
              <a:rPr lang="es-ES_tradnl" sz="2400" dirty="0">
                <a:latin typeface="ArialMT"/>
              </a:rPr>
              <a:t>reducción </a:t>
            </a:r>
            <a:r>
              <a:rPr lang="es-ES_tradnl" sz="2400" dirty="0">
                <a:effectLst/>
                <a:latin typeface="ArialMT"/>
              </a:rPr>
              <a:t>del potencial de los efectos </a:t>
            </a:r>
            <a:r>
              <a:rPr lang="es-ES_tradnl" sz="2400" dirty="0">
                <a:latin typeface="ArialMT"/>
              </a:rPr>
              <a:t>útiles </a:t>
            </a:r>
            <a:r>
              <a:rPr lang="es-ES_tradnl" sz="2400" dirty="0">
                <a:effectLst/>
                <a:latin typeface="ArialMT"/>
              </a:rPr>
              <a:t>de la </a:t>
            </a:r>
            <a:r>
              <a:rPr lang="es-ES_tradnl" sz="2400" dirty="0">
                <a:latin typeface="ArialMT"/>
              </a:rPr>
              <a:t>energía</a:t>
            </a:r>
            <a:r>
              <a:rPr lang="es-ES_tradnl" sz="2400" dirty="0">
                <a:effectLst/>
                <a:latin typeface="ArialMT"/>
              </a:rPr>
              <a:t>, </a:t>
            </a:r>
            <a:r>
              <a:rPr lang="es-ES_tradnl" sz="2400" dirty="0">
                <a:latin typeface="ArialMT"/>
              </a:rPr>
              <a:t>o por</a:t>
            </a:r>
            <a:r>
              <a:rPr lang="es-ES_tradnl" sz="2400" dirty="0">
                <a:effectLst/>
                <a:latin typeface="ArialMT"/>
              </a:rPr>
              <a:t> el contrario un aumento del consumo de </a:t>
            </a:r>
            <a:r>
              <a:rPr lang="es-ES_tradnl" sz="2400" dirty="0">
                <a:latin typeface="ArialMT"/>
              </a:rPr>
              <a:t>energía</a:t>
            </a:r>
            <a:endParaRPr lang="es-ES_tradnl" sz="2400" dirty="0"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A22B99-0BC0-DB8A-EFD8-6C16627B16BB}"/>
              </a:ext>
            </a:extLst>
          </p:cNvPr>
          <p:cNvSpPr txBox="1"/>
          <p:nvPr/>
        </p:nvSpPr>
        <p:spPr>
          <a:xfrm>
            <a:off x="4747516" y="5063720"/>
            <a:ext cx="3964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b="1" dirty="0">
                <a:latin typeface="ArialMT"/>
              </a:rPr>
              <a:t>N</a:t>
            </a:r>
            <a:r>
              <a:rPr lang="es-ES_tradnl" sz="1800" b="1" dirty="0">
                <a:effectLst/>
                <a:latin typeface="Arial" panose="020B0604020202020204" pitchFamily="34" charset="0"/>
              </a:rPr>
              <a:t>o existe una ley de conservación para la exergía</a:t>
            </a:r>
            <a:r>
              <a:rPr lang="es-ES_tradnl" sz="1800" dirty="0">
                <a:effectLst/>
                <a:latin typeface="ArialMT"/>
              </a:rPr>
              <a:t>. 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19358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71335-563C-7370-94F9-373B5D68B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504" y="81607"/>
            <a:ext cx="6942696" cy="966788"/>
          </a:xfrm>
        </p:spPr>
        <p:txBody>
          <a:bodyPr/>
          <a:lstStyle/>
          <a:p>
            <a:r>
              <a:rPr lang="es-ES_tradnl" sz="3200" dirty="0">
                <a:cs typeface="Times New Roman" panose="02020603050405020304" pitchFamily="18" charset="0"/>
              </a:rPr>
              <a:t>Eficiencia termodinámica de segunda ley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F4D891E-8521-97ED-08C8-2697F0764430}"/>
                  </a:ext>
                </a:extLst>
              </p:cNvPr>
              <p:cNvSpPr txBox="1"/>
              <p:nvPr/>
            </p:nvSpPr>
            <p:spPr>
              <a:xfrm>
                <a:off x="66906" y="1910347"/>
                <a:ext cx="4424260" cy="30373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b="1">
                    <a:latin typeface="Arial" panose="020B0604020202020204" pitchFamily="34" charset="0"/>
                    <a:cs typeface="Arial" panose="020B0604020202020204" pitchFamily="34" charset="0"/>
                  </a:rPr>
                  <a:t>Eficiencia de segunda ley o principio</a:t>
                </a:r>
              </a:p>
              <a:p>
                <a:endParaRPr lang="es-ES_tradnl" i="1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s-ES_tradnl" i="1">
                    <a:latin typeface="Arial" panose="020B0604020202020204" pitchFamily="34" charset="0"/>
                    <a:cs typeface="Arial" panose="020B0604020202020204" pitchFamily="34" charset="0"/>
                  </a:rPr>
                  <a:t>Eficiencia 1 principio</a:t>
                </a:r>
              </a:p>
              <a:p>
                <a:endParaRPr lang="es-ES_tradnl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s-ES_tradnl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s-ES_tradnl" b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ƞ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_tradnl"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_tradnl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𝐿𝑜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𝑞𝑢𝑒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𝑂𝑏𝑡𝑖𝑒𝑛𝑒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𝐿𝑜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𝑞𝑢𝑒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s-ES_tradnl" i="1">
                            <a:latin typeface="Cambria Math" panose="02040503050406030204" pitchFamily="18" charset="0"/>
                          </a:rPr>
                          <m:t>á</m:t>
                        </m:r>
                      </m:den>
                    </m:f>
                  </m:oMath>
                </a14:m>
                <a:endParaRPr lang="es-ES_tradnl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s-ES_tradnl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s-ES_tradnl" i="1">
                    <a:latin typeface="Arial" panose="020B0604020202020204" pitchFamily="34" charset="0"/>
                    <a:cs typeface="Arial" panose="020B0604020202020204" pitchFamily="34" charset="0"/>
                  </a:rPr>
                  <a:t>Eficiencia 2 principio</a:t>
                </a:r>
              </a:p>
              <a:p>
                <a:endParaRPr lang="es-ES_tradnl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_tradnl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s-ES_tradnl" sz="1600" b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ƞ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𝐼𝐼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_tradnl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𝐿𝑜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𝑞𝑢𝑒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𝑠𝑒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𝑂𝑏𝑡𝑖𝑒𝑛𝑒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𝐿𝑜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𝑚𝑎𝑥𝑖𝑚𝑜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𝑞𝑢𝑒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ó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𝑑𝑟𝑖𝑎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𝑜𝑏𝑡𝑒𝑛𝑒𝑟𝑠𝑒</m:t>
                          </m:r>
                        </m:den>
                      </m:f>
                    </m:oMath>
                  </m:oMathPara>
                </a14:m>
                <a:endParaRPr lang="es-ES_tradnl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F4D891E-8521-97ED-08C8-2697F07644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06" y="1910347"/>
                <a:ext cx="4424260" cy="3037306"/>
              </a:xfrm>
              <a:prstGeom prst="rect">
                <a:avLst/>
              </a:prstGeom>
              <a:blipFill>
                <a:blip r:embed="rId2"/>
                <a:stretch>
                  <a:fillRect l="-1146" t="-833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3762DEC4-D306-BE8A-2EDD-AC3609375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740" y="1610439"/>
            <a:ext cx="4782354" cy="399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73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2C10FC6-5396-AC4E-6FD8-F4107C2EA12B}"/>
              </a:ext>
            </a:extLst>
          </p:cNvPr>
          <p:cNvGrpSpPr/>
          <p:nvPr/>
        </p:nvGrpSpPr>
        <p:grpSpPr>
          <a:xfrm>
            <a:off x="792295" y="1420938"/>
            <a:ext cx="7919905" cy="3205627"/>
            <a:chOff x="4486677" y="4551309"/>
            <a:chExt cx="6848790" cy="2277209"/>
          </a:xfrm>
        </p:grpSpPr>
        <p:pic>
          <p:nvPicPr>
            <p:cNvPr id="19" name="object 3">
              <a:extLst>
                <a:ext uri="{FF2B5EF4-FFF2-40B4-BE49-F238E27FC236}">
                  <a16:creationId xmlns:a16="http://schemas.microsoft.com/office/drawing/2014/main" id="{744BC205-8CF9-973D-5277-6D6DC907AFAB}"/>
                </a:ext>
              </a:extLst>
            </p:cNvPr>
            <p:cNvPicPr/>
            <p:nvPr/>
          </p:nvPicPr>
          <p:blipFill rotWithShape="1">
            <a:blip r:embed="rId2" cstate="print"/>
            <a:srcRect t="52357"/>
            <a:stretch/>
          </p:blipFill>
          <p:spPr>
            <a:xfrm>
              <a:off x="4486677" y="4551309"/>
              <a:ext cx="5255350" cy="227720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F2927EE-C26B-A042-569C-37008941E813}"/>
                </a:ext>
              </a:extLst>
            </p:cNvPr>
            <p:cNvSpPr txBox="1"/>
            <p:nvPr/>
          </p:nvSpPr>
          <p:spPr>
            <a:xfrm rot="758817">
              <a:off x="4487064" y="4850602"/>
              <a:ext cx="2850292" cy="262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b="1" dirty="0">
                  <a:cs typeface="Times New Roman" panose="02020603050405020304" pitchFamily="18" charset="0"/>
                </a:rPr>
                <a:t>Destrucción de exergía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0FE1A57-1A31-BC29-3842-4BB206649DAF}"/>
                </a:ext>
              </a:extLst>
            </p:cNvPr>
            <p:cNvSpPr txBox="1"/>
            <p:nvPr/>
          </p:nvSpPr>
          <p:spPr>
            <a:xfrm rot="20773015">
              <a:off x="4594543" y="5965058"/>
              <a:ext cx="2850292" cy="262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b="1" dirty="0">
                  <a:cs typeface="Times New Roman" panose="02020603050405020304" pitchFamily="18" charset="0"/>
                </a:rPr>
                <a:t>Destrucción de exergía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433C409-1408-011A-BD9E-C9AF9C8A3E97}"/>
                </a:ext>
              </a:extLst>
            </p:cNvPr>
            <p:cNvSpPr txBox="1"/>
            <p:nvPr/>
          </p:nvSpPr>
          <p:spPr>
            <a:xfrm>
              <a:off x="7880128" y="5829084"/>
              <a:ext cx="3455339" cy="940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Oportunidad de aprovechamiento exergético</a:t>
              </a:r>
            </a:p>
            <a:p>
              <a:pPr marL="228600" indent="-228600">
                <a:buAutoNum type="arabicPeriod"/>
              </a:pPr>
              <a:r>
                <a:rPr lang="es-ES_tradn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Recuperación de calor de gases de escape</a:t>
              </a:r>
            </a:p>
            <a:p>
              <a:pPr marL="228600" indent="-228600">
                <a:buAutoNum type="arabicPeriod"/>
              </a:pPr>
              <a:r>
                <a:rPr lang="es-ES_tradn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Regeneración eléctrica en el frenado</a:t>
              </a:r>
            </a:p>
            <a:p>
              <a:pPr marL="228600" indent="-228600">
                <a:buAutoNum type="arabicPeriod"/>
              </a:pPr>
              <a:r>
                <a:rPr lang="es-ES_tradn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Recuperación calor cedido por líquido refrigerante</a:t>
              </a:r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CB9246BE-5950-2DEE-64E9-F4A815F3A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>
                <a:cs typeface="Arial" panose="020B0604020202020204" pitchFamily="34" charset="0"/>
              </a:rPr>
              <a:t>Análisis exergético</a:t>
            </a:r>
          </a:p>
        </p:txBody>
      </p:sp>
    </p:spTree>
    <p:extLst>
      <p:ext uri="{BB962C8B-B14F-4D97-AF65-F5344CB8AC3E}">
        <p14:creationId xmlns:p14="http://schemas.microsoft.com/office/powerpoint/2010/main" val="3827639589"/>
      </p:ext>
    </p:extLst>
  </p:cSld>
  <p:clrMapOvr>
    <a:masterClrMapping/>
  </p:clrMapOvr>
</p:sld>
</file>

<file path=ppt/theme/theme1.xml><?xml version="1.0" encoding="utf-8"?>
<a:theme xmlns:a="http://schemas.openxmlformats.org/drawingml/2006/main" name="Patron Maestro CMC Brújul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714F8348-3197-48B4-B588-8DDC98CB875E}" vid="{F94C4820-5E42-4825-B5DF-91DBBA5BAC82}"/>
    </a:ext>
  </a:extLst>
</a:theme>
</file>

<file path=ppt/theme/theme2.xml><?xml version="1.0" encoding="utf-8"?>
<a:theme xmlns:a="http://schemas.openxmlformats.org/drawingml/2006/main" name="Maestro Sección CMC-LATA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714F8348-3197-48B4-B588-8DDC98CB875E}" vid="{F6DF0327-063B-4621-91FB-1A194800E826}"/>
    </a:ext>
  </a:extLst>
</a:theme>
</file>

<file path=ppt/theme/theme3.xml><?xml version="1.0" encoding="utf-8"?>
<a:theme xmlns:a="http://schemas.openxmlformats.org/drawingml/2006/main" name="Patrón Maestro Cuerpo CMC-LATA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714F8348-3197-48B4-B588-8DDC98CB875E}" vid="{2771E6A7-1CBA-4933-993C-BCFFD12F954E}"/>
    </a:ext>
  </a:extLst>
</a:theme>
</file>

<file path=ppt/theme/theme4.xml><?xml version="1.0" encoding="utf-8"?>
<a:theme xmlns:a="http://schemas.openxmlformats.org/drawingml/2006/main" name="Maestro Fin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714F8348-3197-48B4-B588-8DDC98CB875E}" vid="{E6528C21-401A-4C8C-9A32-CA64ACFCBF0B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3C33CA3215034A9B71065C3BBCF5A3" ma:contentTypeVersion="16" ma:contentTypeDescription="Create a new document." ma:contentTypeScope="" ma:versionID="e7c987029a0f9481c8f3daf41a4c862a">
  <xsd:schema xmlns:xsd="http://www.w3.org/2001/XMLSchema" xmlns:xs="http://www.w3.org/2001/XMLSchema" xmlns:p="http://schemas.microsoft.com/office/2006/metadata/properties" xmlns:ns2="cde33698-54d1-4413-9454-ee6d5558439e" xmlns:ns3="d0569b8d-7120-4068-b452-55feebc5ffa4" targetNamespace="http://schemas.microsoft.com/office/2006/metadata/properties" ma:root="true" ma:fieldsID="8848448516d3461c24db17945a30b17d" ns2:_="" ns3:_="">
    <xsd:import namespace="cde33698-54d1-4413-9454-ee6d5558439e"/>
    <xsd:import namespace="d0569b8d-7120-4068-b452-55feebc5ff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e33698-54d1-4413-9454-ee6d555843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8d14f57-bdb1-4570-a063-f73ac05c6f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569b8d-7120-4068-b452-55feebc5ffa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27f1afe-7377-4824-bd59-0f1a45788c2a}" ma:internalName="TaxCatchAll" ma:showField="CatchAllData" ma:web="d0569b8d-7120-4068-b452-55feebc5ff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0569b8d-7120-4068-b452-55feebc5ffa4">
      <UserInfo>
        <DisplayName/>
        <AccountId xsi:nil="true"/>
        <AccountType/>
      </UserInfo>
    </SharedWithUsers>
    <lcf76f155ced4ddcb4097134ff3c332f xmlns="cde33698-54d1-4413-9454-ee6d5558439e">
      <Terms xmlns="http://schemas.microsoft.com/office/infopath/2007/PartnerControls"/>
    </lcf76f155ced4ddcb4097134ff3c332f>
    <TaxCatchAll xmlns="d0569b8d-7120-4068-b452-55feebc5ffa4" xsi:nil="true"/>
  </documentManagement>
</p:properties>
</file>

<file path=customXml/itemProps1.xml><?xml version="1.0" encoding="utf-8"?>
<ds:datastoreItem xmlns:ds="http://schemas.openxmlformats.org/officeDocument/2006/customXml" ds:itemID="{3FF64277-39FF-40BE-95CA-54778221D0B4}"/>
</file>

<file path=customXml/itemProps2.xml><?xml version="1.0" encoding="utf-8"?>
<ds:datastoreItem xmlns:ds="http://schemas.openxmlformats.org/officeDocument/2006/customXml" ds:itemID="{37E408F0-59FF-4391-91BF-E47ED422AF9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5762477-F44D-471D-AE3C-78E64370B2DD}">
  <ds:schemaRefs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cde33698-54d1-4413-9454-ee6d5558439e"/>
    <ds:schemaRef ds:uri="d0569b8d-7120-4068-b452-55feebc5ffa4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688</Words>
  <Application>Microsoft Office PowerPoint</Application>
  <PresentationFormat>Presentación en pantalla (4:3)</PresentationFormat>
  <Paragraphs>109</Paragraphs>
  <Slides>24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24</vt:i4>
      </vt:variant>
    </vt:vector>
  </HeadingPairs>
  <TitlesOfParts>
    <vt:vector size="40" baseType="lpstr">
      <vt:lpstr>Arial</vt:lpstr>
      <vt:lpstr>ArialMT</vt:lpstr>
      <vt:lpstr>Bahnschrift Condensed</vt:lpstr>
      <vt:lpstr>Calibri</vt:lpstr>
      <vt:lpstr>Calibri Light</vt:lpstr>
      <vt:lpstr>Cambria Math</vt:lpstr>
      <vt:lpstr>Century Gothic</vt:lpstr>
      <vt:lpstr>Gotham Black</vt:lpstr>
      <vt:lpstr>Helvetica</vt:lpstr>
      <vt:lpstr>Segoe UI Historic</vt:lpstr>
      <vt:lpstr>Times New Roman</vt:lpstr>
      <vt:lpstr>Wingdings 3</vt:lpstr>
      <vt:lpstr>Patron Maestro CMC Brújula</vt:lpstr>
      <vt:lpstr>Maestro Sección CMC-LATAM</vt:lpstr>
      <vt:lpstr>Patrón Maestro Cuerpo CMC-LATAM</vt:lpstr>
      <vt:lpstr>Maestro Final</vt:lpstr>
      <vt:lpstr>Presentación de PowerPoint</vt:lpstr>
      <vt:lpstr>Presentación de PowerPoint</vt:lpstr>
      <vt:lpstr>CONTENIDO</vt:lpstr>
      <vt:lpstr>Impacto energético </vt:lpstr>
      <vt:lpstr>Impacto energético </vt:lpstr>
      <vt:lpstr>ENERGIA Y EXERGIA</vt:lpstr>
      <vt:lpstr>Importancia del análisis energético y exergético para maquinas y procesos</vt:lpstr>
      <vt:lpstr>Eficiencia termodinámica de segunda ley</vt:lpstr>
      <vt:lpstr>Análisis exergético</vt:lpstr>
      <vt:lpstr>Presentación de PowerPoint</vt:lpstr>
      <vt:lpstr>Aplicación y caso de estudio</vt:lpstr>
      <vt:lpstr>1. Planteamiento de proceso </vt:lpstr>
      <vt:lpstr>2. Uso energético y pérdidas </vt:lpstr>
      <vt:lpstr>2. Uso energético y pérdidas </vt:lpstr>
      <vt:lpstr>3. Recolección de datos para análisis </vt:lpstr>
      <vt:lpstr>4. Análisis de flujos másicos o energéticos</vt:lpstr>
      <vt:lpstr>4. Análisis de flujos másicos o energéticos</vt:lpstr>
      <vt:lpstr>5. Balance energético y exergético </vt:lpstr>
      <vt:lpstr>5. Balance energético Uphill &amp; Dowhill</vt:lpstr>
      <vt:lpstr>6. Sankey balance energético</vt:lpstr>
      <vt:lpstr>7. Balance exergético camión minero</vt:lpstr>
      <vt:lpstr>8. Comparativo general de la máquina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Gerardo Trujillo</dc:creator>
  <cp:lastModifiedBy>Ana Jimena  Estrada Fuerte</cp:lastModifiedBy>
  <cp:revision>18</cp:revision>
  <dcterms:created xsi:type="dcterms:W3CDTF">2019-07-22T17:42:45Z</dcterms:created>
  <dcterms:modified xsi:type="dcterms:W3CDTF">2022-11-01T18:20:55Z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0x0101004B3C33CA3215034A9B71065C3BBCF5A3</vt:lpwstr>
  </property>
  <property fmtid="{D5CDD505-2E9C-101B-9397-08002B2CF9AE}" pid="3" name="MediaServiceImageTags">
    <vt:lpwstr/>
  </property>
</Properties>
</file>