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92" r:id="rId4"/>
  </p:sldMasterIdLst>
  <p:notesMasterIdLst>
    <p:notesMasterId r:id="rId28"/>
  </p:notesMasterIdLst>
  <p:sldIdLst>
    <p:sldId id="2134804075" r:id="rId5"/>
    <p:sldId id="556" r:id="rId6"/>
    <p:sldId id="1877" r:id="rId7"/>
    <p:sldId id="2147378465" r:id="rId8"/>
    <p:sldId id="2134804130" r:id="rId9"/>
    <p:sldId id="2134804108" r:id="rId10"/>
    <p:sldId id="2134804099" r:id="rId11"/>
    <p:sldId id="2134804079" r:id="rId12"/>
    <p:sldId id="2134804111" r:id="rId13"/>
    <p:sldId id="2147378473" r:id="rId14"/>
    <p:sldId id="2147378477" r:id="rId15"/>
    <p:sldId id="2147378478" r:id="rId16"/>
    <p:sldId id="2147378479" r:id="rId17"/>
    <p:sldId id="2147378480" r:id="rId18"/>
    <p:sldId id="2147378464" r:id="rId19"/>
    <p:sldId id="2134804116" r:id="rId20"/>
    <p:sldId id="2134804117" r:id="rId21"/>
    <p:sldId id="2134804114" r:id="rId22"/>
    <p:sldId id="2134804112" r:id="rId23"/>
    <p:sldId id="2147378471" r:id="rId24"/>
    <p:sldId id="2147378472" r:id="rId25"/>
    <p:sldId id="633" r:id="rId26"/>
    <p:sldId id="2134804105" r:id="rId27"/>
  </p:sldIdLst>
  <p:sldSz cx="12192000"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2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7FC203-33E5-47E9-8AD1-C3EF875DB0D3}" v="2" dt="2022-11-01T01:15:30.8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539" autoAdjust="0"/>
  </p:normalViewPr>
  <p:slideViewPr>
    <p:cSldViewPr snapToGrid="0">
      <p:cViewPr varScale="1">
        <p:scale>
          <a:sx n="98" d="100"/>
          <a:sy n="98" d="100"/>
        </p:scale>
        <p:origin x="936"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1.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Jimena  Estrada Fuerte" userId="66cbb74c-f403-455f-9431-05505c8a10b1" providerId="ADAL" clId="{EC7FC203-33E5-47E9-8AD1-C3EF875DB0D3}"/>
    <pc:docChg chg="undo custSel modSld">
      <pc:chgData name="Ana Jimena  Estrada Fuerte" userId="66cbb74c-f403-455f-9431-05505c8a10b1" providerId="ADAL" clId="{EC7FC203-33E5-47E9-8AD1-C3EF875DB0D3}" dt="2022-11-01T01:15:55.015" v="5" actId="1076"/>
      <pc:docMkLst>
        <pc:docMk/>
      </pc:docMkLst>
      <pc:sldChg chg="modSp mod">
        <pc:chgData name="Ana Jimena  Estrada Fuerte" userId="66cbb74c-f403-455f-9431-05505c8a10b1" providerId="ADAL" clId="{EC7FC203-33E5-47E9-8AD1-C3EF875DB0D3}" dt="2022-11-01T01:15:55.015" v="5" actId="1076"/>
        <pc:sldMkLst>
          <pc:docMk/>
          <pc:sldMk cId="785031914" sldId="2134804105"/>
        </pc:sldMkLst>
        <pc:picChg chg="mod">
          <ac:chgData name="Ana Jimena  Estrada Fuerte" userId="66cbb74c-f403-455f-9431-05505c8a10b1" providerId="ADAL" clId="{EC7FC203-33E5-47E9-8AD1-C3EF875DB0D3}" dt="2022-11-01T01:15:55.015" v="5" actId="1076"/>
          <ac:picMkLst>
            <pc:docMk/>
            <pc:sldMk cId="785031914" sldId="2134804105"/>
            <ac:picMk id="2" creationId="{5CF9BA71-7FB4-92C9-B690-5323B8C55F29}"/>
          </ac:picMkLst>
        </pc:picChg>
      </pc:sldChg>
      <pc:sldChg chg="modSp">
        <pc:chgData name="Ana Jimena  Estrada Fuerte" userId="66cbb74c-f403-455f-9431-05505c8a10b1" providerId="ADAL" clId="{EC7FC203-33E5-47E9-8AD1-C3EF875DB0D3}" dt="2022-11-01T01:15:30.801" v="1" actId="207"/>
        <pc:sldMkLst>
          <pc:docMk/>
          <pc:sldMk cId="1844244327" sldId="2147378465"/>
        </pc:sldMkLst>
        <pc:spChg chg="mod">
          <ac:chgData name="Ana Jimena  Estrada Fuerte" userId="66cbb74c-f403-455f-9431-05505c8a10b1" providerId="ADAL" clId="{EC7FC203-33E5-47E9-8AD1-C3EF875DB0D3}" dt="2022-11-01T01:15:30.801" v="1" actId="207"/>
          <ac:spMkLst>
            <pc:docMk/>
            <pc:sldMk cId="1844244327" sldId="2147378465"/>
            <ac:spMk id="8" creationId="{E9159FCA-D319-4502-A514-B3FE6604FA61}"/>
          </ac:spMkLst>
        </pc:spChg>
      </pc:sldChg>
    </pc:docChg>
  </pc:docChgLst>
  <pc:docChgLst>
    <pc:chgData name="Marisol León" userId="e1084f91-3605-43d1-a7ff-413c940f9801" providerId="ADAL" clId="{35E54678-8BCF-451D-B011-4244AE781C23}"/>
    <pc:docChg chg="modSld">
      <pc:chgData name="Marisol León" userId="e1084f91-3605-43d1-a7ff-413c940f9801" providerId="ADAL" clId="{35E54678-8BCF-451D-B011-4244AE781C23}" dt="2022-10-13T22:59:41.676" v="1" actId="14100"/>
      <pc:docMkLst>
        <pc:docMk/>
      </pc:docMkLst>
      <pc:sldChg chg="modSp mod">
        <pc:chgData name="Marisol León" userId="e1084f91-3605-43d1-a7ff-413c940f9801" providerId="ADAL" clId="{35E54678-8BCF-451D-B011-4244AE781C23}" dt="2022-10-13T22:59:41.676" v="1" actId="14100"/>
        <pc:sldMkLst>
          <pc:docMk/>
          <pc:sldMk cId="396759201" sldId="2134804075"/>
        </pc:sldMkLst>
        <pc:picChg chg="mod">
          <ac:chgData name="Marisol León" userId="e1084f91-3605-43d1-a7ff-413c940f9801" providerId="ADAL" clId="{35E54678-8BCF-451D-B011-4244AE781C23}" dt="2022-10-13T22:59:41.676" v="1" actId="14100"/>
          <ac:picMkLst>
            <pc:docMk/>
            <pc:sldMk cId="396759201" sldId="2134804075"/>
            <ac:picMk id="16" creationId="{25CCBCA0-1C66-4F19-8802-F2324DC683F7}"/>
          </ac:picMkLst>
        </pc:picChg>
      </pc:sldChg>
    </pc:docChg>
  </pc:docChgLst>
  <pc:docChgLst>
    <pc:chgData name="Sotuyo, Santiago" userId="16a26127-7d0b-4f4a-aa7f-65611e91b756" providerId="ADAL" clId="{C88FFCDC-5514-41C8-B211-88071C99F618}"/>
    <pc:docChg chg="custSel modSld modMainMaster">
      <pc:chgData name="Sotuyo, Santiago" userId="16a26127-7d0b-4f4a-aa7f-65611e91b756" providerId="ADAL" clId="{C88FFCDC-5514-41C8-B211-88071C99F618}" dt="2022-09-26T19:23:20.404" v="379"/>
      <pc:docMkLst>
        <pc:docMk/>
      </pc:docMkLst>
      <pc:sldChg chg="modSp mod">
        <pc:chgData name="Sotuyo, Santiago" userId="16a26127-7d0b-4f4a-aa7f-65611e91b756" providerId="ADAL" clId="{C88FFCDC-5514-41C8-B211-88071C99F618}" dt="2022-09-26T19:23:20.404" v="379"/>
        <pc:sldMkLst>
          <pc:docMk/>
          <pc:sldMk cId="2210815665" sldId="556"/>
        </pc:sldMkLst>
        <pc:spChg chg="mod">
          <ac:chgData name="Sotuyo, Santiago" userId="16a26127-7d0b-4f4a-aa7f-65611e91b756" providerId="ADAL" clId="{C88FFCDC-5514-41C8-B211-88071C99F618}" dt="2022-09-26T19:23:20.404" v="379"/>
          <ac:spMkLst>
            <pc:docMk/>
            <pc:sldMk cId="2210815665" sldId="556"/>
            <ac:spMk id="3" creationId="{7C36AB41-5E1C-496A-B68B-4B2D6896A4DB}"/>
          </ac:spMkLst>
        </pc:spChg>
        <pc:picChg chg="mod">
          <ac:chgData name="Sotuyo, Santiago" userId="16a26127-7d0b-4f4a-aa7f-65611e91b756" providerId="ADAL" clId="{C88FFCDC-5514-41C8-B211-88071C99F618}" dt="2022-09-26T18:13:16.758" v="270" actId="1038"/>
          <ac:picMkLst>
            <pc:docMk/>
            <pc:sldMk cId="2210815665" sldId="556"/>
            <ac:picMk id="5" creationId="{B0E19B91-75D7-E9BF-B541-857C3BA403AF}"/>
          </ac:picMkLst>
        </pc:picChg>
        <pc:picChg chg="mod">
          <ac:chgData name="Sotuyo, Santiago" userId="16a26127-7d0b-4f4a-aa7f-65611e91b756" providerId="ADAL" clId="{C88FFCDC-5514-41C8-B211-88071C99F618}" dt="2022-09-26T18:13:16.758" v="270" actId="1038"/>
          <ac:picMkLst>
            <pc:docMk/>
            <pc:sldMk cId="2210815665" sldId="556"/>
            <ac:picMk id="9" creationId="{74198C95-5496-4F62-B1E9-14B0867A7754}"/>
          </ac:picMkLst>
        </pc:picChg>
      </pc:sldChg>
      <pc:sldChg chg="addSp delSp modSp mod">
        <pc:chgData name="Sotuyo, Santiago" userId="16a26127-7d0b-4f4a-aa7f-65611e91b756" providerId="ADAL" clId="{C88FFCDC-5514-41C8-B211-88071C99F618}" dt="2022-09-26T18:40:12.804" v="291" actId="20577"/>
        <pc:sldMkLst>
          <pc:docMk/>
          <pc:sldMk cId="890263769" sldId="1877"/>
        </pc:sldMkLst>
        <pc:spChg chg="mod">
          <ac:chgData name="Sotuyo, Santiago" userId="16a26127-7d0b-4f4a-aa7f-65611e91b756" providerId="ADAL" clId="{C88FFCDC-5514-41C8-B211-88071C99F618}" dt="2022-09-26T18:39:09.168" v="284" actId="164"/>
          <ac:spMkLst>
            <pc:docMk/>
            <pc:sldMk cId="890263769" sldId="1877"/>
            <ac:spMk id="3" creationId="{BD7F4E24-0AC2-4A8F-9EB6-A5B34F31F2D3}"/>
          </ac:spMkLst>
        </pc:spChg>
        <pc:spChg chg="mod ord">
          <ac:chgData name="Sotuyo, Santiago" userId="16a26127-7d0b-4f4a-aa7f-65611e91b756" providerId="ADAL" clId="{C88FFCDC-5514-41C8-B211-88071C99F618}" dt="2022-09-26T18:40:12.804" v="291" actId="20577"/>
          <ac:spMkLst>
            <pc:docMk/>
            <pc:sldMk cId="890263769" sldId="1877"/>
            <ac:spMk id="6" creationId="{EA89FDCE-1F42-44E3-900B-12C00A298F8B}"/>
          </ac:spMkLst>
        </pc:spChg>
        <pc:grpChg chg="add mod">
          <ac:chgData name="Sotuyo, Santiago" userId="16a26127-7d0b-4f4a-aa7f-65611e91b756" providerId="ADAL" clId="{C88FFCDC-5514-41C8-B211-88071C99F618}" dt="2022-09-26T18:39:54.691" v="289" actId="1076"/>
          <ac:grpSpMkLst>
            <pc:docMk/>
            <pc:sldMk cId="890263769" sldId="1877"/>
            <ac:grpSpMk id="12" creationId="{411DEA73-ED40-4894-B078-3B46C684998A}"/>
          </ac:grpSpMkLst>
        </pc:grpChg>
        <pc:picChg chg="add mod">
          <ac:chgData name="Sotuyo, Santiago" userId="16a26127-7d0b-4f4a-aa7f-65611e91b756" providerId="ADAL" clId="{C88FFCDC-5514-41C8-B211-88071C99F618}" dt="2022-09-26T18:39:40.673" v="288" actId="1076"/>
          <ac:picMkLst>
            <pc:docMk/>
            <pc:sldMk cId="890263769" sldId="1877"/>
            <ac:picMk id="7" creationId="{0ACCE60F-51D0-4503-B960-CD06E19B990B}"/>
          </ac:picMkLst>
        </pc:picChg>
        <pc:picChg chg="mod">
          <ac:chgData name="Sotuyo, Santiago" userId="16a26127-7d0b-4f4a-aa7f-65611e91b756" providerId="ADAL" clId="{C88FFCDC-5514-41C8-B211-88071C99F618}" dt="2022-09-26T18:39:34.785" v="287" actId="1076"/>
          <ac:picMkLst>
            <pc:docMk/>
            <pc:sldMk cId="890263769" sldId="1877"/>
            <ac:picMk id="8" creationId="{D1D15A53-2367-4522-A366-353F05631FF5}"/>
          </ac:picMkLst>
        </pc:picChg>
        <pc:picChg chg="mod">
          <ac:chgData name="Sotuyo, Santiago" userId="16a26127-7d0b-4f4a-aa7f-65611e91b756" providerId="ADAL" clId="{C88FFCDC-5514-41C8-B211-88071C99F618}" dt="2022-09-26T18:12:09.409" v="252" actId="1076"/>
          <ac:picMkLst>
            <pc:docMk/>
            <pc:sldMk cId="890263769" sldId="1877"/>
            <ac:picMk id="9" creationId="{74198C95-5496-4F62-B1E9-14B0867A7754}"/>
          </ac:picMkLst>
        </pc:picChg>
        <pc:picChg chg="mod">
          <ac:chgData name="Sotuyo, Santiago" userId="16a26127-7d0b-4f4a-aa7f-65611e91b756" providerId="ADAL" clId="{C88FFCDC-5514-41C8-B211-88071C99F618}" dt="2022-09-26T18:08:34.826" v="180" actId="1076"/>
          <ac:picMkLst>
            <pc:docMk/>
            <pc:sldMk cId="890263769" sldId="1877"/>
            <ac:picMk id="10" creationId="{28B3B933-EE2E-DCA6-F267-B6F435301BBF}"/>
          </ac:picMkLst>
        </pc:picChg>
        <pc:picChg chg="mod">
          <ac:chgData name="Sotuyo, Santiago" userId="16a26127-7d0b-4f4a-aa7f-65611e91b756" providerId="ADAL" clId="{C88FFCDC-5514-41C8-B211-88071C99F618}" dt="2022-09-26T18:39:09.168" v="284" actId="164"/>
          <ac:picMkLst>
            <pc:docMk/>
            <pc:sldMk cId="890263769" sldId="1877"/>
            <ac:picMk id="11" creationId="{2D6B49B7-67E7-4609-AA70-915BF89F87C8}"/>
          </ac:picMkLst>
        </pc:picChg>
        <pc:picChg chg="add del">
          <ac:chgData name="Sotuyo, Santiago" userId="16a26127-7d0b-4f4a-aa7f-65611e91b756" providerId="ADAL" clId="{C88FFCDC-5514-41C8-B211-88071C99F618}" dt="2022-09-26T18:36:43.496" v="272"/>
          <ac:picMkLst>
            <pc:docMk/>
            <pc:sldMk cId="890263769" sldId="1877"/>
            <ac:picMk id="1026" creationId="{F494F114-9DFB-4FE3-B7DC-91DF22BB3CAF}"/>
          </ac:picMkLst>
        </pc:picChg>
      </pc:sldChg>
      <pc:sldChg chg="addSp delSp modSp mod">
        <pc:chgData name="Sotuyo, Santiago" userId="16a26127-7d0b-4f4a-aa7f-65611e91b756" providerId="ADAL" clId="{C88FFCDC-5514-41C8-B211-88071C99F618}" dt="2022-09-26T18:05:18.104" v="56" actId="1076"/>
        <pc:sldMkLst>
          <pc:docMk/>
          <pc:sldMk cId="396759201" sldId="2134804075"/>
        </pc:sldMkLst>
        <pc:picChg chg="del">
          <ac:chgData name="Sotuyo, Santiago" userId="16a26127-7d0b-4f4a-aa7f-65611e91b756" providerId="ADAL" clId="{C88FFCDC-5514-41C8-B211-88071C99F618}" dt="2022-09-26T17:51:51.332" v="0" actId="478"/>
          <ac:picMkLst>
            <pc:docMk/>
            <pc:sldMk cId="396759201" sldId="2134804075"/>
            <ac:picMk id="6" creationId="{D80E7068-B166-40FD-ABCF-CE52DAD30F69}"/>
          </ac:picMkLst>
        </pc:picChg>
        <pc:picChg chg="add del mod">
          <ac:chgData name="Sotuyo, Santiago" userId="16a26127-7d0b-4f4a-aa7f-65611e91b756" providerId="ADAL" clId="{C88FFCDC-5514-41C8-B211-88071C99F618}" dt="2022-09-26T17:53:00.392" v="6" actId="478"/>
          <ac:picMkLst>
            <pc:docMk/>
            <pc:sldMk cId="396759201" sldId="2134804075"/>
            <ac:picMk id="12" creationId="{E0A90350-78BD-7EE1-28AA-FD49D8714639}"/>
          </ac:picMkLst>
        </pc:picChg>
        <pc:picChg chg="add del mod">
          <ac:chgData name="Sotuyo, Santiago" userId="16a26127-7d0b-4f4a-aa7f-65611e91b756" providerId="ADAL" clId="{C88FFCDC-5514-41C8-B211-88071C99F618}" dt="2022-09-26T17:58:08.538" v="27" actId="478"/>
          <ac:picMkLst>
            <pc:docMk/>
            <pc:sldMk cId="396759201" sldId="2134804075"/>
            <ac:picMk id="13" creationId="{2CD6021A-9ACD-432B-B52B-CADAB35991B6}"/>
          </ac:picMkLst>
        </pc:picChg>
        <pc:picChg chg="add mod">
          <ac:chgData name="Sotuyo, Santiago" userId="16a26127-7d0b-4f4a-aa7f-65611e91b756" providerId="ADAL" clId="{C88FFCDC-5514-41C8-B211-88071C99F618}" dt="2022-09-26T17:58:16.673" v="28" actId="1076"/>
          <ac:picMkLst>
            <pc:docMk/>
            <pc:sldMk cId="396759201" sldId="2134804075"/>
            <ac:picMk id="16" creationId="{25CCBCA0-1C66-4F19-8802-F2324DC683F7}"/>
          </ac:picMkLst>
        </pc:picChg>
        <pc:picChg chg="add mod">
          <ac:chgData name="Sotuyo, Santiago" userId="16a26127-7d0b-4f4a-aa7f-65611e91b756" providerId="ADAL" clId="{C88FFCDC-5514-41C8-B211-88071C99F618}" dt="2022-09-26T18:05:18.104" v="56" actId="1076"/>
          <ac:picMkLst>
            <pc:docMk/>
            <pc:sldMk cId="396759201" sldId="2134804075"/>
            <ac:picMk id="17" creationId="{5CF9BA71-7FB4-92C9-B690-5323B8C55F29}"/>
          </ac:picMkLst>
        </pc:picChg>
      </pc:sldChg>
      <pc:sldChg chg="addSp modSp mod setBg">
        <pc:chgData name="Sotuyo, Santiago" userId="16a26127-7d0b-4f4a-aa7f-65611e91b756" providerId="ADAL" clId="{C88FFCDC-5514-41C8-B211-88071C99F618}" dt="2022-09-26T19:12:07.795" v="377"/>
        <pc:sldMkLst>
          <pc:docMk/>
          <pc:sldMk cId="785031914" sldId="2134804105"/>
        </pc:sldMkLst>
        <pc:picChg chg="add mod">
          <ac:chgData name="Sotuyo, Santiago" userId="16a26127-7d0b-4f4a-aa7f-65611e91b756" providerId="ADAL" clId="{C88FFCDC-5514-41C8-B211-88071C99F618}" dt="2022-09-26T18:04:21.454" v="50" actId="1036"/>
          <ac:picMkLst>
            <pc:docMk/>
            <pc:sldMk cId="785031914" sldId="2134804105"/>
            <ac:picMk id="2" creationId="{5CF9BA71-7FB4-92C9-B690-5323B8C55F29}"/>
          </ac:picMkLst>
        </pc:picChg>
        <pc:picChg chg="add mod">
          <ac:chgData name="Sotuyo, Santiago" userId="16a26127-7d0b-4f4a-aa7f-65611e91b756" providerId="ADAL" clId="{C88FFCDC-5514-41C8-B211-88071C99F618}" dt="2022-09-26T18:44:34.523" v="376" actId="1035"/>
          <ac:picMkLst>
            <pc:docMk/>
            <pc:sldMk cId="785031914" sldId="2134804105"/>
            <ac:picMk id="3" creationId="{D7D866A4-7E90-4C12-8CA5-D54B0994D4C3}"/>
          </ac:picMkLst>
        </pc:picChg>
      </pc:sldChg>
      <pc:sldMasterChg chg="addSp delSp modSp mod">
        <pc:chgData name="Sotuyo, Santiago" userId="16a26127-7d0b-4f4a-aa7f-65611e91b756" providerId="ADAL" clId="{C88FFCDC-5514-41C8-B211-88071C99F618}" dt="2022-09-26T17:56:47.201" v="15" actId="1076"/>
        <pc:sldMasterMkLst>
          <pc:docMk/>
          <pc:sldMasterMk cId="266328794" sldId="2147483660"/>
        </pc:sldMasterMkLst>
        <pc:picChg chg="del">
          <ac:chgData name="Sotuyo, Santiago" userId="16a26127-7d0b-4f4a-aa7f-65611e91b756" providerId="ADAL" clId="{C88FFCDC-5514-41C8-B211-88071C99F618}" dt="2022-09-26T17:56:39.816" v="14" actId="478"/>
          <ac:picMkLst>
            <pc:docMk/>
            <pc:sldMasterMk cId="266328794" sldId="2147483660"/>
            <ac:picMk id="7" creationId="{FCD45056-22AA-405D-8CB3-422ED17B33C1}"/>
          </ac:picMkLst>
        </pc:picChg>
        <pc:picChg chg="add mod">
          <ac:chgData name="Sotuyo, Santiago" userId="16a26127-7d0b-4f4a-aa7f-65611e91b756" providerId="ADAL" clId="{C88FFCDC-5514-41C8-B211-88071C99F618}" dt="2022-09-26T17:56:47.201" v="15" actId="1076"/>
          <ac:picMkLst>
            <pc:docMk/>
            <pc:sldMasterMk cId="266328794" sldId="2147483660"/>
            <ac:picMk id="8" creationId="{59A46A16-5487-4CA9-BD47-6EEC445E338A}"/>
          </ac:picMkLst>
        </pc:picChg>
      </pc:sldMasterChg>
      <pc:sldMasterChg chg="addSp delSp modSp mod">
        <pc:chgData name="Sotuyo, Santiago" userId="16a26127-7d0b-4f4a-aa7f-65611e91b756" providerId="ADAL" clId="{C88FFCDC-5514-41C8-B211-88071C99F618}" dt="2022-09-26T17:57:17.422" v="23" actId="1076"/>
        <pc:sldMasterMkLst>
          <pc:docMk/>
          <pc:sldMasterMk cId="2813935040" sldId="2147483692"/>
        </pc:sldMasterMkLst>
        <pc:picChg chg="del">
          <ac:chgData name="Sotuyo, Santiago" userId="16a26127-7d0b-4f4a-aa7f-65611e91b756" providerId="ADAL" clId="{C88FFCDC-5514-41C8-B211-88071C99F618}" dt="2022-09-26T17:56:56.663" v="16" actId="478"/>
          <ac:picMkLst>
            <pc:docMk/>
            <pc:sldMasterMk cId="2813935040" sldId="2147483692"/>
            <ac:picMk id="10" creationId="{4708FDCF-06B4-4CB2-9E20-48D3A3562527}"/>
          </ac:picMkLst>
        </pc:picChg>
        <pc:picChg chg="add mod">
          <ac:chgData name="Sotuyo, Santiago" userId="16a26127-7d0b-4f4a-aa7f-65611e91b756" providerId="ADAL" clId="{C88FFCDC-5514-41C8-B211-88071C99F618}" dt="2022-09-26T17:57:17.422" v="23" actId="1076"/>
          <ac:picMkLst>
            <pc:docMk/>
            <pc:sldMasterMk cId="2813935040" sldId="2147483692"/>
            <ac:picMk id="11" creationId="{AD363EB9-A9F8-4BA7-B4CB-6B92F842963B}"/>
          </ac:picMkLst>
        </pc:picChg>
      </pc:sldMasterChg>
    </pc:docChg>
  </pc:docChgLst>
  <pc:docChgLst>
    <pc:chgData name="Sotuyo, Santiago" userId="16a26127-7d0b-4f4a-aa7f-65611e91b756" providerId="ADAL" clId="{ADD59252-64F0-4706-8A22-92B3F41EB255}"/>
    <pc:docChg chg="undo custSel addSld delSld modSld sldOrd modMainMaster">
      <pc:chgData name="Sotuyo, Santiago" userId="16a26127-7d0b-4f4a-aa7f-65611e91b756" providerId="ADAL" clId="{ADD59252-64F0-4706-8A22-92B3F41EB255}" dt="2022-09-07T17:53:52.954" v="2019" actId="478"/>
      <pc:docMkLst>
        <pc:docMk/>
      </pc:docMkLst>
      <pc:sldChg chg="add">
        <pc:chgData name="Sotuyo, Santiago" userId="16a26127-7d0b-4f4a-aa7f-65611e91b756" providerId="ADAL" clId="{ADD59252-64F0-4706-8A22-92B3F41EB255}" dt="2022-08-26T03:45:55.763" v="1905"/>
        <pc:sldMkLst>
          <pc:docMk/>
          <pc:sldMk cId="2210815665" sldId="556"/>
        </pc:sldMkLst>
      </pc:sldChg>
      <pc:sldChg chg="add">
        <pc:chgData name="Sotuyo, Santiago" userId="16a26127-7d0b-4f4a-aa7f-65611e91b756" providerId="ADAL" clId="{ADD59252-64F0-4706-8A22-92B3F41EB255}" dt="2022-08-26T03:48:22.063" v="1919"/>
        <pc:sldMkLst>
          <pc:docMk/>
          <pc:sldMk cId="2602084767" sldId="633"/>
        </pc:sldMkLst>
      </pc:sldChg>
      <pc:sldChg chg="addSp modSp add mod">
        <pc:chgData name="Sotuyo, Santiago" userId="16a26127-7d0b-4f4a-aa7f-65611e91b756" providerId="ADAL" clId="{ADD59252-64F0-4706-8A22-92B3F41EB255}" dt="2022-08-31T08:01:49.318" v="1987" actId="1036"/>
        <pc:sldMkLst>
          <pc:docMk/>
          <pc:sldMk cId="890263769" sldId="1877"/>
        </pc:sldMkLst>
        <pc:spChg chg="add mod">
          <ac:chgData name="Sotuyo, Santiago" userId="16a26127-7d0b-4f4a-aa7f-65611e91b756" providerId="ADAL" clId="{ADD59252-64F0-4706-8A22-92B3F41EB255}" dt="2022-08-31T08:01:49.318" v="1987" actId="1036"/>
          <ac:spMkLst>
            <pc:docMk/>
            <pc:sldMk cId="890263769" sldId="1877"/>
            <ac:spMk id="3" creationId="{BD7F4E24-0AC2-4A8F-9EB6-A5B34F31F2D3}"/>
          </ac:spMkLst>
        </pc:spChg>
        <pc:spChg chg="mod">
          <ac:chgData name="Sotuyo, Santiago" userId="16a26127-7d0b-4f4a-aa7f-65611e91b756" providerId="ADAL" clId="{ADD59252-64F0-4706-8A22-92B3F41EB255}" dt="2022-08-31T08:01:45.696" v="1984" actId="14100"/>
          <ac:spMkLst>
            <pc:docMk/>
            <pc:sldMk cId="890263769" sldId="1877"/>
            <ac:spMk id="6" creationId="{EA89FDCE-1F42-44E3-900B-12C00A298F8B}"/>
          </ac:spMkLst>
        </pc:spChg>
      </pc:sldChg>
      <pc:sldChg chg="addSp modSp mod">
        <pc:chgData name="Sotuyo, Santiago" userId="16a26127-7d0b-4f4a-aa7f-65611e91b756" providerId="ADAL" clId="{ADD59252-64F0-4706-8A22-92B3F41EB255}" dt="2022-08-26T03:49:15.978" v="1924" actId="1076"/>
        <pc:sldMkLst>
          <pc:docMk/>
          <pc:sldMk cId="396759201" sldId="2134804075"/>
        </pc:sldMkLst>
        <pc:spChg chg="add mod">
          <ac:chgData name="Sotuyo, Santiago" userId="16a26127-7d0b-4f4a-aa7f-65611e91b756" providerId="ADAL" clId="{ADD59252-64F0-4706-8A22-92B3F41EB255}" dt="2022-08-26T03:48:40.797" v="1920" actId="207"/>
          <ac:spMkLst>
            <pc:docMk/>
            <pc:sldMk cId="396759201" sldId="2134804075"/>
            <ac:spMk id="5" creationId="{F4C3E23A-0F35-410E-B430-8D5071E96A56}"/>
          </ac:spMkLst>
        </pc:spChg>
        <pc:spChg chg="mod">
          <ac:chgData name="Sotuyo, Santiago" userId="16a26127-7d0b-4f4a-aa7f-65611e91b756" providerId="ADAL" clId="{ADD59252-64F0-4706-8A22-92B3F41EB255}" dt="2022-08-25T19:24:21.922" v="2"/>
          <ac:spMkLst>
            <pc:docMk/>
            <pc:sldMk cId="396759201" sldId="2134804075"/>
            <ac:spMk id="14" creationId="{CDADE9DD-8622-4EE2-B3E6-298D065915EF}"/>
          </ac:spMkLst>
        </pc:spChg>
        <pc:spChg chg="mod">
          <ac:chgData name="Sotuyo, Santiago" userId="16a26127-7d0b-4f4a-aa7f-65611e91b756" providerId="ADAL" clId="{ADD59252-64F0-4706-8A22-92B3F41EB255}" dt="2022-08-25T19:24:35.334" v="3"/>
          <ac:spMkLst>
            <pc:docMk/>
            <pc:sldMk cId="396759201" sldId="2134804075"/>
            <ac:spMk id="15" creationId="{A5BFB452-173A-4CC1-BA1F-B25BBC9AF015}"/>
          </ac:spMkLst>
        </pc:spChg>
        <pc:picChg chg="add mod">
          <ac:chgData name="Sotuyo, Santiago" userId="16a26127-7d0b-4f4a-aa7f-65611e91b756" providerId="ADAL" clId="{ADD59252-64F0-4706-8A22-92B3F41EB255}" dt="2022-08-26T03:49:15.978" v="1924" actId="1076"/>
          <ac:picMkLst>
            <pc:docMk/>
            <pc:sldMk cId="396759201" sldId="2134804075"/>
            <ac:picMk id="6" creationId="{D80E7068-B166-40FD-ABCF-CE52DAD30F69}"/>
          </ac:picMkLst>
        </pc:picChg>
      </pc:sldChg>
      <pc:sldChg chg="modSp mod">
        <pc:chgData name="Sotuyo, Santiago" userId="16a26127-7d0b-4f4a-aa7f-65611e91b756" providerId="ADAL" clId="{ADD59252-64F0-4706-8A22-92B3F41EB255}" dt="2022-08-25T23:42:42.920" v="566" actId="20577"/>
        <pc:sldMkLst>
          <pc:docMk/>
          <pc:sldMk cId="511112277" sldId="2134804079"/>
        </pc:sldMkLst>
        <pc:spChg chg="mod">
          <ac:chgData name="Sotuyo, Santiago" userId="16a26127-7d0b-4f4a-aa7f-65611e91b756" providerId="ADAL" clId="{ADD59252-64F0-4706-8A22-92B3F41EB255}" dt="2022-08-25T23:34:04.427" v="489" actId="20577"/>
          <ac:spMkLst>
            <pc:docMk/>
            <pc:sldMk cId="511112277" sldId="2134804079"/>
            <ac:spMk id="2" creationId="{3A38A3A9-D454-4DD5-96AF-4641329E336F}"/>
          </ac:spMkLst>
        </pc:spChg>
        <pc:spChg chg="mod">
          <ac:chgData name="Sotuyo, Santiago" userId="16a26127-7d0b-4f4a-aa7f-65611e91b756" providerId="ADAL" clId="{ADD59252-64F0-4706-8A22-92B3F41EB255}" dt="2022-08-25T23:36:38.636" v="509" actId="20577"/>
          <ac:spMkLst>
            <pc:docMk/>
            <pc:sldMk cId="511112277" sldId="2134804079"/>
            <ac:spMk id="23" creationId="{FC55D2A0-D13C-4199-B80E-0065F38A13DD}"/>
          </ac:spMkLst>
        </pc:spChg>
        <pc:spChg chg="mod">
          <ac:chgData name="Sotuyo, Santiago" userId="16a26127-7d0b-4f4a-aa7f-65611e91b756" providerId="ADAL" clId="{ADD59252-64F0-4706-8A22-92B3F41EB255}" dt="2022-08-25T23:42:42.920" v="566" actId="20577"/>
          <ac:spMkLst>
            <pc:docMk/>
            <pc:sldMk cId="511112277" sldId="2134804079"/>
            <ac:spMk id="36" creationId="{28369360-520B-DD41-9F62-1C5714925A86}"/>
          </ac:spMkLst>
        </pc:spChg>
        <pc:spChg chg="mod">
          <ac:chgData name="Sotuyo, Santiago" userId="16a26127-7d0b-4f4a-aa7f-65611e91b756" providerId="ADAL" clId="{ADD59252-64F0-4706-8A22-92B3F41EB255}" dt="2022-08-25T23:37:55.777" v="519" actId="20577"/>
          <ac:spMkLst>
            <pc:docMk/>
            <pc:sldMk cId="511112277" sldId="2134804079"/>
            <ac:spMk id="41" creationId="{0697B808-5016-3E4A-BFAF-CBEA0FF91FA4}"/>
          </ac:spMkLst>
        </pc:spChg>
        <pc:spChg chg="mod">
          <ac:chgData name="Sotuyo, Santiago" userId="16a26127-7d0b-4f4a-aa7f-65611e91b756" providerId="ADAL" clId="{ADD59252-64F0-4706-8A22-92B3F41EB255}" dt="2022-08-25T23:39:09.098" v="526" actId="20577"/>
          <ac:spMkLst>
            <pc:docMk/>
            <pc:sldMk cId="511112277" sldId="2134804079"/>
            <ac:spMk id="42" creationId="{279949F0-39B1-2F4F-894F-BB3A0B4F1132}"/>
          </ac:spMkLst>
        </pc:spChg>
        <pc:spChg chg="mod">
          <ac:chgData name="Sotuyo, Santiago" userId="16a26127-7d0b-4f4a-aa7f-65611e91b756" providerId="ADAL" clId="{ADD59252-64F0-4706-8A22-92B3F41EB255}" dt="2022-08-25T23:40:51.887" v="547" actId="20577"/>
          <ac:spMkLst>
            <pc:docMk/>
            <pc:sldMk cId="511112277" sldId="2134804079"/>
            <ac:spMk id="46" creationId="{2E610889-FD41-0241-9A9B-AD682D80B9DB}"/>
          </ac:spMkLst>
        </pc:spChg>
        <pc:spChg chg="mod">
          <ac:chgData name="Sotuyo, Santiago" userId="16a26127-7d0b-4f4a-aa7f-65611e91b756" providerId="ADAL" clId="{ADD59252-64F0-4706-8A22-92B3F41EB255}" dt="2022-08-25T23:34:22.299" v="490"/>
          <ac:spMkLst>
            <pc:docMk/>
            <pc:sldMk cId="511112277" sldId="2134804079"/>
            <ac:spMk id="50" creationId="{58B00D2E-E893-4B47-97A4-37439EDA5A66}"/>
          </ac:spMkLst>
        </pc:spChg>
        <pc:spChg chg="mod">
          <ac:chgData name="Sotuyo, Santiago" userId="16a26127-7d0b-4f4a-aa7f-65611e91b756" providerId="ADAL" clId="{ADD59252-64F0-4706-8A22-92B3F41EB255}" dt="2022-08-25T23:36:28.188" v="504" actId="1076"/>
          <ac:spMkLst>
            <pc:docMk/>
            <pc:sldMk cId="511112277" sldId="2134804079"/>
            <ac:spMk id="51" creationId="{E3FDFD27-624D-BD4C-A7A9-F2C14AC5538E}"/>
          </ac:spMkLst>
        </pc:spChg>
        <pc:spChg chg="mod">
          <ac:chgData name="Sotuyo, Santiago" userId="16a26127-7d0b-4f4a-aa7f-65611e91b756" providerId="ADAL" clId="{ADD59252-64F0-4706-8A22-92B3F41EB255}" dt="2022-08-25T23:34:33.868" v="493" actId="20577"/>
          <ac:spMkLst>
            <pc:docMk/>
            <pc:sldMk cId="511112277" sldId="2134804079"/>
            <ac:spMk id="52" creationId="{2BFCD712-21C2-D54A-A49A-B8872EA41789}"/>
          </ac:spMkLst>
        </pc:spChg>
        <pc:spChg chg="mod">
          <ac:chgData name="Sotuyo, Santiago" userId="16a26127-7d0b-4f4a-aa7f-65611e91b756" providerId="ADAL" clId="{ADD59252-64F0-4706-8A22-92B3F41EB255}" dt="2022-08-25T23:42:26.119" v="553" actId="1076"/>
          <ac:spMkLst>
            <pc:docMk/>
            <pc:sldMk cId="511112277" sldId="2134804079"/>
            <ac:spMk id="53" creationId="{6F1B6D05-72DE-EB42-BD00-D0B7E5327FBD}"/>
          </ac:spMkLst>
        </pc:spChg>
        <pc:spChg chg="mod">
          <ac:chgData name="Sotuyo, Santiago" userId="16a26127-7d0b-4f4a-aa7f-65611e91b756" providerId="ADAL" clId="{ADD59252-64F0-4706-8A22-92B3F41EB255}" dt="2022-08-25T23:37:01.418" v="510"/>
          <ac:spMkLst>
            <pc:docMk/>
            <pc:sldMk cId="511112277" sldId="2134804079"/>
            <ac:spMk id="61" creationId="{194BE457-095A-1C4A-BC10-2CBB554D05B2}"/>
          </ac:spMkLst>
        </pc:spChg>
        <pc:spChg chg="mod">
          <ac:chgData name="Sotuyo, Santiago" userId="16a26127-7d0b-4f4a-aa7f-65611e91b756" providerId="ADAL" clId="{ADD59252-64F0-4706-8A22-92B3F41EB255}" dt="2022-08-25T23:37:13.946" v="512" actId="20577"/>
          <ac:spMkLst>
            <pc:docMk/>
            <pc:sldMk cId="511112277" sldId="2134804079"/>
            <ac:spMk id="62" creationId="{C7FEA47F-65F8-0945-9E12-D3B1B1E6CE06}"/>
          </ac:spMkLst>
        </pc:spChg>
        <pc:spChg chg="mod">
          <ac:chgData name="Sotuyo, Santiago" userId="16a26127-7d0b-4f4a-aa7f-65611e91b756" providerId="ADAL" clId="{ADD59252-64F0-4706-8A22-92B3F41EB255}" dt="2022-08-25T23:37:26.954" v="515" actId="20577"/>
          <ac:spMkLst>
            <pc:docMk/>
            <pc:sldMk cId="511112277" sldId="2134804079"/>
            <ac:spMk id="63" creationId="{ED57247B-BC24-BC42-8FB8-4EFA1E60B295}"/>
          </ac:spMkLst>
        </pc:spChg>
      </pc:sldChg>
      <pc:sldChg chg="modSp del mod ord modShow">
        <pc:chgData name="Sotuyo, Santiago" userId="16a26127-7d0b-4f4a-aa7f-65611e91b756" providerId="ADAL" clId="{ADD59252-64F0-4706-8A22-92B3F41EB255}" dt="2022-08-26T01:24:50.160" v="804" actId="47"/>
        <pc:sldMkLst>
          <pc:docMk/>
          <pc:sldMk cId="1508736084" sldId="2134804094"/>
        </pc:sldMkLst>
        <pc:spChg chg="mod">
          <ac:chgData name="Sotuyo, Santiago" userId="16a26127-7d0b-4f4a-aa7f-65611e91b756" providerId="ADAL" clId="{ADD59252-64F0-4706-8A22-92B3F41EB255}" dt="2022-08-26T00:35:48.996" v="701" actId="14100"/>
          <ac:spMkLst>
            <pc:docMk/>
            <pc:sldMk cId="1508736084" sldId="2134804094"/>
            <ac:spMk id="49" creationId="{DE7BB293-D2EE-C349-A085-8001F596361E}"/>
          </ac:spMkLst>
        </pc:spChg>
        <pc:spChg chg="mod">
          <ac:chgData name="Sotuyo, Santiago" userId="16a26127-7d0b-4f4a-aa7f-65611e91b756" providerId="ADAL" clId="{ADD59252-64F0-4706-8A22-92B3F41EB255}" dt="2022-08-26T00:36:32.901" v="720" actId="6549"/>
          <ac:spMkLst>
            <pc:docMk/>
            <pc:sldMk cId="1508736084" sldId="2134804094"/>
            <ac:spMk id="51" creationId="{243B701D-CC01-E04B-B98A-C984B453CDA9}"/>
          </ac:spMkLst>
        </pc:spChg>
        <pc:spChg chg="mod">
          <ac:chgData name="Sotuyo, Santiago" userId="16a26127-7d0b-4f4a-aa7f-65611e91b756" providerId="ADAL" clId="{ADD59252-64F0-4706-8A22-92B3F41EB255}" dt="2022-08-26T00:36:15.620" v="715" actId="6549"/>
          <ac:spMkLst>
            <pc:docMk/>
            <pc:sldMk cId="1508736084" sldId="2134804094"/>
            <ac:spMk id="52" creationId="{B95094EB-EA25-6C43-B594-3E7F3F1DD5B7}"/>
          </ac:spMkLst>
        </pc:spChg>
        <pc:spChg chg="mod">
          <ac:chgData name="Sotuyo, Santiago" userId="16a26127-7d0b-4f4a-aa7f-65611e91b756" providerId="ADAL" clId="{ADD59252-64F0-4706-8A22-92B3F41EB255}" dt="2022-08-26T00:36:08.470" v="712"/>
          <ac:spMkLst>
            <pc:docMk/>
            <pc:sldMk cId="1508736084" sldId="2134804094"/>
            <ac:spMk id="57" creationId="{E61E6865-4F06-6A4B-BD10-D658A1CA9F5B}"/>
          </ac:spMkLst>
        </pc:spChg>
        <pc:spChg chg="mod">
          <ac:chgData name="Sotuyo, Santiago" userId="16a26127-7d0b-4f4a-aa7f-65611e91b756" providerId="ADAL" clId="{ADD59252-64F0-4706-8A22-92B3F41EB255}" dt="2022-08-26T00:36:03.827" v="711"/>
          <ac:spMkLst>
            <pc:docMk/>
            <pc:sldMk cId="1508736084" sldId="2134804094"/>
            <ac:spMk id="58" creationId="{474802DE-459F-B349-9578-4E94EE521448}"/>
          </ac:spMkLst>
        </pc:spChg>
        <pc:spChg chg="mod">
          <ac:chgData name="Sotuyo, Santiago" userId="16a26127-7d0b-4f4a-aa7f-65611e91b756" providerId="ADAL" clId="{ADD59252-64F0-4706-8A22-92B3F41EB255}" dt="2022-08-26T00:35:54.290" v="710" actId="20577"/>
          <ac:spMkLst>
            <pc:docMk/>
            <pc:sldMk cId="1508736084" sldId="2134804094"/>
            <ac:spMk id="59" creationId="{599F9E65-C9D7-3A40-B2ED-D5A5F843587B}"/>
          </ac:spMkLst>
        </pc:spChg>
        <pc:spChg chg="mod">
          <ac:chgData name="Sotuyo, Santiago" userId="16a26127-7d0b-4f4a-aa7f-65611e91b756" providerId="ADAL" clId="{ADD59252-64F0-4706-8A22-92B3F41EB255}" dt="2022-08-26T00:36:34.482" v="721" actId="1076"/>
          <ac:spMkLst>
            <pc:docMk/>
            <pc:sldMk cId="1508736084" sldId="2134804094"/>
            <ac:spMk id="155" creationId="{FC8AC7E4-50AA-254E-BCC2-3A8A4C20BD66}"/>
          </ac:spMkLst>
        </pc:spChg>
      </pc:sldChg>
      <pc:sldChg chg="addSp delSp modSp del mod delAnim modAnim">
        <pc:chgData name="Sotuyo, Santiago" userId="16a26127-7d0b-4f4a-aa7f-65611e91b756" providerId="ADAL" clId="{ADD59252-64F0-4706-8A22-92B3F41EB255}" dt="2022-08-26T01:09:23.244" v="736" actId="47"/>
        <pc:sldMkLst>
          <pc:docMk/>
          <pc:sldMk cId="3974918345" sldId="2134804095"/>
        </pc:sldMkLst>
        <pc:spChg chg="mod">
          <ac:chgData name="Sotuyo, Santiago" userId="16a26127-7d0b-4f4a-aa7f-65611e91b756" providerId="ADAL" clId="{ADD59252-64F0-4706-8A22-92B3F41EB255}" dt="2022-08-25T23:52:45.484" v="631" actId="20577"/>
          <ac:spMkLst>
            <pc:docMk/>
            <pc:sldMk cId="3974918345" sldId="2134804095"/>
            <ac:spMk id="4" creationId="{2668E156-E694-4608-A752-09FA213201CF}"/>
          </ac:spMkLst>
        </pc:spChg>
        <pc:spChg chg="mod">
          <ac:chgData name="Sotuyo, Santiago" userId="16a26127-7d0b-4f4a-aa7f-65611e91b756" providerId="ADAL" clId="{ADD59252-64F0-4706-8A22-92B3F41EB255}" dt="2022-08-25T23:56:54.417" v="673" actId="20577"/>
          <ac:spMkLst>
            <pc:docMk/>
            <pc:sldMk cId="3974918345" sldId="2134804095"/>
            <ac:spMk id="7" creationId="{81EEE92E-5B99-824E-B12D-5500E339CEAF}"/>
          </ac:spMkLst>
        </pc:spChg>
        <pc:spChg chg="mod">
          <ac:chgData name="Sotuyo, Santiago" userId="16a26127-7d0b-4f4a-aa7f-65611e91b756" providerId="ADAL" clId="{ADD59252-64F0-4706-8A22-92B3F41EB255}" dt="2022-08-25T23:56:36.669" v="666" actId="1076"/>
          <ac:spMkLst>
            <pc:docMk/>
            <pc:sldMk cId="3974918345" sldId="2134804095"/>
            <ac:spMk id="42" creationId="{38EA4F36-D424-4796-9DB4-29AEFC493EE3}"/>
          </ac:spMkLst>
        </pc:spChg>
        <pc:spChg chg="mod">
          <ac:chgData name="Sotuyo, Santiago" userId="16a26127-7d0b-4f4a-aa7f-65611e91b756" providerId="ADAL" clId="{ADD59252-64F0-4706-8A22-92B3F41EB255}" dt="2022-08-25T23:57:04.171" v="676" actId="6549"/>
          <ac:spMkLst>
            <pc:docMk/>
            <pc:sldMk cId="3974918345" sldId="2134804095"/>
            <ac:spMk id="49" creationId="{8A5FE8A4-AD66-9743-87A8-EDCBFD125968}"/>
          </ac:spMkLst>
        </pc:spChg>
        <pc:spChg chg="mod">
          <ac:chgData name="Sotuyo, Santiago" userId="16a26127-7d0b-4f4a-aa7f-65611e91b756" providerId="ADAL" clId="{ADD59252-64F0-4706-8A22-92B3F41EB255}" dt="2022-08-25T23:57:07.623" v="677"/>
          <ac:spMkLst>
            <pc:docMk/>
            <pc:sldMk cId="3974918345" sldId="2134804095"/>
            <ac:spMk id="50" creationId="{BCA5FDF3-C7C7-C74C-B777-81BB5BDFCA84}"/>
          </ac:spMkLst>
        </pc:spChg>
        <pc:spChg chg="mod">
          <ac:chgData name="Sotuyo, Santiago" userId="16a26127-7d0b-4f4a-aa7f-65611e91b756" providerId="ADAL" clId="{ADD59252-64F0-4706-8A22-92B3F41EB255}" dt="2022-08-25T23:57:12.445" v="678"/>
          <ac:spMkLst>
            <pc:docMk/>
            <pc:sldMk cId="3974918345" sldId="2134804095"/>
            <ac:spMk id="51" creationId="{CD77C7EE-AA8F-3E4F-AA71-635FFE0710E5}"/>
          </ac:spMkLst>
        </pc:spChg>
        <pc:spChg chg="mod">
          <ac:chgData name="Sotuyo, Santiago" userId="16a26127-7d0b-4f4a-aa7f-65611e91b756" providerId="ADAL" clId="{ADD59252-64F0-4706-8A22-92B3F41EB255}" dt="2022-08-25T23:57:16.702" v="679"/>
          <ac:spMkLst>
            <pc:docMk/>
            <pc:sldMk cId="3974918345" sldId="2134804095"/>
            <ac:spMk id="52" creationId="{582925C1-47B1-574F-B21F-57463DB308C5}"/>
          </ac:spMkLst>
        </pc:spChg>
        <pc:spChg chg="mod">
          <ac:chgData name="Sotuyo, Santiago" userId="16a26127-7d0b-4f4a-aa7f-65611e91b756" providerId="ADAL" clId="{ADD59252-64F0-4706-8A22-92B3F41EB255}" dt="2022-08-25T23:56:48.686" v="667"/>
          <ac:spMkLst>
            <pc:docMk/>
            <pc:sldMk cId="3974918345" sldId="2134804095"/>
            <ac:spMk id="54" creationId="{5AD42506-C170-41E2-9490-161D3F522610}"/>
          </ac:spMkLst>
        </pc:spChg>
        <pc:spChg chg="mod">
          <ac:chgData name="Sotuyo, Santiago" userId="16a26127-7d0b-4f4a-aa7f-65611e91b756" providerId="ADAL" clId="{ADD59252-64F0-4706-8A22-92B3F41EB255}" dt="2022-08-25T23:57:22.395" v="680"/>
          <ac:spMkLst>
            <pc:docMk/>
            <pc:sldMk cId="3974918345" sldId="2134804095"/>
            <ac:spMk id="57" creationId="{3E9C6DBB-708C-7649-9470-3745F5E813D9}"/>
          </ac:spMkLst>
        </pc:spChg>
        <pc:spChg chg="mod">
          <ac:chgData name="Sotuyo, Santiago" userId="16a26127-7d0b-4f4a-aa7f-65611e91b756" providerId="ADAL" clId="{ADD59252-64F0-4706-8A22-92B3F41EB255}" dt="2022-08-25T23:57:27.610" v="681"/>
          <ac:spMkLst>
            <pc:docMk/>
            <pc:sldMk cId="3974918345" sldId="2134804095"/>
            <ac:spMk id="58" creationId="{B49BE35C-6CCC-3749-9561-B4BB7B11A9A8}"/>
          </ac:spMkLst>
        </pc:spChg>
        <pc:spChg chg="mod">
          <ac:chgData name="Sotuyo, Santiago" userId="16a26127-7d0b-4f4a-aa7f-65611e91b756" providerId="ADAL" clId="{ADD59252-64F0-4706-8A22-92B3F41EB255}" dt="2022-08-25T23:57:31.635" v="682"/>
          <ac:spMkLst>
            <pc:docMk/>
            <pc:sldMk cId="3974918345" sldId="2134804095"/>
            <ac:spMk id="59" creationId="{71F42B92-37A9-334D-83A3-79AD16B0E498}"/>
          </ac:spMkLst>
        </pc:spChg>
        <pc:spChg chg="add mod">
          <ac:chgData name="Sotuyo, Santiago" userId="16a26127-7d0b-4f4a-aa7f-65611e91b756" providerId="ADAL" clId="{ADD59252-64F0-4706-8A22-92B3F41EB255}" dt="2022-08-26T00:35:29.486" v="693"/>
          <ac:spMkLst>
            <pc:docMk/>
            <pc:sldMk cId="3974918345" sldId="2134804095"/>
            <ac:spMk id="61" creationId="{E07FCC5C-336F-40A0-82EF-380101EB9245}"/>
          </ac:spMkLst>
        </pc:spChg>
        <pc:spChg chg="add mod">
          <ac:chgData name="Sotuyo, Santiago" userId="16a26127-7d0b-4f4a-aa7f-65611e91b756" providerId="ADAL" clId="{ADD59252-64F0-4706-8A22-92B3F41EB255}" dt="2022-08-26T00:35:36.892" v="694"/>
          <ac:spMkLst>
            <pc:docMk/>
            <pc:sldMk cId="3974918345" sldId="2134804095"/>
            <ac:spMk id="62" creationId="{3E9038E3-5BEB-4BDA-861A-88385B16E142}"/>
          </ac:spMkLst>
        </pc:spChg>
        <pc:spChg chg="add del mod">
          <ac:chgData name="Sotuyo, Santiago" userId="16a26127-7d0b-4f4a-aa7f-65611e91b756" providerId="ADAL" clId="{ADD59252-64F0-4706-8A22-92B3F41EB255}" dt="2022-08-26T00:37:35.275" v="725" actId="478"/>
          <ac:spMkLst>
            <pc:docMk/>
            <pc:sldMk cId="3974918345" sldId="2134804095"/>
            <ac:spMk id="64" creationId="{1874E928-89A3-435D-82CE-AEBEFFA38620}"/>
          </ac:spMkLst>
        </pc:spChg>
        <pc:spChg chg="add mod">
          <ac:chgData name="Sotuyo, Santiago" userId="16a26127-7d0b-4f4a-aa7f-65611e91b756" providerId="ADAL" clId="{ADD59252-64F0-4706-8A22-92B3F41EB255}" dt="2022-08-26T00:37:24.681" v="724"/>
          <ac:spMkLst>
            <pc:docMk/>
            <pc:sldMk cId="3974918345" sldId="2134804095"/>
            <ac:spMk id="67" creationId="{BE5120FF-12D3-4C2C-AE65-411D7B712A63}"/>
          </ac:spMkLst>
        </pc:spChg>
        <pc:spChg chg="add mod">
          <ac:chgData name="Sotuyo, Santiago" userId="16a26127-7d0b-4f4a-aa7f-65611e91b756" providerId="ADAL" clId="{ADD59252-64F0-4706-8A22-92B3F41EB255}" dt="2022-08-26T00:37:24.681" v="724"/>
          <ac:spMkLst>
            <pc:docMk/>
            <pc:sldMk cId="3974918345" sldId="2134804095"/>
            <ac:spMk id="68" creationId="{9420DB4A-2262-4607-B0C8-C963FE7BC3DA}"/>
          </ac:spMkLst>
        </pc:spChg>
        <pc:spChg chg="add mod">
          <ac:chgData name="Sotuyo, Santiago" userId="16a26127-7d0b-4f4a-aa7f-65611e91b756" providerId="ADAL" clId="{ADD59252-64F0-4706-8A22-92B3F41EB255}" dt="2022-08-26T00:37:24.681" v="724"/>
          <ac:spMkLst>
            <pc:docMk/>
            <pc:sldMk cId="3974918345" sldId="2134804095"/>
            <ac:spMk id="69" creationId="{F229E27D-7ADF-4DD0-B918-3BA16B860765}"/>
          </ac:spMkLst>
        </pc:spChg>
        <pc:spChg chg="add mod">
          <ac:chgData name="Sotuyo, Santiago" userId="16a26127-7d0b-4f4a-aa7f-65611e91b756" providerId="ADAL" clId="{ADD59252-64F0-4706-8A22-92B3F41EB255}" dt="2022-08-26T00:37:24.681" v="724"/>
          <ac:spMkLst>
            <pc:docMk/>
            <pc:sldMk cId="3974918345" sldId="2134804095"/>
            <ac:spMk id="70" creationId="{0AA3EC5D-D4CE-4408-9291-5D7E49504F62}"/>
          </ac:spMkLst>
        </pc:spChg>
        <pc:spChg chg="add mod">
          <ac:chgData name="Sotuyo, Santiago" userId="16a26127-7d0b-4f4a-aa7f-65611e91b756" providerId="ADAL" clId="{ADD59252-64F0-4706-8A22-92B3F41EB255}" dt="2022-08-26T00:37:24.681" v="724"/>
          <ac:spMkLst>
            <pc:docMk/>
            <pc:sldMk cId="3974918345" sldId="2134804095"/>
            <ac:spMk id="71" creationId="{B05E3078-4B94-4801-B2D7-7D5EB27CD753}"/>
          </ac:spMkLst>
        </pc:spChg>
        <pc:spChg chg="add mod">
          <ac:chgData name="Sotuyo, Santiago" userId="16a26127-7d0b-4f4a-aa7f-65611e91b756" providerId="ADAL" clId="{ADD59252-64F0-4706-8A22-92B3F41EB255}" dt="2022-08-26T00:37:24.681" v="724"/>
          <ac:spMkLst>
            <pc:docMk/>
            <pc:sldMk cId="3974918345" sldId="2134804095"/>
            <ac:spMk id="72" creationId="{8979DEE9-D449-4AD9-9F34-FD8F086D328B}"/>
          </ac:spMkLst>
        </pc:spChg>
        <pc:spChg chg="add mod">
          <ac:chgData name="Sotuyo, Santiago" userId="16a26127-7d0b-4f4a-aa7f-65611e91b756" providerId="ADAL" clId="{ADD59252-64F0-4706-8A22-92B3F41EB255}" dt="2022-08-26T00:37:24.681" v="724"/>
          <ac:spMkLst>
            <pc:docMk/>
            <pc:sldMk cId="3974918345" sldId="2134804095"/>
            <ac:spMk id="73" creationId="{B8C773AA-E5B5-4944-BC1F-628E7B8E9BCD}"/>
          </ac:spMkLst>
        </pc:spChg>
        <pc:spChg chg="mod">
          <ac:chgData name="Sotuyo, Santiago" userId="16a26127-7d0b-4f4a-aa7f-65611e91b756" providerId="ADAL" clId="{ADD59252-64F0-4706-8A22-92B3F41EB255}" dt="2022-08-25T23:53:09.401" v="632"/>
          <ac:spMkLst>
            <pc:docMk/>
            <pc:sldMk cId="3974918345" sldId="2134804095"/>
            <ac:spMk id="78" creationId="{80FADBAD-3AA2-9F4E-B80A-01EFDC63E491}"/>
          </ac:spMkLst>
        </pc:spChg>
        <pc:spChg chg="mod">
          <ac:chgData name="Sotuyo, Santiago" userId="16a26127-7d0b-4f4a-aa7f-65611e91b756" providerId="ADAL" clId="{ADD59252-64F0-4706-8A22-92B3F41EB255}" dt="2022-08-25T23:53:23.429" v="633"/>
          <ac:spMkLst>
            <pc:docMk/>
            <pc:sldMk cId="3974918345" sldId="2134804095"/>
            <ac:spMk id="79" creationId="{86B14CE9-D190-7545-A838-562BA7E8CEE1}"/>
          </ac:spMkLst>
        </pc:spChg>
        <pc:spChg chg="mod">
          <ac:chgData name="Sotuyo, Santiago" userId="16a26127-7d0b-4f4a-aa7f-65611e91b756" providerId="ADAL" clId="{ADD59252-64F0-4706-8A22-92B3F41EB255}" dt="2022-08-25T23:53:35.233" v="634"/>
          <ac:spMkLst>
            <pc:docMk/>
            <pc:sldMk cId="3974918345" sldId="2134804095"/>
            <ac:spMk id="80" creationId="{14513861-B563-4A42-8DE9-717EC3C0944D}"/>
          </ac:spMkLst>
        </pc:spChg>
        <pc:spChg chg="mod">
          <ac:chgData name="Sotuyo, Santiago" userId="16a26127-7d0b-4f4a-aa7f-65611e91b756" providerId="ADAL" clId="{ADD59252-64F0-4706-8A22-92B3F41EB255}" dt="2022-08-25T23:54:42.447" v="637" actId="14100"/>
          <ac:spMkLst>
            <pc:docMk/>
            <pc:sldMk cId="3974918345" sldId="2134804095"/>
            <ac:spMk id="81" creationId="{7A07AC26-D3CB-304A-B2F3-87120B01AF41}"/>
          </ac:spMkLst>
        </pc:spChg>
        <pc:spChg chg="mod">
          <ac:chgData name="Sotuyo, Santiago" userId="16a26127-7d0b-4f4a-aa7f-65611e91b756" providerId="ADAL" clId="{ADD59252-64F0-4706-8A22-92B3F41EB255}" dt="2022-08-25T23:55:31.999" v="661" actId="14100"/>
          <ac:spMkLst>
            <pc:docMk/>
            <pc:sldMk cId="3974918345" sldId="2134804095"/>
            <ac:spMk id="82" creationId="{936100C1-B863-9C45-808D-1B10CD39BBD2}"/>
          </ac:spMkLst>
        </pc:spChg>
        <pc:spChg chg="mod">
          <ac:chgData name="Sotuyo, Santiago" userId="16a26127-7d0b-4f4a-aa7f-65611e91b756" providerId="ADAL" clId="{ADD59252-64F0-4706-8A22-92B3F41EB255}" dt="2022-08-25T23:56:13.374" v="664" actId="14100"/>
          <ac:spMkLst>
            <pc:docMk/>
            <pc:sldMk cId="3974918345" sldId="2134804095"/>
            <ac:spMk id="83" creationId="{B46F4FB1-9E29-7349-B957-5594DB612313}"/>
          </ac:spMkLst>
        </pc:spChg>
        <pc:spChg chg="mod">
          <ac:chgData name="Sotuyo, Santiago" userId="16a26127-7d0b-4f4a-aa7f-65611e91b756" providerId="ADAL" clId="{ADD59252-64F0-4706-8A22-92B3F41EB255}" dt="2022-08-26T00:37:24.681" v="724"/>
          <ac:spMkLst>
            <pc:docMk/>
            <pc:sldMk cId="3974918345" sldId="2134804095"/>
            <ac:spMk id="93" creationId="{6CB29928-9D5B-4489-BCEE-2FA4BCEB7B80}"/>
          </ac:spMkLst>
        </pc:spChg>
        <pc:spChg chg="mod">
          <ac:chgData name="Sotuyo, Santiago" userId="16a26127-7d0b-4f4a-aa7f-65611e91b756" providerId="ADAL" clId="{ADD59252-64F0-4706-8A22-92B3F41EB255}" dt="2022-08-26T00:37:24.681" v="724"/>
          <ac:spMkLst>
            <pc:docMk/>
            <pc:sldMk cId="3974918345" sldId="2134804095"/>
            <ac:spMk id="94" creationId="{6B563C58-10EF-41C2-9895-45149424C789}"/>
          </ac:spMkLst>
        </pc:spChg>
        <pc:spChg chg="mod">
          <ac:chgData name="Sotuyo, Santiago" userId="16a26127-7d0b-4f4a-aa7f-65611e91b756" providerId="ADAL" clId="{ADD59252-64F0-4706-8A22-92B3F41EB255}" dt="2022-08-26T00:37:24.681" v="724"/>
          <ac:spMkLst>
            <pc:docMk/>
            <pc:sldMk cId="3974918345" sldId="2134804095"/>
            <ac:spMk id="96" creationId="{23E70760-0326-49C8-B577-672FA4CA1B7C}"/>
          </ac:spMkLst>
        </pc:spChg>
        <pc:spChg chg="mod">
          <ac:chgData name="Sotuyo, Santiago" userId="16a26127-7d0b-4f4a-aa7f-65611e91b756" providerId="ADAL" clId="{ADD59252-64F0-4706-8A22-92B3F41EB255}" dt="2022-08-26T00:37:24.681" v="724"/>
          <ac:spMkLst>
            <pc:docMk/>
            <pc:sldMk cId="3974918345" sldId="2134804095"/>
            <ac:spMk id="97" creationId="{0019BBFA-DBA1-4E97-906B-59F8E828AAE8}"/>
          </ac:spMkLst>
        </pc:spChg>
        <pc:spChg chg="mod">
          <ac:chgData name="Sotuyo, Santiago" userId="16a26127-7d0b-4f4a-aa7f-65611e91b756" providerId="ADAL" clId="{ADD59252-64F0-4706-8A22-92B3F41EB255}" dt="2022-08-26T00:37:24.681" v="724"/>
          <ac:spMkLst>
            <pc:docMk/>
            <pc:sldMk cId="3974918345" sldId="2134804095"/>
            <ac:spMk id="99" creationId="{43FAD9CE-0E67-41AA-A184-8EB83471238D}"/>
          </ac:spMkLst>
        </pc:spChg>
        <pc:spChg chg="mod">
          <ac:chgData name="Sotuyo, Santiago" userId="16a26127-7d0b-4f4a-aa7f-65611e91b756" providerId="ADAL" clId="{ADD59252-64F0-4706-8A22-92B3F41EB255}" dt="2022-08-26T00:37:24.681" v="724"/>
          <ac:spMkLst>
            <pc:docMk/>
            <pc:sldMk cId="3974918345" sldId="2134804095"/>
            <ac:spMk id="100" creationId="{A1914458-AD5B-449F-A501-247D5ECA6334}"/>
          </ac:spMkLst>
        </pc:spChg>
        <pc:spChg chg="mod">
          <ac:chgData name="Sotuyo, Santiago" userId="16a26127-7d0b-4f4a-aa7f-65611e91b756" providerId="ADAL" clId="{ADD59252-64F0-4706-8A22-92B3F41EB255}" dt="2022-08-26T00:37:24.681" v="724"/>
          <ac:spMkLst>
            <pc:docMk/>
            <pc:sldMk cId="3974918345" sldId="2134804095"/>
            <ac:spMk id="102" creationId="{676023A5-AF73-410E-A440-84FF85711843}"/>
          </ac:spMkLst>
        </pc:spChg>
        <pc:spChg chg="mod">
          <ac:chgData name="Sotuyo, Santiago" userId="16a26127-7d0b-4f4a-aa7f-65611e91b756" providerId="ADAL" clId="{ADD59252-64F0-4706-8A22-92B3F41EB255}" dt="2022-08-26T00:37:24.681" v="724"/>
          <ac:spMkLst>
            <pc:docMk/>
            <pc:sldMk cId="3974918345" sldId="2134804095"/>
            <ac:spMk id="103" creationId="{1C85F029-BB73-409B-B68E-980897965D34}"/>
          </ac:spMkLst>
        </pc:spChg>
        <pc:spChg chg="mod">
          <ac:chgData name="Sotuyo, Santiago" userId="16a26127-7d0b-4f4a-aa7f-65611e91b756" providerId="ADAL" clId="{ADD59252-64F0-4706-8A22-92B3F41EB255}" dt="2022-08-26T00:37:24.681" v="724"/>
          <ac:spMkLst>
            <pc:docMk/>
            <pc:sldMk cId="3974918345" sldId="2134804095"/>
            <ac:spMk id="105" creationId="{008BF0EE-36DB-4E7C-A1FC-06F0C0FD21D2}"/>
          </ac:spMkLst>
        </pc:spChg>
        <pc:spChg chg="mod">
          <ac:chgData name="Sotuyo, Santiago" userId="16a26127-7d0b-4f4a-aa7f-65611e91b756" providerId="ADAL" clId="{ADD59252-64F0-4706-8A22-92B3F41EB255}" dt="2022-08-26T00:37:24.681" v="724"/>
          <ac:spMkLst>
            <pc:docMk/>
            <pc:sldMk cId="3974918345" sldId="2134804095"/>
            <ac:spMk id="106" creationId="{046E75B4-215D-4E2A-A87D-5CA5F1D1304E}"/>
          </ac:spMkLst>
        </pc:spChg>
        <pc:grpChg chg="add mod">
          <ac:chgData name="Sotuyo, Santiago" userId="16a26127-7d0b-4f4a-aa7f-65611e91b756" providerId="ADAL" clId="{ADD59252-64F0-4706-8A22-92B3F41EB255}" dt="2022-08-26T00:37:24.681" v="724"/>
          <ac:grpSpMkLst>
            <pc:docMk/>
            <pc:sldMk cId="3974918345" sldId="2134804095"/>
            <ac:grpSpMk id="74" creationId="{994FF8B1-F026-411A-88B4-CA08376FDC83}"/>
          </ac:grpSpMkLst>
        </pc:grpChg>
        <pc:grpChg chg="add mod">
          <ac:chgData name="Sotuyo, Santiago" userId="16a26127-7d0b-4f4a-aa7f-65611e91b756" providerId="ADAL" clId="{ADD59252-64F0-4706-8A22-92B3F41EB255}" dt="2022-08-26T00:37:24.681" v="724"/>
          <ac:grpSpMkLst>
            <pc:docMk/>
            <pc:sldMk cId="3974918345" sldId="2134804095"/>
            <ac:grpSpMk id="95" creationId="{7FEE8E5E-642D-4612-8468-647DE9D8EC47}"/>
          </ac:grpSpMkLst>
        </pc:grpChg>
        <pc:grpChg chg="add mod">
          <ac:chgData name="Sotuyo, Santiago" userId="16a26127-7d0b-4f4a-aa7f-65611e91b756" providerId="ADAL" clId="{ADD59252-64F0-4706-8A22-92B3F41EB255}" dt="2022-08-26T00:37:24.681" v="724"/>
          <ac:grpSpMkLst>
            <pc:docMk/>
            <pc:sldMk cId="3974918345" sldId="2134804095"/>
            <ac:grpSpMk id="98" creationId="{24BC0B0A-64B0-4EA7-9083-47B8F6EE7AF8}"/>
          </ac:grpSpMkLst>
        </pc:grpChg>
        <pc:grpChg chg="add mod">
          <ac:chgData name="Sotuyo, Santiago" userId="16a26127-7d0b-4f4a-aa7f-65611e91b756" providerId="ADAL" clId="{ADD59252-64F0-4706-8A22-92B3F41EB255}" dt="2022-08-26T00:37:24.681" v="724"/>
          <ac:grpSpMkLst>
            <pc:docMk/>
            <pc:sldMk cId="3974918345" sldId="2134804095"/>
            <ac:grpSpMk id="101" creationId="{E55AB433-0681-4765-B2E6-69E9944FE328}"/>
          </ac:grpSpMkLst>
        </pc:grpChg>
        <pc:grpChg chg="add mod">
          <ac:chgData name="Sotuyo, Santiago" userId="16a26127-7d0b-4f4a-aa7f-65611e91b756" providerId="ADAL" clId="{ADD59252-64F0-4706-8A22-92B3F41EB255}" dt="2022-08-26T00:37:24.681" v="724"/>
          <ac:grpSpMkLst>
            <pc:docMk/>
            <pc:sldMk cId="3974918345" sldId="2134804095"/>
            <ac:grpSpMk id="104" creationId="{13D54736-DDA4-42F4-A20C-64F15199720B}"/>
          </ac:grpSpMkLst>
        </pc:grpChg>
        <pc:picChg chg="add del mod">
          <ac:chgData name="Sotuyo, Santiago" userId="16a26127-7d0b-4f4a-aa7f-65611e91b756" providerId="ADAL" clId="{ADD59252-64F0-4706-8A22-92B3F41EB255}" dt="2022-08-26T00:36:47.874" v="723" actId="478"/>
          <ac:picMkLst>
            <pc:docMk/>
            <pc:sldMk cId="3974918345" sldId="2134804095"/>
            <ac:picMk id="63" creationId="{F27070CB-4345-4B0B-A7DA-F81EEA03D2B3}"/>
          </ac:picMkLst>
        </pc:picChg>
        <pc:picChg chg="add mod">
          <ac:chgData name="Sotuyo, Santiago" userId="16a26127-7d0b-4f4a-aa7f-65611e91b756" providerId="ADAL" clId="{ADD59252-64F0-4706-8A22-92B3F41EB255}" dt="2022-08-26T00:37:24.681" v="724"/>
          <ac:picMkLst>
            <pc:docMk/>
            <pc:sldMk cId="3974918345" sldId="2134804095"/>
            <ac:picMk id="66" creationId="{EE8C6274-42E5-491E-8213-A586B8FD3739}"/>
          </ac:picMkLst>
        </pc:picChg>
        <pc:cxnChg chg="add del mod">
          <ac:chgData name="Sotuyo, Santiago" userId="16a26127-7d0b-4f4a-aa7f-65611e91b756" providerId="ADAL" clId="{ADD59252-64F0-4706-8A22-92B3F41EB255}" dt="2022-08-26T00:37:37.290" v="726" actId="478"/>
          <ac:cxnSpMkLst>
            <pc:docMk/>
            <pc:sldMk cId="3974918345" sldId="2134804095"/>
            <ac:cxnSpMk id="65" creationId="{167BF526-7C55-4207-9E2F-27CB51FA2382}"/>
          </ac:cxnSpMkLst>
        </pc:cxnChg>
      </pc:sldChg>
      <pc:sldChg chg="modSp del mod ord modShow">
        <pc:chgData name="Sotuyo, Santiago" userId="16a26127-7d0b-4f4a-aa7f-65611e91b756" providerId="ADAL" clId="{ADD59252-64F0-4706-8A22-92B3F41EB255}" dt="2022-08-26T01:24:51.191" v="805" actId="47"/>
        <pc:sldMkLst>
          <pc:docMk/>
          <pc:sldMk cId="4232987754" sldId="2134804096"/>
        </pc:sldMkLst>
        <pc:spChg chg="mod">
          <ac:chgData name="Sotuyo, Santiago" userId="16a26127-7d0b-4f4a-aa7f-65611e91b756" providerId="ADAL" clId="{ADD59252-64F0-4706-8A22-92B3F41EB255}" dt="2022-08-26T01:11:50.118" v="751" actId="14100"/>
          <ac:spMkLst>
            <pc:docMk/>
            <pc:sldMk cId="4232987754" sldId="2134804096"/>
            <ac:spMk id="49" creationId="{DE7BB293-D2EE-C349-A085-8001F596361E}"/>
          </ac:spMkLst>
        </pc:spChg>
        <pc:spChg chg="mod">
          <ac:chgData name="Sotuyo, Santiago" userId="16a26127-7d0b-4f4a-aa7f-65611e91b756" providerId="ADAL" clId="{ADD59252-64F0-4706-8A22-92B3F41EB255}" dt="2022-08-26T01:12:12.458" v="775" actId="20577"/>
          <ac:spMkLst>
            <pc:docMk/>
            <pc:sldMk cId="4232987754" sldId="2134804096"/>
            <ac:spMk id="51" creationId="{243B701D-CC01-E04B-B98A-C984B453CDA9}"/>
          </ac:spMkLst>
        </pc:spChg>
        <pc:spChg chg="mod">
          <ac:chgData name="Sotuyo, Santiago" userId="16a26127-7d0b-4f4a-aa7f-65611e91b756" providerId="ADAL" clId="{ADD59252-64F0-4706-8A22-92B3F41EB255}" dt="2022-08-26T01:12:05.229" v="766" actId="20577"/>
          <ac:spMkLst>
            <pc:docMk/>
            <pc:sldMk cId="4232987754" sldId="2134804096"/>
            <ac:spMk id="57" creationId="{E61E6865-4F06-6A4B-BD10-D658A1CA9F5B}"/>
          </ac:spMkLst>
        </pc:spChg>
        <pc:spChg chg="mod">
          <ac:chgData name="Sotuyo, Santiago" userId="16a26127-7d0b-4f4a-aa7f-65611e91b756" providerId="ADAL" clId="{ADD59252-64F0-4706-8A22-92B3F41EB255}" dt="2022-08-26T01:11:58.598" v="761" actId="20577"/>
          <ac:spMkLst>
            <pc:docMk/>
            <pc:sldMk cId="4232987754" sldId="2134804096"/>
            <ac:spMk id="58" creationId="{474802DE-459F-B349-9578-4E94EE521448}"/>
          </ac:spMkLst>
        </pc:spChg>
        <pc:spChg chg="mod">
          <ac:chgData name="Sotuyo, Santiago" userId="16a26127-7d0b-4f4a-aa7f-65611e91b756" providerId="ADAL" clId="{ADD59252-64F0-4706-8A22-92B3F41EB255}" dt="2022-08-26T01:12:17.042" v="784" actId="20577"/>
          <ac:spMkLst>
            <pc:docMk/>
            <pc:sldMk cId="4232987754" sldId="2134804096"/>
            <ac:spMk id="59" creationId="{599F9E65-C9D7-3A40-B2ED-D5A5F843587B}"/>
          </ac:spMkLst>
        </pc:spChg>
        <pc:spChg chg="mod">
          <ac:chgData name="Sotuyo, Santiago" userId="16a26127-7d0b-4f4a-aa7f-65611e91b756" providerId="ADAL" clId="{ADD59252-64F0-4706-8A22-92B3F41EB255}" dt="2022-08-26T01:11:54.112" v="756" actId="20577"/>
          <ac:spMkLst>
            <pc:docMk/>
            <pc:sldMk cId="4232987754" sldId="2134804096"/>
            <ac:spMk id="127" creationId="{AA8D61DE-34F4-1A4B-9871-1B5D53F9A385}"/>
          </ac:spMkLst>
        </pc:spChg>
      </pc:sldChg>
      <pc:sldChg chg="del mod modShow">
        <pc:chgData name="Sotuyo, Santiago" userId="16a26127-7d0b-4f4a-aa7f-65611e91b756" providerId="ADAL" clId="{ADD59252-64F0-4706-8A22-92B3F41EB255}" dt="2022-08-26T01:41:19.705" v="892" actId="47"/>
        <pc:sldMkLst>
          <pc:docMk/>
          <pc:sldMk cId="1132900265" sldId="2134804097"/>
        </pc:sldMkLst>
      </pc:sldChg>
      <pc:sldChg chg="modSp mod modAnim">
        <pc:chgData name="Sotuyo, Santiago" userId="16a26127-7d0b-4f4a-aa7f-65611e91b756" providerId="ADAL" clId="{ADD59252-64F0-4706-8A22-92B3F41EB255}" dt="2022-08-26T04:03:58.877" v="1955"/>
        <pc:sldMkLst>
          <pc:docMk/>
          <pc:sldMk cId="3383138355" sldId="2134804099"/>
        </pc:sldMkLst>
        <pc:spChg chg="mod">
          <ac:chgData name="Sotuyo, Santiago" userId="16a26127-7d0b-4f4a-aa7f-65611e91b756" providerId="ADAL" clId="{ADD59252-64F0-4706-8A22-92B3F41EB255}" dt="2022-08-25T23:31:51.503" v="473" actId="20577"/>
          <ac:spMkLst>
            <pc:docMk/>
            <pc:sldMk cId="3383138355" sldId="2134804099"/>
            <ac:spMk id="2" creationId="{38BAC2A2-6740-854D-AD07-FE8BA0DA3FB5}"/>
          </ac:spMkLst>
        </pc:spChg>
        <pc:spChg chg="mod">
          <ac:chgData name="Sotuyo, Santiago" userId="16a26127-7d0b-4f4a-aa7f-65611e91b756" providerId="ADAL" clId="{ADD59252-64F0-4706-8A22-92B3F41EB255}" dt="2022-08-25T23:26:35.834" v="420" actId="20577"/>
          <ac:spMkLst>
            <pc:docMk/>
            <pc:sldMk cId="3383138355" sldId="2134804099"/>
            <ac:spMk id="16" creationId="{B9DA079D-CA9C-AD4C-A582-2543EC4545A4}"/>
          </ac:spMkLst>
        </pc:spChg>
      </pc:sldChg>
      <pc:sldChg chg="modSp mod modAnim">
        <pc:chgData name="Sotuyo, Santiago" userId="16a26127-7d0b-4f4a-aa7f-65611e91b756" providerId="ADAL" clId="{ADD59252-64F0-4706-8A22-92B3F41EB255}" dt="2022-08-25T23:25:37.803" v="415"/>
        <pc:sldMkLst>
          <pc:docMk/>
          <pc:sldMk cId="2019935936" sldId="2134804108"/>
        </pc:sldMkLst>
        <pc:spChg chg="mod">
          <ac:chgData name="Sotuyo, Santiago" userId="16a26127-7d0b-4f4a-aa7f-65611e91b756" providerId="ADAL" clId="{ADD59252-64F0-4706-8A22-92B3F41EB255}" dt="2022-08-25T23:01:12.564" v="295" actId="20577"/>
          <ac:spMkLst>
            <pc:docMk/>
            <pc:sldMk cId="2019935936" sldId="2134804108"/>
            <ac:spMk id="3" creationId="{D8D7F4CF-7DAC-2942-BFD3-87E016ED9910}"/>
          </ac:spMkLst>
        </pc:spChg>
        <pc:spChg chg="mod">
          <ac:chgData name="Sotuyo, Santiago" userId="16a26127-7d0b-4f4a-aa7f-65611e91b756" providerId="ADAL" clId="{ADD59252-64F0-4706-8A22-92B3F41EB255}" dt="2022-08-25T23:01:24.238" v="316" actId="20577"/>
          <ac:spMkLst>
            <pc:docMk/>
            <pc:sldMk cId="2019935936" sldId="2134804108"/>
            <ac:spMk id="8" creationId="{66C7B5C7-881E-BC42-A3AB-C911D47724EF}"/>
          </ac:spMkLst>
        </pc:spChg>
        <pc:spChg chg="mod">
          <ac:chgData name="Sotuyo, Santiago" userId="16a26127-7d0b-4f4a-aa7f-65611e91b756" providerId="ADAL" clId="{ADD59252-64F0-4706-8A22-92B3F41EB255}" dt="2022-08-25T23:00:21.640" v="259"/>
          <ac:spMkLst>
            <pc:docMk/>
            <pc:sldMk cId="2019935936" sldId="2134804108"/>
            <ac:spMk id="9" creationId="{56D97C21-5CD5-9646-B217-5C0C7A3BEBBF}"/>
          </ac:spMkLst>
        </pc:spChg>
        <pc:spChg chg="mod">
          <ac:chgData name="Sotuyo, Santiago" userId="16a26127-7d0b-4f4a-aa7f-65611e91b756" providerId="ADAL" clId="{ADD59252-64F0-4706-8A22-92B3F41EB255}" dt="2022-08-25T23:01:33.484" v="339" actId="20577"/>
          <ac:spMkLst>
            <pc:docMk/>
            <pc:sldMk cId="2019935936" sldId="2134804108"/>
            <ac:spMk id="12" creationId="{E32A9135-38E3-1140-9B77-FFEDBF376385}"/>
          </ac:spMkLst>
        </pc:spChg>
        <pc:spChg chg="mod">
          <ac:chgData name="Sotuyo, Santiago" userId="16a26127-7d0b-4f4a-aa7f-65611e91b756" providerId="ADAL" clId="{ADD59252-64F0-4706-8A22-92B3F41EB255}" dt="2022-08-25T23:02:26.666" v="348" actId="20577"/>
          <ac:spMkLst>
            <pc:docMk/>
            <pc:sldMk cId="2019935936" sldId="2134804108"/>
            <ac:spMk id="17" creationId="{25622411-2915-4B4D-87B3-A8E4816D1BE3}"/>
          </ac:spMkLst>
        </pc:spChg>
        <pc:spChg chg="mod">
          <ac:chgData name="Sotuyo, Santiago" userId="16a26127-7d0b-4f4a-aa7f-65611e91b756" providerId="ADAL" clId="{ADD59252-64F0-4706-8A22-92B3F41EB255}" dt="2022-08-25T23:23:33.048" v="404" actId="20577"/>
          <ac:spMkLst>
            <pc:docMk/>
            <pc:sldMk cId="2019935936" sldId="2134804108"/>
            <ac:spMk id="27" creationId="{1B0A723E-41B5-456F-8FE8-671DFDDC6626}"/>
          </ac:spMkLst>
        </pc:spChg>
        <pc:spChg chg="mod">
          <ac:chgData name="Sotuyo, Santiago" userId="16a26127-7d0b-4f4a-aa7f-65611e91b756" providerId="ADAL" clId="{ADD59252-64F0-4706-8A22-92B3F41EB255}" dt="2022-08-25T23:24:58.515" v="414" actId="20577"/>
          <ac:spMkLst>
            <pc:docMk/>
            <pc:sldMk cId="2019935936" sldId="2134804108"/>
            <ac:spMk id="28" creationId="{B8ABA4E0-CF94-4F9E-8E92-F4DBB38783F3}"/>
          </ac:spMkLst>
        </pc:spChg>
        <pc:spChg chg="mod">
          <ac:chgData name="Sotuyo, Santiago" userId="16a26127-7d0b-4f4a-aa7f-65611e91b756" providerId="ADAL" clId="{ADD59252-64F0-4706-8A22-92B3F41EB255}" dt="2022-08-25T23:25:37.803" v="415"/>
          <ac:spMkLst>
            <pc:docMk/>
            <pc:sldMk cId="2019935936" sldId="2134804108"/>
            <ac:spMk id="29" creationId="{FF5AA1BA-1618-4E10-98B7-2844191A23A1}"/>
          </ac:spMkLst>
        </pc:spChg>
        <pc:spChg chg="mod">
          <ac:chgData name="Sotuyo, Santiago" userId="16a26127-7d0b-4f4a-aa7f-65611e91b756" providerId="ADAL" clId="{ADD59252-64F0-4706-8A22-92B3F41EB255}" dt="2022-08-25T23:01:01.475" v="266" actId="20577"/>
          <ac:spMkLst>
            <pc:docMk/>
            <pc:sldMk cId="2019935936" sldId="2134804108"/>
            <ac:spMk id="46" creationId="{0C84FCD7-5E38-FF4C-A2F4-327CE48D59FC}"/>
          </ac:spMkLst>
        </pc:spChg>
        <pc:spChg chg="mod">
          <ac:chgData name="Sotuyo, Santiago" userId="16a26127-7d0b-4f4a-aa7f-65611e91b756" providerId="ADAL" clId="{ADD59252-64F0-4706-8A22-92B3F41EB255}" dt="2022-08-25T23:08:58.946" v="350" actId="255"/>
          <ac:spMkLst>
            <pc:docMk/>
            <pc:sldMk cId="2019935936" sldId="2134804108"/>
            <ac:spMk id="47" creationId="{E0A50CEA-AC09-4747-BBB1-96387F893073}"/>
          </ac:spMkLst>
        </pc:spChg>
        <pc:spChg chg="mod">
          <ac:chgData name="Sotuyo, Santiago" userId="16a26127-7d0b-4f4a-aa7f-65611e91b756" providerId="ADAL" clId="{ADD59252-64F0-4706-8A22-92B3F41EB255}" dt="2022-08-25T23:18:56.061" v="375"/>
          <ac:spMkLst>
            <pc:docMk/>
            <pc:sldMk cId="2019935936" sldId="2134804108"/>
            <ac:spMk id="49" creationId="{0F006213-F345-3A4F-949A-6304261557E3}"/>
          </ac:spMkLst>
        </pc:spChg>
        <pc:spChg chg="mod">
          <ac:chgData name="Sotuyo, Santiago" userId="16a26127-7d0b-4f4a-aa7f-65611e91b756" providerId="ADAL" clId="{ADD59252-64F0-4706-8A22-92B3F41EB255}" dt="2022-08-25T23:10:48.062" v="372" actId="20577"/>
          <ac:spMkLst>
            <pc:docMk/>
            <pc:sldMk cId="2019935936" sldId="2134804108"/>
            <ac:spMk id="51" creationId="{C0B05A1B-F350-4991-8B55-AC0ED7FA3968}"/>
          </ac:spMkLst>
        </pc:spChg>
        <pc:spChg chg="mod">
          <ac:chgData name="Sotuyo, Santiago" userId="16a26127-7d0b-4f4a-aa7f-65611e91b756" providerId="ADAL" clId="{ADD59252-64F0-4706-8A22-92B3F41EB255}" dt="2022-08-25T23:11:17.951" v="374" actId="20577"/>
          <ac:spMkLst>
            <pc:docMk/>
            <pc:sldMk cId="2019935936" sldId="2134804108"/>
            <ac:spMk id="52" creationId="{1E1A7F23-BF5E-46F9-90F9-21D51445151A}"/>
          </ac:spMkLst>
        </pc:spChg>
      </pc:sldChg>
      <pc:sldChg chg="modSp mod">
        <pc:chgData name="Sotuyo, Santiago" userId="16a26127-7d0b-4f4a-aa7f-65611e91b756" providerId="ADAL" clId="{ADD59252-64F0-4706-8A22-92B3F41EB255}" dt="2022-08-25T23:52:30.771" v="620" actId="20577"/>
        <pc:sldMkLst>
          <pc:docMk/>
          <pc:sldMk cId="183358209" sldId="2134804111"/>
        </pc:sldMkLst>
        <pc:spChg chg="mod">
          <ac:chgData name="Sotuyo, Santiago" userId="16a26127-7d0b-4f4a-aa7f-65611e91b756" providerId="ADAL" clId="{ADD59252-64F0-4706-8A22-92B3F41EB255}" dt="2022-08-25T23:43:05.139" v="569" actId="20577"/>
          <ac:spMkLst>
            <pc:docMk/>
            <pc:sldMk cId="183358209" sldId="2134804111"/>
            <ac:spMk id="9" creationId="{56D97C21-5CD5-9646-B217-5C0C7A3BEBBF}"/>
          </ac:spMkLst>
        </pc:spChg>
        <pc:spChg chg="mod">
          <ac:chgData name="Sotuyo, Santiago" userId="16a26127-7d0b-4f4a-aa7f-65611e91b756" providerId="ADAL" clId="{ADD59252-64F0-4706-8A22-92B3F41EB255}" dt="2022-08-25T23:43:59.078" v="575" actId="20577"/>
          <ac:spMkLst>
            <pc:docMk/>
            <pc:sldMk cId="183358209" sldId="2134804111"/>
            <ac:spMk id="29" creationId="{E3A4582A-DE2D-BB4A-948D-4CD425D085EE}"/>
          </ac:spMkLst>
        </pc:spChg>
        <pc:spChg chg="mod">
          <ac:chgData name="Sotuyo, Santiago" userId="16a26127-7d0b-4f4a-aa7f-65611e91b756" providerId="ADAL" clId="{ADD59252-64F0-4706-8A22-92B3F41EB255}" dt="2022-08-25T23:43:47.261" v="573"/>
          <ac:spMkLst>
            <pc:docMk/>
            <pc:sldMk cId="183358209" sldId="2134804111"/>
            <ac:spMk id="41" creationId="{73CF6570-A85F-4F44-AB05-DACA11E4332D}"/>
          </ac:spMkLst>
        </pc:spChg>
        <pc:spChg chg="mod">
          <ac:chgData name="Sotuyo, Santiago" userId="16a26127-7d0b-4f4a-aa7f-65611e91b756" providerId="ADAL" clId="{ADD59252-64F0-4706-8A22-92B3F41EB255}" dt="2022-08-25T23:44:09.039" v="576"/>
          <ac:spMkLst>
            <pc:docMk/>
            <pc:sldMk cId="183358209" sldId="2134804111"/>
            <ac:spMk id="45" creationId="{FD8B93CB-45DE-0645-9CAE-0736709822EE}"/>
          </ac:spMkLst>
        </pc:spChg>
        <pc:spChg chg="mod">
          <ac:chgData name="Sotuyo, Santiago" userId="16a26127-7d0b-4f4a-aa7f-65611e91b756" providerId="ADAL" clId="{ADD59252-64F0-4706-8A22-92B3F41EB255}" dt="2022-08-25T23:44:30.616" v="577"/>
          <ac:spMkLst>
            <pc:docMk/>
            <pc:sldMk cId="183358209" sldId="2134804111"/>
            <ac:spMk id="48" creationId="{EC89EDAF-2CD2-B14F-B28C-FA10785F2B09}"/>
          </ac:spMkLst>
        </pc:spChg>
        <pc:spChg chg="mod">
          <ac:chgData name="Sotuyo, Santiago" userId="16a26127-7d0b-4f4a-aa7f-65611e91b756" providerId="ADAL" clId="{ADD59252-64F0-4706-8A22-92B3F41EB255}" dt="2022-08-25T23:46:25.507" v="599" actId="1035"/>
          <ac:spMkLst>
            <pc:docMk/>
            <pc:sldMk cId="183358209" sldId="2134804111"/>
            <ac:spMk id="51" creationId="{7C6B959E-1FD0-7547-9F7B-4431259C2708}"/>
          </ac:spMkLst>
        </pc:spChg>
        <pc:spChg chg="mod">
          <ac:chgData name="Sotuyo, Santiago" userId="16a26127-7d0b-4f4a-aa7f-65611e91b756" providerId="ADAL" clId="{ADD59252-64F0-4706-8A22-92B3F41EB255}" dt="2022-08-25T23:52:30.771" v="620" actId="20577"/>
          <ac:spMkLst>
            <pc:docMk/>
            <pc:sldMk cId="183358209" sldId="2134804111"/>
            <ac:spMk id="52" creationId="{8B08E4E4-3F8F-0541-AE1E-3E8F88FCB66F}"/>
          </ac:spMkLst>
        </pc:spChg>
        <pc:spChg chg="mod">
          <ac:chgData name="Sotuyo, Santiago" userId="16a26127-7d0b-4f4a-aa7f-65611e91b756" providerId="ADAL" clId="{ADD59252-64F0-4706-8A22-92B3F41EB255}" dt="2022-08-25T23:44:55.174" v="586" actId="20577"/>
          <ac:spMkLst>
            <pc:docMk/>
            <pc:sldMk cId="183358209" sldId="2134804111"/>
            <ac:spMk id="53" creationId="{71A0FC40-E9C9-7E4D-8A26-0ADB64E5D64B}"/>
          </ac:spMkLst>
        </pc:spChg>
        <pc:spChg chg="mod">
          <ac:chgData name="Sotuyo, Santiago" userId="16a26127-7d0b-4f4a-aa7f-65611e91b756" providerId="ADAL" clId="{ADD59252-64F0-4706-8A22-92B3F41EB255}" dt="2022-08-25T23:45:55.843" v="592" actId="20577"/>
          <ac:spMkLst>
            <pc:docMk/>
            <pc:sldMk cId="183358209" sldId="2134804111"/>
            <ac:spMk id="59" creationId="{08DE010E-45D3-9447-9BEF-6D2B7A21D6E3}"/>
          </ac:spMkLst>
        </pc:spChg>
      </pc:sldChg>
      <pc:sldChg chg="delSp modSp mod modAnim">
        <pc:chgData name="Sotuyo, Santiago" userId="16a26127-7d0b-4f4a-aa7f-65611e91b756" providerId="ADAL" clId="{ADD59252-64F0-4706-8A22-92B3F41EB255}" dt="2022-08-26T04:17:52.355" v="1976"/>
        <pc:sldMkLst>
          <pc:docMk/>
          <pc:sldMk cId="387536343" sldId="2134804112"/>
        </pc:sldMkLst>
        <pc:spChg chg="mod">
          <ac:chgData name="Sotuyo, Santiago" userId="16a26127-7d0b-4f4a-aa7f-65611e91b756" providerId="ADAL" clId="{ADD59252-64F0-4706-8A22-92B3F41EB255}" dt="2022-08-26T03:03:20.213" v="1090" actId="20577"/>
          <ac:spMkLst>
            <pc:docMk/>
            <pc:sldMk cId="387536343" sldId="2134804112"/>
            <ac:spMk id="2" creationId="{1FF79E13-787E-4165-ADB2-F9291C7C06CD}"/>
          </ac:spMkLst>
        </pc:spChg>
        <pc:spChg chg="mod">
          <ac:chgData name="Sotuyo, Santiago" userId="16a26127-7d0b-4f4a-aa7f-65611e91b756" providerId="ADAL" clId="{ADD59252-64F0-4706-8A22-92B3F41EB255}" dt="2022-08-26T03:04:05.438" v="1101" actId="20577"/>
          <ac:spMkLst>
            <pc:docMk/>
            <pc:sldMk cId="387536343" sldId="2134804112"/>
            <ac:spMk id="71" creationId="{CAFA4025-B053-4D9F-B2A4-701ED49B7EF0}"/>
          </ac:spMkLst>
        </pc:spChg>
        <pc:spChg chg="mod">
          <ac:chgData name="Sotuyo, Santiago" userId="16a26127-7d0b-4f4a-aa7f-65611e91b756" providerId="ADAL" clId="{ADD59252-64F0-4706-8A22-92B3F41EB255}" dt="2022-08-26T03:07:55.168" v="1156" actId="20577"/>
          <ac:spMkLst>
            <pc:docMk/>
            <pc:sldMk cId="387536343" sldId="2134804112"/>
            <ac:spMk id="74" creationId="{11E8B457-FEDB-4DC5-9A5A-DDFCB41A9930}"/>
          </ac:spMkLst>
        </pc:spChg>
        <pc:spChg chg="mod">
          <ac:chgData name="Sotuyo, Santiago" userId="16a26127-7d0b-4f4a-aa7f-65611e91b756" providerId="ADAL" clId="{ADD59252-64F0-4706-8A22-92B3F41EB255}" dt="2022-08-26T03:10:18.397" v="1189" actId="20577"/>
          <ac:spMkLst>
            <pc:docMk/>
            <pc:sldMk cId="387536343" sldId="2134804112"/>
            <ac:spMk id="75" creationId="{4DEF26F2-6427-4877-8EB2-4614CDE3B5C1}"/>
          </ac:spMkLst>
        </pc:spChg>
        <pc:spChg chg="mod">
          <ac:chgData name="Sotuyo, Santiago" userId="16a26127-7d0b-4f4a-aa7f-65611e91b756" providerId="ADAL" clId="{ADD59252-64F0-4706-8A22-92B3F41EB255}" dt="2022-08-26T03:10:34.105" v="1193" actId="20577"/>
          <ac:spMkLst>
            <pc:docMk/>
            <pc:sldMk cId="387536343" sldId="2134804112"/>
            <ac:spMk id="76" creationId="{063B9635-3E32-4D8F-B712-46E56483FD9A}"/>
          </ac:spMkLst>
        </pc:spChg>
        <pc:spChg chg="mod">
          <ac:chgData name="Sotuyo, Santiago" userId="16a26127-7d0b-4f4a-aa7f-65611e91b756" providerId="ADAL" clId="{ADD59252-64F0-4706-8A22-92B3F41EB255}" dt="2022-08-26T03:20:57.460" v="1377" actId="20577"/>
          <ac:spMkLst>
            <pc:docMk/>
            <pc:sldMk cId="387536343" sldId="2134804112"/>
            <ac:spMk id="78" creationId="{57656FB3-767F-4BB2-A7FC-63BC4A2D035A}"/>
          </ac:spMkLst>
        </pc:spChg>
        <pc:spChg chg="mod">
          <ac:chgData name="Sotuyo, Santiago" userId="16a26127-7d0b-4f4a-aa7f-65611e91b756" providerId="ADAL" clId="{ADD59252-64F0-4706-8A22-92B3F41EB255}" dt="2022-08-26T03:05:57.484" v="1125" actId="1076"/>
          <ac:spMkLst>
            <pc:docMk/>
            <pc:sldMk cId="387536343" sldId="2134804112"/>
            <ac:spMk id="86" creationId="{D1318257-8D71-40CA-BC29-63D45424F4FB}"/>
          </ac:spMkLst>
        </pc:spChg>
        <pc:spChg chg="mod">
          <ac:chgData name="Sotuyo, Santiago" userId="16a26127-7d0b-4f4a-aa7f-65611e91b756" providerId="ADAL" clId="{ADD59252-64F0-4706-8A22-92B3F41EB255}" dt="2022-08-26T03:07:19.030" v="1148" actId="20577"/>
          <ac:spMkLst>
            <pc:docMk/>
            <pc:sldMk cId="387536343" sldId="2134804112"/>
            <ac:spMk id="98" creationId="{9004DA36-DDDB-4D33-A9AE-DCA00711C141}"/>
          </ac:spMkLst>
        </pc:spChg>
        <pc:spChg chg="mod">
          <ac:chgData name="Sotuyo, Santiago" userId="16a26127-7d0b-4f4a-aa7f-65611e91b756" providerId="ADAL" clId="{ADD59252-64F0-4706-8A22-92B3F41EB255}" dt="2022-08-26T03:06:43.298" v="1139" actId="20577"/>
          <ac:spMkLst>
            <pc:docMk/>
            <pc:sldMk cId="387536343" sldId="2134804112"/>
            <ac:spMk id="99" creationId="{BA09602F-2F3E-422A-88C7-A531BC9740F5}"/>
          </ac:spMkLst>
        </pc:spChg>
        <pc:spChg chg="mod">
          <ac:chgData name="Sotuyo, Santiago" userId="16a26127-7d0b-4f4a-aa7f-65611e91b756" providerId="ADAL" clId="{ADD59252-64F0-4706-8A22-92B3F41EB255}" dt="2022-08-26T03:12:51.456" v="1233" actId="20577"/>
          <ac:spMkLst>
            <pc:docMk/>
            <pc:sldMk cId="387536343" sldId="2134804112"/>
            <ac:spMk id="104" creationId="{33ADF409-8083-4D95-886F-5C07921AB6E0}"/>
          </ac:spMkLst>
        </pc:spChg>
        <pc:spChg chg="mod">
          <ac:chgData name="Sotuyo, Santiago" userId="16a26127-7d0b-4f4a-aa7f-65611e91b756" providerId="ADAL" clId="{ADD59252-64F0-4706-8A22-92B3F41EB255}" dt="2022-08-26T03:14:23.039" v="1256" actId="1035"/>
          <ac:spMkLst>
            <pc:docMk/>
            <pc:sldMk cId="387536343" sldId="2134804112"/>
            <ac:spMk id="105" creationId="{D9B11CE1-4B29-4E11-AB1B-272F5DC460D9}"/>
          </ac:spMkLst>
        </pc:spChg>
        <pc:spChg chg="mod">
          <ac:chgData name="Sotuyo, Santiago" userId="16a26127-7d0b-4f4a-aa7f-65611e91b756" providerId="ADAL" clId="{ADD59252-64F0-4706-8A22-92B3F41EB255}" dt="2022-08-26T03:15:52.707" v="1284" actId="1035"/>
          <ac:spMkLst>
            <pc:docMk/>
            <pc:sldMk cId="387536343" sldId="2134804112"/>
            <ac:spMk id="106" creationId="{8E99B94D-BD4C-4125-8505-3F76E5AB3128}"/>
          </ac:spMkLst>
        </pc:spChg>
        <pc:spChg chg="mod">
          <ac:chgData name="Sotuyo, Santiago" userId="16a26127-7d0b-4f4a-aa7f-65611e91b756" providerId="ADAL" clId="{ADD59252-64F0-4706-8A22-92B3F41EB255}" dt="2022-08-26T03:17:19.282" v="1311" actId="20577"/>
          <ac:spMkLst>
            <pc:docMk/>
            <pc:sldMk cId="387536343" sldId="2134804112"/>
            <ac:spMk id="107" creationId="{2F9B05B8-61A0-494E-82B7-DBEB2CBCD7DD}"/>
          </ac:spMkLst>
        </pc:spChg>
        <pc:spChg chg="mod">
          <ac:chgData name="Sotuyo, Santiago" userId="16a26127-7d0b-4f4a-aa7f-65611e91b756" providerId="ADAL" clId="{ADD59252-64F0-4706-8A22-92B3F41EB255}" dt="2022-08-26T03:17:41.191" v="1316" actId="20577"/>
          <ac:spMkLst>
            <pc:docMk/>
            <pc:sldMk cId="387536343" sldId="2134804112"/>
            <ac:spMk id="108" creationId="{2997885E-FE83-49A6-9827-E2B63348F70E}"/>
          </ac:spMkLst>
        </pc:spChg>
        <pc:spChg chg="mod">
          <ac:chgData name="Sotuyo, Santiago" userId="16a26127-7d0b-4f4a-aa7f-65611e91b756" providerId="ADAL" clId="{ADD59252-64F0-4706-8A22-92B3F41EB255}" dt="2022-08-26T03:18:47.352" v="1342" actId="1037"/>
          <ac:spMkLst>
            <pc:docMk/>
            <pc:sldMk cId="387536343" sldId="2134804112"/>
            <ac:spMk id="109" creationId="{6358B41A-AC4B-48FB-B31D-851FDCAF4DDB}"/>
          </ac:spMkLst>
        </pc:spChg>
        <pc:spChg chg="mod">
          <ac:chgData name="Sotuyo, Santiago" userId="16a26127-7d0b-4f4a-aa7f-65611e91b756" providerId="ADAL" clId="{ADD59252-64F0-4706-8A22-92B3F41EB255}" dt="2022-08-26T03:19:31.326" v="1349" actId="20577"/>
          <ac:spMkLst>
            <pc:docMk/>
            <pc:sldMk cId="387536343" sldId="2134804112"/>
            <ac:spMk id="110" creationId="{50E09C34-9DA1-4E79-B94D-4161EF85755E}"/>
          </ac:spMkLst>
        </pc:spChg>
        <pc:spChg chg="del mod">
          <ac:chgData name="Sotuyo, Santiago" userId="16a26127-7d0b-4f4a-aa7f-65611e91b756" providerId="ADAL" clId="{ADD59252-64F0-4706-8A22-92B3F41EB255}" dt="2022-08-26T03:19:53.303" v="1352" actId="478"/>
          <ac:spMkLst>
            <pc:docMk/>
            <pc:sldMk cId="387536343" sldId="2134804112"/>
            <ac:spMk id="111" creationId="{4D18AAB5-FC18-42BF-B98F-D58152E92D73}"/>
          </ac:spMkLst>
        </pc:spChg>
        <pc:spChg chg="mod">
          <ac:chgData name="Sotuyo, Santiago" userId="16a26127-7d0b-4f4a-aa7f-65611e91b756" providerId="ADAL" clId="{ADD59252-64F0-4706-8A22-92B3F41EB255}" dt="2022-08-26T03:23:06.528" v="1403" actId="1035"/>
          <ac:spMkLst>
            <pc:docMk/>
            <pc:sldMk cId="387536343" sldId="2134804112"/>
            <ac:spMk id="112" creationId="{6F0AE3F0-6726-440D-8F32-5BA11E9AF69A}"/>
          </ac:spMkLst>
        </pc:spChg>
      </pc:sldChg>
      <pc:sldChg chg="del mod ord modShow">
        <pc:chgData name="Sotuyo, Santiago" userId="16a26127-7d0b-4f4a-aa7f-65611e91b756" providerId="ADAL" clId="{ADD59252-64F0-4706-8A22-92B3F41EB255}" dt="2022-08-26T01:41:19.705" v="892" actId="47"/>
        <pc:sldMkLst>
          <pc:docMk/>
          <pc:sldMk cId="1949756281" sldId="2134804113"/>
        </pc:sldMkLst>
      </pc:sldChg>
      <pc:sldChg chg="modSp mod">
        <pc:chgData name="Sotuyo, Santiago" userId="16a26127-7d0b-4f4a-aa7f-65611e91b756" providerId="ADAL" clId="{ADD59252-64F0-4706-8A22-92B3F41EB255}" dt="2022-09-07T17:50:57.601" v="2018" actId="12"/>
        <pc:sldMkLst>
          <pc:docMk/>
          <pc:sldMk cId="1576253046" sldId="2134804114"/>
        </pc:sldMkLst>
        <pc:spChg chg="mod">
          <ac:chgData name="Sotuyo, Santiago" userId="16a26127-7d0b-4f4a-aa7f-65611e91b756" providerId="ADAL" clId="{ADD59252-64F0-4706-8A22-92B3F41EB255}" dt="2022-08-26T02:33:30.435" v="935" actId="20577"/>
          <ac:spMkLst>
            <pc:docMk/>
            <pc:sldMk cId="1576253046" sldId="2134804114"/>
            <ac:spMk id="2" creationId="{11033A80-37B0-44FC-BD9E-BEC8709CEAF4}"/>
          </ac:spMkLst>
        </pc:spChg>
        <pc:spChg chg="mod">
          <ac:chgData name="Sotuyo, Santiago" userId="16a26127-7d0b-4f4a-aa7f-65611e91b756" providerId="ADAL" clId="{ADD59252-64F0-4706-8A22-92B3F41EB255}" dt="2022-08-26T02:33:42.693" v="936"/>
          <ac:spMkLst>
            <pc:docMk/>
            <pc:sldMk cId="1576253046" sldId="2134804114"/>
            <ac:spMk id="12" creationId="{6564E335-0B56-4379-A5BA-5D7446148D3A}"/>
          </ac:spMkLst>
        </pc:spChg>
        <pc:spChg chg="mod">
          <ac:chgData name="Sotuyo, Santiago" userId="16a26127-7d0b-4f4a-aa7f-65611e91b756" providerId="ADAL" clId="{ADD59252-64F0-4706-8A22-92B3F41EB255}" dt="2022-08-26T02:49:45.797" v="1041"/>
          <ac:spMkLst>
            <pc:docMk/>
            <pc:sldMk cId="1576253046" sldId="2134804114"/>
            <ac:spMk id="17" creationId="{2A41D2E9-D6FE-4CBF-8E97-6A3AA636D0AC}"/>
          </ac:spMkLst>
        </pc:spChg>
        <pc:spChg chg="mod">
          <ac:chgData name="Sotuyo, Santiago" userId="16a26127-7d0b-4f4a-aa7f-65611e91b756" providerId="ADAL" clId="{ADD59252-64F0-4706-8A22-92B3F41EB255}" dt="2022-09-07T17:50:57.601" v="2018" actId="12"/>
          <ac:spMkLst>
            <pc:docMk/>
            <pc:sldMk cId="1576253046" sldId="2134804114"/>
            <ac:spMk id="18" creationId="{AF9FAA57-79FE-4832-9B3E-A7BFD12B4870}"/>
          </ac:spMkLst>
        </pc:spChg>
      </pc:sldChg>
      <pc:sldChg chg="addSp delSp modSp mod">
        <pc:chgData name="Sotuyo, Santiago" userId="16a26127-7d0b-4f4a-aa7f-65611e91b756" providerId="ADAL" clId="{ADD59252-64F0-4706-8A22-92B3F41EB255}" dt="2022-09-07T17:49:47.216" v="2007" actId="14100"/>
        <pc:sldMkLst>
          <pc:docMk/>
          <pc:sldMk cId="3902108819" sldId="2134804116"/>
        </pc:sldMkLst>
        <pc:spChg chg="mod">
          <ac:chgData name="Sotuyo, Santiago" userId="16a26127-7d0b-4f4a-aa7f-65611e91b756" providerId="ADAL" clId="{ADD59252-64F0-4706-8A22-92B3F41EB255}" dt="2022-08-26T02:31:20.557" v="918" actId="20577"/>
          <ac:spMkLst>
            <pc:docMk/>
            <pc:sldMk cId="3902108819" sldId="2134804116"/>
            <ac:spMk id="33" creationId="{31D4BA94-894D-4A09-82B7-155EA05B2A31}"/>
          </ac:spMkLst>
        </pc:spChg>
        <pc:picChg chg="add mod">
          <ac:chgData name="Sotuyo, Santiago" userId="16a26127-7d0b-4f4a-aa7f-65611e91b756" providerId="ADAL" clId="{ADD59252-64F0-4706-8A22-92B3F41EB255}" dt="2022-09-07T17:49:47.216" v="2007" actId="14100"/>
          <ac:picMkLst>
            <pc:docMk/>
            <pc:sldMk cId="3902108819" sldId="2134804116"/>
            <ac:picMk id="3" creationId="{C8F67C8A-E3E3-421F-9FE4-400967077B10}"/>
          </ac:picMkLst>
        </pc:picChg>
        <pc:picChg chg="del">
          <ac:chgData name="Sotuyo, Santiago" userId="16a26127-7d0b-4f4a-aa7f-65611e91b756" providerId="ADAL" clId="{ADD59252-64F0-4706-8A22-92B3F41EB255}" dt="2022-09-07T17:49:17.749" v="1997" actId="478"/>
          <ac:picMkLst>
            <pc:docMk/>
            <pc:sldMk cId="3902108819" sldId="2134804116"/>
            <ac:picMk id="35" creationId="{1E8F962D-2B8F-4546-8434-6D55E193E599}"/>
          </ac:picMkLst>
        </pc:picChg>
      </pc:sldChg>
      <pc:sldChg chg="addSp delSp modSp mod">
        <pc:chgData name="Sotuyo, Santiago" userId="16a26127-7d0b-4f4a-aa7f-65611e91b756" providerId="ADAL" clId="{ADD59252-64F0-4706-8A22-92B3F41EB255}" dt="2022-09-07T17:50:22.389" v="2017" actId="1036"/>
        <pc:sldMkLst>
          <pc:docMk/>
          <pc:sldMk cId="1202337434" sldId="2134804117"/>
        </pc:sldMkLst>
        <pc:spChg chg="mod">
          <ac:chgData name="Sotuyo, Santiago" userId="16a26127-7d0b-4f4a-aa7f-65611e91b756" providerId="ADAL" clId="{ADD59252-64F0-4706-8A22-92B3F41EB255}" dt="2022-08-26T04:09:22.273" v="1966" actId="20577"/>
          <ac:spMkLst>
            <pc:docMk/>
            <pc:sldMk cId="1202337434" sldId="2134804117"/>
            <ac:spMk id="33" creationId="{31D4BA94-894D-4A09-82B7-155EA05B2A31}"/>
          </ac:spMkLst>
        </pc:spChg>
        <pc:spChg chg="mod">
          <ac:chgData name="Sotuyo, Santiago" userId="16a26127-7d0b-4f4a-aa7f-65611e91b756" providerId="ADAL" clId="{ADD59252-64F0-4706-8A22-92B3F41EB255}" dt="2022-08-26T02:33:14.668" v="924" actId="20577"/>
          <ac:spMkLst>
            <pc:docMk/>
            <pc:sldMk cId="1202337434" sldId="2134804117"/>
            <ac:spMk id="36" creationId="{33D2006B-E083-479A-87FA-45E797243426}"/>
          </ac:spMkLst>
        </pc:spChg>
        <pc:picChg chg="add mod">
          <ac:chgData name="Sotuyo, Santiago" userId="16a26127-7d0b-4f4a-aa7f-65611e91b756" providerId="ADAL" clId="{ADD59252-64F0-4706-8A22-92B3F41EB255}" dt="2022-09-07T17:50:22.389" v="2017" actId="1036"/>
          <ac:picMkLst>
            <pc:docMk/>
            <pc:sldMk cId="1202337434" sldId="2134804117"/>
            <ac:picMk id="3" creationId="{E3490F07-0EE9-4EEF-AF93-CB424A29662C}"/>
          </ac:picMkLst>
        </pc:picChg>
        <pc:picChg chg="del mod">
          <ac:chgData name="Sotuyo, Santiago" userId="16a26127-7d0b-4f4a-aa7f-65611e91b756" providerId="ADAL" clId="{ADD59252-64F0-4706-8A22-92B3F41EB255}" dt="2022-09-07T17:50:04.791" v="2008" actId="478"/>
          <ac:picMkLst>
            <pc:docMk/>
            <pc:sldMk cId="1202337434" sldId="2134804117"/>
            <ac:picMk id="40" creationId="{3EF6231B-30E2-42A4-A638-3575FCD245EF}"/>
          </ac:picMkLst>
        </pc:picChg>
      </pc:sldChg>
      <pc:sldChg chg="delSp modSp mod delAnim modAnim">
        <pc:chgData name="Sotuyo, Santiago" userId="16a26127-7d0b-4f4a-aa7f-65611e91b756" providerId="ADAL" clId="{ADD59252-64F0-4706-8A22-92B3F41EB255}" dt="2022-09-07T17:53:52.954" v="2019" actId="478"/>
        <pc:sldMkLst>
          <pc:docMk/>
          <pc:sldMk cId="3077391742" sldId="2134804130"/>
        </pc:sldMkLst>
        <pc:spChg chg="mod">
          <ac:chgData name="Sotuyo, Santiago" userId="16a26127-7d0b-4f4a-aa7f-65611e91b756" providerId="ADAL" clId="{ADD59252-64F0-4706-8A22-92B3F41EB255}" dt="2022-08-26T03:53:17.297" v="1927" actId="20577"/>
          <ac:spMkLst>
            <pc:docMk/>
            <pc:sldMk cId="3077391742" sldId="2134804130"/>
            <ac:spMk id="16" creationId="{B9DA079D-CA9C-AD4C-A582-2543EC4545A4}"/>
          </ac:spMkLst>
        </pc:spChg>
        <pc:spChg chg="mod">
          <ac:chgData name="Sotuyo, Santiago" userId="16a26127-7d0b-4f4a-aa7f-65611e91b756" providerId="ADAL" clId="{ADD59252-64F0-4706-8A22-92B3F41EB255}" dt="2022-08-25T22:48:06.065" v="194" actId="20577"/>
          <ac:spMkLst>
            <pc:docMk/>
            <pc:sldMk cId="3077391742" sldId="2134804130"/>
            <ac:spMk id="35" creationId="{78B15F44-F95B-4B8B-A468-62E257061B28}"/>
          </ac:spMkLst>
        </pc:spChg>
        <pc:spChg chg="mod">
          <ac:chgData name="Sotuyo, Santiago" userId="16a26127-7d0b-4f4a-aa7f-65611e91b756" providerId="ADAL" clId="{ADD59252-64F0-4706-8A22-92B3F41EB255}" dt="2022-08-25T22:49:30.448" v="213" actId="20577"/>
          <ac:spMkLst>
            <pc:docMk/>
            <pc:sldMk cId="3077391742" sldId="2134804130"/>
            <ac:spMk id="44" creationId="{EBEC85B5-517E-4669-9732-DF3EFAB169C5}"/>
          </ac:spMkLst>
        </pc:spChg>
        <pc:spChg chg="mod">
          <ac:chgData name="Sotuyo, Santiago" userId="16a26127-7d0b-4f4a-aa7f-65611e91b756" providerId="ADAL" clId="{ADD59252-64F0-4706-8A22-92B3F41EB255}" dt="2022-08-25T22:59:09.686" v="258" actId="14100"/>
          <ac:spMkLst>
            <pc:docMk/>
            <pc:sldMk cId="3077391742" sldId="2134804130"/>
            <ac:spMk id="45" creationId="{5FED6D61-24D7-4611-8129-D780D72BEB35}"/>
          </ac:spMkLst>
        </pc:spChg>
        <pc:spChg chg="mod">
          <ac:chgData name="Sotuyo, Santiago" userId="16a26127-7d0b-4f4a-aa7f-65611e91b756" providerId="ADAL" clId="{ADD59252-64F0-4706-8A22-92B3F41EB255}" dt="2022-08-31T08:23:51.989" v="1990" actId="207"/>
          <ac:spMkLst>
            <pc:docMk/>
            <pc:sldMk cId="3077391742" sldId="2134804130"/>
            <ac:spMk id="49" creationId="{1380344E-701C-44CC-A160-48376A8796A2}"/>
          </ac:spMkLst>
        </pc:spChg>
        <pc:spChg chg="mod">
          <ac:chgData name="Sotuyo, Santiago" userId="16a26127-7d0b-4f4a-aa7f-65611e91b756" providerId="ADAL" clId="{ADD59252-64F0-4706-8A22-92B3F41EB255}" dt="2022-08-26T04:38:02.234" v="1979" actId="1076"/>
          <ac:spMkLst>
            <pc:docMk/>
            <pc:sldMk cId="3077391742" sldId="2134804130"/>
            <ac:spMk id="66" creationId="{976B85FD-32AC-4267-915E-CAB7CDD11CC2}"/>
          </ac:spMkLst>
        </pc:spChg>
        <pc:spChg chg="mod">
          <ac:chgData name="Sotuyo, Santiago" userId="16a26127-7d0b-4f4a-aa7f-65611e91b756" providerId="ADAL" clId="{ADD59252-64F0-4706-8A22-92B3F41EB255}" dt="2022-08-25T22:51:48.933" v="228"/>
          <ac:spMkLst>
            <pc:docMk/>
            <pc:sldMk cId="3077391742" sldId="2134804130"/>
            <ac:spMk id="74" creationId="{2ED51841-F6AD-4581-A8D4-EE72BE90CC7F}"/>
          </ac:spMkLst>
        </pc:spChg>
        <pc:spChg chg="mod">
          <ac:chgData name="Sotuyo, Santiago" userId="16a26127-7d0b-4f4a-aa7f-65611e91b756" providerId="ADAL" clId="{ADD59252-64F0-4706-8A22-92B3F41EB255}" dt="2022-08-25T22:50:29.882" v="214"/>
          <ac:spMkLst>
            <pc:docMk/>
            <pc:sldMk cId="3077391742" sldId="2134804130"/>
            <ac:spMk id="78" creationId="{73A8AF4E-3342-48AD-88B7-B83FDC855A9C}"/>
          </ac:spMkLst>
        </pc:spChg>
        <pc:spChg chg="mod">
          <ac:chgData name="Sotuyo, Santiago" userId="16a26127-7d0b-4f4a-aa7f-65611e91b756" providerId="ADAL" clId="{ADD59252-64F0-4706-8A22-92B3F41EB255}" dt="2022-08-25T22:58:17.817" v="235"/>
          <ac:spMkLst>
            <pc:docMk/>
            <pc:sldMk cId="3077391742" sldId="2134804130"/>
            <ac:spMk id="82" creationId="{E91ED2B7-4232-445E-B9E4-163A1852CA82}"/>
          </ac:spMkLst>
        </pc:spChg>
        <pc:spChg chg="mod">
          <ac:chgData name="Sotuyo, Santiago" userId="16a26127-7d0b-4f4a-aa7f-65611e91b756" providerId="ADAL" clId="{ADD59252-64F0-4706-8A22-92B3F41EB255}" dt="2022-08-25T22:58:05.700" v="234"/>
          <ac:spMkLst>
            <pc:docMk/>
            <pc:sldMk cId="3077391742" sldId="2134804130"/>
            <ac:spMk id="86" creationId="{4CEC105D-D3DB-4403-BED3-F9020B38B47B}"/>
          </ac:spMkLst>
        </pc:spChg>
        <pc:spChg chg="mod">
          <ac:chgData name="Sotuyo, Santiago" userId="16a26127-7d0b-4f4a-aa7f-65611e91b756" providerId="ADAL" clId="{ADD59252-64F0-4706-8A22-92B3F41EB255}" dt="2022-08-25T22:57:50.816" v="233" actId="20577"/>
          <ac:spMkLst>
            <pc:docMk/>
            <pc:sldMk cId="3077391742" sldId="2134804130"/>
            <ac:spMk id="90" creationId="{68C6E491-C704-4F99-92A8-BA9B14826BE2}"/>
          </ac:spMkLst>
        </pc:spChg>
        <pc:spChg chg="mod">
          <ac:chgData name="Sotuyo, Santiago" userId="16a26127-7d0b-4f4a-aa7f-65611e91b756" providerId="ADAL" clId="{ADD59252-64F0-4706-8A22-92B3F41EB255}" dt="2022-08-25T22:58:49.087" v="254"/>
          <ac:spMkLst>
            <pc:docMk/>
            <pc:sldMk cId="3077391742" sldId="2134804130"/>
            <ac:spMk id="94" creationId="{A4603B26-3707-4112-BD5F-EF575897F1E9}"/>
          </ac:spMkLst>
        </pc:spChg>
        <pc:spChg chg="mod">
          <ac:chgData name="Sotuyo, Santiago" userId="16a26127-7d0b-4f4a-aa7f-65611e91b756" providerId="ADAL" clId="{ADD59252-64F0-4706-8A22-92B3F41EB255}" dt="2022-08-25T22:58:36.981" v="253" actId="20577"/>
          <ac:spMkLst>
            <pc:docMk/>
            <pc:sldMk cId="3077391742" sldId="2134804130"/>
            <ac:spMk id="98" creationId="{2B107EFD-FE74-45EC-95D5-B6B8B9EEFA99}"/>
          </ac:spMkLst>
        </pc:spChg>
        <pc:grpChg chg="del mod">
          <ac:chgData name="Sotuyo, Santiago" userId="16a26127-7d0b-4f4a-aa7f-65611e91b756" providerId="ADAL" clId="{ADD59252-64F0-4706-8A22-92B3F41EB255}" dt="2022-09-07T17:53:52.954" v="2019" actId="478"/>
          <ac:grpSpMkLst>
            <pc:docMk/>
            <pc:sldMk cId="3077391742" sldId="2134804130"/>
            <ac:grpSpMk id="46" creationId="{C2BE8B84-AE98-4AE1-8A0E-27832127BA2E}"/>
          </ac:grpSpMkLst>
        </pc:grpChg>
        <pc:grpChg chg="mod">
          <ac:chgData name="Sotuyo, Santiago" userId="16a26127-7d0b-4f4a-aa7f-65611e91b756" providerId="ADAL" clId="{ADD59252-64F0-4706-8A22-92B3F41EB255}" dt="2022-08-25T22:48:44.996" v="195" actId="1076"/>
          <ac:grpSpMkLst>
            <pc:docMk/>
            <pc:sldMk cId="3077391742" sldId="2134804130"/>
            <ac:grpSpMk id="75" creationId="{8E26CFF1-2AD6-48E9-B6A0-F6B9DF6722F5}"/>
          </ac:grpSpMkLst>
        </pc:grpChg>
      </pc:sldChg>
      <pc:sldChg chg="addSp delSp modSp mod">
        <pc:chgData name="Sotuyo, Santiago" userId="16a26127-7d0b-4f4a-aa7f-65611e91b756" providerId="ADAL" clId="{ADD59252-64F0-4706-8A22-92B3F41EB255}" dt="2022-09-07T17:49:01.880" v="1996" actId="1076"/>
        <pc:sldMkLst>
          <pc:docMk/>
          <pc:sldMk cId="1120836635" sldId="2147378464"/>
        </pc:sldMkLst>
        <pc:spChg chg="mod">
          <ac:chgData name="Sotuyo, Santiago" userId="16a26127-7d0b-4f4a-aa7f-65611e91b756" providerId="ADAL" clId="{ADD59252-64F0-4706-8A22-92B3F41EB255}" dt="2022-08-26T01:42:06.239" v="907" actId="20577"/>
          <ac:spMkLst>
            <pc:docMk/>
            <pc:sldMk cId="1120836635" sldId="2147378464"/>
            <ac:spMk id="33" creationId="{31D4BA94-894D-4A09-82B7-155EA05B2A31}"/>
          </ac:spMkLst>
        </pc:spChg>
        <pc:picChg chg="add mod">
          <ac:chgData name="Sotuyo, Santiago" userId="16a26127-7d0b-4f4a-aa7f-65611e91b756" providerId="ADAL" clId="{ADD59252-64F0-4706-8A22-92B3F41EB255}" dt="2022-09-07T17:49:01.880" v="1996" actId="1076"/>
          <ac:picMkLst>
            <pc:docMk/>
            <pc:sldMk cId="1120836635" sldId="2147378464"/>
            <ac:picMk id="3" creationId="{4EE25C25-2475-4035-ADAD-412D38C2FCF8}"/>
          </ac:picMkLst>
        </pc:picChg>
        <pc:picChg chg="del">
          <ac:chgData name="Sotuyo, Santiago" userId="16a26127-7d0b-4f4a-aa7f-65611e91b756" providerId="ADAL" clId="{ADD59252-64F0-4706-8A22-92B3F41EB255}" dt="2022-09-07T17:48:43.956" v="1991" actId="478"/>
          <ac:picMkLst>
            <pc:docMk/>
            <pc:sldMk cId="1120836635" sldId="2147378464"/>
            <ac:picMk id="8" creationId="{58F7844A-49AB-4476-990F-6725304402A1}"/>
          </ac:picMkLst>
        </pc:picChg>
      </pc:sldChg>
      <pc:sldChg chg="modSp mod modAnim">
        <pc:chgData name="Sotuyo, Santiago" userId="16a26127-7d0b-4f4a-aa7f-65611e91b756" providerId="ADAL" clId="{ADD59252-64F0-4706-8A22-92B3F41EB255}" dt="2022-08-26T03:56:57.980" v="1944"/>
        <pc:sldMkLst>
          <pc:docMk/>
          <pc:sldMk cId="1844244327" sldId="2147378465"/>
        </pc:sldMkLst>
        <pc:spChg chg="mod">
          <ac:chgData name="Sotuyo, Santiago" userId="16a26127-7d0b-4f4a-aa7f-65611e91b756" providerId="ADAL" clId="{ADD59252-64F0-4706-8A22-92B3F41EB255}" dt="2022-08-25T19:33:44.300" v="74" actId="14100"/>
          <ac:spMkLst>
            <pc:docMk/>
            <pc:sldMk cId="1844244327" sldId="2147378465"/>
            <ac:spMk id="7" creationId="{A83ABC11-4B3C-405F-9D44-4036E6993603}"/>
          </ac:spMkLst>
        </pc:spChg>
        <pc:spChg chg="mod">
          <ac:chgData name="Sotuyo, Santiago" userId="16a26127-7d0b-4f4a-aa7f-65611e91b756" providerId="ADAL" clId="{ADD59252-64F0-4706-8A22-92B3F41EB255}" dt="2022-08-25T19:34:28.798" v="77" actId="14100"/>
          <ac:spMkLst>
            <pc:docMk/>
            <pc:sldMk cId="1844244327" sldId="2147378465"/>
            <ac:spMk id="8" creationId="{E9159FCA-D319-4502-A514-B3FE6604FA61}"/>
          </ac:spMkLst>
        </pc:spChg>
        <pc:spChg chg="mod">
          <ac:chgData name="Sotuyo, Santiago" userId="16a26127-7d0b-4f4a-aa7f-65611e91b756" providerId="ADAL" clId="{ADD59252-64F0-4706-8A22-92B3F41EB255}" dt="2022-08-25T19:29:55.570" v="42" actId="20577"/>
          <ac:spMkLst>
            <pc:docMk/>
            <pc:sldMk cId="1844244327" sldId="2147378465"/>
            <ac:spMk id="9" creationId="{39C1ACF8-966A-47B0-82FD-4AFEA2014858}"/>
          </ac:spMkLst>
        </pc:spChg>
        <pc:spChg chg="mod">
          <ac:chgData name="Sotuyo, Santiago" userId="16a26127-7d0b-4f4a-aa7f-65611e91b756" providerId="ADAL" clId="{ADD59252-64F0-4706-8A22-92B3F41EB255}" dt="2022-08-25T19:25:57.206" v="13"/>
          <ac:spMkLst>
            <pc:docMk/>
            <pc:sldMk cId="1844244327" sldId="2147378465"/>
            <ac:spMk id="10" creationId="{B8450005-C5FE-4207-833E-FD97553FBE0A}"/>
          </ac:spMkLst>
        </pc:spChg>
        <pc:spChg chg="mod">
          <ac:chgData name="Sotuyo, Santiago" userId="16a26127-7d0b-4f4a-aa7f-65611e91b756" providerId="ADAL" clId="{ADD59252-64F0-4706-8A22-92B3F41EB255}" dt="2022-08-25T19:35:25.787" v="111" actId="20577"/>
          <ac:spMkLst>
            <pc:docMk/>
            <pc:sldMk cId="1844244327" sldId="2147378465"/>
            <ac:spMk id="15" creationId="{3E646955-BE50-4B21-BD94-B0E7CAFA79F3}"/>
          </ac:spMkLst>
        </pc:spChg>
        <pc:spChg chg="mod">
          <ac:chgData name="Sotuyo, Santiago" userId="16a26127-7d0b-4f4a-aa7f-65611e91b756" providerId="ADAL" clId="{ADD59252-64F0-4706-8A22-92B3F41EB255}" dt="2022-08-25T22:41:25.405" v="138"/>
          <ac:spMkLst>
            <pc:docMk/>
            <pc:sldMk cId="1844244327" sldId="2147378465"/>
            <ac:spMk id="16" creationId="{0D21F87E-8A07-4C1A-82A5-69EA3D557169}"/>
          </ac:spMkLst>
        </pc:spChg>
        <pc:spChg chg="mod">
          <ac:chgData name="Sotuyo, Santiago" userId="16a26127-7d0b-4f4a-aa7f-65611e91b756" providerId="ADAL" clId="{ADD59252-64F0-4706-8A22-92B3F41EB255}" dt="2022-08-25T19:35:36.672" v="119" actId="6549"/>
          <ac:spMkLst>
            <pc:docMk/>
            <pc:sldMk cId="1844244327" sldId="2147378465"/>
            <ac:spMk id="17" creationId="{CB871B24-8530-488C-823E-95CC3B9F2487}"/>
          </ac:spMkLst>
        </pc:spChg>
        <pc:spChg chg="mod">
          <ac:chgData name="Sotuyo, Santiago" userId="16a26127-7d0b-4f4a-aa7f-65611e91b756" providerId="ADAL" clId="{ADD59252-64F0-4706-8A22-92B3F41EB255}" dt="2022-08-25T19:26:06.743" v="17" actId="20577"/>
          <ac:spMkLst>
            <pc:docMk/>
            <pc:sldMk cId="1844244327" sldId="2147378465"/>
            <ac:spMk id="18" creationId="{DDD633A3-D601-4749-9EAC-BE8A78A804B4}"/>
          </ac:spMkLst>
        </pc:spChg>
      </pc:sldChg>
      <pc:sldChg chg="modSp mod">
        <pc:chgData name="Sotuyo, Santiago" userId="16a26127-7d0b-4f4a-aa7f-65611e91b756" providerId="ADAL" clId="{ADD59252-64F0-4706-8A22-92B3F41EB255}" dt="2022-08-26T03:30:43.070" v="1491" actId="1076"/>
        <pc:sldMkLst>
          <pc:docMk/>
          <pc:sldMk cId="1832296830" sldId="2147378471"/>
        </pc:sldMkLst>
        <pc:spChg chg="mod">
          <ac:chgData name="Sotuyo, Santiago" userId="16a26127-7d0b-4f4a-aa7f-65611e91b756" providerId="ADAL" clId="{ADD59252-64F0-4706-8A22-92B3F41EB255}" dt="2022-08-26T03:27:46.452" v="1474"/>
          <ac:spMkLst>
            <pc:docMk/>
            <pc:sldMk cId="1832296830" sldId="2147378471"/>
            <ac:spMk id="22" creationId="{B2CCE446-431E-46E9-BC3E-5D64C0D3F7B8}"/>
          </ac:spMkLst>
        </pc:spChg>
        <pc:spChg chg="mod">
          <ac:chgData name="Sotuyo, Santiago" userId="16a26127-7d0b-4f4a-aa7f-65611e91b756" providerId="ADAL" clId="{ADD59252-64F0-4706-8A22-92B3F41EB255}" dt="2022-08-26T03:28:05.295" v="1476" actId="20577"/>
          <ac:spMkLst>
            <pc:docMk/>
            <pc:sldMk cId="1832296830" sldId="2147378471"/>
            <ac:spMk id="24" creationId="{25F04D8B-89EA-45BC-AADE-2E684B95CDBF}"/>
          </ac:spMkLst>
        </pc:spChg>
        <pc:spChg chg="mod">
          <ac:chgData name="Sotuyo, Santiago" userId="16a26127-7d0b-4f4a-aa7f-65611e91b756" providerId="ADAL" clId="{ADD59252-64F0-4706-8A22-92B3F41EB255}" dt="2022-08-26T03:23:55.565" v="1415" actId="14100"/>
          <ac:spMkLst>
            <pc:docMk/>
            <pc:sldMk cId="1832296830" sldId="2147378471"/>
            <ac:spMk id="25" creationId="{42889210-0319-4F58-9177-6705C3657D60}"/>
          </ac:spMkLst>
        </pc:spChg>
        <pc:graphicFrameChg chg="mod modGraphic">
          <ac:chgData name="Sotuyo, Santiago" userId="16a26127-7d0b-4f4a-aa7f-65611e91b756" providerId="ADAL" clId="{ADD59252-64F0-4706-8A22-92B3F41EB255}" dt="2022-08-26T03:30:37.350" v="1490" actId="14100"/>
          <ac:graphicFrameMkLst>
            <pc:docMk/>
            <pc:sldMk cId="1832296830" sldId="2147378471"/>
            <ac:graphicFrameMk id="29" creationId="{77E4D04D-4E35-4D04-8C33-48CBEE35B333}"/>
          </ac:graphicFrameMkLst>
        </pc:graphicFrameChg>
        <pc:picChg chg="mod">
          <ac:chgData name="Sotuyo, Santiago" userId="16a26127-7d0b-4f4a-aa7f-65611e91b756" providerId="ADAL" clId="{ADD59252-64F0-4706-8A22-92B3F41EB255}" dt="2022-08-26T03:30:43.070" v="1491" actId="1076"/>
          <ac:picMkLst>
            <pc:docMk/>
            <pc:sldMk cId="1832296830" sldId="2147378471"/>
            <ac:picMk id="21" creationId="{C0A5CE7A-9252-45C9-8A05-9030D374681B}"/>
          </ac:picMkLst>
        </pc:picChg>
      </pc:sldChg>
      <pc:sldChg chg="modSp mod ord modShow">
        <pc:chgData name="Sotuyo, Santiago" userId="16a26127-7d0b-4f4a-aa7f-65611e91b756" providerId="ADAL" clId="{ADD59252-64F0-4706-8A22-92B3F41EB255}" dt="2022-08-26T03:44:57.977" v="1904" actId="729"/>
        <pc:sldMkLst>
          <pc:docMk/>
          <pc:sldMk cId="2863993962" sldId="2147378472"/>
        </pc:sldMkLst>
        <pc:spChg chg="mod">
          <ac:chgData name="Sotuyo, Santiago" userId="16a26127-7d0b-4f4a-aa7f-65611e91b756" providerId="ADAL" clId="{ADD59252-64F0-4706-8A22-92B3F41EB255}" dt="2022-08-26T03:34:45.816" v="1575" actId="20577"/>
          <ac:spMkLst>
            <pc:docMk/>
            <pc:sldMk cId="2863993962" sldId="2147378472"/>
            <ac:spMk id="11" creationId="{D9FD4AF0-6B97-4FA9-9CA5-530DD88CB6E4}"/>
          </ac:spMkLst>
        </pc:spChg>
        <pc:spChg chg="mod">
          <ac:chgData name="Sotuyo, Santiago" userId="16a26127-7d0b-4f4a-aa7f-65611e91b756" providerId="ADAL" clId="{ADD59252-64F0-4706-8A22-92B3F41EB255}" dt="2022-08-26T03:34:53.941" v="1596" actId="20577"/>
          <ac:spMkLst>
            <pc:docMk/>
            <pc:sldMk cId="2863993962" sldId="2147378472"/>
            <ac:spMk id="12" creationId="{13AF6D3E-7601-4247-8CFD-9E35E6A49626}"/>
          </ac:spMkLst>
        </pc:spChg>
        <pc:spChg chg="mod">
          <ac:chgData name="Sotuyo, Santiago" userId="16a26127-7d0b-4f4a-aa7f-65611e91b756" providerId="ADAL" clId="{ADD59252-64F0-4706-8A22-92B3F41EB255}" dt="2022-08-26T03:35:05.338" v="1620" actId="20577"/>
          <ac:spMkLst>
            <pc:docMk/>
            <pc:sldMk cId="2863993962" sldId="2147378472"/>
            <ac:spMk id="13" creationId="{11C27772-1442-46CD-AFC5-0DB1C60CAAD7}"/>
          </ac:spMkLst>
        </pc:spChg>
        <pc:spChg chg="mod">
          <ac:chgData name="Sotuyo, Santiago" userId="16a26127-7d0b-4f4a-aa7f-65611e91b756" providerId="ADAL" clId="{ADD59252-64F0-4706-8A22-92B3F41EB255}" dt="2022-08-26T03:37:08.716" v="1653" actId="14100"/>
          <ac:spMkLst>
            <pc:docMk/>
            <pc:sldMk cId="2863993962" sldId="2147378472"/>
            <ac:spMk id="17" creationId="{B60D233D-CB00-4B52-90A8-801049AFFF57}"/>
          </ac:spMkLst>
        </pc:spChg>
        <pc:spChg chg="mod">
          <ac:chgData name="Sotuyo, Santiago" userId="16a26127-7d0b-4f4a-aa7f-65611e91b756" providerId="ADAL" clId="{ADD59252-64F0-4706-8A22-92B3F41EB255}" dt="2022-08-26T03:37:30.495" v="1667" actId="20577"/>
          <ac:spMkLst>
            <pc:docMk/>
            <pc:sldMk cId="2863993962" sldId="2147378472"/>
            <ac:spMk id="19" creationId="{8B8C5C91-DA45-4AD2-B818-16FF1E7EA2BA}"/>
          </ac:spMkLst>
        </pc:spChg>
        <pc:spChg chg="mod">
          <ac:chgData name="Sotuyo, Santiago" userId="16a26127-7d0b-4f4a-aa7f-65611e91b756" providerId="ADAL" clId="{ADD59252-64F0-4706-8A22-92B3F41EB255}" dt="2022-08-26T03:36:13.482" v="1640" actId="20577"/>
          <ac:spMkLst>
            <pc:docMk/>
            <pc:sldMk cId="2863993962" sldId="2147378472"/>
            <ac:spMk id="21" creationId="{CD1A3C7C-8986-4A27-85C7-36F8AFAC4385}"/>
          </ac:spMkLst>
        </pc:spChg>
        <pc:spChg chg="mod">
          <ac:chgData name="Sotuyo, Santiago" userId="16a26127-7d0b-4f4a-aa7f-65611e91b756" providerId="ADAL" clId="{ADD59252-64F0-4706-8A22-92B3F41EB255}" dt="2022-08-26T03:35:39.576" v="1632"/>
          <ac:spMkLst>
            <pc:docMk/>
            <pc:sldMk cId="2863993962" sldId="2147378472"/>
            <ac:spMk id="30" creationId="{FB0CC9BE-ADA6-4339-AF00-A2233CCDAD50}"/>
          </ac:spMkLst>
        </pc:spChg>
        <pc:spChg chg="mod">
          <ac:chgData name="Sotuyo, Santiago" userId="16a26127-7d0b-4f4a-aa7f-65611e91b756" providerId="ADAL" clId="{ADD59252-64F0-4706-8A22-92B3F41EB255}" dt="2022-08-26T03:37:55.493" v="1670" actId="14100"/>
          <ac:spMkLst>
            <pc:docMk/>
            <pc:sldMk cId="2863993962" sldId="2147378472"/>
            <ac:spMk id="31" creationId="{E4991FA7-DF43-46FD-8CE1-D95A6433F1ED}"/>
          </ac:spMkLst>
        </pc:spChg>
        <pc:spChg chg="mod">
          <ac:chgData name="Sotuyo, Santiago" userId="16a26127-7d0b-4f4a-aa7f-65611e91b756" providerId="ADAL" clId="{ADD59252-64F0-4706-8A22-92B3F41EB255}" dt="2022-08-26T03:38:09.943" v="1673" actId="20577"/>
          <ac:spMkLst>
            <pc:docMk/>
            <pc:sldMk cId="2863993962" sldId="2147378472"/>
            <ac:spMk id="32" creationId="{0215A01D-5160-443D-8681-00615DE6F7B6}"/>
          </ac:spMkLst>
        </pc:spChg>
        <pc:spChg chg="mod">
          <ac:chgData name="Sotuyo, Santiago" userId="16a26127-7d0b-4f4a-aa7f-65611e91b756" providerId="ADAL" clId="{ADD59252-64F0-4706-8A22-92B3F41EB255}" dt="2022-08-26T03:33:51.014" v="1547" actId="14100"/>
          <ac:spMkLst>
            <pc:docMk/>
            <pc:sldMk cId="2863993962" sldId="2147378472"/>
            <ac:spMk id="34" creationId="{10F1D65A-C1ED-4582-A717-40DFAE4E7302}"/>
          </ac:spMkLst>
        </pc:spChg>
        <pc:spChg chg="mod">
          <ac:chgData name="Sotuyo, Santiago" userId="16a26127-7d0b-4f4a-aa7f-65611e91b756" providerId="ADAL" clId="{ADD59252-64F0-4706-8A22-92B3F41EB255}" dt="2022-08-26T03:44:41.484" v="1901" actId="14100"/>
          <ac:spMkLst>
            <pc:docMk/>
            <pc:sldMk cId="2863993962" sldId="2147378472"/>
            <ac:spMk id="36" creationId="{1E6AEE46-26C8-4FFD-9E81-BC7F7030395A}"/>
          </ac:spMkLst>
        </pc:spChg>
        <pc:spChg chg="mod">
          <ac:chgData name="Sotuyo, Santiago" userId="16a26127-7d0b-4f4a-aa7f-65611e91b756" providerId="ADAL" clId="{ADD59252-64F0-4706-8A22-92B3F41EB255}" dt="2022-08-26T03:32:38.246" v="1515" actId="20577"/>
          <ac:spMkLst>
            <pc:docMk/>
            <pc:sldMk cId="2863993962" sldId="2147378472"/>
            <ac:spMk id="37" creationId="{B42C553C-371D-497E-8F8E-496E47479FEB}"/>
          </ac:spMkLst>
        </pc:spChg>
        <pc:spChg chg="mod">
          <ac:chgData name="Sotuyo, Santiago" userId="16a26127-7d0b-4f4a-aa7f-65611e91b756" providerId="ADAL" clId="{ADD59252-64F0-4706-8A22-92B3F41EB255}" dt="2022-08-26T03:35:17.745" v="1631" actId="20577"/>
          <ac:spMkLst>
            <pc:docMk/>
            <pc:sldMk cId="2863993962" sldId="2147378472"/>
            <ac:spMk id="45" creationId="{0EF61FBC-A621-42C0-877E-726EE5473881}"/>
          </ac:spMkLst>
        </pc:spChg>
        <pc:spChg chg="mod">
          <ac:chgData name="Sotuyo, Santiago" userId="16a26127-7d0b-4f4a-aa7f-65611e91b756" providerId="ADAL" clId="{ADD59252-64F0-4706-8A22-92B3F41EB255}" dt="2022-08-26T03:35:55.240" v="1635" actId="20577"/>
          <ac:spMkLst>
            <pc:docMk/>
            <pc:sldMk cId="2863993962" sldId="2147378472"/>
            <ac:spMk id="46" creationId="{57ACA847-79DB-4CE5-95B7-2D9869C85250}"/>
          </ac:spMkLst>
        </pc:spChg>
        <pc:graphicFrameChg chg="mod">
          <ac:chgData name="Sotuyo, Santiago" userId="16a26127-7d0b-4f4a-aa7f-65611e91b756" providerId="ADAL" clId="{ADD59252-64F0-4706-8A22-92B3F41EB255}" dt="2022-08-26T03:43:35.307" v="1841" actId="20577"/>
          <ac:graphicFrameMkLst>
            <pc:docMk/>
            <pc:sldMk cId="2863993962" sldId="2147378472"/>
            <ac:graphicFrameMk id="33" creationId="{8A4F43D0-4A44-46E6-92BE-B8169D7B0CAD}"/>
          </ac:graphicFrameMkLst>
        </pc:graphicFrameChg>
        <pc:cxnChg chg="mod">
          <ac:chgData name="Sotuyo, Santiago" userId="16a26127-7d0b-4f4a-aa7f-65611e91b756" providerId="ADAL" clId="{ADD59252-64F0-4706-8A22-92B3F41EB255}" dt="2022-08-26T03:34:45.233" v="1571" actId="20577"/>
          <ac:cxnSpMkLst>
            <pc:docMk/>
            <pc:sldMk cId="2863993962" sldId="2147378472"/>
            <ac:cxnSpMk id="14" creationId="{C2AEBD39-F9E9-4DD4-BAB3-E8D40B8FBEE1}"/>
          </ac:cxnSpMkLst>
        </pc:cxnChg>
      </pc:sldChg>
      <pc:sldChg chg="add ord">
        <pc:chgData name="Sotuyo, Santiago" userId="16a26127-7d0b-4f4a-aa7f-65611e91b756" providerId="ADAL" clId="{ADD59252-64F0-4706-8A22-92B3F41EB255}" dt="2022-08-26T00:38:56.657" v="728"/>
        <pc:sldMkLst>
          <pc:docMk/>
          <pc:sldMk cId="4277142273" sldId="2147378473"/>
        </pc:sldMkLst>
      </pc:sldChg>
      <pc:sldChg chg="add del">
        <pc:chgData name="Sotuyo, Santiago" userId="16a26127-7d0b-4f4a-aa7f-65611e91b756" providerId="ADAL" clId="{ADD59252-64F0-4706-8A22-92B3F41EB255}" dt="2022-08-26T01:10:46.381" v="739" actId="47"/>
        <pc:sldMkLst>
          <pc:docMk/>
          <pc:sldMk cId="2535618471" sldId="2147378474"/>
        </pc:sldMkLst>
      </pc:sldChg>
      <pc:sldChg chg="add del">
        <pc:chgData name="Sotuyo, Santiago" userId="16a26127-7d0b-4f4a-aa7f-65611e91b756" providerId="ADAL" clId="{ADD59252-64F0-4706-8A22-92B3F41EB255}" dt="2022-08-26T01:10:47.924" v="740" actId="47"/>
        <pc:sldMkLst>
          <pc:docMk/>
          <pc:sldMk cId="926910276" sldId="2147378475"/>
        </pc:sldMkLst>
      </pc:sldChg>
      <pc:sldChg chg="add del">
        <pc:chgData name="Sotuyo, Santiago" userId="16a26127-7d0b-4f4a-aa7f-65611e91b756" providerId="ADAL" clId="{ADD59252-64F0-4706-8A22-92B3F41EB255}" dt="2022-08-26T01:10:49.679" v="741" actId="47"/>
        <pc:sldMkLst>
          <pc:docMk/>
          <pc:sldMk cId="3015870751" sldId="2147378476"/>
        </pc:sldMkLst>
      </pc:sldChg>
      <pc:sldChg chg="addSp delSp modSp add mod modTransition modAnim">
        <pc:chgData name="Sotuyo, Santiago" userId="16a26127-7d0b-4f4a-aa7f-65611e91b756" providerId="ADAL" clId="{ADD59252-64F0-4706-8A22-92B3F41EB255}" dt="2022-08-26T01:24:19.416" v="802"/>
        <pc:sldMkLst>
          <pc:docMk/>
          <pc:sldMk cId="4090598484" sldId="2147378477"/>
        </pc:sldMkLst>
        <pc:spChg chg="add mod">
          <ac:chgData name="Sotuyo, Santiago" userId="16a26127-7d0b-4f4a-aa7f-65611e91b756" providerId="ADAL" clId="{ADD59252-64F0-4706-8A22-92B3F41EB255}" dt="2022-08-26T01:06:52.092" v="731"/>
          <ac:spMkLst>
            <pc:docMk/>
            <pc:sldMk cId="4090598484" sldId="2147378477"/>
            <ac:spMk id="61" creationId="{E1336FCB-90BC-4073-A4F4-20F86E2F5277}"/>
          </ac:spMkLst>
        </pc:spChg>
        <pc:spChg chg="add mod">
          <ac:chgData name="Sotuyo, Santiago" userId="16a26127-7d0b-4f4a-aa7f-65611e91b756" providerId="ADAL" clId="{ADD59252-64F0-4706-8A22-92B3F41EB255}" dt="2022-08-26T01:06:59.660" v="732"/>
          <ac:spMkLst>
            <pc:docMk/>
            <pc:sldMk cId="4090598484" sldId="2147378477"/>
            <ac:spMk id="62" creationId="{09036146-0DB2-4DC9-978E-271D52851F68}"/>
          </ac:spMkLst>
        </pc:spChg>
        <pc:spChg chg="add del mod">
          <ac:chgData name="Sotuyo, Santiago" userId="16a26127-7d0b-4f4a-aa7f-65611e91b756" providerId="ADAL" clId="{ADD59252-64F0-4706-8A22-92B3F41EB255}" dt="2022-08-26T01:09:09.809" v="735" actId="478"/>
          <ac:spMkLst>
            <pc:docMk/>
            <pc:sldMk cId="4090598484" sldId="2147378477"/>
            <ac:spMk id="63" creationId="{2496955B-9705-4AB0-8FD9-2AA58B1DF5A3}"/>
          </ac:spMkLst>
        </pc:spChg>
        <pc:spChg chg="add mod">
          <ac:chgData name="Sotuyo, Santiago" userId="16a26127-7d0b-4f4a-aa7f-65611e91b756" providerId="ADAL" clId="{ADD59252-64F0-4706-8A22-92B3F41EB255}" dt="2022-08-26T01:09:02.446" v="733"/>
          <ac:spMkLst>
            <pc:docMk/>
            <pc:sldMk cId="4090598484" sldId="2147378477"/>
            <ac:spMk id="66" creationId="{20952FD9-19F4-409B-AA46-B4F6B7E2CC29}"/>
          </ac:spMkLst>
        </pc:spChg>
        <pc:spChg chg="add mod">
          <ac:chgData name="Sotuyo, Santiago" userId="16a26127-7d0b-4f4a-aa7f-65611e91b756" providerId="ADAL" clId="{ADD59252-64F0-4706-8A22-92B3F41EB255}" dt="2022-08-26T01:09:02.446" v="733"/>
          <ac:spMkLst>
            <pc:docMk/>
            <pc:sldMk cId="4090598484" sldId="2147378477"/>
            <ac:spMk id="67" creationId="{B64DC539-B94C-49E3-8771-45C8982FF69C}"/>
          </ac:spMkLst>
        </pc:spChg>
        <pc:spChg chg="add mod">
          <ac:chgData name="Sotuyo, Santiago" userId="16a26127-7d0b-4f4a-aa7f-65611e91b756" providerId="ADAL" clId="{ADD59252-64F0-4706-8A22-92B3F41EB255}" dt="2022-08-26T01:09:02.446" v="733"/>
          <ac:spMkLst>
            <pc:docMk/>
            <pc:sldMk cId="4090598484" sldId="2147378477"/>
            <ac:spMk id="68" creationId="{A90FE89B-76A8-4A26-8E89-8B759B39C328}"/>
          </ac:spMkLst>
        </pc:spChg>
        <pc:spChg chg="add mod">
          <ac:chgData name="Sotuyo, Santiago" userId="16a26127-7d0b-4f4a-aa7f-65611e91b756" providerId="ADAL" clId="{ADD59252-64F0-4706-8A22-92B3F41EB255}" dt="2022-08-26T01:09:02.446" v="733"/>
          <ac:spMkLst>
            <pc:docMk/>
            <pc:sldMk cId="4090598484" sldId="2147378477"/>
            <ac:spMk id="69" creationId="{3BDD473B-CD86-497D-B277-B083079211AB}"/>
          </ac:spMkLst>
        </pc:spChg>
        <pc:spChg chg="add mod">
          <ac:chgData name="Sotuyo, Santiago" userId="16a26127-7d0b-4f4a-aa7f-65611e91b756" providerId="ADAL" clId="{ADD59252-64F0-4706-8A22-92B3F41EB255}" dt="2022-08-26T01:09:02.446" v="733"/>
          <ac:spMkLst>
            <pc:docMk/>
            <pc:sldMk cId="4090598484" sldId="2147378477"/>
            <ac:spMk id="70" creationId="{F75C4618-6074-4FB5-8812-6EC7F65D159E}"/>
          </ac:spMkLst>
        </pc:spChg>
        <pc:spChg chg="add mod">
          <ac:chgData name="Sotuyo, Santiago" userId="16a26127-7d0b-4f4a-aa7f-65611e91b756" providerId="ADAL" clId="{ADD59252-64F0-4706-8A22-92B3F41EB255}" dt="2022-08-26T01:09:02.446" v="733"/>
          <ac:spMkLst>
            <pc:docMk/>
            <pc:sldMk cId="4090598484" sldId="2147378477"/>
            <ac:spMk id="71" creationId="{AEA6FF89-54B2-4C37-829A-30CA53A85779}"/>
          </ac:spMkLst>
        </pc:spChg>
        <pc:spChg chg="add mod">
          <ac:chgData name="Sotuyo, Santiago" userId="16a26127-7d0b-4f4a-aa7f-65611e91b756" providerId="ADAL" clId="{ADD59252-64F0-4706-8A22-92B3F41EB255}" dt="2022-08-26T01:09:02.446" v="733"/>
          <ac:spMkLst>
            <pc:docMk/>
            <pc:sldMk cId="4090598484" sldId="2147378477"/>
            <ac:spMk id="72" creationId="{63A77B47-3E2F-4D8F-B329-A6E9B1E83A54}"/>
          </ac:spMkLst>
        </pc:spChg>
        <pc:spChg chg="mod">
          <ac:chgData name="Sotuyo, Santiago" userId="16a26127-7d0b-4f4a-aa7f-65611e91b756" providerId="ADAL" clId="{ADD59252-64F0-4706-8A22-92B3F41EB255}" dt="2022-08-26T01:09:02.446" v="733"/>
          <ac:spMkLst>
            <pc:docMk/>
            <pc:sldMk cId="4090598484" sldId="2147378477"/>
            <ac:spMk id="74" creationId="{AE62A314-DA14-4F52-B208-AF9DD43F9593}"/>
          </ac:spMkLst>
        </pc:spChg>
        <pc:spChg chg="mod">
          <ac:chgData name="Sotuyo, Santiago" userId="16a26127-7d0b-4f4a-aa7f-65611e91b756" providerId="ADAL" clId="{ADD59252-64F0-4706-8A22-92B3F41EB255}" dt="2022-08-26T01:09:02.446" v="733"/>
          <ac:spMkLst>
            <pc:docMk/>
            <pc:sldMk cId="4090598484" sldId="2147378477"/>
            <ac:spMk id="93" creationId="{39B71638-10FA-44C9-AA78-F8263B289822}"/>
          </ac:spMkLst>
        </pc:spChg>
        <pc:spChg chg="mod">
          <ac:chgData name="Sotuyo, Santiago" userId="16a26127-7d0b-4f4a-aa7f-65611e91b756" providerId="ADAL" clId="{ADD59252-64F0-4706-8A22-92B3F41EB255}" dt="2022-08-26T01:09:02.446" v="733"/>
          <ac:spMkLst>
            <pc:docMk/>
            <pc:sldMk cId="4090598484" sldId="2147378477"/>
            <ac:spMk id="95" creationId="{03625D44-38B2-4A2B-A1CB-5BE386E23A5D}"/>
          </ac:spMkLst>
        </pc:spChg>
        <pc:spChg chg="mod">
          <ac:chgData name="Sotuyo, Santiago" userId="16a26127-7d0b-4f4a-aa7f-65611e91b756" providerId="ADAL" clId="{ADD59252-64F0-4706-8A22-92B3F41EB255}" dt="2022-08-26T01:09:02.446" v="733"/>
          <ac:spMkLst>
            <pc:docMk/>
            <pc:sldMk cId="4090598484" sldId="2147378477"/>
            <ac:spMk id="96" creationId="{8FE3950B-2A71-4440-B324-16A1FDAC2555}"/>
          </ac:spMkLst>
        </pc:spChg>
        <pc:spChg chg="mod">
          <ac:chgData name="Sotuyo, Santiago" userId="16a26127-7d0b-4f4a-aa7f-65611e91b756" providerId="ADAL" clId="{ADD59252-64F0-4706-8A22-92B3F41EB255}" dt="2022-08-26T01:09:02.446" v="733"/>
          <ac:spMkLst>
            <pc:docMk/>
            <pc:sldMk cId="4090598484" sldId="2147378477"/>
            <ac:spMk id="98" creationId="{92A1CF41-B6F9-4043-BC80-6427FECA763F}"/>
          </ac:spMkLst>
        </pc:spChg>
        <pc:spChg chg="mod">
          <ac:chgData name="Sotuyo, Santiago" userId="16a26127-7d0b-4f4a-aa7f-65611e91b756" providerId="ADAL" clId="{ADD59252-64F0-4706-8A22-92B3F41EB255}" dt="2022-08-26T01:09:02.446" v="733"/>
          <ac:spMkLst>
            <pc:docMk/>
            <pc:sldMk cId="4090598484" sldId="2147378477"/>
            <ac:spMk id="99" creationId="{149EFC34-570E-48D0-9038-EE50BC7BCD21}"/>
          </ac:spMkLst>
        </pc:spChg>
        <pc:spChg chg="mod">
          <ac:chgData name="Sotuyo, Santiago" userId="16a26127-7d0b-4f4a-aa7f-65611e91b756" providerId="ADAL" clId="{ADD59252-64F0-4706-8A22-92B3F41EB255}" dt="2022-08-26T01:09:02.446" v="733"/>
          <ac:spMkLst>
            <pc:docMk/>
            <pc:sldMk cId="4090598484" sldId="2147378477"/>
            <ac:spMk id="101" creationId="{0C5B6F45-9B16-4466-A9AB-03AC15AAFC34}"/>
          </ac:spMkLst>
        </pc:spChg>
        <pc:spChg chg="mod">
          <ac:chgData name="Sotuyo, Santiago" userId="16a26127-7d0b-4f4a-aa7f-65611e91b756" providerId="ADAL" clId="{ADD59252-64F0-4706-8A22-92B3F41EB255}" dt="2022-08-26T01:09:02.446" v="733"/>
          <ac:spMkLst>
            <pc:docMk/>
            <pc:sldMk cId="4090598484" sldId="2147378477"/>
            <ac:spMk id="102" creationId="{5EDAD7BB-4ABF-4F4B-91B8-54215CA181CE}"/>
          </ac:spMkLst>
        </pc:spChg>
        <pc:spChg chg="mod">
          <ac:chgData name="Sotuyo, Santiago" userId="16a26127-7d0b-4f4a-aa7f-65611e91b756" providerId="ADAL" clId="{ADD59252-64F0-4706-8A22-92B3F41EB255}" dt="2022-08-26T01:09:02.446" v="733"/>
          <ac:spMkLst>
            <pc:docMk/>
            <pc:sldMk cId="4090598484" sldId="2147378477"/>
            <ac:spMk id="104" creationId="{125FEC4E-2D55-480A-9636-88C80BF9FCDC}"/>
          </ac:spMkLst>
        </pc:spChg>
        <pc:spChg chg="mod">
          <ac:chgData name="Sotuyo, Santiago" userId="16a26127-7d0b-4f4a-aa7f-65611e91b756" providerId="ADAL" clId="{ADD59252-64F0-4706-8A22-92B3F41EB255}" dt="2022-08-26T01:09:02.446" v="733"/>
          <ac:spMkLst>
            <pc:docMk/>
            <pc:sldMk cId="4090598484" sldId="2147378477"/>
            <ac:spMk id="105" creationId="{52EE7A4E-2957-4F21-9C19-99ECA17849B0}"/>
          </ac:spMkLst>
        </pc:spChg>
        <pc:grpChg chg="add mod">
          <ac:chgData name="Sotuyo, Santiago" userId="16a26127-7d0b-4f4a-aa7f-65611e91b756" providerId="ADAL" clId="{ADD59252-64F0-4706-8A22-92B3F41EB255}" dt="2022-08-26T01:09:02.446" v="733"/>
          <ac:grpSpMkLst>
            <pc:docMk/>
            <pc:sldMk cId="4090598484" sldId="2147378477"/>
            <ac:grpSpMk id="73" creationId="{A861D49B-1011-4379-9768-81B733EBC626}"/>
          </ac:grpSpMkLst>
        </pc:grpChg>
        <pc:grpChg chg="add mod">
          <ac:chgData name="Sotuyo, Santiago" userId="16a26127-7d0b-4f4a-aa7f-65611e91b756" providerId="ADAL" clId="{ADD59252-64F0-4706-8A22-92B3F41EB255}" dt="2022-08-26T01:09:02.446" v="733"/>
          <ac:grpSpMkLst>
            <pc:docMk/>
            <pc:sldMk cId="4090598484" sldId="2147378477"/>
            <ac:grpSpMk id="94" creationId="{9E63C094-53CD-48B7-9595-8D19EB519C8D}"/>
          </ac:grpSpMkLst>
        </pc:grpChg>
        <pc:grpChg chg="add mod">
          <ac:chgData name="Sotuyo, Santiago" userId="16a26127-7d0b-4f4a-aa7f-65611e91b756" providerId="ADAL" clId="{ADD59252-64F0-4706-8A22-92B3F41EB255}" dt="2022-08-26T01:09:02.446" v="733"/>
          <ac:grpSpMkLst>
            <pc:docMk/>
            <pc:sldMk cId="4090598484" sldId="2147378477"/>
            <ac:grpSpMk id="97" creationId="{1FA93086-8EA2-48D1-8E3C-258BA74D085F}"/>
          </ac:grpSpMkLst>
        </pc:grpChg>
        <pc:grpChg chg="add mod">
          <ac:chgData name="Sotuyo, Santiago" userId="16a26127-7d0b-4f4a-aa7f-65611e91b756" providerId="ADAL" clId="{ADD59252-64F0-4706-8A22-92B3F41EB255}" dt="2022-08-26T01:09:02.446" v="733"/>
          <ac:grpSpMkLst>
            <pc:docMk/>
            <pc:sldMk cId="4090598484" sldId="2147378477"/>
            <ac:grpSpMk id="100" creationId="{039FD812-E0B1-458C-B856-C4FF1C94A392}"/>
          </ac:grpSpMkLst>
        </pc:grpChg>
        <pc:grpChg chg="add mod">
          <ac:chgData name="Sotuyo, Santiago" userId="16a26127-7d0b-4f4a-aa7f-65611e91b756" providerId="ADAL" clId="{ADD59252-64F0-4706-8A22-92B3F41EB255}" dt="2022-08-26T01:09:02.446" v="733"/>
          <ac:grpSpMkLst>
            <pc:docMk/>
            <pc:sldMk cId="4090598484" sldId="2147378477"/>
            <ac:grpSpMk id="103" creationId="{659169B8-D610-435E-B58E-F261269D4CF5}"/>
          </ac:grpSpMkLst>
        </pc:grpChg>
        <pc:picChg chg="add mod">
          <ac:chgData name="Sotuyo, Santiago" userId="16a26127-7d0b-4f4a-aa7f-65611e91b756" providerId="ADAL" clId="{ADD59252-64F0-4706-8A22-92B3F41EB255}" dt="2022-08-26T01:09:02.446" v="733"/>
          <ac:picMkLst>
            <pc:docMk/>
            <pc:sldMk cId="4090598484" sldId="2147378477"/>
            <ac:picMk id="65" creationId="{9A0AD87F-A07E-4A71-B7EA-47D422485376}"/>
          </ac:picMkLst>
        </pc:picChg>
        <pc:cxnChg chg="add del mod">
          <ac:chgData name="Sotuyo, Santiago" userId="16a26127-7d0b-4f4a-aa7f-65611e91b756" providerId="ADAL" clId="{ADD59252-64F0-4706-8A22-92B3F41EB255}" dt="2022-08-26T01:09:06.215" v="734" actId="478"/>
          <ac:cxnSpMkLst>
            <pc:docMk/>
            <pc:sldMk cId="4090598484" sldId="2147378477"/>
            <ac:cxnSpMk id="64" creationId="{F92CD344-45A6-48CF-9768-79006369A268}"/>
          </ac:cxnSpMkLst>
        </pc:cxnChg>
      </pc:sldChg>
      <pc:sldChg chg="addSp delSp modSp add mod ord modTransition modAnim">
        <pc:chgData name="Sotuyo, Santiago" userId="16a26127-7d0b-4f4a-aa7f-65611e91b756" providerId="ADAL" clId="{ADD59252-64F0-4706-8A22-92B3F41EB255}" dt="2022-08-26T01:24:22.061" v="803"/>
        <pc:sldMkLst>
          <pc:docMk/>
          <pc:sldMk cId="1503507973" sldId="2147378478"/>
        </pc:sldMkLst>
        <pc:spChg chg="add mod">
          <ac:chgData name="Sotuyo, Santiago" userId="16a26127-7d0b-4f4a-aa7f-65611e91b756" providerId="ADAL" clId="{ADD59252-64F0-4706-8A22-92B3F41EB255}" dt="2022-08-26T01:13:02.660" v="788"/>
          <ac:spMkLst>
            <pc:docMk/>
            <pc:sldMk cId="1503507973" sldId="2147378478"/>
            <ac:spMk id="61" creationId="{F2C9E34F-ECAA-4B9A-A153-CFDF55E3C0D3}"/>
          </ac:spMkLst>
        </pc:spChg>
        <pc:spChg chg="add mod">
          <ac:chgData name="Sotuyo, Santiago" userId="16a26127-7d0b-4f4a-aa7f-65611e91b756" providerId="ADAL" clId="{ADD59252-64F0-4706-8A22-92B3F41EB255}" dt="2022-08-26T01:13:08.172" v="789"/>
          <ac:spMkLst>
            <pc:docMk/>
            <pc:sldMk cId="1503507973" sldId="2147378478"/>
            <ac:spMk id="62" creationId="{AF0D1709-BD76-4416-9BF6-DF0860E279FD}"/>
          </ac:spMkLst>
        </pc:spChg>
        <pc:spChg chg="add del mod">
          <ac:chgData name="Sotuyo, Santiago" userId="16a26127-7d0b-4f4a-aa7f-65611e91b756" providerId="ADAL" clId="{ADD59252-64F0-4706-8A22-92B3F41EB255}" dt="2022-08-26T01:13:41.452" v="791" actId="478"/>
          <ac:spMkLst>
            <pc:docMk/>
            <pc:sldMk cId="1503507973" sldId="2147378478"/>
            <ac:spMk id="63" creationId="{15D32B98-25CC-404B-AEF3-C1E6B2953881}"/>
          </ac:spMkLst>
        </pc:spChg>
        <pc:spChg chg="add mod">
          <ac:chgData name="Sotuyo, Santiago" userId="16a26127-7d0b-4f4a-aa7f-65611e91b756" providerId="ADAL" clId="{ADD59252-64F0-4706-8A22-92B3F41EB255}" dt="2022-08-26T01:13:36.224" v="790"/>
          <ac:spMkLst>
            <pc:docMk/>
            <pc:sldMk cId="1503507973" sldId="2147378478"/>
            <ac:spMk id="66" creationId="{69FA62F8-FC9A-4820-8A00-D6008B9F79FE}"/>
          </ac:spMkLst>
        </pc:spChg>
        <pc:spChg chg="add mod">
          <ac:chgData name="Sotuyo, Santiago" userId="16a26127-7d0b-4f4a-aa7f-65611e91b756" providerId="ADAL" clId="{ADD59252-64F0-4706-8A22-92B3F41EB255}" dt="2022-08-26T01:13:36.224" v="790"/>
          <ac:spMkLst>
            <pc:docMk/>
            <pc:sldMk cId="1503507973" sldId="2147378478"/>
            <ac:spMk id="67" creationId="{D6B08FA0-ACE6-4C89-A502-6196FF3FB92F}"/>
          </ac:spMkLst>
        </pc:spChg>
        <pc:spChg chg="mod">
          <ac:chgData name="Sotuyo, Santiago" userId="16a26127-7d0b-4f4a-aa7f-65611e91b756" providerId="ADAL" clId="{ADD59252-64F0-4706-8A22-92B3F41EB255}" dt="2022-08-26T01:13:36.224" v="790"/>
          <ac:spMkLst>
            <pc:docMk/>
            <pc:sldMk cId="1503507973" sldId="2147378478"/>
            <ac:spMk id="69" creationId="{A15AA453-78BA-4739-A2D0-A0C27B9D2C3A}"/>
          </ac:spMkLst>
        </pc:spChg>
        <pc:spChg chg="mod">
          <ac:chgData name="Sotuyo, Santiago" userId="16a26127-7d0b-4f4a-aa7f-65611e91b756" providerId="ADAL" clId="{ADD59252-64F0-4706-8A22-92B3F41EB255}" dt="2022-08-26T01:13:36.224" v="790"/>
          <ac:spMkLst>
            <pc:docMk/>
            <pc:sldMk cId="1503507973" sldId="2147378478"/>
            <ac:spMk id="70" creationId="{14165127-0FEF-4B78-B208-4F7CF292DF8E}"/>
          </ac:spMkLst>
        </pc:spChg>
        <pc:spChg chg="add mod">
          <ac:chgData name="Sotuyo, Santiago" userId="16a26127-7d0b-4f4a-aa7f-65611e91b756" providerId="ADAL" clId="{ADD59252-64F0-4706-8A22-92B3F41EB255}" dt="2022-08-26T01:13:36.224" v="790"/>
          <ac:spMkLst>
            <pc:docMk/>
            <pc:sldMk cId="1503507973" sldId="2147378478"/>
            <ac:spMk id="71" creationId="{5CC5CE4E-29B4-43D8-8876-D43F3A242D38}"/>
          </ac:spMkLst>
        </pc:spChg>
        <pc:spChg chg="add mod">
          <ac:chgData name="Sotuyo, Santiago" userId="16a26127-7d0b-4f4a-aa7f-65611e91b756" providerId="ADAL" clId="{ADD59252-64F0-4706-8A22-92B3F41EB255}" dt="2022-08-26T01:13:36.224" v="790"/>
          <ac:spMkLst>
            <pc:docMk/>
            <pc:sldMk cId="1503507973" sldId="2147378478"/>
            <ac:spMk id="72" creationId="{173916C2-E4E7-4E1A-99F0-4E4268DD6E49}"/>
          </ac:spMkLst>
        </pc:spChg>
        <pc:spChg chg="add mod">
          <ac:chgData name="Sotuyo, Santiago" userId="16a26127-7d0b-4f4a-aa7f-65611e91b756" providerId="ADAL" clId="{ADD59252-64F0-4706-8A22-92B3F41EB255}" dt="2022-08-26T01:13:36.224" v="790"/>
          <ac:spMkLst>
            <pc:docMk/>
            <pc:sldMk cId="1503507973" sldId="2147378478"/>
            <ac:spMk id="73" creationId="{A607B387-18C8-4F9F-8974-4F84B4777EE0}"/>
          </ac:spMkLst>
        </pc:spChg>
        <pc:spChg chg="add mod">
          <ac:chgData name="Sotuyo, Santiago" userId="16a26127-7d0b-4f4a-aa7f-65611e91b756" providerId="ADAL" clId="{ADD59252-64F0-4706-8A22-92B3F41EB255}" dt="2022-08-26T01:13:36.224" v="790"/>
          <ac:spMkLst>
            <pc:docMk/>
            <pc:sldMk cId="1503507973" sldId="2147378478"/>
            <ac:spMk id="74" creationId="{91B1723C-F4C8-4942-AD76-85A453871A1E}"/>
          </ac:spMkLst>
        </pc:spChg>
        <pc:spChg chg="mod">
          <ac:chgData name="Sotuyo, Santiago" userId="16a26127-7d0b-4f4a-aa7f-65611e91b756" providerId="ADAL" clId="{ADD59252-64F0-4706-8A22-92B3F41EB255}" dt="2022-08-26T01:13:36.224" v="790"/>
          <ac:spMkLst>
            <pc:docMk/>
            <pc:sldMk cId="1503507973" sldId="2147378478"/>
            <ac:spMk id="94" creationId="{627FD4A1-7243-4939-900F-15548E2A73DE}"/>
          </ac:spMkLst>
        </pc:spChg>
        <pc:spChg chg="mod">
          <ac:chgData name="Sotuyo, Santiago" userId="16a26127-7d0b-4f4a-aa7f-65611e91b756" providerId="ADAL" clId="{ADD59252-64F0-4706-8A22-92B3F41EB255}" dt="2022-08-26T01:13:36.224" v="790"/>
          <ac:spMkLst>
            <pc:docMk/>
            <pc:sldMk cId="1503507973" sldId="2147378478"/>
            <ac:spMk id="95" creationId="{B2FB5E01-0961-4A88-B13A-15BC46CE4E90}"/>
          </ac:spMkLst>
        </pc:spChg>
        <pc:spChg chg="mod">
          <ac:chgData name="Sotuyo, Santiago" userId="16a26127-7d0b-4f4a-aa7f-65611e91b756" providerId="ADAL" clId="{ADD59252-64F0-4706-8A22-92B3F41EB255}" dt="2022-08-26T01:13:36.224" v="790"/>
          <ac:spMkLst>
            <pc:docMk/>
            <pc:sldMk cId="1503507973" sldId="2147378478"/>
            <ac:spMk id="97" creationId="{AA36BD17-0CFE-4E3F-97E4-A1F3E67C941C}"/>
          </ac:spMkLst>
        </pc:spChg>
        <pc:spChg chg="mod">
          <ac:chgData name="Sotuyo, Santiago" userId="16a26127-7d0b-4f4a-aa7f-65611e91b756" providerId="ADAL" clId="{ADD59252-64F0-4706-8A22-92B3F41EB255}" dt="2022-08-26T01:13:36.224" v="790"/>
          <ac:spMkLst>
            <pc:docMk/>
            <pc:sldMk cId="1503507973" sldId="2147378478"/>
            <ac:spMk id="98" creationId="{16275987-31A9-481A-94E8-61307F8F0F7B}"/>
          </ac:spMkLst>
        </pc:spChg>
        <pc:spChg chg="mod">
          <ac:chgData name="Sotuyo, Santiago" userId="16a26127-7d0b-4f4a-aa7f-65611e91b756" providerId="ADAL" clId="{ADD59252-64F0-4706-8A22-92B3F41EB255}" dt="2022-08-26T01:13:36.224" v="790"/>
          <ac:spMkLst>
            <pc:docMk/>
            <pc:sldMk cId="1503507973" sldId="2147378478"/>
            <ac:spMk id="100" creationId="{131EFF02-201F-4CD3-A2AE-A65336FF5C6B}"/>
          </ac:spMkLst>
        </pc:spChg>
        <pc:spChg chg="mod">
          <ac:chgData name="Sotuyo, Santiago" userId="16a26127-7d0b-4f4a-aa7f-65611e91b756" providerId="ADAL" clId="{ADD59252-64F0-4706-8A22-92B3F41EB255}" dt="2022-08-26T01:13:36.224" v="790"/>
          <ac:spMkLst>
            <pc:docMk/>
            <pc:sldMk cId="1503507973" sldId="2147378478"/>
            <ac:spMk id="101" creationId="{EA90644A-8355-4689-8DAA-AF383457CFB0}"/>
          </ac:spMkLst>
        </pc:spChg>
        <pc:spChg chg="mod">
          <ac:chgData name="Sotuyo, Santiago" userId="16a26127-7d0b-4f4a-aa7f-65611e91b756" providerId="ADAL" clId="{ADD59252-64F0-4706-8A22-92B3F41EB255}" dt="2022-08-26T01:13:36.224" v="790"/>
          <ac:spMkLst>
            <pc:docMk/>
            <pc:sldMk cId="1503507973" sldId="2147378478"/>
            <ac:spMk id="103" creationId="{59D512C9-C234-4ADD-964F-E8CE2ACE71B1}"/>
          </ac:spMkLst>
        </pc:spChg>
        <pc:spChg chg="mod">
          <ac:chgData name="Sotuyo, Santiago" userId="16a26127-7d0b-4f4a-aa7f-65611e91b756" providerId="ADAL" clId="{ADD59252-64F0-4706-8A22-92B3F41EB255}" dt="2022-08-26T01:13:36.224" v="790"/>
          <ac:spMkLst>
            <pc:docMk/>
            <pc:sldMk cId="1503507973" sldId="2147378478"/>
            <ac:spMk id="104" creationId="{8928022B-0FFE-4970-AC79-33CBCF84E578}"/>
          </ac:spMkLst>
        </pc:spChg>
        <pc:spChg chg="add mod">
          <ac:chgData name="Sotuyo, Santiago" userId="16a26127-7d0b-4f4a-aa7f-65611e91b756" providerId="ADAL" clId="{ADD59252-64F0-4706-8A22-92B3F41EB255}" dt="2022-08-26T01:13:36.224" v="790"/>
          <ac:spMkLst>
            <pc:docMk/>
            <pc:sldMk cId="1503507973" sldId="2147378478"/>
            <ac:spMk id="105" creationId="{37A18E2C-6281-4AB5-A9CF-6EB6699BDB41}"/>
          </ac:spMkLst>
        </pc:spChg>
        <pc:spChg chg="add mod">
          <ac:chgData name="Sotuyo, Santiago" userId="16a26127-7d0b-4f4a-aa7f-65611e91b756" providerId="ADAL" clId="{ADD59252-64F0-4706-8A22-92B3F41EB255}" dt="2022-08-26T01:13:36.224" v="790"/>
          <ac:spMkLst>
            <pc:docMk/>
            <pc:sldMk cId="1503507973" sldId="2147378478"/>
            <ac:spMk id="106" creationId="{EDD314DC-9FEE-4A83-97C9-8BA37BA4EA0B}"/>
          </ac:spMkLst>
        </pc:spChg>
        <pc:spChg chg="add mod">
          <ac:chgData name="Sotuyo, Santiago" userId="16a26127-7d0b-4f4a-aa7f-65611e91b756" providerId="ADAL" clId="{ADD59252-64F0-4706-8A22-92B3F41EB255}" dt="2022-08-26T01:13:36.224" v="790"/>
          <ac:spMkLst>
            <pc:docMk/>
            <pc:sldMk cId="1503507973" sldId="2147378478"/>
            <ac:spMk id="107" creationId="{486DC183-1196-4C78-80AE-C81FC4F155FF}"/>
          </ac:spMkLst>
        </pc:spChg>
        <pc:spChg chg="add mod">
          <ac:chgData name="Sotuyo, Santiago" userId="16a26127-7d0b-4f4a-aa7f-65611e91b756" providerId="ADAL" clId="{ADD59252-64F0-4706-8A22-92B3F41EB255}" dt="2022-08-26T01:13:36.224" v="790"/>
          <ac:spMkLst>
            <pc:docMk/>
            <pc:sldMk cId="1503507973" sldId="2147378478"/>
            <ac:spMk id="108" creationId="{4F3A7CDF-B337-4F67-8038-4FE4893FE164}"/>
          </ac:spMkLst>
        </pc:spChg>
        <pc:spChg chg="add mod">
          <ac:chgData name="Sotuyo, Santiago" userId="16a26127-7d0b-4f4a-aa7f-65611e91b756" providerId="ADAL" clId="{ADD59252-64F0-4706-8A22-92B3F41EB255}" dt="2022-08-26T01:13:36.224" v="790"/>
          <ac:spMkLst>
            <pc:docMk/>
            <pc:sldMk cId="1503507973" sldId="2147378478"/>
            <ac:spMk id="109" creationId="{307C6CF2-5E17-405E-AF5F-E66E94E194FE}"/>
          </ac:spMkLst>
        </pc:spChg>
        <pc:spChg chg="add mod">
          <ac:chgData name="Sotuyo, Santiago" userId="16a26127-7d0b-4f4a-aa7f-65611e91b756" providerId="ADAL" clId="{ADD59252-64F0-4706-8A22-92B3F41EB255}" dt="2022-08-26T01:13:36.224" v="790"/>
          <ac:spMkLst>
            <pc:docMk/>
            <pc:sldMk cId="1503507973" sldId="2147378478"/>
            <ac:spMk id="110" creationId="{076F9FEA-5BE4-4EE1-B8FF-30F0FFE73607}"/>
          </ac:spMkLst>
        </pc:spChg>
        <pc:grpChg chg="add mod">
          <ac:chgData name="Sotuyo, Santiago" userId="16a26127-7d0b-4f4a-aa7f-65611e91b756" providerId="ADAL" clId="{ADD59252-64F0-4706-8A22-92B3F41EB255}" dt="2022-08-26T01:13:36.224" v="790"/>
          <ac:grpSpMkLst>
            <pc:docMk/>
            <pc:sldMk cId="1503507973" sldId="2147378478"/>
            <ac:grpSpMk id="68" creationId="{9D732F94-F631-4E3D-AD4E-26F74BB50C3B}"/>
          </ac:grpSpMkLst>
        </pc:grpChg>
        <pc:grpChg chg="add mod">
          <ac:chgData name="Sotuyo, Santiago" userId="16a26127-7d0b-4f4a-aa7f-65611e91b756" providerId="ADAL" clId="{ADD59252-64F0-4706-8A22-92B3F41EB255}" dt="2022-08-26T01:13:36.224" v="790"/>
          <ac:grpSpMkLst>
            <pc:docMk/>
            <pc:sldMk cId="1503507973" sldId="2147378478"/>
            <ac:grpSpMk id="93" creationId="{AA5D701E-AFB4-49B7-A07D-FD677140CE07}"/>
          </ac:grpSpMkLst>
        </pc:grpChg>
        <pc:grpChg chg="add mod">
          <ac:chgData name="Sotuyo, Santiago" userId="16a26127-7d0b-4f4a-aa7f-65611e91b756" providerId="ADAL" clId="{ADD59252-64F0-4706-8A22-92B3F41EB255}" dt="2022-08-26T01:13:36.224" v="790"/>
          <ac:grpSpMkLst>
            <pc:docMk/>
            <pc:sldMk cId="1503507973" sldId="2147378478"/>
            <ac:grpSpMk id="96" creationId="{7CE254F2-6A9B-4FAF-84BA-F4077AB42C21}"/>
          </ac:grpSpMkLst>
        </pc:grpChg>
        <pc:grpChg chg="add mod">
          <ac:chgData name="Sotuyo, Santiago" userId="16a26127-7d0b-4f4a-aa7f-65611e91b756" providerId="ADAL" clId="{ADD59252-64F0-4706-8A22-92B3F41EB255}" dt="2022-08-26T01:13:36.224" v="790"/>
          <ac:grpSpMkLst>
            <pc:docMk/>
            <pc:sldMk cId="1503507973" sldId="2147378478"/>
            <ac:grpSpMk id="99" creationId="{2A5B7922-02BC-426A-9C87-1E1781FCA7FE}"/>
          </ac:grpSpMkLst>
        </pc:grpChg>
        <pc:grpChg chg="add mod">
          <ac:chgData name="Sotuyo, Santiago" userId="16a26127-7d0b-4f4a-aa7f-65611e91b756" providerId="ADAL" clId="{ADD59252-64F0-4706-8A22-92B3F41EB255}" dt="2022-08-26T01:13:36.224" v="790"/>
          <ac:grpSpMkLst>
            <pc:docMk/>
            <pc:sldMk cId="1503507973" sldId="2147378478"/>
            <ac:grpSpMk id="102" creationId="{399BA1B2-CF04-4148-B805-DEFDA841CBD7}"/>
          </ac:grpSpMkLst>
        </pc:grpChg>
        <pc:picChg chg="add mod">
          <ac:chgData name="Sotuyo, Santiago" userId="16a26127-7d0b-4f4a-aa7f-65611e91b756" providerId="ADAL" clId="{ADD59252-64F0-4706-8A22-92B3F41EB255}" dt="2022-08-26T01:13:36.224" v="790"/>
          <ac:picMkLst>
            <pc:docMk/>
            <pc:sldMk cId="1503507973" sldId="2147378478"/>
            <ac:picMk id="65" creationId="{C4EE5659-4D5F-4959-83CB-913874BA8E1F}"/>
          </ac:picMkLst>
        </pc:picChg>
        <pc:cxnChg chg="add del mod">
          <ac:chgData name="Sotuyo, Santiago" userId="16a26127-7d0b-4f4a-aa7f-65611e91b756" providerId="ADAL" clId="{ADD59252-64F0-4706-8A22-92B3F41EB255}" dt="2022-08-26T01:13:43.444" v="792" actId="478"/>
          <ac:cxnSpMkLst>
            <pc:docMk/>
            <pc:sldMk cId="1503507973" sldId="2147378478"/>
            <ac:cxnSpMk id="64" creationId="{181873C5-934A-4187-8821-EBDBE7D941AC}"/>
          </ac:cxnSpMkLst>
        </pc:cxnChg>
      </pc:sldChg>
      <pc:sldChg chg="addSp delSp modSp add mod modTransition modAnim">
        <pc:chgData name="Sotuyo, Santiago" userId="16a26127-7d0b-4f4a-aa7f-65611e91b756" providerId="ADAL" clId="{ADD59252-64F0-4706-8A22-92B3F41EB255}" dt="2022-08-26T01:41:46.309" v="895" actId="1037"/>
        <pc:sldMkLst>
          <pc:docMk/>
          <pc:sldMk cId="2165869944" sldId="2147378479"/>
        </pc:sldMkLst>
        <pc:spChg chg="del">
          <ac:chgData name="Sotuyo, Santiago" userId="16a26127-7d0b-4f4a-aa7f-65611e91b756" providerId="ADAL" clId="{ADD59252-64F0-4706-8A22-92B3F41EB255}" dt="2022-08-26T01:27:18.845" v="816" actId="478"/>
          <ac:spMkLst>
            <pc:docMk/>
            <pc:sldMk cId="2165869944" sldId="2147378479"/>
            <ac:spMk id="42" creationId="{38EA4F36-D424-4796-9DB4-29AEFC493EE3}"/>
          </ac:spMkLst>
        </pc:spChg>
        <pc:spChg chg="del">
          <ac:chgData name="Sotuyo, Santiago" userId="16a26127-7d0b-4f4a-aa7f-65611e91b756" providerId="ADAL" clId="{ADD59252-64F0-4706-8A22-92B3F41EB255}" dt="2022-08-26T01:26:49.584" v="811" actId="478"/>
          <ac:spMkLst>
            <pc:docMk/>
            <pc:sldMk cId="2165869944" sldId="2147378479"/>
            <ac:spMk id="54" creationId="{5AD42506-C170-41E2-9490-161D3F522610}"/>
          </ac:spMkLst>
        </pc:spChg>
        <pc:spChg chg="add mod">
          <ac:chgData name="Sotuyo, Santiago" userId="16a26127-7d0b-4f4a-aa7f-65611e91b756" providerId="ADAL" clId="{ADD59252-64F0-4706-8A22-92B3F41EB255}" dt="2022-08-26T01:26:56.001" v="812" actId="1076"/>
          <ac:spMkLst>
            <pc:docMk/>
            <pc:sldMk cId="2165869944" sldId="2147378479"/>
            <ac:spMk id="62" creationId="{EEB958F6-F6C1-41D3-B733-D1A4E72CD5DB}"/>
          </ac:spMkLst>
        </pc:spChg>
        <pc:spChg chg="add mod">
          <ac:chgData name="Sotuyo, Santiago" userId="16a26127-7d0b-4f4a-aa7f-65611e91b756" providerId="ADAL" clId="{ADD59252-64F0-4706-8A22-92B3F41EB255}" dt="2022-08-26T01:27:42.422" v="817" actId="1076"/>
          <ac:spMkLst>
            <pc:docMk/>
            <pc:sldMk cId="2165869944" sldId="2147378479"/>
            <ac:spMk id="63" creationId="{E4C8BB1D-9782-40B0-90BB-55EA25CD4DEA}"/>
          </ac:spMkLst>
        </pc:spChg>
        <pc:spChg chg="add mod">
          <ac:chgData name="Sotuyo, Santiago" userId="16a26127-7d0b-4f4a-aa7f-65611e91b756" providerId="ADAL" clId="{ADD59252-64F0-4706-8A22-92B3F41EB255}" dt="2022-08-26T01:28:04.917" v="825" actId="14100"/>
          <ac:spMkLst>
            <pc:docMk/>
            <pc:sldMk cId="2165869944" sldId="2147378479"/>
            <ac:spMk id="66" creationId="{3C29D09E-5991-449D-937F-39264C970A96}"/>
          </ac:spMkLst>
        </pc:spChg>
        <pc:spChg chg="add mod">
          <ac:chgData name="Sotuyo, Santiago" userId="16a26127-7d0b-4f4a-aa7f-65611e91b756" providerId="ADAL" clId="{ADD59252-64F0-4706-8A22-92B3F41EB255}" dt="2022-08-26T01:26:27.397" v="808" actId="1076"/>
          <ac:spMkLst>
            <pc:docMk/>
            <pc:sldMk cId="2165869944" sldId="2147378479"/>
            <ac:spMk id="67" creationId="{E664CF25-4604-40B6-A07A-7D134E3B529A}"/>
          </ac:spMkLst>
        </pc:spChg>
        <pc:spChg chg="mod">
          <ac:chgData name="Sotuyo, Santiago" userId="16a26127-7d0b-4f4a-aa7f-65611e91b756" providerId="ADAL" clId="{ADD59252-64F0-4706-8A22-92B3F41EB255}" dt="2022-08-26T01:26:18.694" v="806"/>
          <ac:spMkLst>
            <pc:docMk/>
            <pc:sldMk cId="2165869944" sldId="2147378479"/>
            <ac:spMk id="69" creationId="{D72AD441-A95B-4F03-A0C0-0E4C98CF4E38}"/>
          </ac:spMkLst>
        </pc:spChg>
        <pc:spChg chg="mod">
          <ac:chgData name="Sotuyo, Santiago" userId="16a26127-7d0b-4f4a-aa7f-65611e91b756" providerId="ADAL" clId="{ADD59252-64F0-4706-8A22-92B3F41EB255}" dt="2022-08-26T01:26:18.694" v="806"/>
          <ac:spMkLst>
            <pc:docMk/>
            <pc:sldMk cId="2165869944" sldId="2147378479"/>
            <ac:spMk id="70" creationId="{1B68C4CF-1FED-4688-93EB-08697D3144DF}"/>
          </ac:spMkLst>
        </pc:spChg>
        <pc:spChg chg="add mod">
          <ac:chgData name="Sotuyo, Santiago" userId="16a26127-7d0b-4f4a-aa7f-65611e91b756" providerId="ADAL" clId="{ADD59252-64F0-4706-8A22-92B3F41EB255}" dt="2022-08-26T01:29:32.524" v="876" actId="20577"/>
          <ac:spMkLst>
            <pc:docMk/>
            <pc:sldMk cId="2165869944" sldId="2147378479"/>
            <ac:spMk id="71" creationId="{DF22431C-7543-4913-B03D-FC2D0E4005EB}"/>
          </ac:spMkLst>
        </pc:spChg>
        <pc:spChg chg="add mod">
          <ac:chgData name="Sotuyo, Santiago" userId="16a26127-7d0b-4f4a-aa7f-65611e91b756" providerId="ADAL" clId="{ADD59252-64F0-4706-8A22-92B3F41EB255}" dt="2022-08-26T01:29:05.933" v="840" actId="6549"/>
          <ac:spMkLst>
            <pc:docMk/>
            <pc:sldMk cId="2165869944" sldId="2147378479"/>
            <ac:spMk id="72" creationId="{52C50021-B878-44D6-A937-61E306594B38}"/>
          </ac:spMkLst>
        </pc:spChg>
        <pc:spChg chg="add mod">
          <ac:chgData name="Sotuyo, Santiago" userId="16a26127-7d0b-4f4a-aa7f-65611e91b756" providerId="ADAL" clId="{ADD59252-64F0-4706-8A22-92B3F41EB255}" dt="2022-08-26T01:29:27.743" v="867" actId="20577"/>
          <ac:spMkLst>
            <pc:docMk/>
            <pc:sldMk cId="2165869944" sldId="2147378479"/>
            <ac:spMk id="73" creationId="{F255409C-C75D-43CE-A400-C3267D4DCBB9}"/>
          </ac:spMkLst>
        </pc:spChg>
        <pc:spChg chg="add mod">
          <ac:chgData name="Sotuyo, Santiago" userId="16a26127-7d0b-4f4a-aa7f-65611e91b756" providerId="ADAL" clId="{ADD59252-64F0-4706-8A22-92B3F41EB255}" dt="2022-08-26T01:29:20.377" v="858" actId="20577"/>
          <ac:spMkLst>
            <pc:docMk/>
            <pc:sldMk cId="2165869944" sldId="2147378479"/>
            <ac:spMk id="74" creationId="{60EDD9F5-2380-45C0-96BB-29E7F72D9BC1}"/>
          </ac:spMkLst>
        </pc:spChg>
        <pc:spChg chg="mod">
          <ac:chgData name="Sotuyo, Santiago" userId="16a26127-7d0b-4f4a-aa7f-65611e91b756" providerId="ADAL" clId="{ADD59252-64F0-4706-8A22-92B3F41EB255}" dt="2022-08-26T01:26:18.694" v="806"/>
          <ac:spMkLst>
            <pc:docMk/>
            <pc:sldMk cId="2165869944" sldId="2147378479"/>
            <ac:spMk id="94" creationId="{4D0203CA-42FC-4FAE-BF5E-AA8912144AD6}"/>
          </ac:spMkLst>
        </pc:spChg>
        <pc:spChg chg="mod">
          <ac:chgData name="Sotuyo, Santiago" userId="16a26127-7d0b-4f4a-aa7f-65611e91b756" providerId="ADAL" clId="{ADD59252-64F0-4706-8A22-92B3F41EB255}" dt="2022-08-26T01:26:18.694" v="806"/>
          <ac:spMkLst>
            <pc:docMk/>
            <pc:sldMk cId="2165869944" sldId="2147378479"/>
            <ac:spMk id="95" creationId="{9E3A6CC9-1D98-4692-92C1-C9EA8A86F36F}"/>
          </ac:spMkLst>
        </pc:spChg>
        <pc:spChg chg="mod">
          <ac:chgData name="Sotuyo, Santiago" userId="16a26127-7d0b-4f4a-aa7f-65611e91b756" providerId="ADAL" clId="{ADD59252-64F0-4706-8A22-92B3F41EB255}" dt="2022-08-26T01:26:18.694" v="806"/>
          <ac:spMkLst>
            <pc:docMk/>
            <pc:sldMk cId="2165869944" sldId="2147378479"/>
            <ac:spMk id="97" creationId="{1E78D904-26E8-4271-ADAF-D60661564528}"/>
          </ac:spMkLst>
        </pc:spChg>
        <pc:spChg chg="mod">
          <ac:chgData name="Sotuyo, Santiago" userId="16a26127-7d0b-4f4a-aa7f-65611e91b756" providerId="ADAL" clId="{ADD59252-64F0-4706-8A22-92B3F41EB255}" dt="2022-08-26T01:26:18.694" v="806"/>
          <ac:spMkLst>
            <pc:docMk/>
            <pc:sldMk cId="2165869944" sldId="2147378479"/>
            <ac:spMk id="98" creationId="{C06A4DCA-E678-4273-9866-80A3BF11363B}"/>
          </ac:spMkLst>
        </pc:spChg>
        <pc:spChg chg="mod">
          <ac:chgData name="Sotuyo, Santiago" userId="16a26127-7d0b-4f4a-aa7f-65611e91b756" providerId="ADAL" clId="{ADD59252-64F0-4706-8A22-92B3F41EB255}" dt="2022-08-26T01:26:18.694" v="806"/>
          <ac:spMkLst>
            <pc:docMk/>
            <pc:sldMk cId="2165869944" sldId="2147378479"/>
            <ac:spMk id="100" creationId="{BA8BE5BA-6AD2-47CF-BA9D-6084C5744279}"/>
          </ac:spMkLst>
        </pc:spChg>
        <pc:spChg chg="mod">
          <ac:chgData name="Sotuyo, Santiago" userId="16a26127-7d0b-4f4a-aa7f-65611e91b756" providerId="ADAL" clId="{ADD59252-64F0-4706-8A22-92B3F41EB255}" dt="2022-08-26T01:26:18.694" v="806"/>
          <ac:spMkLst>
            <pc:docMk/>
            <pc:sldMk cId="2165869944" sldId="2147378479"/>
            <ac:spMk id="101" creationId="{39D6D6EE-F935-45EC-936C-95C9528CB858}"/>
          </ac:spMkLst>
        </pc:spChg>
        <pc:spChg chg="mod">
          <ac:chgData name="Sotuyo, Santiago" userId="16a26127-7d0b-4f4a-aa7f-65611e91b756" providerId="ADAL" clId="{ADD59252-64F0-4706-8A22-92B3F41EB255}" dt="2022-08-26T01:26:18.694" v="806"/>
          <ac:spMkLst>
            <pc:docMk/>
            <pc:sldMk cId="2165869944" sldId="2147378479"/>
            <ac:spMk id="103" creationId="{D09CDCBF-C334-42AC-BFE2-AEB4C27B0462}"/>
          </ac:spMkLst>
        </pc:spChg>
        <pc:spChg chg="mod">
          <ac:chgData name="Sotuyo, Santiago" userId="16a26127-7d0b-4f4a-aa7f-65611e91b756" providerId="ADAL" clId="{ADD59252-64F0-4706-8A22-92B3F41EB255}" dt="2022-08-26T01:26:18.694" v="806"/>
          <ac:spMkLst>
            <pc:docMk/>
            <pc:sldMk cId="2165869944" sldId="2147378479"/>
            <ac:spMk id="104" creationId="{620542A1-7BC0-4D51-BA87-046757FB17E9}"/>
          </ac:spMkLst>
        </pc:spChg>
        <pc:spChg chg="add mod">
          <ac:chgData name="Sotuyo, Santiago" userId="16a26127-7d0b-4f4a-aa7f-65611e91b756" providerId="ADAL" clId="{ADD59252-64F0-4706-8A22-92B3F41EB255}" dt="2022-08-26T01:29:14.017" v="849" actId="20577"/>
          <ac:spMkLst>
            <pc:docMk/>
            <pc:sldMk cId="2165869944" sldId="2147378479"/>
            <ac:spMk id="105" creationId="{4D44A678-E587-426C-AF80-0BEB681BE7D1}"/>
          </ac:spMkLst>
        </pc:spChg>
        <pc:spChg chg="add mod">
          <ac:chgData name="Sotuyo, Santiago" userId="16a26127-7d0b-4f4a-aa7f-65611e91b756" providerId="ADAL" clId="{ADD59252-64F0-4706-8A22-92B3F41EB255}" dt="2022-08-26T01:26:27.397" v="808" actId="1076"/>
          <ac:spMkLst>
            <pc:docMk/>
            <pc:sldMk cId="2165869944" sldId="2147378479"/>
            <ac:spMk id="106" creationId="{414EF98F-6971-4C82-AC7D-0B07DF37CF3A}"/>
          </ac:spMkLst>
        </pc:spChg>
        <pc:spChg chg="add mod">
          <ac:chgData name="Sotuyo, Santiago" userId="16a26127-7d0b-4f4a-aa7f-65611e91b756" providerId="ADAL" clId="{ADD59252-64F0-4706-8A22-92B3F41EB255}" dt="2022-08-26T01:26:27.397" v="808" actId="1076"/>
          <ac:spMkLst>
            <pc:docMk/>
            <pc:sldMk cId="2165869944" sldId="2147378479"/>
            <ac:spMk id="107" creationId="{B732935F-5E81-4F97-AF14-1B7F73ECDB21}"/>
          </ac:spMkLst>
        </pc:spChg>
        <pc:spChg chg="add mod">
          <ac:chgData name="Sotuyo, Santiago" userId="16a26127-7d0b-4f4a-aa7f-65611e91b756" providerId="ADAL" clId="{ADD59252-64F0-4706-8A22-92B3F41EB255}" dt="2022-08-26T01:26:27.397" v="808" actId="1076"/>
          <ac:spMkLst>
            <pc:docMk/>
            <pc:sldMk cId="2165869944" sldId="2147378479"/>
            <ac:spMk id="108" creationId="{AE360534-FA07-4FA3-8FFE-F7C35A175DE9}"/>
          </ac:spMkLst>
        </pc:spChg>
        <pc:spChg chg="add mod">
          <ac:chgData name="Sotuyo, Santiago" userId="16a26127-7d0b-4f4a-aa7f-65611e91b756" providerId="ADAL" clId="{ADD59252-64F0-4706-8A22-92B3F41EB255}" dt="2022-08-26T01:26:27.397" v="808" actId="1076"/>
          <ac:spMkLst>
            <pc:docMk/>
            <pc:sldMk cId="2165869944" sldId="2147378479"/>
            <ac:spMk id="109" creationId="{408C609B-00F2-4EF7-A1F8-21FA1127274B}"/>
          </ac:spMkLst>
        </pc:spChg>
        <pc:spChg chg="add mod">
          <ac:chgData name="Sotuyo, Santiago" userId="16a26127-7d0b-4f4a-aa7f-65611e91b756" providerId="ADAL" clId="{ADD59252-64F0-4706-8A22-92B3F41EB255}" dt="2022-08-26T01:26:27.397" v="808" actId="1076"/>
          <ac:spMkLst>
            <pc:docMk/>
            <pc:sldMk cId="2165869944" sldId="2147378479"/>
            <ac:spMk id="110" creationId="{40AA271B-0231-4930-8024-700500803096}"/>
          </ac:spMkLst>
        </pc:spChg>
        <pc:spChg chg="add mod">
          <ac:chgData name="Sotuyo, Santiago" userId="16a26127-7d0b-4f4a-aa7f-65611e91b756" providerId="ADAL" clId="{ADD59252-64F0-4706-8A22-92B3F41EB255}" dt="2022-08-26T01:41:46.309" v="895" actId="1037"/>
          <ac:spMkLst>
            <pc:docMk/>
            <pc:sldMk cId="2165869944" sldId="2147378479"/>
            <ac:spMk id="112" creationId="{C3E632F3-F755-4166-9E40-243DE6C9EAEA}"/>
          </ac:spMkLst>
        </pc:spChg>
        <pc:spChg chg="add mod">
          <ac:chgData name="Sotuyo, Santiago" userId="16a26127-7d0b-4f4a-aa7f-65611e91b756" providerId="ADAL" clId="{ADD59252-64F0-4706-8A22-92B3F41EB255}" dt="2022-08-26T01:27:56.883" v="818"/>
          <ac:spMkLst>
            <pc:docMk/>
            <pc:sldMk cId="2165869944" sldId="2147378479"/>
            <ac:spMk id="114" creationId="{2FFD03D1-1E17-452B-8BDA-DD8491ACC19B}"/>
          </ac:spMkLst>
        </pc:spChg>
        <pc:grpChg chg="add mod">
          <ac:chgData name="Sotuyo, Santiago" userId="16a26127-7d0b-4f4a-aa7f-65611e91b756" providerId="ADAL" clId="{ADD59252-64F0-4706-8A22-92B3F41EB255}" dt="2022-08-26T01:26:27.397" v="808" actId="1076"/>
          <ac:grpSpMkLst>
            <pc:docMk/>
            <pc:sldMk cId="2165869944" sldId="2147378479"/>
            <ac:grpSpMk id="68" creationId="{D9658940-471C-4525-956F-1169452894AD}"/>
          </ac:grpSpMkLst>
        </pc:grpChg>
        <pc:grpChg chg="add mod">
          <ac:chgData name="Sotuyo, Santiago" userId="16a26127-7d0b-4f4a-aa7f-65611e91b756" providerId="ADAL" clId="{ADD59252-64F0-4706-8A22-92B3F41EB255}" dt="2022-08-26T01:26:27.397" v="808" actId="1076"/>
          <ac:grpSpMkLst>
            <pc:docMk/>
            <pc:sldMk cId="2165869944" sldId="2147378479"/>
            <ac:grpSpMk id="93" creationId="{26973729-01C1-4A67-A932-CFB2D131B676}"/>
          </ac:grpSpMkLst>
        </pc:grpChg>
        <pc:grpChg chg="add mod">
          <ac:chgData name="Sotuyo, Santiago" userId="16a26127-7d0b-4f4a-aa7f-65611e91b756" providerId="ADAL" clId="{ADD59252-64F0-4706-8A22-92B3F41EB255}" dt="2022-08-26T01:26:27.397" v="808" actId="1076"/>
          <ac:grpSpMkLst>
            <pc:docMk/>
            <pc:sldMk cId="2165869944" sldId="2147378479"/>
            <ac:grpSpMk id="96" creationId="{82CD84E2-BC7A-4744-9584-1DB95F7AE953}"/>
          </ac:grpSpMkLst>
        </pc:grpChg>
        <pc:grpChg chg="add mod">
          <ac:chgData name="Sotuyo, Santiago" userId="16a26127-7d0b-4f4a-aa7f-65611e91b756" providerId="ADAL" clId="{ADD59252-64F0-4706-8A22-92B3F41EB255}" dt="2022-08-26T01:26:27.397" v="808" actId="1076"/>
          <ac:grpSpMkLst>
            <pc:docMk/>
            <pc:sldMk cId="2165869944" sldId="2147378479"/>
            <ac:grpSpMk id="99" creationId="{4E85B6E8-3976-4AE3-9A87-3F9ADBC34431}"/>
          </ac:grpSpMkLst>
        </pc:grpChg>
        <pc:grpChg chg="add mod">
          <ac:chgData name="Sotuyo, Santiago" userId="16a26127-7d0b-4f4a-aa7f-65611e91b756" providerId="ADAL" clId="{ADD59252-64F0-4706-8A22-92B3F41EB255}" dt="2022-08-26T01:26:27.397" v="808" actId="1076"/>
          <ac:grpSpMkLst>
            <pc:docMk/>
            <pc:sldMk cId="2165869944" sldId="2147378479"/>
            <ac:grpSpMk id="102" creationId="{F3002B77-C0C5-4FD3-AEE6-CCE142603547}"/>
          </ac:grpSpMkLst>
        </pc:grpChg>
        <pc:picChg chg="add mod">
          <ac:chgData name="Sotuyo, Santiago" userId="16a26127-7d0b-4f4a-aa7f-65611e91b756" providerId="ADAL" clId="{ADD59252-64F0-4706-8A22-92B3F41EB255}" dt="2022-08-26T01:26:27.397" v="808" actId="1076"/>
          <ac:picMkLst>
            <pc:docMk/>
            <pc:sldMk cId="2165869944" sldId="2147378479"/>
            <ac:picMk id="65" creationId="{A6323ECB-DD35-44D6-833D-FCEC4B5627F8}"/>
          </ac:picMkLst>
        </pc:picChg>
        <pc:cxnChg chg="add mod">
          <ac:chgData name="Sotuyo, Santiago" userId="16a26127-7d0b-4f4a-aa7f-65611e91b756" providerId="ADAL" clId="{ADD59252-64F0-4706-8A22-92B3F41EB255}" dt="2022-08-26T01:26:27.397" v="808" actId="1076"/>
          <ac:cxnSpMkLst>
            <pc:docMk/>
            <pc:sldMk cId="2165869944" sldId="2147378479"/>
            <ac:cxnSpMk id="61" creationId="{117D9BD1-97B6-456D-BEA2-B7871DA476FB}"/>
          </ac:cxnSpMkLst>
        </pc:cxnChg>
        <pc:cxnChg chg="add mod">
          <ac:chgData name="Sotuyo, Santiago" userId="16a26127-7d0b-4f4a-aa7f-65611e91b756" providerId="ADAL" clId="{ADD59252-64F0-4706-8A22-92B3F41EB255}" dt="2022-08-26T01:26:27.397" v="808" actId="1076"/>
          <ac:cxnSpMkLst>
            <pc:docMk/>
            <pc:sldMk cId="2165869944" sldId="2147378479"/>
            <ac:cxnSpMk id="64" creationId="{02004C6C-89C3-4DC2-9CCC-74A5C72C9638}"/>
          </ac:cxnSpMkLst>
        </pc:cxnChg>
        <pc:cxnChg chg="add mod">
          <ac:chgData name="Sotuyo, Santiago" userId="16a26127-7d0b-4f4a-aa7f-65611e91b756" providerId="ADAL" clId="{ADD59252-64F0-4706-8A22-92B3F41EB255}" dt="2022-08-26T01:26:27.397" v="808" actId="1076"/>
          <ac:cxnSpMkLst>
            <pc:docMk/>
            <pc:sldMk cId="2165869944" sldId="2147378479"/>
            <ac:cxnSpMk id="111" creationId="{46749A5D-2683-4E6A-B568-1041A11C54A3}"/>
          </ac:cxnSpMkLst>
        </pc:cxnChg>
        <pc:cxnChg chg="add mod">
          <ac:chgData name="Sotuyo, Santiago" userId="16a26127-7d0b-4f4a-aa7f-65611e91b756" providerId="ADAL" clId="{ADD59252-64F0-4706-8A22-92B3F41EB255}" dt="2022-08-26T01:26:27.397" v="808" actId="1076"/>
          <ac:cxnSpMkLst>
            <pc:docMk/>
            <pc:sldMk cId="2165869944" sldId="2147378479"/>
            <ac:cxnSpMk id="113" creationId="{F1E5B642-BCB0-47FB-BF5C-11AB507EBD71}"/>
          </ac:cxnSpMkLst>
        </pc:cxnChg>
      </pc:sldChg>
      <pc:sldChg chg="addSp modSp add mod ord modAnim">
        <pc:chgData name="Sotuyo, Santiago" userId="16a26127-7d0b-4f4a-aa7f-65611e91b756" providerId="ADAL" clId="{ADD59252-64F0-4706-8A22-92B3F41EB255}" dt="2022-08-26T01:41:39.031" v="894" actId="1076"/>
        <pc:sldMkLst>
          <pc:docMk/>
          <pc:sldMk cId="2002683868" sldId="2147378480"/>
        </pc:sldMkLst>
        <pc:spChg chg="mod">
          <ac:chgData name="Sotuyo, Santiago" userId="16a26127-7d0b-4f4a-aa7f-65611e91b756" providerId="ADAL" clId="{ADD59252-64F0-4706-8A22-92B3F41EB255}" dt="2022-08-26T01:41:39.031" v="894" actId="1076"/>
          <ac:spMkLst>
            <pc:docMk/>
            <pc:sldMk cId="2002683868" sldId="2147378480"/>
            <ac:spMk id="112" creationId="{C3E632F3-F755-4166-9E40-243DE6C9EAEA}"/>
          </ac:spMkLst>
        </pc:spChg>
        <pc:spChg chg="add mod">
          <ac:chgData name="Sotuyo, Santiago" userId="16a26127-7d0b-4f4a-aa7f-65611e91b756" providerId="ADAL" clId="{ADD59252-64F0-4706-8A22-92B3F41EB255}" dt="2022-08-26T01:40:31.767" v="888" actId="20577"/>
          <ac:spMkLst>
            <pc:docMk/>
            <pc:sldMk cId="2002683868" sldId="2147378480"/>
            <ac:spMk id="115" creationId="{1987B442-E66A-4FE5-B1F2-B05B9755B65D}"/>
          </ac:spMkLst>
        </pc:spChg>
      </pc:sldChg>
      <pc:sldMasterChg chg="addSp modSp">
        <pc:chgData name="Sotuyo, Santiago" userId="16a26127-7d0b-4f4a-aa7f-65611e91b756" providerId="ADAL" clId="{ADD59252-64F0-4706-8A22-92B3F41EB255}" dt="2022-08-26T03:50:00.322" v="1925"/>
        <pc:sldMasterMkLst>
          <pc:docMk/>
          <pc:sldMasterMk cId="266328794" sldId="2147483660"/>
        </pc:sldMasterMkLst>
        <pc:picChg chg="add mod">
          <ac:chgData name="Sotuyo, Santiago" userId="16a26127-7d0b-4f4a-aa7f-65611e91b756" providerId="ADAL" clId="{ADD59252-64F0-4706-8A22-92B3F41EB255}" dt="2022-08-26T03:50:00.322" v="1925"/>
          <ac:picMkLst>
            <pc:docMk/>
            <pc:sldMasterMk cId="266328794" sldId="2147483660"/>
            <ac:picMk id="7" creationId="{FCD45056-22AA-405D-8CB3-422ED17B33C1}"/>
          </ac:picMkLst>
        </pc:picChg>
      </pc:sldMasterChg>
      <pc:sldMasterChg chg="addSp modSp">
        <pc:chgData name="Sotuyo, Santiago" userId="16a26127-7d0b-4f4a-aa7f-65611e91b756" providerId="ADAL" clId="{ADD59252-64F0-4706-8A22-92B3F41EB255}" dt="2022-08-26T03:50:40.392" v="1926"/>
        <pc:sldMasterMkLst>
          <pc:docMk/>
          <pc:sldMasterMk cId="2813935040" sldId="2147483692"/>
        </pc:sldMasterMkLst>
        <pc:picChg chg="add mod">
          <ac:chgData name="Sotuyo, Santiago" userId="16a26127-7d0b-4f4a-aa7f-65611e91b756" providerId="ADAL" clId="{ADD59252-64F0-4706-8A22-92B3F41EB255}" dt="2022-08-26T03:50:40.392" v="1926"/>
          <ac:picMkLst>
            <pc:docMk/>
            <pc:sldMasterMk cId="2813935040" sldId="2147483692"/>
            <ac:picMk id="10" creationId="{4708FDCF-06B4-4CB2-9E20-48D3A3562527}"/>
          </ac:picMkLst>
        </pc:picChg>
      </pc:sldMasterChg>
    </pc:docChg>
  </pc:docChgLst>
  <pc:docChgLst>
    <pc:chgData name="Sergio German Muños Rios" userId="S::dgrafico@noria.mx::490b3eab-2d75-45dc-8c0b-3b055a3e558b" providerId="AD" clId="Web-{4F35D042-A2E5-21AD-95C7-C4A0FD9CC069}"/>
    <pc:docChg chg="modSld">
      <pc:chgData name="Sergio German Muños Rios" userId="S::dgrafico@noria.mx::490b3eab-2d75-45dc-8c0b-3b055a3e558b" providerId="AD" clId="Web-{4F35D042-A2E5-21AD-95C7-C4A0FD9CC069}" dt="2022-10-14T14:08:50.018" v="1"/>
      <pc:docMkLst>
        <pc:docMk/>
      </pc:docMkLst>
      <pc:sldChg chg="modSp">
        <pc:chgData name="Sergio German Muños Rios" userId="S::dgrafico@noria.mx::490b3eab-2d75-45dc-8c0b-3b055a3e558b" providerId="AD" clId="Web-{4F35D042-A2E5-21AD-95C7-C4A0FD9CC069}" dt="2022-10-14T14:08:35.064" v="0"/>
        <pc:sldMkLst>
          <pc:docMk/>
          <pc:sldMk cId="396759201" sldId="2134804075"/>
        </pc:sldMkLst>
        <pc:picChg chg="mod">
          <ac:chgData name="Sergio German Muños Rios" userId="S::dgrafico@noria.mx::490b3eab-2d75-45dc-8c0b-3b055a3e558b" providerId="AD" clId="Web-{4F35D042-A2E5-21AD-95C7-C4A0FD9CC069}" dt="2022-10-14T14:08:35.064" v="0"/>
          <ac:picMkLst>
            <pc:docMk/>
            <pc:sldMk cId="396759201" sldId="2134804075"/>
            <ac:picMk id="16" creationId="{25CCBCA0-1C66-4F19-8802-F2324DC683F7}"/>
          </ac:picMkLst>
        </pc:picChg>
      </pc:sldChg>
      <pc:sldChg chg="modSp">
        <pc:chgData name="Sergio German Muños Rios" userId="S::dgrafico@noria.mx::490b3eab-2d75-45dc-8c0b-3b055a3e558b" providerId="AD" clId="Web-{4F35D042-A2E5-21AD-95C7-C4A0FD9CC069}" dt="2022-10-14T14:08:50.018" v="1"/>
        <pc:sldMkLst>
          <pc:docMk/>
          <pc:sldMk cId="785031914" sldId="2134804105"/>
        </pc:sldMkLst>
        <pc:picChg chg="mod">
          <ac:chgData name="Sergio German Muños Rios" userId="S::dgrafico@noria.mx::490b3eab-2d75-45dc-8c0b-3b055a3e558b" providerId="AD" clId="Web-{4F35D042-A2E5-21AD-95C7-C4A0FD9CC069}" dt="2022-10-14T14:08:50.018" v="1"/>
          <ac:picMkLst>
            <pc:docMk/>
            <pc:sldMk cId="785031914" sldId="2134804105"/>
            <ac:picMk id="3" creationId="{D7D866A4-7E90-4C12-8CA5-D54B0994D4C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30%</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50B3-4D2E-9852-B424CED652B7}"/>
              </c:ext>
            </c:extLst>
          </c:dPt>
          <c:dPt>
            <c:idx val="1"/>
            <c:bubble3D val="0"/>
            <c:spPr>
              <a:solidFill>
                <a:schemeClr val="accent5"/>
              </a:solidFill>
              <a:ln w="19050">
                <a:noFill/>
              </a:ln>
              <a:effectLst/>
            </c:spPr>
            <c:extLst>
              <c:ext xmlns:c16="http://schemas.microsoft.com/office/drawing/2014/chart" uri="{C3380CC4-5D6E-409C-BE32-E72D297353CC}">
                <c16:uniqueId val="{00000003-50B3-4D2E-9852-B424CED652B7}"/>
              </c:ext>
            </c:extLst>
          </c:dPt>
          <c:cat>
            <c:numRef>
              <c:f>Sheet1!$A$2:$A$3</c:f>
              <c:numCache>
                <c:formatCode>General</c:formatCode>
                <c:ptCount val="2"/>
              </c:numCache>
            </c:num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50B3-4D2E-9852-B424CED652B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55%</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DF9C-4CFF-9E4F-E84C7E4BE5CE}"/>
              </c:ext>
            </c:extLst>
          </c:dPt>
          <c:dPt>
            <c:idx val="1"/>
            <c:bubble3D val="0"/>
            <c:spPr>
              <a:solidFill>
                <a:schemeClr val="accent5"/>
              </a:solidFill>
              <a:ln w="19050">
                <a:noFill/>
              </a:ln>
              <a:effectLst/>
            </c:spPr>
            <c:extLst>
              <c:ext xmlns:c16="http://schemas.microsoft.com/office/drawing/2014/chart" uri="{C3380CC4-5D6E-409C-BE32-E72D297353CC}">
                <c16:uniqueId val="{00000003-DF9C-4CFF-9E4F-E84C7E4BE5CE}"/>
              </c:ext>
            </c:extLst>
          </c:dPt>
          <c:cat>
            <c:numRef>
              <c:f>Sheet1!$A$2:$A$3</c:f>
              <c:numCache>
                <c:formatCode>General</c:formatCode>
                <c:ptCount val="2"/>
              </c:numCache>
            </c:numRef>
          </c:cat>
          <c:val>
            <c:numRef>
              <c:f>Sheet1!$B$2:$B$3</c:f>
              <c:numCache>
                <c:formatCode>General</c:formatCode>
                <c:ptCount val="2"/>
                <c:pt idx="0">
                  <c:v>55</c:v>
                </c:pt>
                <c:pt idx="1">
                  <c:v>45</c:v>
                </c:pt>
              </c:numCache>
            </c:numRef>
          </c:val>
          <c:extLst>
            <c:ext xmlns:c16="http://schemas.microsoft.com/office/drawing/2014/chart" uri="{C3380CC4-5D6E-409C-BE32-E72D297353CC}">
              <c16:uniqueId val="{00000004-DF9C-4CFF-9E4F-E84C7E4BE5C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30%</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ADC8-4372-9BF7-0BE5ED6504A4}"/>
              </c:ext>
            </c:extLst>
          </c:dPt>
          <c:dPt>
            <c:idx val="1"/>
            <c:bubble3D val="0"/>
            <c:spPr>
              <a:solidFill>
                <a:schemeClr val="accent5"/>
              </a:solidFill>
              <a:ln w="19050">
                <a:noFill/>
              </a:ln>
              <a:effectLst/>
            </c:spPr>
            <c:extLst>
              <c:ext xmlns:c16="http://schemas.microsoft.com/office/drawing/2014/chart" uri="{C3380CC4-5D6E-409C-BE32-E72D297353CC}">
                <c16:uniqueId val="{00000003-ADC8-4372-9BF7-0BE5ED6504A4}"/>
              </c:ext>
            </c:extLst>
          </c:dPt>
          <c:cat>
            <c:numRef>
              <c:f>Sheet1!$A$2:$A$3</c:f>
              <c:numCache>
                <c:formatCode>General</c:formatCode>
                <c:ptCount val="2"/>
              </c:numCache>
            </c:num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ADC8-4372-9BF7-0BE5ED6504A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30%</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B025-42DE-8C3D-CDBE58835040}"/>
              </c:ext>
            </c:extLst>
          </c:dPt>
          <c:dPt>
            <c:idx val="1"/>
            <c:bubble3D val="0"/>
            <c:spPr>
              <a:solidFill>
                <a:schemeClr val="accent5"/>
              </a:solidFill>
              <a:ln w="19050">
                <a:noFill/>
              </a:ln>
              <a:effectLst/>
            </c:spPr>
            <c:extLst>
              <c:ext xmlns:c16="http://schemas.microsoft.com/office/drawing/2014/chart" uri="{C3380CC4-5D6E-409C-BE32-E72D297353CC}">
                <c16:uniqueId val="{00000003-B025-42DE-8C3D-CDBE58835040}"/>
              </c:ext>
            </c:extLst>
          </c:dPt>
          <c:cat>
            <c:numRef>
              <c:f>Sheet1!$A$2:$A$3</c:f>
              <c:numCache>
                <c:formatCode>General</c:formatCode>
                <c:ptCount val="2"/>
              </c:numCache>
            </c:num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B025-42DE-8C3D-CDBE5883504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60%</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A84A-4A93-B5C0-225BBF993FB2}"/>
              </c:ext>
            </c:extLst>
          </c:dPt>
          <c:dPt>
            <c:idx val="1"/>
            <c:bubble3D val="0"/>
            <c:spPr>
              <a:solidFill>
                <a:schemeClr val="accent5"/>
              </a:solidFill>
              <a:ln w="19050">
                <a:noFill/>
              </a:ln>
              <a:effectLst/>
            </c:spPr>
            <c:extLst>
              <c:ext xmlns:c16="http://schemas.microsoft.com/office/drawing/2014/chart" uri="{C3380CC4-5D6E-409C-BE32-E72D297353CC}">
                <c16:uniqueId val="{00000003-A84A-4A93-B5C0-225BBF993FB2}"/>
              </c:ext>
            </c:extLst>
          </c:dPt>
          <c:cat>
            <c:numRef>
              <c:f>Sheet1!$A$2:$A$3</c:f>
              <c:numCache>
                <c:formatCode>General</c:formatCode>
                <c:ptCount val="2"/>
              </c:numCache>
            </c:num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A84A-4A93-B5C0-225BBF993FB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50%</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9B0E-478E-B865-B1365FA40964}"/>
              </c:ext>
            </c:extLst>
          </c:dPt>
          <c:dPt>
            <c:idx val="1"/>
            <c:bubble3D val="0"/>
            <c:spPr>
              <a:solidFill>
                <a:schemeClr val="accent5"/>
              </a:solidFill>
              <a:ln w="19050">
                <a:noFill/>
              </a:ln>
              <a:effectLst/>
            </c:spPr>
            <c:extLst>
              <c:ext xmlns:c16="http://schemas.microsoft.com/office/drawing/2014/chart" uri="{C3380CC4-5D6E-409C-BE32-E72D297353CC}">
                <c16:uniqueId val="{00000003-9B0E-478E-B865-B1365FA40964}"/>
              </c:ext>
            </c:extLst>
          </c:dPt>
          <c:cat>
            <c:numRef>
              <c:f>Sheet1!$A$2:$A$3</c:f>
              <c:numCache>
                <c:formatCode>General</c:formatCode>
                <c:ptCount val="2"/>
              </c:numCache>
            </c:num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9B0E-478E-B865-B1365FA4096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25%</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14E8-4247-AC2F-4F2539018C66}"/>
              </c:ext>
            </c:extLst>
          </c:dPt>
          <c:dPt>
            <c:idx val="1"/>
            <c:bubble3D val="0"/>
            <c:spPr>
              <a:solidFill>
                <a:schemeClr val="accent5"/>
              </a:solidFill>
              <a:ln w="19050">
                <a:noFill/>
              </a:ln>
              <a:effectLst/>
            </c:spPr>
            <c:extLst>
              <c:ext xmlns:c16="http://schemas.microsoft.com/office/drawing/2014/chart" uri="{C3380CC4-5D6E-409C-BE32-E72D297353CC}">
                <c16:uniqueId val="{00000003-14E8-4247-AC2F-4F2539018C66}"/>
              </c:ext>
            </c:extLst>
          </c:dPt>
          <c:cat>
            <c:numRef>
              <c:f>Sheet1!$A$2:$A$3</c:f>
              <c:numCache>
                <c:formatCode>General</c:formatCode>
                <c:ptCount val="2"/>
              </c:numCache>
            </c:num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14E8-4247-AC2F-4F2539018C6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40%</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EE4A-4E75-9823-A5B52606CF12}"/>
              </c:ext>
            </c:extLst>
          </c:dPt>
          <c:dPt>
            <c:idx val="1"/>
            <c:bubble3D val="0"/>
            <c:spPr>
              <a:solidFill>
                <a:schemeClr val="accent5"/>
              </a:solidFill>
              <a:ln w="19050">
                <a:noFill/>
              </a:ln>
              <a:effectLst/>
            </c:spPr>
            <c:extLst>
              <c:ext xmlns:c16="http://schemas.microsoft.com/office/drawing/2014/chart" uri="{C3380CC4-5D6E-409C-BE32-E72D297353CC}">
                <c16:uniqueId val="{00000003-EE4A-4E75-9823-A5B52606CF12}"/>
              </c:ext>
            </c:extLst>
          </c:dPt>
          <c:cat>
            <c:numRef>
              <c:f>Sheet1!$A$2:$A$3</c:f>
              <c:numCache>
                <c:formatCode>General</c:formatCode>
                <c:ptCount val="2"/>
              </c:numCache>
            </c:numRef>
          </c:cat>
          <c:val>
            <c:numRef>
              <c:f>Sheet1!$B$2:$B$3</c:f>
              <c:numCache>
                <c:formatCode>General</c:formatCode>
                <c:ptCount val="2"/>
                <c:pt idx="0">
                  <c:v>40</c:v>
                </c:pt>
                <c:pt idx="1">
                  <c:v>60</c:v>
                </c:pt>
              </c:numCache>
            </c:numRef>
          </c:val>
          <c:extLst>
            <c:ext xmlns:c16="http://schemas.microsoft.com/office/drawing/2014/chart" uri="{C3380CC4-5D6E-409C-BE32-E72D297353CC}">
              <c16:uniqueId val="{00000004-EE4A-4E75-9823-A5B52606CF1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B83EAC-2FDF-40D2-BEDF-1003E9202129}"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CEA09E6E-C463-41B8-A019-F8628AD3E735}">
      <dgm:prSet phldrT="[Text]" custT="1"/>
      <dgm:spPr>
        <a:xfrm>
          <a:off x="1144243" y="2370558"/>
          <a:ext cx="3249572" cy="677550"/>
        </a:xfrm>
        <a:solidFill>
          <a:srgbClr val="018374">
            <a:hueOff val="0"/>
            <a:satOff val="0"/>
            <a:lumOff val="0"/>
            <a:alphaOff val="0"/>
          </a:srgbClr>
        </a:solidFill>
        <a:ln w="25400" cap="flat" cmpd="sng" algn="ctr">
          <a:noFill/>
          <a:prstDash val="solid"/>
        </a:ln>
        <a:effectLst/>
      </dgm:spPr>
      <dgm:t>
        <a:bodyPr/>
        <a:lstStyle/>
        <a:p>
          <a:pPr>
            <a:buNone/>
          </a:pPr>
          <a:r>
            <a:rPr lang="en-US" sz="1000" dirty="0" err="1">
              <a:solidFill>
                <a:srgbClr val="FFFFFF"/>
              </a:solidFill>
              <a:latin typeface="Arial"/>
              <a:ea typeface="+mn-ea"/>
              <a:cs typeface="+mn-cs"/>
            </a:rPr>
            <a:t>Gestión</a:t>
          </a:r>
          <a:r>
            <a:rPr lang="en-US" sz="1000" dirty="0">
              <a:solidFill>
                <a:srgbClr val="FFFFFF"/>
              </a:solidFill>
              <a:latin typeface="Arial"/>
              <a:ea typeface="+mn-ea"/>
              <a:cs typeface="+mn-cs"/>
            </a:rPr>
            <a:t> </a:t>
          </a:r>
          <a:r>
            <a:rPr lang="en-US" sz="1000" dirty="0" err="1">
              <a:solidFill>
                <a:srgbClr val="FFFFFF"/>
              </a:solidFill>
              <a:latin typeface="Arial"/>
              <a:ea typeface="+mn-ea"/>
              <a:cs typeface="+mn-cs"/>
            </a:rPr>
            <a:t>Salud</a:t>
          </a:r>
          <a:r>
            <a:rPr lang="en-US" sz="1000" dirty="0">
              <a:solidFill>
                <a:srgbClr val="FFFFFF"/>
              </a:solidFill>
              <a:latin typeface="Arial"/>
              <a:ea typeface="+mn-ea"/>
              <a:cs typeface="+mn-cs"/>
            </a:rPr>
            <a:t> </a:t>
          </a:r>
          <a:r>
            <a:rPr lang="en-US" sz="1000" dirty="0" err="1">
              <a:solidFill>
                <a:srgbClr val="FFFFFF"/>
              </a:solidFill>
              <a:latin typeface="Arial"/>
              <a:ea typeface="+mn-ea"/>
              <a:cs typeface="+mn-cs"/>
            </a:rPr>
            <a:t>Sistemas</a:t>
          </a:r>
          <a:endParaRPr lang="en-US" sz="1000" dirty="0">
            <a:solidFill>
              <a:srgbClr val="FFFFFF"/>
            </a:solidFill>
            <a:latin typeface="Arial"/>
            <a:ea typeface="+mn-ea"/>
            <a:cs typeface="+mn-cs"/>
          </a:endParaRPr>
        </a:p>
      </dgm:t>
    </dgm:pt>
    <dgm:pt modelId="{6FAB08AC-3C86-4EF5-8594-2608BB117DE8}" type="parTrans" cxnId="{E5708C51-0312-4F9B-8645-11C1F945B86E}">
      <dgm:prSet/>
      <dgm:spPr/>
      <dgm:t>
        <a:bodyPr/>
        <a:lstStyle/>
        <a:p>
          <a:endParaRPr lang="en-US" sz="1200"/>
        </a:p>
      </dgm:t>
    </dgm:pt>
    <dgm:pt modelId="{FAD8E6C0-979E-404F-97C9-5BB6F999C09E}" type="sibTrans" cxnId="{E5708C51-0312-4F9B-8645-11C1F945B86E}">
      <dgm:prSet/>
      <dgm:spPr/>
      <dgm:t>
        <a:bodyPr/>
        <a:lstStyle/>
        <a:p>
          <a:endParaRPr lang="en-US" sz="1200"/>
        </a:p>
      </dgm:t>
    </dgm:pt>
    <dgm:pt modelId="{5E3A2137-4CF5-4E6C-8B31-3F7F6671EA6D}">
      <dgm:prSet phldrT="[Text]" custT="1"/>
      <dgm:spPr>
        <a:xfrm>
          <a:off x="995230" y="3386558"/>
          <a:ext cx="3398585" cy="677550"/>
        </a:xfrm>
        <a:solidFill>
          <a:srgbClr val="018374">
            <a:hueOff val="0"/>
            <a:satOff val="0"/>
            <a:lumOff val="0"/>
            <a:alphaOff val="0"/>
          </a:srgbClr>
        </a:solidFill>
        <a:ln w="25400" cap="flat" cmpd="sng" algn="ctr">
          <a:noFill/>
          <a:prstDash val="solid"/>
        </a:ln>
        <a:effectLst/>
      </dgm:spPr>
      <dgm:t>
        <a:bodyPr/>
        <a:lstStyle/>
        <a:p>
          <a:pPr>
            <a:buNone/>
          </a:pPr>
          <a:r>
            <a:rPr lang="en-US" sz="1000" dirty="0">
              <a:solidFill>
                <a:srgbClr val="FFFFFF"/>
              </a:solidFill>
              <a:latin typeface="Arial"/>
              <a:ea typeface="+mn-ea"/>
              <a:cs typeface="+mn-cs"/>
            </a:rPr>
            <a:t>Transfer </a:t>
          </a:r>
          <a:r>
            <a:rPr lang="en-US" sz="1000" dirty="0" err="1">
              <a:solidFill>
                <a:srgbClr val="FFFFFF"/>
              </a:solidFill>
              <a:latin typeface="Arial"/>
              <a:ea typeface="+mn-ea"/>
              <a:cs typeface="+mn-cs"/>
            </a:rPr>
            <a:t>Conocimientos</a:t>
          </a:r>
          <a:endParaRPr lang="en-US" sz="1000" dirty="0">
            <a:solidFill>
              <a:srgbClr val="FFFFFF"/>
            </a:solidFill>
            <a:latin typeface="Arial"/>
            <a:ea typeface="+mn-ea"/>
            <a:cs typeface="+mn-cs"/>
          </a:endParaRPr>
        </a:p>
      </dgm:t>
    </dgm:pt>
    <dgm:pt modelId="{E822B84F-AD05-4E99-A865-BBC28912BEBD}" type="parTrans" cxnId="{001C3BE6-ADDA-4C2D-A9D2-69BB1D284A26}">
      <dgm:prSet/>
      <dgm:spPr/>
      <dgm:t>
        <a:bodyPr/>
        <a:lstStyle/>
        <a:p>
          <a:endParaRPr lang="en-US" sz="1200"/>
        </a:p>
      </dgm:t>
    </dgm:pt>
    <dgm:pt modelId="{73DDBD1B-1620-4D03-A9E1-9FC359AE2E9D}" type="sibTrans" cxnId="{001C3BE6-ADDA-4C2D-A9D2-69BB1D284A26}">
      <dgm:prSet/>
      <dgm:spPr/>
      <dgm:t>
        <a:bodyPr/>
        <a:lstStyle/>
        <a:p>
          <a:endParaRPr lang="en-US" sz="1200"/>
        </a:p>
      </dgm:t>
    </dgm:pt>
    <dgm:pt modelId="{0EA8C6BC-3694-4AE0-878E-C081ACA44C7E}">
      <dgm:prSet phldrT="[Text]" custT="1"/>
      <dgm:spPr>
        <a:xfrm>
          <a:off x="509717" y="4402558"/>
          <a:ext cx="3884098" cy="677550"/>
        </a:xfrm>
        <a:solidFill>
          <a:srgbClr val="018374">
            <a:hueOff val="0"/>
            <a:satOff val="0"/>
            <a:lumOff val="0"/>
            <a:alphaOff val="0"/>
          </a:srgbClr>
        </a:solidFill>
        <a:ln w="25400" cap="flat" cmpd="sng" algn="ctr">
          <a:noFill/>
          <a:prstDash val="solid"/>
        </a:ln>
        <a:effectLst/>
      </dgm:spPr>
      <dgm:t>
        <a:bodyPr/>
        <a:lstStyle/>
        <a:p>
          <a:pPr>
            <a:buNone/>
          </a:pPr>
          <a:r>
            <a:rPr lang="es-ES" sz="1000" dirty="0">
              <a:solidFill>
                <a:srgbClr val="FFFFFF"/>
              </a:solidFill>
              <a:latin typeface="Arial"/>
              <a:ea typeface="+mn-ea"/>
              <a:cs typeface="+mn-cs"/>
            </a:rPr>
            <a:t>Instalación Puesta en Marcha</a:t>
          </a:r>
          <a:endParaRPr lang="en-US" sz="1000" dirty="0">
            <a:solidFill>
              <a:srgbClr val="FFFFFF"/>
            </a:solidFill>
            <a:latin typeface="Arial"/>
            <a:ea typeface="+mn-ea"/>
            <a:cs typeface="+mn-cs"/>
          </a:endParaRPr>
        </a:p>
      </dgm:t>
    </dgm:pt>
    <dgm:pt modelId="{C3E42289-55A3-4B7D-93BB-4202DC8BCC55}" type="parTrans" cxnId="{81939C3F-725A-406B-B910-35CCCC199E05}">
      <dgm:prSet/>
      <dgm:spPr/>
      <dgm:t>
        <a:bodyPr/>
        <a:lstStyle/>
        <a:p>
          <a:endParaRPr lang="en-US" sz="1200"/>
        </a:p>
      </dgm:t>
    </dgm:pt>
    <dgm:pt modelId="{F2BFAA56-6B57-4611-8E4D-D631D3023EB9}" type="sibTrans" cxnId="{81939C3F-725A-406B-B910-35CCCC199E05}">
      <dgm:prSet/>
      <dgm:spPr/>
      <dgm:t>
        <a:bodyPr/>
        <a:lstStyle/>
        <a:p>
          <a:endParaRPr lang="en-US" sz="1200"/>
        </a:p>
      </dgm:t>
    </dgm:pt>
    <dgm:pt modelId="{E017BC8C-2DCB-4538-993C-56C6FC10FD0D}">
      <dgm:prSet custT="1"/>
      <dgm:spPr>
        <a:solidFill>
          <a:srgbClr val="018374">
            <a:hueOff val="0"/>
            <a:satOff val="0"/>
            <a:lumOff val="0"/>
            <a:alphaOff val="0"/>
          </a:srgbClr>
        </a:solidFill>
        <a:ln w="25400" cap="flat" cmpd="sng" algn="ctr">
          <a:noFill/>
          <a:prstDash val="solid"/>
          <a:miter lim="800000"/>
        </a:ln>
        <a:effectLst/>
      </dgm:spPr>
      <dgm:t>
        <a:bodyPr spcFirstLastPara="0" vert="horz" wrap="square" lIns="280927" tIns="30480" rIns="30480" bIns="30480" numCol="1" spcCol="1270" anchor="ctr" anchorCtr="0"/>
        <a:lstStyle/>
        <a:p>
          <a:pPr marL="0" lvl="0" indent="0" algn="l" defTabSz="533400">
            <a:lnSpc>
              <a:spcPct val="90000"/>
            </a:lnSpc>
            <a:spcBef>
              <a:spcPct val="0"/>
            </a:spcBef>
            <a:spcAft>
              <a:spcPct val="35000"/>
            </a:spcAft>
            <a:buNone/>
          </a:pPr>
          <a:r>
            <a:rPr lang="es-ES" sz="1000" kern="1200" dirty="0">
              <a:solidFill>
                <a:srgbClr val="FFFFFF"/>
              </a:solidFill>
              <a:latin typeface="Arial"/>
              <a:ea typeface="+mn-ea"/>
              <a:cs typeface="+mn-cs"/>
            </a:rPr>
            <a:t>Garantía Salud de Máquina</a:t>
          </a:r>
          <a:endParaRPr lang="en-US" sz="1000" kern="1200" dirty="0">
            <a:solidFill>
              <a:srgbClr val="FFFFFF"/>
            </a:solidFill>
            <a:latin typeface="Arial"/>
            <a:ea typeface="+mn-ea"/>
            <a:cs typeface="+mn-cs"/>
          </a:endParaRPr>
        </a:p>
      </dgm:t>
    </dgm:pt>
    <dgm:pt modelId="{1391CFA4-6CCD-42CC-B809-FD48B5302A6D}" type="parTrans" cxnId="{8D31D82D-8CB9-4BB0-B5C7-794B72B66A3B}">
      <dgm:prSet/>
      <dgm:spPr/>
      <dgm:t>
        <a:bodyPr/>
        <a:lstStyle/>
        <a:p>
          <a:endParaRPr lang="en-US" sz="1200"/>
        </a:p>
      </dgm:t>
    </dgm:pt>
    <dgm:pt modelId="{8E2EE557-02C0-4E64-A36F-0E7A23852EE0}" type="sibTrans" cxnId="{8D31D82D-8CB9-4BB0-B5C7-794B72B66A3B}">
      <dgm:prSet/>
      <dgm:spPr/>
      <dgm:t>
        <a:bodyPr/>
        <a:lstStyle/>
        <a:p>
          <a:endParaRPr lang="en-US" sz="1200"/>
        </a:p>
      </dgm:t>
    </dgm:pt>
    <dgm:pt modelId="{63FFCC46-0198-4C32-9324-1D3D664343DB}">
      <dgm:prSet custT="1"/>
      <dgm:spPr>
        <a:xfrm>
          <a:off x="509717" y="338558"/>
          <a:ext cx="3884098" cy="677550"/>
        </a:xfrm>
        <a:prstGeom prst="roundRect">
          <a:avLst/>
        </a:prstGeom>
        <a:solidFill>
          <a:srgbClr val="018374">
            <a:hueOff val="0"/>
            <a:satOff val="0"/>
            <a:lumOff val="0"/>
            <a:alphaOff val="0"/>
          </a:srgbClr>
        </a:solidFill>
        <a:ln w="25400" cap="flat" cmpd="sng" algn="ctr">
          <a:noFill/>
          <a:prstDash val="solid"/>
        </a:ln>
        <a:effectLst/>
      </dgm:spPr>
      <dgm:t>
        <a:bodyPr/>
        <a:lstStyle/>
        <a:p>
          <a:pPr>
            <a:buNone/>
          </a:pPr>
          <a:r>
            <a:rPr lang="en-US" sz="1000" dirty="0" err="1">
              <a:solidFill>
                <a:srgbClr val="FFFFFF"/>
              </a:solidFill>
              <a:latin typeface="Arial"/>
              <a:ea typeface="+mn-ea"/>
              <a:cs typeface="+mn-cs"/>
            </a:rPr>
            <a:t>Gestión</a:t>
          </a:r>
          <a:r>
            <a:rPr lang="en-US" sz="1000" dirty="0">
              <a:solidFill>
                <a:srgbClr val="FFFFFF"/>
              </a:solidFill>
              <a:latin typeface="Arial"/>
              <a:ea typeface="+mn-ea"/>
              <a:cs typeface="+mn-cs"/>
            </a:rPr>
            <a:t> de </a:t>
          </a:r>
          <a:r>
            <a:rPr lang="en-US" sz="1000" dirty="0" err="1">
              <a:solidFill>
                <a:srgbClr val="FFFFFF"/>
              </a:solidFill>
              <a:latin typeface="Arial"/>
              <a:ea typeface="+mn-ea"/>
              <a:cs typeface="+mn-cs"/>
            </a:rPr>
            <a:t>Confiabilidad</a:t>
          </a:r>
          <a:endParaRPr lang="en-US" sz="1000" dirty="0">
            <a:solidFill>
              <a:srgbClr val="FFFFFF"/>
            </a:solidFill>
            <a:latin typeface="Arial"/>
            <a:ea typeface="+mn-ea"/>
            <a:cs typeface="+mn-cs"/>
          </a:endParaRPr>
        </a:p>
      </dgm:t>
    </dgm:pt>
    <dgm:pt modelId="{CE1CDA8C-8D60-4823-B5BC-EF77E25F82A6}" type="parTrans" cxnId="{6A2E0BA4-DDCF-4D76-8D65-442BF0DDFF44}">
      <dgm:prSet/>
      <dgm:spPr/>
      <dgm:t>
        <a:bodyPr/>
        <a:lstStyle/>
        <a:p>
          <a:endParaRPr lang="en-US" sz="1200"/>
        </a:p>
      </dgm:t>
    </dgm:pt>
    <dgm:pt modelId="{0513C466-B001-4D93-A656-F21C68CCFDC3}" type="sibTrans" cxnId="{6A2E0BA4-DDCF-4D76-8D65-442BF0DDFF44}">
      <dgm:prSet/>
      <dgm:spPr>
        <a:xfrm>
          <a:off x="-6126981" y="-937410"/>
          <a:ext cx="7293488" cy="7293488"/>
        </a:xfrm>
        <a:prstGeom prst="blockArc">
          <a:avLst>
            <a:gd name="adj1" fmla="val 18900000"/>
            <a:gd name="adj2" fmla="val 2700000"/>
            <a:gd name="adj3" fmla="val 296"/>
          </a:avLst>
        </a:prstGeom>
        <a:noFill/>
        <a:ln w="25400" cap="flat" cmpd="sng" algn="ctr">
          <a:solidFill>
            <a:srgbClr val="018374">
              <a:shade val="60000"/>
              <a:hueOff val="0"/>
              <a:satOff val="0"/>
              <a:lumOff val="0"/>
              <a:alphaOff val="0"/>
            </a:srgbClr>
          </a:solidFill>
          <a:prstDash val="solid"/>
        </a:ln>
        <a:effectLst/>
      </dgm:spPr>
      <dgm:t>
        <a:bodyPr/>
        <a:lstStyle/>
        <a:p>
          <a:endParaRPr lang="en-US" sz="1200"/>
        </a:p>
      </dgm:t>
    </dgm:pt>
    <dgm:pt modelId="{8EE5D5A8-6BEE-4CBF-B402-8C86027FDA47}">
      <dgm:prSet custT="1"/>
      <dgm:spPr>
        <a:solidFill>
          <a:srgbClr val="018374">
            <a:hueOff val="0"/>
            <a:satOff val="0"/>
            <a:lumOff val="0"/>
            <a:alphaOff val="0"/>
          </a:srgbClr>
        </a:solidFill>
        <a:ln w="25400" cap="flat" cmpd="sng" algn="ctr">
          <a:noFill/>
          <a:prstDash val="solid"/>
          <a:miter lim="800000"/>
        </a:ln>
        <a:effectLst/>
      </dgm:spPr>
      <dgm:t>
        <a:bodyPr spcFirstLastPara="0" vert="horz" wrap="square" lIns="280927" tIns="30480" rIns="30480" bIns="30480" numCol="1" spcCol="1270" anchor="ctr" anchorCtr="0"/>
        <a:lstStyle/>
        <a:p>
          <a:pPr marL="0" lvl="0" indent="0" algn="l" defTabSz="533400">
            <a:lnSpc>
              <a:spcPct val="90000"/>
            </a:lnSpc>
            <a:spcBef>
              <a:spcPct val="0"/>
            </a:spcBef>
            <a:spcAft>
              <a:spcPct val="35000"/>
            </a:spcAft>
            <a:buNone/>
          </a:pPr>
          <a:r>
            <a:rPr lang="en-US" sz="1000" kern="1200" dirty="0" err="1">
              <a:solidFill>
                <a:srgbClr val="FFFFFF"/>
              </a:solidFill>
              <a:latin typeface="Arial"/>
              <a:ea typeface="+mn-ea"/>
              <a:cs typeface="+mn-cs"/>
            </a:rPr>
            <a:t>Garantía</a:t>
          </a:r>
          <a:r>
            <a:rPr lang="en-US" sz="1000" kern="1200" dirty="0">
              <a:solidFill>
                <a:srgbClr val="FFFFFF"/>
              </a:solidFill>
              <a:latin typeface="Arial"/>
              <a:ea typeface="+mn-ea"/>
              <a:cs typeface="+mn-cs"/>
            </a:rPr>
            <a:t> Calidad </a:t>
          </a:r>
          <a:r>
            <a:rPr lang="en-US" sz="1000" kern="1200" dirty="0" err="1">
              <a:solidFill>
                <a:srgbClr val="FFFFFF"/>
              </a:solidFill>
              <a:latin typeface="Arial"/>
              <a:ea typeface="+mn-ea"/>
              <a:cs typeface="+mn-cs"/>
            </a:rPr>
            <a:t>Datos</a:t>
          </a:r>
          <a:endParaRPr lang="en-US" sz="1000" kern="1200" dirty="0">
            <a:solidFill>
              <a:srgbClr val="FFFFFF"/>
            </a:solidFill>
            <a:latin typeface="Arial"/>
            <a:ea typeface="+mn-ea"/>
            <a:cs typeface="+mn-cs"/>
          </a:endParaRPr>
        </a:p>
      </dgm:t>
    </dgm:pt>
    <dgm:pt modelId="{6DDBDAE4-D8D8-4447-995B-2BF9FD5A5E69}" type="parTrans" cxnId="{E81BE5E9-0B97-4F57-B4C6-8939FE1F7237}">
      <dgm:prSet/>
      <dgm:spPr/>
      <dgm:t>
        <a:bodyPr/>
        <a:lstStyle/>
        <a:p>
          <a:endParaRPr lang="en-US"/>
        </a:p>
      </dgm:t>
    </dgm:pt>
    <dgm:pt modelId="{38385E99-9240-4589-9EB9-B8567AB4D91A}" type="sibTrans" cxnId="{E81BE5E9-0B97-4F57-B4C6-8939FE1F7237}">
      <dgm:prSet/>
      <dgm:spPr/>
      <dgm:t>
        <a:bodyPr/>
        <a:lstStyle/>
        <a:p>
          <a:endParaRPr lang="en-US"/>
        </a:p>
      </dgm:t>
    </dgm:pt>
    <dgm:pt modelId="{6ECF1091-E7EB-438B-B310-EC661D256528}">
      <dgm:prSet custT="1"/>
      <dgm:spPr>
        <a:solidFill>
          <a:srgbClr val="018374">
            <a:hueOff val="0"/>
            <a:satOff val="0"/>
            <a:lumOff val="0"/>
            <a:alphaOff val="0"/>
          </a:srgbClr>
        </a:solidFill>
        <a:ln w="25400" cap="flat" cmpd="sng" algn="ctr">
          <a:noFill/>
          <a:prstDash val="solid"/>
          <a:miter lim="800000"/>
        </a:ln>
        <a:effectLst/>
      </dgm:spPr>
      <dgm:t>
        <a:bodyPr spcFirstLastPara="0" vert="horz" wrap="square" lIns="217731" tIns="27940" rIns="27940" bIns="27940" numCol="1" spcCol="1270" anchor="ctr" anchorCtr="0"/>
        <a:lstStyle/>
        <a:p>
          <a:pPr marL="0" lvl="0" indent="0" algn="l" defTabSz="488950">
            <a:lnSpc>
              <a:spcPct val="90000"/>
            </a:lnSpc>
            <a:spcBef>
              <a:spcPct val="0"/>
            </a:spcBef>
            <a:spcAft>
              <a:spcPct val="35000"/>
            </a:spcAft>
            <a:buNone/>
          </a:pPr>
          <a:r>
            <a:rPr lang="en-US" sz="1000" kern="1200" dirty="0">
              <a:solidFill>
                <a:srgbClr val="FFFFFF"/>
              </a:solidFill>
              <a:latin typeface="Arial"/>
              <a:ea typeface="+mn-ea"/>
              <a:cs typeface="+mn-cs"/>
            </a:rPr>
            <a:t>Proyecto y </a:t>
          </a:r>
          <a:r>
            <a:rPr lang="en-US" sz="1000" kern="1200" dirty="0" err="1">
              <a:solidFill>
                <a:srgbClr val="FFFFFF"/>
              </a:solidFill>
              <a:latin typeface="Arial"/>
              <a:ea typeface="+mn-ea"/>
              <a:cs typeface="+mn-cs"/>
            </a:rPr>
            <a:t>Diseño</a:t>
          </a:r>
          <a:r>
            <a:rPr lang="en-US" sz="1000" kern="1200" dirty="0">
              <a:solidFill>
                <a:srgbClr val="FFFFFF"/>
              </a:solidFill>
              <a:latin typeface="Arial"/>
              <a:ea typeface="+mn-ea"/>
              <a:cs typeface="+mn-cs"/>
            </a:rPr>
            <a:t> de </a:t>
          </a:r>
          <a:r>
            <a:rPr lang="en-US" sz="1000" kern="1200" dirty="0" err="1">
              <a:solidFill>
                <a:srgbClr val="FFFFFF"/>
              </a:solidFill>
              <a:latin typeface="Arial"/>
              <a:ea typeface="+mn-ea"/>
              <a:cs typeface="+mn-cs"/>
            </a:rPr>
            <a:t>Soluciones</a:t>
          </a:r>
          <a:endParaRPr lang="en-US" sz="1000" kern="1200" dirty="0">
            <a:solidFill>
              <a:srgbClr val="FFFFFF"/>
            </a:solidFill>
            <a:latin typeface="Arial"/>
            <a:ea typeface="+mn-ea"/>
            <a:cs typeface="+mn-cs"/>
          </a:endParaRPr>
        </a:p>
      </dgm:t>
    </dgm:pt>
    <dgm:pt modelId="{EF353854-5EFB-4B7E-A575-AED1624DCE90}" type="parTrans" cxnId="{AE52B503-631E-4335-AD6D-9AB1221219BB}">
      <dgm:prSet/>
      <dgm:spPr/>
      <dgm:t>
        <a:bodyPr/>
        <a:lstStyle/>
        <a:p>
          <a:endParaRPr lang="en-US"/>
        </a:p>
      </dgm:t>
    </dgm:pt>
    <dgm:pt modelId="{A2410D27-222C-4DF1-883C-9B303069FD5D}" type="sibTrans" cxnId="{AE52B503-631E-4335-AD6D-9AB1221219BB}">
      <dgm:prSet/>
      <dgm:spPr/>
      <dgm:t>
        <a:bodyPr/>
        <a:lstStyle/>
        <a:p>
          <a:endParaRPr lang="en-US"/>
        </a:p>
      </dgm:t>
    </dgm:pt>
    <dgm:pt modelId="{0AF5ADFC-0C79-4842-92A9-64DAD4E98665}" type="pres">
      <dgm:prSet presAssocID="{91B83EAC-2FDF-40D2-BEDF-1003E9202129}" presName="Name0" presStyleCnt="0">
        <dgm:presLayoutVars>
          <dgm:chMax val="7"/>
          <dgm:chPref val="7"/>
          <dgm:dir/>
        </dgm:presLayoutVars>
      </dgm:prSet>
      <dgm:spPr/>
    </dgm:pt>
    <dgm:pt modelId="{368DDD6A-F30F-4042-93BA-47333B20F2FA}" type="pres">
      <dgm:prSet presAssocID="{91B83EAC-2FDF-40D2-BEDF-1003E9202129}" presName="Name1" presStyleCnt="0"/>
      <dgm:spPr/>
    </dgm:pt>
    <dgm:pt modelId="{0C0BF884-8C34-4F63-9B5F-6119AB8994A8}" type="pres">
      <dgm:prSet presAssocID="{91B83EAC-2FDF-40D2-BEDF-1003E9202129}" presName="cycle" presStyleCnt="0"/>
      <dgm:spPr/>
    </dgm:pt>
    <dgm:pt modelId="{BCFC466E-E2B4-480F-B2FE-1254BCEB5E35}" type="pres">
      <dgm:prSet presAssocID="{91B83EAC-2FDF-40D2-BEDF-1003E9202129}" presName="srcNode" presStyleLbl="node1" presStyleIdx="0" presStyleCnt="7"/>
      <dgm:spPr/>
    </dgm:pt>
    <dgm:pt modelId="{8EFB4E2F-040D-44C0-BFB4-13EE47262644}" type="pres">
      <dgm:prSet presAssocID="{91B83EAC-2FDF-40D2-BEDF-1003E9202129}" presName="conn" presStyleLbl="parChTrans1D2" presStyleIdx="0" presStyleCnt="1"/>
      <dgm:spPr/>
    </dgm:pt>
    <dgm:pt modelId="{960F1638-4D87-4636-8015-880F32C13BF8}" type="pres">
      <dgm:prSet presAssocID="{91B83EAC-2FDF-40D2-BEDF-1003E9202129}" presName="extraNode" presStyleLbl="node1" presStyleIdx="0" presStyleCnt="7"/>
      <dgm:spPr/>
    </dgm:pt>
    <dgm:pt modelId="{5D3DF700-3658-49F3-B0B5-B876E79B9D6D}" type="pres">
      <dgm:prSet presAssocID="{91B83EAC-2FDF-40D2-BEDF-1003E9202129}" presName="dstNode" presStyleLbl="node1" presStyleIdx="0" presStyleCnt="7"/>
      <dgm:spPr/>
    </dgm:pt>
    <dgm:pt modelId="{91F013B0-616E-45BD-8434-B090EDDB51D5}" type="pres">
      <dgm:prSet presAssocID="{63FFCC46-0198-4C32-9324-1D3D664343DB}" presName="text_1" presStyleLbl="node1" presStyleIdx="0" presStyleCnt="7">
        <dgm:presLayoutVars>
          <dgm:bulletEnabled val="1"/>
        </dgm:presLayoutVars>
      </dgm:prSet>
      <dgm:spPr>
        <a:prstGeom prst="roundRect">
          <a:avLst/>
        </a:prstGeom>
      </dgm:spPr>
    </dgm:pt>
    <dgm:pt modelId="{C78E72C4-55E5-4BFC-9804-043D03460A17}" type="pres">
      <dgm:prSet presAssocID="{63FFCC46-0198-4C32-9324-1D3D664343DB}" presName="accent_1" presStyleCnt="0"/>
      <dgm:spPr/>
    </dgm:pt>
    <dgm:pt modelId="{9DF22B25-92BC-45AE-BCC9-0919E539042E}" type="pres">
      <dgm:prSet presAssocID="{63FFCC46-0198-4C32-9324-1D3D664343DB}" presName="accentRepeatNode" presStyleLbl="solidFgAcc1" presStyleIdx="0" presStyleCnt="7"/>
      <dgm:spPr>
        <a:xfrm>
          <a:off x="86248" y="253864"/>
          <a:ext cx="846937" cy="846937"/>
        </a:xfrm>
        <a:prstGeom prst="ellipse">
          <a:avLst/>
        </a:prstGeom>
        <a:solidFill>
          <a:srgbClr val="FFFFFF">
            <a:hueOff val="0"/>
            <a:satOff val="0"/>
            <a:lumOff val="0"/>
            <a:alphaOff val="0"/>
          </a:srgbClr>
        </a:solidFill>
        <a:ln w="25400" cap="flat" cmpd="sng" algn="ctr">
          <a:solidFill>
            <a:srgbClr val="018374">
              <a:hueOff val="0"/>
              <a:satOff val="0"/>
              <a:lumOff val="0"/>
              <a:alphaOff val="0"/>
            </a:srgbClr>
          </a:solidFill>
          <a:prstDash val="solid"/>
        </a:ln>
        <a:effectLst/>
      </dgm:spPr>
    </dgm:pt>
    <dgm:pt modelId="{B8300AC8-5ECE-4AD5-B606-517A3B875271}" type="pres">
      <dgm:prSet presAssocID="{E017BC8C-2DCB-4538-993C-56C6FC10FD0D}" presName="text_2" presStyleLbl="node1" presStyleIdx="1" presStyleCnt="7">
        <dgm:presLayoutVars>
          <dgm:bulletEnabled val="1"/>
        </dgm:presLayoutVars>
      </dgm:prSet>
      <dgm:spPr>
        <a:xfrm>
          <a:off x="524164" y="2560961"/>
          <a:ext cx="1704516" cy="353923"/>
        </a:xfrm>
        <a:prstGeom prst="roundRect">
          <a:avLst/>
        </a:prstGeom>
      </dgm:spPr>
    </dgm:pt>
    <dgm:pt modelId="{CA353CFB-7F7E-4512-AAA7-C34D7B705850}" type="pres">
      <dgm:prSet presAssocID="{E017BC8C-2DCB-4538-993C-56C6FC10FD0D}" presName="accent_2" presStyleCnt="0"/>
      <dgm:spPr/>
    </dgm:pt>
    <dgm:pt modelId="{E2D07F34-DEBA-4E50-982C-AA24CA9B4162}" type="pres">
      <dgm:prSet presAssocID="{E017BC8C-2DCB-4538-993C-56C6FC10FD0D}" presName="accentRepeatNode" presStyleLbl="solidFgAcc1" presStyleIdx="1" presStyleCnt="7"/>
      <dgm:spPr>
        <a:xfrm>
          <a:off x="571761" y="1269864"/>
          <a:ext cx="846937" cy="846937"/>
        </a:xfrm>
        <a:prstGeom prst="ellipse">
          <a:avLst/>
        </a:prstGeom>
        <a:solidFill>
          <a:srgbClr val="FFFFFF">
            <a:hueOff val="0"/>
            <a:satOff val="0"/>
            <a:lumOff val="0"/>
            <a:alphaOff val="0"/>
          </a:srgbClr>
        </a:solidFill>
        <a:ln w="25400" cap="flat" cmpd="sng" algn="ctr">
          <a:solidFill>
            <a:srgbClr val="018374">
              <a:hueOff val="0"/>
              <a:satOff val="0"/>
              <a:lumOff val="0"/>
              <a:alphaOff val="0"/>
            </a:srgbClr>
          </a:solidFill>
          <a:prstDash val="solid"/>
        </a:ln>
        <a:effectLst/>
      </dgm:spPr>
    </dgm:pt>
    <dgm:pt modelId="{4D7706BD-BDC4-452E-BECE-317D31F76F47}" type="pres">
      <dgm:prSet presAssocID="{8EE5D5A8-6BEE-4CBF-B402-8C86027FDA47}" presName="text_3" presStyleLbl="node1" presStyleIdx="2" presStyleCnt="7">
        <dgm:presLayoutVars>
          <dgm:bulletEnabled val="1"/>
        </dgm:presLayoutVars>
      </dgm:prSet>
      <dgm:spPr>
        <a:xfrm>
          <a:off x="626873" y="3031967"/>
          <a:ext cx="1749130" cy="317771"/>
        </a:xfrm>
        <a:prstGeom prst="rect">
          <a:avLst/>
        </a:prstGeom>
      </dgm:spPr>
    </dgm:pt>
    <dgm:pt modelId="{09F6E893-2586-4C7F-A2AA-C52AC1415AA6}" type="pres">
      <dgm:prSet presAssocID="{8EE5D5A8-6BEE-4CBF-B402-8C86027FDA47}" presName="accent_3" presStyleCnt="0"/>
      <dgm:spPr/>
    </dgm:pt>
    <dgm:pt modelId="{0BE62C91-220D-44CF-8EC7-2EF258ABA25E}" type="pres">
      <dgm:prSet presAssocID="{8EE5D5A8-6BEE-4CBF-B402-8C86027FDA47}" presName="accentRepeatNode" presStyleLbl="solidFgAcc1" presStyleIdx="2" presStyleCnt="7"/>
      <dgm:spPr>
        <a:xfrm>
          <a:off x="428266" y="2992245"/>
          <a:ext cx="397214" cy="397214"/>
        </a:xfrm>
        <a:prstGeom prst="ellipse">
          <a:avLst/>
        </a:prstGeom>
        <a:solidFill>
          <a:srgbClr val="FFFFFF">
            <a:hueOff val="0"/>
            <a:satOff val="0"/>
            <a:lumOff val="0"/>
            <a:alphaOff val="0"/>
          </a:srgbClr>
        </a:solidFill>
        <a:ln w="25400" cap="flat" cmpd="sng" algn="ctr">
          <a:solidFill>
            <a:srgbClr val="018374">
              <a:hueOff val="0"/>
              <a:satOff val="0"/>
              <a:lumOff val="0"/>
              <a:alphaOff val="0"/>
            </a:srgbClr>
          </a:solidFill>
          <a:prstDash val="solid"/>
          <a:miter lim="800000"/>
        </a:ln>
        <a:effectLst/>
      </dgm:spPr>
    </dgm:pt>
    <dgm:pt modelId="{A06A43B3-677F-48AF-98D4-A95C2D4FFE1A}" type="pres">
      <dgm:prSet presAssocID="{CEA09E6E-C463-41B8-A019-F8628AD3E735}" presName="text_4" presStyleLbl="node1" presStyleIdx="3" presStyleCnt="7">
        <dgm:presLayoutVars>
          <dgm:bulletEnabled val="1"/>
        </dgm:presLayoutVars>
      </dgm:prSet>
      <dgm:spPr>
        <a:prstGeom prst="roundRect">
          <a:avLst/>
        </a:prstGeom>
      </dgm:spPr>
    </dgm:pt>
    <dgm:pt modelId="{36ACDCC2-A50E-4AD5-9FEB-D7DD0571E40A}" type="pres">
      <dgm:prSet presAssocID="{CEA09E6E-C463-41B8-A019-F8628AD3E735}" presName="accent_4" presStyleCnt="0"/>
      <dgm:spPr/>
    </dgm:pt>
    <dgm:pt modelId="{7D40644E-DACE-47AB-9C7F-60819BA0D3F4}" type="pres">
      <dgm:prSet presAssocID="{CEA09E6E-C463-41B8-A019-F8628AD3E735}" presName="accentRepeatNode" presStyleLbl="solidFgAcc1" presStyleIdx="3" presStyleCnt="7"/>
      <dgm:spPr>
        <a:xfrm>
          <a:off x="720774" y="2285864"/>
          <a:ext cx="846937" cy="846937"/>
        </a:xfrm>
        <a:prstGeom prst="ellipse">
          <a:avLst/>
        </a:prstGeom>
        <a:solidFill>
          <a:srgbClr val="FFFFFF">
            <a:hueOff val="0"/>
            <a:satOff val="0"/>
            <a:lumOff val="0"/>
            <a:alphaOff val="0"/>
          </a:srgbClr>
        </a:solidFill>
        <a:ln w="25400" cap="flat" cmpd="sng" algn="ctr">
          <a:solidFill>
            <a:srgbClr val="018374">
              <a:hueOff val="0"/>
              <a:satOff val="0"/>
              <a:lumOff val="0"/>
              <a:alphaOff val="0"/>
            </a:srgbClr>
          </a:solidFill>
          <a:prstDash val="solid"/>
        </a:ln>
        <a:effectLst/>
      </dgm:spPr>
    </dgm:pt>
    <dgm:pt modelId="{391E6DBE-046D-45A9-B2C0-0283117631E0}" type="pres">
      <dgm:prSet presAssocID="{5E3A2137-4CF5-4E6C-8B31-3F7F6671EA6D}" presName="text_5" presStyleLbl="node1" presStyleIdx="4" presStyleCnt="7">
        <dgm:presLayoutVars>
          <dgm:bulletEnabled val="1"/>
        </dgm:presLayoutVars>
      </dgm:prSet>
      <dgm:spPr>
        <a:prstGeom prst="roundRect">
          <a:avLst/>
        </a:prstGeom>
      </dgm:spPr>
    </dgm:pt>
    <dgm:pt modelId="{BEF1A7E6-3674-4654-8813-AEB309144F02}" type="pres">
      <dgm:prSet presAssocID="{5E3A2137-4CF5-4E6C-8B31-3F7F6671EA6D}" presName="accent_5" presStyleCnt="0"/>
      <dgm:spPr/>
    </dgm:pt>
    <dgm:pt modelId="{6B9A4156-A0EE-44E6-8FBB-839E3B7BFE02}" type="pres">
      <dgm:prSet presAssocID="{5E3A2137-4CF5-4E6C-8B31-3F7F6671EA6D}" presName="accentRepeatNode" presStyleLbl="solidFgAcc1" presStyleIdx="4" presStyleCnt="7"/>
      <dgm:spPr>
        <a:xfrm>
          <a:off x="571761" y="3301864"/>
          <a:ext cx="846937" cy="846937"/>
        </a:xfrm>
        <a:prstGeom prst="ellipse">
          <a:avLst/>
        </a:prstGeom>
        <a:solidFill>
          <a:srgbClr val="FFFFFF">
            <a:hueOff val="0"/>
            <a:satOff val="0"/>
            <a:lumOff val="0"/>
            <a:alphaOff val="0"/>
          </a:srgbClr>
        </a:solidFill>
        <a:ln w="25400" cap="flat" cmpd="sng" algn="ctr">
          <a:solidFill>
            <a:srgbClr val="018374">
              <a:hueOff val="0"/>
              <a:satOff val="0"/>
              <a:lumOff val="0"/>
              <a:alphaOff val="0"/>
            </a:srgbClr>
          </a:solidFill>
          <a:prstDash val="solid"/>
        </a:ln>
        <a:effectLst/>
      </dgm:spPr>
    </dgm:pt>
    <dgm:pt modelId="{9864200C-26F0-4067-9DCB-0E4C30B60DE5}" type="pres">
      <dgm:prSet presAssocID="{0EA8C6BC-3694-4AE0-878E-C081ACA44C7E}" presName="text_6" presStyleLbl="node1" presStyleIdx="5" presStyleCnt="7" custScaleX="102533" custScaleY="99718">
        <dgm:presLayoutVars>
          <dgm:bulletEnabled val="1"/>
        </dgm:presLayoutVars>
      </dgm:prSet>
      <dgm:spPr>
        <a:prstGeom prst="roundRect">
          <a:avLst/>
        </a:prstGeom>
      </dgm:spPr>
    </dgm:pt>
    <dgm:pt modelId="{27077F93-DDD7-4AD6-B4DE-DC28696309A9}" type="pres">
      <dgm:prSet presAssocID="{0EA8C6BC-3694-4AE0-878E-C081ACA44C7E}" presName="accent_6" presStyleCnt="0"/>
      <dgm:spPr/>
    </dgm:pt>
    <dgm:pt modelId="{1E070C19-8C9D-4F86-BAC8-73829A3F7648}" type="pres">
      <dgm:prSet presAssocID="{0EA8C6BC-3694-4AE0-878E-C081ACA44C7E}" presName="accentRepeatNode" presStyleLbl="solidFgAcc1" presStyleIdx="5" presStyleCnt="7"/>
      <dgm:spPr>
        <a:xfrm>
          <a:off x="86248" y="4317864"/>
          <a:ext cx="846937" cy="846937"/>
        </a:xfrm>
        <a:prstGeom prst="ellipse">
          <a:avLst/>
        </a:prstGeom>
        <a:solidFill>
          <a:srgbClr val="FFFFFF">
            <a:hueOff val="0"/>
            <a:satOff val="0"/>
            <a:lumOff val="0"/>
            <a:alphaOff val="0"/>
          </a:srgbClr>
        </a:solidFill>
        <a:ln w="25400" cap="flat" cmpd="sng" algn="ctr">
          <a:solidFill>
            <a:srgbClr val="018374">
              <a:hueOff val="0"/>
              <a:satOff val="0"/>
              <a:lumOff val="0"/>
              <a:alphaOff val="0"/>
            </a:srgbClr>
          </a:solidFill>
          <a:prstDash val="solid"/>
        </a:ln>
        <a:effectLst/>
      </dgm:spPr>
    </dgm:pt>
    <dgm:pt modelId="{C5CE573E-063D-4C7B-BE4A-35EB59B5AD9A}" type="pres">
      <dgm:prSet presAssocID="{6ECF1091-E7EB-438B-B310-EC661D256528}" presName="text_7" presStyleLbl="node1" presStyleIdx="6" presStyleCnt="7">
        <dgm:presLayoutVars>
          <dgm:bulletEnabled val="1"/>
        </dgm:presLayoutVars>
      </dgm:prSet>
      <dgm:spPr>
        <a:xfrm>
          <a:off x="213360" y="4526650"/>
          <a:ext cx="2162643" cy="274307"/>
        </a:xfrm>
        <a:prstGeom prst="rect">
          <a:avLst/>
        </a:prstGeom>
      </dgm:spPr>
    </dgm:pt>
    <dgm:pt modelId="{A56D06E7-0A90-4F77-A0AE-4B4F0C4A651E}" type="pres">
      <dgm:prSet presAssocID="{6ECF1091-E7EB-438B-B310-EC661D256528}" presName="accent_7" presStyleCnt="0"/>
      <dgm:spPr/>
    </dgm:pt>
    <dgm:pt modelId="{2BDE7AA7-B78A-427D-92B1-8E56FE205B42}" type="pres">
      <dgm:prSet presAssocID="{6ECF1091-E7EB-438B-B310-EC661D256528}" presName="accentRepeatNode" presStyleLbl="solidFgAcc1" presStyleIdx="6" presStyleCnt="7"/>
      <dgm:spPr>
        <a:xfrm>
          <a:off x="41918" y="4492362"/>
          <a:ext cx="342883" cy="342883"/>
        </a:xfrm>
        <a:prstGeom prst="ellipse">
          <a:avLst/>
        </a:prstGeom>
        <a:solidFill>
          <a:srgbClr val="FFFFFF">
            <a:hueOff val="0"/>
            <a:satOff val="0"/>
            <a:lumOff val="0"/>
            <a:alphaOff val="0"/>
          </a:srgbClr>
        </a:solidFill>
        <a:ln w="25400" cap="flat" cmpd="sng" algn="ctr">
          <a:solidFill>
            <a:srgbClr val="018374">
              <a:hueOff val="0"/>
              <a:satOff val="0"/>
              <a:lumOff val="0"/>
              <a:alphaOff val="0"/>
            </a:srgbClr>
          </a:solidFill>
          <a:prstDash val="solid"/>
          <a:miter lim="800000"/>
        </a:ln>
        <a:effectLst/>
      </dgm:spPr>
    </dgm:pt>
  </dgm:ptLst>
  <dgm:cxnLst>
    <dgm:cxn modelId="{AE52B503-631E-4335-AD6D-9AB1221219BB}" srcId="{91B83EAC-2FDF-40D2-BEDF-1003E9202129}" destId="{6ECF1091-E7EB-438B-B310-EC661D256528}" srcOrd="6" destOrd="0" parTransId="{EF353854-5EFB-4B7E-A575-AED1624DCE90}" sibTransId="{A2410D27-222C-4DF1-883C-9B303069FD5D}"/>
    <dgm:cxn modelId="{10C76721-E002-4883-8115-614FBF7F7F2C}" type="presOf" srcId="{0513C466-B001-4D93-A656-F21C68CCFDC3}" destId="{8EFB4E2F-040D-44C0-BFB4-13EE47262644}" srcOrd="0" destOrd="0" presId="urn:microsoft.com/office/officeart/2008/layout/VerticalCurvedList"/>
    <dgm:cxn modelId="{8D31D82D-8CB9-4BB0-B5C7-794B72B66A3B}" srcId="{91B83EAC-2FDF-40D2-BEDF-1003E9202129}" destId="{E017BC8C-2DCB-4538-993C-56C6FC10FD0D}" srcOrd="1" destOrd="0" parTransId="{1391CFA4-6CCD-42CC-B809-FD48B5302A6D}" sibTransId="{8E2EE557-02C0-4E64-A36F-0E7A23852EE0}"/>
    <dgm:cxn modelId="{F33D5C34-11B4-4AB4-AB75-33B3AF7CBADF}" type="presOf" srcId="{5E3A2137-4CF5-4E6C-8B31-3F7F6671EA6D}" destId="{391E6DBE-046D-45A9-B2C0-0283117631E0}" srcOrd="0" destOrd="0" presId="urn:microsoft.com/office/officeart/2008/layout/VerticalCurvedList"/>
    <dgm:cxn modelId="{81939C3F-725A-406B-B910-35CCCC199E05}" srcId="{91B83EAC-2FDF-40D2-BEDF-1003E9202129}" destId="{0EA8C6BC-3694-4AE0-878E-C081ACA44C7E}" srcOrd="5" destOrd="0" parTransId="{C3E42289-55A3-4B7D-93BB-4202DC8BCC55}" sibTransId="{F2BFAA56-6B57-4611-8E4D-D631D3023EB9}"/>
    <dgm:cxn modelId="{E5708C51-0312-4F9B-8645-11C1F945B86E}" srcId="{91B83EAC-2FDF-40D2-BEDF-1003E9202129}" destId="{CEA09E6E-C463-41B8-A019-F8628AD3E735}" srcOrd="3" destOrd="0" parTransId="{6FAB08AC-3C86-4EF5-8594-2608BB117DE8}" sibTransId="{FAD8E6C0-979E-404F-97C9-5BB6F999C09E}"/>
    <dgm:cxn modelId="{DE1E965A-A8AF-42A0-8408-CD3EF8A49E9F}" type="presOf" srcId="{63FFCC46-0198-4C32-9324-1D3D664343DB}" destId="{91F013B0-616E-45BD-8434-B090EDDB51D5}" srcOrd="0" destOrd="0" presId="urn:microsoft.com/office/officeart/2008/layout/VerticalCurvedList"/>
    <dgm:cxn modelId="{6A2E0BA4-DDCF-4D76-8D65-442BF0DDFF44}" srcId="{91B83EAC-2FDF-40D2-BEDF-1003E9202129}" destId="{63FFCC46-0198-4C32-9324-1D3D664343DB}" srcOrd="0" destOrd="0" parTransId="{CE1CDA8C-8D60-4823-B5BC-EF77E25F82A6}" sibTransId="{0513C466-B001-4D93-A656-F21C68CCFDC3}"/>
    <dgm:cxn modelId="{FD40B3B9-BC36-4123-82A5-5BF82426CF02}" type="presOf" srcId="{CEA09E6E-C463-41B8-A019-F8628AD3E735}" destId="{A06A43B3-677F-48AF-98D4-A95C2D4FFE1A}" srcOrd="0" destOrd="0" presId="urn:microsoft.com/office/officeart/2008/layout/VerticalCurvedList"/>
    <dgm:cxn modelId="{6134DFCB-E7AB-4C71-9413-7E4519236A97}" type="presOf" srcId="{8EE5D5A8-6BEE-4CBF-B402-8C86027FDA47}" destId="{4D7706BD-BDC4-452E-BECE-317D31F76F47}" srcOrd="0" destOrd="0" presId="urn:microsoft.com/office/officeart/2008/layout/VerticalCurvedList"/>
    <dgm:cxn modelId="{7CB6FACC-D956-4752-9467-D61B41C12048}" type="presOf" srcId="{E017BC8C-2DCB-4538-993C-56C6FC10FD0D}" destId="{B8300AC8-5ECE-4AD5-B606-517A3B875271}" srcOrd="0" destOrd="0" presId="urn:microsoft.com/office/officeart/2008/layout/VerticalCurvedList"/>
    <dgm:cxn modelId="{EA3E58CD-7C56-417F-8350-5A5E2B80FD28}" type="presOf" srcId="{6ECF1091-E7EB-438B-B310-EC661D256528}" destId="{C5CE573E-063D-4C7B-BE4A-35EB59B5AD9A}" srcOrd="0" destOrd="0" presId="urn:microsoft.com/office/officeart/2008/layout/VerticalCurvedList"/>
    <dgm:cxn modelId="{497E77DE-D590-4CC5-9E21-415E78BCBED7}" type="presOf" srcId="{91B83EAC-2FDF-40D2-BEDF-1003E9202129}" destId="{0AF5ADFC-0C79-4842-92A9-64DAD4E98665}" srcOrd="0" destOrd="0" presId="urn:microsoft.com/office/officeart/2008/layout/VerticalCurvedList"/>
    <dgm:cxn modelId="{001C3BE6-ADDA-4C2D-A9D2-69BB1D284A26}" srcId="{91B83EAC-2FDF-40D2-BEDF-1003E9202129}" destId="{5E3A2137-4CF5-4E6C-8B31-3F7F6671EA6D}" srcOrd="4" destOrd="0" parTransId="{E822B84F-AD05-4E99-A865-BBC28912BEBD}" sibTransId="{73DDBD1B-1620-4D03-A9E1-9FC359AE2E9D}"/>
    <dgm:cxn modelId="{E81BE5E9-0B97-4F57-B4C6-8939FE1F7237}" srcId="{91B83EAC-2FDF-40D2-BEDF-1003E9202129}" destId="{8EE5D5A8-6BEE-4CBF-B402-8C86027FDA47}" srcOrd="2" destOrd="0" parTransId="{6DDBDAE4-D8D8-4447-995B-2BF9FD5A5E69}" sibTransId="{38385E99-9240-4589-9EB9-B8567AB4D91A}"/>
    <dgm:cxn modelId="{97D1F3EF-A578-46B9-BD2F-86EE661CBAB5}" type="presOf" srcId="{0EA8C6BC-3694-4AE0-878E-C081ACA44C7E}" destId="{9864200C-26F0-4067-9DCB-0E4C30B60DE5}" srcOrd="0" destOrd="0" presId="urn:microsoft.com/office/officeart/2008/layout/VerticalCurvedList"/>
    <dgm:cxn modelId="{4C500FFB-F78B-4195-8B36-0C96E870B185}" type="presParOf" srcId="{0AF5ADFC-0C79-4842-92A9-64DAD4E98665}" destId="{368DDD6A-F30F-4042-93BA-47333B20F2FA}" srcOrd="0" destOrd="0" presId="urn:microsoft.com/office/officeart/2008/layout/VerticalCurvedList"/>
    <dgm:cxn modelId="{A01944A9-9837-4F45-A363-347F86BF4624}" type="presParOf" srcId="{368DDD6A-F30F-4042-93BA-47333B20F2FA}" destId="{0C0BF884-8C34-4F63-9B5F-6119AB8994A8}" srcOrd="0" destOrd="0" presId="urn:microsoft.com/office/officeart/2008/layout/VerticalCurvedList"/>
    <dgm:cxn modelId="{D5B37270-663F-4C7D-9482-49E2D10899B5}" type="presParOf" srcId="{0C0BF884-8C34-4F63-9B5F-6119AB8994A8}" destId="{BCFC466E-E2B4-480F-B2FE-1254BCEB5E35}" srcOrd="0" destOrd="0" presId="urn:microsoft.com/office/officeart/2008/layout/VerticalCurvedList"/>
    <dgm:cxn modelId="{CAEE2692-6FA4-42C0-B35A-F89FEBA98006}" type="presParOf" srcId="{0C0BF884-8C34-4F63-9B5F-6119AB8994A8}" destId="{8EFB4E2F-040D-44C0-BFB4-13EE47262644}" srcOrd="1" destOrd="0" presId="urn:microsoft.com/office/officeart/2008/layout/VerticalCurvedList"/>
    <dgm:cxn modelId="{AD6514BF-9D3D-43F6-B5EC-C3D7CCFFA8FE}" type="presParOf" srcId="{0C0BF884-8C34-4F63-9B5F-6119AB8994A8}" destId="{960F1638-4D87-4636-8015-880F32C13BF8}" srcOrd="2" destOrd="0" presId="urn:microsoft.com/office/officeart/2008/layout/VerticalCurvedList"/>
    <dgm:cxn modelId="{39E13171-A5FE-45B1-94F1-31B9F3C811B6}" type="presParOf" srcId="{0C0BF884-8C34-4F63-9B5F-6119AB8994A8}" destId="{5D3DF700-3658-49F3-B0B5-B876E79B9D6D}" srcOrd="3" destOrd="0" presId="urn:microsoft.com/office/officeart/2008/layout/VerticalCurvedList"/>
    <dgm:cxn modelId="{979AE404-9B3A-4DA5-927F-CD4C46A0BD05}" type="presParOf" srcId="{368DDD6A-F30F-4042-93BA-47333B20F2FA}" destId="{91F013B0-616E-45BD-8434-B090EDDB51D5}" srcOrd="1" destOrd="0" presId="urn:microsoft.com/office/officeart/2008/layout/VerticalCurvedList"/>
    <dgm:cxn modelId="{3125F8B2-4986-4F12-8F1C-1FEE4276844A}" type="presParOf" srcId="{368DDD6A-F30F-4042-93BA-47333B20F2FA}" destId="{C78E72C4-55E5-4BFC-9804-043D03460A17}" srcOrd="2" destOrd="0" presId="urn:microsoft.com/office/officeart/2008/layout/VerticalCurvedList"/>
    <dgm:cxn modelId="{C681B088-8B06-4AD6-B90B-F55C5F49CA2C}" type="presParOf" srcId="{C78E72C4-55E5-4BFC-9804-043D03460A17}" destId="{9DF22B25-92BC-45AE-BCC9-0919E539042E}" srcOrd="0" destOrd="0" presId="urn:microsoft.com/office/officeart/2008/layout/VerticalCurvedList"/>
    <dgm:cxn modelId="{BBED0F9F-3B53-47A5-8D28-42CA9414B613}" type="presParOf" srcId="{368DDD6A-F30F-4042-93BA-47333B20F2FA}" destId="{B8300AC8-5ECE-4AD5-B606-517A3B875271}" srcOrd="3" destOrd="0" presId="urn:microsoft.com/office/officeart/2008/layout/VerticalCurvedList"/>
    <dgm:cxn modelId="{6CD08FBC-10E7-4611-B4B3-CCAD141E88B9}" type="presParOf" srcId="{368DDD6A-F30F-4042-93BA-47333B20F2FA}" destId="{CA353CFB-7F7E-4512-AAA7-C34D7B705850}" srcOrd="4" destOrd="0" presId="urn:microsoft.com/office/officeart/2008/layout/VerticalCurvedList"/>
    <dgm:cxn modelId="{D0ADC050-A91D-4464-AFC6-5A8B7E5A222F}" type="presParOf" srcId="{CA353CFB-7F7E-4512-AAA7-C34D7B705850}" destId="{E2D07F34-DEBA-4E50-982C-AA24CA9B4162}" srcOrd="0" destOrd="0" presId="urn:microsoft.com/office/officeart/2008/layout/VerticalCurvedList"/>
    <dgm:cxn modelId="{A5B59BB3-6B61-4A97-B766-710295AE5EF9}" type="presParOf" srcId="{368DDD6A-F30F-4042-93BA-47333B20F2FA}" destId="{4D7706BD-BDC4-452E-BECE-317D31F76F47}" srcOrd="5" destOrd="0" presId="urn:microsoft.com/office/officeart/2008/layout/VerticalCurvedList"/>
    <dgm:cxn modelId="{E1A1375F-E522-400E-B100-6B0632F4B05C}" type="presParOf" srcId="{368DDD6A-F30F-4042-93BA-47333B20F2FA}" destId="{09F6E893-2586-4C7F-A2AA-C52AC1415AA6}" srcOrd="6" destOrd="0" presId="urn:microsoft.com/office/officeart/2008/layout/VerticalCurvedList"/>
    <dgm:cxn modelId="{66FEE538-A492-4337-8D58-458214C0709A}" type="presParOf" srcId="{09F6E893-2586-4C7F-A2AA-C52AC1415AA6}" destId="{0BE62C91-220D-44CF-8EC7-2EF258ABA25E}" srcOrd="0" destOrd="0" presId="urn:microsoft.com/office/officeart/2008/layout/VerticalCurvedList"/>
    <dgm:cxn modelId="{7DE4B270-BEAF-4A24-9F9B-3C5FA9EEC83F}" type="presParOf" srcId="{368DDD6A-F30F-4042-93BA-47333B20F2FA}" destId="{A06A43B3-677F-48AF-98D4-A95C2D4FFE1A}" srcOrd="7" destOrd="0" presId="urn:microsoft.com/office/officeart/2008/layout/VerticalCurvedList"/>
    <dgm:cxn modelId="{297E66D0-4CE2-41F5-A15A-C36B15744401}" type="presParOf" srcId="{368DDD6A-F30F-4042-93BA-47333B20F2FA}" destId="{36ACDCC2-A50E-4AD5-9FEB-D7DD0571E40A}" srcOrd="8" destOrd="0" presId="urn:microsoft.com/office/officeart/2008/layout/VerticalCurvedList"/>
    <dgm:cxn modelId="{7AACBAF4-6247-46D3-A6B7-F8317F8B5FB1}" type="presParOf" srcId="{36ACDCC2-A50E-4AD5-9FEB-D7DD0571E40A}" destId="{7D40644E-DACE-47AB-9C7F-60819BA0D3F4}" srcOrd="0" destOrd="0" presId="urn:microsoft.com/office/officeart/2008/layout/VerticalCurvedList"/>
    <dgm:cxn modelId="{3E9A3019-0BA8-4BD1-9C63-1AB782818C37}" type="presParOf" srcId="{368DDD6A-F30F-4042-93BA-47333B20F2FA}" destId="{391E6DBE-046D-45A9-B2C0-0283117631E0}" srcOrd="9" destOrd="0" presId="urn:microsoft.com/office/officeart/2008/layout/VerticalCurvedList"/>
    <dgm:cxn modelId="{497B6EF5-BE34-49D1-AA6F-0DEF34FFC218}" type="presParOf" srcId="{368DDD6A-F30F-4042-93BA-47333B20F2FA}" destId="{BEF1A7E6-3674-4654-8813-AEB309144F02}" srcOrd="10" destOrd="0" presId="urn:microsoft.com/office/officeart/2008/layout/VerticalCurvedList"/>
    <dgm:cxn modelId="{2A868954-D135-4DED-85DA-EA38535D1AE8}" type="presParOf" srcId="{BEF1A7E6-3674-4654-8813-AEB309144F02}" destId="{6B9A4156-A0EE-44E6-8FBB-839E3B7BFE02}" srcOrd="0" destOrd="0" presId="urn:microsoft.com/office/officeart/2008/layout/VerticalCurvedList"/>
    <dgm:cxn modelId="{69A37AB8-95DA-4947-9100-9BB3C811EC83}" type="presParOf" srcId="{368DDD6A-F30F-4042-93BA-47333B20F2FA}" destId="{9864200C-26F0-4067-9DCB-0E4C30B60DE5}" srcOrd="11" destOrd="0" presId="urn:microsoft.com/office/officeart/2008/layout/VerticalCurvedList"/>
    <dgm:cxn modelId="{D61C3E2F-74EE-430C-B9C5-DB29DFEF5038}" type="presParOf" srcId="{368DDD6A-F30F-4042-93BA-47333B20F2FA}" destId="{27077F93-DDD7-4AD6-B4DE-DC28696309A9}" srcOrd="12" destOrd="0" presId="urn:microsoft.com/office/officeart/2008/layout/VerticalCurvedList"/>
    <dgm:cxn modelId="{1EE4418F-21D1-4CA8-9CDA-52D7E8B20969}" type="presParOf" srcId="{27077F93-DDD7-4AD6-B4DE-DC28696309A9}" destId="{1E070C19-8C9D-4F86-BAC8-73829A3F7648}" srcOrd="0" destOrd="0" presId="urn:microsoft.com/office/officeart/2008/layout/VerticalCurvedList"/>
    <dgm:cxn modelId="{FDE520C1-0204-4C56-B327-F8262D72219D}" type="presParOf" srcId="{368DDD6A-F30F-4042-93BA-47333B20F2FA}" destId="{C5CE573E-063D-4C7B-BE4A-35EB59B5AD9A}" srcOrd="13" destOrd="0" presId="urn:microsoft.com/office/officeart/2008/layout/VerticalCurvedList"/>
    <dgm:cxn modelId="{D5A8BA8C-F972-4E46-A908-4E49E0E1ECED}" type="presParOf" srcId="{368DDD6A-F30F-4042-93BA-47333B20F2FA}" destId="{A56D06E7-0A90-4F77-A0AE-4B4F0C4A651E}" srcOrd="14" destOrd="0" presId="urn:microsoft.com/office/officeart/2008/layout/VerticalCurvedList"/>
    <dgm:cxn modelId="{94083E37-7D62-4BC6-AC7E-7E36CE01EF4F}" type="presParOf" srcId="{A56D06E7-0A90-4F77-A0AE-4B4F0C4A651E}" destId="{2BDE7AA7-B78A-427D-92B1-8E56FE205B42}" srcOrd="0" destOrd="0" presId="urn:microsoft.com/office/officeart/2008/layout/VerticalCurvedList"/>
  </dgm:cxnLst>
  <dgm:bg>
    <a:solidFill>
      <a:schemeClr val="bg1">
        <a:lumMod val="95000"/>
      </a:schemeClr>
    </a:solidFill>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B4E2F-040D-44C0-BFB4-13EE47262644}">
      <dsp:nvSpPr>
        <dsp:cNvPr id="0" name=""/>
        <dsp:cNvSpPr/>
      </dsp:nvSpPr>
      <dsp:spPr>
        <a:xfrm>
          <a:off x="-3420744" y="1394179"/>
          <a:ext cx="4064285" cy="4064285"/>
        </a:xfrm>
        <a:prstGeom prst="blockArc">
          <a:avLst>
            <a:gd name="adj1" fmla="val 18900000"/>
            <a:gd name="adj2" fmla="val 2700000"/>
            <a:gd name="adj3" fmla="val 296"/>
          </a:avLst>
        </a:prstGeom>
        <a:noFill/>
        <a:ln w="25400" cap="flat" cmpd="sng" algn="ctr">
          <a:solidFill>
            <a:srgbClr val="018374">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91F013B0-616E-45BD-8434-B090EDDB51D5}">
      <dsp:nvSpPr>
        <dsp:cNvPr id="0" name=""/>
        <dsp:cNvSpPr/>
      </dsp:nvSpPr>
      <dsp:spPr>
        <a:xfrm>
          <a:off x="201088" y="2055435"/>
          <a:ext cx="2160954" cy="274092"/>
        </a:xfrm>
        <a:prstGeom prst="roundRect">
          <a:avLst/>
        </a:prstGeom>
        <a:solidFill>
          <a:srgbClr val="018374">
            <a:hueOff val="0"/>
            <a:satOff val="0"/>
            <a:lumOff val="0"/>
            <a:alphaOff val="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561" tIns="25400" rIns="25400" bIns="25400" numCol="1" spcCol="1270" anchor="ctr" anchorCtr="0">
          <a:noAutofit/>
        </a:bodyPr>
        <a:lstStyle/>
        <a:p>
          <a:pPr marL="0" lvl="0" indent="0" algn="l" defTabSz="444500">
            <a:lnSpc>
              <a:spcPct val="90000"/>
            </a:lnSpc>
            <a:spcBef>
              <a:spcPct val="0"/>
            </a:spcBef>
            <a:spcAft>
              <a:spcPct val="35000"/>
            </a:spcAft>
            <a:buNone/>
          </a:pPr>
          <a:r>
            <a:rPr lang="en-US" sz="1000" kern="1200" dirty="0" err="1">
              <a:solidFill>
                <a:srgbClr val="FFFFFF"/>
              </a:solidFill>
              <a:latin typeface="Arial"/>
              <a:ea typeface="+mn-ea"/>
              <a:cs typeface="+mn-cs"/>
            </a:rPr>
            <a:t>Gestión</a:t>
          </a:r>
          <a:r>
            <a:rPr lang="en-US" sz="1000" kern="1200" dirty="0">
              <a:solidFill>
                <a:srgbClr val="FFFFFF"/>
              </a:solidFill>
              <a:latin typeface="Arial"/>
              <a:ea typeface="+mn-ea"/>
              <a:cs typeface="+mn-cs"/>
            </a:rPr>
            <a:t> de </a:t>
          </a:r>
          <a:r>
            <a:rPr lang="en-US" sz="1000" kern="1200" dirty="0" err="1">
              <a:solidFill>
                <a:srgbClr val="FFFFFF"/>
              </a:solidFill>
              <a:latin typeface="Arial"/>
              <a:ea typeface="+mn-ea"/>
              <a:cs typeface="+mn-cs"/>
            </a:rPr>
            <a:t>Confiabilidad</a:t>
          </a:r>
          <a:endParaRPr lang="en-US" sz="1000" kern="1200" dirty="0">
            <a:solidFill>
              <a:srgbClr val="FFFFFF"/>
            </a:solidFill>
            <a:latin typeface="Arial"/>
            <a:ea typeface="+mn-ea"/>
            <a:cs typeface="+mn-cs"/>
          </a:endParaRPr>
        </a:p>
      </dsp:txBody>
      <dsp:txXfrm>
        <a:off x="214468" y="2068815"/>
        <a:ext cx="2134194" cy="247332"/>
      </dsp:txXfrm>
    </dsp:sp>
    <dsp:sp modelId="{9DF22B25-92BC-45AE-BCC9-0919E539042E}">
      <dsp:nvSpPr>
        <dsp:cNvPr id="0" name=""/>
        <dsp:cNvSpPr/>
      </dsp:nvSpPr>
      <dsp:spPr>
        <a:xfrm>
          <a:off x="29780" y="2021174"/>
          <a:ext cx="342616" cy="342616"/>
        </a:xfrm>
        <a:prstGeom prst="ellipse">
          <a:avLst/>
        </a:prstGeom>
        <a:solidFill>
          <a:srgbClr val="FFFFFF">
            <a:hueOff val="0"/>
            <a:satOff val="0"/>
            <a:lumOff val="0"/>
            <a:alphaOff val="0"/>
          </a:srgbClr>
        </a:solidFill>
        <a:ln w="25400" cap="flat" cmpd="sng" algn="ctr">
          <a:solidFill>
            <a:srgbClr val="018374">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B8300AC8-5ECE-4AD5-B606-517A3B875271}">
      <dsp:nvSpPr>
        <dsp:cNvPr id="0" name=""/>
        <dsp:cNvSpPr/>
      </dsp:nvSpPr>
      <dsp:spPr>
        <a:xfrm>
          <a:off x="449303" y="2466816"/>
          <a:ext cx="1912738" cy="274092"/>
        </a:xfrm>
        <a:prstGeom prst="roundRect">
          <a:avLst/>
        </a:prstGeom>
        <a:solidFill>
          <a:srgbClr val="018374">
            <a:hueOff val="0"/>
            <a:satOff val="0"/>
            <a:lumOff val="0"/>
            <a:alphaOff val="0"/>
          </a:srgb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927" tIns="30480" rIns="30480" bIns="30480" numCol="1" spcCol="1270" anchor="ctr" anchorCtr="0">
          <a:noAutofit/>
        </a:bodyPr>
        <a:lstStyle/>
        <a:p>
          <a:pPr marL="0" lvl="0" indent="0" algn="l" defTabSz="533400">
            <a:lnSpc>
              <a:spcPct val="90000"/>
            </a:lnSpc>
            <a:spcBef>
              <a:spcPct val="0"/>
            </a:spcBef>
            <a:spcAft>
              <a:spcPct val="35000"/>
            </a:spcAft>
            <a:buNone/>
          </a:pPr>
          <a:r>
            <a:rPr lang="es-ES" sz="1000" kern="1200" dirty="0">
              <a:solidFill>
                <a:srgbClr val="FFFFFF"/>
              </a:solidFill>
              <a:latin typeface="Arial"/>
              <a:ea typeface="+mn-ea"/>
              <a:cs typeface="+mn-cs"/>
            </a:rPr>
            <a:t>Garantía Salud de Máquina</a:t>
          </a:r>
          <a:endParaRPr lang="en-US" sz="1000" kern="1200" dirty="0">
            <a:solidFill>
              <a:srgbClr val="FFFFFF"/>
            </a:solidFill>
            <a:latin typeface="Arial"/>
            <a:ea typeface="+mn-ea"/>
            <a:cs typeface="+mn-cs"/>
          </a:endParaRPr>
        </a:p>
      </dsp:txBody>
      <dsp:txXfrm>
        <a:off x="462683" y="2480196"/>
        <a:ext cx="1885978" cy="247332"/>
      </dsp:txXfrm>
    </dsp:sp>
    <dsp:sp modelId="{E2D07F34-DEBA-4E50-982C-AA24CA9B4162}">
      <dsp:nvSpPr>
        <dsp:cNvPr id="0" name=""/>
        <dsp:cNvSpPr/>
      </dsp:nvSpPr>
      <dsp:spPr>
        <a:xfrm>
          <a:off x="277995" y="2432554"/>
          <a:ext cx="342616" cy="342616"/>
        </a:xfrm>
        <a:prstGeom prst="ellipse">
          <a:avLst/>
        </a:prstGeom>
        <a:solidFill>
          <a:srgbClr val="FFFFFF">
            <a:hueOff val="0"/>
            <a:satOff val="0"/>
            <a:lumOff val="0"/>
            <a:alphaOff val="0"/>
          </a:srgbClr>
        </a:solidFill>
        <a:ln w="25400" cap="flat" cmpd="sng" algn="ctr">
          <a:solidFill>
            <a:srgbClr val="018374">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4D7706BD-BDC4-452E-BECE-317D31F76F47}">
      <dsp:nvSpPr>
        <dsp:cNvPr id="0" name=""/>
        <dsp:cNvSpPr/>
      </dsp:nvSpPr>
      <dsp:spPr>
        <a:xfrm>
          <a:off x="585324" y="2877895"/>
          <a:ext cx="1776717" cy="274092"/>
        </a:xfrm>
        <a:prstGeom prst="rect">
          <a:avLst/>
        </a:prstGeom>
        <a:solidFill>
          <a:srgbClr val="018374">
            <a:hueOff val="0"/>
            <a:satOff val="0"/>
            <a:lumOff val="0"/>
            <a:alphaOff val="0"/>
          </a:srgb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927" tIns="30480" rIns="30480" bIns="30480" numCol="1" spcCol="1270" anchor="ctr" anchorCtr="0">
          <a:noAutofit/>
        </a:bodyPr>
        <a:lstStyle/>
        <a:p>
          <a:pPr marL="0" lvl="0" indent="0" algn="l" defTabSz="533400">
            <a:lnSpc>
              <a:spcPct val="90000"/>
            </a:lnSpc>
            <a:spcBef>
              <a:spcPct val="0"/>
            </a:spcBef>
            <a:spcAft>
              <a:spcPct val="35000"/>
            </a:spcAft>
            <a:buNone/>
          </a:pPr>
          <a:r>
            <a:rPr lang="en-US" sz="1000" kern="1200" dirty="0" err="1">
              <a:solidFill>
                <a:srgbClr val="FFFFFF"/>
              </a:solidFill>
              <a:latin typeface="Arial"/>
              <a:ea typeface="+mn-ea"/>
              <a:cs typeface="+mn-cs"/>
            </a:rPr>
            <a:t>Garantía</a:t>
          </a:r>
          <a:r>
            <a:rPr lang="en-US" sz="1000" kern="1200" dirty="0">
              <a:solidFill>
                <a:srgbClr val="FFFFFF"/>
              </a:solidFill>
              <a:latin typeface="Arial"/>
              <a:ea typeface="+mn-ea"/>
              <a:cs typeface="+mn-cs"/>
            </a:rPr>
            <a:t> Calidad </a:t>
          </a:r>
          <a:r>
            <a:rPr lang="en-US" sz="1000" kern="1200" dirty="0" err="1">
              <a:solidFill>
                <a:srgbClr val="FFFFFF"/>
              </a:solidFill>
              <a:latin typeface="Arial"/>
              <a:ea typeface="+mn-ea"/>
              <a:cs typeface="+mn-cs"/>
            </a:rPr>
            <a:t>Datos</a:t>
          </a:r>
          <a:endParaRPr lang="en-US" sz="1000" kern="1200" dirty="0">
            <a:solidFill>
              <a:srgbClr val="FFFFFF"/>
            </a:solidFill>
            <a:latin typeface="Arial"/>
            <a:ea typeface="+mn-ea"/>
            <a:cs typeface="+mn-cs"/>
          </a:endParaRPr>
        </a:p>
      </dsp:txBody>
      <dsp:txXfrm>
        <a:off x="585324" y="2877895"/>
        <a:ext cx="1776717" cy="274092"/>
      </dsp:txXfrm>
    </dsp:sp>
    <dsp:sp modelId="{0BE62C91-220D-44CF-8EC7-2EF258ABA25E}">
      <dsp:nvSpPr>
        <dsp:cNvPr id="0" name=""/>
        <dsp:cNvSpPr/>
      </dsp:nvSpPr>
      <dsp:spPr>
        <a:xfrm>
          <a:off x="414016" y="2843633"/>
          <a:ext cx="342616" cy="342616"/>
        </a:xfrm>
        <a:prstGeom prst="ellipse">
          <a:avLst/>
        </a:prstGeom>
        <a:solidFill>
          <a:srgbClr val="FFFFFF">
            <a:hueOff val="0"/>
            <a:satOff val="0"/>
            <a:lumOff val="0"/>
            <a:alphaOff val="0"/>
          </a:srgbClr>
        </a:solidFill>
        <a:ln w="25400" cap="flat" cmpd="sng" algn="ctr">
          <a:solidFill>
            <a:srgbClr val="01837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A06A43B3-677F-48AF-98D4-A95C2D4FFE1A}">
      <dsp:nvSpPr>
        <dsp:cNvPr id="0" name=""/>
        <dsp:cNvSpPr/>
      </dsp:nvSpPr>
      <dsp:spPr>
        <a:xfrm>
          <a:off x="628754" y="3289275"/>
          <a:ext cx="1733287" cy="274092"/>
        </a:xfrm>
        <a:prstGeom prst="roundRect">
          <a:avLst/>
        </a:prstGeom>
        <a:solidFill>
          <a:srgbClr val="018374">
            <a:hueOff val="0"/>
            <a:satOff val="0"/>
            <a:lumOff val="0"/>
            <a:alphaOff val="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561" tIns="25400" rIns="25400" bIns="25400" numCol="1" spcCol="1270" anchor="ctr" anchorCtr="0">
          <a:noAutofit/>
        </a:bodyPr>
        <a:lstStyle/>
        <a:p>
          <a:pPr marL="0" lvl="0" indent="0" algn="l" defTabSz="444500">
            <a:lnSpc>
              <a:spcPct val="90000"/>
            </a:lnSpc>
            <a:spcBef>
              <a:spcPct val="0"/>
            </a:spcBef>
            <a:spcAft>
              <a:spcPct val="35000"/>
            </a:spcAft>
            <a:buNone/>
          </a:pPr>
          <a:r>
            <a:rPr lang="en-US" sz="1000" kern="1200" dirty="0" err="1">
              <a:solidFill>
                <a:srgbClr val="FFFFFF"/>
              </a:solidFill>
              <a:latin typeface="Arial"/>
              <a:ea typeface="+mn-ea"/>
              <a:cs typeface="+mn-cs"/>
            </a:rPr>
            <a:t>Gestión</a:t>
          </a:r>
          <a:r>
            <a:rPr lang="en-US" sz="1000" kern="1200" dirty="0">
              <a:solidFill>
                <a:srgbClr val="FFFFFF"/>
              </a:solidFill>
              <a:latin typeface="Arial"/>
              <a:ea typeface="+mn-ea"/>
              <a:cs typeface="+mn-cs"/>
            </a:rPr>
            <a:t> </a:t>
          </a:r>
          <a:r>
            <a:rPr lang="en-US" sz="1000" kern="1200" dirty="0" err="1">
              <a:solidFill>
                <a:srgbClr val="FFFFFF"/>
              </a:solidFill>
              <a:latin typeface="Arial"/>
              <a:ea typeface="+mn-ea"/>
              <a:cs typeface="+mn-cs"/>
            </a:rPr>
            <a:t>Salud</a:t>
          </a:r>
          <a:r>
            <a:rPr lang="en-US" sz="1000" kern="1200" dirty="0">
              <a:solidFill>
                <a:srgbClr val="FFFFFF"/>
              </a:solidFill>
              <a:latin typeface="Arial"/>
              <a:ea typeface="+mn-ea"/>
              <a:cs typeface="+mn-cs"/>
            </a:rPr>
            <a:t> </a:t>
          </a:r>
          <a:r>
            <a:rPr lang="en-US" sz="1000" kern="1200" dirty="0" err="1">
              <a:solidFill>
                <a:srgbClr val="FFFFFF"/>
              </a:solidFill>
              <a:latin typeface="Arial"/>
              <a:ea typeface="+mn-ea"/>
              <a:cs typeface="+mn-cs"/>
            </a:rPr>
            <a:t>Sistemas</a:t>
          </a:r>
          <a:endParaRPr lang="en-US" sz="1000" kern="1200" dirty="0">
            <a:solidFill>
              <a:srgbClr val="FFFFFF"/>
            </a:solidFill>
            <a:latin typeface="Arial"/>
            <a:ea typeface="+mn-ea"/>
            <a:cs typeface="+mn-cs"/>
          </a:endParaRPr>
        </a:p>
      </dsp:txBody>
      <dsp:txXfrm>
        <a:off x="642134" y="3302655"/>
        <a:ext cx="1706527" cy="247332"/>
      </dsp:txXfrm>
    </dsp:sp>
    <dsp:sp modelId="{7D40644E-DACE-47AB-9C7F-60819BA0D3F4}">
      <dsp:nvSpPr>
        <dsp:cNvPr id="0" name=""/>
        <dsp:cNvSpPr/>
      </dsp:nvSpPr>
      <dsp:spPr>
        <a:xfrm>
          <a:off x="457446" y="3255013"/>
          <a:ext cx="342616" cy="342616"/>
        </a:xfrm>
        <a:prstGeom prst="ellipse">
          <a:avLst/>
        </a:prstGeom>
        <a:solidFill>
          <a:srgbClr val="FFFFFF">
            <a:hueOff val="0"/>
            <a:satOff val="0"/>
            <a:lumOff val="0"/>
            <a:alphaOff val="0"/>
          </a:srgbClr>
        </a:solidFill>
        <a:ln w="25400" cap="flat" cmpd="sng" algn="ctr">
          <a:solidFill>
            <a:srgbClr val="018374">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391E6DBE-046D-45A9-B2C0-0283117631E0}">
      <dsp:nvSpPr>
        <dsp:cNvPr id="0" name=""/>
        <dsp:cNvSpPr/>
      </dsp:nvSpPr>
      <dsp:spPr>
        <a:xfrm>
          <a:off x="585324" y="3700656"/>
          <a:ext cx="1776717" cy="274092"/>
        </a:xfrm>
        <a:prstGeom prst="roundRect">
          <a:avLst/>
        </a:prstGeom>
        <a:solidFill>
          <a:srgbClr val="018374">
            <a:hueOff val="0"/>
            <a:satOff val="0"/>
            <a:lumOff val="0"/>
            <a:alphaOff val="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561" tIns="25400" rIns="25400" bIns="25400" numCol="1" spcCol="1270" anchor="ctr" anchorCtr="0">
          <a:noAutofit/>
        </a:bodyPr>
        <a:lstStyle/>
        <a:p>
          <a:pPr marL="0" lvl="0" indent="0" algn="l" defTabSz="444500">
            <a:lnSpc>
              <a:spcPct val="90000"/>
            </a:lnSpc>
            <a:spcBef>
              <a:spcPct val="0"/>
            </a:spcBef>
            <a:spcAft>
              <a:spcPct val="35000"/>
            </a:spcAft>
            <a:buNone/>
          </a:pPr>
          <a:r>
            <a:rPr lang="en-US" sz="1000" kern="1200" dirty="0">
              <a:solidFill>
                <a:srgbClr val="FFFFFF"/>
              </a:solidFill>
              <a:latin typeface="Arial"/>
              <a:ea typeface="+mn-ea"/>
              <a:cs typeface="+mn-cs"/>
            </a:rPr>
            <a:t>Transfer </a:t>
          </a:r>
          <a:r>
            <a:rPr lang="en-US" sz="1000" kern="1200" dirty="0" err="1">
              <a:solidFill>
                <a:srgbClr val="FFFFFF"/>
              </a:solidFill>
              <a:latin typeface="Arial"/>
              <a:ea typeface="+mn-ea"/>
              <a:cs typeface="+mn-cs"/>
            </a:rPr>
            <a:t>Conocimientos</a:t>
          </a:r>
          <a:endParaRPr lang="en-US" sz="1000" kern="1200" dirty="0">
            <a:solidFill>
              <a:srgbClr val="FFFFFF"/>
            </a:solidFill>
            <a:latin typeface="Arial"/>
            <a:ea typeface="+mn-ea"/>
            <a:cs typeface="+mn-cs"/>
          </a:endParaRPr>
        </a:p>
      </dsp:txBody>
      <dsp:txXfrm>
        <a:off x="598704" y="3714036"/>
        <a:ext cx="1749957" cy="247332"/>
      </dsp:txXfrm>
    </dsp:sp>
    <dsp:sp modelId="{6B9A4156-A0EE-44E6-8FBB-839E3B7BFE02}">
      <dsp:nvSpPr>
        <dsp:cNvPr id="0" name=""/>
        <dsp:cNvSpPr/>
      </dsp:nvSpPr>
      <dsp:spPr>
        <a:xfrm>
          <a:off x="414016" y="3666394"/>
          <a:ext cx="342616" cy="342616"/>
        </a:xfrm>
        <a:prstGeom prst="ellipse">
          <a:avLst/>
        </a:prstGeom>
        <a:solidFill>
          <a:srgbClr val="FFFFFF">
            <a:hueOff val="0"/>
            <a:satOff val="0"/>
            <a:lumOff val="0"/>
            <a:alphaOff val="0"/>
          </a:srgbClr>
        </a:solidFill>
        <a:ln w="25400" cap="flat" cmpd="sng" algn="ctr">
          <a:solidFill>
            <a:srgbClr val="018374">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9864200C-26F0-4067-9DCB-0E4C30B60DE5}">
      <dsp:nvSpPr>
        <dsp:cNvPr id="0" name=""/>
        <dsp:cNvSpPr/>
      </dsp:nvSpPr>
      <dsp:spPr>
        <a:xfrm>
          <a:off x="425078" y="4112121"/>
          <a:ext cx="1961188" cy="273319"/>
        </a:xfrm>
        <a:prstGeom prst="roundRect">
          <a:avLst/>
        </a:prstGeom>
        <a:solidFill>
          <a:srgbClr val="018374">
            <a:hueOff val="0"/>
            <a:satOff val="0"/>
            <a:lumOff val="0"/>
            <a:alphaOff val="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561" tIns="25400" rIns="25400" bIns="25400" numCol="1" spcCol="1270" anchor="ctr" anchorCtr="0">
          <a:noAutofit/>
        </a:bodyPr>
        <a:lstStyle/>
        <a:p>
          <a:pPr marL="0" lvl="0" indent="0" algn="l" defTabSz="444500">
            <a:lnSpc>
              <a:spcPct val="90000"/>
            </a:lnSpc>
            <a:spcBef>
              <a:spcPct val="0"/>
            </a:spcBef>
            <a:spcAft>
              <a:spcPct val="35000"/>
            </a:spcAft>
            <a:buNone/>
          </a:pPr>
          <a:r>
            <a:rPr lang="es-ES" sz="1000" kern="1200" dirty="0">
              <a:solidFill>
                <a:srgbClr val="FFFFFF"/>
              </a:solidFill>
              <a:latin typeface="Arial"/>
              <a:ea typeface="+mn-ea"/>
              <a:cs typeface="+mn-cs"/>
            </a:rPr>
            <a:t>Instalación Puesta en Marcha</a:t>
          </a:r>
          <a:endParaRPr lang="en-US" sz="1000" kern="1200" dirty="0">
            <a:solidFill>
              <a:srgbClr val="FFFFFF"/>
            </a:solidFill>
            <a:latin typeface="Arial"/>
            <a:ea typeface="+mn-ea"/>
            <a:cs typeface="+mn-cs"/>
          </a:endParaRPr>
        </a:p>
      </dsp:txBody>
      <dsp:txXfrm>
        <a:off x="438420" y="4125463"/>
        <a:ext cx="1934504" cy="246635"/>
      </dsp:txXfrm>
    </dsp:sp>
    <dsp:sp modelId="{1E070C19-8C9D-4F86-BAC8-73829A3F7648}">
      <dsp:nvSpPr>
        <dsp:cNvPr id="0" name=""/>
        <dsp:cNvSpPr/>
      </dsp:nvSpPr>
      <dsp:spPr>
        <a:xfrm>
          <a:off x="277995" y="4077473"/>
          <a:ext cx="342616" cy="342616"/>
        </a:xfrm>
        <a:prstGeom prst="ellipse">
          <a:avLst/>
        </a:prstGeom>
        <a:solidFill>
          <a:srgbClr val="FFFFFF">
            <a:hueOff val="0"/>
            <a:satOff val="0"/>
            <a:lumOff val="0"/>
            <a:alphaOff val="0"/>
          </a:srgbClr>
        </a:solidFill>
        <a:ln w="25400" cap="flat" cmpd="sng" algn="ctr">
          <a:solidFill>
            <a:srgbClr val="018374">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C5CE573E-063D-4C7B-BE4A-35EB59B5AD9A}">
      <dsp:nvSpPr>
        <dsp:cNvPr id="0" name=""/>
        <dsp:cNvSpPr/>
      </dsp:nvSpPr>
      <dsp:spPr>
        <a:xfrm>
          <a:off x="201088" y="4523115"/>
          <a:ext cx="2160954" cy="274092"/>
        </a:xfrm>
        <a:prstGeom prst="rect">
          <a:avLst/>
        </a:prstGeom>
        <a:solidFill>
          <a:srgbClr val="018374">
            <a:hueOff val="0"/>
            <a:satOff val="0"/>
            <a:lumOff val="0"/>
            <a:alphaOff val="0"/>
          </a:srgb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31" tIns="27940" rIns="27940" bIns="27940" numCol="1" spcCol="1270" anchor="ctr" anchorCtr="0">
          <a:noAutofit/>
        </a:bodyPr>
        <a:lstStyle/>
        <a:p>
          <a:pPr marL="0" lvl="0" indent="0" algn="l" defTabSz="488950">
            <a:lnSpc>
              <a:spcPct val="90000"/>
            </a:lnSpc>
            <a:spcBef>
              <a:spcPct val="0"/>
            </a:spcBef>
            <a:spcAft>
              <a:spcPct val="35000"/>
            </a:spcAft>
            <a:buNone/>
          </a:pPr>
          <a:r>
            <a:rPr lang="en-US" sz="1000" kern="1200" dirty="0">
              <a:solidFill>
                <a:srgbClr val="FFFFFF"/>
              </a:solidFill>
              <a:latin typeface="Arial"/>
              <a:ea typeface="+mn-ea"/>
              <a:cs typeface="+mn-cs"/>
            </a:rPr>
            <a:t>Proyecto y </a:t>
          </a:r>
          <a:r>
            <a:rPr lang="en-US" sz="1000" kern="1200" dirty="0" err="1">
              <a:solidFill>
                <a:srgbClr val="FFFFFF"/>
              </a:solidFill>
              <a:latin typeface="Arial"/>
              <a:ea typeface="+mn-ea"/>
              <a:cs typeface="+mn-cs"/>
            </a:rPr>
            <a:t>Diseño</a:t>
          </a:r>
          <a:r>
            <a:rPr lang="en-US" sz="1000" kern="1200" dirty="0">
              <a:solidFill>
                <a:srgbClr val="FFFFFF"/>
              </a:solidFill>
              <a:latin typeface="Arial"/>
              <a:ea typeface="+mn-ea"/>
              <a:cs typeface="+mn-cs"/>
            </a:rPr>
            <a:t> de </a:t>
          </a:r>
          <a:r>
            <a:rPr lang="en-US" sz="1000" kern="1200" dirty="0" err="1">
              <a:solidFill>
                <a:srgbClr val="FFFFFF"/>
              </a:solidFill>
              <a:latin typeface="Arial"/>
              <a:ea typeface="+mn-ea"/>
              <a:cs typeface="+mn-cs"/>
            </a:rPr>
            <a:t>Soluciones</a:t>
          </a:r>
          <a:endParaRPr lang="en-US" sz="1000" kern="1200" dirty="0">
            <a:solidFill>
              <a:srgbClr val="FFFFFF"/>
            </a:solidFill>
            <a:latin typeface="Arial"/>
            <a:ea typeface="+mn-ea"/>
            <a:cs typeface="+mn-cs"/>
          </a:endParaRPr>
        </a:p>
      </dsp:txBody>
      <dsp:txXfrm>
        <a:off x="201088" y="4523115"/>
        <a:ext cx="2160954" cy="274092"/>
      </dsp:txXfrm>
    </dsp:sp>
    <dsp:sp modelId="{2BDE7AA7-B78A-427D-92B1-8E56FE205B42}">
      <dsp:nvSpPr>
        <dsp:cNvPr id="0" name=""/>
        <dsp:cNvSpPr/>
      </dsp:nvSpPr>
      <dsp:spPr>
        <a:xfrm>
          <a:off x="29780" y="4488853"/>
          <a:ext cx="342616" cy="342616"/>
        </a:xfrm>
        <a:prstGeom prst="ellipse">
          <a:avLst/>
        </a:prstGeom>
        <a:solidFill>
          <a:srgbClr val="FFFFFF">
            <a:hueOff val="0"/>
            <a:satOff val="0"/>
            <a:lumOff val="0"/>
            <a:alphaOff val="0"/>
          </a:srgbClr>
        </a:solidFill>
        <a:ln w="25400" cap="flat" cmpd="sng" algn="ctr">
          <a:solidFill>
            <a:srgbClr val="01837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963DF5-6BE3-46CC-A3E6-E100BF9CFDC7}" type="datetimeFigureOut">
              <a:rPr lang="en-US" smtClean="0"/>
              <a:t>10/31/2022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87077F-A288-456C-86D1-9F306C48A0E6}" type="slidenum">
              <a:rPr lang="en-US" smtClean="0"/>
              <a:t>‹Nº›</a:t>
            </a:fld>
            <a:endParaRPr lang="en-US"/>
          </a:p>
        </p:txBody>
      </p:sp>
    </p:spTree>
    <p:extLst>
      <p:ext uri="{BB962C8B-B14F-4D97-AF65-F5344CB8AC3E}">
        <p14:creationId xmlns:p14="http://schemas.microsoft.com/office/powerpoint/2010/main" val="1769180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2460989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3879072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85019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1124523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4132955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1169391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3895628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4079036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2796615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4057170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1894745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32E76-A4C3-474B-AB0D-803E13C087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5842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2208082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2357233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895E2E37-EF5C-4DAC-8DA6-8138FE5EFA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5354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32E76-A4C3-474B-AB0D-803E13C087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2800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182062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1827403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1082518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581575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3124537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Poppins" panose="00000500000000000000" pitchFamily="50"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spTree>
    <p:extLst>
      <p:ext uri="{BB962C8B-B14F-4D97-AF65-F5344CB8AC3E}">
        <p14:creationId xmlns:p14="http://schemas.microsoft.com/office/powerpoint/2010/main" val="3447721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8AEC-0935-8D4E-8AC1-7528026E201C}"/>
              </a:ext>
            </a:extLst>
          </p:cNvPr>
          <p:cNvSpPr>
            <a:spLocks noGrp="1"/>
          </p:cNvSpPr>
          <p:nvPr>
            <p:ph type="title" hasCustomPrompt="1"/>
          </p:nvPr>
        </p:nvSpPr>
        <p:spPr>
          <a:xfrm>
            <a:off x="539752" y="2679171"/>
            <a:ext cx="11112494" cy="640560"/>
          </a:xfrm>
        </p:spPr>
        <p:txBody>
          <a:bodyPr anchor="b">
            <a:spAutoFit/>
          </a:bodyPr>
          <a:lstStyle>
            <a:lvl1pPr marL="0" marR="0" indent="0" algn="l" defTabSz="1218987" rtl="0" eaLnBrk="1" fontAlgn="auto" latinLnBrk="0" hangingPunct="1">
              <a:lnSpc>
                <a:spcPct val="90000"/>
              </a:lnSpc>
              <a:spcBef>
                <a:spcPct val="0"/>
              </a:spcBef>
              <a:spcAft>
                <a:spcPts val="0"/>
              </a:spcAft>
              <a:buClrTx/>
              <a:buSzTx/>
              <a:buFontTx/>
              <a:buNone/>
              <a:tabLst/>
              <a:defRPr sz="4500" b="0">
                <a:solidFill>
                  <a:schemeClr val="accent2"/>
                </a:solidFill>
                <a:latin typeface="+mj-lt"/>
              </a:defRPr>
            </a:lvl1pPr>
          </a:lstStyle>
          <a:p>
            <a:pPr marL="0" marR="0" lvl="0" indent="0" algn="l" defTabSz="1218987" rtl="0" eaLnBrk="1" fontAlgn="auto" latinLnBrk="0" hangingPunct="1">
              <a:lnSpc>
                <a:spcPct val="90000"/>
              </a:lnSpc>
              <a:spcBef>
                <a:spcPct val="0"/>
              </a:spcBef>
              <a:spcAft>
                <a:spcPts val="0"/>
              </a:spcAft>
              <a:buClrTx/>
              <a:buSzTx/>
              <a:buFontTx/>
              <a:buNone/>
              <a:tabLst/>
              <a:defRPr/>
            </a:pPr>
            <a:r>
              <a:rPr lang="en-US" dirty="0"/>
              <a:t>Presentation title</a:t>
            </a:r>
          </a:p>
        </p:txBody>
      </p:sp>
      <p:pic>
        <p:nvPicPr>
          <p:cNvPr id="11" name="Picture 10">
            <a:extLst>
              <a:ext uri="{FF2B5EF4-FFF2-40B4-BE49-F238E27FC236}">
                <a16:creationId xmlns:a16="http://schemas.microsoft.com/office/drawing/2014/main" id="{61A1CFAE-31D2-9B44-99FB-6A531D66EB6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33989" y="450001"/>
            <a:ext cx="4016593" cy="631817"/>
          </a:xfrm>
          <a:prstGeom prst="rect">
            <a:avLst/>
          </a:prstGeom>
        </p:spPr>
      </p:pic>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2" y="3421552"/>
            <a:ext cx="11112494" cy="369332"/>
          </a:xfrm>
          <a:prstGeom prst="rect">
            <a:avLst/>
          </a:prstGeom>
        </p:spPr>
        <p:txBody>
          <a:bodyPr>
            <a:spAutoFit/>
          </a:bodyPr>
          <a:lstStyle>
            <a:lvl1pPr marL="0" indent="0">
              <a:buNone/>
              <a:defRPr sz="2400" b="0">
                <a:solidFill>
                  <a:schemeClr val="accent2"/>
                </a:solidFill>
                <a:latin typeface="+mj-lt"/>
              </a:defRPr>
            </a:lvl1pPr>
          </a:lstStyle>
          <a:p>
            <a:pPr lvl="0"/>
            <a:r>
              <a:rPr lang="en-US" dirty="0"/>
              <a:t>Subhead 1</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2" y="4597181"/>
            <a:ext cx="11112494" cy="276999"/>
          </a:xfrm>
          <a:prstGeom prst="rect">
            <a:avLst/>
          </a:prstGeom>
        </p:spPr>
        <p:txBody>
          <a:bodyPr>
            <a:spAutoFit/>
          </a:bodyPr>
          <a:lstStyle>
            <a:lvl1pPr marL="0" indent="0">
              <a:buNone/>
              <a:defRPr sz="1800" b="0" i="0">
                <a:solidFill>
                  <a:schemeClr val="tx1"/>
                </a:solidFill>
                <a:latin typeface="+mn-lt"/>
                <a:cs typeface="Poppins" pitchFamily="2" charset="77"/>
              </a:defRPr>
            </a:lvl1pPr>
          </a:lstStyle>
          <a:p>
            <a:pPr lvl="0"/>
            <a:r>
              <a:rPr lang="en-US" dirty="0"/>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02030"/>
            <a:ext cx="3725245" cy="165100"/>
          </a:xfrm>
          <a:prstGeom prst="rect">
            <a:avLst/>
          </a:prstGeom>
        </p:spPr>
        <p:txBody>
          <a:bodyPr/>
          <a:lstStyle>
            <a:lvl1pPr marL="0" indent="0">
              <a:buNone/>
              <a:defRPr sz="1000">
                <a:latin typeface="+mn-lt"/>
              </a:defRPr>
            </a:lvl1pPr>
          </a:lstStyle>
          <a:p>
            <a:pPr lvl="0"/>
            <a:fld id="{F4D7BF67-1FB1-4572-9FA4-449E1F9DFAF5}" type="datetime4">
              <a:rPr lang="en-US" smtClean="0"/>
              <a:t>September 13, 2019</a:t>
            </a:fld>
            <a:endParaRPr lang="en-US" dirty="0"/>
          </a:p>
        </p:txBody>
      </p:sp>
      <p:sp>
        <p:nvSpPr>
          <p:cNvPr id="12" name="TextBox 11">
            <a:extLst>
              <a:ext uri="{FF2B5EF4-FFF2-40B4-BE49-F238E27FC236}">
                <a16:creationId xmlns:a16="http://schemas.microsoft.com/office/drawing/2014/main" id="{06676319-C61F-4AAE-ACCF-11D67FF3B0FE}"/>
              </a:ext>
            </a:extLst>
          </p:cNvPr>
          <p:cNvSpPr txBox="1"/>
          <p:nvPr/>
        </p:nvSpPr>
        <p:spPr>
          <a:xfrm>
            <a:off x="4455173" y="6068933"/>
            <a:ext cx="7195408" cy="369332"/>
          </a:xfrm>
          <a:prstGeom prst="rect">
            <a:avLst/>
          </a:prstGeom>
          <a:noFill/>
        </p:spPr>
        <p:txBody>
          <a:bodyPr wrap="square" lIns="0" tIns="0" rIns="0" bIns="0" rtlCol="0">
            <a:spAutoFit/>
          </a:bodyPr>
          <a:lstStyle/>
          <a:p>
            <a:r>
              <a:rPr lang="en-US" sz="800" spc="-10" baseline="0" dirty="0">
                <a:solidFill>
                  <a:schemeClr val="accent4"/>
                </a:solidFill>
              </a:rPr>
              <a:t>Copyright 2019 Baker Hughes Company. All rights reserved. The information contained in this document is company confidential and proprietary property of Baker Hughes and its affiliates. It is to be used only for the benefit of Baker Hughes and may not be distributed, transmitted, reproduced, altered, or used for any purpose without the express written consent of Baker Hughes.</a:t>
            </a:r>
          </a:p>
        </p:txBody>
      </p:sp>
    </p:spTree>
    <p:extLst>
      <p:ext uri="{BB962C8B-B14F-4D97-AF65-F5344CB8AC3E}">
        <p14:creationId xmlns:p14="http://schemas.microsoft.com/office/powerpoint/2010/main" val="2077005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1544-9F5B-6247-B2CE-CBCB59C49A5C}"/>
              </a:ext>
            </a:extLst>
          </p:cNvPr>
          <p:cNvSpPr>
            <a:spLocks noGrp="1"/>
          </p:cNvSpPr>
          <p:nvPr>
            <p:ph type="title" hasCustomPrompt="1"/>
          </p:nvPr>
        </p:nvSpPr>
        <p:spPr/>
        <p:txBody>
          <a:bodyPr/>
          <a:lstStyle/>
          <a:p>
            <a:r>
              <a:rPr lang="en-US" dirty="0"/>
              <a:t>Slide title</a:t>
            </a:r>
          </a:p>
        </p:txBody>
      </p:sp>
      <p:sp>
        <p:nvSpPr>
          <p:cNvPr id="6" name="Slide Number Placeholder 5">
            <a:extLst>
              <a:ext uri="{FF2B5EF4-FFF2-40B4-BE49-F238E27FC236}">
                <a16:creationId xmlns:a16="http://schemas.microsoft.com/office/drawing/2014/main" id="{797FE36E-202A-814F-AE8F-5976C6617ED8}"/>
              </a:ext>
            </a:extLst>
          </p:cNvPr>
          <p:cNvSpPr>
            <a:spLocks noGrp="1"/>
          </p:cNvSpPr>
          <p:nvPr>
            <p:ph type="sldNum" sz="quarter" idx="11"/>
          </p:nvPr>
        </p:nvSpPr>
        <p:spPr/>
        <p:txBody>
          <a:bodyPr/>
          <a:lstStyle/>
          <a:p>
            <a:fld id="{A70EDCF1-AF7E-4218-89EC-AA490157F27C}" type="slidenum">
              <a:rPr lang="en-US" smtClean="0"/>
              <a:t>‹Nº›</a:t>
            </a:fld>
            <a:endParaRPr lang="en-US"/>
          </a:p>
        </p:txBody>
      </p:sp>
      <p:sp>
        <p:nvSpPr>
          <p:cNvPr id="3" name="Footer Placeholder 2">
            <a:extLst>
              <a:ext uri="{FF2B5EF4-FFF2-40B4-BE49-F238E27FC236}">
                <a16:creationId xmlns:a16="http://schemas.microsoft.com/office/drawing/2014/main" id="{E776F90A-A154-48F1-BE7C-789C72963E10}"/>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9517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only (revers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1544-9F5B-6247-B2CE-CBCB59C49A5C}"/>
              </a:ext>
            </a:extLst>
          </p:cNvPr>
          <p:cNvSpPr>
            <a:spLocks noGrp="1"/>
          </p:cNvSpPr>
          <p:nvPr>
            <p:ph type="title" hasCustomPrompt="1"/>
          </p:nvPr>
        </p:nvSpPr>
        <p:spPr/>
        <p:txBody>
          <a:bodyPr/>
          <a:lstStyle>
            <a:lvl1pPr>
              <a:defRPr>
                <a:solidFill>
                  <a:schemeClr val="bg1"/>
                </a:solidFill>
              </a:defRPr>
            </a:lvl1pPr>
          </a:lstStyle>
          <a:p>
            <a:r>
              <a:rPr lang="en-US" dirty="0"/>
              <a:t>Slide title</a:t>
            </a:r>
          </a:p>
        </p:txBody>
      </p:sp>
      <p:sp>
        <p:nvSpPr>
          <p:cNvPr id="6" name="Slide Number Placeholder 5">
            <a:extLst>
              <a:ext uri="{FF2B5EF4-FFF2-40B4-BE49-F238E27FC236}">
                <a16:creationId xmlns:a16="http://schemas.microsoft.com/office/drawing/2014/main" id="{E8191B37-C929-8D42-98C4-A32E7A9CD91C}"/>
              </a:ext>
            </a:extLst>
          </p:cNvPr>
          <p:cNvSpPr>
            <a:spLocks noGrp="1"/>
          </p:cNvSpPr>
          <p:nvPr>
            <p:ph type="sldNum" sz="quarter" idx="11"/>
          </p:nvPr>
        </p:nvSpPr>
        <p:spPr/>
        <p:txBody>
          <a:bodyPr/>
          <a:lstStyle>
            <a:lvl1pPr>
              <a:defRPr>
                <a:solidFill>
                  <a:schemeClr val="bg1"/>
                </a:solidFill>
              </a:defRPr>
            </a:lvl1pPr>
          </a:lstStyle>
          <a:p>
            <a:fld id="{A70EDCF1-AF7E-4218-89EC-AA490157F27C}" type="slidenum">
              <a:rPr lang="en-US" smtClean="0"/>
              <a:t>‹Nº›</a:t>
            </a:fld>
            <a:endParaRPr lang="en-US"/>
          </a:p>
        </p:txBody>
      </p:sp>
      <p:sp>
        <p:nvSpPr>
          <p:cNvPr id="3" name="Footer Placeholder 2">
            <a:extLst>
              <a:ext uri="{FF2B5EF4-FFF2-40B4-BE49-F238E27FC236}">
                <a16:creationId xmlns:a16="http://schemas.microsoft.com/office/drawing/2014/main" id="{473527F0-F38F-4798-9307-F3321E210A37}"/>
              </a:ext>
            </a:extLst>
          </p:cNvPr>
          <p:cNvSpPr>
            <a:spLocks noGrp="1"/>
          </p:cNvSpPr>
          <p:nvPr>
            <p:ph type="ftr" sz="quarter" idx="12"/>
          </p:nvPr>
        </p:nvSpPr>
        <p:spPr/>
        <p:txBody>
          <a:bodyPr/>
          <a:lstStyle>
            <a:lvl1pPr>
              <a:defRPr>
                <a:solidFill>
                  <a:schemeClr val="bg1"/>
                </a:solidFill>
              </a:defRPr>
            </a:lvl1pPr>
          </a:lstStyle>
          <a:p>
            <a:endParaRPr lang="en-US"/>
          </a:p>
        </p:txBody>
      </p:sp>
      <p:pic>
        <p:nvPicPr>
          <p:cNvPr id="7" name="Picture 6">
            <a:extLst>
              <a:ext uri="{FF2B5EF4-FFF2-40B4-BE49-F238E27FC236}">
                <a16:creationId xmlns:a16="http://schemas.microsoft.com/office/drawing/2014/main" id="{08E6480E-26BB-1942-BDB8-4C9CC149B9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3503" y="6032409"/>
            <a:ext cx="2172909" cy="633600"/>
          </a:xfrm>
          <a:prstGeom prst="rect">
            <a:avLst/>
          </a:prstGeom>
        </p:spPr>
      </p:pic>
    </p:spTree>
    <p:extLst>
      <p:ext uri="{BB962C8B-B14F-4D97-AF65-F5344CB8AC3E}">
        <p14:creationId xmlns:p14="http://schemas.microsoft.com/office/powerpoint/2010/main" val="3259276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7FE36E-202A-814F-AE8F-5976C6617ED8}"/>
              </a:ext>
            </a:extLst>
          </p:cNvPr>
          <p:cNvSpPr>
            <a:spLocks noGrp="1"/>
          </p:cNvSpPr>
          <p:nvPr>
            <p:ph type="sldNum" sz="quarter" idx="11"/>
          </p:nvPr>
        </p:nvSpPr>
        <p:spPr/>
        <p:txBody>
          <a:bodyPr/>
          <a:lstStyle/>
          <a:p>
            <a:fld id="{A70EDCF1-AF7E-4218-89EC-AA490157F27C}" type="slidenum">
              <a:rPr lang="en-US" smtClean="0"/>
              <a:t>‹Nº›</a:t>
            </a:fld>
            <a:endParaRPr lang="en-US"/>
          </a:p>
        </p:txBody>
      </p:sp>
      <p:sp>
        <p:nvSpPr>
          <p:cNvPr id="4" name="Footer Placeholder 3">
            <a:extLst>
              <a:ext uri="{FF2B5EF4-FFF2-40B4-BE49-F238E27FC236}">
                <a16:creationId xmlns:a16="http://schemas.microsoft.com/office/drawing/2014/main" id="{D18F1305-6865-42BB-91D1-B37572DD39B7}"/>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7129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lank (revers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191B37-C929-8D42-98C4-A32E7A9CD91C}"/>
              </a:ext>
            </a:extLst>
          </p:cNvPr>
          <p:cNvSpPr>
            <a:spLocks noGrp="1"/>
          </p:cNvSpPr>
          <p:nvPr>
            <p:ph type="sldNum" sz="quarter" idx="11"/>
          </p:nvPr>
        </p:nvSpPr>
        <p:spPr/>
        <p:txBody>
          <a:bodyPr/>
          <a:lstStyle>
            <a:lvl1pPr>
              <a:defRPr>
                <a:solidFill>
                  <a:schemeClr val="bg1"/>
                </a:solidFill>
              </a:defRPr>
            </a:lvl1pPr>
          </a:lstStyle>
          <a:p>
            <a:fld id="{A70EDCF1-AF7E-4218-89EC-AA490157F27C}" type="slidenum">
              <a:rPr lang="en-US" smtClean="0"/>
              <a:t>‹Nº›</a:t>
            </a:fld>
            <a:endParaRPr lang="en-US"/>
          </a:p>
        </p:txBody>
      </p:sp>
      <p:sp>
        <p:nvSpPr>
          <p:cNvPr id="3" name="Footer Placeholder 2">
            <a:extLst>
              <a:ext uri="{FF2B5EF4-FFF2-40B4-BE49-F238E27FC236}">
                <a16:creationId xmlns:a16="http://schemas.microsoft.com/office/drawing/2014/main" id="{DEA2995F-EF6F-4BD4-A7EB-2B5A4EDC9393}"/>
              </a:ext>
            </a:extLst>
          </p:cNvPr>
          <p:cNvSpPr>
            <a:spLocks noGrp="1"/>
          </p:cNvSpPr>
          <p:nvPr>
            <p:ph type="ftr" sz="quarter" idx="12"/>
          </p:nvPr>
        </p:nvSpPr>
        <p:spPr/>
        <p:txBody>
          <a:bodyPr/>
          <a:lstStyle>
            <a:lvl1pPr>
              <a:defRPr>
                <a:solidFill>
                  <a:schemeClr val="bg1"/>
                </a:solidFill>
              </a:defRPr>
            </a:lvl1pPr>
          </a:lstStyle>
          <a:p>
            <a:endParaRPr lang="en-US"/>
          </a:p>
        </p:txBody>
      </p:sp>
      <p:pic>
        <p:nvPicPr>
          <p:cNvPr id="5" name="Picture 4">
            <a:extLst>
              <a:ext uri="{FF2B5EF4-FFF2-40B4-BE49-F238E27FC236}">
                <a16:creationId xmlns:a16="http://schemas.microsoft.com/office/drawing/2014/main" id="{C185C520-020E-2744-9826-92A53832B3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3503" y="6032409"/>
            <a:ext cx="2172909" cy="633600"/>
          </a:xfrm>
          <a:prstGeom prst="rect">
            <a:avLst/>
          </a:prstGeom>
        </p:spPr>
      </p:pic>
    </p:spTree>
    <p:extLst>
      <p:ext uri="{BB962C8B-B14F-4D97-AF65-F5344CB8AC3E}">
        <p14:creationId xmlns:p14="http://schemas.microsoft.com/office/powerpoint/2010/main" val="1012297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alf Page Call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AA82512-73EC-4AFA-82D7-8C9653567042}"/>
              </a:ext>
            </a:extLst>
          </p:cNvPr>
          <p:cNvSpPr/>
          <p:nvPr/>
        </p:nvSpPr>
        <p:spPr>
          <a:xfrm>
            <a:off x="6096000" y="0"/>
            <a:ext cx="6096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5">
            <a:extLst>
              <a:ext uri="{FF2B5EF4-FFF2-40B4-BE49-F238E27FC236}">
                <a16:creationId xmlns:a16="http://schemas.microsoft.com/office/drawing/2014/main" id="{B01D0E77-B7DA-4880-B448-4077D1B3EFBB}"/>
              </a:ext>
            </a:extLst>
          </p:cNvPr>
          <p:cNvSpPr>
            <a:spLocks noGrp="1"/>
          </p:cNvSpPr>
          <p:nvPr>
            <p:ph type="body" sz="quarter" idx="20"/>
          </p:nvPr>
        </p:nvSpPr>
        <p:spPr>
          <a:xfrm>
            <a:off x="6591361" y="630238"/>
            <a:ext cx="5268766" cy="5262562"/>
          </a:xfrm>
          <a:prstGeom prst="rect">
            <a:avLst/>
          </a:prstGeom>
        </p:spPr>
        <p:txBody>
          <a:bodyPr anchor="ctr"/>
          <a:lstStyle>
            <a:lvl1pPr marL="0" indent="0" algn="ctr">
              <a:buNone/>
              <a:defRPr sz="1400">
                <a:solidFill>
                  <a:schemeClr val="bg1"/>
                </a:solidFill>
                <a:latin typeface="+mn-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9" name="Text Placeholder 9">
            <a:extLst>
              <a:ext uri="{FF2B5EF4-FFF2-40B4-BE49-F238E27FC236}">
                <a16:creationId xmlns:a16="http://schemas.microsoft.com/office/drawing/2014/main" id="{29AE6F84-2C59-B242-985D-F6860D451AEF}"/>
              </a:ext>
            </a:extLst>
          </p:cNvPr>
          <p:cNvSpPr>
            <a:spLocks noGrp="1"/>
          </p:cNvSpPr>
          <p:nvPr>
            <p:ph type="body" sz="quarter" idx="12" hasCustomPrompt="1"/>
          </p:nvPr>
        </p:nvSpPr>
        <p:spPr>
          <a:xfrm>
            <a:off x="540141" y="1558799"/>
            <a:ext cx="5106756" cy="342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5" name="Slide Number Placeholder 4">
            <a:extLst>
              <a:ext uri="{FF2B5EF4-FFF2-40B4-BE49-F238E27FC236}">
                <a16:creationId xmlns:a16="http://schemas.microsoft.com/office/drawing/2014/main" id="{80104C7E-451E-E246-B880-1F1ABC33B9DB}"/>
              </a:ext>
            </a:extLst>
          </p:cNvPr>
          <p:cNvSpPr>
            <a:spLocks noGrp="1"/>
          </p:cNvSpPr>
          <p:nvPr>
            <p:ph type="sldNum" sz="quarter" idx="19"/>
          </p:nvPr>
        </p:nvSpPr>
        <p:spPr/>
        <p:txBody>
          <a:bodyPr/>
          <a:lstStyle/>
          <a:p>
            <a:fld id="{A70EDCF1-AF7E-4218-89EC-AA490157F27C}" type="slidenum">
              <a:rPr lang="en-US" smtClean="0"/>
              <a:t>‹Nº›</a:t>
            </a:fld>
            <a:endParaRPr lang="en-US"/>
          </a:p>
        </p:txBody>
      </p:sp>
      <p:sp>
        <p:nvSpPr>
          <p:cNvPr id="12" name="Title 11">
            <a:extLst>
              <a:ext uri="{FF2B5EF4-FFF2-40B4-BE49-F238E27FC236}">
                <a16:creationId xmlns:a16="http://schemas.microsoft.com/office/drawing/2014/main" id="{D615A590-C7FE-DC40-8E18-E9E18603ACFA}"/>
              </a:ext>
            </a:extLst>
          </p:cNvPr>
          <p:cNvSpPr>
            <a:spLocks noGrp="1"/>
          </p:cNvSpPr>
          <p:nvPr>
            <p:ph type="title" hasCustomPrompt="1"/>
          </p:nvPr>
        </p:nvSpPr>
        <p:spPr>
          <a:xfrm>
            <a:off x="540141" y="630001"/>
            <a:ext cx="5106756" cy="455509"/>
          </a:xfrm>
        </p:spPr>
        <p:txBody>
          <a:bodyPr/>
          <a:lstStyle>
            <a:lvl1pPr>
              <a:defRPr>
                <a:solidFill>
                  <a:schemeClr val="accent2"/>
                </a:solidFill>
              </a:defRPr>
            </a:lvl1pPr>
          </a:lstStyle>
          <a:p>
            <a:r>
              <a:rPr lang="en-US" dirty="0"/>
              <a:t>Slide title</a:t>
            </a:r>
          </a:p>
        </p:txBody>
      </p:sp>
      <p:sp>
        <p:nvSpPr>
          <p:cNvPr id="2" name="Footer Placeholder 1">
            <a:extLst>
              <a:ext uri="{FF2B5EF4-FFF2-40B4-BE49-F238E27FC236}">
                <a16:creationId xmlns:a16="http://schemas.microsoft.com/office/drawing/2014/main" id="{198CBDDA-52F5-4D0F-8229-F1F6BE5E2B6B}"/>
              </a:ext>
            </a:extLst>
          </p:cNvPr>
          <p:cNvSpPr>
            <a:spLocks noGrp="1"/>
          </p:cNvSpPr>
          <p:nvPr>
            <p:ph type="ftr" sz="quarter" idx="21"/>
          </p:nvPr>
        </p:nvSpPr>
        <p:spPr>
          <a:xfrm>
            <a:off x="897598" y="6299143"/>
            <a:ext cx="4756119" cy="153888"/>
          </a:xfrm>
        </p:spPr>
        <p:txBody>
          <a:bodyPr/>
          <a:lstStyle/>
          <a:p>
            <a:endParaRPr lang="en-US"/>
          </a:p>
        </p:txBody>
      </p:sp>
      <p:pic>
        <p:nvPicPr>
          <p:cNvPr id="10" name="Picture 9">
            <a:extLst>
              <a:ext uri="{FF2B5EF4-FFF2-40B4-BE49-F238E27FC236}">
                <a16:creationId xmlns:a16="http://schemas.microsoft.com/office/drawing/2014/main" id="{A83BE2BC-3591-1C40-ABD8-52C2C78F3D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3503" y="6032409"/>
            <a:ext cx="2172909" cy="633600"/>
          </a:xfrm>
          <a:prstGeom prst="rect">
            <a:avLst/>
          </a:prstGeom>
        </p:spPr>
      </p:pic>
    </p:spTree>
    <p:extLst>
      <p:ext uri="{BB962C8B-B14F-4D97-AF65-F5344CB8AC3E}">
        <p14:creationId xmlns:p14="http://schemas.microsoft.com/office/powerpoint/2010/main" val="1479525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arter Page Call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2541CA-AF4E-4FA0-A115-C3032F32FF81}"/>
              </a:ext>
            </a:extLst>
          </p:cNvPr>
          <p:cNvSpPr/>
          <p:nvPr/>
        </p:nvSpPr>
        <p:spPr>
          <a:xfrm>
            <a:off x="8768596" y="0"/>
            <a:ext cx="34234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9">
            <a:extLst>
              <a:ext uri="{FF2B5EF4-FFF2-40B4-BE49-F238E27FC236}">
                <a16:creationId xmlns:a16="http://schemas.microsoft.com/office/drawing/2014/main" id="{29AE6F84-2C59-B242-985D-F6860D451AEF}"/>
              </a:ext>
            </a:extLst>
          </p:cNvPr>
          <p:cNvSpPr>
            <a:spLocks noGrp="1"/>
          </p:cNvSpPr>
          <p:nvPr>
            <p:ph type="body" sz="quarter" idx="12" hasCustomPrompt="1"/>
          </p:nvPr>
        </p:nvSpPr>
        <p:spPr>
          <a:xfrm>
            <a:off x="540140" y="1558799"/>
            <a:ext cx="7659322" cy="3420000"/>
          </a:xfrm>
          <a:prstGeom prst="rect">
            <a:avLst/>
          </a:prstGeo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5" name="Slide Number Placeholder 4">
            <a:extLst>
              <a:ext uri="{FF2B5EF4-FFF2-40B4-BE49-F238E27FC236}">
                <a16:creationId xmlns:a16="http://schemas.microsoft.com/office/drawing/2014/main" id="{80104C7E-451E-E246-B880-1F1ABC33B9DB}"/>
              </a:ext>
            </a:extLst>
          </p:cNvPr>
          <p:cNvSpPr>
            <a:spLocks noGrp="1"/>
          </p:cNvSpPr>
          <p:nvPr>
            <p:ph type="sldNum" sz="quarter" idx="19"/>
          </p:nvPr>
        </p:nvSpPr>
        <p:spPr/>
        <p:txBody>
          <a:bodyPr/>
          <a:lstStyle/>
          <a:p>
            <a:fld id="{A70EDCF1-AF7E-4218-89EC-AA490157F27C}" type="slidenum">
              <a:rPr lang="en-US" smtClean="0"/>
              <a:t>‹Nº›</a:t>
            </a:fld>
            <a:endParaRPr lang="en-US"/>
          </a:p>
        </p:txBody>
      </p:sp>
      <p:sp>
        <p:nvSpPr>
          <p:cNvPr id="12" name="Title 11">
            <a:extLst>
              <a:ext uri="{FF2B5EF4-FFF2-40B4-BE49-F238E27FC236}">
                <a16:creationId xmlns:a16="http://schemas.microsoft.com/office/drawing/2014/main" id="{D615A590-C7FE-DC40-8E18-E9E18603ACFA}"/>
              </a:ext>
            </a:extLst>
          </p:cNvPr>
          <p:cNvSpPr>
            <a:spLocks noGrp="1"/>
          </p:cNvSpPr>
          <p:nvPr>
            <p:ph type="title" hasCustomPrompt="1"/>
          </p:nvPr>
        </p:nvSpPr>
        <p:spPr>
          <a:xfrm>
            <a:off x="540140" y="630001"/>
            <a:ext cx="7659322" cy="455509"/>
          </a:xfrm>
        </p:spPr>
        <p:txBody>
          <a:bodyPr/>
          <a:lstStyle>
            <a:lvl1pPr>
              <a:defRPr>
                <a:solidFill>
                  <a:schemeClr val="accent2"/>
                </a:solidFill>
              </a:defRPr>
            </a:lvl1pPr>
          </a:lstStyle>
          <a:p>
            <a:r>
              <a:rPr lang="en-US" dirty="0"/>
              <a:t>Slide title</a:t>
            </a:r>
          </a:p>
        </p:txBody>
      </p:sp>
      <p:sp>
        <p:nvSpPr>
          <p:cNvPr id="6" name="Text Placeholder 5">
            <a:extLst>
              <a:ext uri="{FF2B5EF4-FFF2-40B4-BE49-F238E27FC236}">
                <a16:creationId xmlns:a16="http://schemas.microsoft.com/office/drawing/2014/main" id="{D2581EE2-56E9-4FD0-BB3B-A65169609D62}"/>
              </a:ext>
            </a:extLst>
          </p:cNvPr>
          <p:cNvSpPr>
            <a:spLocks noGrp="1"/>
          </p:cNvSpPr>
          <p:nvPr>
            <p:ph type="body" sz="quarter" idx="20"/>
          </p:nvPr>
        </p:nvSpPr>
        <p:spPr>
          <a:xfrm>
            <a:off x="9186149" y="630238"/>
            <a:ext cx="2673977" cy="5262562"/>
          </a:xfrm>
          <a:prstGeom prst="rect">
            <a:avLst/>
          </a:prstGeom>
        </p:spPr>
        <p:txBody>
          <a:bodyPr anchor="ctr"/>
          <a:lstStyle>
            <a:lvl1pPr marL="0" indent="0" algn="ctr">
              <a:buNone/>
              <a:defRPr sz="1400">
                <a:solidFill>
                  <a:schemeClr val="bg1"/>
                </a:solidFill>
                <a:latin typeface="+mn-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2" name="Footer Placeholder 1">
            <a:extLst>
              <a:ext uri="{FF2B5EF4-FFF2-40B4-BE49-F238E27FC236}">
                <a16:creationId xmlns:a16="http://schemas.microsoft.com/office/drawing/2014/main" id="{61C44553-403F-43ED-A6E3-D7607D95CEA1}"/>
              </a:ext>
            </a:extLst>
          </p:cNvPr>
          <p:cNvSpPr>
            <a:spLocks noGrp="1"/>
          </p:cNvSpPr>
          <p:nvPr>
            <p:ph type="ftr" sz="quarter" idx="21"/>
          </p:nvPr>
        </p:nvSpPr>
        <p:spPr>
          <a:xfrm>
            <a:off x="897598" y="6299143"/>
            <a:ext cx="7317105" cy="153888"/>
          </a:xfrm>
        </p:spPr>
        <p:txBody>
          <a:bodyPr/>
          <a:lstStyle/>
          <a:p>
            <a:endParaRPr lang="en-US"/>
          </a:p>
        </p:txBody>
      </p:sp>
      <p:pic>
        <p:nvPicPr>
          <p:cNvPr id="10" name="Picture 9">
            <a:extLst>
              <a:ext uri="{FF2B5EF4-FFF2-40B4-BE49-F238E27FC236}">
                <a16:creationId xmlns:a16="http://schemas.microsoft.com/office/drawing/2014/main" id="{90ED49F0-2D9D-6844-BFFF-E81F3FAE60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3503" y="6032409"/>
            <a:ext cx="2172909" cy="633600"/>
          </a:xfrm>
          <a:prstGeom prst="rect">
            <a:avLst/>
          </a:prstGeom>
        </p:spPr>
      </p:pic>
    </p:spTree>
    <p:extLst>
      <p:ext uri="{BB962C8B-B14F-4D97-AF65-F5344CB8AC3E}">
        <p14:creationId xmlns:p14="http://schemas.microsoft.com/office/powerpoint/2010/main" val="2315158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8585C9E-0354-444D-BE1E-35E1EAD89113}"/>
              </a:ext>
            </a:extLst>
          </p:cNvPr>
          <p:cNvSpPr>
            <a:spLocks noGrp="1"/>
          </p:cNvSpPr>
          <p:nvPr>
            <p:ph type="body" sz="quarter" idx="13" hasCustomPrompt="1"/>
          </p:nvPr>
        </p:nvSpPr>
        <p:spPr>
          <a:xfrm>
            <a:off x="540141" y="1558799"/>
            <a:ext cx="5041313" cy="41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5" name="Slide Number Placeholder 4">
            <a:extLst>
              <a:ext uri="{FF2B5EF4-FFF2-40B4-BE49-F238E27FC236}">
                <a16:creationId xmlns:a16="http://schemas.microsoft.com/office/drawing/2014/main" id="{48A77B8D-154F-6F45-8695-64F1BE594368}"/>
              </a:ext>
            </a:extLst>
          </p:cNvPr>
          <p:cNvSpPr>
            <a:spLocks noGrp="1"/>
          </p:cNvSpPr>
          <p:nvPr>
            <p:ph type="sldNum" sz="quarter" idx="15"/>
          </p:nvPr>
        </p:nvSpPr>
        <p:spPr/>
        <p:txBody>
          <a:bodyPr/>
          <a:lstStyle/>
          <a:p>
            <a:fld id="{A70EDCF1-AF7E-4218-89EC-AA490157F27C}" type="slidenum">
              <a:rPr lang="en-US" smtClean="0"/>
              <a:t>‹Nº›</a:t>
            </a:fld>
            <a:endParaRPr lang="en-US"/>
          </a:p>
        </p:txBody>
      </p:sp>
      <p:sp>
        <p:nvSpPr>
          <p:cNvPr id="6" name="Title 5">
            <a:extLst>
              <a:ext uri="{FF2B5EF4-FFF2-40B4-BE49-F238E27FC236}">
                <a16:creationId xmlns:a16="http://schemas.microsoft.com/office/drawing/2014/main" id="{29BD5818-2878-DC43-BF9E-AA22CD6FD66F}"/>
              </a:ext>
            </a:extLst>
          </p:cNvPr>
          <p:cNvSpPr>
            <a:spLocks noGrp="1"/>
          </p:cNvSpPr>
          <p:nvPr>
            <p:ph type="title" hasCustomPrompt="1"/>
          </p:nvPr>
        </p:nvSpPr>
        <p:spPr/>
        <p:txBody>
          <a:bodyPr/>
          <a:lstStyle>
            <a:lvl1pPr>
              <a:defRPr>
                <a:solidFill>
                  <a:schemeClr val="accent2"/>
                </a:solidFill>
              </a:defRPr>
            </a:lvl1pPr>
          </a:lstStyle>
          <a:p>
            <a:r>
              <a:rPr lang="en-US" dirty="0"/>
              <a:t>Slide title</a:t>
            </a:r>
          </a:p>
        </p:txBody>
      </p:sp>
      <p:sp>
        <p:nvSpPr>
          <p:cNvPr id="9" name="Content Placeholder 3">
            <a:extLst>
              <a:ext uri="{FF2B5EF4-FFF2-40B4-BE49-F238E27FC236}">
                <a16:creationId xmlns:a16="http://schemas.microsoft.com/office/drawing/2014/main" id="{98DEDF5A-6EE3-4C39-92AA-2F9651F3EFBB}"/>
              </a:ext>
            </a:extLst>
          </p:cNvPr>
          <p:cNvSpPr>
            <a:spLocks noGrp="1"/>
          </p:cNvSpPr>
          <p:nvPr>
            <p:ph sz="quarter" idx="16" hasCustomPrompt="1"/>
          </p:nvPr>
        </p:nvSpPr>
        <p:spPr>
          <a:xfrm>
            <a:off x="6481863" y="1558926"/>
            <a:ext cx="5170246" cy="3787775"/>
          </a:xfrm>
          <a:prstGeom prst="rect">
            <a:avLst/>
          </a:prstGeom>
          <a:solidFill>
            <a:schemeClr val="bg2"/>
          </a:solidFill>
        </p:spPr>
        <p:txBody>
          <a:bodyPr anchor="ctr"/>
          <a:lstStyle>
            <a:lvl1pPr marL="0" indent="0" algn="ctr">
              <a:buNone/>
              <a:defRPr sz="1400">
                <a:solidFill>
                  <a:schemeClr val="bg1"/>
                </a:solidFill>
                <a:latin typeface="+mn-lt"/>
              </a:defRPr>
            </a:lvl1pPr>
          </a:lstStyle>
          <a:p>
            <a:pPr lvl="0"/>
            <a:r>
              <a:rPr lang="en-US" dirty="0"/>
              <a:t>Content</a:t>
            </a:r>
          </a:p>
        </p:txBody>
      </p:sp>
      <p:sp>
        <p:nvSpPr>
          <p:cNvPr id="2" name="Footer Placeholder 1">
            <a:extLst>
              <a:ext uri="{FF2B5EF4-FFF2-40B4-BE49-F238E27FC236}">
                <a16:creationId xmlns:a16="http://schemas.microsoft.com/office/drawing/2014/main" id="{E51025F6-A554-474F-95C2-3650AF0E294E}"/>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325204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column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11B8995-3561-A843-9E9E-658214970867}"/>
              </a:ext>
            </a:extLst>
          </p:cNvPr>
          <p:cNvSpPr>
            <a:spLocks noGrp="1"/>
          </p:cNvSpPr>
          <p:nvPr>
            <p:ph type="sldNum" sz="quarter" idx="15"/>
          </p:nvPr>
        </p:nvSpPr>
        <p:spPr/>
        <p:txBody>
          <a:bodyPr/>
          <a:lstStyle/>
          <a:p>
            <a:fld id="{A70EDCF1-AF7E-4218-89EC-AA490157F27C}" type="slidenum">
              <a:rPr lang="en-US" smtClean="0"/>
              <a:t>‹Nº›</a:t>
            </a:fld>
            <a:endParaRPr lang="en-US"/>
          </a:p>
        </p:txBody>
      </p:sp>
      <p:sp>
        <p:nvSpPr>
          <p:cNvPr id="9" name="Title 8">
            <a:extLst>
              <a:ext uri="{FF2B5EF4-FFF2-40B4-BE49-F238E27FC236}">
                <a16:creationId xmlns:a16="http://schemas.microsoft.com/office/drawing/2014/main" id="{653F32CE-6555-4F4D-B8D4-4C4CF2AE4FBF}"/>
              </a:ext>
            </a:extLst>
          </p:cNvPr>
          <p:cNvSpPr>
            <a:spLocks noGrp="1"/>
          </p:cNvSpPr>
          <p:nvPr>
            <p:ph type="title" hasCustomPrompt="1"/>
          </p:nvPr>
        </p:nvSpPr>
        <p:spPr/>
        <p:txBody>
          <a:bodyPr/>
          <a:lstStyle>
            <a:lvl1pPr>
              <a:defRPr>
                <a:solidFill>
                  <a:schemeClr val="accent2"/>
                </a:solidFill>
              </a:defRPr>
            </a:lvl1pPr>
          </a:lstStyle>
          <a:p>
            <a:r>
              <a:rPr lang="en-US" dirty="0"/>
              <a:t>Slide title</a:t>
            </a:r>
          </a:p>
        </p:txBody>
      </p:sp>
      <p:sp>
        <p:nvSpPr>
          <p:cNvPr id="12" name="Content Placeholder 3">
            <a:extLst>
              <a:ext uri="{FF2B5EF4-FFF2-40B4-BE49-F238E27FC236}">
                <a16:creationId xmlns:a16="http://schemas.microsoft.com/office/drawing/2014/main" id="{1DFADED3-0A50-469E-9028-A2DA6D2DB19B}"/>
              </a:ext>
            </a:extLst>
          </p:cNvPr>
          <p:cNvSpPr>
            <a:spLocks noGrp="1"/>
          </p:cNvSpPr>
          <p:nvPr>
            <p:ph sz="quarter" idx="16" hasCustomPrompt="1"/>
          </p:nvPr>
        </p:nvSpPr>
        <p:spPr>
          <a:xfrm>
            <a:off x="539753" y="1558926"/>
            <a:ext cx="5170246" cy="3787775"/>
          </a:xfrm>
          <a:prstGeom prst="rect">
            <a:avLst/>
          </a:prstGeom>
          <a:solidFill>
            <a:schemeClr val="bg2"/>
          </a:solidFill>
        </p:spPr>
        <p:txBody>
          <a:bodyPr anchor="ctr"/>
          <a:lstStyle>
            <a:lvl1pPr marL="0" indent="0" algn="ctr">
              <a:buNone/>
              <a:defRPr sz="1400">
                <a:solidFill>
                  <a:schemeClr val="bg1"/>
                </a:solidFill>
                <a:latin typeface="+mn-lt"/>
              </a:defRPr>
            </a:lvl1pPr>
          </a:lstStyle>
          <a:p>
            <a:pPr lvl="0"/>
            <a:r>
              <a:rPr lang="en-US" dirty="0"/>
              <a:t>Content</a:t>
            </a:r>
          </a:p>
        </p:txBody>
      </p:sp>
      <p:sp>
        <p:nvSpPr>
          <p:cNvPr id="13" name="Content Placeholder 3">
            <a:extLst>
              <a:ext uri="{FF2B5EF4-FFF2-40B4-BE49-F238E27FC236}">
                <a16:creationId xmlns:a16="http://schemas.microsoft.com/office/drawing/2014/main" id="{BAE66F91-B1DF-4FFE-8F56-F0F715531AAA}"/>
              </a:ext>
            </a:extLst>
          </p:cNvPr>
          <p:cNvSpPr>
            <a:spLocks noGrp="1"/>
          </p:cNvSpPr>
          <p:nvPr>
            <p:ph sz="quarter" idx="17" hasCustomPrompt="1"/>
          </p:nvPr>
        </p:nvSpPr>
        <p:spPr>
          <a:xfrm>
            <a:off x="6610934" y="1558926"/>
            <a:ext cx="5170246" cy="3787775"/>
          </a:xfrm>
          <a:prstGeom prst="rect">
            <a:avLst/>
          </a:prstGeom>
          <a:solidFill>
            <a:schemeClr val="bg2"/>
          </a:solidFill>
        </p:spPr>
        <p:txBody>
          <a:bodyPr anchor="ctr"/>
          <a:lstStyle>
            <a:lvl1pPr marL="0" indent="0" algn="ctr">
              <a:buNone/>
              <a:defRPr sz="1400">
                <a:solidFill>
                  <a:schemeClr val="bg1"/>
                </a:solidFill>
                <a:latin typeface="+mn-lt"/>
              </a:defRPr>
            </a:lvl1pPr>
          </a:lstStyle>
          <a:p>
            <a:pPr lvl="0"/>
            <a:r>
              <a:rPr lang="en-US" dirty="0"/>
              <a:t>Content</a:t>
            </a:r>
          </a:p>
        </p:txBody>
      </p:sp>
      <p:sp>
        <p:nvSpPr>
          <p:cNvPr id="2" name="Footer Placeholder 1">
            <a:extLst>
              <a:ext uri="{FF2B5EF4-FFF2-40B4-BE49-F238E27FC236}">
                <a16:creationId xmlns:a16="http://schemas.microsoft.com/office/drawing/2014/main" id="{E6FA0732-5D25-4C0E-96A3-253C57556DAD}"/>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5419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column text">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90AB158C-B717-F146-8473-4FA917790222}"/>
              </a:ext>
            </a:extLst>
          </p:cNvPr>
          <p:cNvSpPr>
            <a:spLocks noGrp="1"/>
          </p:cNvSpPr>
          <p:nvPr>
            <p:ph type="body" sz="quarter" idx="14" hasCustomPrompt="1"/>
          </p:nvPr>
        </p:nvSpPr>
        <p:spPr>
          <a:xfrm>
            <a:off x="540141" y="1558799"/>
            <a:ext cx="5041313" cy="4140000"/>
          </a:xfrm>
          <a:prstGeom prst="rect">
            <a:avLst/>
          </a:prstGeom>
        </p:spPr>
        <p:txBody>
          <a:bodyPr/>
          <a:lstStyle>
            <a:lvl1pPr marL="172800" indent="-172800">
              <a:buFont typeface="Arial" panose="020B0604020202020204" pitchFamily="34" charset="0"/>
              <a:buChar char="•"/>
              <a:defRPr sz="1400">
                <a:latin typeface="+mn-lt"/>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11" name="Text Placeholder 9">
            <a:extLst>
              <a:ext uri="{FF2B5EF4-FFF2-40B4-BE49-F238E27FC236}">
                <a16:creationId xmlns:a16="http://schemas.microsoft.com/office/drawing/2014/main" id="{ED999B74-4775-954D-AE91-802FA2FAD289}"/>
              </a:ext>
            </a:extLst>
          </p:cNvPr>
          <p:cNvSpPr>
            <a:spLocks noGrp="1"/>
          </p:cNvSpPr>
          <p:nvPr>
            <p:ph type="body" sz="quarter" idx="15" hasCustomPrompt="1"/>
          </p:nvPr>
        </p:nvSpPr>
        <p:spPr>
          <a:xfrm>
            <a:off x="6610934" y="1558799"/>
            <a:ext cx="5041313"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6" name="Slide Number Placeholder 5">
            <a:extLst>
              <a:ext uri="{FF2B5EF4-FFF2-40B4-BE49-F238E27FC236}">
                <a16:creationId xmlns:a16="http://schemas.microsoft.com/office/drawing/2014/main" id="{989B6F21-EF9B-BE45-AAFE-E1AD49A1E7B2}"/>
              </a:ext>
            </a:extLst>
          </p:cNvPr>
          <p:cNvSpPr>
            <a:spLocks noGrp="1"/>
          </p:cNvSpPr>
          <p:nvPr>
            <p:ph type="sldNum" sz="quarter" idx="17"/>
          </p:nvPr>
        </p:nvSpPr>
        <p:spPr/>
        <p:txBody>
          <a:bodyPr/>
          <a:lstStyle/>
          <a:p>
            <a:fld id="{A70EDCF1-AF7E-4218-89EC-AA490157F27C}" type="slidenum">
              <a:rPr lang="en-US" smtClean="0"/>
              <a:t>‹Nº›</a:t>
            </a:fld>
            <a:endParaRPr lang="en-US"/>
          </a:p>
        </p:txBody>
      </p:sp>
      <p:sp>
        <p:nvSpPr>
          <p:cNvPr id="7" name="Title 6">
            <a:extLst>
              <a:ext uri="{FF2B5EF4-FFF2-40B4-BE49-F238E27FC236}">
                <a16:creationId xmlns:a16="http://schemas.microsoft.com/office/drawing/2014/main" id="{05D33DE1-3571-5345-BB13-D07092BC1261}"/>
              </a:ext>
            </a:extLst>
          </p:cNvPr>
          <p:cNvSpPr>
            <a:spLocks noGrp="1"/>
          </p:cNvSpPr>
          <p:nvPr>
            <p:ph type="title" hasCustomPrompt="1"/>
          </p:nvPr>
        </p:nvSpPr>
        <p:spPr/>
        <p:txBody>
          <a:bodyPr/>
          <a:lstStyle>
            <a:lvl1pPr>
              <a:defRPr>
                <a:solidFill>
                  <a:schemeClr val="accent2"/>
                </a:solidFill>
              </a:defRPr>
            </a:lvl1pPr>
          </a:lstStyle>
          <a:p>
            <a:r>
              <a:rPr lang="en-US" dirty="0"/>
              <a:t>Slide title</a:t>
            </a:r>
          </a:p>
        </p:txBody>
      </p:sp>
      <p:sp>
        <p:nvSpPr>
          <p:cNvPr id="2" name="Footer Placeholder 1">
            <a:extLst>
              <a:ext uri="{FF2B5EF4-FFF2-40B4-BE49-F238E27FC236}">
                <a16:creationId xmlns:a16="http://schemas.microsoft.com/office/drawing/2014/main" id="{23B4676F-1436-4F64-A4BF-F8E5536EEE8D}"/>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67629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column text">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2AA10A2D-2893-2C48-9C44-64E01F59B5F4}"/>
              </a:ext>
            </a:extLst>
          </p:cNvPr>
          <p:cNvSpPr>
            <a:spLocks noGrp="1"/>
          </p:cNvSpPr>
          <p:nvPr>
            <p:ph type="body" sz="quarter" idx="15" hasCustomPrompt="1"/>
          </p:nvPr>
        </p:nvSpPr>
        <p:spPr>
          <a:xfrm>
            <a:off x="540140" y="1558799"/>
            <a:ext cx="332366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12" name="Text Placeholder 9">
            <a:extLst>
              <a:ext uri="{FF2B5EF4-FFF2-40B4-BE49-F238E27FC236}">
                <a16:creationId xmlns:a16="http://schemas.microsoft.com/office/drawing/2014/main" id="{D468A0E4-2E0D-294F-B1D9-DBD3BF4FF19C}"/>
              </a:ext>
            </a:extLst>
          </p:cNvPr>
          <p:cNvSpPr>
            <a:spLocks noGrp="1"/>
          </p:cNvSpPr>
          <p:nvPr>
            <p:ph type="body" sz="quarter" idx="16" hasCustomPrompt="1"/>
          </p:nvPr>
        </p:nvSpPr>
        <p:spPr>
          <a:xfrm>
            <a:off x="4434361" y="1558799"/>
            <a:ext cx="332366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13" name="Text Placeholder 9">
            <a:extLst>
              <a:ext uri="{FF2B5EF4-FFF2-40B4-BE49-F238E27FC236}">
                <a16:creationId xmlns:a16="http://schemas.microsoft.com/office/drawing/2014/main" id="{1FCAC9ED-712C-E64A-A315-8F7975B93BD1}"/>
              </a:ext>
            </a:extLst>
          </p:cNvPr>
          <p:cNvSpPr>
            <a:spLocks noGrp="1"/>
          </p:cNvSpPr>
          <p:nvPr>
            <p:ph type="body" sz="quarter" idx="17" hasCustomPrompt="1"/>
          </p:nvPr>
        </p:nvSpPr>
        <p:spPr>
          <a:xfrm>
            <a:off x="8328581" y="1558799"/>
            <a:ext cx="332366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6" name="Slide Number Placeholder 5">
            <a:extLst>
              <a:ext uri="{FF2B5EF4-FFF2-40B4-BE49-F238E27FC236}">
                <a16:creationId xmlns:a16="http://schemas.microsoft.com/office/drawing/2014/main" id="{79387ABA-3685-1B40-B8C1-6D1A423690B8}"/>
              </a:ext>
            </a:extLst>
          </p:cNvPr>
          <p:cNvSpPr>
            <a:spLocks noGrp="1"/>
          </p:cNvSpPr>
          <p:nvPr>
            <p:ph type="sldNum" sz="quarter" idx="19"/>
          </p:nvPr>
        </p:nvSpPr>
        <p:spPr/>
        <p:txBody>
          <a:bodyPr/>
          <a:lstStyle/>
          <a:p>
            <a:fld id="{A70EDCF1-AF7E-4218-89EC-AA490157F27C}" type="slidenum">
              <a:rPr lang="en-US" smtClean="0"/>
              <a:t>‹Nº›</a:t>
            </a:fld>
            <a:endParaRPr lang="en-US"/>
          </a:p>
        </p:txBody>
      </p:sp>
      <p:sp>
        <p:nvSpPr>
          <p:cNvPr id="7" name="Title 6">
            <a:extLst>
              <a:ext uri="{FF2B5EF4-FFF2-40B4-BE49-F238E27FC236}">
                <a16:creationId xmlns:a16="http://schemas.microsoft.com/office/drawing/2014/main" id="{DC1A3E40-7C3E-6A49-A21B-3F41A7A9FC20}"/>
              </a:ext>
            </a:extLst>
          </p:cNvPr>
          <p:cNvSpPr>
            <a:spLocks noGrp="1"/>
          </p:cNvSpPr>
          <p:nvPr>
            <p:ph type="title" hasCustomPrompt="1"/>
          </p:nvPr>
        </p:nvSpPr>
        <p:spPr/>
        <p:txBody>
          <a:bodyPr/>
          <a:lstStyle>
            <a:lvl1pPr>
              <a:defRPr>
                <a:solidFill>
                  <a:schemeClr val="accent2"/>
                </a:solidFill>
              </a:defRPr>
            </a:lvl1pPr>
          </a:lstStyle>
          <a:p>
            <a:r>
              <a:rPr lang="en-US" dirty="0"/>
              <a:t>Slide title</a:t>
            </a:r>
          </a:p>
        </p:txBody>
      </p:sp>
      <p:sp>
        <p:nvSpPr>
          <p:cNvPr id="2" name="Footer Placeholder 1">
            <a:extLst>
              <a:ext uri="{FF2B5EF4-FFF2-40B4-BE49-F238E27FC236}">
                <a16:creationId xmlns:a16="http://schemas.microsoft.com/office/drawing/2014/main" id="{0CC9F8AF-7FE6-47E2-B5D9-C02A3C549574}"/>
              </a:ext>
            </a:extLst>
          </p:cNvPr>
          <p:cNvSpPr>
            <a:spLocks noGrp="1"/>
          </p:cNvSpPr>
          <p:nvPr>
            <p:ph type="ftr" sz="quarter" idx="20"/>
          </p:nvPr>
        </p:nvSpPr>
        <p:spPr/>
        <p:txBody>
          <a:bodyPr/>
          <a:lstStyle/>
          <a:p>
            <a:endParaRPr lang="en-US"/>
          </a:p>
        </p:txBody>
      </p:sp>
    </p:spTree>
    <p:extLst>
      <p:ext uri="{BB962C8B-B14F-4D97-AF65-F5344CB8AC3E}">
        <p14:creationId xmlns:p14="http://schemas.microsoft.com/office/powerpoint/2010/main" val="272493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reverse)">
    <p:bg>
      <p:bgPr>
        <a:solidFill>
          <a:schemeClr val="tx2"/>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B223104-85DE-FA48-8758-9751AD8D673A}"/>
              </a:ext>
            </a:extLst>
          </p:cNvPr>
          <p:cNvSpPr>
            <a:spLocks noGrp="1"/>
          </p:cNvSpPr>
          <p:nvPr>
            <p:ph type="title" hasCustomPrompt="1"/>
          </p:nvPr>
        </p:nvSpPr>
        <p:spPr>
          <a:xfrm>
            <a:off x="539752" y="2679171"/>
            <a:ext cx="11112494" cy="640560"/>
          </a:xfrm>
        </p:spPr>
        <p:txBody>
          <a:bodyPr anchor="b">
            <a:spAutoFit/>
          </a:bodyPr>
          <a:lstStyle>
            <a:lvl1pPr marL="0" marR="0" indent="0" algn="l" defTabSz="1218987" rtl="0" eaLnBrk="1" fontAlgn="auto" latinLnBrk="0" hangingPunct="1">
              <a:lnSpc>
                <a:spcPct val="90000"/>
              </a:lnSpc>
              <a:spcBef>
                <a:spcPct val="0"/>
              </a:spcBef>
              <a:spcAft>
                <a:spcPts val="0"/>
              </a:spcAft>
              <a:buClrTx/>
              <a:buSzTx/>
              <a:buFontTx/>
              <a:buNone/>
              <a:tabLst/>
              <a:defRPr sz="4500">
                <a:solidFill>
                  <a:schemeClr val="bg1"/>
                </a:solidFill>
              </a:defRPr>
            </a:lvl1pPr>
          </a:lstStyle>
          <a:p>
            <a:pPr marL="0" marR="0" lvl="0" indent="0" algn="l" defTabSz="1218987" rtl="0" eaLnBrk="1" fontAlgn="auto" latinLnBrk="0" hangingPunct="1">
              <a:lnSpc>
                <a:spcPct val="90000"/>
              </a:lnSpc>
              <a:spcBef>
                <a:spcPct val="0"/>
              </a:spcBef>
              <a:spcAft>
                <a:spcPts val="0"/>
              </a:spcAft>
              <a:buClrTx/>
              <a:buSzTx/>
              <a:buFontTx/>
              <a:buNone/>
              <a:tabLst/>
              <a:defRPr/>
            </a:pPr>
            <a:r>
              <a:rPr lang="en-US" dirty="0"/>
              <a:t>Presentation title</a:t>
            </a:r>
          </a:p>
        </p:txBody>
      </p:sp>
      <p:sp>
        <p:nvSpPr>
          <p:cNvPr id="20" name="Text Placeholder 15">
            <a:extLst>
              <a:ext uri="{FF2B5EF4-FFF2-40B4-BE49-F238E27FC236}">
                <a16:creationId xmlns:a16="http://schemas.microsoft.com/office/drawing/2014/main" id="{5D16D76C-A25F-3546-982F-DDEB980AB9EB}"/>
              </a:ext>
            </a:extLst>
          </p:cNvPr>
          <p:cNvSpPr>
            <a:spLocks noGrp="1"/>
          </p:cNvSpPr>
          <p:nvPr>
            <p:ph type="body" sz="quarter" idx="11" hasCustomPrompt="1"/>
          </p:nvPr>
        </p:nvSpPr>
        <p:spPr>
          <a:xfrm>
            <a:off x="539752" y="3421552"/>
            <a:ext cx="11112494" cy="369332"/>
          </a:xfrm>
          <a:prstGeom prst="rect">
            <a:avLst/>
          </a:prstGeom>
        </p:spPr>
        <p:txBody>
          <a:bodyPr>
            <a:spAutoFit/>
          </a:bodyPr>
          <a:lstStyle>
            <a:lvl1pPr marL="0" indent="0">
              <a:buNone/>
              <a:defRPr sz="2400">
                <a:solidFill>
                  <a:schemeClr val="bg1"/>
                </a:solidFill>
              </a:defRPr>
            </a:lvl1pPr>
          </a:lstStyle>
          <a:p>
            <a:pPr lvl="0"/>
            <a:r>
              <a:rPr lang="en-US" dirty="0"/>
              <a:t>Subhead 1</a:t>
            </a:r>
          </a:p>
        </p:txBody>
      </p:sp>
      <p:sp>
        <p:nvSpPr>
          <p:cNvPr id="21" name="Text Placeholder 15">
            <a:extLst>
              <a:ext uri="{FF2B5EF4-FFF2-40B4-BE49-F238E27FC236}">
                <a16:creationId xmlns:a16="http://schemas.microsoft.com/office/drawing/2014/main" id="{6DE51537-39B4-8542-9743-5A2DD1ECF445}"/>
              </a:ext>
            </a:extLst>
          </p:cNvPr>
          <p:cNvSpPr>
            <a:spLocks noGrp="1"/>
          </p:cNvSpPr>
          <p:nvPr>
            <p:ph type="body" sz="quarter" idx="12" hasCustomPrompt="1"/>
          </p:nvPr>
        </p:nvSpPr>
        <p:spPr>
          <a:xfrm>
            <a:off x="539752" y="4597181"/>
            <a:ext cx="11112494" cy="276999"/>
          </a:xfrm>
          <a:prstGeom prst="rect">
            <a:avLst/>
          </a:prstGeom>
        </p:spPr>
        <p:txBody>
          <a:bodyPr>
            <a:spAutoFit/>
          </a:bodyPr>
          <a:lstStyle>
            <a:lvl1pPr marL="0" indent="0">
              <a:buNone/>
              <a:defRPr sz="1800" b="0" i="0">
                <a:solidFill>
                  <a:schemeClr val="bg1"/>
                </a:solidFill>
                <a:latin typeface="+mn-lt"/>
                <a:cs typeface="Poppins" pitchFamily="2" charset="77"/>
              </a:defRPr>
            </a:lvl1pPr>
          </a:lstStyle>
          <a:p>
            <a:pPr lvl="0"/>
            <a:r>
              <a:rPr lang="en-US" dirty="0"/>
              <a:t>Presenter’s name</a:t>
            </a:r>
          </a:p>
        </p:txBody>
      </p:sp>
      <p:pic>
        <p:nvPicPr>
          <p:cNvPr id="9" name="Picture 8">
            <a:extLst>
              <a:ext uri="{FF2B5EF4-FFF2-40B4-BE49-F238E27FC236}">
                <a16:creationId xmlns:a16="http://schemas.microsoft.com/office/drawing/2014/main" id="{8B36A06A-DA34-8F4F-84A8-8208C86089E5}"/>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7633979" y="450001"/>
            <a:ext cx="4016603" cy="631817"/>
          </a:xfrm>
          <a:prstGeom prst="rect">
            <a:avLst/>
          </a:prstGeom>
        </p:spPr>
      </p:pic>
      <p:sp>
        <p:nvSpPr>
          <p:cNvPr id="8" name="Text Placeholder 3">
            <a:extLst>
              <a:ext uri="{FF2B5EF4-FFF2-40B4-BE49-F238E27FC236}">
                <a16:creationId xmlns:a16="http://schemas.microsoft.com/office/drawing/2014/main" id="{996A6ABC-034D-4932-A8F3-E632BE271223}"/>
              </a:ext>
            </a:extLst>
          </p:cNvPr>
          <p:cNvSpPr>
            <a:spLocks noGrp="1"/>
          </p:cNvSpPr>
          <p:nvPr>
            <p:ph type="body" sz="quarter" idx="13" hasCustomPrompt="1"/>
          </p:nvPr>
        </p:nvSpPr>
        <p:spPr>
          <a:xfrm>
            <a:off x="539891" y="6302030"/>
            <a:ext cx="3725245" cy="165100"/>
          </a:xfrm>
          <a:prstGeom prst="rect">
            <a:avLst/>
          </a:prstGeom>
        </p:spPr>
        <p:txBody>
          <a:bodyPr/>
          <a:lstStyle>
            <a:lvl1pPr marL="0" indent="0">
              <a:buNone/>
              <a:defRPr sz="1000">
                <a:solidFill>
                  <a:schemeClr val="bg1"/>
                </a:solidFill>
                <a:latin typeface="+mn-lt"/>
              </a:defRPr>
            </a:lvl1pPr>
          </a:lstStyle>
          <a:p>
            <a:pPr lvl="0"/>
            <a:fld id="{EA41576A-A317-4C82-ABED-EE6260F94C3F}" type="datetime4">
              <a:rPr lang="en-US" smtClean="0"/>
              <a:t>September 13, 2019</a:t>
            </a:fld>
            <a:endParaRPr lang="en-US" dirty="0"/>
          </a:p>
        </p:txBody>
      </p:sp>
      <p:sp>
        <p:nvSpPr>
          <p:cNvPr id="10" name="TextBox 9">
            <a:extLst>
              <a:ext uri="{FF2B5EF4-FFF2-40B4-BE49-F238E27FC236}">
                <a16:creationId xmlns:a16="http://schemas.microsoft.com/office/drawing/2014/main" id="{D44D6220-FFB6-48BC-8EC2-C9F7D79F5EBD}"/>
              </a:ext>
            </a:extLst>
          </p:cNvPr>
          <p:cNvSpPr txBox="1"/>
          <p:nvPr/>
        </p:nvSpPr>
        <p:spPr>
          <a:xfrm>
            <a:off x="4455173" y="6068933"/>
            <a:ext cx="7195408" cy="369332"/>
          </a:xfrm>
          <a:prstGeom prst="rect">
            <a:avLst/>
          </a:prstGeom>
          <a:noFill/>
        </p:spPr>
        <p:txBody>
          <a:bodyPr wrap="square" lIns="0" tIns="0" rIns="0" bIns="0" rtlCol="0">
            <a:spAutoFit/>
          </a:bodyPr>
          <a:lstStyle/>
          <a:p>
            <a:r>
              <a:rPr lang="en-US" sz="800" spc="-10" baseline="0" dirty="0">
                <a:solidFill>
                  <a:schemeClr val="bg1"/>
                </a:solidFill>
              </a:rPr>
              <a:t>Copyright 2019 Baker Hughes Company. All rights reserved. The information contained in this document is company confidential and proprietary property of Baker Hughes and its affiliates. It is to be used only for the benefit of Baker Hughes and may not be distributed, transmitted, reproduced, altered, or used for any purpose without the express written consent of Baker Hughes.</a:t>
            </a:r>
          </a:p>
        </p:txBody>
      </p:sp>
    </p:spTree>
    <p:extLst>
      <p:ext uri="{BB962C8B-B14F-4D97-AF65-F5344CB8AC3E}">
        <p14:creationId xmlns:p14="http://schemas.microsoft.com/office/powerpoint/2010/main" val="427061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column text">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BA5AE212-B438-7247-B851-4B50F1ADF925}"/>
              </a:ext>
            </a:extLst>
          </p:cNvPr>
          <p:cNvSpPr>
            <a:spLocks noGrp="1"/>
          </p:cNvSpPr>
          <p:nvPr>
            <p:ph type="body" sz="quarter" idx="16" hasCustomPrompt="1"/>
          </p:nvPr>
        </p:nvSpPr>
        <p:spPr>
          <a:xfrm>
            <a:off x="3378751" y="1558799"/>
            <a:ext cx="259627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13" name="Text Placeholder 9">
            <a:extLst>
              <a:ext uri="{FF2B5EF4-FFF2-40B4-BE49-F238E27FC236}">
                <a16:creationId xmlns:a16="http://schemas.microsoft.com/office/drawing/2014/main" id="{8702DE56-D42A-E643-A1D3-2F8FC90CE9CD}"/>
              </a:ext>
            </a:extLst>
          </p:cNvPr>
          <p:cNvSpPr>
            <a:spLocks noGrp="1"/>
          </p:cNvSpPr>
          <p:nvPr>
            <p:ph type="body" sz="quarter" idx="17" hasCustomPrompt="1"/>
          </p:nvPr>
        </p:nvSpPr>
        <p:spPr>
          <a:xfrm>
            <a:off x="6217361" y="1558799"/>
            <a:ext cx="259627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14" name="Text Placeholder 9">
            <a:extLst>
              <a:ext uri="{FF2B5EF4-FFF2-40B4-BE49-F238E27FC236}">
                <a16:creationId xmlns:a16="http://schemas.microsoft.com/office/drawing/2014/main" id="{511FF0B5-4C23-4B4F-8089-816FFC5F4D59}"/>
              </a:ext>
            </a:extLst>
          </p:cNvPr>
          <p:cNvSpPr>
            <a:spLocks noGrp="1"/>
          </p:cNvSpPr>
          <p:nvPr>
            <p:ph type="body" sz="quarter" idx="18" hasCustomPrompt="1"/>
          </p:nvPr>
        </p:nvSpPr>
        <p:spPr>
          <a:xfrm>
            <a:off x="9055970" y="1558799"/>
            <a:ext cx="259627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6" name="Slide Number Placeholder 5">
            <a:extLst>
              <a:ext uri="{FF2B5EF4-FFF2-40B4-BE49-F238E27FC236}">
                <a16:creationId xmlns:a16="http://schemas.microsoft.com/office/drawing/2014/main" id="{8D4CBF34-7884-9144-B76A-249853A107DB}"/>
              </a:ext>
            </a:extLst>
          </p:cNvPr>
          <p:cNvSpPr>
            <a:spLocks noGrp="1"/>
          </p:cNvSpPr>
          <p:nvPr>
            <p:ph type="sldNum" sz="quarter" idx="20"/>
          </p:nvPr>
        </p:nvSpPr>
        <p:spPr/>
        <p:txBody>
          <a:bodyPr/>
          <a:lstStyle/>
          <a:p>
            <a:fld id="{A70EDCF1-AF7E-4218-89EC-AA490157F27C}" type="slidenum">
              <a:rPr lang="en-US" smtClean="0"/>
              <a:t>‹Nº›</a:t>
            </a:fld>
            <a:endParaRPr lang="en-US"/>
          </a:p>
        </p:txBody>
      </p:sp>
      <p:sp>
        <p:nvSpPr>
          <p:cNvPr id="7" name="Title 6">
            <a:extLst>
              <a:ext uri="{FF2B5EF4-FFF2-40B4-BE49-F238E27FC236}">
                <a16:creationId xmlns:a16="http://schemas.microsoft.com/office/drawing/2014/main" id="{40B923AF-A6E4-6146-938C-9385E0A47A91}"/>
              </a:ext>
            </a:extLst>
          </p:cNvPr>
          <p:cNvSpPr>
            <a:spLocks noGrp="1"/>
          </p:cNvSpPr>
          <p:nvPr>
            <p:ph type="title" hasCustomPrompt="1"/>
          </p:nvPr>
        </p:nvSpPr>
        <p:spPr/>
        <p:txBody>
          <a:bodyPr/>
          <a:lstStyle>
            <a:lvl1pPr>
              <a:defRPr>
                <a:solidFill>
                  <a:schemeClr val="accent2"/>
                </a:solidFill>
              </a:defRPr>
            </a:lvl1pPr>
          </a:lstStyle>
          <a:p>
            <a:r>
              <a:rPr lang="en-US" dirty="0"/>
              <a:t>Slide title</a:t>
            </a:r>
          </a:p>
        </p:txBody>
      </p:sp>
      <p:sp>
        <p:nvSpPr>
          <p:cNvPr id="2" name="Footer Placeholder 1">
            <a:extLst>
              <a:ext uri="{FF2B5EF4-FFF2-40B4-BE49-F238E27FC236}">
                <a16:creationId xmlns:a16="http://schemas.microsoft.com/office/drawing/2014/main" id="{41D2E66B-4AAB-424D-AD5B-425E5EA9AA31}"/>
              </a:ext>
            </a:extLst>
          </p:cNvPr>
          <p:cNvSpPr>
            <a:spLocks noGrp="1"/>
          </p:cNvSpPr>
          <p:nvPr>
            <p:ph type="ftr" sz="quarter" idx="21"/>
          </p:nvPr>
        </p:nvSpPr>
        <p:spPr/>
        <p:txBody>
          <a:bodyPr/>
          <a:lstStyle/>
          <a:p>
            <a:endParaRPr lang="en-US"/>
          </a:p>
        </p:txBody>
      </p:sp>
      <p:sp>
        <p:nvSpPr>
          <p:cNvPr id="22" name="Text Placeholder 9">
            <a:extLst>
              <a:ext uri="{FF2B5EF4-FFF2-40B4-BE49-F238E27FC236}">
                <a16:creationId xmlns:a16="http://schemas.microsoft.com/office/drawing/2014/main" id="{B7F12E13-73F3-2948-AA2B-D748A576FB77}"/>
              </a:ext>
            </a:extLst>
          </p:cNvPr>
          <p:cNvSpPr>
            <a:spLocks noGrp="1"/>
          </p:cNvSpPr>
          <p:nvPr>
            <p:ph type="body" sz="quarter" idx="22" hasCustomPrompt="1"/>
          </p:nvPr>
        </p:nvSpPr>
        <p:spPr>
          <a:xfrm>
            <a:off x="528792" y="1558799"/>
            <a:ext cx="259627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Tree>
    <p:extLst>
      <p:ext uri="{BB962C8B-B14F-4D97-AF65-F5344CB8AC3E}">
        <p14:creationId xmlns:p14="http://schemas.microsoft.com/office/powerpoint/2010/main" val="191903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column text + im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AB3872-610F-2C43-A210-3FDC8EF7DE74}"/>
              </a:ext>
            </a:extLst>
          </p:cNvPr>
          <p:cNvSpPr>
            <a:spLocks noGrp="1"/>
          </p:cNvSpPr>
          <p:nvPr>
            <p:ph type="sldNum" sz="quarter" idx="30"/>
          </p:nvPr>
        </p:nvSpPr>
        <p:spPr/>
        <p:txBody>
          <a:bodyPr/>
          <a:lstStyle/>
          <a:p>
            <a:fld id="{A70EDCF1-AF7E-4218-89EC-AA490157F27C}" type="slidenum">
              <a:rPr lang="en-US" smtClean="0"/>
              <a:t>‹Nº›</a:t>
            </a:fld>
            <a:endParaRPr lang="en-US"/>
          </a:p>
        </p:txBody>
      </p:sp>
      <p:sp>
        <p:nvSpPr>
          <p:cNvPr id="7" name="Title 6">
            <a:extLst>
              <a:ext uri="{FF2B5EF4-FFF2-40B4-BE49-F238E27FC236}">
                <a16:creationId xmlns:a16="http://schemas.microsoft.com/office/drawing/2014/main" id="{B0383502-25BE-654A-BA01-D0958CD25927}"/>
              </a:ext>
            </a:extLst>
          </p:cNvPr>
          <p:cNvSpPr>
            <a:spLocks noGrp="1"/>
          </p:cNvSpPr>
          <p:nvPr>
            <p:ph type="title" hasCustomPrompt="1"/>
          </p:nvPr>
        </p:nvSpPr>
        <p:spPr>
          <a:xfrm>
            <a:off x="540141" y="630001"/>
            <a:ext cx="11112494" cy="455509"/>
          </a:xfrm>
        </p:spPr>
        <p:txBody>
          <a:bodyPr/>
          <a:lstStyle>
            <a:lvl1pPr>
              <a:defRPr>
                <a:solidFill>
                  <a:schemeClr val="accent2"/>
                </a:solidFill>
              </a:defRPr>
            </a:lvl1pPr>
          </a:lstStyle>
          <a:p>
            <a:r>
              <a:rPr lang="en-US" dirty="0"/>
              <a:t>Slide title</a:t>
            </a:r>
          </a:p>
        </p:txBody>
      </p:sp>
      <p:sp>
        <p:nvSpPr>
          <p:cNvPr id="15" name="Text Placeholder 9">
            <a:extLst>
              <a:ext uri="{FF2B5EF4-FFF2-40B4-BE49-F238E27FC236}">
                <a16:creationId xmlns:a16="http://schemas.microsoft.com/office/drawing/2014/main" id="{E2E16837-DE39-D149-86E3-3191148DC74C}"/>
              </a:ext>
            </a:extLst>
          </p:cNvPr>
          <p:cNvSpPr>
            <a:spLocks noGrp="1"/>
          </p:cNvSpPr>
          <p:nvPr>
            <p:ph type="body" sz="quarter" idx="13" hasCustomPrompt="1"/>
          </p:nvPr>
        </p:nvSpPr>
        <p:spPr>
          <a:xfrm>
            <a:off x="540141" y="4078800"/>
            <a:ext cx="5041313"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16" name="Picture Placeholder 8">
            <a:extLst>
              <a:ext uri="{FF2B5EF4-FFF2-40B4-BE49-F238E27FC236}">
                <a16:creationId xmlns:a16="http://schemas.microsoft.com/office/drawing/2014/main" id="{66489298-2967-5B4B-A6A7-063622B511F1}"/>
              </a:ext>
            </a:extLst>
          </p:cNvPr>
          <p:cNvSpPr>
            <a:spLocks noGrp="1"/>
          </p:cNvSpPr>
          <p:nvPr>
            <p:ph type="pic" sz="quarter" idx="40" hasCustomPrompt="1"/>
          </p:nvPr>
        </p:nvSpPr>
        <p:spPr>
          <a:xfrm>
            <a:off x="539752" y="2098800"/>
            <a:ext cx="5041313"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18" name="Text Placeholder 6">
            <a:extLst>
              <a:ext uri="{FF2B5EF4-FFF2-40B4-BE49-F238E27FC236}">
                <a16:creationId xmlns:a16="http://schemas.microsoft.com/office/drawing/2014/main" id="{3D85FDFB-BAA2-C542-AE9C-F5D528382FD7}"/>
              </a:ext>
            </a:extLst>
          </p:cNvPr>
          <p:cNvSpPr>
            <a:spLocks noGrp="1"/>
          </p:cNvSpPr>
          <p:nvPr>
            <p:ph type="body" sz="quarter" idx="20" hasCustomPrompt="1"/>
          </p:nvPr>
        </p:nvSpPr>
        <p:spPr>
          <a:xfrm>
            <a:off x="539752" y="1559708"/>
            <a:ext cx="5041313" cy="540000"/>
          </a:xfrm>
          <a:prstGeom prst="rect">
            <a:avLst/>
          </a:prstGeom>
          <a:solidFill>
            <a:schemeClr val="tx2"/>
          </a:solidFill>
        </p:spPr>
        <p:txBody>
          <a:bodyPr anchor="ctr"/>
          <a:lstStyle>
            <a:lvl1pPr marL="0" indent="0" algn="ctr">
              <a:buNone/>
              <a:defRPr sz="1600" b="0">
                <a:solidFill>
                  <a:schemeClr val="bg1"/>
                </a:solidFill>
                <a:latin typeface="+mj-lt"/>
              </a:defRPr>
            </a:lvl1pPr>
          </a:lstStyle>
          <a:p>
            <a:pPr lvl="0"/>
            <a:r>
              <a:rPr lang="en-US" dirty="0"/>
              <a:t>Column title</a:t>
            </a:r>
          </a:p>
        </p:txBody>
      </p:sp>
      <p:sp>
        <p:nvSpPr>
          <p:cNvPr id="19" name="Text Placeholder 9">
            <a:extLst>
              <a:ext uri="{FF2B5EF4-FFF2-40B4-BE49-F238E27FC236}">
                <a16:creationId xmlns:a16="http://schemas.microsoft.com/office/drawing/2014/main" id="{FFB49330-CF45-214A-ACF0-62E13EA2BCC4}"/>
              </a:ext>
            </a:extLst>
          </p:cNvPr>
          <p:cNvSpPr>
            <a:spLocks noGrp="1"/>
          </p:cNvSpPr>
          <p:nvPr>
            <p:ph type="body" sz="quarter" idx="41" hasCustomPrompt="1"/>
          </p:nvPr>
        </p:nvSpPr>
        <p:spPr>
          <a:xfrm>
            <a:off x="6611322" y="4078800"/>
            <a:ext cx="5041313"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20" name="Picture Placeholder 8">
            <a:extLst>
              <a:ext uri="{FF2B5EF4-FFF2-40B4-BE49-F238E27FC236}">
                <a16:creationId xmlns:a16="http://schemas.microsoft.com/office/drawing/2014/main" id="{4EE35739-93BB-684C-83F4-60BC6A00DD4F}"/>
              </a:ext>
            </a:extLst>
          </p:cNvPr>
          <p:cNvSpPr>
            <a:spLocks noGrp="1"/>
          </p:cNvSpPr>
          <p:nvPr>
            <p:ph type="pic" sz="quarter" idx="42" hasCustomPrompt="1"/>
          </p:nvPr>
        </p:nvSpPr>
        <p:spPr>
          <a:xfrm>
            <a:off x="6611322" y="2098800"/>
            <a:ext cx="5041313"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1" name="Text Placeholder 6">
            <a:extLst>
              <a:ext uri="{FF2B5EF4-FFF2-40B4-BE49-F238E27FC236}">
                <a16:creationId xmlns:a16="http://schemas.microsoft.com/office/drawing/2014/main" id="{3886E6EC-EB59-0348-ABF9-E79B4F47933A}"/>
              </a:ext>
            </a:extLst>
          </p:cNvPr>
          <p:cNvSpPr>
            <a:spLocks noGrp="1"/>
          </p:cNvSpPr>
          <p:nvPr>
            <p:ph type="body" sz="quarter" idx="43" hasCustomPrompt="1"/>
          </p:nvPr>
        </p:nvSpPr>
        <p:spPr>
          <a:xfrm>
            <a:off x="6611322" y="1559708"/>
            <a:ext cx="5041313" cy="540000"/>
          </a:xfrm>
          <a:prstGeom prst="rect">
            <a:avLst/>
          </a:prstGeom>
          <a:solidFill>
            <a:schemeClr val="tx2"/>
          </a:solidFill>
        </p:spPr>
        <p:txBody>
          <a:bodyPr anchor="ctr"/>
          <a:lstStyle>
            <a:lvl1pPr marL="0" indent="0" algn="ctr">
              <a:buNone/>
              <a:defRPr sz="1600" b="0">
                <a:solidFill>
                  <a:schemeClr val="bg1"/>
                </a:solidFill>
                <a:latin typeface="+mj-lt"/>
              </a:defRPr>
            </a:lvl1pPr>
          </a:lstStyle>
          <a:p>
            <a:pPr lvl="0"/>
            <a:r>
              <a:rPr lang="en-US" dirty="0"/>
              <a:t>Column title</a:t>
            </a:r>
          </a:p>
        </p:txBody>
      </p:sp>
      <p:sp>
        <p:nvSpPr>
          <p:cNvPr id="2" name="Footer Placeholder 1">
            <a:extLst>
              <a:ext uri="{FF2B5EF4-FFF2-40B4-BE49-F238E27FC236}">
                <a16:creationId xmlns:a16="http://schemas.microsoft.com/office/drawing/2014/main" id="{BD1DE2A0-27BD-46BF-B880-39C92913DA79}"/>
              </a:ext>
            </a:extLst>
          </p:cNvPr>
          <p:cNvSpPr>
            <a:spLocks noGrp="1"/>
          </p:cNvSpPr>
          <p:nvPr>
            <p:ph type="ftr" sz="quarter" idx="44"/>
          </p:nvPr>
        </p:nvSpPr>
        <p:spPr/>
        <p:txBody>
          <a:bodyPr/>
          <a:lstStyle/>
          <a:p>
            <a:endParaRPr lang="en-US"/>
          </a:p>
        </p:txBody>
      </p:sp>
    </p:spTree>
    <p:extLst>
      <p:ext uri="{BB962C8B-B14F-4D97-AF65-F5344CB8AC3E}">
        <p14:creationId xmlns:p14="http://schemas.microsoft.com/office/powerpoint/2010/main" val="341810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column text + im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F03ACF-2F4C-F843-BD56-23062E6A1EA2}"/>
              </a:ext>
            </a:extLst>
          </p:cNvPr>
          <p:cNvSpPr>
            <a:spLocks noGrp="1"/>
          </p:cNvSpPr>
          <p:nvPr>
            <p:ph type="sldNum" sz="quarter" idx="26"/>
          </p:nvPr>
        </p:nvSpPr>
        <p:spPr/>
        <p:txBody>
          <a:bodyPr/>
          <a:lstStyle/>
          <a:p>
            <a:fld id="{A70EDCF1-AF7E-4218-89EC-AA490157F27C}" type="slidenum">
              <a:rPr lang="en-US" smtClean="0"/>
              <a:t>‹Nº›</a:t>
            </a:fld>
            <a:endParaRPr lang="en-US"/>
          </a:p>
        </p:txBody>
      </p:sp>
      <p:sp>
        <p:nvSpPr>
          <p:cNvPr id="7" name="Title 6">
            <a:extLst>
              <a:ext uri="{FF2B5EF4-FFF2-40B4-BE49-F238E27FC236}">
                <a16:creationId xmlns:a16="http://schemas.microsoft.com/office/drawing/2014/main" id="{07C64916-CC9F-CB48-AD5C-57D5BC14D1C1}"/>
              </a:ext>
            </a:extLst>
          </p:cNvPr>
          <p:cNvSpPr>
            <a:spLocks noGrp="1"/>
          </p:cNvSpPr>
          <p:nvPr>
            <p:ph type="title" hasCustomPrompt="1"/>
          </p:nvPr>
        </p:nvSpPr>
        <p:spPr>
          <a:xfrm>
            <a:off x="540141" y="630001"/>
            <a:ext cx="11112494" cy="455509"/>
          </a:xfrm>
        </p:spPr>
        <p:txBody>
          <a:bodyPr/>
          <a:lstStyle>
            <a:lvl1pPr>
              <a:defRPr>
                <a:solidFill>
                  <a:schemeClr val="accent2"/>
                </a:solidFill>
              </a:defRPr>
            </a:lvl1pPr>
          </a:lstStyle>
          <a:p>
            <a:r>
              <a:rPr lang="en-US" dirty="0"/>
              <a:t>Slide title</a:t>
            </a:r>
          </a:p>
        </p:txBody>
      </p:sp>
      <p:sp>
        <p:nvSpPr>
          <p:cNvPr id="22" name="Text Placeholder 9">
            <a:extLst>
              <a:ext uri="{FF2B5EF4-FFF2-40B4-BE49-F238E27FC236}">
                <a16:creationId xmlns:a16="http://schemas.microsoft.com/office/drawing/2014/main" id="{ACCA8051-05E2-4841-B620-C25D88B71B10}"/>
              </a:ext>
            </a:extLst>
          </p:cNvPr>
          <p:cNvSpPr>
            <a:spLocks noGrp="1"/>
          </p:cNvSpPr>
          <p:nvPr>
            <p:ph type="body" sz="quarter" idx="13" hasCustomPrompt="1"/>
          </p:nvPr>
        </p:nvSpPr>
        <p:spPr>
          <a:xfrm>
            <a:off x="540140" y="4078800"/>
            <a:ext cx="3323666"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23" name="Picture Placeholder 8">
            <a:extLst>
              <a:ext uri="{FF2B5EF4-FFF2-40B4-BE49-F238E27FC236}">
                <a16:creationId xmlns:a16="http://schemas.microsoft.com/office/drawing/2014/main" id="{00910E6B-FD72-804D-A9D2-72F936F8EA04}"/>
              </a:ext>
            </a:extLst>
          </p:cNvPr>
          <p:cNvSpPr>
            <a:spLocks noGrp="1"/>
          </p:cNvSpPr>
          <p:nvPr>
            <p:ph type="pic" sz="quarter" idx="40" hasCustomPrompt="1"/>
          </p:nvPr>
        </p:nvSpPr>
        <p:spPr>
          <a:xfrm>
            <a:off x="539752" y="2098800"/>
            <a:ext cx="332366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4" name="Text Placeholder 6">
            <a:extLst>
              <a:ext uri="{FF2B5EF4-FFF2-40B4-BE49-F238E27FC236}">
                <a16:creationId xmlns:a16="http://schemas.microsoft.com/office/drawing/2014/main" id="{3B316823-E02D-334E-ADBC-8E1B2D01BCB2}"/>
              </a:ext>
            </a:extLst>
          </p:cNvPr>
          <p:cNvSpPr>
            <a:spLocks noGrp="1"/>
          </p:cNvSpPr>
          <p:nvPr>
            <p:ph type="body" sz="quarter" idx="20" hasCustomPrompt="1"/>
          </p:nvPr>
        </p:nvSpPr>
        <p:spPr>
          <a:xfrm>
            <a:off x="539752" y="1559708"/>
            <a:ext cx="3323666" cy="540000"/>
          </a:xfrm>
          <a:prstGeom prst="rect">
            <a:avLst/>
          </a:prstGeom>
          <a:solidFill>
            <a:schemeClr val="tx2"/>
          </a:solidFill>
        </p:spPr>
        <p:txBody>
          <a:bodyPr anchor="ctr"/>
          <a:lstStyle>
            <a:lvl1pPr marL="0" indent="0" algn="ctr">
              <a:buNone/>
              <a:defRPr sz="1600">
                <a:solidFill>
                  <a:schemeClr val="bg1"/>
                </a:solidFill>
                <a:latin typeface="+mj-lt"/>
              </a:defRPr>
            </a:lvl1pPr>
          </a:lstStyle>
          <a:p>
            <a:pPr lvl="0"/>
            <a:r>
              <a:rPr lang="en-US" dirty="0"/>
              <a:t>Column title</a:t>
            </a:r>
          </a:p>
        </p:txBody>
      </p:sp>
      <p:sp>
        <p:nvSpPr>
          <p:cNvPr id="25" name="Text Placeholder 9">
            <a:extLst>
              <a:ext uri="{FF2B5EF4-FFF2-40B4-BE49-F238E27FC236}">
                <a16:creationId xmlns:a16="http://schemas.microsoft.com/office/drawing/2014/main" id="{2485DE50-CA50-194E-96B0-04CBD8B92A4E}"/>
              </a:ext>
            </a:extLst>
          </p:cNvPr>
          <p:cNvSpPr>
            <a:spLocks noGrp="1"/>
          </p:cNvSpPr>
          <p:nvPr>
            <p:ph type="body" sz="quarter" idx="41" hasCustomPrompt="1"/>
          </p:nvPr>
        </p:nvSpPr>
        <p:spPr>
          <a:xfrm>
            <a:off x="4434555" y="4078800"/>
            <a:ext cx="3323666"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26" name="Picture Placeholder 8">
            <a:extLst>
              <a:ext uri="{FF2B5EF4-FFF2-40B4-BE49-F238E27FC236}">
                <a16:creationId xmlns:a16="http://schemas.microsoft.com/office/drawing/2014/main" id="{97292E1A-EC45-C44F-9DF9-E58F6C63DB3E}"/>
              </a:ext>
            </a:extLst>
          </p:cNvPr>
          <p:cNvSpPr>
            <a:spLocks noGrp="1"/>
          </p:cNvSpPr>
          <p:nvPr>
            <p:ph type="pic" sz="quarter" idx="42" hasCustomPrompt="1"/>
          </p:nvPr>
        </p:nvSpPr>
        <p:spPr>
          <a:xfrm>
            <a:off x="4434555" y="2098800"/>
            <a:ext cx="332366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7" name="Text Placeholder 6">
            <a:extLst>
              <a:ext uri="{FF2B5EF4-FFF2-40B4-BE49-F238E27FC236}">
                <a16:creationId xmlns:a16="http://schemas.microsoft.com/office/drawing/2014/main" id="{BCE2AE9D-754A-9E44-912D-F270F73EBAFE}"/>
              </a:ext>
            </a:extLst>
          </p:cNvPr>
          <p:cNvSpPr>
            <a:spLocks noGrp="1"/>
          </p:cNvSpPr>
          <p:nvPr>
            <p:ph type="body" sz="quarter" idx="43" hasCustomPrompt="1"/>
          </p:nvPr>
        </p:nvSpPr>
        <p:spPr>
          <a:xfrm>
            <a:off x="4434555" y="1559708"/>
            <a:ext cx="3323666" cy="540000"/>
          </a:xfrm>
          <a:prstGeom prst="rect">
            <a:avLst/>
          </a:prstGeom>
          <a:solidFill>
            <a:schemeClr val="tx2"/>
          </a:solidFill>
        </p:spPr>
        <p:txBody>
          <a:bodyPr anchor="ctr"/>
          <a:lstStyle>
            <a:lvl1pPr marL="0" indent="0" algn="ctr">
              <a:buNone/>
              <a:defRPr sz="1600">
                <a:solidFill>
                  <a:schemeClr val="bg1"/>
                </a:solidFill>
                <a:latin typeface="+mj-lt"/>
              </a:defRPr>
            </a:lvl1pPr>
          </a:lstStyle>
          <a:p>
            <a:pPr lvl="0"/>
            <a:r>
              <a:rPr lang="en-US" dirty="0"/>
              <a:t>Column title</a:t>
            </a:r>
          </a:p>
        </p:txBody>
      </p:sp>
      <p:sp>
        <p:nvSpPr>
          <p:cNvPr id="28" name="Text Placeholder 9">
            <a:extLst>
              <a:ext uri="{FF2B5EF4-FFF2-40B4-BE49-F238E27FC236}">
                <a16:creationId xmlns:a16="http://schemas.microsoft.com/office/drawing/2014/main" id="{4B9BD494-A61D-934D-95C5-22C8495F19FC}"/>
              </a:ext>
            </a:extLst>
          </p:cNvPr>
          <p:cNvSpPr>
            <a:spLocks noGrp="1"/>
          </p:cNvSpPr>
          <p:nvPr>
            <p:ph type="body" sz="quarter" idx="44" hasCustomPrompt="1"/>
          </p:nvPr>
        </p:nvSpPr>
        <p:spPr>
          <a:xfrm>
            <a:off x="8328969" y="4078800"/>
            <a:ext cx="3323666"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29" name="Picture Placeholder 8">
            <a:extLst>
              <a:ext uri="{FF2B5EF4-FFF2-40B4-BE49-F238E27FC236}">
                <a16:creationId xmlns:a16="http://schemas.microsoft.com/office/drawing/2014/main" id="{E662092C-B69C-D24F-BA28-E286481213BC}"/>
              </a:ext>
            </a:extLst>
          </p:cNvPr>
          <p:cNvSpPr>
            <a:spLocks noGrp="1"/>
          </p:cNvSpPr>
          <p:nvPr>
            <p:ph type="pic" sz="quarter" idx="45" hasCustomPrompt="1"/>
          </p:nvPr>
        </p:nvSpPr>
        <p:spPr>
          <a:xfrm>
            <a:off x="8328969" y="2098800"/>
            <a:ext cx="332366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30" name="Text Placeholder 6">
            <a:extLst>
              <a:ext uri="{FF2B5EF4-FFF2-40B4-BE49-F238E27FC236}">
                <a16:creationId xmlns:a16="http://schemas.microsoft.com/office/drawing/2014/main" id="{C93880F7-08AD-DE4C-A1CF-DA9FCAD05CD0}"/>
              </a:ext>
            </a:extLst>
          </p:cNvPr>
          <p:cNvSpPr>
            <a:spLocks noGrp="1"/>
          </p:cNvSpPr>
          <p:nvPr>
            <p:ph type="body" sz="quarter" idx="46" hasCustomPrompt="1"/>
          </p:nvPr>
        </p:nvSpPr>
        <p:spPr>
          <a:xfrm>
            <a:off x="8328969" y="1559708"/>
            <a:ext cx="3323666" cy="540000"/>
          </a:xfrm>
          <a:prstGeom prst="rect">
            <a:avLst/>
          </a:prstGeom>
          <a:solidFill>
            <a:schemeClr val="tx2"/>
          </a:solidFill>
        </p:spPr>
        <p:txBody>
          <a:bodyPr anchor="ctr"/>
          <a:lstStyle>
            <a:lvl1pPr marL="0" indent="0" algn="ctr">
              <a:buNone/>
              <a:defRPr sz="1600">
                <a:solidFill>
                  <a:schemeClr val="bg1"/>
                </a:solidFill>
                <a:latin typeface="+mj-lt"/>
              </a:defRPr>
            </a:lvl1pPr>
          </a:lstStyle>
          <a:p>
            <a:pPr lvl="0"/>
            <a:r>
              <a:rPr lang="en-US" dirty="0"/>
              <a:t>Column title</a:t>
            </a:r>
          </a:p>
        </p:txBody>
      </p:sp>
      <p:sp>
        <p:nvSpPr>
          <p:cNvPr id="2" name="Footer Placeholder 1">
            <a:extLst>
              <a:ext uri="{FF2B5EF4-FFF2-40B4-BE49-F238E27FC236}">
                <a16:creationId xmlns:a16="http://schemas.microsoft.com/office/drawing/2014/main" id="{E8D72FA1-A2EB-4DE1-A8BC-06D72F176568}"/>
              </a:ext>
            </a:extLst>
          </p:cNvPr>
          <p:cNvSpPr>
            <a:spLocks noGrp="1"/>
          </p:cNvSpPr>
          <p:nvPr>
            <p:ph type="ftr" sz="quarter" idx="47"/>
          </p:nvPr>
        </p:nvSpPr>
        <p:spPr/>
        <p:txBody>
          <a:bodyPr/>
          <a:lstStyle/>
          <a:p>
            <a:endParaRPr lang="en-US"/>
          </a:p>
        </p:txBody>
      </p:sp>
    </p:spTree>
    <p:extLst>
      <p:ext uri="{BB962C8B-B14F-4D97-AF65-F5344CB8AC3E}">
        <p14:creationId xmlns:p14="http://schemas.microsoft.com/office/powerpoint/2010/main" val="146872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column text + image">
    <p:spTree>
      <p:nvGrpSpPr>
        <p:cNvPr id="1" name=""/>
        <p:cNvGrpSpPr/>
        <p:nvPr/>
      </p:nvGrpSpPr>
      <p:grpSpPr>
        <a:xfrm>
          <a:off x="0" y="0"/>
          <a:ext cx="0" cy="0"/>
          <a:chOff x="0" y="0"/>
          <a:chExt cx="0" cy="0"/>
        </a:xfrm>
      </p:grpSpPr>
      <p:sp>
        <p:nvSpPr>
          <p:cNvPr id="18" name="Text Placeholder 9">
            <a:extLst>
              <a:ext uri="{FF2B5EF4-FFF2-40B4-BE49-F238E27FC236}">
                <a16:creationId xmlns:a16="http://schemas.microsoft.com/office/drawing/2014/main" id="{8B7FFF9E-6CB1-6A44-A57A-41A01129B1FE}"/>
              </a:ext>
            </a:extLst>
          </p:cNvPr>
          <p:cNvSpPr>
            <a:spLocks noGrp="1"/>
          </p:cNvSpPr>
          <p:nvPr>
            <p:ph type="body" sz="quarter" idx="13" hasCustomPrompt="1"/>
          </p:nvPr>
        </p:nvSpPr>
        <p:spPr>
          <a:xfrm>
            <a:off x="540141" y="4078800"/>
            <a:ext cx="2596276"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19" name="Text Placeholder 9">
            <a:extLst>
              <a:ext uri="{FF2B5EF4-FFF2-40B4-BE49-F238E27FC236}">
                <a16:creationId xmlns:a16="http://schemas.microsoft.com/office/drawing/2014/main" id="{CAF5B82F-C4B1-2042-8307-32852E71BC5E}"/>
              </a:ext>
            </a:extLst>
          </p:cNvPr>
          <p:cNvSpPr>
            <a:spLocks noGrp="1"/>
          </p:cNvSpPr>
          <p:nvPr>
            <p:ph type="body" sz="quarter" idx="35" hasCustomPrompt="1"/>
          </p:nvPr>
        </p:nvSpPr>
        <p:spPr>
          <a:xfrm>
            <a:off x="3378751" y="4078800"/>
            <a:ext cx="2596276"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20" name="Text Placeholder 9">
            <a:extLst>
              <a:ext uri="{FF2B5EF4-FFF2-40B4-BE49-F238E27FC236}">
                <a16:creationId xmlns:a16="http://schemas.microsoft.com/office/drawing/2014/main" id="{3BB99382-C4A4-8F4C-A7B1-37416B7748D2}"/>
              </a:ext>
            </a:extLst>
          </p:cNvPr>
          <p:cNvSpPr>
            <a:spLocks noGrp="1"/>
          </p:cNvSpPr>
          <p:nvPr>
            <p:ph type="body" sz="quarter" idx="36" hasCustomPrompt="1"/>
          </p:nvPr>
        </p:nvSpPr>
        <p:spPr>
          <a:xfrm>
            <a:off x="6217361" y="4078800"/>
            <a:ext cx="2596276"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21" name="Text Placeholder 9">
            <a:extLst>
              <a:ext uri="{FF2B5EF4-FFF2-40B4-BE49-F238E27FC236}">
                <a16:creationId xmlns:a16="http://schemas.microsoft.com/office/drawing/2014/main" id="{D98AE347-29B0-634C-A11B-707DEA866BF3}"/>
              </a:ext>
            </a:extLst>
          </p:cNvPr>
          <p:cNvSpPr>
            <a:spLocks noGrp="1"/>
          </p:cNvSpPr>
          <p:nvPr>
            <p:ph type="body" sz="quarter" idx="37" hasCustomPrompt="1"/>
          </p:nvPr>
        </p:nvSpPr>
        <p:spPr>
          <a:xfrm>
            <a:off x="9055970" y="4078800"/>
            <a:ext cx="2596276"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6" name="Slide Number Placeholder 5">
            <a:extLst>
              <a:ext uri="{FF2B5EF4-FFF2-40B4-BE49-F238E27FC236}">
                <a16:creationId xmlns:a16="http://schemas.microsoft.com/office/drawing/2014/main" id="{98E6AE02-8109-F541-B5B5-9AFA5637FEC1}"/>
              </a:ext>
            </a:extLst>
          </p:cNvPr>
          <p:cNvSpPr>
            <a:spLocks noGrp="1"/>
          </p:cNvSpPr>
          <p:nvPr>
            <p:ph type="sldNum" sz="quarter" idx="39"/>
          </p:nvPr>
        </p:nvSpPr>
        <p:spPr/>
        <p:txBody>
          <a:bodyPr/>
          <a:lstStyle/>
          <a:p>
            <a:fld id="{A70EDCF1-AF7E-4218-89EC-AA490157F27C}" type="slidenum">
              <a:rPr lang="en-US" smtClean="0"/>
              <a:t>‹Nº›</a:t>
            </a:fld>
            <a:endParaRPr lang="en-US"/>
          </a:p>
        </p:txBody>
      </p:sp>
      <p:sp>
        <p:nvSpPr>
          <p:cNvPr id="7" name="Title 6">
            <a:extLst>
              <a:ext uri="{FF2B5EF4-FFF2-40B4-BE49-F238E27FC236}">
                <a16:creationId xmlns:a16="http://schemas.microsoft.com/office/drawing/2014/main" id="{95F833E4-F299-DC4B-B8FF-F6B08D7D913C}"/>
              </a:ext>
            </a:extLst>
          </p:cNvPr>
          <p:cNvSpPr>
            <a:spLocks noGrp="1"/>
          </p:cNvSpPr>
          <p:nvPr>
            <p:ph type="title" hasCustomPrompt="1"/>
          </p:nvPr>
        </p:nvSpPr>
        <p:spPr>
          <a:xfrm>
            <a:off x="540141" y="630001"/>
            <a:ext cx="11112494" cy="455509"/>
          </a:xfrm>
        </p:spPr>
        <p:txBody>
          <a:bodyPr/>
          <a:lstStyle>
            <a:lvl1pPr>
              <a:defRPr>
                <a:solidFill>
                  <a:schemeClr val="accent2"/>
                </a:solidFill>
              </a:defRPr>
            </a:lvl1pPr>
          </a:lstStyle>
          <a:p>
            <a:r>
              <a:rPr lang="en-US" dirty="0"/>
              <a:t>Slide title</a:t>
            </a:r>
          </a:p>
        </p:txBody>
      </p:sp>
      <p:sp>
        <p:nvSpPr>
          <p:cNvPr id="22" name="Picture Placeholder 8">
            <a:extLst>
              <a:ext uri="{FF2B5EF4-FFF2-40B4-BE49-F238E27FC236}">
                <a16:creationId xmlns:a16="http://schemas.microsoft.com/office/drawing/2014/main" id="{67CD5BC8-841B-AF4E-AA3B-3251F6286F75}"/>
              </a:ext>
            </a:extLst>
          </p:cNvPr>
          <p:cNvSpPr>
            <a:spLocks noGrp="1"/>
          </p:cNvSpPr>
          <p:nvPr>
            <p:ph type="pic" sz="quarter" idx="40" hasCustomPrompt="1"/>
          </p:nvPr>
        </p:nvSpPr>
        <p:spPr>
          <a:xfrm>
            <a:off x="539753" y="2098800"/>
            <a:ext cx="259627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3" name="Picture Placeholder 8">
            <a:extLst>
              <a:ext uri="{FF2B5EF4-FFF2-40B4-BE49-F238E27FC236}">
                <a16:creationId xmlns:a16="http://schemas.microsoft.com/office/drawing/2014/main" id="{AF3285C2-D53D-6944-9FE6-AC145C61AC46}"/>
              </a:ext>
            </a:extLst>
          </p:cNvPr>
          <p:cNvSpPr>
            <a:spLocks noGrp="1"/>
          </p:cNvSpPr>
          <p:nvPr>
            <p:ph type="pic" sz="quarter" idx="41" hasCustomPrompt="1"/>
          </p:nvPr>
        </p:nvSpPr>
        <p:spPr>
          <a:xfrm>
            <a:off x="3378492" y="2098800"/>
            <a:ext cx="259627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4" name="Picture Placeholder 8">
            <a:extLst>
              <a:ext uri="{FF2B5EF4-FFF2-40B4-BE49-F238E27FC236}">
                <a16:creationId xmlns:a16="http://schemas.microsoft.com/office/drawing/2014/main" id="{22633D8B-8D76-F646-98F0-10F1CA0B6FC7}"/>
              </a:ext>
            </a:extLst>
          </p:cNvPr>
          <p:cNvSpPr>
            <a:spLocks noGrp="1"/>
          </p:cNvSpPr>
          <p:nvPr>
            <p:ph type="pic" sz="quarter" idx="42" hasCustomPrompt="1"/>
          </p:nvPr>
        </p:nvSpPr>
        <p:spPr>
          <a:xfrm>
            <a:off x="6217231" y="2098800"/>
            <a:ext cx="259627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5" name="Picture Placeholder 8">
            <a:extLst>
              <a:ext uri="{FF2B5EF4-FFF2-40B4-BE49-F238E27FC236}">
                <a16:creationId xmlns:a16="http://schemas.microsoft.com/office/drawing/2014/main" id="{1ECBA903-36E1-8D40-828B-9E44A623C09F}"/>
              </a:ext>
            </a:extLst>
          </p:cNvPr>
          <p:cNvSpPr>
            <a:spLocks noGrp="1"/>
          </p:cNvSpPr>
          <p:nvPr>
            <p:ph type="pic" sz="quarter" idx="43" hasCustomPrompt="1"/>
          </p:nvPr>
        </p:nvSpPr>
        <p:spPr>
          <a:xfrm>
            <a:off x="9055970" y="2098800"/>
            <a:ext cx="259627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6" name="Text Placeholder 6">
            <a:extLst>
              <a:ext uri="{FF2B5EF4-FFF2-40B4-BE49-F238E27FC236}">
                <a16:creationId xmlns:a16="http://schemas.microsoft.com/office/drawing/2014/main" id="{1A976FFB-F50E-784B-A5E5-A3EC3114A35B}"/>
              </a:ext>
            </a:extLst>
          </p:cNvPr>
          <p:cNvSpPr>
            <a:spLocks noGrp="1"/>
          </p:cNvSpPr>
          <p:nvPr>
            <p:ph type="body" sz="quarter" idx="20" hasCustomPrompt="1"/>
          </p:nvPr>
        </p:nvSpPr>
        <p:spPr>
          <a:xfrm>
            <a:off x="539753" y="1559708"/>
            <a:ext cx="2596276" cy="540000"/>
          </a:xfrm>
          <a:prstGeom prst="rect">
            <a:avLst/>
          </a:prstGeom>
          <a:solidFill>
            <a:schemeClr val="tx2"/>
          </a:solidFill>
        </p:spPr>
        <p:txBody>
          <a:bodyPr anchor="ctr"/>
          <a:lstStyle>
            <a:lvl1pPr marL="0" indent="0" algn="ctr">
              <a:buNone/>
              <a:defRPr sz="1600">
                <a:solidFill>
                  <a:schemeClr val="bg1"/>
                </a:solidFill>
                <a:latin typeface="+mj-lt"/>
              </a:defRPr>
            </a:lvl1pPr>
          </a:lstStyle>
          <a:p>
            <a:pPr lvl="0"/>
            <a:r>
              <a:rPr lang="en-US" dirty="0"/>
              <a:t>Column title</a:t>
            </a:r>
          </a:p>
        </p:txBody>
      </p:sp>
      <p:sp>
        <p:nvSpPr>
          <p:cNvPr id="27" name="Text Placeholder 6">
            <a:extLst>
              <a:ext uri="{FF2B5EF4-FFF2-40B4-BE49-F238E27FC236}">
                <a16:creationId xmlns:a16="http://schemas.microsoft.com/office/drawing/2014/main" id="{86A31B76-ACDE-FD42-8C92-DA1189E36299}"/>
              </a:ext>
            </a:extLst>
          </p:cNvPr>
          <p:cNvSpPr>
            <a:spLocks noGrp="1"/>
          </p:cNvSpPr>
          <p:nvPr>
            <p:ph type="body" sz="quarter" idx="44" hasCustomPrompt="1"/>
          </p:nvPr>
        </p:nvSpPr>
        <p:spPr>
          <a:xfrm>
            <a:off x="3378621" y="1559708"/>
            <a:ext cx="2596276" cy="540000"/>
          </a:xfrm>
          <a:prstGeom prst="rect">
            <a:avLst/>
          </a:prstGeom>
          <a:solidFill>
            <a:schemeClr val="tx2"/>
          </a:solidFill>
        </p:spPr>
        <p:txBody>
          <a:bodyPr anchor="ctr"/>
          <a:lstStyle>
            <a:lvl1pPr marL="0" indent="0" algn="ctr">
              <a:buNone/>
              <a:defRPr sz="1600">
                <a:solidFill>
                  <a:schemeClr val="bg1"/>
                </a:solidFill>
                <a:latin typeface="+mj-lt"/>
              </a:defRPr>
            </a:lvl1pPr>
          </a:lstStyle>
          <a:p>
            <a:pPr lvl="0"/>
            <a:r>
              <a:rPr lang="en-US" dirty="0"/>
              <a:t>Column title</a:t>
            </a:r>
          </a:p>
        </p:txBody>
      </p:sp>
      <p:sp>
        <p:nvSpPr>
          <p:cNvPr id="28" name="Text Placeholder 6">
            <a:extLst>
              <a:ext uri="{FF2B5EF4-FFF2-40B4-BE49-F238E27FC236}">
                <a16:creationId xmlns:a16="http://schemas.microsoft.com/office/drawing/2014/main" id="{D3321DEC-DA6B-584D-8172-80D22DEFA37F}"/>
              </a:ext>
            </a:extLst>
          </p:cNvPr>
          <p:cNvSpPr>
            <a:spLocks noGrp="1"/>
          </p:cNvSpPr>
          <p:nvPr>
            <p:ph type="body" sz="quarter" idx="45" hasCustomPrompt="1"/>
          </p:nvPr>
        </p:nvSpPr>
        <p:spPr>
          <a:xfrm>
            <a:off x="6217489" y="1559708"/>
            <a:ext cx="2596276" cy="540000"/>
          </a:xfrm>
          <a:prstGeom prst="rect">
            <a:avLst/>
          </a:prstGeom>
          <a:solidFill>
            <a:schemeClr val="tx2"/>
          </a:solidFill>
        </p:spPr>
        <p:txBody>
          <a:bodyPr anchor="ctr"/>
          <a:lstStyle>
            <a:lvl1pPr marL="0" indent="0" algn="ctr">
              <a:buNone/>
              <a:defRPr sz="1600">
                <a:solidFill>
                  <a:schemeClr val="bg1"/>
                </a:solidFill>
                <a:latin typeface="+mj-lt"/>
              </a:defRPr>
            </a:lvl1pPr>
          </a:lstStyle>
          <a:p>
            <a:pPr lvl="0"/>
            <a:r>
              <a:rPr lang="en-US" dirty="0"/>
              <a:t>Column title</a:t>
            </a:r>
          </a:p>
        </p:txBody>
      </p:sp>
      <p:sp>
        <p:nvSpPr>
          <p:cNvPr id="29" name="Text Placeholder 6">
            <a:extLst>
              <a:ext uri="{FF2B5EF4-FFF2-40B4-BE49-F238E27FC236}">
                <a16:creationId xmlns:a16="http://schemas.microsoft.com/office/drawing/2014/main" id="{235751F1-708F-6A41-8879-5FC5B0DD0EAA}"/>
              </a:ext>
            </a:extLst>
          </p:cNvPr>
          <p:cNvSpPr>
            <a:spLocks noGrp="1"/>
          </p:cNvSpPr>
          <p:nvPr>
            <p:ph type="body" sz="quarter" idx="46" hasCustomPrompt="1"/>
          </p:nvPr>
        </p:nvSpPr>
        <p:spPr>
          <a:xfrm>
            <a:off x="9056358" y="1559708"/>
            <a:ext cx="2596276" cy="540000"/>
          </a:xfrm>
          <a:prstGeom prst="rect">
            <a:avLst/>
          </a:prstGeom>
          <a:solidFill>
            <a:schemeClr val="tx2"/>
          </a:solidFill>
        </p:spPr>
        <p:txBody>
          <a:bodyPr anchor="ctr"/>
          <a:lstStyle>
            <a:lvl1pPr marL="0" indent="0" algn="ctr">
              <a:buNone/>
              <a:defRPr sz="1600">
                <a:solidFill>
                  <a:schemeClr val="bg1"/>
                </a:solidFill>
                <a:latin typeface="+mj-lt"/>
              </a:defRPr>
            </a:lvl1pPr>
          </a:lstStyle>
          <a:p>
            <a:pPr lvl="0"/>
            <a:r>
              <a:rPr lang="en-US" dirty="0"/>
              <a:t>Column title</a:t>
            </a:r>
          </a:p>
        </p:txBody>
      </p:sp>
      <p:sp>
        <p:nvSpPr>
          <p:cNvPr id="2" name="Footer Placeholder 1">
            <a:extLst>
              <a:ext uri="{FF2B5EF4-FFF2-40B4-BE49-F238E27FC236}">
                <a16:creationId xmlns:a16="http://schemas.microsoft.com/office/drawing/2014/main" id="{93F62A59-7F23-48A9-A24D-A1ABFE34D3DB}"/>
              </a:ext>
            </a:extLst>
          </p:cNvPr>
          <p:cNvSpPr>
            <a:spLocks noGrp="1"/>
          </p:cNvSpPr>
          <p:nvPr>
            <p:ph type="ftr" sz="quarter" idx="47"/>
          </p:nvPr>
        </p:nvSpPr>
        <p:spPr/>
        <p:txBody>
          <a:bodyPr/>
          <a:lstStyle/>
          <a:p>
            <a:endParaRPr lang="en-US"/>
          </a:p>
        </p:txBody>
      </p:sp>
    </p:spTree>
    <p:extLst>
      <p:ext uri="{BB962C8B-B14F-4D97-AF65-F5344CB8AC3E}">
        <p14:creationId xmlns:p14="http://schemas.microsoft.com/office/powerpoint/2010/main" val="303677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column text with core shap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2B8AD0-69FC-EF49-9261-46FC888EF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62934"/>
            <a:ext cx="12192000" cy="5002497"/>
          </a:xfrm>
          <a:prstGeom prst="rect">
            <a:avLst/>
          </a:prstGeom>
        </p:spPr>
      </p:pic>
      <p:sp>
        <p:nvSpPr>
          <p:cNvPr id="18" name="Rectangle 17">
            <a:extLst>
              <a:ext uri="{FF2B5EF4-FFF2-40B4-BE49-F238E27FC236}">
                <a16:creationId xmlns:a16="http://schemas.microsoft.com/office/drawing/2014/main" id="{BFE6CD86-C57A-6D4D-8868-B67F0A270A3F}"/>
              </a:ext>
            </a:extLst>
          </p:cNvPr>
          <p:cNvSpPr/>
          <p:nvPr/>
        </p:nvSpPr>
        <p:spPr>
          <a:xfrm>
            <a:off x="539752" y="1559708"/>
            <a:ext cx="5041313" cy="4140000"/>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8B710D28-A266-E249-8501-607AD7E37BD4}"/>
              </a:ext>
            </a:extLst>
          </p:cNvPr>
          <p:cNvSpPr/>
          <p:nvPr/>
        </p:nvSpPr>
        <p:spPr>
          <a:xfrm>
            <a:off x="6610934" y="1559708"/>
            <a:ext cx="5041313" cy="4140000"/>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ext Placeholder 9">
            <a:extLst>
              <a:ext uri="{FF2B5EF4-FFF2-40B4-BE49-F238E27FC236}">
                <a16:creationId xmlns:a16="http://schemas.microsoft.com/office/drawing/2014/main" id="{1E675AA1-11F2-6E46-BE9B-7F62136C8CCC}"/>
              </a:ext>
            </a:extLst>
          </p:cNvPr>
          <p:cNvSpPr>
            <a:spLocks noGrp="1"/>
          </p:cNvSpPr>
          <p:nvPr>
            <p:ph type="body" sz="quarter" idx="15" hasCustomPrompt="1"/>
          </p:nvPr>
        </p:nvSpPr>
        <p:spPr>
          <a:xfrm>
            <a:off x="899846" y="1919708"/>
            <a:ext cx="4321125"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1450">
              <a:buFont typeface="Arial" panose="020B0604020202020204" pitchFamily="34" charset="0"/>
              <a:buChar char="•"/>
              <a:defRPr/>
            </a:lvl4pPr>
            <a:lvl5pPr marL="691200" indent="-171450">
              <a:buFont typeface="Cambria" panose="02040503050406030204" pitchFamily="18" charset="0"/>
              <a:buChar char="⎼"/>
              <a:defRPr/>
            </a:lvl5pPr>
            <a:lvl6pPr>
              <a:defRPr/>
            </a:lvl6pPr>
            <a:lvl7pPr>
              <a:defRPr/>
            </a:lvl7pPr>
          </a:lstStyle>
          <a:p>
            <a:pPr lvl="0"/>
            <a:r>
              <a:rPr lang="en-US" dirty="0"/>
              <a:t>Column title</a:t>
            </a:r>
          </a:p>
          <a:p>
            <a:pPr lvl="1"/>
            <a:r>
              <a:rPr lang="en-US" dirty="0"/>
              <a:t>First level bullet</a:t>
            </a:r>
          </a:p>
          <a:p>
            <a:pPr lvl="2"/>
            <a:r>
              <a:rPr lang="en-US" dirty="0"/>
              <a:t>Second level bullet</a:t>
            </a:r>
          </a:p>
          <a:p>
            <a:pPr lvl="3"/>
            <a:r>
              <a:rPr lang="en-US" dirty="0"/>
              <a:t>Third level bullet</a:t>
            </a:r>
          </a:p>
          <a:p>
            <a:pPr lvl="4"/>
            <a:r>
              <a:rPr lang="en-US" dirty="0"/>
              <a:t>Fourth level bullet</a:t>
            </a:r>
          </a:p>
        </p:txBody>
      </p:sp>
      <p:sp>
        <p:nvSpPr>
          <p:cNvPr id="21" name="Text Placeholder 9">
            <a:extLst>
              <a:ext uri="{FF2B5EF4-FFF2-40B4-BE49-F238E27FC236}">
                <a16:creationId xmlns:a16="http://schemas.microsoft.com/office/drawing/2014/main" id="{F8E294CD-00A3-3B45-9B94-98E59514EE3D}"/>
              </a:ext>
            </a:extLst>
          </p:cNvPr>
          <p:cNvSpPr>
            <a:spLocks noGrp="1"/>
          </p:cNvSpPr>
          <p:nvPr>
            <p:ph type="body" sz="quarter" idx="16" hasCustomPrompt="1"/>
          </p:nvPr>
        </p:nvSpPr>
        <p:spPr>
          <a:xfrm>
            <a:off x="6971028" y="1919708"/>
            <a:ext cx="4321125"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1450">
              <a:buFont typeface="Arial" panose="020B0604020202020204" pitchFamily="34" charset="0"/>
              <a:buChar char="•"/>
              <a:defRPr/>
            </a:lvl4pPr>
            <a:lvl5pPr marL="691200" indent="-171450">
              <a:buFont typeface="Cambria" panose="02040503050406030204" pitchFamily="18" charset="0"/>
              <a:buChar char="⎼"/>
              <a:defRPr/>
            </a:lvl5pPr>
            <a:lvl6pPr marL="864000" indent="-172800">
              <a:buFont typeface="Arial" panose="020B0604020202020204" pitchFamily="34" charset="0"/>
              <a:buChar char="•"/>
              <a:defRPr/>
            </a:lvl6pPr>
            <a:lvl7pPr>
              <a:defRPr/>
            </a:lvl7pPr>
          </a:lstStyle>
          <a:p>
            <a:pPr lvl="0"/>
            <a:r>
              <a:rPr lang="en-US" dirty="0"/>
              <a:t>Column title</a:t>
            </a:r>
          </a:p>
          <a:p>
            <a:pPr lvl="1"/>
            <a:r>
              <a:rPr lang="en-US" dirty="0"/>
              <a:t>First level bullet</a:t>
            </a:r>
          </a:p>
          <a:p>
            <a:pPr lvl="2"/>
            <a:r>
              <a:rPr lang="en-US" dirty="0"/>
              <a:t>Second level bullet</a:t>
            </a:r>
          </a:p>
          <a:p>
            <a:pPr lvl="3"/>
            <a:r>
              <a:rPr lang="en-US" dirty="0"/>
              <a:t>Third level bullet</a:t>
            </a:r>
          </a:p>
          <a:p>
            <a:pPr lvl="4"/>
            <a:r>
              <a:rPr lang="en-US" dirty="0"/>
              <a:t>Fourth level bullet</a:t>
            </a:r>
          </a:p>
        </p:txBody>
      </p:sp>
      <p:sp>
        <p:nvSpPr>
          <p:cNvPr id="7" name="Slide Number Placeholder 6">
            <a:extLst>
              <a:ext uri="{FF2B5EF4-FFF2-40B4-BE49-F238E27FC236}">
                <a16:creationId xmlns:a16="http://schemas.microsoft.com/office/drawing/2014/main" id="{E92891AE-CEE5-354E-8B85-564881200EB5}"/>
              </a:ext>
            </a:extLst>
          </p:cNvPr>
          <p:cNvSpPr>
            <a:spLocks noGrp="1"/>
          </p:cNvSpPr>
          <p:nvPr>
            <p:ph type="sldNum" sz="quarter" idx="28"/>
          </p:nvPr>
        </p:nvSpPr>
        <p:spPr/>
        <p:txBody>
          <a:bodyPr/>
          <a:lstStyle/>
          <a:p>
            <a:fld id="{A70EDCF1-AF7E-4218-89EC-AA490157F27C}" type="slidenum">
              <a:rPr lang="en-US" smtClean="0"/>
              <a:t>‹Nº›</a:t>
            </a:fld>
            <a:endParaRPr lang="en-US"/>
          </a:p>
        </p:txBody>
      </p:sp>
      <p:sp>
        <p:nvSpPr>
          <p:cNvPr id="8" name="Title 7">
            <a:extLst>
              <a:ext uri="{FF2B5EF4-FFF2-40B4-BE49-F238E27FC236}">
                <a16:creationId xmlns:a16="http://schemas.microsoft.com/office/drawing/2014/main" id="{2E9DF625-D8A7-9D48-98B1-D17318C22D79}"/>
              </a:ext>
            </a:extLst>
          </p:cNvPr>
          <p:cNvSpPr>
            <a:spLocks noGrp="1"/>
          </p:cNvSpPr>
          <p:nvPr>
            <p:ph type="title" hasCustomPrompt="1"/>
          </p:nvPr>
        </p:nvSpPr>
        <p:spPr/>
        <p:txBody>
          <a:bodyPr/>
          <a:lstStyle>
            <a:lvl1pPr>
              <a:defRPr>
                <a:solidFill>
                  <a:schemeClr val="bg1"/>
                </a:solidFill>
              </a:defRPr>
            </a:lvl1pPr>
          </a:lstStyle>
          <a:p>
            <a:r>
              <a:rPr lang="en-US" dirty="0"/>
              <a:t>Slide title</a:t>
            </a:r>
          </a:p>
        </p:txBody>
      </p:sp>
      <p:sp>
        <p:nvSpPr>
          <p:cNvPr id="16" name="Picture Placeholder 8">
            <a:extLst>
              <a:ext uri="{FF2B5EF4-FFF2-40B4-BE49-F238E27FC236}">
                <a16:creationId xmlns:a16="http://schemas.microsoft.com/office/drawing/2014/main" id="{68F6F35D-803B-A74B-A083-051A2A962B69}"/>
              </a:ext>
            </a:extLst>
          </p:cNvPr>
          <p:cNvSpPr>
            <a:spLocks noGrp="1"/>
          </p:cNvSpPr>
          <p:nvPr>
            <p:ph type="pic" sz="quarter" idx="39" hasCustomPrompt="1"/>
          </p:nvPr>
        </p:nvSpPr>
        <p:spPr>
          <a:xfrm>
            <a:off x="539752" y="4079708"/>
            <a:ext cx="5041313"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17" name="Picture Placeholder 8">
            <a:extLst>
              <a:ext uri="{FF2B5EF4-FFF2-40B4-BE49-F238E27FC236}">
                <a16:creationId xmlns:a16="http://schemas.microsoft.com/office/drawing/2014/main" id="{3FA207DE-62CD-B949-BD91-26F4572CA971}"/>
              </a:ext>
            </a:extLst>
          </p:cNvPr>
          <p:cNvSpPr>
            <a:spLocks noGrp="1"/>
          </p:cNvSpPr>
          <p:nvPr>
            <p:ph type="pic" sz="quarter" idx="40" hasCustomPrompt="1"/>
          </p:nvPr>
        </p:nvSpPr>
        <p:spPr>
          <a:xfrm>
            <a:off x="6610934" y="4079708"/>
            <a:ext cx="5041313"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pic>
        <p:nvPicPr>
          <p:cNvPr id="13" name="Picture 12">
            <a:extLst>
              <a:ext uri="{FF2B5EF4-FFF2-40B4-BE49-F238E27FC236}">
                <a16:creationId xmlns:a16="http://schemas.microsoft.com/office/drawing/2014/main" id="{598C5C80-48F5-4705-81E3-99F18AEA114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822970" y="6193899"/>
            <a:ext cx="1829276" cy="287748"/>
          </a:xfrm>
          <a:prstGeom prst="rect">
            <a:avLst/>
          </a:prstGeom>
        </p:spPr>
      </p:pic>
      <p:sp>
        <p:nvSpPr>
          <p:cNvPr id="2" name="Footer Placeholder 1">
            <a:extLst>
              <a:ext uri="{FF2B5EF4-FFF2-40B4-BE49-F238E27FC236}">
                <a16:creationId xmlns:a16="http://schemas.microsoft.com/office/drawing/2014/main" id="{F2E2313D-F2CE-40CB-B3F2-316C78D1FBF9}"/>
              </a:ext>
            </a:extLst>
          </p:cNvPr>
          <p:cNvSpPr>
            <a:spLocks noGrp="1"/>
          </p:cNvSpPr>
          <p:nvPr>
            <p:ph type="ftr" sz="quarter" idx="41"/>
          </p:nvPr>
        </p:nvSpPr>
        <p:spPr/>
        <p:txBody>
          <a:bodyPr/>
          <a:lstStyle/>
          <a:p>
            <a:endParaRPr lang="en-US"/>
          </a:p>
        </p:txBody>
      </p:sp>
    </p:spTree>
    <p:extLst>
      <p:ext uri="{BB962C8B-B14F-4D97-AF65-F5344CB8AC3E}">
        <p14:creationId xmlns:p14="http://schemas.microsoft.com/office/powerpoint/2010/main" val="3144820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column text with core shape">
    <p:bg>
      <p:bgPr>
        <a:solidFill>
          <a:schemeClr val="tx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C1245DC-9747-4149-A162-F29CA118E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62934"/>
            <a:ext cx="12192000" cy="5002497"/>
          </a:xfrm>
          <a:prstGeom prst="rect">
            <a:avLst/>
          </a:prstGeom>
        </p:spPr>
      </p:pic>
      <p:sp>
        <p:nvSpPr>
          <p:cNvPr id="24" name="Rectangle 23">
            <a:extLst>
              <a:ext uri="{FF2B5EF4-FFF2-40B4-BE49-F238E27FC236}">
                <a16:creationId xmlns:a16="http://schemas.microsoft.com/office/drawing/2014/main" id="{BFA48273-8E78-AC45-AB3F-B644EA8877CF}"/>
              </a:ext>
            </a:extLst>
          </p:cNvPr>
          <p:cNvSpPr/>
          <p:nvPr/>
        </p:nvSpPr>
        <p:spPr>
          <a:xfrm>
            <a:off x="539752" y="1559708"/>
            <a:ext cx="3323666" cy="4140000"/>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ext Placeholder 9">
            <a:extLst>
              <a:ext uri="{FF2B5EF4-FFF2-40B4-BE49-F238E27FC236}">
                <a16:creationId xmlns:a16="http://schemas.microsoft.com/office/drawing/2014/main" id="{DBB44F6E-428B-7C4B-85DD-0912AED6D38B}"/>
              </a:ext>
            </a:extLst>
          </p:cNvPr>
          <p:cNvSpPr>
            <a:spLocks noGrp="1"/>
          </p:cNvSpPr>
          <p:nvPr>
            <p:ph type="body" sz="quarter" idx="16" hasCustomPrompt="1"/>
          </p:nvPr>
        </p:nvSpPr>
        <p:spPr>
          <a:xfrm>
            <a:off x="899846" y="1919708"/>
            <a:ext cx="2603478"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1450">
              <a:buFont typeface="Arial" panose="020B0604020202020204" pitchFamily="34" charset="0"/>
              <a:buChar char="•"/>
              <a:defRPr/>
            </a:lvl4pPr>
            <a:lvl5pPr marL="691200" indent="-171450">
              <a:buFont typeface="Cambria" panose="02040503050406030204" pitchFamily="18" charset="0"/>
              <a:buChar char="⎼"/>
              <a:defRPr/>
            </a:lvl5pPr>
            <a:lvl6pPr>
              <a:defRPr/>
            </a:lvl6pPr>
            <a:lvl7pPr>
              <a:defRPr/>
            </a:lvl7pPr>
          </a:lstStyle>
          <a:p>
            <a:pPr lvl="0"/>
            <a:r>
              <a:rPr lang="en-US" dirty="0"/>
              <a:t>Column title</a:t>
            </a:r>
          </a:p>
          <a:p>
            <a:pPr lvl="1"/>
            <a:r>
              <a:rPr lang="en-US" dirty="0"/>
              <a:t>First level bullet</a:t>
            </a:r>
          </a:p>
          <a:p>
            <a:pPr lvl="2"/>
            <a:r>
              <a:rPr lang="en-US" dirty="0"/>
              <a:t>Second level bullet</a:t>
            </a:r>
          </a:p>
          <a:p>
            <a:pPr lvl="3"/>
            <a:r>
              <a:rPr lang="en-US" dirty="0"/>
              <a:t>Third level bullet</a:t>
            </a:r>
          </a:p>
          <a:p>
            <a:pPr lvl="4"/>
            <a:r>
              <a:rPr lang="en-US" dirty="0"/>
              <a:t>Fourth level bullet</a:t>
            </a:r>
          </a:p>
        </p:txBody>
      </p:sp>
      <p:sp>
        <p:nvSpPr>
          <p:cNvPr id="29" name="Rectangle 28">
            <a:extLst>
              <a:ext uri="{FF2B5EF4-FFF2-40B4-BE49-F238E27FC236}">
                <a16:creationId xmlns:a16="http://schemas.microsoft.com/office/drawing/2014/main" id="{2C40747A-4D6F-144F-9DBB-2F01EC6C912A}"/>
              </a:ext>
            </a:extLst>
          </p:cNvPr>
          <p:cNvSpPr/>
          <p:nvPr/>
        </p:nvSpPr>
        <p:spPr>
          <a:xfrm>
            <a:off x="4434166" y="1559708"/>
            <a:ext cx="3323666" cy="4140000"/>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 Placeholder 9">
            <a:extLst>
              <a:ext uri="{FF2B5EF4-FFF2-40B4-BE49-F238E27FC236}">
                <a16:creationId xmlns:a16="http://schemas.microsoft.com/office/drawing/2014/main" id="{43304268-B9C4-E841-9E77-1CC78A70F94D}"/>
              </a:ext>
            </a:extLst>
          </p:cNvPr>
          <p:cNvSpPr>
            <a:spLocks noGrp="1"/>
          </p:cNvSpPr>
          <p:nvPr>
            <p:ph type="body" sz="quarter" idx="27" hasCustomPrompt="1"/>
          </p:nvPr>
        </p:nvSpPr>
        <p:spPr>
          <a:xfrm>
            <a:off x="4794260" y="1919708"/>
            <a:ext cx="2603478"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1450">
              <a:buFont typeface="Arial" panose="020B0604020202020204" pitchFamily="34" charset="0"/>
              <a:buChar char="•"/>
              <a:defRPr/>
            </a:lvl4pPr>
            <a:lvl5pPr marL="691200" indent="-171450">
              <a:buFont typeface="Cambria" panose="02040503050406030204" pitchFamily="18" charset="0"/>
              <a:buChar char="⎼"/>
              <a:defRPr/>
            </a:lvl5pPr>
            <a:lvl6pPr>
              <a:defRPr/>
            </a:lvl6pPr>
            <a:lvl7pPr>
              <a:defRPr/>
            </a:lvl7pPr>
          </a:lstStyle>
          <a:p>
            <a:pPr lvl="0"/>
            <a:r>
              <a:rPr lang="en-US" dirty="0"/>
              <a:t>Column title</a:t>
            </a:r>
          </a:p>
          <a:p>
            <a:pPr lvl="1"/>
            <a:r>
              <a:rPr lang="en-US" dirty="0"/>
              <a:t>First level bullet</a:t>
            </a:r>
          </a:p>
          <a:p>
            <a:pPr lvl="2"/>
            <a:r>
              <a:rPr lang="en-US" dirty="0"/>
              <a:t>Second level bullet</a:t>
            </a:r>
          </a:p>
          <a:p>
            <a:pPr lvl="3"/>
            <a:r>
              <a:rPr lang="en-US" dirty="0"/>
              <a:t>Third level bullet</a:t>
            </a:r>
          </a:p>
          <a:p>
            <a:pPr lvl="4"/>
            <a:r>
              <a:rPr lang="en-US" dirty="0"/>
              <a:t>Fourth level bullet</a:t>
            </a:r>
          </a:p>
        </p:txBody>
      </p:sp>
      <p:sp>
        <p:nvSpPr>
          <p:cNvPr id="32" name="Rectangle 31">
            <a:extLst>
              <a:ext uri="{FF2B5EF4-FFF2-40B4-BE49-F238E27FC236}">
                <a16:creationId xmlns:a16="http://schemas.microsoft.com/office/drawing/2014/main" id="{74429A07-502D-3948-9527-D4DF556A7E04}"/>
              </a:ext>
            </a:extLst>
          </p:cNvPr>
          <p:cNvSpPr/>
          <p:nvPr/>
        </p:nvSpPr>
        <p:spPr>
          <a:xfrm>
            <a:off x="8328581" y="1559708"/>
            <a:ext cx="3323666" cy="4140000"/>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Text Placeholder 9">
            <a:extLst>
              <a:ext uri="{FF2B5EF4-FFF2-40B4-BE49-F238E27FC236}">
                <a16:creationId xmlns:a16="http://schemas.microsoft.com/office/drawing/2014/main" id="{3A89C90E-125C-A44B-AA42-90411DE5650C}"/>
              </a:ext>
            </a:extLst>
          </p:cNvPr>
          <p:cNvSpPr>
            <a:spLocks noGrp="1"/>
          </p:cNvSpPr>
          <p:nvPr>
            <p:ph type="body" sz="quarter" idx="29" hasCustomPrompt="1"/>
          </p:nvPr>
        </p:nvSpPr>
        <p:spPr>
          <a:xfrm>
            <a:off x="8688675" y="1919708"/>
            <a:ext cx="2603478"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1450">
              <a:buFont typeface="Arial" panose="020B0604020202020204" pitchFamily="34" charset="0"/>
              <a:buChar char="•"/>
              <a:defRPr/>
            </a:lvl4pPr>
            <a:lvl5pPr marL="691200" indent="-171450">
              <a:buFont typeface="Cambria" panose="02040503050406030204" pitchFamily="18" charset="0"/>
              <a:buChar char="⎼"/>
              <a:defRPr/>
            </a:lvl5pPr>
            <a:lvl6pPr>
              <a:defRPr/>
            </a:lvl6pPr>
            <a:lvl7pPr>
              <a:defRPr/>
            </a:lvl7pPr>
          </a:lstStyle>
          <a:p>
            <a:pPr lvl="0"/>
            <a:r>
              <a:rPr lang="en-US" dirty="0"/>
              <a:t>Column title</a:t>
            </a:r>
          </a:p>
          <a:p>
            <a:pPr lvl="1"/>
            <a:r>
              <a:rPr lang="en-US" dirty="0"/>
              <a:t>First level bullet</a:t>
            </a:r>
          </a:p>
          <a:p>
            <a:pPr lvl="2"/>
            <a:r>
              <a:rPr lang="en-US" dirty="0"/>
              <a:t>Second level bullet</a:t>
            </a:r>
          </a:p>
          <a:p>
            <a:pPr lvl="3"/>
            <a:r>
              <a:rPr lang="en-US" dirty="0"/>
              <a:t>Third level bullet</a:t>
            </a:r>
          </a:p>
          <a:p>
            <a:pPr lvl="4"/>
            <a:r>
              <a:rPr lang="en-US" dirty="0"/>
              <a:t>Fourth level bullet</a:t>
            </a:r>
          </a:p>
        </p:txBody>
      </p:sp>
      <p:sp>
        <p:nvSpPr>
          <p:cNvPr id="6" name="Slide Number Placeholder 5">
            <a:extLst>
              <a:ext uri="{FF2B5EF4-FFF2-40B4-BE49-F238E27FC236}">
                <a16:creationId xmlns:a16="http://schemas.microsoft.com/office/drawing/2014/main" id="{625F275D-2589-904B-BE36-F01CDBD11855}"/>
              </a:ext>
            </a:extLst>
          </p:cNvPr>
          <p:cNvSpPr>
            <a:spLocks noGrp="1"/>
          </p:cNvSpPr>
          <p:nvPr>
            <p:ph type="sldNum" sz="quarter" idx="32"/>
          </p:nvPr>
        </p:nvSpPr>
        <p:spPr/>
        <p:txBody>
          <a:bodyPr/>
          <a:lstStyle/>
          <a:p>
            <a:fld id="{A70EDCF1-AF7E-4218-89EC-AA490157F27C}" type="slidenum">
              <a:rPr lang="en-US" smtClean="0"/>
              <a:t>‹Nº›</a:t>
            </a:fld>
            <a:endParaRPr lang="en-US"/>
          </a:p>
        </p:txBody>
      </p:sp>
      <p:sp>
        <p:nvSpPr>
          <p:cNvPr id="7" name="Title 6">
            <a:extLst>
              <a:ext uri="{FF2B5EF4-FFF2-40B4-BE49-F238E27FC236}">
                <a16:creationId xmlns:a16="http://schemas.microsoft.com/office/drawing/2014/main" id="{5EC357CB-636E-5B47-9191-FFB6E2696BEC}"/>
              </a:ext>
            </a:extLst>
          </p:cNvPr>
          <p:cNvSpPr>
            <a:spLocks noGrp="1"/>
          </p:cNvSpPr>
          <p:nvPr>
            <p:ph type="title" hasCustomPrompt="1"/>
          </p:nvPr>
        </p:nvSpPr>
        <p:spPr/>
        <p:txBody>
          <a:bodyPr/>
          <a:lstStyle>
            <a:lvl1pPr>
              <a:defRPr>
                <a:solidFill>
                  <a:schemeClr val="bg1"/>
                </a:solidFill>
              </a:defRPr>
            </a:lvl1pPr>
          </a:lstStyle>
          <a:p>
            <a:r>
              <a:rPr lang="en-US" dirty="0"/>
              <a:t>Slide title</a:t>
            </a:r>
          </a:p>
        </p:txBody>
      </p:sp>
      <p:sp>
        <p:nvSpPr>
          <p:cNvPr id="19" name="Picture Placeholder 8">
            <a:extLst>
              <a:ext uri="{FF2B5EF4-FFF2-40B4-BE49-F238E27FC236}">
                <a16:creationId xmlns:a16="http://schemas.microsoft.com/office/drawing/2014/main" id="{13303FB7-9567-9647-82B4-0C8802B91CA7}"/>
              </a:ext>
            </a:extLst>
          </p:cNvPr>
          <p:cNvSpPr>
            <a:spLocks noGrp="1"/>
          </p:cNvSpPr>
          <p:nvPr>
            <p:ph type="pic" sz="quarter" idx="39" hasCustomPrompt="1"/>
          </p:nvPr>
        </p:nvSpPr>
        <p:spPr>
          <a:xfrm>
            <a:off x="539752" y="4079708"/>
            <a:ext cx="332366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0" name="Picture Placeholder 8">
            <a:extLst>
              <a:ext uri="{FF2B5EF4-FFF2-40B4-BE49-F238E27FC236}">
                <a16:creationId xmlns:a16="http://schemas.microsoft.com/office/drawing/2014/main" id="{B11381AE-B2E7-0E4E-9072-E06F2D0B3C81}"/>
              </a:ext>
            </a:extLst>
          </p:cNvPr>
          <p:cNvSpPr>
            <a:spLocks noGrp="1"/>
          </p:cNvSpPr>
          <p:nvPr>
            <p:ph type="pic" sz="quarter" idx="40" hasCustomPrompt="1"/>
          </p:nvPr>
        </p:nvSpPr>
        <p:spPr>
          <a:xfrm>
            <a:off x="4434166" y="4079708"/>
            <a:ext cx="332366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1" name="Picture Placeholder 8">
            <a:extLst>
              <a:ext uri="{FF2B5EF4-FFF2-40B4-BE49-F238E27FC236}">
                <a16:creationId xmlns:a16="http://schemas.microsoft.com/office/drawing/2014/main" id="{4BD9830B-53D8-1546-A0D1-35B0865538D0}"/>
              </a:ext>
            </a:extLst>
          </p:cNvPr>
          <p:cNvSpPr>
            <a:spLocks noGrp="1"/>
          </p:cNvSpPr>
          <p:nvPr>
            <p:ph type="pic" sz="quarter" idx="41" hasCustomPrompt="1"/>
          </p:nvPr>
        </p:nvSpPr>
        <p:spPr>
          <a:xfrm>
            <a:off x="8328581" y="4079708"/>
            <a:ext cx="332366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pic>
        <p:nvPicPr>
          <p:cNvPr id="17" name="Picture 16">
            <a:extLst>
              <a:ext uri="{FF2B5EF4-FFF2-40B4-BE49-F238E27FC236}">
                <a16:creationId xmlns:a16="http://schemas.microsoft.com/office/drawing/2014/main" id="{3955B511-C2FD-4A14-808B-672F0A5159D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822970" y="6193899"/>
            <a:ext cx="1829276" cy="287748"/>
          </a:xfrm>
          <a:prstGeom prst="rect">
            <a:avLst/>
          </a:prstGeom>
        </p:spPr>
      </p:pic>
      <p:sp>
        <p:nvSpPr>
          <p:cNvPr id="2" name="Footer Placeholder 1">
            <a:extLst>
              <a:ext uri="{FF2B5EF4-FFF2-40B4-BE49-F238E27FC236}">
                <a16:creationId xmlns:a16="http://schemas.microsoft.com/office/drawing/2014/main" id="{9ED00C6D-56F2-4000-8CEE-308C982F89CD}"/>
              </a:ext>
            </a:extLst>
          </p:cNvPr>
          <p:cNvSpPr>
            <a:spLocks noGrp="1"/>
          </p:cNvSpPr>
          <p:nvPr>
            <p:ph type="ftr" sz="quarter" idx="42"/>
          </p:nvPr>
        </p:nvSpPr>
        <p:spPr/>
        <p:txBody>
          <a:bodyPr/>
          <a:lstStyle/>
          <a:p>
            <a:endParaRPr lang="en-US"/>
          </a:p>
        </p:txBody>
      </p:sp>
    </p:spTree>
    <p:extLst>
      <p:ext uri="{BB962C8B-B14F-4D97-AF65-F5344CB8AC3E}">
        <p14:creationId xmlns:p14="http://schemas.microsoft.com/office/powerpoint/2010/main" val="2430933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column text with core shape">
    <p:bg>
      <p:bgPr>
        <a:solidFill>
          <a:schemeClr val="tx2"/>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C598C8F-C25D-C641-BD03-5DEDE9897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62934"/>
            <a:ext cx="12192000" cy="5002497"/>
          </a:xfrm>
          <a:prstGeom prst="rect">
            <a:avLst/>
          </a:prstGeom>
        </p:spPr>
      </p:pic>
      <p:sp>
        <p:nvSpPr>
          <p:cNvPr id="21" name="Rectangle 20">
            <a:extLst>
              <a:ext uri="{FF2B5EF4-FFF2-40B4-BE49-F238E27FC236}">
                <a16:creationId xmlns:a16="http://schemas.microsoft.com/office/drawing/2014/main" id="{908E38B3-4D2A-324C-9ACD-F98EC811E0BF}"/>
              </a:ext>
            </a:extLst>
          </p:cNvPr>
          <p:cNvSpPr/>
          <p:nvPr/>
        </p:nvSpPr>
        <p:spPr>
          <a:xfrm>
            <a:off x="539753" y="1559708"/>
            <a:ext cx="2596276" cy="4140000"/>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 Placeholder 9">
            <a:extLst>
              <a:ext uri="{FF2B5EF4-FFF2-40B4-BE49-F238E27FC236}">
                <a16:creationId xmlns:a16="http://schemas.microsoft.com/office/drawing/2014/main" id="{F1BDE0BE-5C37-F340-A4E7-B60B58069CCB}"/>
              </a:ext>
            </a:extLst>
          </p:cNvPr>
          <p:cNvSpPr>
            <a:spLocks noGrp="1"/>
          </p:cNvSpPr>
          <p:nvPr>
            <p:ph type="body" sz="quarter" idx="29" hasCustomPrompt="1"/>
          </p:nvPr>
        </p:nvSpPr>
        <p:spPr>
          <a:xfrm>
            <a:off x="899846" y="1919708"/>
            <a:ext cx="1876089"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2800">
              <a:buFont typeface="Arial" panose="020B0604020202020204" pitchFamily="34" charset="0"/>
              <a:buChar char="•"/>
              <a:defRPr/>
            </a:lvl4pPr>
            <a:lvl5pPr marL="691200" indent="-171450">
              <a:buFont typeface="Cambria" panose="02040503050406030204" pitchFamily="18" charset="0"/>
              <a:buChar char="⎼"/>
              <a:defRPr/>
            </a:lvl5pPr>
            <a:lvl6pPr>
              <a:defRPr/>
            </a:lvl6pPr>
            <a:lvl7pPr>
              <a:defRPr/>
            </a:lvl7pPr>
          </a:lstStyle>
          <a:p>
            <a:pPr lvl="0"/>
            <a:r>
              <a:rPr lang="en-US" dirty="0"/>
              <a:t>Column title</a:t>
            </a:r>
          </a:p>
          <a:p>
            <a:pPr lvl="1"/>
            <a:r>
              <a:rPr lang="en-US" dirty="0"/>
              <a:t>First level bullet</a:t>
            </a:r>
          </a:p>
          <a:p>
            <a:pPr lvl="2"/>
            <a:r>
              <a:rPr lang="en-US" dirty="0"/>
              <a:t>Second level</a:t>
            </a:r>
          </a:p>
          <a:p>
            <a:pPr lvl="3"/>
            <a:r>
              <a:rPr lang="en-US" dirty="0"/>
              <a:t>Third level</a:t>
            </a:r>
          </a:p>
          <a:p>
            <a:pPr lvl="4"/>
            <a:r>
              <a:rPr lang="en-US" dirty="0"/>
              <a:t>Fourth level</a:t>
            </a:r>
          </a:p>
        </p:txBody>
      </p:sp>
      <p:sp>
        <p:nvSpPr>
          <p:cNvPr id="26" name="Rectangle 25">
            <a:extLst>
              <a:ext uri="{FF2B5EF4-FFF2-40B4-BE49-F238E27FC236}">
                <a16:creationId xmlns:a16="http://schemas.microsoft.com/office/drawing/2014/main" id="{8FBAD370-0604-CE4C-96B7-49708BA90F9E}"/>
              </a:ext>
            </a:extLst>
          </p:cNvPr>
          <p:cNvSpPr/>
          <p:nvPr/>
        </p:nvSpPr>
        <p:spPr>
          <a:xfrm>
            <a:off x="3378492" y="1559708"/>
            <a:ext cx="2596276" cy="4140000"/>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37">
            <a:extLst>
              <a:ext uri="{FF2B5EF4-FFF2-40B4-BE49-F238E27FC236}">
                <a16:creationId xmlns:a16="http://schemas.microsoft.com/office/drawing/2014/main" id="{EA42945D-3A83-A441-A0C8-32A8BB048ABA}"/>
              </a:ext>
            </a:extLst>
          </p:cNvPr>
          <p:cNvSpPr/>
          <p:nvPr/>
        </p:nvSpPr>
        <p:spPr>
          <a:xfrm>
            <a:off x="6217231" y="1559708"/>
            <a:ext cx="2596276" cy="4140000"/>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Rectangle 40">
            <a:extLst>
              <a:ext uri="{FF2B5EF4-FFF2-40B4-BE49-F238E27FC236}">
                <a16:creationId xmlns:a16="http://schemas.microsoft.com/office/drawing/2014/main" id="{758C1BDF-EF25-CA42-9F2D-7019E1CB2A4F}"/>
              </a:ext>
            </a:extLst>
          </p:cNvPr>
          <p:cNvSpPr/>
          <p:nvPr/>
        </p:nvSpPr>
        <p:spPr>
          <a:xfrm>
            <a:off x="9055970" y="1559708"/>
            <a:ext cx="2596276" cy="4140000"/>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a:extLst>
              <a:ext uri="{FF2B5EF4-FFF2-40B4-BE49-F238E27FC236}">
                <a16:creationId xmlns:a16="http://schemas.microsoft.com/office/drawing/2014/main" id="{8627FB02-43BA-1245-86BD-D01B72AFD9E3}"/>
              </a:ext>
            </a:extLst>
          </p:cNvPr>
          <p:cNvSpPr>
            <a:spLocks noGrp="1"/>
          </p:cNvSpPr>
          <p:nvPr>
            <p:ph type="sldNum" sz="quarter" idx="38"/>
          </p:nvPr>
        </p:nvSpPr>
        <p:spPr/>
        <p:txBody>
          <a:bodyPr/>
          <a:lstStyle/>
          <a:p>
            <a:fld id="{A70EDCF1-AF7E-4218-89EC-AA490157F27C}" type="slidenum">
              <a:rPr lang="en-US" smtClean="0"/>
              <a:t>‹Nº›</a:t>
            </a:fld>
            <a:endParaRPr lang="en-US"/>
          </a:p>
        </p:txBody>
      </p:sp>
      <p:sp>
        <p:nvSpPr>
          <p:cNvPr id="7" name="Title 6">
            <a:extLst>
              <a:ext uri="{FF2B5EF4-FFF2-40B4-BE49-F238E27FC236}">
                <a16:creationId xmlns:a16="http://schemas.microsoft.com/office/drawing/2014/main" id="{CF43E1D9-2D79-DD48-A617-D84BD2086AAF}"/>
              </a:ext>
            </a:extLst>
          </p:cNvPr>
          <p:cNvSpPr>
            <a:spLocks noGrp="1"/>
          </p:cNvSpPr>
          <p:nvPr>
            <p:ph type="title" hasCustomPrompt="1"/>
          </p:nvPr>
        </p:nvSpPr>
        <p:spPr/>
        <p:txBody>
          <a:bodyPr/>
          <a:lstStyle>
            <a:lvl1pPr>
              <a:defRPr>
                <a:solidFill>
                  <a:schemeClr val="bg1"/>
                </a:solidFill>
              </a:defRPr>
            </a:lvl1pPr>
          </a:lstStyle>
          <a:p>
            <a:r>
              <a:rPr lang="en-US" dirty="0"/>
              <a:t>Slide title</a:t>
            </a:r>
          </a:p>
        </p:txBody>
      </p:sp>
      <p:sp>
        <p:nvSpPr>
          <p:cNvPr id="22" name="Picture Placeholder 8">
            <a:extLst>
              <a:ext uri="{FF2B5EF4-FFF2-40B4-BE49-F238E27FC236}">
                <a16:creationId xmlns:a16="http://schemas.microsoft.com/office/drawing/2014/main" id="{C9CA13CB-8C00-CD4B-9D40-FC08F3139DFC}"/>
              </a:ext>
            </a:extLst>
          </p:cNvPr>
          <p:cNvSpPr>
            <a:spLocks noGrp="1"/>
          </p:cNvSpPr>
          <p:nvPr>
            <p:ph type="pic" sz="quarter" idx="39" hasCustomPrompt="1"/>
          </p:nvPr>
        </p:nvSpPr>
        <p:spPr>
          <a:xfrm>
            <a:off x="539753" y="4079708"/>
            <a:ext cx="259627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3" name="Picture Placeholder 8">
            <a:extLst>
              <a:ext uri="{FF2B5EF4-FFF2-40B4-BE49-F238E27FC236}">
                <a16:creationId xmlns:a16="http://schemas.microsoft.com/office/drawing/2014/main" id="{C79B3082-2575-CD4D-82FD-060E52F346B3}"/>
              </a:ext>
            </a:extLst>
          </p:cNvPr>
          <p:cNvSpPr>
            <a:spLocks noGrp="1"/>
          </p:cNvSpPr>
          <p:nvPr>
            <p:ph type="pic" sz="quarter" idx="40" hasCustomPrompt="1"/>
          </p:nvPr>
        </p:nvSpPr>
        <p:spPr>
          <a:xfrm>
            <a:off x="3378492" y="4079708"/>
            <a:ext cx="259627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7" name="Picture Placeholder 8">
            <a:extLst>
              <a:ext uri="{FF2B5EF4-FFF2-40B4-BE49-F238E27FC236}">
                <a16:creationId xmlns:a16="http://schemas.microsoft.com/office/drawing/2014/main" id="{A6EA296C-0208-1642-BD53-F255A6B23F27}"/>
              </a:ext>
            </a:extLst>
          </p:cNvPr>
          <p:cNvSpPr>
            <a:spLocks noGrp="1"/>
          </p:cNvSpPr>
          <p:nvPr>
            <p:ph type="pic" sz="quarter" idx="41" hasCustomPrompt="1"/>
          </p:nvPr>
        </p:nvSpPr>
        <p:spPr>
          <a:xfrm>
            <a:off x="6217231" y="4079708"/>
            <a:ext cx="259627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30" name="Picture Placeholder 8">
            <a:extLst>
              <a:ext uri="{FF2B5EF4-FFF2-40B4-BE49-F238E27FC236}">
                <a16:creationId xmlns:a16="http://schemas.microsoft.com/office/drawing/2014/main" id="{F29F929B-85D7-214E-B664-982C585CBF41}"/>
              </a:ext>
            </a:extLst>
          </p:cNvPr>
          <p:cNvSpPr>
            <a:spLocks noGrp="1"/>
          </p:cNvSpPr>
          <p:nvPr>
            <p:ph type="pic" sz="quarter" idx="42" hasCustomPrompt="1"/>
          </p:nvPr>
        </p:nvSpPr>
        <p:spPr>
          <a:xfrm>
            <a:off x="9055970" y="4079708"/>
            <a:ext cx="259627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pic>
        <p:nvPicPr>
          <p:cNvPr id="19" name="Picture 18">
            <a:extLst>
              <a:ext uri="{FF2B5EF4-FFF2-40B4-BE49-F238E27FC236}">
                <a16:creationId xmlns:a16="http://schemas.microsoft.com/office/drawing/2014/main" id="{2F76F70A-CD3C-474D-B3A5-5BB902661FA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822970" y="6193899"/>
            <a:ext cx="1829276" cy="287748"/>
          </a:xfrm>
          <a:prstGeom prst="rect">
            <a:avLst/>
          </a:prstGeom>
        </p:spPr>
      </p:pic>
      <p:sp>
        <p:nvSpPr>
          <p:cNvPr id="2" name="Footer Placeholder 1">
            <a:extLst>
              <a:ext uri="{FF2B5EF4-FFF2-40B4-BE49-F238E27FC236}">
                <a16:creationId xmlns:a16="http://schemas.microsoft.com/office/drawing/2014/main" id="{53ADA790-34AA-4AD5-AE1A-C56B11D383B5}"/>
              </a:ext>
            </a:extLst>
          </p:cNvPr>
          <p:cNvSpPr>
            <a:spLocks noGrp="1"/>
          </p:cNvSpPr>
          <p:nvPr>
            <p:ph type="ftr" sz="quarter" idx="43"/>
          </p:nvPr>
        </p:nvSpPr>
        <p:spPr/>
        <p:txBody>
          <a:bodyPr/>
          <a:lstStyle/>
          <a:p>
            <a:endParaRPr lang="en-US"/>
          </a:p>
        </p:txBody>
      </p:sp>
      <p:sp>
        <p:nvSpPr>
          <p:cNvPr id="32" name="Text Placeholder 9">
            <a:extLst>
              <a:ext uri="{FF2B5EF4-FFF2-40B4-BE49-F238E27FC236}">
                <a16:creationId xmlns:a16="http://schemas.microsoft.com/office/drawing/2014/main" id="{292802BC-5586-DC4F-8C9A-66962199AAB7}"/>
              </a:ext>
            </a:extLst>
          </p:cNvPr>
          <p:cNvSpPr>
            <a:spLocks noGrp="1"/>
          </p:cNvSpPr>
          <p:nvPr>
            <p:ph type="body" sz="quarter" idx="44" hasCustomPrompt="1"/>
          </p:nvPr>
        </p:nvSpPr>
        <p:spPr>
          <a:xfrm>
            <a:off x="3736550" y="1919708"/>
            <a:ext cx="1876089"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2800">
              <a:buFont typeface="Arial" panose="020B0604020202020204" pitchFamily="34" charset="0"/>
              <a:buChar char="•"/>
              <a:defRPr/>
            </a:lvl4pPr>
            <a:lvl5pPr marL="691200" indent="-171450">
              <a:buFont typeface="Cambria" panose="02040503050406030204" pitchFamily="18" charset="0"/>
              <a:buChar char="⎼"/>
              <a:defRPr/>
            </a:lvl5pPr>
            <a:lvl6pPr>
              <a:defRPr/>
            </a:lvl6pPr>
            <a:lvl7pPr>
              <a:defRPr/>
            </a:lvl7pPr>
          </a:lstStyle>
          <a:p>
            <a:pPr lvl="0"/>
            <a:r>
              <a:rPr lang="en-US" dirty="0"/>
              <a:t>Column title</a:t>
            </a:r>
          </a:p>
          <a:p>
            <a:pPr lvl="1"/>
            <a:r>
              <a:rPr lang="en-US" dirty="0"/>
              <a:t>First level bullet</a:t>
            </a:r>
          </a:p>
          <a:p>
            <a:pPr lvl="2"/>
            <a:r>
              <a:rPr lang="en-US" dirty="0"/>
              <a:t>Second level</a:t>
            </a:r>
          </a:p>
          <a:p>
            <a:pPr lvl="3"/>
            <a:r>
              <a:rPr lang="en-US" dirty="0"/>
              <a:t>Third level</a:t>
            </a:r>
          </a:p>
          <a:p>
            <a:pPr lvl="4"/>
            <a:r>
              <a:rPr lang="en-US" dirty="0"/>
              <a:t>Fourth level</a:t>
            </a:r>
          </a:p>
        </p:txBody>
      </p:sp>
      <p:sp>
        <p:nvSpPr>
          <p:cNvPr id="33" name="Text Placeholder 9">
            <a:extLst>
              <a:ext uri="{FF2B5EF4-FFF2-40B4-BE49-F238E27FC236}">
                <a16:creationId xmlns:a16="http://schemas.microsoft.com/office/drawing/2014/main" id="{021D97E4-4F7C-D14C-8A1B-26495913D8A6}"/>
              </a:ext>
            </a:extLst>
          </p:cNvPr>
          <p:cNvSpPr>
            <a:spLocks noGrp="1"/>
          </p:cNvSpPr>
          <p:nvPr>
            <p:ph type="body" sz="quarter" idx="45" hasCustomPrompt="1"/>
          </p:nvPr>
        </p:nvSpPr>
        <p:spPr>
          <a:xfrm>
            <a:off x="6586509" y="1919708"/>
            <a:ext cx="1876089"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2800">
              <a:buFont typeface="Arial" panose="020B0604020202020204" pitchFamily="34" charset="0"/>
              <a:buChar char="•"/>
              <a:defRPr/>
            </a:lvl4pPr>
            <a:lvl5pPr marL="691200" indent="-171450">
              <a:buFont typeface="Cambria" panose="02040503050406030204" pitchFamily="18" charset="0"/>
              <a:buChar char="⎼"/>
              <a:defRPr/>
            </a:lvl5pPr>
            <a:lvl6pPr>
              <a:defRPr/>
            </a:lvl6pPr>
            <a:lvl7pPr>
              <a:defRPr/>
            </a:lvl7pPr>
          </a:lstStyle>
          <a:p>
            <a:pPr lvl="0"/>
            <a:r>
              <a:rPr lang="en-US" dirty="0"/>
              <a:t>Column title</a:t>
            </a:r>
          </a:p>
          <a:p>
            <a:pPr lvl="1"/>
            <a:r>
              <a:rPr lang="en-US" dirty="0"/>
              <a:t>First level bullet</a:t>
            </a:r>
          </a:p>
          <a:p>
            <a:pPr lvl="2"/>
            <a:r>
              <a:rPr lang="en-US" dirty="0"/>
              <a:t>Second level</a:t>
            </a:r>
          </a:p>
          <a:p>
            <a:pPr lvl="3"/>
            <a:r>
              <a:rPr lang="en-US" dirty="0"/>
              <a:t>Third level</a:t>
            </a:r>
          </a:p>
          <a:p>
            <a:pPr lvl="4"/>
            <a:r>
              <a:rPr lang="en-US" dirty="0"/>
              <a:t>Fourth level</a:t>
            </a:r>
          </a:p>
        </p:txBody>
      </p:sp>
      <p:sp>
        <p:nvSpPr>
          <p:cNvPr id="34" name="Text Placeholder 9">
            <a:extLst>
              <a:ext uri="{FF2B5EF4-FFF2-40B4-BE49-F238E27FC236}">
                <a16:creationId xmlns:a16="http://schemas.microsoft.com/office/drawing/2014/main" id="{18B00457-CC8C-BD40-A4A0-46EEE361A9D0}"/>
              </a:ext>
            </a:extLst>
          </p:cNvPr>
          <p:cNvSpPr>
            <a:spLocks noGrp="1"/>
          </p:cNvSpPr>
          <p:nvPr>
            <p:ph type="body" sz="quarter" idx="46" hasCustomPrompt="1"/>
          </p:nvPr>
        </p:nvSpPr>
        <p:spPr>
          <a:xfrm>
            <a:off x="9423213" y="1919708"/>
            <a:ext cx="1876089"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2800">
              <a:buFont typeface="Arial" panose="020B0604020202020204" pitchFamily="34" charset="0"/>
              <a:buChar char="•"/>
              <a:defRPr/>
            </a:lvl4pPr>
            <a:lvl5pPr marL="691200" indent="-171450">
              <a:buFont typeface="Cambria" panose="02040503050406030204" pitchFamily="18" charset="0"/>
              <a:buChar char="⎼"/>
              <a:defRPr/>
            </a:lvl5pPr>
            <a:lvl6pPr>
              <a:defRPr/>
            </a:lvl6pPr>
            <a:lvl7pPr>
              <a:defRPr/>
            </a:lvl7pPr>
          </a:lstStyle>
          <a:p>
            <a:pPr lvl="0"/>
            <a:r>
              <a:rPr lang="en-US" dirty="0"/>
              <a:t>Column title</a:t>
            </a:r>
          </a:p>
          <a:p>
            <a:pPr lvl="1"/>
            <a:r>
              <a:rPr lang="en-US" dirty="0"/>
              <a:t>First level bullet</a:t>
            </a:r>
          </a:p>
          <a:p>
            <a:pPr lvl="2"/>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994173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eatured produc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B81CF5-1AFE-234F-84AB-744A22E7AB58}"/>
              </a:ext>
            </a:extLst>
          </p:cNvPr>
          <p:cNvSpPr>
            <a:spLocks noGrp="1"/>
          </p:cNvSpPr>
          <p:nvPr>
            <p:ph type="sldNum" sz="quarter" idx="11"/>
          </p:nvPr>
        </p:nvSpPr>
        <p:spPr/>
        <p:txBody>
          <a:bodyPr/>
          <a:lstStyle/>
          <a:p>
            <a:fld id="{A70EDCF1-AF7E-4218-89EC-AA490157F27C}" type="slidenum">
              <a:rPr lang="en-US" smtClean="0"/>
              <a:t>‹Nº›</a:t>
            </a:fld>
            <a:endParaRPr lang="en-US"/>
          </a:p>
        </p:txBody>
      </p:sp>
      <p:sp>
        <p:nvSpPr>
          <p:cNvPr id="5" name="Text Placeholder 9">
            <a:extLst>
              <a:ext uri="{FF2B5EF4-FFF2-40B4-BE49-F238E27FC236}">
                <a16:creationId xmlns:a16="http://schemas.microsoft.com/office/drawing/2014/main" id="{705C9339-FC05-ED49-BF74-66C53345D1E3}"/>
              </a:ext>
            </a:extLst>
          </p:cNvPr>
          <p:cNvSpPr>
            <a:spLocks noGrp="1"/>
          </p:cNvSpPr>
          <p:nvPr>
            <p:ph type="body" sz="quarter" idx="14" hasCustomPrompt="1"/>
          </p:nvPr>
        </p:nvSpPr>
        <p:spPr>
          <a:xfrm>
            <a:off x="540141" y="1558799"/>
            <a:ext cx="5761500"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7" name="Title 6">
            <a:extLst>
              <a:ext uri="{FF2B5EF4-FFF2-40B4-BE49-F238E27FC236}">
                <a16:creationId xmlns:a16="http://schemas.microsoft.com/office/drawing/2014/main" id="{51AB26CE-9663-6D4C-9A82-80F5A0ACC64E}"/>
              </a:ext>
            </a:extLst>
          </p:cNvPr>
          <p:cNvSpPr>
            <a:spLocks noGrp="1"/>
          </p:cNvSpPr>
          <p:nvPr>
            <p:ph type="title" hasCustomPrompt="1"/>
          </p:nvPr>
        </p:nvSpPr>
        <p:spPr>
          <a:xfrm>
            <a:off x="540141" y="630001"/>
            <a:ext cx="5761500" cy="455509"/>
          </a:xfrm>
        </p:spPr>
        <p:txBody>
          <a:bodyPr/>
          <a:lstStyle>
            <a:lvl1pPr>
              <a:defRPr>
                <a:solidFill>
                  <a:schemeClr val="accent2"/>
                </a:solidFill>
              </a:defRPr>
            </a:lvl1pPr>
          </a:lstStyle>
          <a:p>
            <a:r>
              <a:rPr lang="en-US" dirty="0"/>
              <a:t>Slide title</a:t>
            </a:r>
          </a:p>
        </p:txBody>
      </p:sp>
      <p:sp>
        <p:nvSpPr>
          <p:cNvPr id="9" name="Picture Placeholder 8">
            <a:extLst>
              <a:ext uri="{FF2B5EF4-FFF2-40B4-BE49-F238E27FC236}">
                <a16:creationId xmlns:a16="http://schemas.microsoft.com/office/drawing/2014/main" id="{0053A78D-F952-1740-9FCA-32639CDC2A83}"/>
              </a:ext>
            </a:extLst>
          </p:cNvPr>
          <p:cNvSpPr>
            <a:spLocks noGrp="1"/>
          </p:cNvSpPr>
          <p:nvPr>
            <p:ph type="pic" sz="quarter" idx="37" hasCustomPrompt="1"/>
          </p:nvPr>
        </p:nvSpPr>
        <p:spPr>
          <a:xfrm>
            <a:off x="6841007" y="0"/>
            <a:ext cx="5350993" cy="594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 name="Footer Placeholder 1">
            <a:extLst>
              <a:ext uri="{FF2B5EF4-FFF2-40B4-BE49-F238E27FC236}">
                <a16:creationId xmlns:a16="http://schemas.microsoft.com/office/drawing/2014/main" id="{8EE2D877-8629-48C6-84BC-023F66D0F009}"/>
              </a:ext>
            </a:extLst>
          </p:cNvPr>
          <p:cNvSpPr>
            <a:spLocks noGrp="1"/>
          </p:cNvSpPr>
          <p:nvPr>
            <p:ph type="ftr" sz="quarter" idx="38"/>
          </p:nvPr>
        </p:nvSpPr>
        <p:spPr/>
        <p:txBody>
          <a:bodyPr/>
          <a:lstStyle/>
          <a:p>
            <a:endParaRPr lang="en-US"/>
          </a:p>
        </p:txBody>
      </p:sp>
    </p:spTree>
    <p:extLst>
      <p:ext uri="{BB962C8B-B14F-4D97-AF65-F5344CB8AC3E}">
        <p14:creationId xmlns:p14="http://schemas.microsoft.com/office/powerpoint/2010/main" val="112173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2-column featured product">
    <p:spTree>
      <p:nvGrpSpPr>
        <p:cNvPr id="1" name=""/>
        <p:cNvGrpSpPr/>
        <p:nvPr/>
      </p:nvGrpSpPr>
      <p:grpSpPr>
        <a:xfrm>
          <a:off x="0" y="0"/>
          <a:ext cx="0" cy="0"/>
          <a:chOff x="0" y="0"/>
          <a:chExt cx="0" cy="0"/>
        </a:xfrm>
      </p:grpSpPr>
      <p:sp>
        <p:nvSpPr>
          <p:cNvPr id="16" name="Picture Placeholder 8">
            <a:extLst>
              <a:ext uri="{FF2B5EF4-FFF2-40B4-BE49-F238E27FC236}">
                <a16:creationId xmlns:a16="http://schemas.microsoft.com/office/drawing/2014/main" id="{BF407E25-2EE8-9B4B-A48F-7812170B54D9}"/>
              </a:ext>
            </a:extLst>
          </p:cNvPr>
          <p:cNvSpPr>
            <a:spLocks noGrp="1"/>
          </p:cNvSpPr>
          <p:nvPr>
            <p:ph type="pic" sz="quarter" idx="37" hasCustomPrompt="1"/>
          </p:nvPr>
        </p:nvSpPr>
        <p:spPr>
          <a:xfrm>
            <a:off x="0" y="0"/>
            <a:ext cx="5350993" cy="594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14" name="Text Placeholder 9">
            <a:extLst>
              <a:ext uri="{FF2B5EF4-FFF2-40B4-BE49-F238E27FC236}">
                <a16:creationId xmlns:a16="http://schemas.microsoft.com/office/drawing/2014/main" id="{CB49DE1C-F950-5B42-8EC5-830A24C277C0}"/>
              </a:ext>
            </a:extLst>
          </p:cNvPr>
          <p:cNvSpPr>
            <a:spLocks noGrp="1"/>
          </p:cNvSpPr>
          <p:nvPr>
            <p:ph type="body" sz="quarter" idx="14" hasCustomPrompt="1"/>
          </p:nvPr>
        </p:nvSpPr>
        <p:spPr>
          <a:xfrm>
            <a:off x="5890746" y="1558799"/>
            <a:ext cx="259627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15" name="Text Placeholder 9">
            <a:extLst>
              <a:ext uri="{FF2B5EF4-FFF2-40B4-BE49-F238E27FC236}">
                <a16:creationId xmlns:a16="http://schemas.microsoft.com/office/drawing/2014/main" id="{A0C36BAE-7D3E-9341-A555-48106F418325}"/>
              </a:ext>
            </a:extLst>
          </p:cNvPr>
          <p:cNvSpPr>
            <a:spLocks noGrp="1"/>
          </p:cNvSpPr>
          <p:nvPr>
            <p:ph type="body" sz="quarter" idx="20" hasCustomPrompt="1"/>
          </p:nvPr>
        </p:nvSpPr>
        <p:spPr>
          <a:xfrm>
            <a:off x="9055970" y="1558799"/>
            <a:ext cx="259627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5" name="Slide Number Placeholder 4">
            <a:extLst>
              <a:ext uri="{FF2B5EF4-FFF2-40B4-BE49-F238E27FC236}">
                <a16:creationId xmlns:a16="http://schemas.microsoft.com/office/drawing/2014/main" id="{8CED12A7-8895-0F48-BB2F-D9FF3668E583}"/>
              </a:ext>
            </a:extLst>
          </p:cNvPr>
          <p:cNvSpPr>
            <a:spLocks noGrp="1"/>
          </p:cNvSpPr>
          <p:nvPr>
            <p:ph type="sldNum" sz="quarter" idx="39"/>
          </p:nvPr>
        </p:nvSpPr>
        <p:spPr/>
        <p:txBody>
          <a:bodyPr/>
          <a:lstStyle/>
          <a:p>
            <a:fld id="{A70EDCF1-AF7E-4218-89EC-AA490157F27C}" type="slidenum">
              <a:rPr lang="en-US" smtClean="0"/>
              <a:t>‹Nº›</a:t>
            </a:fld>
            <a:endParaRPr lang="en-US"/>
          </a:p>
        </p:txBody>
      </p:sp>
      <p:sp>
        <p:nvSpPr>
          <p:cNvPr id="7" name="Title 6">
            <a:extLst>
              <a:ext uri="{FF2B5EF4-FFF2-40B4-BE49-F238E27FC236}">
                <a16:creationId xmlns:a16="http://schemas.microsoft.com/office/drawing/2014/main" id="{1AC7CD1A-DFD6-EB4F-BC37-497E4ABCD567}"/>
              </a:ext>
            </a:extLst>
          </p:cNvPr>
          <p:cNvSpPr>
            <a:spLocks noGrp="1"/>
          </p:cNvSpPr>
          <p:nvPr>
            <p:ph type="title" hasCustomPrompt="1"/>
          </p:nvPr>
        </p:nvSpPr>
        <p:spPr>
          <a:xfrm>
            <a:off x="5890746" y="630001"/>
            <a:ext cx="5761888" cy="455509"/>
          </a:xfrm>
        </p:spPr>
        <p:txBody>
          <a:bodyPr/>
          <a:lstStyle>
            <a:lvl1pPr>
              <a:defRPr>
                <a:solidFill>
                  <a:schemeClr val="accent2"/>
                </a:solidFill>
              </a:defRPr>
            </a:lvl1pPr>
          </a:lstStyle>
          <a:p>
            <a:r>
              <a:rPr lang="en-US" dirty="0"/>
              <a:t>Slide title</a:t>
            </a:r>
          </a:p>
        </p:txBody>
      </p:sp>
      <p:pic>
        <p:nvPicPr>
          <p:cNvPr id="9" name="Picture 8">
            <a:extLst>
              <a:ext uri="{FF2B5EF4-FFF2-40B4-BE49-F238E27FC236}">
                <a16:creationId xmlns:a16="http://schemas.microsoft.com/office/drawing/2014/main" id="{8DB0460D-720A-4ED1-B7F4-2C9FC857216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822970" y="6193899"/>
            <a:ext cx="1829276" cy="287748"/>
          </a:xfrm>
          <a:prstGeom prst="rect">
            <a:avLst/>
          </a:prstGeom>
        </p:spPr>
      </p:pic>
      <p:sp>
        <p:nvSpPr>
          <p:cNvPr id="2" name="Footer Placeholder 1">
            <a:extLst>
              <a:ext uri="{FF2B5EF4-FFF2-40B4-BE49-F238E27FC236}">
                <a16:creationId xmlns:a16="http://schemas.microsoft.com/office/drawing/2014/main" id="{8A45D256-961D-4EAB-A6A7-1B64C8E8B414}"/>
              </a:ext>
            </a:extLst>
          </p:cNvPr>
          <p:cNvSpPr>
            <a:spLocks noGrp="1"/>
          </p:cNvSpPr>
          <p:nvPr>
            <p:ph type="ftr" sz="quarter" idx="40"/>
          </p:nvPr>
        </p:nvSpPr>
        <p:spPr/>
        <p:txBody>
          <a:bodyPr/>
          <a:lstStyle/>
          <a:p>
            <a:endParaRPr lang="en-US"/>
          </a:p>
        </p:txBody>
      </p:sp>
    </p:spTree>
    <p:extLst>
      <p:ext uri="{BB962C8B-B14F-4D97-AF65-F5344CB8AC3E}">
        <p14:creationId xmlns:p14="http://schemas.microsoft.com/office/powerpoint/2010/main" val="1174375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accent1"/>
        </a:solidFill>
        <a:effectLst/>
      </p:bgPr>
    </p:bg>
    <p:spTree>
      <p:nvGrpSpPr>
        <p:cNvPr id="1" name=""/>
        <p:cNvGrpSpPr/>
        <p:nvPr/>
      </p:nvGrpSpPr>
      <p:grpSpPr>
        <a:xfrm>
          <a:off x="0" y="0"/>
          <a:ext cx="0" cy="0"/>
          <a:chOff x="0" y="0"/>
          <a:chExt cx="0" cy="0"/>
        </a:xfrm>
      </p:grpSpPr>
      <p:sp>
        <p:nvSpPr>
          <p:cNvPr id="9" name="Freeform 5"/>
          <p:cNvSpPr>
            <a:spLocks/>
          </p:cNvSpPr>
          <p:nvPr/>
        </p:nvSpPr>
        <p:spPr bwMode="auto">
          <a:xfrm>
            <a:off x="0" y="0"/>
            <a:ext cx="12195176" cy="6856412"/>
          </a:xfrm>
          <a:custGeom>
            <a:avLst/>
            <a:gdLst>
              <a:gd name="T0" fmla="*/ 856 w 1281"/>
              <a:gd name="T1" fmla="*/ 16 h 720"/>
              <a:gd name="T2" fmla="*/ 856 w 1281"/>
              <a:gd name="T3" fmla="*/ 0 h 720"/>
              <a:gd name="T4" fmla="*/ 1281 w 1281"/>
              <a:gd name="T5" fmla="*/ 0 h 720"/>
              <a:gd name="T6" fmla="*/ 1281 w 1281"/>
              <a:gd name="T7" fmla="*/ 720 h 720"/>
              <a:gd name="T8" fmla="*/ 1 w 1281"/>
              <a:gd name="T9" fmla="*/ 720 h 720"/>
              <a:gd name="T10" fmla="*/ 0 w 1281"/>
              <a:gd name="T11" fmla="*/ 517 h 720"/>
              <a:gd name="T12" fmla="*/ 681 w 1281"/>
              <a:gd name="T13" fmla="*/ 269 h 720"/>
              <a:gd name="T14" fmla="*/ 856 w 1281"/>
              <a:gd name="T15" fmla="*/ 16 h 7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1" h="720">
                <a:moveTo>
                  <a:pt x="856" y="16"/>
                </a:moveTo>
                <a:cubicBezTo>
                  <a:pt x="856" y="0"/>
                  <a:pt x="856" y="0"/>
                  <a:pt x="856" y="0"/>
                </a:cubicBezTo>
                <a:cubicBezTo>
                  <a:pt x="1281" y="0"/>
                  <a:pt x="1281" y="0"/>
                  <a:pt x="1281" y="0"/>
                </a:cubicBezTo>
                <a:cubicBezTo>
                  <a:pt x="1281" y="720"/>
                  <a:pt x="1281" y="720"/>
                  <a:pt x="1281" y="720"/>
                </a:cubicBezTo>
                <a:cubicBezTo>
                  <a:pt x="1" y="720"/>
                  <a:pt x="1" y="720"/>
                  <a:pt x="1" y="720"/>
                </a:cubicBezTo>
                <a:cubicBezTo>
                  <a:pt x="0" y="517"/>
                  <a:pt x="0" y="517"/>
                  <a:pt x="0" y="517"/>
                </a:cubicBezTo>
                <a:cubicBezTo>
                  <a:pt x="681" y="269"/>
                  <a:pt x="681" y="269"/>
                  <a:pt x="681" y="269"/>
                </a:cubicBezTo>
                <a:cubicBezTo>
                  <a:pt x="784" y="230"/>
                  <a:pt x="856" y="132"/>
                  <a:pt x="856"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CA" sz="1800" dirty="0"/>
          </a:p>
        </p:txBody>
      </p:sp>
      <p:sp>
        <p:nvSpPr>
          <p:cNvPr id="5" name="Slide Number Placeholder 4">
            <a:extLst>
              <a:ext uri="{FF2B5EF4-FFF2-40B4-BE49-F238E27FC236}">
                <a16:creationId xmlns:a16="http://schemas.microsoft.com/office/drawing/2014/main" id="{8CED12A7-8895-0F48-BB2F-D9FF3668E583}"/>
              </a:ext>
            </a:extLst>
          </p:cNvPr>
          <p:cNvSpPr>
            <a:spLocks noGrp="1"/>
          </p:cNvSpPr>
          <p:nvPr>
            <p:ph type="sldNum" sz="quarter" idx="39"/>
          </p:nvPr>
        </p:nvSpPr>
        <p:spPr/>
        <p:txBody>
          <a:bodyPr/>
          <a:lstStyle/>
          <a:p>
            <a:fld id="{A70EDCF1-AF7E-4218-89EC-AA490157F27C}" type="slidenum">
              <a:rPr lang="en-US" smtClean="0"/>
              <a:t>‹Nº›</a:t>
            </a:fld>
            <a:endParaRPr lang="en-US"/>
          </a:p>
        </p:txBody>
      </p:sp>
      <p:sp>
        <p:nvSpPr>
          <p:cNvPr id="7" name="Title 6">
            <a:extLst>
              <a:ext uri="{FF2B5EF4-FFF2-40B4-BE49-F238E27FC236}">
                <a16:creationId xmlns:a16="http://schemas.microsoft.com/office/drawing/2014/main" id="{1AC7CD1A-DFD6-EB4F-BC37-497E4ABCD567}"/>
              </a:ext>
            </a:extLst>
          </p:cNvPr>
          <p:cNvSpPr>
            <a:spLocks noGrp="1"/>
          </p:cNvSpPr>
          <p:nvPr>
            <p:ph type="title" hasCustomPrompt="1"/>
          </p:nvPr>
        </p:nvSpPr>
        <p:spPr>
          <a:xfrm>
            <a:off x="6222539" y="3204522"/>
            <a:ext cx="5429707" cy="455509"/>
          </a:xfrm>
        </p:spPr>
        <p:txBody>
          <a:bodyPr/>
          <a:lstStyle>
            <a:lvl1pPr>
              <a:defRPr/>
            </a:lvl1pPr>
          </a:lstStyle>
          <a:p>
            <a:r>
              <a:rPr lang="en-US" dirty="0"/>
              <a:t>“Quote copy”</a:t>
            </a:r>
          </a:p>
        </p:txBody>
      </p:sp>
      <p:sp>
        <p:nvSpPr>
          <p:cNvPr id="12" name="Text Placeholder 9">
            <a:extLst>
              <a:ext uri="{FF2B5EF4-FFF2-40B4-BE49-F238E27FC236}">
                <a16:creationId xmlns:a16="http://schemas.microsoft.com/office/drawing/2014/main" id="{5ED78CFF-11B0-A249-B69A-83016A099C17}"/>
              </a:ext>
            </a:extLst>
          </p:cNvPr>
          <p:cNvSpPr>
            <a:spLocks noGrp="1"/>
          </p:cNvSpPr>
          <p:nvPr>
            <p:ph type="body" sz="quarter" idx="37" hasCustomPrompt="1"/>
          </p:nvPr>
        </p:nvSpPr>
        <p:spPr>
          <a:xfrm>
            <a:off x="6222539" y="5243290"/>
            <a:ext cx="2596276" cy="455510"/>
          </a:xfrm>
          <a:prstGeom prst="rect">
            <a:avLst/>
          </a:prstGeom>
        </p:spPr>
        <p:txBody>
          <a:bodyPr/>
          <a:lstStyle>
            <a:lvl1pPr marL="0" indent="0">
              <a:buNone/>
              <a:defRPr/>
            </a:lvl1pPr>
            <a:lvl2pPr marL="172800" indent="0" algn="l">
              <a:buNone/>
              <a:defRPr/>
            </a:lvl2pPr>
            <a:lvl3pPr>
              <a:defRPr/>
            </a:lvl3pPr>
          </a:lstStyle>
          <a:p>
            <a:pPr lvl="0"/>
            <a:r>
              <a:rPr lang="en-US" dirty="0"/>
              <a:t>—Author</a:t>
            </a:r>
          </a:p>
        </p:txBody>
      </p:sp>
      <p:sp>
        <p:nvSpPr>
          <p:cNvPr id="8" name="AutoShape 3"/>
          <p:cNvSpPr>
            <a:spLocks noChangeAspect="1" noChangeArrowheads="1" noTextEdit="1"/>
          </p:cNvSpPr>
          <p:nvPr/>
        </p:nvSpPr>
        <p:spPr bwMode="auto">
          <a:xfrm>
            <a:off x="0" y="1588"/>
            <a:ext cx="12195176"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sz="1800"/>
          </a:p>
        </p:txBody>
      </p:sp>
      <p:pic>
        <p:nvPicPr>
          <p:cNvPr id="10" name="Picture 9">
            <a:extLst>
              <a:ext uri="{FF2B5EF4-FFF2-40B4-BE49-F238E27FC236}">
                <a16:creationId xmlns:a16="http://schemas.microsoft.com/office/drawing/2014/main" id="{D02731E3-ECB2-4427-8402-65A25929712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822970" y="6193899"/>
            <a:ext cx="1829276" cy="287748"/>
          </a:xfrm>
          <a:prstGeom prst="rect">
            <a:avLst/>
          </a:prstGeom>
        </p:spPr>
      </p:pic>
      <p:sp>
        <p:nvSpPr>
          <p:cNvPr id="2" name="Footer Placeholder 1">
            <a:extLst>
              <a:ext uri="{FF2B5EF4-FFF2-40B4-BE49-F238E27FC236}">
                <a16:creationId xmlns:a16="http://schemas.microsoft.com/office/drawing/2014/main" id="{3FC91AC6-DD39-4C81-9B82-89D2198217C8}"/>
              </a:ext>
            </a:extLst>
          </p:cNvPr>
          <p:cNvSpPr>
            <a:spLocks noGrp="1"/>
          </p:cNvSpPr>
          <p:nvPr>
            <p:ph type="ftr" sz="quarter" idx="40"/>
          </p:nvPr>
        </p:nvSpPr>
        <p:spPr/>
        <p:txBody>
          <a:bodyPr/>
          <a:lstStyle/>
          <a:p>
            <a:endParaRPr lang="en-US"/>
          </a:p>
        </p:txBody>
      </p:sp>
    </p:spTree>
    <p:extLst>
      <p:ext uri="{BB962C8B-B14F-4D97-AF65-F5344CB8AC3E}">
        <p14:creationId xmlns:p14="http://schemas.microsoft.com/office/powerpoint/2010/main" val="1899133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core shape">
    <p:bg>
      <p:bgPr>
        <a:solidFill>
          <a:schemeClr val="bg1"/>
        </a:solidFill>
        <a:effectLst/>
      </p:bgPr>
    </p:bg>
    <p:spTree>
      <p:nvGrpSpPr>
        <p:cNvPr id="1" name=""/>
        <p:cNvGrpSpPr/>
        <p:nvPr/>
      </p:nvGrpSpPr>
      <p:grpSpPr>
        <a:xfrm>
          <a:off x="0" y="0"/>
          <a:ext cx="0" cy="0"/>
          <a:chOff x="0" y="0"/>
          <a:chExt cx="0" cy="0"/>
        </a:xfrm>
      </p:grpSpPr>
      <p:sp>
        <p:nvSpPr>
          <p:cNvPr id="5" name="Freeform 5"/>
          <p:cNvSpPr>
            <a:spLocks noChangeAspect="1"/>
          </p:cNvSpPr>
          <p:nvPr/>
        </p:nvSpPr>
        <p:spPr bwMode="auto">
          <a:xfrm>
            <a:off x="0" y="1"/>
            <a:ext cx="12192775" cy="4943027"/>
          </a:xfrm>
          <a:custGeom>
            <a:avLst/>
            <a:gdLst>
              <a:gd name="T0" fmla="*/ 1281 w 1281"/>
              <a:gd name="T1" fmla="*/ 0 h 519"/>
              <a:gd name="T2" fmla="*/ 1281 w 1281"/>
              <a:gd name="T3" fmla="*/ 214 h 519"/>
              <a:gd name="T4" fmla="*/ 544 w 1281"/>
              <a:gd name="T5" fmla="*/ 482 h 519"/>
              <a:gd name="T6" fmla="*/ 544 w 1281"/>
              <a:gd name="T7" fmla="*/ 482 h 519"/>
              <a:gd name="T8" fmla="*/ 340 w 1281"/>
              <a:gd name="T9" fmla="*/ 519 h 519"/>
              <a:gd name="T10" fmla="*/ 0 w 1281"/>
              <a:gd name="T11" fmla="*/ 409 h 519"/>
              <a:gd name="T12" fmla="*/ 0 w 1281"/>
              <a:gd name="T13" fmla="*/ 0 h 519"/>
              <a:gd name="T14" fmla="*/ 1281 w 1281"/>
              <a:gd name="T15" fmla="*/ 0 h 5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1" h="519">
                <a:moveTo>
                  <a:pt x="1281" y="0"/>
                </a:moveTo>
                <a:cubicBezTo>
                  <a:pt x="1281" y="214"/>
                  <a:pt x="1281" y="214"/>
                  <a:pt x="1281" y="214"/>
                </a:cubicBezTo>
                <a:cubicBezTo>
                  <a:pt x="544" y="482"/>
                  <a:pt x="544" y="482"/>
                  <a:pt x="544" y="482"/>
                </a:cubicBezTo>
                <a:cubicBezTo>
                  <a:pt x="544" y="482"/>
                  <a:pt x="544" y="482"/>
                  <a:pt x="544" y="482"/>
                </a:cubicBezTo>
                <a:cubicBezTo>
                  <a:pt x="481" y="506"/>
                  <a:pt x="412" y="519"/>
                  <a:pt x="340" y="519"/>
                </a:cubicBezTo>
                <a:cubicBezTo>
                  <a:pt x="213" y="519"/>
                  <a:pt x="96" y="478"/>
                  <a:pt x="0" y="409"/>
                </a:cubicBezTo>
                <a:cubicBezTo>
                  <a:pt x="0" y="0"/>
                  <a:pt x="0" y="0"/>
                  <a:pt x="0" y="0"/>
                </a:cubicBezTo>
                <a:lnTo>
                  <a:pt x="1281"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CA" sz="1800"/>
          </a:p>
        </p:txBody>
      </p:sp>
      <p:sp>
        <p:nvSpPr>
          <p:cNvPr id="11" name="Text Placeholder 15">
            <a:extLst>
              <a:ext uri="{FF2B5EF4-FFF2-40B4-BE49-F238E27FC236}">
                <a16:creationId xmlns:a16="http://schemas.microsoft.com/office/drawing/2014/main" id="{1CC6CEA8-4389-9D42-B3B2-D9DF469E21EC}"/>
              </a:ext>
            </a:extLst>
          </p:cNvPr>
          <p:cNvSpPr>
            <a:spLocks noGrp="1"/>
          </p:cNvSpPr>
          <p:nvPr>
            <p:ph type="body" sz="quarter" idx="12" hasCustomPrompt="1"/>
          </p:nvPr>
        </p:nvSpPr>
        <p:spPr>
          <a:xfrm>
            <a:off x="539752" y="5327513"/>
            <a:ext cx="11112494" cy="276999"/>
          </a:xfrm>
          <a:prstGeom prst="rect">
            <a:avLst/>
          </a:prstGeom>
        </p:spPr>
        <p:txBody>
          <a:bodyPr>
            <a:spAutoFit/>
          </a:bodyPr>
          <a:lstStyle>
            <a:lvl1pPr marL="0" indent="0">
              <a:buNone/>
              <a:defRPr sz="1800" b="0" i="0">
                <a:solidFill>
                  <a:schemeClr val="accent2"/>
                </a:solidFill>
                <a:latin typeface="+mn-lt"/>
                <a:cs typeface="Poppins" pitchFamily="2" charset="77"/>
              </a:defRPr>
            </a:lvl1pPr>
          </a:lstStyle>
          <a:p>
            <a:pPr lvl="0"/>
            <a:r>
              <a:rPr lang="en-US" dirty="0"/>
              <a:t>Presenter’s name</a:t>
            </a:r>
          </a:p>
        </p:txBody>
      </p:sp>
      <p:sp>
        <p:nvSpPr>
          <p:cNvPr id="15" name="Title 1">
            <a:extLst>
              <a:ext uri="{FF2B5EF4-FFF2-40B4-BE49-F238E27FC236}">
                <a16:creationId xmlns:a16="http://schemas.microsoft.com/office/drawing/2014/main" id="{723D7A19-BD07-0348-9438-F9EA4726B189}"/>
              </a:ext>
            </a:extLst>
          </p:cNvPr>
          <p:cNvSpPr>
            <a:spLocks noGrp="1"/>
          </p:cNvSpPr>
          <p:nvPr>
            <p:ph type="title" hasCustomPrompt="1"/>
          </p:nvPr>
        </p:nvSpPr>
        <p:spPr>
          <a:xfrm>
            <a:off x="539753" y="2107562"/>
            <a:ext cx="7093847" cy="640560"/>
          </a:xfrm>
        </p:spPr>
        <p:txBody>
          <a:bodyPr wrap="square" anchor="b">
            <a:noAutofit/>
          </a:bodyPr>
          <a:lstStyle>
            <a:lvl1pPr marL="0" marR="0" indent="0" algn="l" defTabSz="1218987" rtl="0" eaLnBrk="1" fontAlgn="auto" latinLnBrk="0" hangingPunct="1">
              <a:lnSpc>
                <a:spcPct val="90000"/>
              </a:lnSpc>
              <a:spcBef>
                <a:spcPct val="0"/>
              </a:spcBef>
              <a:spcAft>
                <a:spcPts val="0"/>
              </a:spcAft>
              <a:buClrTx/>
              <a:buSzTx/>
              <a:buFontTx/>
              <a:buNone/>
              <a:tabLst/>
              <a:defRPr sz="4500">
                <a:solidFill>
                  <a:schemeClr val="bg1"/>
                </a:solidFill>
              </a:defRPr>
            </a:lvl1pPr>
          </a:lstStyle>
          <a:p>
            <a:pPr marL="0" marR="0" lvl="0" indent="0" algn="l" defTabSz="1218987" rtl="0" eaLnBrk="1" fontAlgn="auto" latinLnBrk="0" hangingPunct="1">
              <a:lnSpc>
                <a:spcPct val="90000"/>
              </a:lnSpc>
              <a:spcBef>
                <a:spcPct val="0"/>
              </a:spcBef>
              <a:spcAft>
                <a:spcPts val="0"/>
              </a:spcAft>
              <a:buClrTx/>
              <a:buSzTx/>
              <a:buFontTx/>
              <a:buNone/>
              <a:tabLst/>
              <a:defRPr/>
            </a:pPr>
            <a:r>
              <a:rPr lang="en-US" dirty="0"/>
              <a:t>Presentation title</a:t>
            </a:r>
          </a:p>
        </p:txBody>
      </p:sp>
      <p:sp>
        <p:nvSpPr>
          <p:cNvPr id="18" name="Text Placeholder 15">
            <a:extLst>
              <a:ext uri="{FF2B5EF4-FFF2-40B4-BE49-F238E27FC236}">
                <a16:creationId xmlns:a16="http://schemas.microsoft.com/office/drawing/2014/main" id="{71801255-696D-BE4E-92C5-A301266C5731}"/>
              </a:ext>
            </a:extLst>
          </p:cNvPr>
          <p:cNvSpPr>
            <a:spLocks noGrp="1"/>
          </p:cNvSpPr>
          <p:nvPr>
            <p:ph type="body" sz="quarter" idx="11" hasCustomPrompt="1"/>
          </p:nvPr>
        </p:nvSpPr>
        <p:spPr>
          <a:xfrm>
            <a:off x="539753" y="2849943"/>
            <a:ext cx="7093847" cy="369332"/>
          </a:xfrm>
          <a:prstGeom prst="rect">
            <a:avLst/>
          </a:prstGeom>
        </p:spPr>
        <p:txBody>
          <a:bodyPr wrap="square">
            <a:noAutofit/>
          </a:bodyPr>
          <a:lstStyle>
            <a:lvl1pPr marL="0" indent="0">
              <a:buNone/>
              <a:defRPr sz="2400">
                <a:solidFill>
                  <a:schemeClr val="bg1"/>
                </a:solidFill>
              </a:defRPr>
            </a:lvl1pPr>
          </a:lstStyle>
          <a:p>
            <a:pPr lvl="0"/>
            <a:r>
              <a:rPr lang="en-US" dirty="0"/>
              <a:t>Subhead 1</a:t>
            </a:r>
          </a:p>
        </p:txBody>
      </p:sp>
      <p:pic>
        <p:nvPicPr>
          <p:cNvPr id="9" name="Picture 8">
            <a:extLst>
              <a:ext uri="{FF2B5EF4-FFF2-40B4-BE49-F238E27FC236}">
                <a16:creationId xmlns:a16="http://schemas.microsoft.com/office/drawing/2014/main" id="{D54209A5-3A4E-F542-8670-1FA99F11B776}"/>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7633979" y="450001"/>
            <a:ext cx="4016603" cy="631817"/>
          </a:xfrm>
          <a:prstGeom prst="rect">
            <a:avLst/>
          </a:prstGeom>
        </p:spPr>
      </p:pic>
      <p:sp>
        <p:nvSpPr>
          <p:cNvPr id="10" name="Text Placeholder 3">
            <a:extLst>
              <a:ext uri="{FF2B5EF4-FFF2-40B4-BE49-F238E27FC236}">
                <a16:creationId xmlns:a16="http://schemas.microsoft.com/office/drawing/2014/main" id="{B8C76887-76DA-4887-AD03-087C4B1B6EBB}"/>
              </a:ext>
            </a:extLst>
          </p:cNvPr>
          <p:cNvSpPr>
            <a:spLocks noGrp="1"/>
          </p:cNvSpPr>
          <p:nvPr>
            <p:ph type="body" sz="quarter" idx="13" hasCustomPrompt="1"/>
          </p:nvPr>
        </p:nvSpPr>
        <p:spPr>
          <a:xfrm>
            <a:off x="539891" y="6302030"/>
            <a:ext cx="3725245" cy="165100"/>
          </a:xfrm>
          <a:prstGeom prst="rect">
            <a:avLst/>
          </a:prstGeom>
        </p:spPr>
        <p:txBody>
          <a:bodyPr/>
          <a:lstStyle>
            <a:lvl1pPr marL="0" indent="0">
              <a:buNone/>
              <a:defRPr sz="1000">
                <a:latin typeface="+mn-lt"/>
              </a:defRPr>
            </a:lvl1pPr>
          </a:lstStyle>
          <a:p>
            <a:pPr lvl="0"/>
            <a:fld id="{1EA8F998-22C4-4E4D-8F0A-4E45248C6C8A}" type="datetime4">
              <a:rPr lang="en-US" smtClean="0"/>
              <a:t>September 13, 2019</a:t>
            </a:fld>
            <a:endParaRPr lang="en-US" dirty="0"/>
          </a:p>
        </p:txBody>
      </p:sp>
      <p:sp>
        <p:nvSpPr>
          <p:cNvPr id="14" name="TextBox 13">
            <a:extLst>
              <a:ext uri="{FF2B5EF4-FFF2-40B4-BE49-F238E27FC236}">
                <a16:creationId xmlns:a16="http://schemas.microsoft.com/office/drawing/2014/main" id="{D2039BAE-69BD-497E-8E08-4CDDE846284A}"/>
              </a:ext>
            </a:extLst>
          </p:cNvPr>
          <p:cNvSpPr txBox="1"/>
          <p:nvPr/>
        </p:nvSpPr>
        <p:spPr>
          <a:xfrm>
            <a:off x="4455173" y="6068933"/>
            <a:ext cx="7195408" cy="369332"/>
          </a:xfrm>
          <a:prstGeom prst="rect">
            <a:avLst/>
          </a:prstGeom>
          <a:noFill/>
        </p:spPr>
        <p:txBody>
          <a:bodyPr wrap="square" lIns="0" tIns="0" rIns="0" bIns="0" rtlCol="0">
            <a:spAutoFit/>
          </a:bodyPr>
          <a:lstStyle/>
          <a:p>
            <a:r>
              <a:rPr lang="en-US" sz="800" spc="-10" baseline="0" dirty="0">
                <a:solidFill>
                  <a:schemeClr val="accent4"/>
                </a:solidFill>
              </a:rPr>
              <a:t>Copyright 2019 Baker Hughes Company. All rights reserved. The information contained in this document is company confidential and proprietary property of Baker Hughes and its affiliates. It is to be used only for the benefit of Baker Hughes and may not be distributed, transmitted, reproduced, altered, or used for any purpose without the express written consent of Baker Hughes.</a:t>
            </a:r>
          </a:p>
        </p:txBody>
      </p:sp>
    </p:spTree>
    <p:extLst>
      <p:ext uri="{BB962C8B-B14F-4D97-AF65-F5344CB8AC3E}">
        <p14:creationId xmlns:p14="http://schemas.microsoft.com/office/powerpoint/2010/main" val="4211245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81E25B-98F4-E34E-A871-AC2609F28847}"/>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934545" y="2931699"/>
            <a:ext cx="6322909" cy="994602"/>
          </a:xfrm>
          <a:prstGeom prst="rect">
            <a:avLst/>
          </a:prstGeom>
        </p:spPr>
      </p:pic>
    </p:spTree>
    <p:extLst>
      <p:ext uri="{BB962C8B-B14F-4D97-AF65-F5344CB8AC3E}">
        <p14:creationId xmlns:p14="http://schemas.microsoft.com/office/powerpoint/2010/main" val="2757826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F49F-A4D3-4258-9BF9-3E5F4B2267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79D0A0-D9F5-47C1-B935-CA1E4E4261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B6644E-75A0-47D9-A561-697EC6992DC6}"/>
              </a:ext>
            </a:extLst>
          </p:cNvPr>
          <p:cNvSpPr>
            <a:spLocks noGrp="1"/>
          </p:cNvSpPr>
          <p:nvPr>
            <p:ph type="dt" sz="half" idx="10"/>
          </p:nvPr>
        </p:nvSpPr>
        <p:spPr/>
        <p:txBody>
          <a:bodyPr/>
          <a:lstStyle/>
          <a:p>
            <a:fld id="{243F5954-EAA0-4F16-A0C1-EE69B7C4E116}" type="datetimeFigureOut">
              <a:rPr lang="en-US" smtClean="0"/>
              <a:t>10/31/2022</a:t>
            </a:fld>
            <a:endParaRPr lang="en-US"/>
          </a:p>
        </p:txBody>
      </p:sp>
      <p:sp>
        <p:nvSpPr>
          <p:cNvPr id="5" name="Footer Placeholder 4">
            <a:extLst>
              <a:ext uri="{FF2B5EF4-FFF2-40B4-BE49-F238E27FC236}">
                <a16:creationId xmlns:a16="http://schemas.microsoft.com/office/drawing/2014/main" id="{D0527067-C561-4740-A8FD-73DFDF64F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E88A3-DE49-4C00-A7AD-49C9D907F10C}"/>
              </a:ext>
            </a:extLst>
          </p:cNvPr>
          <p:cNvSpPr>
            <a:spLocks noGrp="1"/>
          </p:cNvSpPr>
          <p:nvPr>
            <p:ph type="sldNum" sz="quarter" idx="12"/>
          </p:nvPr>
        </p:nvSpPr>
        <p:spPr/>
        <p:txBody>
          <a:bodyPr/>
          <a:lstStyle/>
          <a:p>
            <a:fld id="{A70EDCF1-AF7E-4218-89EC-AA490157F27C}" type="slidenum">
              <a:rPr lang="en-US" smtClean="0"/>
              <a:t>‹Nº›</a:t>
            </a:fld>
            <a:endParaRPr lang="en-US"/>
          </a:p>
        </p:txBody>
      </p:sp>
    </p:spTree>
    <p:extLst>
      <p:ext uri="{BB962C8B-B14F-4D97-AF65-F5344CB8AC3E}">
        <p14:creationId xmlns:p14="http://schemas.microsoft.com/office/powerpoint/2010/main" val="1436371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8AEC-0935-8D4E-8AC1-7528026E201C}"/>
              </a:ext>
            </a:extLst>
          </p:cNvPr>
          <p:cNvSpPr>
            <a:spLocks noGrp="1"/>
          </p:cNvSpPr>
          <p:nvPr>
            <p:ph type="title" hasCustomPrompt="1"/>
          </p:nvPr>
        </p:nvSpPr>
        <p:spPr>
          <a:xfrm>
            <a:off x="539752" y="2679171"/>
            <a:ext cx="11112494" cy="640560"/>
          </a:xfrm>
        </p:spPr>
        <p:txBody>
          <a:bodyPr anchor="b">
            <a:spAutoFit/>
          </a:bodyPr>
          <a:lstStyle>
            <a:lvl1pPr marL="0" marR="0" indent="0" algn="l" defTabSz="1218987" rtl="0" eaLnBrk="1" fontAlgn="auto" latinLnBrk="0" hangingPunct="1">
              <a:lnSpc>
                <a:spcPct val="90000"/>
              </a:lnSpc>
              <a:spcBef>
                <a:spcPct val="0"/>
              </a:spcBef>
              <a:spcAft>
                <a:spcPts val="0"/>
              </a:spcAft>
              <a:buClrTx/>
              <a:buSzTx/>
              <a:buFontTx/>
              <a:buNone/>
              <a:tabLst/>
              <a:defRPr sz="4500" b="0">
                <a:solidFill>
                  <a:schemeClr val="accent2"/>
                </a:solidFill>
                <a:latin typeface="+mj-lt"/>
              </a:defRPr>
            </a:lvl1pPr>
          </a:lstStyle>
          <a:p>
            <a:pPr marL="0" marR="0" lvl="0" indent="0" algn="l" defTabSz="1218987" rtl="0" eaLnBrk="1" fontAlgn="auto" latinLnBrk="0" hangingPunct="1">
              <a:lnSpc>
                <a:spcPct val="90000"/>
              </a:lnSpc>
              <a:spcBef>
                <a:spcPct val="0"/>
              </a:spcBef>
              <a:spcAft>
                <a:spcPts val="0"/>
              </a:spcAft>
              <a:buClrTx/>
              <a:buSzTx/>
              <a:buFontTx/>
              <a:buNone/>
              <a:tabLst/>
              <a:defRPr/>
            </a:pPr>
            <a:r>
              <a:rPr lang="en-US" dirty="0"/>
              <a:t>Presentation title</a:t>
            </a:r>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2" y="3421552"/>
            <a:ext cx="11112494" cy="369332"/>
          </a:xfrm>
          <a:prstGeom prst="rect">
            <a:avLst/>
          </a:prstGeom>
        </p:spPr>
        <p:txBody>
          <a:bodyPr>
            <a:spAutoFit/>
          </a:bodyPr>
          <a:lstStyle>
            <a:lvl1pPr marL="0" indent="0">
              <a:buNone/>
              <a:defRPr sz="2400" b="0">
                <a:solidFill>
                  <a:schemeClr val="accent2"/>
                </a:solidFill>
                <a:latin typeface="+mj-lt"/>
              </a:defRPr>
            </a:lvl1pPr>
          </a:lstStyle>
          <a:p>
            <a:pPr lvl="0"/>
            <a:r>
              <a:rPr lang="en-US" dirty="0"/>
              <a:t>Subhead 1</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2" y="4597181"/>
            <a:ext cx="11112494" cy="276999"/>
          </a:xfrm>
          <a:prstGeom prst="rect">
            <a:avLst/>
          </a:prstGeom>
        </p:spPr>
        <p:txBody>
          <a:bodyPr>
            <a:spAutoFit/>
          </a:bodyPr>
          <a:lstStyle>
            <a:lvl1pPr marL="0" indent="0">
              <a:buNone/>
              <a:defRPr sz="1800" b="0" i="0">
                <a:solidFill>
                  <a:schemeClr val="tx1"/>
                </a:solidFill>
                <a:latin typeface="+mn-lt"/>
                <a:cs typeface="Poppins" pitchFamily="2" charset="77"/>
              </a:defRPr>
            </a:lvl1pPr>
          </a:lstStyle>
          <a:p>
            <a:pPr lvl="0"/>
            <a:r>
              <a:rPr lang="en-US" dirty="0"/>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02030"/>
            <a:ext cx="3725245" cy="165100"/>
          </a:xfrm>
          <a:prstGeom prst="rect">
            <a:avLst/>
          </a:prstGeom>
        </p:spPr>
        <p:txBody>
          <a:bodyPr/>
          <a:lstStyle>
            <a:lvl1pPr marL="0" indent="0">
              <a:buNone/>
              <a:defRPr sz="1000">
                <a:latin typeface="+mn-lt"/>
              </a:defRPr>
            </a:lvl1pPr>
          </a:lstStyle>
          <a:p>
            <a:pPr lvl="0"/>
            <a:fld id="{03D79FDA-DD02-4384-B748-4C6F64AA5B5E}" type="datetime2">
              <a:rPr lang="en-US" smtClean="0"/>
              <a:t>Thursday, May 20, 2021</a:t>
            </a:fld>
            <a:endParaRPr lang="en-US" dirty="0"/>
          </a:p>
        </p:txBody>
      </p:sp>
      <p:sp>
        <p:nvSpPr>
          <p:cNvPr id="12" name="TextBox 11">
            <a:extLst>
              <a:ext uri="{FF2B5EF4-FFF2-40B4-BE49-F238E27FC236}">
                <a16:creationId xmlns:a16="http://schemas.microsoft.com/office/drawing/2014/main" id="{06676319-C61F-4AAE-ACCF-11D67FF3B0FE}"/>
              </a:ext>
            </a:extLst>
          </p:cNvPr>
          <p:cNvSpPr txBox="1"/>
          <p:nvPr userDrawn="1"/>
        </p:nvSpPr>
        <p:spPr>
          <a:xfrm>
            <a:off x="4455173" y="6068933"/>
            <a:ext cx="7195408" cy="369332"/>
          </a:xfrm>
          <a:prstGeom prst="rect">
            <a:avLst/>
          </a:prstGeom>
          <a:noFill/>
        </p:spPr>
        <p:txBody>
          <a:bodyPr wrap="square" lIns="0" tIns="0" rIns="0" bIns="0" rtlCol="0">
            <a:spAutoFit/>
          </a:bodyPr>
          <a:lstStyle/>
          <a:p>
            <a:r>
              <a:rPr lang="en-US" sz="800" spc="-10" baseline="0" dirty="0">
                <a:solidFill>
                  <a:schemeClr val="accent4"/>
                </a:solidFill>
              </a:rPr>
              <a:t>Copyright 2021 Baker Hughes Company. All rights reserved. The information contained in this document is company confidential and proprietary property of Baker Hughes and its affiliates. It is to be used only for the benefit of Baker Hughes and may not be distributed, transmitted, reproduced, altered, or used for any purpose without the express written consent of Baker Hughes.</a:t>
            </a:r>
          </a:p>
        </p:txBody>
      </p:sp>
      <p:grpSp>
        <p:nvGrpSpPr>
          <p:cNvPr id="14" name="Group 13">
            <a:extLst>
              <a:ext uri="{FF2B5EF4-FFF2-40B4-BE49-F238E27FC236}">
                <a16:creationId xmlns:a16="http://schemas.microsoft.com/office/drawing/2014/main" id="{A1975843-9D7D-4EB8-80FB-3B57F4A5F7AE}"/>
              </a:ext>
            </a:extLst>
          </p:cNvPr>
          <p:cNvGrpSpPr/>
          <p:nvPr userDrawn="1"/>
        </p:nvGrpSpPr>
        <p:grpSpPr>
          <a:xfrm>
            <a:off x="5957074" y="133871"/>
            <a:ext cx="5672682" cy="1315613"/>
            <a:chOff x="5955522" y="133870"/>
            <a:chExt cx="5671205" cy="1315613"/>
          </a:xfrm>
        </p:grpSpPr>
        <p:pic>
          <p:nvPicPr>
            <p:cNvPr id="15" name="Picture 14">
              <a:extLst>
                <a:ext uri="{FF2B5EF4-FFF2-40B4-BE49-F238E27FC236}">
                  <a16:creationId xmlns:a16="http://schemas.microsoft.com/office/drawing/2014/main" id="{C190B976-79A5-42C0-A241-AFF381F34E22}"/>
                </a:ext>
              </a:extLst>
            </p:cNvPr>
            <p:cNvPicPr>
              <a:picLocks noChangeAspect="1"/>
            </p:cNvPicPr>
            <p:nvPr userDrawn="1"/>
          </p:nvPicPr>
          <p:blipFill>
            <a:blip r:embed="rId2"/>
            <a:stretch>
              <a:fillRect/>
            </a:stretch>
          </p:blipFill>
          <p:spPr>
            <a:xfrm>
              <a:off x="5955522" y="133870"/>
              <a:ext cx="4123944" cy="1315613"/>
            </a:xfrm>
            <a:prstGeom prst="rect">
              <a:avLst/>
            </a:prstGeom>
          </p:spPr>
        </p:pic>
        <p:pic>
          <p:nvPicPr>
            <p:cNvPr id="18" name="Picture 17" descr="ARMS_Logo_RGB.png">
              <a:extLst>
                <a:ext uri="{FF2B5EF4-FFF2-40B4-BE49-F238E27FC236}">
                  <a16:creationId xmlns:a16="http://schemas.microsoft.com/office/drawing/2014/main" id="{F5FD18CB-BD26-4968-8789-D7056B9A85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17566" y="639150"/>
              <a:ext cx="1309161" cy="592289"/>
            </a:xfrm>
            <a:prstGeom prst="rect">
              <a:avLst/>
            </a:prstGeom>
          </p:spPr>
        </p:pic>
      </p:grpSp>
    </p:spTree>
    <p:extLst>
      <p:ext uri="{BB962C8B-B14F-4D97-AF65-F5344CB8AC3E}">
        <p14:creationId xmlns:p14="http://schemas.microsoft.com/office/powerpoint/2010/main" val="3652953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reverse)">
    <p:bg>
      <p:bgPr>
        <a:solidFill>
          <a:schemeClr val="tx2"/>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B223104-85DE-FA48-8758-9751AD8D673A}"/>
              </a:ext>
            </a:extLst>
          </p:cNvPr>
          <p:cNvSpPr>
            <a:spLocks noGrp="1"/>
          </p:cNvSpPr>
          <p:nvPr>
            <p:ph type="title" hasCustomPrompt="1"/>
          </p:nvPr>
        </p:nvSpPr>
        <p:spPr>
          <a:xfrm>
            <a:off x="539752" y="2679171"/>
            <a:ext cx="11112494" cy="640560"/>
          </a:xfrm>
        </p:spPr>
        <p:txBody>
          <a:bodyPr anchor="b">
            <a:spAutoFit/>
          </a:bodyPr>
          <a:lstStyle>
            <a:lvl1pPr marL="0" marR="0" indent="0" algn="l" defTabSz="1218987" rtl="0" eaLnBrk="1" fontAlgn="auto" latinLnBrk="0" hangingPunct="1">
              <a:lnSpc>
                <a:spcPct val="90000"/>
              </a:lnSpc>
              <a:spcBef>
                <a:spcPct val="0"/>
              </a:spcBef>
              <a:spcAft>
                <a:spcPts val="0"/>
              </a:spcAft>
              <a:buClrTx/>
              <a:buSzTx/>
              <a:buFontTx/>
              <a:buNone/>
              <a:tabLst/>
              <a:defRPr sz="4500">
                <a:solidFill>
                  <a:schemeClr val="bg1"/>
                </a:solidFill>
              </a:defRPr>
            </a:lvl1pPr>
          </a:lstStyle>
          <a:p>
            <a:pPr marL="0" marR="0" lvl="0" indent="0" algn="l" defTabSz="1218987" rtl="0" eaLnBrk="1" fontAlgn="auto" latinLnBrk="0" hangingPunct="1">
              <a:lnSpc>
                <a:spcPct val="90000"/>
              </a:lnSpc>
              <a:spcBef>
                <a:spcPct val="0"/>
              </a:spcBef>
              <a:spcAft>
                <a:spcPts val="0"/>
              </a:spcAft>
              <a:buClrTx/>
              <a:buSzTx/>
              <a:buFontTx/>
              <a:buNone/>
              <a:tabLst/>
              <a:defRPr/>
            </a:pPr>
            <a:r>
              <a:rPr lang="en-US" dirty="0"/>
              <a:t>Presentation title</a:t>
            </a:r>
          </a:p>
        </p:txBody>
      </p:sp>
      <p:sp>
        <p:nvSpPr>
          <p:cNvPr id="20" name="Text Placeholder 15">
            <a:extLst>
              <a:ext uri="{FF2B5EF4-FFF2-40B4-BE49-F238E27FC236}">
                <a16:creationId xmlns:a16="http://schemas.microsoft.com/office/drawing/2014/main" id="{5D16D76C-A25F-3546-982F-DDEB980AB9EB}"/>
              </a:ext>
            </a:extLst>
          </p:cNvPr>
          <p:cNvSpPr>
            <a:spLocks noGrp="1"/>
          </p:cNvSpPr>
          <p:nvPr>
            <p:ph type="body" sz="quarter" idx="11" hasCustomPrompt="1"/>
          </p:nvPr>
        </p:nvSpPr>
        <p:spPr>
          <a:xfrm>
            <a:off x="539752" y="3421552"/>
            <a:ext cx="11112494" cy="369332"/>
          </a:xfrm>
          <a:prstGeom prst="rect">
            <a:avLst/>
          </a:prstGeom>
        </p:spPr>
        <p:txBody>
          <a:bodyPr>
            <a:spAutoFit/>
          </a:bodyPr>
          <a:lstStyle>
            <a:lvl1pPr marL="0" indent="0">
              <a:buNone/>
              <a:defRPr sz="2400">
                <a:solidFill>
                  <a:schemeClr val="bg1"/>
                </a:solidFill>
              </a:defRPr>
            </a:lvl1pPr>
          </a:lstStyle>
          <a:p>
            <a:pPr lvl="0"/>
            <a:r>
              <a:rPr lang="en-US" dirty="0"/>
              <a:t>Subhead 1</a:t>
            </a:r>
          </a:p>
        </p:txBody>
      </p:sp>
      <p:sp>
        <p:nvSpPr>
          <p:cNvPr id="21" name="Text Placeholder 15">
            <a:extLst>
              <a:ext uri="{FF2B5EF4-FFF2-40B4-BE49-F238E27FC236}">
                <a16:creationId xmlns:a16="http://schemas.microsoft.com/office/drawing/2014/main" id="{6DE51537-39B4-8542-9743-5A2DD1ECF445}"/>
              </a:ext>
            </a:extLst>
          </p:cNvPr>
          <p:cNvSpPr>
            <a:spLocks noGrp="1"/>
          </p:cNvSpPr>
          <p:nvPr>
            <p:ph type="body" sz="quarter" idx="12" hasCustomPrompt="1"/>
          </p:nvPr>
        </p:nvSpPr>
        <p:spPr>
          <a:xfrm>
            <a:off x="539752" y="4597181"/>
            <a:ext cx="11112494" cy="276999"/>
          </a:xfrm>
          <a:prstGeom prst="rect">
            <a:avLst/>
          </a:prstGeom>
        </p:spPr>
        <p:txBody>
          <a:bodyPr>
            <a:spAutoFit/>
          </a:bodyPr>
          <a:lstStyle>
            <a:lvl1pPr marL="0" indent="0">
              <a:buNone/>
              <a:defRPr sz="1800" b="0" i="0">
                <a:solidFill>
                  <a:schemeClr val="bg1"/>
                </a:solidFill>
                <a:latin typeface="+mn-lt"/>
                <a:cs typeface="Poppins" pitchFamily="2" charset="77"/>
              </a:defRPr>
            </a:lvl1pPr>
          </a:lstStyle>
          <a:p>
            <a:pPr lvl="0"/>
            <a:r>
              <a:rPr lang="en-US" dirty="0"/>
              <a:t>Presenter’s name</a:t>
            </a:r>
          </a:p>
        </p:txBody>
      </p:sp>
      <p:sp>
        <p:nvSpPr>
          <p:cNvPr id="8" name="Text Placeholder 3">
            <a:extLst>
              <a:ext uri="{FF2B5EF4-FFF2-40B4-BE49-F238E27FC236}">
                <a16:creationId xmlns:a16="http://schemas.microsoft.com/office/drawing/2014/main" id="{996A6ABC-034D-4932-A8F3-E632BE271223}"/>
              </a:ext>
            </a:extLst>
          </p:cNvPr>
          <p:cNvSpPr>
            <a:spLocks noGrp="1"/>
          </p:cNvSpPr>
          <p:nvPr>
            <p:ph type="body" sz="quarter" idx="13" hasCustomPrompt="1"/>
          </p:nvPr>
        </p:nvSpPr>
        <p:spPr>
          <a:xfrm>
            <a:off x="539891" y="6302030"/>
            <a:ext cx="3725245" cy="165100"/>
          </a:xfrm>
          <a:prstGeom prst="rect">
            <a:avLst/>
          </a:prstGeom>
        </p:spPr>
        <p:txBody>
          <a:bodyPr/>
          <a:lstStyle>
            <a:lvl1pPr marL="0" indent="0">
              <a:buNone/>
              <a:defRPr sz="1000">
                <a:solidFill>
                  <a:schemeClr val="bg1"/>
                </a:solidFill>
                <a:latin typeface="+mn-lt"/>
              </a:defRPr>
            </a:lvl1pPr>
          </a:lstStyle>
          <a:p>
            <a:pPr lvl="0"/>
            <a:fld id="{EA41576A-A317-4C82-ABED-EE6260F94C3F}" type="datetime4">
              <a:rPr lang="en-US" smtClean="0"/>
              <a:t>September 13, 2019</a:t>
            </a:fld>
            <a:endParaRPr lang="en-US" dirty="0"/>
          </a:p>
        </p:txBody>
      </p:sp>
      <p:sp>
        <p:nvSpPr>
          <p:cNvPr id="10" name="TextBox 9">
            <a:extLst>
              <a:ext uri="{FF2B5EF4-FFF2-40B4-BE49-F238E27FC236}">
                <a16:creationId xmlns:a16="http://schemas.microsoft.com/office/drawing/2014/main" id="{D44D6220-FFB6-48BC-8EC2-C9F7D79F5EBD}"/>
              </a:ext>
            </a:extLst>
          </p:cNvPr>
          <p:cNvSpPr txBox="1"/>
          <p:nvPr userDrawn="1"/>
        </p:nvSpPr>
        <p:spPr>
          <a:xfrm>
            <a:off x="4455173" y="6068933"/>
            <a:ext cx="7195408" cy="369332"/>
          </a:xfrm>
          <a:prstGeom prst="rect">
            <a:avLst/>
          </a:prstGeom>
          <a:noFill/>
        </p:spPr>
        <p:txBody>
          <a:bodyPr wrap="square" lIns="0" tIns="0" rIns="0" bIns="0" rtlCol="0">
            <a:spAutoFit/>
          </a:bodyPr>
          <a:lstStyle/>
          <a:p>
            <a:r>
              <a:rPr lang="en-US" sz="800" spc="-10" baseline="0" dirty="0">
                <a:solidFill>
                  <a:schemeClr val="bg1"/>
                </a:solidFill>
              </a:rPr>
              <a:t>Copyright 2021 Baker Hughes Company. All rights reserved. The information contained in this document is company confidential and proprietary property of Baker Hughes and its affiliates. It is to be used only for the benefit of Baker Hughes and may not be distributed, transmitted, reproduced, altered, or used for any purpose without the express written consent of Baker Hughes.</a:t>
            </a:r>
          </a:p>
        </p:txBody>
      </p:sp>
      <p:grpSp>
        <p:nvGrpSpPr>
          <p:cNvPr id="11" name="Group 10">
            <a:extLst>
              <a:ext uri="{FF2B5EF4-FFF2-40B4-BE49-F238E27FC236}">
                <a16:creationId xmlns:a16="http://schemas.microsoft.com/office/drawing/2014/main" id="{ADA189CB-896B-4045-981F-205BA5B38D34}"/>
              </a:ext>
            </a:extLst>
          </p:cNvPr>
          <p:cNvGrpSpPr/>
          <p:nvPr userDrawn="1"/>
        </p:nvGrpSpPr>
        <p:grpSpPr>
          <a:xfrm>
            <a:off x="5957073" y="133870"/>
            <a:ext cx="5640095" cy="1314094"/>
            <a:chOff x="5955522" y="133870"/>
            <a:chExt cx="5638626" cy="1314094"/>
          </a:xfrm>
        </p:grpSpPr>
        <p:pic>
          <p:nvPicPr>
            <p:cNvPr id="12" name="Picture 11">
              <a:extLst>
                <a:ext uri="{FF2B5EF4-FFF2-40B4-BE49-F238E27FC236}">
                  <a16:creationId xmlns:a16="http://schemas.microsoft.com/office/drawing/2014/main" id="{2AD8ACD2-183F-4621-930A-33F275F8E0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5522" y="133870"/>
              <a:ext cx="4119181" cy="1314094"/>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30EA866B-5919-4791-A4A6-1080BC07CD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395" y="674703"/>
              <a:ext cx="1251753" cy="531206"/>
            </a:xfrm>
            <a:prstGeom prst="rect">
              <a:avLst/>
            </a:prstGeom>
          </p:spPr>
        </p:pic>
      </p:grpSp>
    </p:spTree>
    <p:extLst>
      <p:ext uri="{BB962C8B-B14F-4D97-AF65-F5344CB8AC3E}">
        <p14:creationId xmlns:p14="http://schemas.microsoft.com/office/powerpoint/2010/main" val="549140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with core shape">
    <p:bg>
      <p:bgPr>
        <a:solidFill>
          <a:schemeClr val="bg1"/>
        </a:solidFill>
        <a:effectLst/>
      </p:bgPr>
    </p:bg>
    <p:spTree>
      <p:nvGrpSpPr>
        <p:cNvPr id="1" name=""/>
        <p:cNvGrpSpPr/>
        <p:nvPr/>
      </p:nvGrpSpPr>
      <p:grpSpPr>
        <a:xfrm>
          <a:off x="0" y="0"/>
          <a:ext cx="0" cy="0"/>
          <a:chOff x="0" y="0"/>
          <a:chExt cx="0" cy="0"/>
        </a:xfrm>
      </p:grpSpPr>
      <p:sp>
        <p:nvSpPr>
          <p:cNvPr id="5" name="Freeform 5"/>
          <p:cNvSpPr>
            <a:spLocks noChangeAspect="1"/>
          </p:cNvSpPr>
          <p:nvPr userDrawn="1"/>
        </p:nvSpPr>
        <p:spPr bwMode="auto">
          <a:xfrm>
            <a:off x="0" y="1"/>
            <a:ext cx="12192775" cy="4943027"/>
          </a:xfrm>
          <a:custGeom>
            <a:avLst/>
            <a:gdLst>
              <a:gd name="T0" fmla="*/ 1281 w 1281"/>
              <a:gd name="T1" fmla="*/ 0 h 519"/>
              <a:gd name="T2" fmla="*/ 1281 w 1281"/>
              <a:gd name="T3" fmla="*/ 214 h 519"/>
              <a:gd name="T4" fmla="*/ 544 w 1281"/>
              <a:gd name="T5" fmla="*/ 482 h 519"/>
              <a:gd name="T6" fmla="*/ 544 w 1281"/>
              <a:gd name="T7" fmla="*/ 482 h 519"/>
              <a:gd name="T8" fmla="*/ 340 w 1281"/>
              <a:gd name="T9" fmla="*/ 519 h 519"/>
              <a:gd name="T10" fmla="*/ 0 w 1281"/>
              <a:gd name="T11" fmla="*/ 409 h 519"/>
              <a:gd name="T12" fmla="*/ 0 w 1281"/>
              <a:gd name="T13" fmla="*/ 0 h 519"/>
              <a:gd name="T14" fmla="*/ 1281 w 1281"/>
              <a:gd name="T15" fmla="*/ 0 h 5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1" h="519">
                <a:moveTo>
                  <a:pt x="1281" y="0"/>
                </a:moveTo>
                <a:cubicBezTo>
                  <a:pt x="1281" y="214"/>
                  <a:pt x="1281" y="214"/>
                  <a:pt x="1281" y="214"/>
                </a:cubicBezTo>
                <a:cubicBezTo>
                  <a:pt x="544" y="482"/>
                  <a:pt x="544" y="482"/>
                  <a:pt x="544" y="482"/>
                </a:cubicBezTo>
                <a:cubicBezTo>
                  <a:pt x="544" y="482"/>
                  <a:pt x="544" y="482"/>
                  <a:pt x="544" y="482"/>
                </a:cubicBezTo>
                <a:cubicBezTo>
                  <a:pt x="481" y="506"/>
                  <a:pt x="412" y="519"/>
                  <a:pt x="340" y="519"/>
                </a:cubicBezTo>
                <a:cubicBezTo>
                  <a:pt x="213" y="519"/>
                  <a:pt x="96" y="478"/>
                  <a:pt x="0" y="409"/>
                </a:cubicBezTo>
                <a:cubicBezTo>
                  <a:pt x="0" y="0"/>
                  <a:pt x="0" y="0"/>
                  <a:pt x="0" y="0"/>
                </a:cubicBezTo>
                <a:lnTo>
                  <a:pt x="1281"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CA" sz="2400"/>
          </a:p>
        </p:txBody>
      </p:sp>
      <p:sp>
        <p:nvSpPr>
          <p:cNvPr id="11" name="Text Placeholder 15">
            <a:extLst>
              <a:ext uri="{FF2B5EF4-FFF2-40B4-BE49-F238E27FC236}">
                <a16:creationId xmlns:a16="http://schemas.microsoft.com/office/drawing/2014/main" id="{1CC6CEA8-4389-9D42-B3B2-D9DF469E21EC}"/>
              </a:ext>
            </a:extLst>
          </p:cNvPr>
          <p:cNvSpPr>
            <a:spLocks noGrp="1"/>
          </p:cNvSpPr>
          <p:nvPr>
            <p:ph type="body" sz="quarter" idx="12" hasCustomPrompt="1"/>
          </p:nvPr>
        </p:nvSpPr>
        <p:spPr>
          <a:xfrm>
            <a:off x="539752" y="5327513"/>
            <a:ext cx="11112494" cy="276999"/>
          </a:xfrm>
          <a:prstGeom prst="rect">
            <a:avLst/>
          </a:prstGeom>
        </p:spPr>
        <p:txBody>
          <a:bodyPr>
            <a:spAutoFit/>
          </a:bodyPr>
          <a:lstStyle>
            <a:lvl1pPr marL="0" indent="0">
              <a:buNone/>
              <a:defRPr sz="1800" b="0" i="0">
                <a:solidFill>
                  <a:schemeClr val="accent2"/>
                </a:solidFill>
                <a:latin typeface="+mn-lt"/>
                <a:cs typeface="Poppins" pitchFamily="2" charset="77"/>
              </a:defRPr>
            </a:lvl1pPr>
          </a:lstStyle>
          <a:p>
            <a:pPr lvl="0"/>
            <a:r>
              <a:rPr lang="en-US" dirty="0"/>
              <a:t>Presenter’s name</a:t>
            </a:r>
          </a:p>
        </p:txBody>
      </p:sp>
      <p:sp>
        <p:nvSpPr>
          <p:cNvPr id="15" name="Title 1">
            <a:extLst>
              <a:ext uri="{FF2B5EF4-FFF2-40B4-BE49-F238E27FC236}">
                <a16:creationId xmlns:a16="http://schemas.microsoft.com/office/drawing/2014/main" id="{723D7A19-BD07-0348-9438-F9EA4726B189}"/>
              </a:ext>
            </a:extLst>
          </p:cNvPr>
          <p:cNvSpPr>
            <a:spLocks noGrp="1"/>
          </p:cNvSpPr>
          <p:nvPr>
            <p:ph type="title" hasCustomPrompt="1"/>
          </p:nvPr>
        </p:nvSpPr>
        <p:spPr>
          <a:xfrm>
            <a:off x="539753" y="2107562"/>
            <a:ext cx="7093847" cy="640560"/>
          </a:xfrm>
        </p:spPr>
        <p:txBody>
          <a:bodyPr wrap="square" anchor="b">
            <a:noAutofit/>
          </a:bodyPr>
          <a:lstStyle>
            <a:lvl1pPr marL="0" marR="0" indent="0" algn="l" defTabSz="1218987" rtl="0" eaLnBrk="1" fontAlgn="auto" latinLnBrk="0" hangingPunct="1">
              <a:lnSpc>
                <a:spcPct val="90000"/>
              </a:lnSpc>
              <a:spcBef>
                <a:spcPct val="0"/>
              </a:spcBef>
              <a:spcAft>
                <a:spcPts val="0"/>
              </a:spcAft>
              <a:buClrTx/>
              <a:buSzTx/>
              <a:buFontTx/>
              <a:buNone/>
              <a:tabLst/>
              <a:defRPr sz="4500">
                <a:solidFill>
                  <a:schemeClr val="bg1"/>
                </a:solidFill>
              </a:defRPr>
            </a:lvl1pPr>
          </a:lstStyle>
          <a:p>
            <a:pPr marL="0" marR="0" lvl="0" indent="0" algn="l" defTabSz="1218987" rtl="0" eaLnBrk="1" fontAlgn="auto" latinLnBrk="0" hangingPunct="1">
              <a:lnSpc>
                <a:spcPct val="90000"/>
              </a:lnSpc>
              <a:spcBef>
                <a:spcPct val="0"/>
              </a:spcBef>
              <a:spcAft>
                <a:spcPts val="0"/>
              </a:spcAft>
              <a:buClrTx/>
              <a:buSzTx/>
              <a:buFontTx/>
              <a:buNone/>
              <a:tabLst/>
              <a:defRPr/>
            </a:pPr>
            <a:r>
              <a:rPr lang="en-US" dirty="0"/>
              <a:t>Presentation title</a:t>
            </a:r>
          </a:p>
        </p:txBody>
      </p:sp>
      <p:sp>
        <p:nvSpPr>
          <p:cNvPr id="18" name="Text Placeholder 15">
            <a:extLst>
              <a:ext uri="{FF2B5EF4-FFF2-40B4-BE49-F238E27FC236}">
                <a16:creationId xmlns:a16="http://schemas.microsoft.com/office/drawing/2014/main" id="{71801255-696D-BE4E-92C5-A301266C5731}"/>
              </a:ext>
            </a:extLst>
          </p:cNvPr>
          <p:cNvSpPr>
            <a:spLocks noGrp="1"/>
          </p:cNvSpPr>
          <p:nvPr>
            <p:ph type="body" sz="quarter" idx="11" hasCustomPrompt="1"/>
          </p:nvPr>
        </p:nvSpPr>
        <p:spPr>
          <a:xfrm>
            <a:off x="539753" y="2849943"/>
            <a:ext cx="7093847" cy="369332"/>
          </a:xfrm>
          <a:prstGeom prst="rect">
            <a:avLst/>
          </a:prstGeom>
        </p:spPr>
        <p:txBody>
          <a:bodyPr wrap="square">
            <a:noAutofit/>
          </a:bodyPr>
          <a:lstStyle>
            <a:lvl1pPr marL="0" indent="0">
              <a:buNone/>
              <a:defRPr sz="2400">
                <a:solidFill>
                  <a:schemeClr val="bg1"/>
                </a:solidFill>
              </a:defRPr>
            </a:lvl1pPr>
          </a:lstStyle>
          <a:p>
            <a:pPr lvl="0"/>
            <a:r>
              <a:rPr lang="en-US" dirty="0"/>
              <a:t>Subhead 1</a:t>
            </a:r>
          </a:p>
        </p:txBody>
      </p:sp>
      <p:sp>
        <p:nvSpPr>
          <p:cNvPr id="10" name="Text Placeholder 3">
            <a:extLst>
              <a:ext uri="{FF2B5EF4-FFF2-40B4-BE49-F238E27FC236}">
                <a16:creationId xmlns:a16="http://schemas.microsoft.com/office/drawing/2014/main" id="{B8C76887-76DA-4887-AD03-087C4B1B6EBB}"/>
              </a:ext>
            </a:extLst>
          </p:cNvPr>
          <p:cNvSpPr>
            <a:spLocks noGrp="1"/>
          </p:cNvSpPr>
          <p:nvPr>
            <p:ph type="body" sz="quarter" idx="13" hasCustomPrompt="1"/>
          </p:nvPr>
        </p:nvSpPr>
        <p:spPr>
          <a:xfrm>
            <a:off x="539891" y="6302030"/>
            <a:ext cx="3725245" cy="165100"/>
          </a:xfrm>
          <a:prstGeom prst="rect">
            <a:avLst/>
          </a:prstGeom>
        </p:spPr>
        <p:txBody>
          <a:bodyPr/>
          <a:lstStyle>
            <a:lvl1pPr marL="0" indent="0">
              <a:buNone/>
              <a:defRPr sz="1000">
                <a:latin typeface="+mn-lt"/>
              </a:defRPr>
            </a:lvl1pPr>
          </a:lstStyle>
          <a:p>
            <a:pPr lvl="0"/>
            <a:fld id="{1EA8F998-22C4-4E4D-8F0A-4E45248C6C8A}" type="datetime4">
              <a:rPr lang="en-US" smtClean="0"/>
              <a:t>September 13, 2019</a:t>
            </a:fld>
            <a:endParaRPr lang="en-US" dirty="0"/>
          </a:p>
        </p:txBody>
      </p:sp>
      <p:sp>
        <p:nvSpPr>
          <p:cNvPr id="14" name="TextBox 13">
            <a:extLst>
              <a:ext uri="{FF2B5EF4-FFF2-40B4-BE49-F238E27FC236}">
                <a16:creationId xmlns:a16="http://schemas.microsoft.com/office/drawing/2014/main" id="{D2039BAE-69BD-497E-8E08-4CDDE846284A}"/>
              </a:ext>
            </a:extLst>
          </p:cNvPr>
          <p:cNvSpPr txBox="1"/>
          <p:nvPr userDrawn="1"/>
        </p:nvSpPr>
        <p:spPr>
          <a:xfrm>
            <a:off x="4455173" y="6068933"/>
            <a:ext cx="7195408" cy="369332"/>
          </a:xfrm>
          <a:prstGeom prst="rect">
            <a:avLst/>
          </a:prstGeom>
          <a:noFill/>
        </p:spPr>
        <p:txBody>
          <a:bodyPr wrap="square" lIns="0" tIns="0" rIns="0" bIns="0" rtlCol="0">
            <a:spAutoFit/>
          </a:bodyPr>
          <a:lstStyle/>
          <a:p>
            <a:r>
              <a:rPr lang="en-US" sz="800" spc="-10" baseline="0" dirty="0">
                <a:solidFill>
                  <a:schemeClr val="accent4"/>
                </a:solidFill>
              </a:rPr>
              <a:t>Copyright 2021 Baker Hughes Company. All rights reserved. The information contained in this document is company confidential and proprietary property of Baker Hughes and its affiliates. It is to be used only for the benefit of Baker Hughes and may not be distributed, transmitted, reproduced, altered, or used for any purpose without the express written consent of Baker Hughes.</a:t>
            </a:r>
          </a:p>
        </p:txBody>
      </p:sp>
      <p:grpSp>
        <p:nvGrpSpPr>
          <p:cNvPr id="12" name="Group 11">
            <a:extLst>
              <a:ext uri="{FF2B5EF4-FFF2-40B4-BE49-F238E27FC236}">
                <a16:creationId xmlns:a16="http://schemas.microsoft.com/office/drawing/2014/main" id="{72342950-4E4D-4BBE-81EB-84245BD8E836}"/>
              </a:ext>
            </a:extLst>
          </p:cNvPr>
          <p:cNvGrpSpPr/>
          <p:nvPr userDrawn="1"/>
        </p:nvGrpSpPr>
        <p:grpSpPr>
          <a:xfrm>
            <a:off x="5957073" y="133870"/>
            <a:ext cx="5640095" cy="1314094"/>
            <a:chOff x="5955522" y="133870"/>
            <a:chExt cx="5638626" cy="1314094"/>
          </a:xfrm>
        </p:grpSpPr>
        <p:pic>
          <p:nvPicPr>
            <p:cNvPr id="13" name="Picture 12">
              <a:extLst>
                <a:ext uri="{FF2B5EF4-FFF2-40B4-BE49-F238E27FC236}">
                  <a16:creationId xmlns:a16="http://schemas.microsoft.com/office/drawing/2014/main" id="{50C27A78-816C-4FDD-8827-4D028607AE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5522" y="133870"/>
              <a:ext cx="4119181" cy="1314094"/>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061F30D9-9881-46FC-975B-2512C0842D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395" y="674703"/>
              <a:ext cx="1251753" cy="531206"/>
            </a:xfrm>
            <a:prstGeom prst="rect">
              <a:avLst/>
            </a:prstGeom>
          </p:spPr>
        </p:pic>
      </p:grpSp>
    </p:spTree>
    <p:extLst>
      <p:ext uri="{BB962C8B-B14F-4D97-AF65-F5344CB8AC3E}">
        <p14:creationId xmlns:p14="http://schemas.microsoft.com/office/powerpoint/2010/main" val="1143728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E38471B-40BB-6042-9B35-56FD4DC83823}"/>
              </a:ext>
            </a:extLst>
          </p:cNvPr>
          <p:cNvGrpSpPr/>
          <p:nvPr userDrawn="1"/>
        </p:nvGrpSpPr>
        <p:grpSpPr>
          <a:xfrm>
            <a:off x="6050188" y="0"/>
            <a:ext cx="6141812" cy="5486400"/>
            <a:chOff x="2200276" y="87313"/>
            <a:chExt cx="7618413" cy="6807200"/>
          </a:xfrm>
          <a:solidFill>
            <a:schemeClr val="accent5"/>
          </a:solidFill>
        </p:grpSpPr>
        <p:sp>
          <p:nvSpPr>
            <p:cNvPr id="8" name="Freeform 5">
              <a:extLst>
                <a:ext uri="{FF2B5EF4-FFF2-40B4-BE49-F238E27FC236}">
                  <a16:creationId xmlns:a16="http://schemas.microsoft.com/office/drawing/2014/main" id="{9D855658-6599-CC47-AF76-6D74D039FED6}"/>
                </a:ext>
              </a:extLst>
            </p:cNvPr>
            <p:cNvSpPr>
              <a:spLocks/>
            </p:cNvSpPr>
            <p:nvPr userDrawn="1"/>
          </p:nvSpPr>
          <p:spPr bwMode="auto">
            <a:xfrm>
              <a:off x="2200276" y="87313"/>
              <a:ext cx="7618413" cy="6807200"/>
            </a:xfrm>
            <a:custGeom>
              <a:avLst/>
              <a:gdLst>
                <a:gd name="T0" fmla="*/ 676 w 676"/>
                <a:gd name="T1" fmla="*/ 398 h 604"/>
                <a:gd name="T2" fmla="*/ 168 w 676"/>
                <a:gd name="T3" fmla="*/ 583 h 604"/>
                <a:gd name="T4" fmla="*/ 25 w 676"/>
                <a:gd name="T5" fmla="*/ 516 h 604"/>
                <a:gd name="T6" fmla="*/ 92 w 676"/>
                <a:gd name="T7" fmla="*/ 373 h 604"/>
                <a:gd name="T8" fmla="*/ 470 w 676"/>
                <a:gd name="T9" fmla="*/ 235 h 604"/>
                <a:gd name="T10" fmla="*/ 676 w 676"/>
                <a:gd name="T11" fmla="*/ 310 h 604"/>
                <a:gd name="T12" fmla="*/ 676 w 676"/>
                <a:gd name="T13" fmla="*/ 307 h 604"/>
                <a:gd name="T14" fmla="*/ 475 w 676"/>
                <a:gd name="T15" fmla="*/ 234 h 604"/>
                <a:gd name="T16" fmla="*/ 676 w 676"/>
                <a:gd name="T17" fmla="*/ 160 h 604"/>
                <a:gd name="T18" fmla="*/ 676 w 676"/>
                <a:gd name="T19" fmla="*/ 157 h 604"/>
                <a:gd name="T20" fmla="*/ 470 w 676"/>
                <a:gd name="T21" fmla="*/ 232 h 604"/>
                <a:gd name="T22" fmla="*/ 92 w 676"/>
                <a:gd name="T23" fmla="*/ 94 h 604"/>
                <a:gd name="T24" fmla="*/ 19 w 676"/>
                <a:gd name="T25" fmla="*/ 0 h 604"/>
                <a:gd name="T26" fmla="*/ 16 w 676"/>
                <a:gd name="T27" fmla="*/ 0 h 604"/>
                <a:gd name="T28" fmla="*/ 91 w 676"/>
                <a:gd name="T29" fmla="*/ 97 h 604"/>
                <a:gd name="T30" fmla="*/ 465 w 676"/>
                <a:gd name="T31" fmla="*/ 234 h 604"/>
                <a:gd name="T32" fmla="*/ 91 w 676"/>
                <a:gd name="T33" fmla="*/ 370 h 604"/>
                <a:gd name="T34" fmla="*/ 22 w 676"/>
                <a:gd name="T35" fmla="*/ 517 h 604"/>
                <a:gd name="T36" fmla="*/ 130 w 676"/>
                <a:gd name="T37" fmla="*/ 593 h 604"/>
                <a:gd name="T38" fmla="*/ 169 w 676"/>
                <a:gd name="T39" fmla="*/ 586 h 604"/>
                <a:gd name="T40" fmla="*/ 676 w 676"/>
                <a:gd name="T41" fmla="*/ 402 h 604"/>
                <a:gd name="T42" fmla="*/ 676 w 676"/>
                <a:gd name="T43" fmla="*/ 398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6" h="604">
                  <a:moveTo>
                    <a:pt x="676" y="398"/>
                  </a:moveTo>
                  <a:cubicBezTo>
                    <a:pt x="168" y="583"/>
                    <a:pt x="168" y="583"/>
                    <a:pt x="168" y="583"/>
                  </a:cubicBezTo>
                  <a:cubicBezTo>
                    <a:pt x="110" y="604"/>
                    <a:pt x="46" y="574"/>
                    <a:pt x="25" y="516"/>
                  </a:cubicBezTo>
                  <a:cubicBezTo>
                    <a:pt x="4" y="458"/>
                    <a:pt x="34" y="394"/>
                    <a:pt x="92" y="373"/>
                  </a:cubicBezTo>
                  <a:cubicBezTo>
                    <a:pt x="470" y="235"/>
                    <a:pt x="470" y="235"/>
                    <a:pt x="470" y="235"/>
                  </a:cubicBezTo>
                  <a:cubicBezTo>
                    <a:pt x="676" y="310"/>
                    <a:pt x="676" y="310"/>
                    <a:pt x="676" y="310"/>
                  </a:cubicBezTo>
                  <a:cubicBezTo>
                    <a:pt x="676" y="307"/>
                    <a:pt x="676" y="307"/>
                    <a:pt x="676" y="307"/>
                  </a:cubicBezTo>
                  <a:cubicBezTo>
                    <a:pt x="475" y="234"/>
                    <a:pt x="475" y="234"/>
                    <a:pt x="475" y="234"/>
                  </a:cubicBezTo>
                  <a:cubicBezTo>
                    <a:pt x="676" y="160"/>
                    <a:pt x="676" y="160"/>
                    <a:pt x="676" y="160"/>
                  </a:cubicBezTo>
                  <a:cubicBezTo>
                    <a:pt x="676" y="157"/>
                    <a:pt x="676" y="157"/>
                    <a:pt x="676" y="157"/>
                  </a:cubicBezTo>
                  <a:cubicBezTo>
                    <a:pt x="470" y="232"/>
                    <a:pt x="470" y="232"/>
                    <a:pt x="470" y="232"/>
                  </a:cubicBezTo>
                  <a:cubicBezTo>
                    <a:pt x="92" y="94"/>
                    <a:pt x="92" y="94"/>
                    <a:pt x="92" y="94"/>
                  </a:cubicBezTo>
                  <a:cubicBezTo>
                    <a:pt x="50" y="79"/>
                    <a:pt x="23" y="41"/>
                    <a:pt x="19" y="0"/>
                  </a:cubicBezTo>
                  <a:cubicBezTo>
                    <a:pt x="16" y="0"/>
                    <a:pt x="16" y="0"/>
                    <a:pt x="16" y="0"/>
                  </a:cubicBezTo>
                  <a:cubicBezTo>
                    <a:pt x="20" y="43"/>
                    <a:pt x="48" y="82"/>
                    <a:pt x="91" y="97"/>
                  </a:cubicBezTo>
                  <a:cubicBezTo>
                    <a:pt x="465" y="234"/>
                    <a:pt x="465" y="234"/>
                    <a:pt x="465" y="234"/>
                  </a:cubicBezTo>
                  <a:cubicBezTo>
                    <a:pt x="91" y="370"/>
                    <a:pt x="91" y="370"/>
                    <a:pt x="91" y="370"/>
                  </a:cubicBezTo>
                  <a:cubicBezTo>
                    <a:pt x="31" y="392"/>
                    <a:pt x="0" y="458"/>
                    <a:pt x="22" y="517"/>
                  </a:cubicBezTo>
                  <a:cubicBezTo>
                    <a:pt x="39" y="564"/>
                    <a:pt x="83" y="593"/>
                    <a:pt x="130" y="593"/>
                  </a:cubicBezTo>
                  <a:cubicBezTo>
                    <a:pt x="143" y="593"/>
                    <a:pt x="156" y="591"/>
                    <a:pt x="169" y="586"/>
                  </a:cubicBezTo>
                  <a:cubicBezTo>
                    <a:pt x="676" y="402"/>
                    <a:pt x="676" y="402"/>
                    <a:pt x="676" y="402"/>
                  </a:cubicBezTo>
                  <a:lnTo>
                    <a:pt x="676" y="3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sz="2400"/>
            </a:p>
          </p:txBody>
        </p:sp>
        <p:sp>
          <p:nvSpPr>
            <p:cNvPr id="9" name="Freeform 6">
              <a:extLst>
                <a:ext uri="{FF2B5EF4-FFF2-40B4-BE49-F238E27FC236}">
                  <a16:creationId xmlns:a16="http://schemas.microsoft.com/office/drawing/2014/main" id="{D9B0D8FB-3CCE-E14A-A5AC-578F884E7F9C}"/>
                </a:ext>
              </a:extLst>
            </p:cNvPr>
            <p:cNvSpPr>
              <a:spLocks/>
            </p:cNvSpPr>
            <p:nvPr userDrawn="1"/>
          </p:nvSpPr>
          <p:spPr bwMode="auto">
            <a:xfrm>
              <a:off x="7688263" y="87313"/>
              <a:ext cx="2130425" cy="777875"/>
            </a:xfrm>
            <a:custGeom>
              <a:avLst/>
              <a:gdLst>
                <a:gd name="T0" fmla="*/ 0 w 1342"/>
                <a:gd name="T1" fmla="*/ 0 h 490"/>
                <a:gd name="T2" fmla="*/ 1342 w 1342"/>
                <a:gd name="T3" fmla="*/ 490 h 490"/>
                <a:gd name="T4" fmla="*/ 1342 w 1342"/>
                <a:gd name="T5" fmla="*/ 461 h 490"/>
                <a:gd name="T6" fmla="*/ 64 w 1342"/>
                <a:gd name="T7" fmla="*/ 0 h 490"/>
                <a:gd name="T8" fmla="*/ 0 w 1342"/>
                <a:gd name="T9" fmla="*/ 0 h 490"/>
              </a:gdLst>
              <a:ahLst/>
              <a:cxnLst>
                <a:cxn ang="0">
                  <a:pos x="T0" y="T1"/>
                </a:cxn>
                <a:cxn ang="0">
                  <a:pos x="T2" y="T3"/>
                </a:cxn>
                <a:cxn ang="0">
                  <a:pos x="T4" y="T5"/>
                </a:cxn>
                <a:cxn ang="0">
                  <a:pos x="T6" y="T7"/>
                </a:cxn>
                <a:cxn ang="0">
                  <a:pos x="T8" y="T9"/>
                </a:cxn>
              </a:cxnLst>
              <a:rect l="0" t="0" r="r" b="b"/>
              <a:pathLst>
                <a:path w="1342" h="490">
                  <a:moveTo>
                    <a:pt x="0" y="0"/>
                  </a:moveTo>
                  <a:lnTo>
                    <a:pt x="1342" y="490"/>
                  </a:lnTo>
                  <a:lnTo>
                    <a:pt x="1342" y="461"/>
                  </a:lnTo>
                  <a:lnTo>
                    <a:pt x="64"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sz="2400"/>
            </a:p>
          </p:txBody>
        </p:sp>
      </p:grpSp>
      <p:sp>
        <p:nvSpPr>
          <p:cNvPr id="10" name="Title 1">
            <a:extLst>
              <a:ext uri="{FF2B5EF4-FFF2-40B4-BE49-F238E27FC236}">
                <a16:creationId xmlns:a16="http://schemas.microsoft.com/office/drawing/2014/main" id="{511B4A7F-3526-2248-8F07-B9E9B87F069F}"/>
              </a:ext>
            </a:extLst>
          </p:cNvPr>
          <p:cNvSpPr>
            <a:spLocks noGrp="1"/>
          </p:cNvSpPr>
          <p:nvPr>
            <p:ph type="title" hasCustomPrompt="1"/>
          </p:nvPr>
        </p:nvSpPr>
        <p:spPr>
          <a:xfrm>
            <a:off x="539752" y="2945351"/>
            <a:ext cx="11112494" cy="455509"/>
          </a:xfrm>
        </p:spPr>
        <p:txBody>
          <a:bodyPr>
            <a:spAutoFit/>
          </a:bodyPr>
          <a:lstStyle>
            <a:lvl1pPr>
              <a:defRPr b="0">
                <a:solidFill>
                  <a:schemeClr val="accent2"/>
                </a:solidFill>
                <a:latin typeface="+mj-lt"/>
              </a:defRPr>
            </a:lvl1pPr>
          </a:lstStyle>
          <a:p>
            <a:r>
              <a:rPr lang="en-US" dirty="0"/>
              <a:t>Divider copy</a:t>
            </a:r>
          </a:p>
        </p:txBody>
      </p:sp>
      <p:sp>
        <p:nvSpPr>
          <p:cNvPr id="4" name="Slide Number Placeholder 3">
            <a:extLst>
              <a:ext uri="{FF2B5EF4-FFF2-40B4-BE49-F238E27FC236}">
                <a16:creationId xmlns:a16="http://schemas.microsoft.com/office/drawing/2014/main" id="{F5CFD833-D999-144D-9C62-BC7CDCEFF7F6}"/>
              </a:ext>
            </a:extLst>
          </p:cNvPr>
          <p:cNvSpPr>
            <a:spLocks noGrp="1"/>
          </p:cNvSpPr>
          <p:nvPr>
            <p:ph type="sldNum" sz="quarter" idx="11"/>
          </p:nvPr>
        </p:nvSpPr>
        <p:spPr/>
        <p:txBody>
          <a:bodyPr/>
          <a:lstStyle/>
          <a:p>
            <a:fld id="{00E6A5BD-C011-4A45-AA3A-201790FB7F2B}" type="slidenum">
              <a:rPr lang="en-CA" smtClean="0"/>
              <a:pPr/>
              <a:t>‹Nº›</a:t>
            </a:fld>
            <a:endParaRPr lang="en-CA" dirty="0"/>
          </a:p>
        </p:txBody>
      </p:sp>
      <p:sp>
        <p:nvSpPr>
          <p:cNvPr id="2" name="Footer Placeholder 1">
            <a:extLst>
              <a:ext uri="{FF2B5EF4-FFF2-40B4-BE49-F238E27FC236}">
                <a16:creationId xmlns:a16="http://schemas.microsoft.com/office/drawing/2014/main" id="{678B8BB3-A856-4AFC-BC2D-C3705FB22177}"/>
              </a:ext>
            </a:extLst>
          </p:cNvPr>
          <p:cNvSpPr>
            <a:spLocks noGrp="1"/>
          </p:cNvSpPr>
          <p:nvPr>
            <p:ph type="ftr" sz="quarter" idx="12"/>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spTree>
    <p:extLst>
      <p:ext uri="{BB962C8B-B14F-4D97-AF65-F5344CB8AC3E}">
        <p14:creationId xmlns:p14="http://schemas.microsoft.com/office/powerpoint/2010/main" val="310612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reverse)">
    <p:bg>
      <p:bgPr>
        <a:solidFill>
          <a:schemeClr val="tx2"/>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6050188" y="0"/>
            <a:ext cx="6141812" cy="5486400"/>
            <a:chOff x="2200276" y="87313"/>
            <a:chExt cx="7618413" cy="6807200"/>
          </a:xfrm>
          <a:solidFill>
            <a:schemeClr val="accent2"/>
          </a:solidFill>
        </p:grpSpPr>
        <p:sp>
          <p:nvSpPr>
            <p:cNvPr id="8" name="Freeform 5"/>
            <p:cNvSpPr>
              <a:spLocks/>
            </p:cNvSpPr>
            <p:nvPr userDrawn="1"/>
          </p:nvSpPr>
          <p:spPr bwMode="auto">
            <a:xfrm>
              <a:off x="2200276" y="87313"/>
              <a:ext cx="7618413" cy="6807200"/>
            </a:xfrm>
            <a:custGeom>
              <a:avLst/>
              <a:gdLst>
                <a:gd name="T0" fmla="*/ 676 w 676"/>
                <a:gd name="T1" fmla="*/ 398 h 604"/>
                <a:gd name="T2" fmla="*/ 168 w 676"/>
                <a:gd name="T3" fmla="*/ 583 h 604"/>
                <a:gd name="T4" fmla="*/ 25 w 676"/>
                <a:gd name="T5" fmla="*/ 516 h 604"/>
                <a:gd name="T6" fmla="*/ 92 w 676"/>
                <a:gd name="T7" fmla="*/ 373 h 604"/>
                <a:gd name="T8" fmla="*/ 470 w 676"/>
                <a:gd name="T9" fmla="*/ 235 h 604"/>
                <a:gd name="T10" fmla="*/ 676 w 676"/>
                <a:gd name="T11" fmla="*/ 310 h 604"/>
                <a:gd name="T12" fmla="*/ 676 w 676"/>
                <a:gd name="T13" fmla="*/ 307 h 604"/>
                <a:gd name="T14" fmla="*/ 475 w 676"/>
                <a:gd name="T15" fmla="*/ 234 h 604"/>
                <a:gd name="T16" fmla="*/ 676 w 676"/>
                <a:gd name="T17" fmla="*/ 160 h 604"/>
                <a:gd name="T18" fmla="*/ 676 w 676"/>
                <a:gd name="T19" fmla="*/ 157 h 604"/>
                <a:gd name="T20" fmla="*/ 470 w 676"/>
                <a:gd name="T21" fmla="*/ 232 h 604"/>
                <a:gd name="T22" fmla="*/ 92 w 676"/>
                <a:gd name="T23" fmla="*/ 94 h 604"/>
                <a:gd name="T24" fmla="*/ 19 w 676"/>
                <a:gd name="T25" fmla="*/ 0 h 604"/>
                <a:gd name="T26" fmla="*/ 16 w 676"/>
                <a:gd name="T27" fmla="*/ 0 h 604"/>
                <a:gd name="T28" fmla="*/ 91 w 676"/>
                <a:gd name="T29" fmla="*/ 97 h 604"/>
                <a:gd name="T30" fmla="*/ 465 w 676"/>
                <a:gd name="T31" fmla="*/ 234 h 604"/>
                <a:gd name="T32" fmla="*/ 91 w 676"/>
                <a:gd name="T33" fmla="*/ 370 h 604"/>
                <a:gd name="T34" fmla="*/ 22 w 676"/>
                <a:gd name="T35" fmla="*/ 517 h 604"/>
                <a:gd name="T36" fmla="*/ 130 w 676"/>
                <a:gd name="T37" fmla="*/ 593 h 604"/>
                <a:gd name="T38" fmla="*/ 169 w 676"/>
                <a:gd name="T39" fmla="*/ 586 h 604"/>
                <a:gd name="T40" fmla="*/ 676 w 676"/>
                <a:gd name="T41" fmla="*/ 402 h 604"/>
                <a:gd name="T42" fmla="*/ 676 w 676"/>
                <a:gd name="T43" fmla="*/ 398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6" h="604">
                  <a:moveTo>
                    <a:pt x="676" y="398"/>
                  </a:moveTo>
                  <a:cubicBezTo>
                    <a:pt x="168" y="583"/>
                    <a:pt x="168" y="583"/>
                    <a:pt x="168" y="583"/>
                  </a:cubicBezTo>
                  <a:cubicBezTo>
                    <a:pt x="110" y="604"/>
                    <a:pt x="46" y="574"/>
                    <a:pt x="25" y="516"/>
                  </a:cubicBezTo>
                  <a:cubicBezTo>
                    <a:pt x="4" y="458"/>
                    <a:pt x="34" y="394"/>
                    <a:pt x="92" y="373"/>
                  </a:cubicBezTo>
                  <a:cubicBezTo>
                    <a:pt x="470" y="235"/>
                    <a:pt x="470" y="235"/>
                    <a:pt x="470" y="235"/>
                  </a:cubicBezTo>
                  <a:cubicBezTo>
                    <a:pt x="676" y="310"/>
                    <a:pt x="676" y="310"/>
                    <a:pt x="676" y="310"/>
                  </a:cubicBezTo>
                  <a:cubicBezTo>
                    <a:pt x="676" y="307"/>
                    <a:pt x="676" y="307"/>
                    <a:pt x="676" y="307"/>
                  </a:cubicBezTo>
                  <a:cubicBezTo>
                    <a:pt x="475" y="234"/>
                    <a:pt x="475" y="234"/>
                    <a:pt x="475" y="234"/>
                  </a:cubicBezTo>
                  <a:cubicBezTo>
                    <a:pt x="676" y="160"/>
                    <a:pt x="676" y="160"/>
                    <a:pt x="676" y="160"/>
                  </a:cubicBezTo>
                  <a:cubicBezTo>
                    <a:pt x="676" y="157"/>
                    <a:pt x="676" y="157"/>
                    <a:pt x="676" y="157"/>
                  </a:cubicBezTo>
                  <a:cubicBezTo>
                    <a:pt x="470" y="232"/>
                    <a:pt x="470" y="232"/>
                    <a:pt x="470" y="232"/>
                  </a:cubicBezTo>
                  <a:cubicBezTo>
                    <a:pt x="92" y="94"/>
                    <a:pt x="92" y="94"/>
                    <a:pt x="92" y="94"/>
                  </a:cubicBezTo>
                  <a:cubicBezTo>
                    <a:pt x="50" y="79"/>
                    <a:pt x="23" y="41"/>
                    <a:pt x="19" y="0"/>
                  </a:cubicBezTo>
                  <a:cubicBezTo>
                    <a:pt x="16" y="0"/>
                    <a:pt x="16" y="0"/>
                    <a:pt x="16" y="0"/>
                  </a:cubicBezTo>
                  <a:cubicBezTo>
                    <a:pt x="20" y="43"/>
                    <a:pt x="48" y="82"/>
                    <a:pt x="91" y="97"/>
                  </a:cubicBezTo>
                  <a:cubicBezTo>
                    <a:pt x="465" y="234"/>
                    <a:pt x="465" y="234"/>
                    <a:pt x="465" y="234"/>
                  </a:cubicBezTo>
                  <a:cubicBezTo>
                    <a:pt x="91" y="370"/>
                    <a:pt x="91" y="370"/>
                    <a:pt x="91" y="370"/>
                  </a:cubicBezTo>
                  <a:cubicBezTo>
                    <a:pt x="31" y="392"/>
                    <a:pt x="0" y="458"/>
                    <a:pt x="22" y="517"/>
                  </a:cubicBezTo>
                  <a:cubicBezTo>
                    <a:pt x="39" y="564"/>
                    <a:pt x="83" y="593"/>
                    <a:pt x="130" y="593"/>
                  </a:cubicBezTo>
                  <a:cubicBezTo>
                    <a:pt x="143" y="593"/>
                    <a:pt x="156" y="591"/>
                    <a:pt x="169" y="586"/>
                  </a:cubicBezTo>
                  <a:cubicBezTo>
                    <a:pt x="676" y="402"/>
                    <a:pt x="676" y="402"/>
                    <a:pt x="676" y="402"/>
                  </a:cubicBezTo>
                  <a:lnTo>
                    <a:pt x="676" y="3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sz="2400"/>
            </a:p>
          </p:txBody>
        </p:sp>
        <p:sp>
          <p:nvSpPr>
            <p:cNvPr id="9" name="Freeform 6"/>
            <p:cNvSpPr>
              <a:spLocks/>
            </p:cNvSpPr>
            <p:nvPr userDrawn="1"/>
          </p:nvSpPr>
          <p:spPr bwMode="auto">
            <a:xfrm>
              <a:off x="7688263" y="87313"/>
              <a:ext cx="2130425" cy="777875"/>
            </a:xfrm>
            <a:custGeom>
              <a:avLst/>
              <a:gdLst>
                <a:gd name="T0" fmla="*/ 0 w 1342"/>
                <a:gd name="T1" fmla="*/ 0 h 490"/>
                <a:gd name="T2" fmla="*/ 1342 w 1342"/>
                <a:gd name="T3" fmla="*/ 490 h 490"/>
                <a:gd name="T4" fmla="*/ 1342 w 1342"/>
                <a:gd name="T5" fmla="*/ 461 h 490"/>
                <a:gd name="T6" fmla="*/ 64 w 1342"/>
                <a:gd name="T7" fmla="*/ 0 h 490"/>
                <a:gd name="T8" fmla="*/ 0 w 1342"/>
                <a:gd name="T9" fmla="*/ 0 h 490"/>
              </a:gdLst>
              <a:ahLst/>
              <a:cxnLst>
                <a:cxn ang="0">
                  <a:pos x="T0" y="T1"/>
                </a:cxn>
                <a:cxn ang="0">
                  <a:pos x="T2" y="T3"/>
                </a:cxn>
                <a:cxn ang="0">
                  <a:pos x="T4" y="T5"/>
                </a:cxn>
                <a:cxn ang="0">
                  <a:pos x="T6" y="T7"/>
                </a:cxn>
                <a:cxn ang="0">
                  <a:pos x="T8" y="T9"/>
                </a:cxn>
              </a:cxnLst>
              <a:rect l="0" t="0" r="r" b="b"/>
              <a:pathLst>
                <a:path w="1342" h="490">
                  <a:moveTo>
                    <a:pt x="0" y="0"/>
                  </a:moveTo>
                  <a:lnTo>
                    <a:pt x="1342" y="490"/>
                  </a:lnTo>
                  <a:lnTo>
                    <a:pt x="1342" y="461"/>
                  </a:lnTo>
                  <a:lnTo>
                    <a:pt x="64"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sz="2400"/>
            </a:p>
          </p:txBody>
        </p:sp>
      </p:grpSp>
      <p:sp>
        <p:nvSpPr>
          <p:cNvPr id="2" name="Title 1">
            <a:extLst>
              <a:ext uri="{FF2B5EF4-FFF2-40B4-BE49-F238E27FC236}">
                <a16:creationId xmlns:a16="http://schemas.microsoft.com/office/drawing/2014/main" id="{E4AD1544-9F5B-6247-B2CE-CBCB59C49A5C}"/>
              </a:ext>
            </a:extLst>
          </p:cNvPr>
          <p:cNvSpPr>
            <a:spLocks noGrp="1"/>
          </p:cNvSpPr>
          <p:nvPr>
            <p:ph type="title" hasCustomPrompt="1"/>
          </p:nvPr>
        </p:nvSpPr>
        <p:spPr>
          <a:xfrm>
            <a:off x="539752" y="2945351"/>
            <a:ext cx="11112494" cy="455509"/>
          </a:xfrm>
        </p:spPr>
        <p:txBody>
          <a:bodyPr>
            <a:spAutoFit/>
          </a:bodyPr>
          <a:lstStyle>
            <a:lvl1pPr>
              <a:defRPr b="0">
                <a:solidFill>
                  <a:schemeClr val="bg1"/>
                </a:solidFill>
                <a:latin typeface="+mj-lt"/>
              </a:defRPr>
            </a:lvl1pPr>
          </a:lstStyle>
          <a:p>
            <a:r>
              <a:rPr lang="en-US" dirty="0"/>
              <a:t>Divider copy</a:t>
            </a:r>
          </a:p>
        </p:txBody>
      </p:sp>
      <p:sp>
        <p:nvSpPr>
          <p:cNvPr id="4" name="Slide Number Placeholder 3">
            <a:extLst>
              <a:ext uri="{FF2B5EF4-FFF2-40B4-BE49-F238E27FC236}">
                <a16:creationId xmlns:a16="http://schemas.microsoft.com/office/drawing/2014/main" id="{0FCA706B-E7E7-D84D-835C-AC64AD647387}"/>
              </a:ext>
            </a:extLst>
          </p:cNvPr>
          <p:cNvSpPr>
            <a:spLocks noGrp="1"/>
          </p:cNvSpPr>
          <p:nvPr>
            <p:ph type="sldNum" sz="quarter" idx="11"/>
          </p:nvPr>
        </p:nvSpPr>
        <p:spPr/>
        <p:txBody>
          <a:bodyPr/>
          <a:lstStyle>
            <a:lvl1pPr>
              <a:defRPr>
                <a:solidFill>
                  <a:schemeClr val="bg1"/>
                </a:solidFill>
              </a:defRPr>
            </a:lvl1pPr>
          </a:lstStyle>
          <a:p>
            <a:fld id="{00E6A5BD-C011-4A45-AA3A-201790FB7F2B}" type="slidenum">
              <a:rPr lang="en-CA" smtClean="0"/>
              <a:pPr/>
              <a:t>‹Nº›</a:t>
            </a:fld>
            <a:endParaRPr lang="en-CA" dirty="0"/>
          </a:p>
        </p:txBody>
      </p:sp>
      <p:sp>
        <p:nvSpPr>
          <p:cNvPr id="3" name="Footer Placeholder 2">
            <a:extLst>
              <a:ext uri="{FF2B5EF4-FFF2-40B4-BE49-F238E27FC236}">
                <a16:creationId xmlns:a16="http://schemas.microsoft.com/office/drawing/2014/main" id="{D2A51BAF-93B8-4447-8D63-6F55909A9830}"/>
              </a:ext>
            </a:extLst>
          </p:cNvPr>
          <p:cNvSpPr>
            <a:spLocks noGrp="1"/>
          </p:cNvSpPr>
          <p:nvPr>
            <p:ph type="ftr" sz="quarter" idx="12"/>
          </p:nvPr>
        </p:nvSpPr>
        <p:spPr/>
        <p:txBody>
          <a:bodyPr/>
          <a:lstStyle>
            <a:lvl1pPr>
              <a:defRPr>
                <a:solidFill>
                  <a:schemeClr val="bg1"/>
                </a:solidFill>
              </a:defRPr>
            </a:lvl1pPr>
          </a:lstStyle>
          <a:p>
            <a:r>
              <a:rPr lang="en-US" spc="-10"/>
              <a:t>Copyright 2021 Baker Hughes Company. All rights reserved.</a:t>
            </a:r>
            <a:endParaRPr lang="en-US" spc="-10" dirty="0"/>
          </a:p>
        </p:txBody>
      </p:sp>
      <p:grpSp>
        <p:nvGrpSpPr>
          <p:cNvPr id="21" name="Group 20">
            <a:extLst>
              <a:ext uri="{FF2B5EF4-FFF2-40B4-BE49-F238E27FC236}">
                <a16:creationId xmlns:a16="http://schemas.microsoft.com/office/drawing/2014/main" id="{A2C76BFD-4719-466D-A857-229AB3333C27}"/>
              </a:ext>
            </a:extLst>
          </p:cNvPr>
          <p:cNvGrpSpPr/>
          <p:nvPr userDrawn="1"/>
        </p:nvGrpSpPr>
        <p:grpSpPr>
          <a:xfrm>
            <a:off x="8839571" y="6008126"/>
            <a:ext cx="3000817" cy="694271"/>
            <a:chOff x="11249675" y="1952472"/>
            <a:chExt cx="2227367" cy="515459"/>
          </a:xfrm>
        </p:grpSpPr>
        <p:pic>
          <p:nvPicPr>
            <p:cNvPr id="22" name="Picture 21">
              <a:extLst>
                <a:ext uri="{FF2B5EF4-FFF2-40B4-BE49-F238E27FC236}">
                  <a16:creationId xmlns:a16="http://schemas.microsoft.com/office/drawing/2014/main" id="{C453EEAB-6F1F-43E6-9AFA-9B01C7A1D0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9675" y="1952472"/>
              <a:ext cx="1615765" cy="515459"/>
            </a:xfrm>
            <a:prstGeom prst="rect">
              <a:avLst/>
            </a:prstGeom>
          </p:spPr>
        </p:pic>
        <p:pic>
          <p:nvPicPr>
            <p:cNvPr id="23" name="Picture 22" descr="A picture containing text, clipart&#10;&#10;Description automatically generated">
              <a:extLst>
                <a:ext uri="{FF2B5EF4-FFF2-40B4-BE49-F238E27FC236}">
                  <a16:creationId xmlns:a16="http://schemas.microsoft.com/office/drawing/2014/main" id="{4017FF35-29E8-4C4F-83ED-AF7611401A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86405" y="2123970"/>
              <a:ext cx="590637" cy="250648"/>
            </a:xfrm>
            <a:prstGeom prst="rect">
              <a:avLst/>
            </a:prstGeom>
          </p:spPr>
        </p:pic>
      </p:grpSp>
    </p:spTree>
    <p:extLst>
      <p:ext uri="{BB962C8B-B14F-4D97-AF65-F5344CB8AC3E}">
        <p14:creationId xmlns:p14="http://schemas.microsoft.com/office/powerpoint/2010/main" val="3603505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29AE6F84-2C59-B242-985D-F6860D451AEF}"/>
              </a:ext>
            </a:extLst>
          </p:cNvPr>
          <p:cNvSpPr>
            <a:spLocks noGrp="1"/>
          </p:cNvSpPr>
          <p:nvPr>
            <p:ph type="body" sz="quarter" idx="12" hasCustomPrompt="1"/>
          </p:nvPr>
        </p:nvSpPr>
        <p:spPr>
          <a:xfrm>
            <a:off x="540140" y="1558798"/>
            <a:ext cx="11108794" cy="427050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5" name="Slide Number Placeholder 4">
            <a:extLst>
              <a:ext uri="{FF2B5EF4-FFF2-40B4-BE49-F238E27FC236}">
                <a16:creationId xmlns:a16="http://schemas.microsoft.com/office/drawing/2014/main" id="{80104C7E-451E-E246-B880-1F1ABC33B9DB}"/>
              </a:ext>
            </a:extLst>
          </p:cNvPr>
          <p:cNvSpPr>
            <a:spLocks noGrp="1"/>
          </p:cNvSpPr>
          <p:nvPr>
            <p:ph type="sldNum" sz="quarter" idx="19"/>
          </p:nvPr>
        </p:nvSpPr>
        <p:spPr/>
        <p:txBody>
          <a:bodyPr/>
          <a:lstStyle/>
          <a:p>
            <a:fld id="{00E6A5BD-C011-4A45-AA3A-201790FB7F2B}" type="slidenum">
              <a:rPr lang="en-CA" smtClean="0"/>
              <a:pPr/>
              <a:t>‹Nº›</a:t>
            </a:fld>
            <a:endParaRPr lang="en-CA" dirty="0"/>
          </a:p>
        </p:txBody>
      </p:sp>
      <p:sp>
        <p:nvSpPr>
          <p:cNvPr id="12" name="Title 11">
            <a:extLst>
              <a:ext uri="{FF2B5EF4-FFF2-40B4-BE49-F238E27FC236}">
                <a16:creationId xmlns:a16="http://schemas.microsoft.com/office/drawing/2014/main" id="{D615A590-C7FE-DC40-8E18-E9E18603ACFA}"/>
              </a:ext>
            </a:extLst>
          </p:cNvPr>
          <p:cNvSpPr>
            <a:spLocks noGrp="1"/>
          </p:cNvSpPr>
          <p:nvPr>
            <p:ph type="title" hasCustomPrompt="1"/>
          </p:nvPr>
        </p:nvSpPr>
        <p:spPr>
          <a:xfrm>
            <a:off x="540140" y="630001"/>
            <a:ext cx="11108794" cy="455509"/>
          </a:xfrm>
        </p:spPr>
        <p:txBody>
          <a:bodyPr/>
          <a:lstStyle>
            <a:lvl1pPr>
              <a:defRPr>
                <a:solidFill>
                  <a:schemeClr val="accent2"/>
                </a:solidFill>
              </a:defRPr>
            </a:lvl1pPr>
          </a:lstStyle>
          <a:p>
            <a:r>
              <a:rPr lang="en-US" dirty="0"/>
              <a:t>Slide title</a:t>
            </a:r>
          </a:p>
        </p:txBody>
      </p:sp>
      <p:sp>
        <p:nvSpPr>
          <p:cNvPr id="2" name="Footer Placeholder 1">
            <a:extLst>
              <a:ext uri="{FF2B5EF4-FFF2-40B4-BE49-F238E27FC236}">
                <a16:creationId xmlns:a16="http://schemas.microsoft.com/office/drawing/2014/main" id="{EDF43B4C-CBBB-4550-A7C4-0DE50AAAB9D8}"/>
              </a:ext>
            </a:extLst>
          </p:cNvPr>
          <p:cNvSpPr>
            <a:spLocks noGrp="1"/>
          </p:cNvSpPr>
          <p:nvPr>
            <p:ph type="ftr" sz="quarter" idx="20"/>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spTree>
    <p:extLst>
      <p:ext uri="{BB962C8B-B14F-4D97-AF65-F5344CB8AC3E}">
        <p14:creationId xmlns:p14="http://schemas.microsoft.com/office/powerpoint/2010/main" val="332315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ext only (reverse)">
    <p:bg>
      <p:bgRef idx="1001">
        <a:schemeClr val="bg2"/>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A635C37-5D45-1940-AAC4-D8E9BC4D38D0}"/>
              </a:ext>
            </a:extLst>
          </p:cNvPr>
          <p:cNvSpPr>
            <a:spLocks noGrp="1"/>
          </p:cNvSpPr>
          <p:nvPr>
            <p:ph type="body" sz="quarter" idx="12" hasCustomPrompt="1"/>
          </p:nvPr>
        </p:nvSpPr>
        <p:spPr>
          <a:xfrm>
            <a:off x="540141" y="1558799"/>
            <a:ext cx="11112494" cy="41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11" name="Title 10">
            <a:extLst>
              <a:ext uri="{FF2B5EF4-FFF2-40B4-BE49-F238E27FC236}">
                <a16:creationId xmlns:a16="http://schemas.microsoft.com/office/drawing/2014/main" id="{1A4267F0-787B-2B4F-A66D-8CAE19046515}"/>
              </a:ext>
            </a:extLst>
          </p:cNvPr>
          <p:cNvSpPr>
            <a:spLocks noGrp="1"/>
          </p:cNvSpPr>
          <p:nvPr>
            <p:ph type="title" hasCustomPrompt="1"/>
          </p:nvPr>
        </p:nvSpPr>
        <p:spPr/>
        <p:txBody>
          <a:bodyPr/>
          <a:lstStyle>
            <a:lvl1pPr>
              <a:defRPr>
                <a:solidFill>
                  <a:schemeClr val="tx1"/>
                </a:solidFill>
              </a:defRPr>
            </a:lvl1pPr>
          </a:lstStyle>
          <a:p>
            <a:r>
              <a:rPr lang="en-US" dirty="0"/>
              <a:t>Slide title</a:t>
            </a:r>
          </a:p>
        </p:txBody>
      </p:sp>
      <p:sp>
        <p:nvSpPr>
          <p:cNvPr id="5" name="Slide Number Placeholder 4">
            <a:extLst>
              <a:ext uri="{FF2B5EF4-FFF2-40B4-BE49-F238E27FC236}">
                <a16:creationId xmlns:a16="http://schemas.microsoft.com/office/drawing/2014/main" id="{B18A104E-8DE2-434B-815C-C92F60888B4E}"/>
              </a:ext>
            </a:extLst>
          </p:cNvPr>
          <p:cNvSpPr>
            <a:spLocks noGrp="1"/>
          </p:cNvSpPr>
          <p:nvPr>
            <p:ph type="sldNum" sz="quarter" idx="14"/>
          </p:nvPr>
        </p:nvSpPr>
        <p:spPr/>
        <p:txBody>
          <a:bodyPr/>
          <a:lstStyle/>
          <a:p>
            <a:fld id="{00E6A5BD-C011-4A45-AA3A-201790FB7F2B}" type="slidenum">
              <a:rPr lang="en-CA" smtClean="0"/>
              <a:pPr/>
              <a:t>‹Nº›</a:t>
            </a:fld>
            <a:endParaRPr lang="en-CA" dirty="0"/>
          </a:p>
        </p:txBody>
      </p:sp>
      <p:sp>
        <p:nvSpPr>
          <p:cNvPr id="2" name="Footer Placeholder 1">
            <a:extLst>
              <a:ext uri="{FF2B5EF4-FFF2-40B4-BE49-F238E27FC236}">
                <a16:creationId xmlns:a16="http://schemas.microsoft.com/office/drawing/2014/main" id="{CB57B268-6A2D-4680-AAA7-53AFA2FBB0B9}"/>
              </a:ext>
            </a:extLst>
          </p:cNvPr>
          <p:cNvSpPr>
            <a:spLocks noGrp="1"/>
          </p:cNvSpPr>
          <p:nvPr>
            <p:ph type="ftr" sz="quarter" idx="15"/>
          </p:nvPr>
        </p:nvSpPr>
        <p:spPr/>
        <p:txBody>
          <a:bodyPr/>
          <a:lstStyle>
            <a:lvl1pPr>
              <a:defRPr>
                <a:solidFill>
                  <a:schemeClr val="tx1"/>
                </a:solidFill>
              </a:defRPr>
            </a:lvl1pPr>
          </a:lstStyle>
          <a:p>
            <a:r>
              <a:rPr lang="en-US" spc="-10"/>
              <a:t>Copyright 2021 Baker Hughes Company. All rights reserved.</a:t>
            </a:r>
            <a:endParaRPr lang="en-US" spc="-10" dirty="0"/>
          </a:p>
        </p:txBody>
      </p:sp>
      <p:grpSp>
        <p:nvGrpSpPr>
          <p:cNvPr id="13" name="Group 12">
            <a:extLst>
              <a:ext uri="{FF2B5EF4-FFF2-40B4-BE49-F238E27FC236}">
                <a16:creationId xmlns:a16="http://schemas.microsoft.com/office/drawing/2014/main" id="{F9061531-FBB1-4023-BC4B-F89398180A11}"/>
              </a:ext>
            </a:extLst>
          </p:cNvPr>
          <p:cNvGrpSpPr/>
          <p:nvPr userDrawn="1"/>
        </p:nvGrpSpPr>
        <p:grpSpPr>
          <a:xfrm>
            <a:off x="8839571" y="6008126"/>
            <a:ext cx="3000817" cy="694271"/>
            <a:chOff x="11249675" y="1952472"/>
            <a:chExt cx="2227367" cy="515459"/>
          </a:xfrm>
        </p:grpSpPr>
        <p:pic>
          <p:nvPicPr>
            <p:cNvPr id="14" name="Picture 13">
              <a:extLst>
                <a:ext uri="{FF2B5EF4-FFF2-40B4-BE49-F238E27FC236}">
                  <a16:creationId xmlns:a16="http://schemas.microsoft.com/office/drawing/2014/main" id="{46102BFA-5D16-4655-B679-E468C7C4B1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9675" y="1952472"/>
              <a:ext cx="1615765" cy="515459"/>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C910BD22-D901-4641-A3DD-971206D47B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86405" y="2123970"/>
              <a:ext cx="590637" cy="250648"/>
            </a:xfrm>
            <a:prstGeom prst="rect">
              <a:avLst/>
            </a:prstGeom>
          </p:spPr>
        </p:pic>
      </p:grpSp>
    </p:spTree>
    <p:extLst>
      <p:ext uri="{BB962C8B-B14F-4D97-AF65-F5344CB8AC3E}">
        <p14:creationId xmlns:p14="http://schemas.microsoft.com/office/powerpoint/2010/main" val="32406027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only with subhea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5AE224-D143-9B4C-984F-2DAFBF5A8A18}"/>
              </a:ext>
            </a:extLst>
          </p:cNvPr>
          <p:cNvSpPr>
            <a:spLocks noGrp="1"/>
          </p:cNvSpPr>
          <p:nvPr>
            <p:ph type="sldNum" sz="quarter" idx="10"/>
          </p:nvPr>
        </p:nvSpPr>
        <p:spPr/>
        <p:txBody>
          <a:bodyPr/>
          <a:lstStyle/>
          <a:p>
            <a:fld id="{00E6A5BD-C011-4A45-AA3A-201790FB7F2B}" type="slidenum">
              <a:rPr lang="en-CA" smtClean="0"/>
              <a:pPr/>
              <a:t>‹Nº›</a:t>
            </a:fld>
            <a:endParaRPr lang="en-CA" dirty="0"/>
          </a:p>
        </p:txBody>
      </p:sp>
      <p:sp>
        <p:nvSpPr>
          <p:cNvPr id="4" name="Footer Placeholder 3">
            <a:extLst>
              <a:ext uri="{FF2B5EF4-FFF2-40B4-BE49-F238E27FC236}">
                <a16:creationId xmlns:a16="http://schemas.microsoft.com/office/drawing/2014/main" id="{9C59AE20-7C1B-3245-8D20-30A95A1D462E}"/>
              </a:ext>
            </a:extLst>
          </p:cNvPr>
          <p:cNvSpPr>
            <a:spLocks noGrp="1"/>
          </p:cNvSpPr>
          <p:nvPr>
            <p:ph type="ftr" sz="quarter" idx="11"/>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sp>
        <p:nvSpPr>
          <p:cNvPr id="6" name="Text Placeholder 5">
            <a:extLst>
              <a:ext uri="{FF2B5EF4-FFF2-40B4-BE49-F238E27FC236}">
                <a16:creationId xmlns:a16="http://schemas.microsoft.com/office/drawing/2014/main" id="{C4A7714C-C9D3-EA4F-AAAE-A0B2CFDFAB55}"/>
              </a:ext>
            </a:extLst>
          </p:cNvPr>
          <p:cNvSpPr>
            <a:spLocks noGrp="1"/>
          </p:cNvSpPr>
          <p:nvPr>
            <p:ph type="body" sz="quarter" idx="12"/>
          </p:nvPr>
        </p:nvSpPr>
        <p:spPr>
          <a:xfrm>
            <a:off x="539890" y="1513541"/>
            <a:ext cx="11112493" cy="4335931"/>
          </a:xfrm>
          <a:prstGeom prst="rect">
            <a:avLst/>
          </a:prstGeom>
        </p:spPr>
        <p:txBody>
          <a:bodyPr lIns="0" tIns="0" rIns="0" bIns="0"/>
          <a:lstStyle>
            <a:lvl1pPr marL="0" indent="0">
              <a:buNone/>
              <a:defRPr sz="2400">
                <a:solidFill>
                  <a:schemeClr val="tx2"/>
                </a:solidFill>
                <a:latin typeface="+mj-lt"/>
              </a:defRPr>
            </a:lvl1pPr>
            <a:lvl2pPr marL="172800" indent="-172800">
              <a:buNone/>
              <a:defRPr/>
            </a:lvl2pPr>
            <a:lvl3pPr marL="172800">
              <a:defRPr/>
            </a:lvl3pPr>
            <a:lvl4pPr marL="345600">
              <a:defRPr/>
            </a:lvl4pPr>
            <a:lvl5pPr marL="518400">
              <a:defRPr/>
            </a:lvl5pPr>
            <a:lvl6pPr marL="691200">
              <a:defRPr/>
            </a:lvl6pPr>
            <a:lvl7pPr marL="864000">
              <a:defRPr/>
            </a:lvl7pPr>
            <a:lvl8pPr marL="1036800">
              <a:defRPr/>
            </a:lvl8pPr>
            <a:lvl9pPr marL="1209600">
              <a:defRPr/>
            </a:lvl9pPr>
          </a:lstStyle>
          <a:p>
            <a:pPr lvl="0"/>
            <a:r>
              <a:rPr lang="en-US" dirty="0"/>
              <a:t>Click to edit Master text styles</a:t>
            </a:r>
          </a:p>
          <a:p>
            <a:pPr lvl="1"/>
            <a:r>
              <a:rPr lang="en-US" dirty="0"/>
              <a:t>Body copy</a:t>
            </a:r>
          </a:p>
          <a:p>
            <a:pPr lvl="2"/>
            <a:r>
              <a:rPr lang="en-US" dirty="0"/>
              <a:t>First level</a:t>
            </a:r>
          </a:p>
          <a:p>
            <a:pPr lvl="3"/>
            <a:r>
              <a:rPr lang="en-US" dirty="0"/>
              <a:t>Second level</a:t>
            </a:r>
          </a:p>
          <a:p>
            <a:pPr lvl="4"/>
            <a:r>
              <a:rPr lang="en-US" dirty="0"/>
              <a:t>Third level</a:t>
            </a:r>
          </a:p>
          <a:p>
            <a:pPr lvl="5"/>
            <a:r>
              <a:rPr lang="en-US" dirty="0"/>
              <a:t>Fourth level</a:t>
            </a:r>
          </a:p>
          <a:p>
            <a:pPr lvl="6"/>
            <a:r>
              <a:rPr lang="en-US" dirty="0"/>
              <a:t>Fifth level</a:t>
            </a:r>
          </a:p>
          <a:p>
            <a:pPr lvl="7"/>
            <a:r>
              <a:rPr lang="en-US" dirty="0"/>
              <a:t>Sixth level</a:t>
            </a:r>
          </a:p>
          <a:p>
            <a:pPr lvl="8"/>
            <a:r>
              <a:rPr lang="en-US" dirty="0"/>
              <a:t>Seventh level</a:t>
            </a:r>
          </a:p>
        </p:txBody>
      </p:sp>
      <p:sp>
        <p:nvSpPr>
          <p:cNvPr id="7" name="Title 6">
            <a:extLst>
              <a:ext uri="{FF2B5EF4-FFF2-40B4-BE49-F238E27FC236}">
                <a16:creationId xmlns:a16="http://schemas.microsoft.com/office/drawing/2014/main" id="{C8FAF2F8-E403-D645-B5E7-F3DC78AB7710}"/>
              </a:ext>
            </a:extLst>
          </p:cNvPr>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381004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E38471B-40BB-6042-9B35-56FD4DC83823}"/>
              </a:ext>
            </a:extLst>
          </p:cNvPr>
          <p:cNvGrpSpPr/>
          <p:nvPr/>
        </p:nvGrpSpPr>
        <p:grpSpPr>
          <a:xfrm>
            <a:off x="6050188" y="0"/>
            <a:ext cx="6141812" cy="5486400"/>
            <a:chOff x="2200276" y="87313"/>
            <a:chExt cx="7618413" cy="6807200"/>
          </a:xfrm>
          <a:solidFill>
            <a:schemeClr val="accent5"/>
          </a:solidFill>
        </p:grpSpPr>
        <p:sp>
          <p:nvSpPr>
            <p:cNvPr id="8" name="Freeform 5">
              <a:extLst>
                <a:ext uri="{FF2B5EF4-FFF2-40B4-BE49-F238E27FC236}">
                  <a16:creationId xmlns:a16="http://schemas.microsoft.com/office/drawing/2014/main" id="{9D855658-6599-CC47-AF76-6D74D039FED6}"/>
                </a:ext>
              </a:extLst>
            </p:cNvPr>
            <p:cNvSpPr>
              <a:spLocks/>
            </p:cNvSpPr>
            <p:nvPr/>
          </p:nvSpPr>
          <p:spPr bwMode="auto">
            <a:xfrm>
              <a:off x="2200276" y="87313"/>
              <a:ext cx="7618413" cy="6807200"/>
            </a:xfrm>
            <a:custGeom>
              <a:avLst/>
              <a:gdLst>
                <a:gd name="T0" fmla="*/ 676 w 676"/>
                <a:gd name="T1" fmla="*/ 398 h 604"/>
                <a:gd name="T2" fmla="*/ 168 w 676"/>
                <a:gd name="T3" fmla="*/ 583 h 604"/>
                <a:gd name="T4" fmla="*/ 25 w 676"/>
                <a:gd name="T5" fmla="*/ 516 h 604"/>
                <a:gd name="T6" fmla="*/ 92 w 676"/>
                <a:gd name="T7" fmla="*/ 373 h 604"/>
                <a:gd name="T8" fmla="*/ 470 w 676"/>
                <a:gd name="T9" fmla="*/ 235 h 604"/>
                <a:gd name="T10" fmla="*/ 676 w 676"/>
                <a:gd name="T11" fmla="*/ 310 h 604"/>
                <a:gd name="T12" fmla="*/ 676 w 676"/>
                <a:gd name="T13" fmla="*/ 307 h 604"/>
                <a:gd name="T14" fmla="*/ 475 w 676"/>
                <a:gd name="T15" fmla="*/ 234 h 604"/>
                <a:gd name="T16" fmla="*/ 676 w 676"/>
                <a:gd name="T17" fmla="*/ 160 h 604"/>
                <a:gd name="T18" fmla="*/ 676 w 676"/>
                <a:gd name="T19" fmla="*/ 157 h 604"/>
                <a:gd name="T20" fmla="*/ 470 w 676"/>
                <a:gd name="T21" fmla="*/ 232 h 604"/>
                <a:gd name="T22" fmla="*/ 92 w 676"/>
                <a:gd name="T23" fmla="*/ 94 h 604"/>
                <a:gd name="T24" fmla="*/ 19 w 676"/>
                <a:gd name="T25" fmla="*/ 0 h 604"/>
                <a:gd name="T26" fmla="*/ 16 w 676"/>
                <a:gd name="T27" fmla="*/ 0 h 604"/>
                <a:gd name="T28" fmla="*/ 91 w 676"/>
                <a:gd name="T29" fmla="*/ 97 h 604"/>
                <a:gd name="T30" fmla="*/ 465 w 676"/>
                <a:gd name="T31" fmla="*/ 234 h 604"/>
                <a:gd name="T32" fmla="*/ 91 w 676"/>
                <a:gd name="T33" fmla="*/ 370 h 604"/>
                <a:gd name="T34" fmla="*/ 22 w 676"/>
                <a:gd name="T35" fmla="*/ 517 h 604"/>
                <a:gd name="T36" fmla="*/ 130 w 676"/>
                <a:gd name="T37" fmla="*/ 593 h 604"/>
                <a:gd name="T38" fmla="*/ 169 w 676"/>
                <a:gd name="T39" fmla="*/ 586 h 604"/>
                <a:gd name="T40" fmla="*/ 676 w 676"/>
                <a:gd name="T41" fmla="*/ 402 h 604"/>
                <a:gd name="T42" fmla="*/ 676 w 676"/>
                <a:gd name="T43" fmla="*/ 398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6" h="604">
                  <a:moveTo>
                    <a:pt x="676" y="398"/>
                  </a:moveTo>
                  <a:cubicBezTo>
                    <a:pt x="168" y="583"/>
                    <a:pt x="168" y="583"/>
                    <a:pt x="168" y="583"/>
                  </a:cubicBezTo>
                  <a:cubicBezTo>
                    <a:pt x="110" y="604"/>
                    <a:pt x="46" y="574"/>
                    <a:pt x="25" y="516"/>
                  </a:cubicBezTo>
                  <a:cubicBezTo>
                    <a:pt x="4" y="458"/>
                    <a:pt x="34" y="394"/>
                    <a:pt x="92" y="373"/>
                  </a:cubicBezTo>
                  <a:cubicBezTo>
                    <a:pt x="470" y="235"/>
                    <a:pt x="470" y="235"/>
                    <a:pt x="470" y="235"/>
                  </a:cubicBezTo>
                  <a:cubicBezTo>
                    <a:pt x="676" y="310"/>
                    <a:pt x="676" y="310"/>
                    <a:pt x="676" y="310"/>
                  </a:cubicBezTo>
                  <a:cubicBezTo>
                    <a:pt x="676" y="307"/>
                    <a:pt x="676" y="307"/>
                    <a:pt x="676" y="307"/>
                  </a:cubicBezTo>
                  <a:cubicBezTo>
                    <a:pt x="475" y="234"/>
                    <a:pt x="475" y="234"/>
                    <a:pt x="475" y="234"/>
                  </a:cubicBezTo>
                  <a:cubicBezTo>
                    <a:pt x="676" y="160"/>
                    <a:pt x="676" y="160"/>
                    <a:pt x="676" y="160"/>
                  </a:cubicBezTo>
                  <a:cubicBezTo>
                    <a:pt x="676" y="157"/>
                    <a:pt x="676" y="157"/>
                    <a:pt x="676" y="157"/>
                  </a:cubicBezTo>
                  <a:cubicBezTo>
                    <a:pt x="470" y="232"/>
                    <a:pt x="470" y="232"/>
                    <a:pt x="470" y="232"/>
                  </a:cubicBezTo>
                  <a:cubicBezTo>
                    <a:pt x="92" y="94"/>
                    <a:pt x="92" y="94"/>
                    <a:pt x="92" y="94"/>
                  </a:cubicBezTo>
                  <a:cubicBezTo>
                    <a:pt x="50" y="79"/>
                    <a:pt x="23" y="41"/>
                    <a:pt x="19" y="0"/>
                  </a:cubicBezTo>
                  <a:cubicBezTo>
                    <a:pt x="16" y="0"/>
                    <a:pt x="16" y="0"/>
                    <a:pt x="16" y="0"/>
                  </a:cubicBezTo>
                  <a:cubicBezTo>
                    <a:pt x="20" y="43"/>
                    <a:pt x="48" y="82"/>
                    <a:pt x="91" y="97"/>
                  </a:cubicBezTo>
                  <a:cubicBezTo>
                    <a:pt x="465" y="234"/>
                    <a:pt x="465" y="234"/>
                    <a:pt x="465" y="234"/>
                  </a:cubicBezTo>
                  <a:cubicBezTo>
                    <a:pt x="91" y="370"/>
                    <a:pt x="91" y="370"/>
                    <a:pt x="91" y="370"/>
                  </a:cubicBezTo>
                  <a:cubicBezTo>
                    <a:pt x="31" y="392"/>
                    <a:pt x="0" y="458"/>
                    <a:pt x="22" y="517"/>
                  </a:cubicBezTo>
                  <a:cubicBezTo>
                    <a:pt x="39" y="564"/>
                    <a:pt x="83" y="593"/>
                    <a:pt x="130" y="593"/>
                  </a:cubicBezTo>
                  <a:cubicBezTo>
                    <a:pt x="143" y="593"/>
                    <a:pt x="156" y="591"/>
                    <a:pt x="169" y="586"/>
                  </a:cubicBezTo>
                  <a:cubicBezTo>
                    <a:pt x="676" y="402"/>
                    <a:pt x="676" y="402"/>
                    <a:pt x="676" y="402"/>
                  </a:cubicBezTo>
                  <a:lnTo>
                    <a:pt x="676" y="3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sz="1800"/>
            </a:p>
          </p:txBody>
        </p:sp>
        <p:sp>
          <p:nvSpPr>
            <p:cNvPr id="9" name="Freeform 6">
              <a:extLst>
                <a:ext uri="{FF2B5EF4-FFF2-40B4-BE49-F238E27FC236}">
                  <a16:creationId xmlns:a16="http://schemas.microsoft.com/office/drawing/2014/main" id="{D9B0D8FB-3CCE-E14A-A5AC-578F884E7F9C}"/>
                </a:ext>
              </a:extLst>
            </p:cNvPr>
            <p:cNvSpPr>
              <a:spLocks/>
            </p:cNvSpPr>
            <p:nvPr/>
          </p:nvSpPr>
          <p:spPr bwMode="auto">
            <a:xfrm>
              <a:off x="7688263" y="87313"/>
              <a:ext cx="2130425" cy="777875"/>
            </a:xfrm>
            <a:custGeom>
              <a:avLst/>
              <a:gdLst>
                <a:gd name="T0" fmla="*/ 0 w 1342"/>
                <a:gd name="T1" fmla="*/ 0 h 490"/>
                <a:gd name="T2" fmla="*/ 1342 w 1342"/>
                <a:gd name="T3" fmla="*/ 490 h 490"/>
                <a:gd name="T4" fmla="*/ 1342 w 1342"/>
                <a:gd name="T5" fmla="*/ 461 h 490"/>
                <a:gd name="T6" fmla="*/ 64 w 1342"/>
                <a:gd name="T7" fmla="*/ 0 h 490"/>
                <a:gd name="T8" fmla="*/ 0 w 1342"/>
                <a:gd name="T9" fmla="*/ 0 h 490"/>
              </a:gdLst>
              <a:ahLst/>
              <a:cxnLst>
                <a:cxn ang="0">
                  <a:pos x="T0" y="T1"/>
                </a:cxn>
                <a:cxn ang="0">
                  <a:pos x="T2" y="T3"/>
                </a:cxn>
                <a:cxn ang="0">
                  <a:pos x="T4" y="T5"/>
                </a:cxn>
                <a:cxn ang="0">
                  <a:pos x="T6" y="T7"/>
                </a:cxn>
                <a:cxn ang="0">
                  <a:pos x="T8" y="T9"/>
                </a:cxn>
              </a:cxnLst>
              <a:rect l="0" t="0" r="r" b="b"/>
              <a:pathLst>
                <a:path w="1342" h="490">
                  <a:moveTo>
                    <a:pt x="0" y="0"/>
                  </a:moveTo>
                  <a:lnTo>
                    <a:pt x="1342" y="490"/>
                  </a:lnTo>
                  <a:lnTo>
                    <a:pt x="1342" y="461"/>
                  </a:lnTo>
                  <a:lnTo>
                    <a:pt x="64"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sz="1800"/>
            </a:p>
          </p:txBody>
        </p:sp>
      </p:grpSp>
      <p:sp>
        <p:nvSpPr>
          <p:cNvPr id="10" name="Title 1">
            <a:extLst>
              <a:ext uri="{FF2B5EF4-FFF2-40B4-BE49-F238E27FC236}">
                <a16:creationId xmlns:a16="http://schemas.microsoft.com/office/drawing/2014/main" id="{511B4A7F-3526-2248-8F07-B9E9B87F069F}"/>
              </a:ext>
            </a:extLst>
          </p:cNvPr>
          <p:cNvSpPr>
            <a:spLocks noGrp="1"/>
          </p:cNvSpPr>
          <p:nvPr>
            <p:ph type="title" hasCustomPrompt="1"/>
          </p:nvPr>
        </p:nvSpPr>
        <p:spPr>
          <a:xfrm>
            <a:off x="539752" y="2945351"/>
            <a:ext cx="11112494" cy="455509"/>
          </a:xfrm>
        </p:spPr>
        <p:txBody>
          <a:bodyPr>
            <a:spAutoFit/>
          </a:bodyPr>
          <a:lstStyle>
            <a:lvl1pPr>
              <a:defRPr b="0">
                <a:solidFill>
                  <a:schemeClr val="accent2"/>
                </a:solidFill>
                <a:latin typeface="+mj-lt"/>
              </a:defRPr>
            </a:lvl1pPr>
          </a:lstStyle>
          <a:p>
            <a:r>
              <a:rPr lang="en-US" dirty="0"/>
              <a:t>Divider copy</a:t>
            </a:r>
          </a:p>
        </p:txBody>
      </p:sp>
      <p:sp>
        <p:nvSpPr>
          <p:cNvPr id="4" name="Slide Number Placeholder 3">
            <a:extLst>
              <a:ext uri="{FF2B5EF4-FFF2-40B4-BE49-F238E27FC236}">
                <a16:creationId xmlns:a16="http://schemas.microsoft.com/office/drawing/2014/main" id="{F5CFD833-D999-144D-9C62-BC7CDCEFF7F6}"/>
              </a:ext>
            </a:extLst>
          </p:cNvPr>
          <p:cNvSpPr>
            <a:spLocks noGrp="1"/>
          </p:cNvSpPr>
          <p:nvPr>
            <p:ph type="sldNum" sz="quarter" idx="11"/>
          </p:nvPr>
        </p:nvSpPr>
        <p:spPr/>
        <p:txBody>
          <a:bodyPr/>
          <a:lstStyle/>
          <a:p>
            <a:fld id="{A70EDCF1-AF7E-4218-89EC-AA490157F27C}" type="slidenum">
              <a:rPr lang="en-US" smtClean="0"/>
              <a:t>‹Nº›</a:t>
            </a:fld>
            <a:endParaRPr lang="en-US"/>
          </a:p>
        </p:txBody>
      </p:sp>
      <p:sp>
        <p:nvSpPr>
          <p:cNvPr id="2" name="Footer Placeholder 1">
            <a:extLst>
              <a:ext uri="{FF2B5EF4-FFF2-40B4-BE49-F238E27FC236}">
                <a16:creationId xmlns:a16="http://schemas.microsoft.com/office/drawing/2014/main" id="{678B8BB3-A856-4AFC-BC2D-C3705FB22177}"/>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88120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xt only with subhead (reverse)">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5AE224-D143-9B4C-984F-2DAFBF5A8A18}"/>
              </a:ext>
            </a:extLst>
          </p:cNvPr>
          <p:cNvSpPr>
            <a:spLocks noGrp="1"/>
          </p:cNvSpPr>
          <p:nvPr>
            <p:ph type="sldNum" sz="quarter" idx="10"/>
          </p:nvPr>
        </p:nvSpPr>
        <p:spPr/>
        <p:txBody>
          <a:bodyPr/>
          <a:lstStyle>
            <a:lvl1pPr>
              <a:defRPr>
                <a:solidFill>
                  <a:schemeClr val="bg1"/>
                </a:solidFill>
              </a:defRPr>
            </a:lvl1pPr>
          </a:lstStyle>
          <a:p>
            <a:fld id="{00E6A5BD-C011-4A45-AA3A-201790FB7F2B}" type="slidenum">
              <a:rPr lang="en-CA" smtClean="0"/>
              <a:pPr/>
              <a:t>‹Nº›</a:t>
            </a:fld>
            <a:endParaRPr lang="en-CA" dirty="0"/>
          </a:p>
        </p:txBody>
      </p:sp>
      <p:sp>
        <p:nvSpPr>
          <p:cNvPr id="4" name="Footer Placeholder 3">
            <a:extLst>
              <a:ext uri="{FF2B5EF4-FFF2-40B4-BE49-F238E27FC236}">
                <a16:creationId xmlns:a16="http://schemas.microsoft.com/office/drawing/2014/main" id="{9C59AE20-7C1B-3245-8D20-30A95A1D462E}"/>
              </a:ext>
            </a:extLst>
          </p:cNvPr>
          <p:cNvSpPr>
            <a:spLocks noGrp="1"/>
          </p:cNvSpPr>
          <p:nvPr>
            <p:ph type="ftr" sz="quarter" idx="11"/>
          </p:nvPr>
        </p:nvSpPr>
        <p:spPr/>
        <p:txBody>
          <a:bodyPr/>
          <a:lstStyle>
            <a:lvl1pPr>
              <a:defRPr>
                <a:solidFill>
                  <a:schemeClr val="bg1"/>
                </a:solidFill>
              </a:defRPr>
            </a:lvl1pPr>
          </a:lstStyle>
          <a:p>
            <a:r>
              <a:rPr lang="en-US" spc="-10"/>
              <a:t>Copyright 2021 Baker Hughes Company. All rights reserved.</a:t>
            </a:r>
            <a:endParaRPr lang="en-US" spc="-10" dirty="0"/>
          </a:p>
        </p:txBody>
      </p:sp>
      <p:sp>
        <p:nvSpPr>
          <p:cNvPr id="6" name="Text Placeholder 5">
            <a:extLst>
              <a:ext uri="{FF2B5EF4-FFF2-40B4-BE49-F238E27FC236}">
                <a16:creationId xmlns:a16="http://schemas.microsoft.com/office/drawing/2014/main" id="{C4A7714C-C9D3-EA4F-AAAE-A0B2CFDFAB55}"/>
              </a:ext>
            </a:extLst>
          </p:cNvPr>
          <p:cNvSpPr>
            <a:spLocks noGrp="1"/>
          </p:cNvSpPr>
          <p:nvPr>
            <p:ph type="body" sz="quarter" idx="12"/>
          </p:nvPr>
        </p:nvSpPr>
        <p:spPr>
          <a:xfrm>
            <a:off x="539890" y="1513541"/>
            <a:ext cx="11112493" cy="4335931"/>
          </a:xfrm>
          <a:prstGeom prst="rect">
            <a:avLst/>
          </a:prstGeom>
        </p:spPr>
        <p:txBody>
          <a:bodyPr lIns="0" tIns="0" rIns="0" bIns="0"/>
          <a:lstStyle>
            <a:lvl1pPr marL="0" indent="0">
              <a:buNone/>
              <a:defRPr sz="2400">
                <a:solidFill>
                  <a:schemeClr val="bg1"/>
                </a:solidFill>
                <a:latin typeface="+mj-lt"/>
              </a:defRPr>
            </a:lvl1pPr>
            <a:lvl2pPr marL="172800" indent="-172800">
              <a:buNone/>
              <a:defRPr>
                <a:solidFill>
                  <a:schemeClr val="bg1"/>
                </a:solidFill>
              </a:defRPr>
            </a:lvl2pPr>
            <a:lvl3pPr marL="172800">
              <a:defRPr>
                <a:solidFill>
                  <a:schemeClr val="bg1"/>
                </a:solidFill>
              </a:defRPr>
            </a:lvl3pPr>
            <a:lvl4pPr marL="345600">
              <a:defRPr>
                <a:solidFill>
                  <a:schemeClr val="bg1"/>
                </a:solidFill>
              </a:defRPr>
            </a:lvl4pPr>
            <a:lvl5pPr marL="518400">
              <a:defRPr>
                <a:solidFill>
                  <a:schemeClr val="bg1"/>
                </a:solidFill>
              </a:defRPr>
            </a:lvl5pPr>
            <a:lvl6pPr marL="691200">
              <a:defRPr>
                <a:solidFill>
                  <a:schemeClr val="bg1"/>
                </a:solidFill>
              </a:defRPr>
            </a:lvl6pPr>
            <a:lvl7pPr marL="864000">
              <a:defRPr>
                <a:solidFill>
                  <a:schemeClr val="bg1"/>
                </a:solidFill>
              </a:defRPr>
            </a:lvl7pPr>
            <a:lvl8pPr marL="1036800">
              <a:defRPr>
                <a:solidFill>
                  <a:schemeClr val="bg1"/>
                </a:solidFill>
              </a:defRPr>
            </a:lvl8pPr>
            <a:lvl9pPr marL="1209600">
              <a:defRPr>
                <a:solidFill>
                  <a:schemeClr val="bg1"/>
                </a:solidFill>
              </a:defRPr>
            </a:lvl9pPr>
          </a:lstStyle>
          <a:p>
            <a:pPr lvl="0"/>
            <a:r>
              <a:rPr lang="en-US" dirty="0"/>
              <a:t>Click to edit Master text styles</a:t>
            </a:r>
          </a:p>
          <a:p>
            <a:pPr lvl="1"/>
            <a:r>
              <a:rPr lang="en-US" dirty="0"/>
              <a:t>Body copy</a:t>
            </a:r>
          </a:p>
          <a:p>
            <a:pPr lvl="2"/>
            <a:r>
              <a:rPr lang="en-US" dirty="0"/>
              <a:t>First level</a:t>
            </a:r>
          </a:p>
          <a:p>
            <a:pPr lvl="3"/>
            <a:r>
              <a:rPr lang="en-US" dirty="0"/>
              <a:t>Second level</a:t>
            </a:r>
          </a:p>
          <a:p>
            <a:pPr lvl="4"/>
            <a:r>
              <a:rPr lang="en-US" dirty="0"/>
              <a:t>Third level</a:t>
            </a:r>
          </a:p>
          <a:p>
            <a:pPr lvl="5"/>
            <a:r>
              <a:rPr lang="en-US" dirty="0"/>
              <a:t>Fourth level</a:t>
            </a:r>
          </a:p>
          <a:p>
            <a:pPr lvl="6"/>
            <a:r>
              <a:rPr lang="en-US" dirty="0"/>
              <a:t>Fifth level</a:t>
            </a:r>
          </a:p>
          <a:p>
            <a:pPr lvl="7"/>
            <a:r>
              <a:rPr lang="en-US" dirty="0"/>
              <a:t>Sixth level</a:t>
            </a:r>
          </a:p>
          <a:p>
            <a:pPr lvl="8"/>
            <a:r>
              <a:rPr lang="en-US" dirty="0"/>
              <a:t>Seventh level</a:t>
            </a:r>
          </a:p>
        </p:txBody>
      </p:sp>
      <p:sp>
        <p:nvSpPr>
          <p:cNvPr id="7" name="Title 6">
            <a:extLst>
              <a:ext uri="{FF2B5EF4-FFF2-40B4-BE49-F238E27FC236}">
                <a16:creationId xmlns:a16="http://schemas.microsoft.com/office/drawing/2014/main" id="{C8FAF2F8-E403-D645-B5E7-F3DC78AB7710}"/>
              </a:ext>
            </a:extLst>
          </p:cNvPr>
          <p:cNvSpPr>
            <a:spLocks noGrp="1"/>
          </p:cNvSpPr>
          <p:nvPr>
            <p:ph type="title" hasCustomPrompt="1"/>
          </p:nvPr>
        </p:nvSpPr>
        <p:spPr/>
        <p:txBody>
          <a:bodyPr/>
          <a:lstStyle>
            <a:lvl1pPr>
              <a:defRPr>
                <a:solidFill>
                  <a:schemeClr val="bg1"/>
                </a:solidFill>
              </a:defRPr>
            </a:lvl1pPr>
          </a:lstStyle>
          <a:p>
            <a:r>
              <a:rPr lang="en-US" dirty="0"/>
              <a:t>Slide title</a:t>
            </a:r>
          </a:p>
        </p:txBody>
      </p:sp>
      <p:grpSp>
        <p:nvGrpSpPr>
          <p:cNvPr id="12" name="Group 11">
            <a:extLst>
              <a:ext uri="{FF2B5EF4-FFF2-40B4-BE49-F238E27FC236}">
                <a16:creationId xmlns:a16="http://schemas.microsoft.com/office/drawing/2014/main" id="{BA8C101C-079D-4B87-8C55-86789CF58AC0}"/>
              </a:ext>
            </a:extLst>
          </p:cNvPr>
          <p:cNvGrpSpPr/>
          <p:nvPr userDrawn="1"/>
        </p:nvGrpSpPr>
        <p:grpSpPr>
          <a:xfrm>
            <a:off x="8839571" y="6008126"/>
            <a:ext cx="3000817" cy="694271"/>
            <a:chOff x="11249675" y="1952472"/>
            <a:chExt cx="2227367" cy="515459"/>
          </a:xfrm>
        </p:grpSpPr>
        <p:pic>
          <p:nvPicPr>
            <p:cNvPr id="13" name="Picture 12">
              <a:extLst>
                <a:ext uri="{FF2B5EF4-FFF2-40B4-BE49-F238E27FC236}">
                  <a16:creationId xmlns:a16="http://schemas.microsoft.com/office/drawing/2014/main" id="{0F26BC27-5863-4F28-BF0F-B2DCB2AAB0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9675" y="1952472"/>
              <a:ext cx="1615765" cy="515459"/>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6496150A-66C5-47A7-AC75-21AE3E4365F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86405" y="2123970"/>
              <a:ext cx="590637" cy="250648"/>
            </a:xfrm>
            <a:prstGeom prst="rect">
              <a:avLst/>
            </a:prstGeom>
          </p:spPr>
        </p:pic>
      </p:grpSp>
    </p:spTree>
    <p:extLst>
      <p:ext uri="{BB962C8B-B14F-4D97-AF65-F5344CB8AC3E}">
        <p14:creationId xmlns:p14="http://schemas.microsoft.com/office/powerpoint/2010/main" val="3549210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1544-9F5B-6247-B2CE-CBCB59C49A5C}"/>
              </a:ext>
            </a:extLst>
          </p:cNvPr>
          <p:cNvSpPr>
            <a:spLocks noGrp="1"/>
          </p:cNvSpPr>
          <p:nvPr>
            <p:ph type="title" hasCustomPrompt="1"/>
          </p:nvPr>
        </p:nvSpPr>
        <p:spPr/>
        <p:txBody>
          <a:bodyPr/>
          <a:lstStyle/>
          <a:p>
            <a:r>
              <a:rPr lang="en-US" dirty="0"/>
              <a:t>Slide title</a:t>
            </a:r>
          </a:p>
        </p:txBody>
      </p:sp>
      <p:sp>
        <p:nvSpPr>
          <p:cNvPr id="6" name="Slide Number Placeholder 5">
            <a:extLst>
              <a:ext uri="{FF2B5EF4-FFF2-40B4-BE49-F238E27FC236}">
                <a16:creationId xmlns:a16="http://schemas.microsoft.com/office/drawing/2014/main" id="{797FE36E-202A-814F-AE8F-5976C6617ED8}"/>
              </a:ext>
            </a:extLst>
          </p:cNvPr>
          <p:cNvSpPr>
            <a:spLocks noGrp="1"/>
          </p:cNvSpPr>
          <p:nvPr>
            <p:ph type="sldNum" sz="quarter" idx="11"/>
          </p:nvPr>
        </p:nvSpPr>
        <p:spPr/>
        <p:txBody>
          <a:bodyPr/>
          <a:lstStyle/>
          <a:p>
            <a:fld id="{00E6A5BD-C011-4A45-AA3A-201790FB7F2B}" type="slidenum">
              <a:rPr lang="en-CA" smtClean="0"/>
              <a:pPr/>
              <a:t>‹Nº›</a:t>
            </a:fld>
            <a:endParaRPr lang="en-CA" dirty="0"/>
          </a:p>
        </p:txBody>
      </p:sp>
      <p:sp>
        <p:nvSpPr>
          <p:cNvPr id="3" name="Footer Placeholder 2">
            <a:extLst>
              <a:ext uri="{FF2B5EF4-FFF2-40B4-BE49-F238E27FC236}">
                <a16:creationId xmlns:a16="http://schemas.microsoft.com/office/drawing/2014/main" id="{E776F90A-A154-48F1-BE7C-789C72963E10}"/>
              </a:ext>
            </a:extLst>
          </p:cNvPr>
          <p:cNvSpPr>
            <a:spLocks noGrp="1"/>
          </p:cNvSpPr>
          <p:nvPr>
            <p:ph type="ftr" sz="quarter" idx="12"/>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spTree>
    <p:extLst>
      <p:ext uri="{BB962C8B-B14F-4D97-AF65-F5344CB8AC3E}">
        <p14:creationId xmlns:p14="http://schemas.microsoft.com/office/powerpoint/2010/main" val="180329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only (revers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1544-9F5B-6247-B2CE-CBCB59C49A5C}"/>
              </a:ext>
            </a:extLst>
          </p:cNvPr>
          <p:cNvSpPr>
            <a:spLocks noGrp="1"/>
          </p:cNvSpPr>
          <p:nvPr>
            <p:ph type="title" hasCustomPrompt="1"/>
          </p:nvPr>
        </p:nvSpPr>
        <p:spPr/>
        <p:txBody>
          <a:bodyPr/>
          <a:lstStyle>
            <a:lvl1pPr>
              <a:defRPr>
                <a:solidFill>
                  <a:schemeClr val="bg1"/>
                </a:solidFill>
              </a:defRPr>
            </a:lvl1pPr>
          </a:lstStyle>
          <a:p>
            <a:r>
              <a:rPr lang="en-US" dirty="0"/>
              <a:t>Slide title</a:t>
            </a:r>
          </a:p>
        </p:txBody>
      </p:sp>
      <p:sp>
        <p:nvSpPr>
          <p:cNvPr id="6" name="Slide Number Placeholder 5">
            <a:extLst>
              <a:ext uri="{FF2B5EF4-FFF2-40B4-BE49-F238E27FC236}">
                <a16:creationId xmlns:a16="http://schemas.microsoft.com/office/drawing/2014/main" id="{E8191B37-C929-8D42-98C4-A32E7A9CD91C}"/>
              </a:ext>
            </a:extLst>
          </p:cNvPr>
          <p:cNvSpPr>
            <a:spLocks noGrp="1"/>
          </p:cNvSpPr>
          <p:nvPr>
            <p:ph type="sldNum" sz="quarter" idx="11"/>
          </p:nvPr>
        </p:nvSpPr>
        <p:spPr/>
        <p:txBody>
          <a:bodyPr/>
          <a:lstStyle>
            <a:lvl1pPr>
              <a:defRPr>
                <a:solidFill>
                  <a:schemeClr val="bg1"/>
                </a:solidFill>
              </a:defRPr>
            </a:lvl1pPr>
          </a:lstStyle>
          <a:p>
            <a:fld id="{00E6A5BD-C011-4A45-AA3A-201790FB7F2B}" type="slidenum">
              <a:rPr lang="en-CA" smtClean="0"/>
              <a:pPr/>
              <a:t>‹Nº›</a:t>
            </a:fld>
            <a:endParaRPr lang="en-CA" dirty="0"/>
          </a:p>
        </p:txBody>
      </p:sp>
      <p:sp>
        <p:nvSpPr>
          <p:cNvPr id="3" name="Footer Placeholder 2">
            <a:extLst>
              <a:ext uri="{FF2B5EF4-FFF2-40B4-BE49-F238E27FC236}">
                <a16:creationId xmlns:a16="http://schemas.microsoft.com/office/drawing/2014/main" id="{473527F0-F38F-4798-9307-F3321E210A37}"/>
              </a:ext>
            </a:extLst>
          </p:cNvPr>
          <p:cNvSpPr>
            <a:spLocks noGrp="1"/>
          </p:cNvSpPr>
          <p:nvPr>
            <p:ph type="ftr" sz="quarter" idx="12"/>
          </p:nvPr>
        </p:nvSpPr>
        <p:spPr/>
        <p:txBody>
          <a:bodyPr/>
          <a:lstStyle>
            <a:lvl1pPr>
              <a:defRPr>
                <a:solidFill>
                  <a:schemeClr val="bg1"/>
                </a:solidFill>
              </a:defRPr>
            </a:lvl1pPr>
          </a:lstStyle>
          <a:p>
            <a:r>
              <a:rPr lang="en-US" spc="-10"/>
              <a:t>Copyright 2021 Baker Hughes Company. All rights reserved.</a:t>
            </a:r>
            <a:endParaRPr lang="en-US" spc="-10" dirty="0"/>
          </a:p>
        </p:txBody>
      </p:sp>
      <p:grpSp>
        <p:nvGrpSpPr>
          <p:cNvPr id="11" name="Group 10">
            <a:extLst>
              <a:ext uri="{FF2B5EF4-FFF2-40B4-BE49-F238E27FC236}">
                <a16:creationId xmlns:a16="http://schemas.microsoft.com/office/drawing/2014/main" id="{5FEB8C2C-437B-4345-B471-CD56FCBC8BD0}"/>
              </a:ext>
            </a:extLst>
          </p:cNvPr>
          <p:cNvGrpSpPr/>
          <p:nvPr userDrawn="1"/>
        </p:nvGrpSpPr>
        <p:grpSpPr>
          <a:xfrm>
            <a:off x="8839571" y="6008126"/>
            <a:ext cx="3000817" cy="694271"/>
            <a:chOff x="11249675" y="1952472"/>
            <a:chExt cx="2227367" cy="515459"/>
          </a:xfrm>
        </p:grpSpPr>
        <p:pic>
          <p:nvPicPr>
            <p:cNvPr id="12" name="Picture 11">
              <a:extLst>
                <a:ext uri="{FF2B5EF4-FFF2-40B4-BE49-F238E27FC236}">
                  <a16:creationId xmlns:a16="http://schemas.microsoft.com/office/drawing/2014/main" id="{B612D86D-70BD-454A-BA01-4DBB465C46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9675" y="1952472"/>
              <a:ext cx="1615765" cy="515459"/>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3CB95FDC-7752-4F45-B4CE-28DDA062FB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86405" y="2123970"/>
              <a:ext cx="590637" cy="250648"/>
            </a:xfrm>
            <a:prstGeom prst="rect">
              <a:avLst/>
            </a:prstGeom>
          </p:spPr>
        </p:pic>
      </p:grpSp>
    </p:spTree>
    <p:extLst>
      <p:ext uri="{BB962C8B-B14F-4D97-AF65-F5344CB8AC3E}">
        <p14:creationId xmlns:p14="http://schemas.microsoft.com/office/powerpoint/2010/main" val="3597611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7FE36E-202A-814F-AE8F-5976C6617ED8}"/>
              </a:ext>
            </a:extLst>
          </p:cNvPr>
          <p:cNvSpPr>
            <a:spLocks noGrp="1"/>
          </p:cNvSpPr>
          <p:nvPr>
            <p:ph type="sldNum" sz="quarter" idx="11"/>
          </p:nvPr>
        </p:nvSpPr>
        <p:spPr/>
        <p:txBody>
          <a:bodyPr/>
          <a:lstStyle/>
          <a:p>
            <a:fld id="{00E6A5BD-C011-4A45-AA3A-201790FB7F2B}" type="slidenum">
              <a:rPr lang="en-CA" smtClean="0"/>
              <a:pPr/>
              <a:t>‹Nº›</a:t>
            </a:fld>
            <a:endParaRPr lang="en-CA" dirty="0"/>
          </a:p>
        </p:txBody>
      </p:sp>
      <p:sp>
        <p:nvSpPr>
          <p:cNvPr id="4" name="Footer Placeholder 3">
            <a:extLst>
              <a:ext uri="{FF2B5EF4-FFF2-40B4-BE49-F238E27FC236}">
                <a16:creationId xmlns:a16="http://schemas.microsoft.com/office/drawing/2014/main" id="{D18F1305-6865-42BB-91D1-B37572DD39B7}"/>
              </a:ext>
            </a:extLst>
          </p:cNvPr>
          <p:cNvSpPr>
            <a:spLocks noGrp="1"/>
          </p:cNvSpPr>
          <p:nvPr>
            <p:ph type="ftr" sz="quarter" idx="12"/>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spTree>
    <p:extLst>
      <p:ext uri="{BB962C8B-B14F-4D97-AF65-F5344CB8AC3E}">
        <p14:creationId xmlns:p14="http://schemas.microsoft.com/office/powerpoint/2010/main" val="125500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 (revers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191B37-C929-8D42-98C4-A32E7A9CD91C}"/>
              </a:ext>
            </a:extLst>
          </p:cNvPr>
          <p:cNvSpPr>
            <a:spLocks noGrp="1"/>
          </p:cNvSpPr>
          <p:nvPr>
            <p:ph type="sldNum" sz="quarter" idx="11"/>
          </p:nvPr>
        </p:nvSpPr>
        <p:spPr/>
        <p:txBody>
          <a:bodyPr/>
          <a:lstStyle>
            <a:lvl1pPr>
              <a:defRPr>
                <a:solidFill>
                  <a:schemeClr val="bg1"/>
                </a:solidFill>
              </a:defRPr>
            </a:lvl1pPr>
          </a:lstStyle>
          <a:p>
            <a:fld id="{00E6A5BD-C011-4A45-AA3A-201790FB7F2B}" type="slidenum">
              <a:rPr lang="en-CA" smtClean="0"/>
              <a:pPr/>
              <a:t>‹Nº›</a:t>
            </a:fld>
            <a:endParaRPr lang="en-CA" dirty="0"/>
          </a:p>
        </p:txBody>
      </p:sp>
      <p:sp>
        <p:nvSpPr>
          <p:cNvPr id="3" name="Footer Placeholder 2">
            <a:extLst>
              <a:ext uri="{FF2B5EF4-FFF2-40B4-BE49-F238E27FC236}">
                <a16:creationId xmlns:a16="http://schemas.microsoft.com/office/drawing/2014/main" id="{DEA2995F-EF6F-4BD4-A7EB-2B5A4EDC9393}"/>
              </a:ext>
            </a:extLst>
          </p:cNvPr>
          <p:cNvSpPr>
            <a:spLocks noGrp="1"/>
          </p:cNvSpPr>
          <p:nvPr>
            <p:ph type="ftr" sz="quarter" idx="12"/>
          </p:nvPr>
        </p:nvSpPr>
        <p:spPr/>
        <p:txBody>
          <a:bodyPr/>
          <a:lstStyle>
            <a:lvl1pPr>
              <a:defRPr>
                <a:solidFill>
                  <a:schemeClr val="bg1"/>
                </a:solidFill>
              </a:defRPr>
            </a:lvl1pPr>
          </a:lstStyle>
          <a:p>
            <a:r>
              <a:rPr lang="en-US" spc="-10"/>
              <a:t>Copyright 2021 Baker Hughes Company. All rights reserved.</a:t>
            </a:r>
            <a:endParaRPr lang="en-US" spc="-10" dirty="0"/>
          </a:p>
        </p:txBody>
      </p:sp>
      <p:grpSp>
        <p:nvGrpSpPr>
          <p:cNvPr id="10" name="Group 9">
            <a:extLst>
              <a:ext uri="{FF2B5EF4-FFF2-40B4-BE49-F238E27FC236}">
                <a16:creationId xmlns:a16="http://schemas.microsoft.com/office/drawing/2014/main" id="{9490AA36-459E-461F-A73F-A0798470F86B}"/>
              </a:ext>
            </a:extLst>
          </p:cNvPr>
          <p:cNvGrpSpPr/>
          <p:nvPr userDrawn="1"/>
        </p:nvGrpSpPr>
        <p:grpSpPr>
          <a:xfrm>
            <a:off x="8839571" y="6008126"/>
            <a:ext cx="3000817" cy="694271"/>
            <a:chOff x="11249675" y="1952472"/>
            <a:chExt cx="2227367" cy="515459"/>
          </a:xfrm>
        </p:grpSpPr>
        <p:pic>
          <p:nvPicPr>
            <p:cNvPr id="11" name="Picture 10">
              <a:extLst>
                <a:ext uri="{FF2B5EF4-FFF2-40B4-BE49-F238E27FC236}">
                  <a16:creationId xmlns:a16="http://schemas.microsoft.com/office/drawing/2014/main" id="{A95565D7-2BD2-468F-8612-CBB120BC52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9675" y="1952472"/>
              <a:ext cx="1615765" cy="515459"/>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23FA4AC0-5534-44A0-9BE7-89C95C1E5D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86405" y="2123970"/>
              <a:ext cx="590637" cy="250648"/>
            </a:xfrm>
            <a:prstGeom prst="rect">
              <a:avLst/>
            </a:prstGeom>
          </p:spPr>
        </p:pic>
      </p:grpSp>
    </p:spTree>
    <p:extLst>
      <p:ext uri="{BB962C8B-B14F-4D97-AF65-F5344CB8AC3E}">
        <p14:creationId xmlns:p14="http://schemas.microsoft.com/office/powerpoint/2010/main" val="4089658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alf Page Call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AA82512-73EC-4AFA-82D7-8C9653567042}"/>
              </a:ext>
            </a:extLst>
          </p:cNvPr>
          <p:cNvSpPr/>
          <p:nvPr userDrawn="1"/>
        </p:nvSpPr>
        <p:spPr>
          <a:xfrm>
            <a:off x="6096000" y="0"/>
            <a:ext cx="6096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5">
            <a:extLst>
              <a:ext uri="{FF2B5EF4-FFF2-40B4-BE49-F238E27FC236}">
                <a16:creationId xmlns:a16="http://schemas.microsoft.com/office/drawing/2014/main" id="{B01D0E77-B7DA-4880-B448-4077D1B3EFBB}"/>
              </a:ext>
            </a:extLst>
          </p:cNvPr>
          <p:cNvSpPr>
            <a:spLocks noGrp="1"/>
          </p:cNvSpPr>
          <p:nvPr>
            <p:ph type="body" sz="quarter" idx="20"/>
          </p:nvPr>
        </p:nvSpPr>
        <p:spPr>
          <a:xfrm>
            <a:off x="6591361" y="630238"/>
            <a:ext cx="5268766" cy="5262562"/>
          </a:xfrm>
          <a:prstGeom prst="rect">
            <a:avLst/>
          </a:prstGeom>
        </p:spPr>
        <p:txBody>
          <a:bodyPr anchor="ctr"/>
          <a:lstStyle>
            <a:lvl1pPr marL="0" indent="0" algn="ctr">
              <a:buNone/>
              <a:defRPr sz="1400">
                <a:solidFill>
                  <a:schemeClr val="bg1"/>
                </a:solidFill>
                <a:latin typeface="+mn-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edit Master text styles</a:t>
            </a:r>
          </a:p>
        </p:txBody>
      </p:sp>
      <p:sp>
        <p:nvSpPr>
          <p:cNvPr id="9" name="Text Placeholder 9">
            <a:extLst>
              <a:ext uri="{FF2B5EF4-FFF2-40B4-BE49-F238E27FC236}">
                <a16:creationId xmlns:a16="http://schemas.microsoft.com/office/drawing/2014/main" id="{29AE6F84-2C59-B242-985D-F6860D451AEF}"/>
              </a:ext>
            </a:extLst>
          </p:cNvPr>
          <p:cNvSpPr>
            <a:spLocks noGrp="1"/>
          </p:cNvSpPr>
          <p:nvPr>
            <p:ph type="body" sz="quarter" idx="12" hasCustomPrompt="1"/>
          </p:nvPr>
        </p:nvSpPr>
        <p:spPr>
          <a:xfrm>
            <a:off x="540141" y="1558799"/>
            <a:ext cx="5106756" cy="342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5" name="Slide Number Placeholder 4">
            <a:extLst>
              <a:ext uri="{FF2B5EF4-FFF2-40B4-BE49-F238E27FC236}">
                <a16:creationId xmlns:a16="http://schemas.microsoft.com/office/drawing/2014/main" id="{80104C7E-451E-E246-B880-1F1ABC33B9DB}"/>
              </a:ext>
            </a:extLst>
          </p:cNvPr>
          <p:cNvSpPr>
            <a:spLocks noGrp="1"/>
          </p:cNvSpPr>
          <p:nvPr>
            <p:ph type="sldNum" sz="quarter" idx="19"/>
          </p:nvPr>
        </p:nvSpPr>
        <p:spPr/>
        <p:txBody>
          <a:bodyPr/>
          <a:lstStyle/>
          <a:p>
            <a:fld id="{00E6A5BD-C011-4A45-AA3A-201790FB7F2B}" type="slidenum">
              <a:rPr lang="en-CA" smtClean="0"/>
              <a:pPr/>
              <a:t>‹Nº›</a:t>
            </a:fld>
            <a:endParaRPr lang="en-CA" dirty="0"/>
          </a:p>
        </p:txBody>
      </p:sp>
      <p:sp>
        <p:nvSpPr>
          <p:cNvPr id="12" name="Title 11">
            <a:extLst>
              <a:ext uri="{FF2B5EF4-FFF2-40B4-BE49-F238E27FC236}">
                <a16:creationId xmlns:a16="http://schemas.microsoft.com/office/drawing/2014/main" id="{D615A590-C7FE-DC40-8E18-E9E18603ACFA}"/>
              </a:ext>
            </a:extLst>
          </p:cNvPr>
          <p:cNvSpPr>
            <a:spLocks noGrp="1"/>
          </p:cNvSpPr>
          <p:nvPr>
            <p:ph type="title" hasCustomPrompt="1"/>
          </p:nvPr>
        </p:nvSpPr>
        <p:spPr>
          <a:xfrm>
            <a:off x="540141" y="630001"/>
            <a:ext cx="5106756" cy="455509"/>
          </a:xfrm>
        </p:spPr>
        <p:txBody>
          <a:bodyPr/>
          <a:lstStyle>
            <a:lvl1pPr>
              <a:defRPr>
                <a:solidFill>
                  <a:schemeClr val="accent2"/>
                </a:solidFill>
              </a:defRPr>
            </a:lvl1pPr>
          </a:lstStyle>
          <a:p>
            <a:r>
              <a:rPr lang="en-US" dirty="0"/>
              <a:t>Slide title</a:t>
            </a:r>
          </a:p>
        </p:txBody>
      </p:sp>
      <p:sp>
        <p:nvSpPr>
          <p:cNvPr id="2" name="Footer Placeholder 1">
            <a:extLst>
              <a:ext uri="{FF2B5EF4-FFF2-40B4-BE49-F238E27FC236}">
                <a16:creationId xmlns:a16="http://schemas.microsoft.com/office/drawing/2014/main" id="{198CBDDA-52F5-4D0F-8229-F1F6BE5E2B6B}"/>
              </a:ext>
            </a:extLst>
          </p:cNvPr>
          <p:cNvSpPr>
            <a:spLocks noGrp="1"/>
          </p:cNvSpPr>
          <p:nvPr>
            <p:ph type="ftr" sz="quarter" idx="21"/>
          </p:nvPr>
        </p:nvSpPr>
        <p:spPr>
          <a:xfrm>
            <a:off x="897598" y="6299143"/>
            <a:ext cx="4756119" cy="153888"/>
          </a:xfrm>
        </p:spPr>
        <p:txBody>
          <a:bodyPr/>
          <a:lstStyle/>
          <a:p>
            <a:r>
              <a:rPr lang="en-US" spc="-10" dirty="0">
                <a:solidFill>
                  <a:schemeClr val="accent4"/>
                </a:solidFill>
              </a:rPr>
              <a:t>Copyright 2021 Baker Hughes Company. All rights reserved.</a:t>
            </a:r>
          </a:p>
        </p:txBody>
      </p:sp>
      <p:grpSp>
        <p:nvGrpSpPr>
          <p:cNvPr id="17" name="Group 16">
            <a:extLst>
              <a:ext uri="{FF2B5EF4-FFF2-40B4-BE49-F238E27FC236}">
                <a16:creationId xmlns:a16="http://schemas.microsoft.com/office/drawing/2014/main" id="{D4132C98-4733-4BBA-99D1-D91265DBC5AA}"/>
              </a:ext>
            </a:extLst>
          </p:cNvPr>
          <p:cNvGrpSpPr/>
          <p:nvPr userDrawn="1"/>
        </p:nvGrpSpPr>
        <p:grpSpPr>
          <a:xfrm>
            <a:off x="8839571" y="6008126"/>
            <a:ext cx="3000817" cy="694271"/>
            <a:chOff x="11249675" y="1952472"/>
            <a:chExt cx="2227367" cy="515459"/>
          </a:xfrm>
        </p:grpSpPr>
        <p:pic>
          <p:nvPicPr>
            <p:cNvPr id="18" name="Picture 17">
              <a:extLst>
                <a:ext uri="{FF2B5EF4-FFF2-40B4-BE49-F238E27FC236}">
                  <a16:creationId xmlns:a16="http://schemas.microsoft.com/office/drawing/2014/main" id="{74C87047-B24F-410A-AC13-80263C46FA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9675" y="1952472"/>
              <a:ext cx="1615765" cy="515459"/>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3B2BDF12-BF9F-48B2-B1AA-B5364B8235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86405" y="2123970"/>
              <a:ext cx="590637" cy="250648"/>
            </a:xfrm>
            <a:prstGeom prst="rect">
              <a:avLst/>
            </a:prstGeom>
          </p:spPr>
        </p:pic>
      </p:grpSp>
    </p:spTree>
    <p:extLst>
      <p:ext uri="{BB962C8B-B14F-4D97-AF65-F5344CB8AC3E}">
        <p14:creationId xmlns:p14="http://schemas.microsoft.com/office/powerpoint/2010/main" val="2263876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arter Page Call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2541CA-AF4E-4FA0-A115-C3032F32FF81}"/>
              </a:ext>
            </a:extLst>
          </p:cNvPr>
          <p:cNvSpPr/>
          <p:nvPr userDrawn="1"/>
        </p:nvSpPr>
        <p:spPr>
          <a:xfrm>
            <a:off x="8768596" y="0"/>
            <a:ext cx="34234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9">
            <a:extLst>
              <a:ext uri="{FF2B5EF4-FFF2-40B4-BE49-F238E27FC236}">
                <a16:creationId xmlns:a16="http://schemas.microsoft.com/office/drawing/2014/main" id="{29AE6F84-2C59-B242-985D-F6860D451AEF}"/>
              </a:ext>
            </a:extLst>
          </p:cNvPr>
          <p:cNvSpPr>
            <a:spLocks noGrp="1"/>
          </p:cNvSpPr>
          <p:nvPr>
            <p:ph type="body" sz="quarter" idx="12" hasCustomPrompt="1"/>
          </p:nvPr>
        </p:nvSpPr>
        <p:spPr>
          <a:xfrm>
            <a:off x="540140" y="1558799"/>
            <a:ext cx="7659322" cy="3420000"/>
          </a:xfrm>
          <a:prstGeom prst="rect">
            <a:avLst/>
          </a:prstGeo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5" name="Slide Number Placeholder 4">
            <a:extLst>
              <a:ext uri="{FF2B5EF4-FFF2-40B4-BE49-F238E27FC236}">
                <a16:creationId xmlns:a16="http://schemas.microsoft.com/office/drawing/2014/main" id="{80104C7E-451E-E246-B880-1F1ABC33B9DB}"/>
              </a:ext>
            </a:extLst>
          </p:cNvPr>
          <p:cNvSpPr>
            <a:spLocks noGrp="1"/>
          </p:cNvSpPr>
          <p:nvPr>
            <p:ph type="sldNum" sz="quarter" idx="19"/>
          </p:nvPr>
        </p:nvSpPr>
        <p:spPr/>
        <p:txBody>
          <a:bodyPr/>
          <a:lstStyle/>
          <a:p>
            <a:fld id="{00E6A5BD-C011-4A45-AA3A-201790FB7F2B}" type="slidenum">
              <a:rPr lang="en-CA" smtClean="0"/>
              <a:pPr/>
              <a:t>‹Nº›</a:t>
            </a:fld>
            <a:endParaRPr lang="en-CA" dirty="0"/>
          </a:p>
        </p:txBody>
      </p:sp>
      <p:sp>
        <p:nvSpPr>
          <p:cNvPr id="12" name="Title 11">
            <a:extLst>
              <a:ext uri="{FF2B5EF4-FFF2-40B4-BE49-F238E27FC236}">
                <a16:creationId xmlns:a16="http://schemas.microsoft.com/office/drawing/2014/main" id="{D615A590-C7FE-DC40-8E18-E9E18603ACFA}"/>
              </a:ext>
            </a:extLst>
          </p:cNvPr>
          <p:cNvSpPr>
            <a:spLocks noGrp="1"/>
          </p:cNvSpPr>
          <p:nvPr>
            <p:ph type="title" hasCustomPrompt="1"/>
          </p:nvPr>
        </p:nvSpPr>
        <p:spPr>
          <a:xfrm>
            <a:off x="540140" y="630001"/>
            <a:ext cx="7659322" cy="455509"/>
          </a:xfrm>
        </p:spPr>
        <p:txBody>
          <a:bodyPr/>
          <a:lstStyle>
            <a:lvl1pPr>
              <a:defRPr>
                <a:solidFill>
                  <a:schemeClr val="accent2"/>
                </a:solidFill>
              </a:defRPr>
            </a:lvl1pPr>
          </a:lstStyle>
          <a:p>
            <a:r>
              <a:rPr lang="en-US" dirty="0"/>
              <a:t>Slide title</a:t>
            </a:r>
          </a:p>
        </p:txBody>
      </p:sp>
      <p:sp>
        <p:nvSpPr>
          <p:cNvPr id="6" name="Text Placeholder 5">
            <a:extLst>
              <a:ext uri="{FF2B5EF4-FFF2-40B4-BE49-F238E27FC236}">
                <a16:creationId xmlns:a16="http://schemas.microsoft.com/office/drawing/2014/main" id="{D2581EE2-56E9-4FD0-BB3B-A65169609D62}"/>
              </a:ext>
            </a:extLst>
          </p:cNvPr>
          <p:cNvSpPr>
            <a:spLocks noGrp="1"/>
          </p:cNvSpPr>
          <p:nvPr>
            <p:ph type="body" sz="quarter" idx="20"/>
          </p:nvPr>
        </p:nvSpPr>
        <p:spPr>
          <a:xfrm>
            <a:off x="9186149" y="630238"/>
            <a:ext cx="2673977" cy="5262562"/>
          </a:xfrm>
          <a:prstGeom prst="rect">
            <a:avLst/>
          </a:prstGeom>
        </p:spPr>
        <p:txBody>
          <a:bodyPr anchor="ctr"/>
          <a:lstStyle>
            <a:lvl1pPr marL="0" indent="0" algn="ctr">
              <a:buNone/>
              <a:defRPr sz="1400">
                <a:solidFill>
                  <a:schemeClr val="bg1"/>
                </a:solidFill>
                <a:latin typeface="+mn-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edit Master text styles</a:t>
            </a:r>
          </a:p>
        </p:txBody>
      </p:sp>
      <p:sp>
        <p:nvSpPr>
          <p:cNvPr id="2" name="Footer Placeholder 1">
            <a:extLst>
              <a:ext uri="{FF2B5EF4-FFF2-40B4-BE49-F238E27FC236}">
                <a16:creationId xmlns:a16="http://schemas.microsoft.com/office/drawing/2014/main" id="{61C44553-403F-43ED-A6E3-D7607D95CEA1}"/>
              </a:ext>
            </a:extLst>
          </p:cNvPr>
          <p:cNvSpPr>
            <a:spLocks noGrp="1"/>
          </p:cNvSpPr>
          <p:nvPr>
            <p:ph type="ftr" sz="quarter" idx="21"/>
          </p:nvPr>
        </p:nvSpPr>
        <p:spPr>
          <a:xfrm>
            <a:off x="897598" y="6299143"/>
            <a:ext cx="7317105" cy="153888"/>
          </a:xfrm>
        </p:spPr>
        <p:txBody>
          <a:bodyPr/>
          <a:lstStyle/>
          <a:p>
            <a:r>
              <a:rPr lang="en-US" spc="-10">
                <a:solidFill>
                  <a:schemeClr val="accent4"/>
                </a:solidFill>
              </a:rPr>
              <a:t>Copyright 2021 Baker Hughes Company. All rights reserved.</a:t>
            </a:r>
            <a:endParaRPr lang="en-US" spc="-10" dirty="0">
              <a:solidFill>
                <a:schemeClr val="accent4"/>
              </a:solidFill>
            </a:endParaRPr>
          </a:p>
        </p:txBody>
      </p:sp>
      <p:grpSp>
        <p:nvGrpSpPr>
          <p:cNvPr id="11" name="Group 10">
            <a:extLst>
              <a:ext uri="{FF2B5EF4-FFF2-40B4-BE49-F238E27FC236}">
                <a16:creationId xmlns:a16="http://schemas.microsoft.com/office/drawing/2014/main" id="{446BD536-8972-4C6F-9D1A-8644434B6B6B}"/>
              </a:ext>
            </a:extLst>
          </p:cNvPr>
          <p:cNvGrpSpPr/>
          <p:nvPr userDrawn="1"/>
        </p:nvGrpSpPr>
        <p:grpSpPr>
          <a:xfrm>
            <a:off x="8839571" y="6008126"/>
            <a:ext cx="3000817" cy="694271"/>
            <a:chOff x="11249675" y="1952472"/>
            <a:chExt cx="2227367" cy="515459"/>
          </a:xfrm>
        </p:grpSpPr>
        <p:pic>
          <p:nvPicPr>
            <p:cNvPr id="13" name="Picture 12">
              <a:extLst>
                <a:ext uri="{FF2B5EF4-FFF2-40B4-BE49-F238E27FC236}">
                  <a16:creationId xmlns:a16="http://schemas.microsoft.com/office/drawing/2014/main" id="{BA39578D-ABCE-4190-946A-5DF28D2821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9675" y="1952472"/>
              <a:ext cx="1615765" cy="515459"/>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B6EA8131-00B4-4F5E-B2C0-2596EA5382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86405" y="2123970"/>
              <a:ext cx="590637" cy="250648"/>
            </a:xfrm>
            <a:prstGeom prst="rect">
              <a:avLst/>
            </a:prstGeom>
          </p:spPr>
        </p:pic>
      </p:grpSp>
    </p:spTree>
    <p:extLst>
      <p:ext uri="{BB962C8B-B14F-4D97-AF65-F5344CB8AC3E}">
        <p14:creationId xmlns:p14="http://schemas.microsoft.com/office/powerpoint/2010/main" val="1138732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8585C9E-0354-444D-BE1E-35E1EAD89113}"/>
              </a:ext>
            </a:extLst>
          </p:cNvPr>
          <p:cNvSpPr>
            <a:spLocks noGrp="1"/>
          </p:cNvSpPr>
          <p:nvPr>
            <p:ph type="body" sz="quarter" idx="13" hasCustomPrompt="1"/>
          </p:nvPr>
        </p:nvSpPr>
        <p:spPr>
          <a:xfrm>
            <a:off x="540141" y="1558799"/>
            <a:ext cx="5041313" cy="41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5" name="Slide Number Placeholder 4">
            <a:extLst>
              <a:ext uri="{FF2B5EF4-FFF2-40B4-BE49-F238E27FC236}">
                <a16:creationId xmlns:a16="http://schemas.microsoft.com/office/drawing/2014/main" id="{48A77B8D-154F-6F45-8695-64F1BE594368}"/>
              </a:ext>
            </a:extLst>
          </p:cNvPr>
          <p:cNvSpPr>
            <a:spLocks noGrp="1"/>
          </p:cNvSpPr>
          <p:nvPr>
            <p:ph type="sldNum" sz="quarter" idx="15"/>
          </p:nvPr>
        </p:nvSpPr>
        <p:spPr/>
        <p:txBody>
          <a:bodyPr/>
          <a:lstStyle/>
          <a:p>
            <a:fld id="{00E6A5BD-C011-4A45-AA3A-201790FB7F2B}" type="slidenum">
              <a:rPr lang="en-CA" smtClean="0"/>
              <a:pPr/>
              <a:t>‹Nº›</a:t>
            </a:fld>
            <a:endParaRPr lang="en-CA" dirty="0"/>
          </a:p>
        </p:txBody>
      </p:sp>
      <p:sp>
        <p:nvSpPr>
          <p:cNvPr id="6" name="Title 5">
            <a:extLst>
              <a:ext uri="{FF2B5EF4-FFF2-40B4-BE49-F238E27FC236}">
                <a16:creationId xmlns:a16="http://schemas.microsoft.com/office/drawing/2014/main" id="{29BD5818-2878-DC43-BF9E-AA22CD6FD66F}"/>
              </a:ext>
            </a:extLst>
          </p:cNvPr>
          <p:cNvSpPr>
            <a:spLocks noGrp="1"/>
          </p:cNvSpPr>
          <p:nvPr>
            <p:ph type="title" hasCustomPrompt="1"/>
          </p:nvPr>
        </p:nvSpPr>
        <p:spPr/>
        <p:txBody>
          <a:bodyPr/>
          <a:lstStyle>
            <a:lvl1pPr>
              <a:defRPr>
                <a:solidFill>
                  <a:schemeClr val="accent2"/>
                </a:solidFill>
              </a:defRPr>
            </a:lvl1pPr>
          </a:lstStyle>
          <a:p>
            <a:r>
              <a:rPr lang="en-US" dirty="0"/>
              <a:t>Slide title</a:t>
            </a:r>
          </a:p>
        </p:txBody>
      </p:sp>
      <p:sp>
        <p:nvSpPr>
          <p:cNvPr id="9" name="Content Placeholder 3">
            <a:extLst>
              <a:ext uri="{FF2B5EF4-FFF2-40B4-BE49-F238E27FC236}">
                <a16:creationId xmlns:a16="http://schemas.microsoft.com/office/drawing/2014/main" id="{98DEDF5A-6EE3-4C39-92AA-2F9651F3EFBB}"/>
              </a:ext>
            </a:extLst>
          </p:cNvPr>
          <p:cNvSpPr>
            <a:spLocks noGrp="1"/>
          </p:cNvSpPr>
          <p:nvPr>
            <p:ph sz="quarter" idx="16" hasCustomPrompt="1"/>
          </p:nvPr>
        </p:nvSpPr>
        <p:spPr>
          <a:xfrm>
            <a:off x="6481863" y="1558926"/>
            <a:ext cx="5170246" cy="3787775"/>
          </a:xfrm>
          <a:prstGeom prst="rect">
            <a:avLst/>
          </a:prstGeom>
          <a:solidFill>
            <a:schemeClr val="bg2"/>
          </a:solidFill>
        </p:spPr>
        <p:txBody>
          <a:bodyPr anchor="ctr"/>
          <a:lstStyle>
            <a:lvl1pPr marL="0" indent="0" algn="ctr">
              <a:buNone/>
              <a:defRPr sz="1400">
                <a:solidFill>
                  <a:schemeClr val="bg1"/>
                </a:solidFill>
                <a:latin typeface="+mn-lt"/>
              </a:defRPr>
            </a:lvl1pPr>
          </a:lstStyle>
          <a:p>
            <a:pPr lvl="0"/>
            <a:r>
              <a:rPr lang="en-US" dirty="0"/>
              <a:t>Content</a:t>
            </a:r>
          </a:p>
        </p:txBody>
      </p:sp>
      <p:sp>
        <p:nvSpPr>
          <p:cNvPr id="2" name="Footer Placeholder 1">
            <a:extLst>
              <a:ext uri="{FF2B5EF4-FFF2-40B4-BE49-F238E27FC236}">
                <a16:creationId xmlns:a16="http://schemas.microsoft.com/office/drawing/2014/main" id="{E51025F6-A554-474F-95C2-3650AF0E294E}"/>
              </a:ext>
            </a:extLst>
          </p:cNvPr>
          <p:cNvSpPr>
            <a:spLocks noGrp="1"/>
          </p:cNvSpPr>
          <p:nvPr>
            <p:ph type="ftr" sz="quarter" idx="17"/>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spTree>
    <p:extLst>
      <p:ext uri="{BB962C8B-B14F-4D97-AF65-F5344CB8AC3E}">
        <p14:creationId xmlns:p14="http://schemas.microsoft.com/office/powerpoint/2010/main" val="47778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column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11B8995-3561-A843-9E9E-658214970867}"/>
              </a:ext>
            </a:extLst>
          </p:cNvPr>
          <p:cNvSpPr>
            <a:spLocks noGrp="1"/>
          </p:cNvSpPr>
          <p:nvPr>
            <p:ph type="sldNum" sz="quarter" idx="15"/>
          </p:nvPr>
        </p:nvSpPr>
        <p:spPr/>
        <p:txBody>
          <a:bodyPr/>
          <a:lstStyle/>
          <a:p>
            <a:fld id="{00E6A5BD-C011-4A45-AA3A-201790FB7F2B}" type="slidenum">
              <a:rPr lang="en-CA" smtClean="0"/>
              <a:pPr/>
              <a:t>‹Nº›</a:t>
            </a:fld>
            <a:endParaRPr lang="en-CA" dirty="0"/>
          </a:p>
        </p:txBody>
      </p:sp>
      <p:sp>
        <p:nvSpPr>
          <p:cNvPr id="9" name="Title 8">
            <a:extLst>
              <a:ext uri="{FF2B5EF4-FFF2-40B4-BE49-F238E27FC236}">
                <a16:creationId xmlns:a16="http://schemas.microsoft.com/office/drawing/2014/main" id="{653F32CE-6555-4F4D-B8D4-4C4CF2AE4FBF}"/>
              </a:ext>
            </a:extLst>
          </p:cNvPr>
          <p:cNvSpPr>
            <a:spLocks noGrp="1"/>
          </p:cNvSpPr>
          <p:nvPr>
            <p:ph type="title" hasCustomPrompt="1"/>
          </p:nvPr>
        </p:nvSpPr>
        <p:spPr/>
        <p:txBody>
          <a:bodyPr/>
          <a:lstStyle>
            <a:lvl1pPr>
              <a:defRPr>
                <a:solidFill>
                  <a:schemeClr val="accent2"/>
                </a:solidFill>
              </a:defRPr>
            </a:lvl1pPr>
          </a:lstStyle>
          <a:p>
            <a:r>
              <a:rPr lang="en-US" dirty="0"/>
              <a:t>Slide title</a:t>
            </a:r>
          </a:p>
        </p:txBody>
      </p:sp>
      <p:sp>
        <p:nvSpPr>
          <p:cNvPr id="12" name="Content Placeholder 3">
            <a:extLst>
              <a:ext uri="{FF2B5EF4-FFF2-40B4-BE49-F238E27FC236}">
                <a16:creationId xmlns:a16="http://schemas.microsoft.com/office/drawing/2014/main" id="{1DFADED3-0A50-469E-9028-A2DA6D2DB19B}"/>
              </a:ext>
            </a:extLst>
          </p:cNvPr>
          <p:cNvSpPr>
            <a:spLocks noGrp="1"/>
          </p:cNvSpPr>
          <p:nvPr>
            <p:ph sz="quarter" idx="16" hasCustomPrompt="1"/>
          </p:nvPr>
        </p:nvSpPr>
        <p:spPr>
          <a:xfrm>
            <a:off x="539753" y="1558926"/>
            <a:ext cx="5170246" cy="3787775"/>
          </a:xfrm>
          <a:prstGeom prst="rect">
            <a:avLst/>
          </a:prstGeom>
          <a:solidFill>
            <a:schemeClr val="bg2"/>
          </a:solidFill>
        </p:spPr>
        <p:txBody>
          <a:bodyPr anchor="ctr"/>
          <a:lstStyle>
            <a:lvl1pPr marL="0" indent="0" algn="ctr">
              <a:buNone/>
              <a:defRPr sz="1400">
                <a:solidFill>
                  <a:schemeClr val="bg1"/>
                </a:solidFill>
                <a:latin typeface="+mn-lt"/>
              </a:defRPr>
            </a:lvl1pPr>
          </a:lstStyle>
          <a:p>
            <a:pPr lvl="0"/>
            <a:r>
              <a:rPr lang="en-US" dirty="0"/>
              <a:t>Content</a:t>
            </a:r>
          </a:p>
        </p:txBody>
      </p:sp>
      <p:sp>
        <p:nvSpPr>
          <p:cNvPr id="13" name="Content Placeholder 3">
            <a:extLst>
              <a:ext uri="{FF2B5EF4-FFF2-40B4-BE49-F238E27FC236}">
                <a16:creationId xmlns:a16="http://schemas.microsoft.com/office/drawing/2014/main" id="{BAE66F91-B1DF-4FFE-8F56-F0F715531AAA}"/>
              </a:ext>
            </a:extLst>
          </p:cNvPr>
          <p:cNvSpPr>
            <a:spLocks noGrp="1"/>
          </p:cNvSpPr>
          <p:nvPr>
            <p:ph sz="quarter" idx="17" hasCustomPrompt="1"/>
          </p:nvPr>
        </p:nvSpPr>
        <p:spPr>
          <a:xfrm>
            <a:off x="6610934" y="1558926"/>
            <a:ext cx="5170246" cy="3787775"/>
          </a:xfrm>
          <a:prstGeom prst="rect">
            <a:avLst/>
          </a:prstGeom>
          <a:solidFill>
            <a:schemeClr val="bg2"/>
          </a:solidFill>
        </p:spPr>
        <p:txBody>
          <a:bodyPr anchor="ctr"/>
          <a:lstStyle>
            <a:lvl1pPr marL="0" indent="0" algn="ctr">
              <a:buNone/>
              <a:defRPr sz="1400">
                <a:solidFill>
                  <a:schemeClr val="bg1"/>
                </a:solidFill>
                <a:latin typeface="+mn-lt"/>
              </a:defRPr>
            </a:lvl1pPr>
          </a:lstStyle>
          <a:p>
            <a:pPr lvl="0"/>
            <a:r>
              <a:rPr lang="en-US" dirty="0"/>
              <a:t>Content</a:t>
            </a:r>
          </a:p>
        </p:txBody>
      </p:sp>
      <p:sp>
        <p:nvSpPr>
          <p:cNvPr id="2" name="Footer Placeholder 1">
            <a:extLst>
              <a:ext uri="{FF2B5EF4-FFF2-40B4-BE49-F238E27FC236}">
                <a16:creationId xmlns:a16="http://schemas.microsoft.com/office/drawing/2014/main" id="{E6FA0732-5D25-4C0E-96A3-253C57556DAD}"/>
              </a:ext>
            </a:extLst>
          </p:cNvPr>
          <p:cNvSpPr>
            <a:spLocks noGrp="1"/>
          </p:cNvSpPr>
          <p:nvPr>
            <p:ph type="ftr" sz="quarter" idx="18"/>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spTree>
    <p:extLst>
      <p:ext uri="{BB962C8B-B14F-4D97-AF65-F5344CB8AC3E}">
        <p14:creationId xmlns:p14="http://schemas.microsoft.com/office/powerpoint/2010/main" val="416820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90AB158C-B717-F146-8473-4FA917790222}"/>
              </a:ext>
            </a:extLst>
          </p:cNvPr>
          <p:cNvSpPr>
            <a:spLocks noGrp="1"/>
          </p:cNvSpPr>
          <p:nvPr>
            <p:ph type="body" sz="quarter" idx="14" hasCustomPrompt="1"/>
          </p:nvPr>
        </p:nvSpPr>
        <p:spPr>
          <a:xfrm>
            <a:off x="540141" y="1558799"/>
            <a:ext cx="5041313" cy="4140000"/>
          </a:xfrm>
          <a:prstGeom prst="rect">
            <a:avLst/>
          </a:prstGeom>
        </p:spPr>
        <p:txBody>
          <a:bodyPr/>
          <a:lstStyle>
            <a:lvl1pPr marL="172800" indent="-172800">
              <a:buFont typeface="Arial" panose="020B0604020202020204" pitchFamily="34" charset="0"/>
              <a:buChar char="•"/>
              <a:defRPr sz="1400">
                <a:latin typeface="+mn-lt"/>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11" name="Text Placeholder 9">
            <a:extLst>
              <a:ext uri="{FF2B5EF4-FFF2-40B4-BE49-F238E27FC236}">
                <a16:creationId xmlns:a16="http://schemas.microsoft.com/office/drawing/2014/main" id="{ED999B74-4775-954D-AE91-802FA2FAD289}"/>
              </a:ext>
            </a:extLst>
          </p:cNvPr>
          <p:cNvSpPr>
            <a:spLocks noGrp="1"/>
          </p:cNvSpPr>
          <p:nvPr>
            <p:ph type="body" sz="quarter" idx="15" hasCustomPrompt="1"/>
          </p:nvPr>
        </p:nvSpPr>
        <p:spPr>
          <a:xfrm>
            <a:off x="6610934" y="1558799"/>
            <a:ext cx="5041313"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6" name="Slide Number Placeholder 5">
            <a:extLst>
              <a:ext uri="{FF2B5EF4-FFF2-40B4-BE49-F238E27FC236}">
                <a16:creationId xmlns:a16="http://schemas.microsoft.com/office/drawing/2014/main" id="{989B6F21-EF9B-BE45-AAFE-E1AD49A1E7B2}"/>
              </a:ext>
            </a:extLst>
          </p:cNvPr>
          <p:cNvSpPr>
            <a:spLocks noGrp="1"/>
          </p:cNvSpPr>
          <p:nvPr>
            <p:ph type="sldNum" sz="quarter" idx="17"/>
          </p:nvPr>
        </p:nvSpPr>
        <p:spPr/>
        <p:txBody>
          <a:bodyPr/>
          <a:lstStyle/>
          <a:p>
            <a:fld id="{00E6A5BD-C011-4A45-AA3A-201790FB7F2B}" type="slidenum">
              <a:rPr lang="en-CA" smtClean="0"/>
              <a:pPr/>
              <a:t>‹Nº›</a:t>
            </a:fld>
            <a:endParaRPr lang="en-CA" dirty="0"/>
          </a:p>
        </p:txBody>
      </p:sp>
      <p:sp>
        <p:nvSpPr>
          <p:cNvPr id="7" name="Title 6">
            <a:extLst>
              <a:ext uri="{FF2B5EF4-FFF2-40B4-BE49-F238E27FC236}">
                <a16:creationId xmlns:a16="http://schemas.microsoft.com/office/drawing/2014/main" id="{05D33DE1-3571-5345-BB13-D07092BC1261}"/>
              </a:ext>
            </a:extLst>
          </p:cNvPr>
          <p:cNvSpPr>
            <a:spLocks noGrp="1"/>
          </p:cNvSpPr>
          <p:nvPr>
            <p:ph type="title" hasCustomPrompt="1"/>
          </p:nvPr>
        </p:nvSpPr>
        <p:spPr/>
        <p:txBody>
          <a:bodyPr/>
          <a:lstStyle>
            <a:lvl1pPr>
              <a:defRPr>
                <a:solidFill>
                  <a:schemeClr val="accent2"/>
                </a:solidFill>
              </a:defRPr>
            </a:lvl1pPr>
          </a:lstStyle>
          <a:p>
            <a:r>
              <a:rPr lang="en-US" dirty="0"/>
              <a:t>Slide title</a:t>
            </a:r>
          </a:p>
        </p:txBody>
      </p:sp>
      <p:sp>
        <p:nvSpPr>
          <p:cNvPr id="2" name="Footer Placeholder 1">
            <a:extLst>
              <a:ext uri="{FF2B5EF4-FFF2-40B4-BE49-F238E27FC236}">
                <a16:creationId xmlns:a16="http://schemas.microsoft.com/office/drawing/2014/main" id="{23B4676F-1436-4F64-A4BF-F8E5536EEE8D}"/>
              </a:ext>
            </a:extLst>
          </p:cNvPr>
          <p:cNvSpPr>
            <a:spLocks noGrp="1"/>
          </p:cNvSpPr>
          <p:nvPr>
            <p:ph type="ftr" sz="quarter" idx="18"/>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spTree>
    <p:extLst>
      <p:ext uri="{BB962C8B-B14F-4D97-AF65-F5344CB8AC3E}">
        <p14:creationId xmlns:p14="http://schemas.microsoft.com/office/powerpoint/2010/main" val="189403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vider (reverse)">
    <p:bg>
      <p:bgPr>
        <a:solidFill>
          <a:schemeClr val="tx2"/>
        </a:solidFill>
        <a:effectLst/>
      </p:bgPr>
    </p:bg>
    <p:spTree>
      <p:nvGrpSpPr>
        <p:cNvPr id="1" name=""/>
        <p:cNvGrpSpPr/>
        <p:nvPr/>
      </p:nvGrpSpPr>
      <p:grpSpPr>
        <a:xfrm>
          <a:off x="0" y="0"/>
          <a:ext cx="0" cy="0"/>
          <a:chOff x="0" y="0"/>
          <a:chExt cx="0" cy="0"/>
        </a:xfrm>
      </p:grpSpPr>
      <p:grpSp>
        <p:nvGrpSpPr>
          <p:cNvPr id="11" name="Group 10"/>
          <p:cNvGrpSpPr/>
          <p:nvPr/>
        </p:nvGrpSpPr>
        <p:grpSpPr>
          <a:xfrm>
            <a:off x="6050188" y="0"/>
            <a:ext cx="6141812" cy="5486400"/>
            <a:chOff x="2200276" y="87313"/>
            <a:chExt cx="7618413" cy="6807200"/>
          </a:xfrm>
          <a:solidFill>
            <a:schemeClr val="accent2"/>
          </a:solidFill>
        </p:grpSpPr>
        <p:sp>
          <p:nvSpPr>
            <p:cNvPr id="8" name="Freeform 5"/>
            <p:cNvSpPr>
              <a:spLocks/>
            </p:cNvSpPr>
            <p:nvPr/>
          </p:nvSpPr>
          <p:spPr bwMode="auto">
            <a:xfrm>
              <a:off x="2200276" y="87313"/>
              <a:ext cx="7618413" cy="6807200"/>
            </a:xfrm>
            <a:custGeom>
              <a:avLst/>
              <a:gdLst>
                <a:gd name="T0" fmla="*/ 676 w 676"/>
                <a:gd name="T1" fmla="*/ 398 h 604"/>
                <a:gd name="T2" fmla="*/ 168 w 676"/>
                <a:gd name="T3" fmla="*/ 583 h 604"/>
                <a:gd name="T4" fmla="*/ 25 w 676"/>
                <a:gd name="T5" fmla="*/ 516 h 604"/>
                <a:gd name="T6" fmla="*/ 92 w 676"/>
                <a:gd name="T7" fmla="*/ 373 h 604"/>
                <a:gd name="T8" fmla="*/ 470 w 676"/>
                <a:gd name="T9" fmla="*/ 235 h 604"/>
                <a:gd name="T10" fmla="*/ 676 w 676"/>
                <a:gd name="T11" fmla="*/ 310 h 604"/>
                <a:gd name="T12" fmla="*/ 676 w 676"/>
                <a:gd name="T13" fmla="*/ 307 h 604"/>
                <a:gd name="T14" fmla="*/ 475 w 676"/>
                <a:gd name="T15" fmla="*/ 234 h 604"/>
                <a:gd name="T16" fmla="*/ 676 w 676"/>
                <a:gd name="T17" fmla="*/ 160 h 604"/>
                <a:gd name="T18" fmla="*/ 676 w 676"/>
                <a:gd name="T19" fmla="*/ 157 h 604"/>
                <a:gd name="T20" fmla="*/ 470 w 676"/>
                <a:gd name="T21" fmla="*/ 232 h 604"/>
                <a:gd name="T22" fmla="*/ 92 w 676"/>
                <a:gd name="T23" fmla="*/ 94 h 604"/>
                <a:gd name="T24" fmla="*/ 19 w 676"/>
                <a:gd name="T25" fmla="*/ 0 h 604"/>
                <a:gd name="T26" fmla="*/ 16 w 676"/>
                <a:gd name="T27" fmla="*/ 0 h 604"/>
                <a:gd name="T28" fmla="*/ 91 w 676"/>
                <a:gd name="T29" fmla="*/ 97 h 604"/>
                <a:gd name="T30" fmla="*/ 465 w 676"/>
                <a:gd name="T31" fmla="*/ 234 h 604"/>
                <a:gd name="T32" fmla="*/ 91 w 676"/>
                <a:gd name="T33" fmla="*/ 370 h 604"/>
                <a:gd name="T34" fmla="*/ 22 w 676"/>
                <a:gd name="T35" fmla="*/ 517 h 604"/>
                <a:gd name="T36" fmla="*/ 130 w 676"/>
                <a:gd name="T37" fmla="*/ 593 h 604"/>
                <a:gd name="T38" fmla="*/ 169 w 676"/>
                <a:gd name="T39" fmla="*/ 586 h 604"/>
                <a:gd name="T40" fmla="*/ 676 w 676"/>
                <a:gd name="T41" fmla="*/ 402 h 604"/>
                <a:gd name="T42" fmla="*/ 676 w 676"/>
                <a:gd name="T43" fmla="*/ 398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6" h="604">
                  <a:moveTo>
                    <a:pt x="676" y="398"/>
                  </a:moveTo>
                  <a:cubicBezTo>
                    <a:pt x="168" y="583"/>
                    <a:pt x="168" y="583"/>
                    <a:pt x="168" y="583"/>
                  </a:cubicBezTo>
                  <a:cubicBezTo>
                    <a:pt x="110" y="604"/>
                    <a:pt x="46" y="574"/>
                    <a:pt x="25" y="516"/>
                  </a:cubicBezTo>
                  <a:cubicBezTo>
                    <a:pt x="4" y="458"/>
                    <a:pt x="34" y="394"/>
                    <a:pt x="92" y="373"/>
                  </a:cubicBezTo>
                  <a:cubicBezTo>
                    <a:pt x="470" y="235"/>
                    <a:pt x="470" y="235"/>
                    <a:pt x="470" y="235"/>
                  </a:cubicBezTo>
                  <a:cubicBezTo>
                    <a:pt x="676" y="310"/>
                    <a:pt x="676" y="310"/>
                    <a:pt x="676" y="310"/>
                  </a:cubicBezTo>
                  <a:cubicBezTo>
                    <a:pt x="676" y="307"/>
                    <a:pt x="676" y="307"/>
                    <a:pt x="676" y="307"/>
                  </a:cubicBezTo>
                  <a:cubicBezTo>
                    <a:pt x="475" y="234"/>
                    <a:pt x="475" y="234"/>
                    <a:pt x="475" y="234"/>
                  </a:cubicBezTo>
                  <a:cubicBezTo>
                    <a:pt x="676" y="160"/>
                    <a:pt x="676" y="160"/>
                    <a:pt x="676" y="160"/>
                  </a:cubicBezTo>
                  <a:cubicBezTo>
                    <a:pt x="676" y="157"/>
                    <a:pt x="676" y="157"/>
                    <a:pt x="676" y="157"/>
                  </a:cubicBezTo>
                  <a:cubicBezTo>
                    <a:pt x="470" y="232"/>
                    <a:pt x="470" y="232"/>
                    <a:pt x="470" y="232"/>
                  </a:cubicBezTo>
                  <a:cubicBezTo>
                    <a:pt x="92" y="94"/>
                    <a:pt x="92" y="94"/>
                    <a:pt x="92" y="94"/>
                  </a:cubicBezTo>
                  <a:cubicBezTo>
                    <a:pt x="50" y="79"/>
                    <a:pt x="23" y="41"/>
                    <a:pt x="19" y="0"/>
                  </a:cubicBezTo>
                  <a:cubicBezTo>
                    <a:pt x="16" y="0"/>
                    <a:pt x="16" y="0"/>
                    <a:pt x="16" y="0"/>
                  </a:cubicBezTo>
                  <a:cubicBezTo>
                    <a:pt x="20" y="43"/>
                    <a:pt x="48" y="82"/>
                    <a:pt x="91" y="97"/>
                  </a:cubicBezTo>
                  <a:cubicBezTo>
                    <a:pt x="465" y="234"/>
                    <a:pt x="465" y="234"/>
                    <a:pt x="465" y="234"/>
                  </a:cubicBezTo>
                  <a:cubicBezTo>
                    <a:pt x="91" y="370"/>
                    <a:pt x="91" y="370"/>
                    <a:pt x="91" y="370"/>
                  </a:cubicBezTo>
                  <a:cubicBezTo>
                    <a:pt x="31" y="392"/>
                    <a:pt x="0" y="458"/>
                    <a:pt x="22" y="517"/>
                  </a:cubicBezTo>
                  <a:cubicBezTo>
                    <a:pt x="39" y="564"/>
                    <a:pt x="83" y="593"/>
                    <a:pt x="130" y="593"/>
                  </a:cubicBezTo>
                  <a:cubicBezTo>
                    <a:pt x="143" y="593"/>
                    <a:pt x="156" y="591"/>
                    <a:pt x="169" y="586"/>
                  </a:cubicBezTo>
                  <a:cubicBezTo>
                    <a:pt x="676" y="402"/>
                    <a:pt x="676" y="402"/>
                    <a:pt x="676" y="402"/>
                  </a:cubicBezTo>
                  <a:lnTo>
                    <a:pt x="676" y="3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sz="1800"/>
            </a:p>
          </p:txBody>
        </p:sp>
        <p:sp>
          <p:nvSpPr>
            <p:cNvPr id="9" name="Freeform 6"/>
            <p:cNvSpPr>
              <a:spLocks/>
            </p:cNvSpPr>
            <p:nvPr/>
          </p:nvSpPr>
          <p:spPr bwMode="auto">
            <a:xfrm>
              <a:off x="7688263" y="87313"/>
              <a:ext cx="2130425" cy="777875"/>
            </a:xfrm>
            <a:custGeom>
              <a:avLst/>
              <a:gdLst>
                <a:gd name="T0" fmla="*/ 0 w 1342"/>
                <a:gd name="T1" fmla="*/ 0 h 490"/>
                <a:gd name="T2" fmla="*/ 1342 w 1342"/>
                <a:gd name="T3" fmla="*/ 490 h 490"/>
                <a:gd name="T4" fmla="*/ 1342 w 1342"/>
                <a:gd name="T5" fmla="*/ 461 h 490"/>
                <a:gd name="T6" fmla="*/ 64 w 1342"/>
                <a:gd name="T7" fmla="*/ 0 h 490"/>
                <a:gd name="T8" fmla="*/ 0 w 1342"/>
                <a:gd name="T9" fmla="*/ 0 h 490"/>
              </a:gdLst>
              <a:ahLst/>
              <a:cxnLst>
                <a:cxn ang="0">
                  <a:pos x="T0" y="T1"/>
                </a:cxn>
                <a:cxn ang="0">
                  <a:pos x="T2" y="T3"/>
                </a:cxn>
                <a:cxn ang="0">
                  <a:pos x="T4" y="T5"/>
                </a:cxn>
                <a:cxn ang="0">
                  <a:pos x="T6" y="T7"/>
                </a:cxn>
                <a:cxn ang="0">
                  <a:pos x="T8" y="T9"/>
                </a:cxn>
              </a:cxnLst>
              <a:rect l="0" t="0" r="r" b="b"/>
              <a:pathLst>
                <a:path w="1342" h="490">
                  <a:moveTo>
                    <a:pt x="0" y="0"/>
                  </a:moveTo>
                  <a:lnTo>
                    <a:pt x="1342" y="490"/>
                  </a:lnTo>
                  <a:lnTo>
                    <a:pt x="1342" y="461"/>
                  </a:lnTo>
                  <a:lnTo>
                    <a:pt x="64"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sz="1800"/>
            </a:p>
          </p:txBody>
        </p:sp>
      </p:grpSp>
      <p:sp>
        <p:nvSpPr>
          <p:cNvPr id="2" name="Title 1">
            <a:extLst>
              <a:ext uri="{FF2B5EF4-FFF2-40B4-BE49-F238E27FC236}">
                <a16:creationId xmlns:a16="http://schemas.microsoft.com/office/drawing/2014/main" id="{E4AD1544-9F5B-6247-B2CE-CBCB59C49A5C}"/>
              </a:ext>
            </a:extLst>
          </p:cNvPr>
          <p:cNvSpPr>
            <a:spLocks noGrp="1"/>
          </p:cNvSpPr>
          <p:nvPr>
            <p:ph type="title" hasCustomPrompt="1"/>
          </p:nvPr>
        </p:nvSpPr>
        <p:spPr>
          <a:xfrm>
            <a:off x="539752" y="2945351"/>
            <a:ext cx="11112494" cy="455509"/>
          </a:xfrm>
        </p:spPr>
        <p:txBody>
          <a:bodyPr>
            <a:spAutoFit/>
          </a:bodyPr>
          <a:lstStyle>
            <a:lvl1pPr>
              <a:defRPr b="0">
                <a:solidFill>
                  <a:schemeClr val="bg1"/>
                </a:solidFill>
                <a:latin typeface="+mj-lt"/>
              </a:defRPr>
            </a:lvl1pPr>
          </a:lstStyle>
          <a:p>
            <a:r>
              <a:rPr lang="en-US" dirty="0"/>
              <a:t>Divider copy</a:t>
            </a:r>
          </a:p>
        </p:txBody>
      </p:sp>
      <p:sp>
        <p:nvSpPr>
          <p:cNvPr id="4" name="Slide Number Placeholder 3">
            <a:extLst>
              <a:ext uri="{FF2B5EF4-FFF2-40B4-BE49-F238E27FC236}">
                <a16:creationId xmlns:a16="http://schemas.microsoft.com/office/drawing/2014/main" id="{0FCA706B-E7E7-D84D-835C-AC64AD647387}"/>
              </a:ext>
            </a:extLst>
          </p:cNvPr>
          <p:cNvSpPr>
            <a:spLocks noGrp="1"/>
          </p:cNvSpPr>
          <p:nvPr>
            <p:ph type="sldNum" sz="quarter" idx="11"/>
          </p:nvPr>
        </p:nvSpPr>
        <p:spPr/>
        <p:txBody>
          <a:bodyPr/>
          <a:lstStyle>
            <a:lvl1pPr>
              <a:defRPr>
                <a:solidFill>
                  <a:schemeClr val="bg1"/>
                </a:solidFill>
              </a:defRPr>
            </a:lvl1pPr>
          </a:lstStyle>
          <a:p>
            <a:fld id="{A70EDCF1-AF7E-4218-89EC-AA490157F27C}" type="slidenum">
              <a:rPr lang="en-US" smtClean="0"/>
              <a:t>‹Nº›</a:t>
            </a:fld>
            <a:endParaRPr lang="en-US"/>
          </a:p>
        </p:txBody>
      </p:sp>
      <p:sp>
        <p:nvSpPr>
          <p:cNvPr id="3" name="Footer Placeholder 2">
            <a:extLst>
              <a:ext uri="{FF2B5EF4-FFF2-40B4-BE49-F238E27FC236}">
                <a16:creationId xmlns:a16="http://schemas.microsoft.com/office/drawing/2014/main" id="{D2A51BAF-93B8-4447-8D63-6F55909A9830}"/>
              </a:ext>
            </a:extLst>
          </p:cNvPr>
          <p:cNvSpPr>
            <a:spLocks noGrp="1"/>
          </p:cNvSpPr>
          <p:nvPr>
            <p:ph type="ftr" sz="quarter" idx="12"/>
          </p:nvPr>
        </p:nvSpPr>
        <p:spPr/>
        <p:txBody>
          <a:bodyPr/>
          <a:lstStyle>
            <a:lvl1pPr>
              <a:defRPr>
                <a:solidFill>
                  <a:schemeClr val="bg1"/>
                </a:solidFill>
              </a:defRPr>
            </a:lvl1pPr>
          </a:lstStyle>
          <a:p>
            <a:endParaRPr lang="en-US"/>
          </a:p>
        </p:txBody>
      </p:sp>
      <p:pic>
        <p:nvPicPr>
          <p:cNvPr id="10" name="Picture 9">
            <a:extLst>
              <a:ext uri="{FF2B5EF4-FFF2-40B4-BE49-F238E27FC236}">
                <a16:creationId xmlns:a16="http://schemas.microsoft.com/office/drawing/2014/main" id="{20A3E1C6-5F26-3045-B4C5-CC76E2E087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3503" y="6032409"/>
            <a:ext cx="2172909" cy="633600"/>
          </a:xfrm>
          <a:prstGeom prst="rect">
            <a:avLst/>
          </a:prstGeom>
        </p:spPr>
      </p:pic>
    </p:spTree>
    <p:extLst>
      <p:ext uri="{BB962C8B-B14F-4D97-AF65-F5344CB8AC3E}">
        <p14:creationId xmlns:p14="http://schemas.microsoft.com/office/powerpoint/2010/main" val="1848812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2AA10A2D-2893-2C48-9C44-64E01F59B5F4}"/>
              </a:ext>
            </a:extLst>
          </p:cNvPr>
          <p:cNvSpPr>
            <a:spLocks noGrp="1"/>
          </p:cNvSpPr>
          <p:nvPr>
            <p:ph type="body" sz="quarter" idx="15" hasCustomPrompt="1"/>
          </p:nvPr>
        </p:nvSpPr>
        <p:spPr>
          <a:xfrm>
            <a:off x="540140" y="1558799"/>
            <a:ext cx="332366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12" name="Text Placeholder 9">
            <a:extLst>
              <a:ext uri="{FF2B5EF4-FFF2-40B4-BE49-F238E27FC236}">
                <a16:creationId xmlns:a16="http://schemas.microsoft.com/office/drawing/2014/main" id="{D468A0E4-2E0D-294F-B1D9-DBD3BF4FF19C}"/>
              </a:ext>
            </a:extLst>
          </p:cNvPr>
          <p:cNvSpPr>
            <a:spLocks noGrp="1"/>
          </p:cNvSpPr>
          <p:nvPr>
            <p:ph type="body" sz="quarter" idx="16" hasCustomPrompt="1"/>
          </p:nvPr>
        </p:nvSpPr>
        <p:spPr>
          <a:xfrm>
            <a:off x="4434361" y="1558799"/>
            <a:ext cx="332366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13" name="Text Placeholder 9">
            <a:extLst>
              <a:ext uri="{FF2B5EF4-FFF2-40B4-BE49-F238E27FC236}">
                <a16:creationId xmlns:a16="http://schemas.microsoft.com/office/drawing/2014/main" id="{1FCAC9ED-712C-E64A-A315-8F7975B93BD1}"/>
              </a:ext>
            </a:extLst>
          </p:cNvPr>
          <p:cNvSpPr>
            <a:spLocks noGrp="1"/>
          </p:cNvSpPr>
          <p:nvPr>
            <p:ph type="body" sz="quarter" idx="17" hasCustomPrompt="1"/>
          </p:nvPr>
        </p:nvSpPr>
        <p:spPr>
          <a:xfrm>
            <a:off x="8328581" y="1558799"/>
            <a:ext cx="332366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6" name="Slide Number Placeholder 5">
            <a:extLst>
              <a:ext uri="{FF2B5EF4-FFF2-40B4-BE49-F238E27FC236}">
                <a16:creationId xmlns:a16="http://schemas.microsoft.com/office/drawing/2014/main" id="{79387ABA-3685-1B40-B8C1-6D1A423690B8}"/>
              </a:ext>
            </a:extLst>
          </p:cNvPr>
          <p:cNvSpPr>
            <a:spLocks noGrp="1"/>
          </p:cNvSpPr>
          <p:nvPr>
            <p:ph type="sldNum" sz="quarter" idx="19"/>
          </p:nvPr>
        </p:nvSpPr>
        <p:spPr/>
        <p:txBody>
          <a:bodyPr/>
          <a:lstStyle/>
          <a:p>
            <a:fld id="{00E6A5BD-C011-4A45-AA3A-201790FB7F2B}" type="slidenum">
              <a:rPr lang="en-CA" smtClean="0"/>
              <a:pPr/>
              <a:t>‹Nº›</a:t>
            </a:fld>
            <a:endParaRPr lang="en-CA" dirty="0"/>
          </a:p>
        </p:txBody>
      </p:sp>
      <p:sp>
        <p:nvSpPr>
          <p:cNvPr id="7" name="Title 6">
            <a:extLst>
              <a:ext uri="{FF2B5EF4-FFF2-40B4-BE49-F238E27FC236}">
                <a16:creationId xmlns:a16="http://schemas.microsoft.com/office/drawing/2014/main" id="{DC1A3E40-7C3E-6A49-A21B-3F41A7A9FC20}"/>
              </a:ext>
            </a:extLst>
          </p:cNvPr>
          <p:cNvSpPr>
            <a:spLocks noGrp="1"/>
          </p:cNvSpPr>
          <p:nvPr>
            <p:ph type="title" hasCustomPrompt="1"/>
          </p:nvPr>
        </p:nvSpPr>
        <p:spPr/>
        <p:txBody>
          <a:bodyPr/>
          <a:lstStyle>
            <a:lvl1pPr>
              <a:defRPr>
                <a:solidFill>
                  <a:schemeClr val="accent2"/>
                </a:solidFill>
              </a:defRPr>
            </a:lvl1pPr>
          </a:lstStyle>
          <a:p>
            <a:r>
              <a:rPr lang="en-US" dirty="0"/>
              <a:t>Slide title</a:t>
            </a:r>
          </a:p>
        </p:txBody>
      </p:sp>
      <p:sp>
        <p:nvSpPr>
          <p:cNvPr id="2" name="Footer Placeholder 1">
            <a:extLst>
              <a:ext uri="{FF2B5EF4-FFF2-40B4-BE49-F238E27FC236}">
                <a16:creationId xmlns:a16="http://schemas.microsoft.com/office/drawing/2014/main" id="{0CC9F8AF-7FE6-47E2-B5D9-C02A3C549574}"/>
              </a:ext>
            </a:extLst>
          </p:cNvPr>
          <p:cNvSpPr>
            <a:spLocks noGrp="1"/>
          </p:cNvSpPr>
          <p:nvPr>
            <p:ph type="ftr" sz="quarter" idx="20"/>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spTree>
    <p:extLst>
      <p:ext uri="{BB962C8B-B14F-4D97-AF65-F5344CB8AC3E}">
        <p14:creationId xmlns:p14="http://schemas.microsoft.com/office/powerpoint/2010/main" val="164451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column text">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BA5AE212-B438-7247-B851-4B50F1ADF925}"/>
              </a:ext>
            </a:extLst>
          </p:cNvPr>
          <p:cNvSpPr>
            <a:spLocks noGrp="1"/>
          </p:cNvSpPr>
          <p:nvPr>
            <p:ph type="body" sz="quarter" idx="16" hasCustomPrompt="1"/>
          </p:nvPr>
        </p:nvSpPr>
        <p:spPr>
          <a:xfrm>
            <a:off x="3378751" y="1558799"/>
            <a:ext cx="259627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13" name="Text Placeholder 9">
            <a:extLst>
              <a:ext uri="{FF2B5EF4-FFF2-40B4-BE49-F238E27FC236}">
                <a16:creationId xmlns:a16="http://schemas.microsoft.com/office/drawing/2014/main" id="{8702DE56-D42A-E643-A1D3-2F8FC90CE9CD}"/>
              </a:ext>
            </a:extLst>
          </p:cNvPr>
          <p:cNvSpPr>
            <a:spLocks noGrp="1"/>
          </p:cNvSpPr>
          <p:nvPr>
            <p:ph type="body" sz="quarter" idx="17" hasCustomPrompt="1"/>
          </p:nvPr>
        </p:nvSpPr>
        <p:spPr>
          <a:xfrm>
            <a:off x="6217361" y="1558799"/>
            <a:ext cx="259627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14" name="Text Placeholder 9">
            <a:extLst>
              <a:ext uri="{FF2B5EF4-FFF2-40B4-BE49-F238E27FC236}">
                <a16:creationId xmlns:a16="http://schemas.microsoft.com/office/drawing/2014/main" id="{511FF0B5-4C23-4B4F-8089-816FFC5F4D59}"/>
              </a:ext>
            </a:extLst>
          </p:cNvPr>
          <p:cNvSpPr>
            <a:spLocks noGrp="1"/>
          </p:cNvSpPr>
          <p:nvPr>
            <p:ph type="body" sz="quarter" idx="18" hasCustomPrompt="1"/>
          </p:nvPr>
        </p:nvSpPr>
        <p:spPr>
          <a:xfrm>
            <a:off x="9055970" y="1558799"/>
            <a:ext cx="259627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6" name="Slide Number Placeholder 5">
            <a:extLst>
              <a:ext uri="{FF2B5EF4-FFF2-40B4-BE49-F238E27FC236}">
                <a16:creationId xmlns:a16="http://schemas.microsoft.com/office/drawing/2014/main" id="{8D4CBF34-7884-9144-B76A-249853A107DB}"/>
              </a:ext>
            </a:extLst>
          </p:cNvPr>
          <p:cNvSpPr>
            <a:spLocks noGrp="1"/>
          </p:cNvSpPr>
          <p:nvPr>
            <p:ph type="sldNum" sz="quarter" idx="20"/>
          </p:nvPr>
        </p:nvSpPr>
        <p:spPr/>
        <p:txBody>
          <a:bodyPr/>
          <a:lstStyle/>
          <a:p>
            <a:fld id="{00E6A5BD-C011-4A45-AA3A-201790FB7F2B}" type="slidenum">
              <a:rPr lang="en-CA" smtClean="0"/>
              <a:pPr/>
              <a:t>‹Nº›</a:t>
            </a:fld>
            <a:endParaRPr lang="en-CA" dirty="0"/>
          </a:p>
        </p:txBody>
      </p:sp>
      <p:sp>
        <p:nvSpPr>
          <p:cNvPr id="7" name="Title 6">
            <a:extLst>
              <a:ext uri="{FF2B5EF4-FFF2-40B4-BE49-F238E27FC236}">
                <a16:creationId xmlns:a16="http://schemas.microsoft.com/office/drawing/2014/main" id="{40B923AF-A6E4-6146-938C-9385E0A47A91}"/>
              </a:ext>
            </a:extLst>
          </p:cNvPr>
          <p:cNvSpPr>
            <a:spLocks noGrp="1"/>
          </p:cNvSpPr>
          <p:nvPr>
            <p:ph type="title" hasCustomPrompt="1"/>
          </p:nvPr>
        </p:nvSpPr>
        <p:spPr/>
        <p:txBody>
          <a:bodyPr/>
          <a:lstStyle>
            <a:lvl1pPr>
              <a:defRPr>
                <a:solidFill>
                  <a:schemeClr val="accent2"/>
                </a:solidFill>
              </a:defRPr>
            </a:lvl1pPr>
          </a:lstStyle>
          <a:p>
            <a:r>
              <a:rPr lang="en-US" dirty="0"/>
              <a:t>Slide title</a:t>
            </a:r>
          </a:p>
        </p:txBody>
      </p:sp>
      <p:sp>
        <p:nvSpPr>
          <p:cNvPr id="2" name="Footer Placeholder 1">
            <a:extLst>
              <a:ext uri="{FF2B5EF4-FFF2-40B4-BE49-F238E27FC236}">
                <a16:creationId xmlns:a16="http://schemas.microsoft.com/office/drawing/2014/main" id="{41D2E66B-4AAB-424D-AD5B-425E5EA9AA31}"/>
              </a:ext>
            </a:extLst>
          </p:cNvPr>
          <p:cNvSpPr>
            <a:spLocks noGrp="1"/>
          </p:cNvSpPr>
          <p:nvPr>
            <p:ph type="ftr" sz="quarter" idx="21"/>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sp>
        <p:nvSpPr>
          <p:cNvPr id="22" name="Text Placeholder 9">
            <a:extLst>
              <a:ext uri="{FF2B5EF4-FFF2-40B4-BE49-F238E27FC236}">
                <a16:creationId xmlns:a16="http://schemas.microsoft.com/office/drawing/2014/main" id="{B7F12E13-73F3-2948-AA2B-D748A576FB77}"/>
              </a:ext>
            </a:extLst>
          </p:cNvPr>
          <p:cNvSpPr>
            <a:spLocks noGrp="1"/>
          </p:cNvSpPr>
          <p:nvPr>
            <p:ph type="body" sz="quarter" idx="22" hasCustomPrompt="1"/>
          </p:nvPr>
        </p:nvSpPr>
        <p:spPr>
          <a:xfrm>
            <a:off x="528792" y="1558799"/>
            <a:ext cx="259627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Tree>
    <p:extLst>
      <p:ext uri="{BB962C8B-B14F-4D97-AF65-F5344CB8AC3E}">
        <p14:creationId xmlns:p14="http://schemas.microsoft.com/office/powerpoint/2010/main" val="329331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column text + im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AB3872-610F-2C43-A210-3FDC8EF7DE74}"/>
              </a:ext>
            </a:extLst>
          </p:cNvPr>
          <p:cNvSpPr>
            <a:spLocks noGrp="1"/>
          </p:cNvSpPr>
          <p:nvPr>
            <p:ph type="sldNum" sz="quarter" idx="30"/>
          </p:nvPr>
        </p:nvSpPr>
        <p:spPr/>
        <p:txBody>
          <a:bodyPr/>
          <a:lstStyle/>
          <a:p>
            <a:fld id="{00E6A5BD-C011-4A45-AA3A-201790FB7F2B}" type="slidenum">
              <a:rPr lang="en-CA" smtClean="0"/>
              <a:pPr/>
              <a:t>‹Nº›</a:t>
            </a:fld>
            <a:endParaRPr lang="en-CA" dirty="0"/>
          </a:p>
        </p:txBody>
      </p:sp>
      <p:sp>
        <p:nvSpPr>
          <p:cNvPr id="7" name="Title 6">
            <a:extLst>
              <a:ext uri="{FF2B5EF4-FFF2-40B4-BE49-F238E27FC236}">
                <a16:creationId xmlns:a16="http://schemas.microsoft.com/office/drawing/2014/main" id="{B0383502-25BE-654A-BA01-D0958CD25927}"/>
              </a:ext>
            </a:extLst>
          </p:cNvPr>
          <p:cNvSpPr>
            <a:spLocks noGrp="1"/>
          </p:cNvSpPr>
          <p:nvPr>
            <p:ph type="title" hasCustomPrompt="1"/>
          </p:nvPr>
        </p:nvSpPr>
        <p:spPr>
          <a:xfrm>
            <a:off x="540141" y="630001"/>
            <a:ext cx="11112494" cy="455509"/>
          </a:xfrm>
        </p:spPr>
        <p:txBody>
          <a:bodyPr/>
          <a:lstStyle>
            <a:lvl1pPr>
              <a:defRPr>
                <a:solidFill>
                  <a:schemeClr val="accent2"/>
                </a:solidFill>
              </a:defRPr>
            </a:lvl1pPr>
          </a:lstStyle>
          <a:p>
            <a:r>
              <a:rPr lang="en-US" dirty="0"/>
              <a:t>Slide title</a:t>
            </a:r>
          </a:p>
        </p:txBody>
      </p:sp>
      <p:sp>
        <p:nvSpPr>
          <p:cNvPr id="15" name="Text Placeholder 9">
            <a:extLst>
              <a:ext uri="{FF2B5EF4-FFF2-40B4-BE49-F238E27FC236}">
                <a16:creationId xmlns:a16="http://schemas.microsoft.com/office/drawing/2014/main" id="{E2E16837-DE39-D149-86E3-3191148DC74C}"/>
              </a:ext>
            </a:extLst>
          </p:cNvPr>
          <p:cNvSpPr>
            <a:spLocks noGrp="1"/>
          </p:cNvSpPr>
          <p:nvPr>
            <p:ph type="body" sz="quarter" idx="13" hasCustomPrompt="1"/>
          </p:nvPr>
        </p:nvSpPr>
        <p:spPr>
          <a:xfrm>
            <a:off x="540141" y="4078800"/>
            <a:ext cx="5041313"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16" name="Picture Placeholder 8">
            <a:extLst>
              <a:ext uri="{FF2B5EF4-FFF2-40B4-BE49-F238E27FC236}">
                <a16:creationId xmlns:a16="http://schemas.microsoft.com/office/drawing/2014/main" id="{66489298-2967-5B4B-A6A7-063622B511F1}"/>
              </a:ext>
            </a:extLst>
          </p:cNvPr>
          <p:cNvSpPr>
            <a:spLocks noGrp="1"/>
          </p:cNvSpPr>
          <p:nvPr>
            <p:ph type="pic" sz="quarter" idx="40" hasCustomPrompt="1"/>
          </p:nvPr>
        </p:nvSpPr>
        <p:spPr>
          <a:xfrm>
            <a:off x="539752" y="2098800"/>
            <a:ext cx="5041313"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18" name="Text Placeholder 6">
            <a:extLst>
              <a:ext uri="{FF2B5EF4-FFF2-40B4-BE49-F238E27FC236}">
                <a16:creationId xmlns:a16="http://schemas.microsoft.com/office/drawing/2014/main" id="{3D85FDFB-BAA2-C542-AE9C-F5D528382FD7}"/>
              </a:ext>
            </a:extLst>
          </p:cNvPr>
          <p:cNvSpPr>
            <a:spLocks noGrp="1"/>
          </p:cNvSpPr>
          <p:nvPr>
            <p:ph type="body" sz="quarter" idx="20" hasCustomPrompt="1"/>
          </p:nvPr>
        </p:nvSpPr>
        <p:spPr>
          <a:xfrm>
            <a:off x="539752" y="1559708"/>
            <a:ext cx="5041313" cy="540000"/>
          </a:xfrm>
          <a:prstGeom prst="rect">
            <a:avLst/>
          </a:prstGeom>
          <a:solidFill>
            <a:schemeClr val="tx2"/>
          </a:solidFill>
        </p:spPr>
        <p:txBody>
          <a:bodyPr anchor="ctr"/>
          <a:lstStyle>
            <a:lvl1pPr marL="0" indent="0" algn="ctr">
              <a:buNone/>
              <a:defRPr sz="1600" b="0">
                <a:solidFill>
                  <a:schemeClr val="bg1"/>
                </a:solidFill>
                <a:latin typeface="+mj-lt"/>
              </a:defRPr>
            </a:lvl1pPr>
          </a:lstStyle>
          <a:p>
            <a:pPr lvl="0"/>
            <a:r>
              <a:rPr lang="en-US" dirty="0"/>
              <a:t>Column title</a:t>
            </a:r>
          </a:p>
        </p:txBody>
      </p:sp>
      <p:sp>
        <p:nvSpPr>
          <p:cNvPr id="19" name="Text Placeholder 9">
            <a:extLst>
              <a:ext uri="{FF2B5EF4-FFF2-40B4-BE49-F238E27FC236}">
                <a16:creationId xmlns:a16="http://schemas.microsoft.com/office/drawing/2014/main" id="{FFB49330-CF45-214A-ACF0-62E13EA2BCC4}"/>
              </a:ext>
            </a:extLst>
          </p:cNvPr>
          <p:cNvSpPr>
            <a:spLocks noGrp="1"/>
          </p:cNvSpPr>
          <p:nvPr>
            <p:ph type="body" sz="quarter" idx="41" hasCustomPrompt="1"/>
          </p:nvPr>
        </p:nvSpPr>
        <p:spPr>
          <a:xfrm>
            <a:off x="6611322" y="4078800"/>
            <a:ext cx="5041313"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20" name="Picture Placeholder 8">
            <a:extLst>
              <a:ext uri="{FF2B5EF4-FFF2-40B4-BE49-F238E27FC236}">
                <a16:creationId xmlns:a16="http://schemas.microsoft.com/office/drawing/2014/main" id="{4EE35739-93BB-684C-83F4-60BC6A00DD4F}"/>
              </a:ext>
            </a:extLst>
          </p:cNvPr>
          <p:cNvSpPr>
            <a:spLocks noGrp="1"/>
          </p:cNvSpPr>
          <p:nvPr>
            <p:ph type="pic" sz="quarter" idx="42" hasCustomPrompt="1"/>
          </p:nvPr>
        </p:nvSpPr>
        <p:spPr>
          <a:xfrm>
            <a:off x="6611322" y="2098800"/>
            <a:ext cx="5041313"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1" name="Text Placeholder 6">
            <a:extLst>
              <a:ext uri="{FF2B5EF4-FFF2-40B4-BE49-F238E27FC236}">
                <a16:creationId xmlns:a16="http://schemas.microsoft.com/office/drawing/2014/main" id="{3886E6EC-EB59-0348-ABF9-E79B4F47933A}"/>
              </a:ext>
            </a:extLst>
          </p:cNvPr>
          <p:cNvSpPr>
            <a:spLocks noGrp="1"/>
          </p:cNvSpPr>
          <p:nvPr>
            <p:ph type="body" sz="quarter" idx="43" hasCustomPrompt="1"/>
          </p:nvPr>
        </p:nvSpPr>
        <p:spPr>
          <a:xfrm>
            <a:off x="6611322" y="1559708"/>
            <a:ext cx="5041313" cy="540000"/>
          </a:xfrm>
          <a:prstGeom prst="rect">
            <a:avLst/>
          </a:prstGeom>
          <a:solidFill>
            <a:schemeClr val="tx2"/>
          </a:solidFill>
        </p:spPr>
        <p:txBody>
          <a:bodyPr anchor="ctr"/>
          <a:lstStyle>
            <a:lvl1pPr marL="0" indent="0" algn="ctr">
              <a:buNone/>
              <a:defRPr sz="1600" b="0">
                <a:solidFill>
                  <a:schemeClr val="bg1"/>
                </a:solidFill>
                <a:latin typeface="+mj-lt"/>
              </a:defRPr>
            </a:lvl1pPr>
          </a:lstStyle>
          <a:p>
            <a:pPr lvl="0"/>
            <a:r>
              <a:rPr lang="en-US" dirty="0"/>
              <a:t>Column title</a:t>
            </a:r>
          </a:p>
        </p:txBody>
      </p:sp>
      <p:sp>
        <p:nvSpPr>
          <p:cNvPr id="2" name="Footer Placeholder 1">
            <a:extLst>
              <a:ext uri="{FF2B5EF4-FFF2-40B4-BE49-F238E27FC236}">
                <a16:creationId xmlns:a16="http://schemas.microsoft.com/office/drawing/2014/main" id="{BD1DE2A0-27BD-46BF-B880-39C92913DA79}"/>
              </a:ext>
            </a:extLst>
          </p:cNvPr>
          <p:cNvSpPr>
            <a:spLocks noGrp="1"/>
          </p:cNvSpPr>
          <p:nvPr>
            <p:ph type="ftr" sz="quarter" idx="44"/>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spTree>
    <p:extLst>
      <p:ext uri="{BB962C8B-B14F-4D97-AF65-F5344CB8AC3E}">
        <p14:creationId xmlns:p14="http://schemas.microsoft.com/office/powerpoint/2010/main" val="226466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column text + im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F03ACF-2F4C-F843-BD56-23062E6A1EA2}"/>
              </a:ext>
            </a:extLst>
          </p:cNvPr>
          <p:cNvSpPr>
            <a:spLocks noGrp="1"/>
          </p:cNvSpPr>
          <p:nvPr>
            <p:ph type="sldNum" sz="quarter" idx="26"/>
          </p:nvPr>
        </p:nvSpPr>
        <p:spPr/>
        <p:txBody>
          <a:bodyPr/>
          <a:lstStyle/>
          <a:p>
            <a:fld id="{00E6A5BD-C011-4A45-AA3A-201790FB7F2B}" type="slidenum">
              <a:rPr lang="en-CA" smtClean="0"/>
              <a:pPr/>
              <a:t>‹Nº›</a:t>
            </a:fld>
            <a:endParaRPr lang="en-CA" dirty="0"/>
          </a:p>
        </p:txBody>
      </p:sp>
      <p:sp>
        <p:nvSpPr>
          <p:cNvPr id="7" name="Title 6">
            <a:extLst>
              <a:ext uri="{FF2B5EF4-FFF2-40B4-BE49-F238E27FC236}">
                <a16:creationId xmlns:a16="http://schemas.microsoft.com/office/drawing/2014/main" id="{07C64916-CC9F-CB48-AD5C-57D5BC14D1C1}"/>
              </a:ext>
            </a:extLst>
          </p:cNvPr>
          <p:cNvSpPr>
            <a:spLocks noGrp="1"/>
          </p:cNvSpPr>
          <p:nvPr>
            <p:ph type="title" hasCustomPrompt="1"/>
          </p:nvPr>
        </p:nvSpPr>
        <p:spPr>
          <a:xfrm>
            <a:off x="540141" y="630001"/>
            <a:ext cx="11112494" cy="455509"/>
          </a:xfrm>
        </p:spPr>
        <p:txBody>
          <a:bodyPr/>
          <a:lstStyle>
            <a:lvl1pPr>
              <a:defRPr>
                <a:solidFill>
                  <a:schemeClr val="accent2"/>
                </a:solidFill>
              </a:defRPr>
            </a:lvl1pPr>
          </a:lstStyle>
          <a:p>
            <a:r>
              <a:rPr lang="en-US" dirty="0"/>
              <a:t>Slide title</a:t>
            </a:r>
          </a:p>
        </p:txBody>
      </p:sp>
      <p:sp>
        <p:nvSpPr>
          <p:cNvPr id="22" name="Text Placeholder 9">
            <a:extLst>
              <a:ext uri="{FF2B5EF4-FFF2-40B4-BE49-F238E27FC236}">
                <a16:creationId xmlns:a16="http://schemas.microsoft.com/office/drawing/2014/main" id="{ACCA8051-05E2-4841-B620-C25D88B71B10}"/>
              </a:ext>
            </a:extLst>
          </p:cNvPr>
          <p:cNvSpPr>
            <a:spLocks noGrp="1"/>
          </p:cNvSpPr>
          <p:nvPr>
            <p:ph type="body" sz="quarter" idx="13" hasCustomPrompt="1"/>
          </p:nvPr>
        </p:nvSpPr>
        <p:spPr>
          <a:xfrm>
            <a:off x="540140" y="4078800"/>
            <a:ext cx="3323666"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23" name="Picture Placeholder 8">
            <a:extLst>
              <a:ext uri="{FF2B5EF4-FFF2-40B4-BE49-F238E27FC236}">
                <a16:creationId xmlns:a16="http://schemas.microsoft.com/office/drawing/2014/main" id="{00910E6B-FD72-804D-A9D2-72F936F8EA04}"/>
              </a:ext>
            </a:extLst>
          </p:cNvPr>
          <p:cNvSpPr>
            <a:spLocks noGrp="1"/>
          </p:cNvSpPr>
          <p:nvPr>
            <p:ph type="pic" sz="quarter" idx="40" hasCustomPrompt="1"/>
          </p:nvPr>
        </p:nvSpPr>
        <p:spPr>
          <a:xfrm>
            <a:off x="539752" y="2098800"/>
            <a:ext cx="332366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4" name="Text Placeholder 6">
            <a:extLst>
              <a:ext uri="{FF2B5EF4-FFF2-40B4-BE49-F238E27FC236}">
                <a16:creationId xmlns:a16="http://schemas.microsoft.com/office/drawing/2014/main" id="{3B316823-E02D-334E-ADBC-8E1B2D01BCB2}"/>
              </a:ext>
            </a:extLst>
          </p:cNvPr>
          <p:cNvSpPr>
            <a:spLocks noGrp="1"/>
          </p:cNvSpPr>
          <p:nvPr>
            <p:ph type="body" sz="quarter" idx="20" hasCustomPrompt="1"/>
          </p:nvPr>
        </p:nvSpPr>
        <p:spPr>
          <a:xfrm>
            <a:off x="539752" y="1559708"/>
            <a:ext cx="3323666" cy="540000"/>
          </a:xfrm>
          <a:prstGeom prst="rect">
            <a:avLst/>
          </a:prstGeom>
          <a:solidFill>
            <a:schemeClr val="tx2"/>
          </a:solidFill>
        </p:spPr>
        <p:txBody>
          <a:bodyPr anchor="ctr"/>
          <a:lstStyle>
            <a:lvl1pPr marL="0" indent="0" algn="ctr">
              <a:buNone/>
              <a:defRPr sz="1600">
                <a:solidFill>
                  <a:schemeClr val="bg1"/>
                </a:solidFill>
                <a:latin typeface="+mj-lt"/>
              </a:defRPr>
            </a:lvl1pPr>
          </a:lstStyle>
          <a:p>
            <a:pPr lvl="0"/>
            <a:r>
              <a:rPr lang="en-US" dirty="0"/>
              <a:t>Column title</a:t>
            </a:r>
          </a:p>
        </p:txBody>
      </p:sp>
      <p:sp>
        <p:nvSpPr>
          <p:cNvPr id="25" name="Text Placeholder 9">
            <a:extLst>
              <a:ext uri="{FF2B5EF4-FFF2-40B4-BE49-F238E27FC236}">
                <a16:creationId xmlns:a16="http://schemas.microsoft.com/office/drawing/2014/main" id="{2485DE50-CA50-194E-96B0-04CBD8B92A4E}"/>
              </a:ext>
            </a:extLst>
          </p:cNvPr>
          <p:cNvSpPr>
            <a:spLocks noGrp="1"/>
          </p:cNvSpPr>
          <p:nvPr>
            <p:ph type="body" sz="quarter" idx="41" hasCustomPrompt="1"/>
          </p:nvPr>
        </p:nvSpPr>
        <p:spPr>
          <a:xfrm>
            <a:off x="4434555" y="4078800"/>
            <a:ext cx="3323666"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26" name="Picture Placeholder 8">
            <a:extLst>
              <a:ext uri="{FF2B5EF4-FFF2-40B4-BE49-F238E27FC236}">
                <a16:creationId xmlns:a16="http://schemas.microsoft.com/office/drawing/2014/main" id="{97292E1A-EC45-C44F-9DF9-E58F6C63DB3E}"/>
              </a:ext>
            </a:extLst>
          </p:cNvPr>
          <p:cNvSpPr>
            <a:spLocks noGrp="1"/>
          </p:cNvSpPr>
          <p:nvPr>
            <p:ph type="pic" sz="quarter" idx="42" hasCustomPrompt="1"/>
          </p:nvPr>
        </p:nvSpPr>
        <p:spPr>
          <a:xfrm>
            <a:off x="4434555" y="2098800"/>
            <a:ext cx="332366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7" name="Text Placeholder 6">
            <a:extLst>
              <a:ext uri="{FF2B5EF4-FFF2-40B4-BE49-F238E27FC236}">
                <a16:creationId xmlns:a16="http://schemas.microsoft.com/office/drawing/2014/main" id="{BCE2AE9D-754A-9E44-912D-F270F73EBAFE}"/>
              </a:ext>
            </a:extLst>
          </p:cNvPr>
          <p:cNvSpPr>
            <a:spLocks noGrp="1"/>
          </p:cNvSpPr>
          <p:nvPr>
            <p:ph type="body" sz="quarter" idx="43" hasCustomPrompt="1"/>
          </p:nvPr>
        </p:nvSpPr>
        <p:spPr>
          <a:xfrm>
            <a:off x="4434555" y="1559708"/>
            <a:ext cx="3323666" cy="540000"/>
          </a:xfrm>
          <a:prstGeom prst="rect">
            <a:avLst/>
          </a:prstGeom>
          <a:solidFill>
            <a:schemeClr val="tx2"/>
          </a:solidFill>
        </p:spPr>
        <p:txBody>
          <a:bodyPr anchor="ctr"/>
          <a:lstStyle>
            <a:lvl1pPr marL="0" indent="0" algn="ctr">
              <a:buNone/>
              <a:defRPr sz="1600">
                <a:solidFill>
                  <a:schemeClr val="bg1"/>
                </a:solidFill>
                <a:latin typeface="+mj-lt"/>
              </a:defRPr>
            </a:lvl1pPr>
          </a:lstStyle>
          <a:p>
            <a:pPr lvl="0"/>
            <a:r>
              <a:rPr lang="en-US" dirty="0"/>
              <a:t>Column title</a:t>
            </a:r>
          </a:p>
        </p:txBody>
      </p:sp>
      <p:sp>
        <p:nvSpPr>
          <p:cNvPr id="28" name="Text Placeholder 9">
            <a:extLst>
              <a:ext uri="{FF2B5EF4-FFF2-40B4-BE49-F238E27FC236}">
                <a16:creationId xmlns:a16="http://schemas.microsoft.com/office/drawing/2014/main" id="{4B9BD494-A61D-934D-95C5-22C8495F19FC}"/>
              </a:ext>
            </a:extLst>
          </p:cNvPr>
          <p:cNvSpPr>
            <a:spLocks noGrp="1"/>
          </p:cNvSpPr>
          <p:nvPr>
            <p:ph type="body" sz="quarter" idx="44" hasCustomPrompt="1"/>
          </p:nvPr>
        </p:nvSpPr>
        <p:spPr>
          <a:xfrm>
            <a:off x="8328969" y="4078800"/>
            <a:ext cx="3323666"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29" name="Picture Placeholder 8">
            <a:extLst>
              <a:ext uri="{FF2B5EF4-FFF2-40B4-BE49-F238E27FC236}">
                <a16:creationId xmlns:a16="http://schemas.microsoft.com/office/drawing/2014/main" id="{E662092C-B69C-D24F-BA28-E286481213BC}"/>
              </a:ext>
            </a:extLst>
          </p:cNvPr>
          <p:cNvSpPr>
            <a:spLocks noGrp="1"/>
          </p:cNvSpPr>
          <p:nvPr>
            <p:ph type="pic" sz="quarter" idx="45" hasCustomPrompt="1"/>
          </p:nvPr>
        </p:nvSpPr>
        <p:spPr>
          <a:xfrm>
            <a:off x="8328969" y="2098800"/>
            <a:ext cx="332366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30" name="Text Placeholder 6">
            <a:extLst>
              <a:ext uri="{FF2B5EF4-FFF2-40B4-BE49-F238E27FC236}">
                <a16:creationId xmlns:a16="http://schemas.microsoft.com/office/drawing/2014/main" id="{C93880F7-08AD-DE4C-A1CF-DA9FCAD05CD0}"/>
              </a:ext>
            </a:extLst>
          </p:cNvPr>
          <p:cNvSpPr>
            <a:spLocks noGrp="1"/>
          </p:cNvSpPr>
          <p:nvPr>
            <p:ph type="body" sz="quarter" idx="46" hasCustomPrompt="1"/>
          </p:nvPr>
        </p:nvSpPr>
        <p:spPr>
          <a:xfrm>
            <a:off x="8328969" y="1559708"/>
            <a:ext cx="3323666" cy="540000"/>
          </a:xfrm>
          <a:prstGeom prst="rect">
            <a:avLst/>
          </a:prstGeom>
          <a:solidFill>
            <a:schemeClr val="tx2"/>
          </a:solidFill>
        </p:spPr>
        <p:txBody>
          <a:bodyPr anchor="ctr"/>
          <a:lstStyle>
            <a:lvl1pPr marL="0" indent="0" algn="ctr">
              <a:buNone/>
              <a:defRPr sz="1600">
                <a:solidFill>
                  <a:schemeClr val="bg1"/>
                </a:solidFill>
                <a:latin typeface="+mj-lt"/>
              </a:defRPr>
            </a:lvl1pPr>
          </a:lstStyle>
          <a:p>
            <a:pPr lvl="0"/>
            <a:r>
              <a:rPr lang="en-US" dirty="0"/>
              <a:t>Column title</a:t>
            </a:r>
          </a:p>
        </p:txBody>
      </p:sp>
      <p:sp>
        <p:nvSpPr>
          <p:cNvPr id="2" name="Footer Placeholder 1">
            <a:extLst>
              <a:ext uri="{FF2B5EF4-FFF2-40B4-BE49-F238E27FC236}">
                <a16:creationId xmlns:a16="http://schemas.microsoft.com/office/drawing/2014/main" id="{E8D72FA1-A2EB-4DE1-A8BC-06D72F176568}"/>
              </a:ext>
            </a:extLst>
          </p:cNvPr>
          <p:cNvSpPr>
            <a:spLocks noGrp="1"/>
          </p:cNvSpPr>
          <p:nvPr>
            <p:ph type="ftr" sz="quarter" idx="47"/>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spTree>
    <p:extLst>
      <p:ext uri="{BB962C8B-B14F-4D97-AF65-F5344CB8AC3E}">
        <p14:creationId xmlns:p14="http://schemas.microsoft.com/office/powerpoint/2010/main" val="72994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column text + image">
    <p:spTree>
      <p:nvGrpSpPr>
        <p:cNvPr id="1" name=""/>
        <p:cNvGrpSpPr/>
        <p:nvPr/>
      </p:nvGrpSpPr>
      <p:grpSpPr>
        <a:xfrm>
          <a:off x="0" y="0"/>
          <a:ext cx="0" cy="0"/>
          <a:chOff x="0" y="0"/>
          <a:chExt cx="0" cy="0"/>
        </a:xfrm>
      </p:grpSpPr>
      <p:sp>
        <p:nvSpPr>
          <p:cNvPr id="18" name="Text Placeholder 9">
            <a:extLst>
              <a:ext uri="{FF2B5EF4-FFF2-40B4-BE49-F238E27FC236}">
                <a16:creationId xmlns:a16="http://schemas.microsoft.com/office/drawing/2014/main" id="{8B7FFF9E-6CB1-6A44-A57A-41A01129B1FE}"/>
              </a:ext>
            </a:extLst>
          </p:cNvPr>
          <p:cNvSpPr>
            <a:spLocks noGrp="1"/>
          </p:cNvSpPr>
          <p:nvPr>
            <p:ph type="body" sz="quarter" idx="13" hasCustomPrompt="1"/>
          </p:nvPr>
        </p:nvSpPr>
        <p:spPr>
          <a:xfrm>
            <a:off x="540141" y="4078800"/>
            <a:ext cx="2596276"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19" name="Text Placeholder 9">
            <a:extLst>
              <a:ext uri="{FF2B5EF4-FFF2-40B4-BE49-F238E27FC236}">
                <a16:creationId xmlns:a16="http://schemas.microsoft.com/office/drawing/2014/main" id="{CAF5B82F-C4B1-2042-8307-32852E71BC5E}"/>
              </a:ext>
            </a:extLst>
          </p:cNvPr>
          <p:cNvSpPr>
            <a:spLocks noGrp="1"/>
          </p:cNvSpPr>
          <p:nvPr>
            <p:ph type="body" sz="quarter" idx="35" hasCustomPrompt="1"/>
          </p:nvPr>
        </p:nvSpPr>
        <p:spPr>
          <a:xfrm>
            <a:off x="3378751" y="4078800"/>
            <a:ext cx="2596276"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20" name="Text Placeholder 9">
            <a:extLst>
              <a:ext uri="{FF2B5EF4-FFF2-40B4-BE49-F238E27FC236}">
                <a16:creationId xmlns:a16="http://schemas.microsoft.com/office/drawing/2014/main" id="{3BB99382-C4A4-8F4C-A7B1-37416B7748D2}"/>
              </a:ext>
            </a:extLst>
          </p:cNvPr>
          <p:cNvSpPr>
            <a:spLocks noGrp="1"/>
          </p:cNvSpPr>
          <p:nvPr>
            <p:ph type="body" sz="quarter" idx="36" hasCustomPrompt="1"/>
          </p:nvPr>
        </p:nvSpPr>
        <p:spPr>
          <a:xfrm>
            <a:off x="6217361" y="4078800"/>
            <a:ext cx="2596276"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21" name="Text Placeholder 9">
            <a:extLst>
              <a:ext uri="{FF2B5EF4-FFF2-40B4-BE49-F238E27FC236}">
                <a16:creationId xmlns:a16="http://schemas.microsoft.com/office/drawing/2014/main" id="{D98AE347-29B0-634C-A11B-707DEA866BF3}"/>
              </a:ext>
            </a:extLst>
          </p:cNvPr>
          <p:cNvSpPr>
            <a:spLocks noGrp="1"/>
          </p:cNvSpPr>
          <p:nvPr>
            <p:ph type="body" sz="quarter" idx="37" hasCustomPrompt="1"/>
          </p:nvPr>
        </p:nvSpPr>
        <p:spPr>
          <a:xfrm>
            <a:off x="9055970" y="4078800"/>
            <a:ext cx="2596276" cy="162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p:txBody>
      </p:sp>
      <p:sp>
        <p:nvSpPr>
          <p:cNvPr id="6" name="Slide Number Placeholder 5">
            <a:extLst>
              <a:ext uri="{FF2B5EF4-FFF2-40B4-BE49-F238E27FC236}">
                <a16:creationId xmlns:a16="http://schemas.microsoft.com/office/drawing/2014/main" id="{98E6AE02-8109-F541-B5B5-9AFA5637FEC1}"/>
              </a:ext>
            </a:extLst>
          </p:cNvPr>
          <p:cNvSpPr>
            <a:spLocks noGrp="1"/>
          </p:cNvSpPr>
          <p:nvPr>
            <p:ph type="sldNum" sz="quarter" idx="39"/>
          </p:nvPr>
        </p:nvSpPr>
        <p:spPr/>
        <p:txBody>
          <a:bodyPr/>
          <a:lstStyle/>
          <a:p>
            <a:fld id="{00E6A5BD-C011-4A45-AA3A-201790FB7F2B}" type="slidenum">
              <a:rPr lang="en-CA" smtClean="0"/>
              <a:pPr/>
              <a:t>‹Nº›</a:t>
            </a:fld>
            <a:endParaRPr lang="en-CA" dirty="0"/>
          </a:p>
        </p:txBody>
      </p:sp>
      <p:sp>
        <p:nvSpPr>
          <p:cNvPr id="7" name="Title 6">
            <a:extLst>
              <a:ext uri="{FF2B5EF4-FFF2-40B4-BE49-F238E27FC236}">
                <a16:creationId xmlns:a16="http://schemas.microsoft.com/office/drawing/2014/main" id="{95F833E4-F299-DC4B-B8FF-F6B08D7D913C}"/>
              </a:ext>
            </a:extLst>
          </p:cNvPr>
          <p:cNvSpPr>
            <a:spLocks noGrp="1"/>
          </p:cNvSpPr>
          <p:nvPr>
            <p:ph type="title" hasCustomPrompt="1"/>
          </p:nvPr>
        </p:nvSpPr>
        <p:spPr>
          <a:xfrm>
            <a:off x="540141" y="630001"/>
            <a:ext cx="11112494" cy="455509"/>
          </a:xfrm>
        </p:spPr>
        <p:txBody>
          <a:bodyPr/>
          <a:lstStyle>
            <a:lvl1pPr>
              <a:defRPr>
                <a:solidFill>
                  <a:schemeClr val="accent2"/>
                </a:solidFill>
              </a:defRPr>
            </a:lvl1pPr>
          </a:lstStyle>
          <a:p>
            <a:r>
              <a:rPr lang="en-US" dirty="0"/>
              <a:t>Slide title</a:t>
            </a:r>
          </a:p>
        </p:txBody>
      </p:sp>
      <p:sp>
        <p:nvSpPr>
          <p:cNvPr id="22" name="Picture Placeholder 8">
            <a:extLst>
              <a:ext uri="{FF2B5EF4-FFF2-40B4-BE49-F238E27FC236}">
                <a16:creationId xmlns:a16="http://schemas.microsoft.com/office/drawing/2014/main" id="{67CD5BC8-841B-AF4E-AA3B-3251F6286F75}"/>
              </a:ext>
            </a:extLst>
          </p:cNvPr>
          <p:cNvSpPr>
            <a:spLocks noGrp="1"/>
          </p:cNvSpPr>
          <p:nvPr>
            <p:ph type="pic" sz="quarter" idx="40" hasCustomPrompt="1"/>
          </p:nvPr>
        </p:nvSpPr>
        <p:spPr>
          <a:xfrm>
            <a:off x="539753" y="2098800"/>
            <a:ext cx="259627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3" name="Picture Placeholder 8">
            <a:extLst>
              <a:ext uri="{FF2B5EF4-FFF2-40B4-BE49-F238E27FC236}">
                <a16:creationId xmlns:a16="http://schemas.microsoft.com/office/drawing/2014/main" id="{AF3285C2-D53D-6944-9FE6-AC145C61AC46}"/>
              </a:ext>
            </a:extLst>
          </p:cNvPr>
          <p:cNvSpPr>
            <a:spLocks noGrp="1"/>
          </p:cNvSpPr>
          <p:nvPr>
            <p:ph type="pic" sz="quarter" idx="41" hasCustomPrompt="1"/>
          </p:nvPr>
        </p:nvSpPr>
        <p:spPr>
          <a:xfrm>
            <a:off x="3378492" y="2098800"/>
            <a:ext cx="259627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4" name="Picture Placeholder 8">
            <a:extLst>
              <a:ext uri="{FF2B5EF4-FFF2-40B4-BE49-F238E27FC236}">
                <a16:creationId xmlns:a16="http://schemas.microsoft.com/office/drawing/2014/main" id="{22633D8B-8D76-F646-98F0-10F1CA0B6FC7}"/>
              </a:ext>
            </a:extLst>
          </p:cNvPr>
          <p:cNvSpPr>
            <a:spLocks noGrp="1"/>
          </p:cNvSpPr>
          <p:nvPr>
            <p:ph type="pic" sz="quarter" idx="42" hasCustomPrompt="1"/>
          </p:nvPr>
        </p:nvSpPr>
        <p:spPr>
          <a:xfrm>
            <a:off x="6217231" y="2098800"/>
            <a:ext cx="259627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5" name="Picture Placeholder 8">
            <a:extLst>
              <a:ext uri="{FF2B5EF4-FFF2-40B4-BE49-F238E27FC236}">
                <a16:creationId xmlns:a16="http://schemas.microsoft.com/office/drawing/2014/main" id="{1ECBA903-36E1-8D40-828B-9E44A623C09F}"/>
              </a:ext>
            </a:extLst>
          </p:cNvPr>
          <p:cNvSpPr>
            <a:spLocks noGrp="1"/>
          </p:cNvSpPr>
          <p:nvPr>
            <p:ph type="pic" sz="quarter" idx="43" hasCustomPrompt="1"/>
          </p:nvPr>
        </p:nvSpPr>
        <p:spPr>
          <a:xfrm>
            <a:off x="9055970" y="2098800"/>
            <a:ext cx="259627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6" name="Text Placeholder 6">
            <a:extLst>
              <a:ext uri="{FF2B5EF4-FFF2-40B4-BE49-F238E27FC236}">
                <a16:creationId xmlns:a16="http://schemas.microsoft.com/office/drawing/2014/main" id="{1A976FFB-F50E-784B-A5E5-A3EC3114A35B}"/>
              </a:ext>
            </a:extLst>
          </p:cNvPr>
          <p:cNvSpPr>
            <a:spLocks noGrp="1"/>
          </p:cNvSpPr>
          <p:nvPr>
            <p:ph type="body" sz="quarter" idx="20" hasCustomPrompt="1"/>
          </p:nvPr>
        </p:nvSpPr>
        <p:spPr>
          <a:xfrm>
            <a:off x="539753" y="1559708"/>
            <a:ext cx="2596276" cy="540000"/>
          </a:xfrm>
          <a:prstGeom prst="rect">
            <a:avLst/>
          </a:prstGeom>
          <a:solidFill>
            <a:schemeClr val="tx2"/>
          </a:solidFill>
        </p:spPr>
        <p:txBody>
          <a:bodyPr anchor="ctr"/>
          <a:lstStyle>
            <a:lvl1pPr marL="0" indent="0" algn="ctr">
              <a:buNone/>
              <a:defRPr sz="1600">
                <a:solidFill>
                  <a:schemeClr val="bg1"/>
                </a:solidFill>
                <a:latin typeface="+mj-lt"/>
              </a:defRPr>
            </a:lvl1pPr>
          </a:lstStyle>
          <a:p>
            <a:pPr lvl="0"/>
            <a:r>
              <a:rPr lang="en-US" dirty="0"/>
              <a:t>Column title</a:t>
            </a:r>
          </a:p>
        </p:txBody>
      </p:sp>
      <p:sp>
        <p:nvSpPr>
          <p:cNvPr id="27" name="Text Placeholder 6">
            <a:extLst>
              <a:ext uri="{FF2B5EF4-FFF2-40B4-BE49-F238E27FC236}">
                <a16:creationId xmlns:a16="http://schemas.microsoft.com/office/drawing/2014/main" id="{86A31B76-ACDE-FD42-8C92-DA1189E36299}"/>
              </a:ext>
            </a:extLst>
          </p:cNvPr>
          <p:cNvSpPr>
            <a:spLocks noGrp="1"/>
          </p:cNvSpPr>
          <p:nvPr>
            <p:ph type="body" sz="quarter" idx="44" hasCustomPrompt="1"/>
          </p:nvPr>
        </p:nvSpPr>
        <p:spPr>
          <a:xfrm>
            <a:off x="3378621" y="1559708"/>
            <a:ext cx="2596276" cy="540000"/>
          </a:xfrm>
          <a:prstGeom prst="rect">
            <a:avLst/>
          </a:prstGeom>
          <a:solidFill>
            <a:schemeClr val="tx2"/>
          </a:solidFill>
        </p:spPr>
        <p:txBody>
          <a:bodyPr anchor="ctr"/>
          <a:lstStyle>
            <a:lvl1pPr marL="0" indent="0" algn="ctr">
              <a:buNone/>
              <a:defRPr sz="1600">
                <a:solidFill>
                  <a:schemeClr val="bg1"/>
                </a:solidFill>
                <a:latin typeface="+mj-lt"/>
              </a:defRPr>
            </a:lvl1pPr>
          </a:lstStyle>
          <a:p>
            <a:pPr lvl="0"/>
            <a:r>
              <a:rPr lang="en-US" dirty="0"/>
              <a:t>Column title</a:t>
            </a:r>
          </a:p>
        </p:txBody>
      </p:sp>
      <p:sp>
        <p:nvSpPr>
          <p:cNvPr id="28" name="Text Placeholder 6">
            <a:extLst>
              <a:ext uri="{FF2B5EF4-FFF2-40B4-BE49-F238E27FC236}">
                <a16:creationId xmlns:a16="http://schemas.microsoft.com/office/drawing/2014/main" id="{D3321DEC-DA6B-584D-8172-80D22DEFA37F}"/>
              </a:ext>
            </a:extLst>
          </p:cNvPr>
          <p:cNvSpPr>
            <a:spLocks noGrp="1"/>
          </p:cNvSpPr>
          <p:nvPr>
            <p:ph type="body" sz="quarter" idx="45" hasCustomPrompt="1"/>
          </p:nvPr>
        </p:nvSpPr>
        <p:spPr>
          <a:xfrm>
            <a:off x="6217489" y="1559708"/>
            <a:ext cx="2596276" cy="540000"/>
          </a:xfrm>
          <a:prstGeom prst="rect">
            <a:avLst/>
          </a:prstGeom>
          <a:solidFill>
            <a:schemeClr val="tx2"/>
          </a:solidFill>
        </p:spPr>
        <p:txBody>
          <a:bodyPr anchor="ctr"/>
          <a:lstStyle>
            <a:lvl1pPr marL="0" indent="0" algn="ctr">
              <a:buNone/>
              <a:defRPr sz="1600">
                <a:solidFill>
                  <a:schemeClr val="bg1"/>
                </a:solidFill>
                <a:latin typeface="+mj-lt"/>
              </a:defRPr>
            </a:lvl1pPr>
          </a:lstStyle>
          <a:p>
            <a:pPr lvl="0"/>
            <a:r>
              <a:rPr lang="en-US" dirty="0"/>
              <a:t>Column title</a:t>
            </a:r>
          </a:p>
        </p:txBody>
      </p:sp>
      <p:sp>
        <p:nvSpPr>
          <p:cNvPr id="29" name="Text Placeholder 6">
            <a:extLst>
              <a:ext uri="{FF2B5EF4-FFF2-40B4-BE49-F238E27FC236}">
                <a16:creationId xmlns:a16="http://schemas.microsoft.com/office/drawing/2014/main" id="{235751F1-708F-6A41-8879-5FC5B0DD0EAA}"/>
              </a:ext>
            </a:extLst>
          </p:cNvPr>
          <p:cNvSpPr>
            <a:spLocks noGrp="1"/>
          </p:cNvSpPr>
          <p:nvPr>
            <p:ph type="body" sz="quarter" idx="46" hasCustomPrompt="1"/>
          </p:nvPr>
        </p:nvSpPr>
        <p:spPr>
          <a:xfrm>
            <a:off x="9056358" y="1559708"/>
            <a:ext cx="2596276" cy="540000"/>
          </a:xfrm>
          <a:prstGeom prst="rect">
            <a:avLst/>
          </a:prstGeom>
          <a:solidFill>
            <a:schemeClr val="tx2"/>
          </a:solidFill>
        </p:spPr>
        <p:txBody>
          <a:bodyPr anchor="ctr"/>
          <a:lstStyle>
            <a:lvl1pPr marL="0" indent="0" algn="ctr">
              <a:buNone/>
              <a:defRPr sz="1600">
                <a:solidFill>
                  <a:schemeClr val="bg1"/>
                </a:solidFill>
                <a:latin typeface="+mj-lt"/>
              </a:defRPr>
            </a:lvl1pPr>
          </a:lstStyle>
          <a:p>
            <a:pPr lvl="0"/>
            <a:r>
              <a:rPr lang="en-US" dirty="0"/>
              <a:t>Column title</a:t>
            </a:r>
          </a:p>
        </p:txBody>
      </p:sp>
      <p:sp>
        <p:nvSpPr>
          <p:cNvPr id="2" name="Footer Placeholder 1">
            <a:extLst>
              <a:ext uri="{FF2B5EF4-FFF2-40B4-BE49-F238E27FC236}">
                <a16:creationId xmlns:a16="http://schemas.microsoft.com/office/drawing/2014/main" id="{93F62A59-7F23-48A9-A24D-A1ABFE34D3DB}"/>
              </a:ext>
            </a:extLst>
          </p:cNvPr>
          <p:cNvSpPr>
            <a:spLocks noGrp="1"/>
          </p:cNvSpPr>
          <p:nvPr>
            <p:ph type="ftr" sz="quarter" idx="47"/>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spTree>
    <p:extLst>
      <p:ext uri="{BB962C8B-B14F-4D97-AF65-F5344CB8AC3E}">
        <p14:creationId xmlns:p14="http://schemas.microsoft.com/office/powerpoint/2010/main" val="103918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column text with core shap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2B8AD0-69FC-EF49-9261-46FC888EF7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862934"/>
            <a:ext cx="12192000" cy="5002497"/>
          </a:xfrm>
          <a:prstGeom prst="rect">
            <a:avLst/>
          </a:prstGeom>
        </p:spPr>
      </p:pic>
      <p:sp>
        <p:nvSpPr>
          <p:cNvPr id="18" name="Rectangle 17">
            <a:extLst>
              <a:ext uri="{FF2B5EF4-FFF2-40B4-BE49-F238E27FC236}">
                <a16:creationId xmlns:a16="http://schemas.microsoft.com/office/drawing/2014/main" id="{BFE6CD86-C57A-6D4D-8868-B67F0A270A3F}"/>
              </a:ext>
            </a:extLst>
          </p:cNvPr>
          <p:cNvSpPr/>
          <p:nvPr userDrawn="1"/>
        </p:nvSpPr>
        <p:spPr>
          <a:xfrm>
            <a:off x="539752" y="1559708"/>
            <a:ext cx="5041313" cy="4140000"/>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8B710D28-A266-E249-8501-607AD7E37BD4}"/>
              </a:ext>
            </a:extLst>
          </p:cNvPr>
          <p:cNvSpPr/>
          <p:nvPr userDrawn="1"/>
        </p:nvSpPr>
        <p:spPr>
          <a:xfrm>
            <a:off x="6610934" y="1559708"/>
            <a:ext cx="5041313" cy="4140000"/>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 Placeholder 9">
            <a:extLst>
              <a:ext uri="{FF2B5EF4-FFF2-40B4-BE49-F238E27FC236}">
                <a16:creationId xmlns:a16="http://schemas.microsoft.com/office/drawing/2014/main" id="{1E675AA1-11F2-6E46-BE9B-7F62136C8CCC}"/>
              </a:ext>
            </a:extLst>
          </p:cNvPr>
          <p:cNvSpPr>
            <a:spLocks noGrp="1"/>
          </p:cNvSpPr>
          <p:nvPr>
            <p:ph type="body" sz="quarter" idx="15" hasCustomPrompt="1"/>
          </p:nvPr>
        </p:nvSpPr>
        <p:spPr>
          <a:xfrm>
            <a:off x="899846" y="1919708"/>
            <a:ext cx="4321125"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1450">
              <a:buFont typeface="Arial" panose="020B0604020202020204" pitchFamily="34" charset="0"/>
              <a:buChar char="•"/>
              <a:defRPr/>
            </a:lvl4pPr>
            <a:lvl5pPr marL="691200" indent="-171450">
              <a:buFont typeface="Cambria" panose="02040503050406030204" pitchFamily="18" charset="0"/>
              <a:buChar char="⎼"/>
              <a:defRPr/>
            </a:lvl5pPr>
            <a:lvl6pPr>
              <a:defRPr/>
            </a:lvl6pPr>
            <a:lvl7pPr>
              <a:defRPr/>
            </a:lvl7pPr>
          </a:lstStyle>
          <a:p>
            <a:pPr lvl="0"/>
            <a:r>
              <a:rPr lang="en-US" dirty="0"/>
              <a:t>Column title</a:t>
            </a:r>
          </a:p>
          <a:p>
            <a:pPr lvl="1"/>
            <a:r>
              <a:rPr lang="en-US" dirty="0"/>
              <a:t>First level bullet</a:t>
            </a:r>
          </a:p>
          <a:p>
            <a:pPr lvl="2"/>
            <a:r>
              <a:rPr lang="en-US" dirty="0"/>
              <a:t>Second level bullet</a:t>
            </a:r>
          </a:p>
          <a:p>
            <a:pPr lvl="3"/>
            <a:r>
              <a:rPr lang="en-US" dirty="0"/>
              <a:t>Third level bullet</a:t>
            </a:r>
          </a:p>
          <a:p>
            <a:pPr lvl="4"/>
            <a:r>
              <a:rPr lang="en-US" dirty="0"/>
              <a:t>Fourth level bullet</a:t>
            </a:r>
          </a:p>
        </p:txBody>
      </p:sp>
      <p:sp>
        <p:nvSpPr>
          <p:cNvPr id="21" name="Text Placeholder 9">
            <a:extLst>
              <a:ext uri="{FF2B5EF4-FFF2-40B4-BE49-F238E27FC236}">
                <a16:creationId xmlns:a16="http://schemas.microsoft.com/office/drawing/2014/main" id="{F8E294CD-00A3-3B45-9B94-98E59514EE3D}"/>
              </a:ext>
            </a:extLst>
          </p:cNvPr>
          <p:cNvSpPr>
            <a:spLocks noGrp="1"/>
          </p:cNvSpPr>
          <p:nvPr>
            <p:ph type="body" sz="quarter" idx="16" hasCustomPrompt="1"/>
          </p:nvPr>
        </p:nvSpPr>
        <p:spPr>
          <a:xfrm>
            <a:off x="6971028" y="1919708"/>
            <a:ext cx="4321125"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1450">
              <a:buFont typeface="Arial" panose="020B0604020202020204" pitchFamily="34" charset="0"/>
              <a:buChar char="•"/>
              <a:defRPr/>
            </a:lvl4pPr>
            <a:lvl5pPr marL="691200" indent="-171450">
              <a:buFont typeface="Cambria" panose="02040503050406030204" pitchFamily="18" charset="0"/>
              <a:buChar char="⎼"/>
              <a:defRPr/>
            </a:lvl5pPr>
            <a:lvl6pPr marL="864000" indent="-172800">
              <a:buFont typeface="Arial" panose="020B0604020202020204" pitchFamily="34" charset="0"/>
              <a:buChar char="•"/>
              <a:defRPr/>
            </a:lvl6pPr>
            <a:lvl7pPr>
              <a:defRPr/>
            </a:lvl7pPr>
          </a:lstStyle>
          <a:p>
            <a:pPr lvl="0"/>
            <a:r>
              <a:rPr lang="en-US" dirty="0"/>
              <a:t>Column title</a:t>
            </a:r>
          </a:p>
          <a:p>
            <a:pPr lvl="1"/>
            <a:r>
              <a:rPr lang="en-US" dirty="0"/>
              <a:t>First level bullet</a:t>
            </a:r>
          </a:p>
          <a:p>
            <a:pPr lvl="2"/>
            <a:r>
              <a:rPr lang="en-US" dirty="0"/>
              <a:t>Second level bullet</a:t>
            </a:r>
          </a:p>
          <a:p>
            <a:pPr lvl="3"/>
            <a:r>
              <a:rPr lang="en-US" dirty="0"/>
              <a:t>Third level bullet</a:t>
            </a:r>
          </a:p>
          <a:p>
            <a:pPr lvl="4"/>
            <a:r>
              <a:rPr lang="en-US" dirty="0"/>
              <a:t>Fourth level bullet</a:t>
            </a:r>
          </a:p>
        </p:txBody>
      </p:sp>
      <p:sp>
        <p:nvSpPr>
          <p:cNvPr id="7" name="Slide Number Placeholder 6">
            <a:extLst>
              <a:ext uri="{FF2B5EF4-FFF2-40B4-BE49-F238E27FC236}">
                <a16:creationId xmlns:a16="http://schemas.microsoft.com/office/drawing/2014/main" id="{E92891AE-CEE5-354E-8B85-564881200EB5}"/>
              </a:ext>
            </a:extLst>
          </p:cNvPr>
          <p:cNvSpPr>
            <a:spLocks noGrp="1"/>
          </p:cNvSpPr>
          <p:nvPr>
            <p:ph type="sldNum" sz="quarter" idx="28"/>
          </p:nvPr>
        </p:nvSpPr>
        <p:spPr/>
        <p:txBody>
          <a:bodyPr/>
          <a:lstStyle/>
          <a:p>
            <a:fld id="{00E6A5BD-C011-4A45-AA3A-201790FB7F2B}" type="slidenum">
              <a:rPr lang="en-CA" smtClean="0"/>
              <a:pPr/>
              <a:t>‹Nº›</a:t>
            </a:fld>
            <a:endParaRPr lang="en-CA" dirty="0"/>
          </a:p>
        </p:txBody>
      </p:sp>
      <p:sp>
        <p:nvSpPr>
          <p:cNvPr id="8" name="Title 7">
            <a:extLst>
              <a:ext uri="{FF2B5EF4-FFF2-40B4-BE49-F238E27FC236}">
                <a16:creationId xmlns:a16="http://schemas.microsoft.com/office/drawing/2014/main" id="{2E9DF625-D8A7-9D48-98B1-D17318C22D79}"/>
              </a:ext>
            </a:extLst>
          </p:cNvPr>
          <p:cNvSpPr>
            <a:spLocks noGrp="1"/>
          </p:cNvSpPr>
          <p:nvPr>
            <p:ph type="title" hasCustomPrompt="1"/>
          </p:nvPr>
        </p:nvSpPr>
        <p:spPr/>
        <p:txBody>
          <a:bodyPr/>
          <a:lstStyle>
            <a:lvl1pPr>
              <a:defRPr>
                <a:solidFill>
                  <a:schemeClr val="bg1"/>
                </a:solidFill>
              </a:defRPr>
            </a:lvl1pPr>
          </a:lstStyle>
          <a:p>
            <a:r>
              <a:rPr lang="en-US" dirty="0"/>
              <a:t>Slide title</a:t>
            </a:r>
          </a:p>
        </p:txBody>
      </p:sp>
      <p:sp>
        <p:nvSpPr>
          <p:cNvPr id="16" name="Picture Placeholder 8">
            <a:extLst>
              <a:ext uri="{FF2B5EF4-FFF2-40B4-BE49-F238E27FC236}">
                <a16:creationId xmlns:a16="http://schemas.microsoft.com/office/drawing/2014/main" id="{68F6F35D-803B-A74B-A083-051A2A962B69}"/>
              </a:ext>
            </a:extLst>
          </p:cNvPr>
          <p:cNvSpPr>
            <a:spLocks noGrp="1"/>
          </p:cNvSpPr>
          <p:nvPr>
            <p:ph type="pic" sz="quarter" idx="39" hasCustomPrompt="1"/>
          </p:nvPr>
        </p:nvSpPr>
        <p:spPr>
          <a:xfrm>
            <a:off x="539752" y="4079708"/>
            <a:ext cx="5041313"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17" name="Picture Placeholder 8">
            <a:extLst>
              <a:ext uri="{FF2B5EF4-FFF2-40B4-BE49-F238E27FC236}">
                <a16:creationId xmlns:a16="http://schemas.microsoft.com/office/drawing/2014/main" id="{3FA207DE-62CD-B949-BD91-26F4572CA971}"/>
              </a:ext>
            </a:extLst>
          </p:cNvPr>
          <p:cNvSpPr>
            <a:spLocks noGrp="1"/>
          </p:cNvSpPr>
          <p:nvPr>
            <p:ph type="pic" sz="quarter" idx="40" hasCustomPrompt="1"/>
          </p:nvPr>
        </p:nvSpPr>
        <p:spPr>
          <a:xfrm>
            <a:off x="6610934" y="4079708"/>
            <a:ext cx="5041313"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 name="Footer Placeholder 1">
            <a:extLst>
              <a:ext uri="{FF2B5EF4-FFF2-40B4-BE49-F238E27FC236}">
                <a16:creationId xmlns:a16="http://schemas.microsoft.com/office/drawing/2014/main" id="{F2E2313D-F2CE-40CB-B3F2-316C78D1FBF9}"/>
              </a:ext>
            </a:extLst>
          </p:cNvPr>
          <p:cNvSpPr>
            <a:spLocks noGrp="1"/>
          </p:cNvSpPr>
          <p:nvPr>
            <p:ph type="ftr" sz="quarter" idx="41"/>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grpSp>
        <p:nvGrpSpPr>
          <p:cNvPr id="23" name="Group 22">
            <a:extLst>
              <a:ext uri="{FF2B5EF4-FFF2-40B4-BE49-F238E27FC236}">
                <a16:creationId xmlns:a16="http://schemas.microsoft.com/office/drawing/2014/main" id="{027A1D52-3037-4EED-A8D6-B5370E9746F7}"/>
              </a:ext>
            </a:extLst>
          </p:cNvPr>
          <p:cNvGrpSpPr/>
          <p:nvPr userDrawn="1"/>
        </p:nvGrpSpPr>
        <p:grpSpPr>
          <a:xfrm>
            <a:off x="8847531" y="6009984"/>
            <a:ext cx="3001924" cy="693223"/>
            <a:chOff x="8352793" y="5923396"/>
            <a:chExt cx="3493582" cy="806969"/>
          </a:xfrm>
        </p:grpSpPr>
        <p:pic>
          <p:nvPicPr>
            <p:cNvPr id="24" name="Picture 23">
              <a:extLst>
                <a:ext uri="{FF2B5EF4-FFF2-40B4-BE49-F238E27FC236}">
                  <a16:creationId xmlns:a16="http://schemas.microsoft.com/office/drawing/2014/main" id="{29398E31-B62D-4B60-8294-B40AD018C668}"/>
                </a:ext>
              </a:extLst>
            </p:cNvPr>
            <p:cNvPicPr>
              <a:picLocks noChangeAspect="1"/>
            </p:cNvPicPr>
            <p:nvPr userDrawn="1"/>
          </p:nvPicPr>
          <p:blipFill>
            <a:blip r:embed="rId3"/>
            <a:stretch>
              <a:fillRect/>
            </a:stretch>
          </p:blipFill>
          <p:spPr>
            <a:xfrm>
              <a:off x="8352793" y="5923396"/>
              <a:ext cx="2529540" cy="806969"/>
            </a:xfrm>
            <a:prstGeom prst="rect">
              <a:avLst/>
            </a:prstGeom>
          </p:spPr>
        </p:pic>
        <p:pic>
          <p:nvPicPr>
            <p:cNvPr id="25" name="Picture 24" descr="ARMS_Logo_RGB.png">
              <a:extLst>
                <a:ext uri="{FF2B5EF4-FFF2-40B4-BE49-F238E27FC236}">
                  <a16:creationId xmlns:a16="http://schemas.microsoft.com/office/drawing/2014/main" id="{176CBAB3-98E1-4C0B-A1EE-1738E773499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7141" y="6165885"/>
              <a:ext cx="929234" cy="420403"/>
            </a:xfrm>
            <a:prstGeom prst="rect">
              <a:avLst/>
            </a:prstGeom>
          </p:spPr>
        </p:pic>
      </p:grpSp>
    </p:spTree>
    <p:extLst>
      <p:ext uri="{BB962C8B-B14F-4D97-AF65-F5344CB8AC3E}">
        <p14:creationId xmlns:p14="http://schemas.microsoft.com/office/powerpoint/2010/main" val="3610696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column text with core shape">
    <p:bg>
      <p:bgPr>
        <a:solidFill>
          <a:schemeClr val="tx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C1245DC-9747-4149-A162-F29CA118E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862934"/>
            <a:ext cx="12192000" cy="5002497"/>
          </a:xfrm>
          <a:prstGeom prst="rect">
            <a:avLst/>
          </a:prstGeom>
        </p:spPr>
      </p:pic>
      <p:sp>
        <p:nvSpPr>
          <p:cNvPr id="24" name="Rectangle 23">
            <a:extLst>
              <a:ext uri="{FF2B5EF4-FFF2-40B4-BE49-F238E27FC236}">
                <a16:creationId xmlns:a16="http://schemas.microsoft.com/office/drawing/2014/main" id="{BFA48273-8E78-AC45-AB3F-B644EA8877CF}"/>
              </a:ext>
            </a:extLst>
          </p:cNvPr>
          <p:cNvSpPr/>
          <p:nvPr userDrawn="1"/>
        </p:nvSpPr>
        <p:spPr>
          <a:xfrm>
            <a:off x="539752" y="1559708"/>
            <a:ext cx="3323666" cy="4140000"/>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Text Placeholder 9">
            <a:extLst>
              <a:ext uri="{FF2B5EF4-FFF2-40B4-BE49-F238E27FC236}">
                <a16:creationId xmlns:a16="http://schemas.microsoft.com/office/drawing/2014/main" id="{DBB44F6E-428B-7C4B-85DD-0912AED6D38B}"/>
              </a:ext>
            </a:extLst>
          </p:cNvPr>
          <p:cNvSpPr>
            <a:spLocks noGrp="1"/>
          </p:cNvSpPr>
          <p:nvPr>
            <p:ph type="body" sz="quarter" idx="16" hasCustomPrompt="1"/>
          </p:nvPr>
        </p:nvSpPr>
        <p:spPr>
          <a:xfrm>
            <a:off x="899846" y="1919708"/>
            <a:ext cx="2603478"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1450">
              <a:buFont typeface="Arial" panose="020B0604020202020204" pitchFamily="34" charset="0"/>
              <a:buChar char="•"/>
              <a:defRPr/>
            </a:lvl4pPr>
            <a:lvl5pPr marL="691200" indent="-171450">
              <a:buFont typeface="Cambria" panose="02040503050406030204" pitchFamily="18" charset="0"/>
              <a:buChar char="⎼"/>
              <a:defRPr/>
            </a:lvl5pPr>
            <a:lvl6pPr>
              <a:defRPr/>
            </a:lvl6pPr>
            <a:lvl7pPr>
              <a:defRPr/>
            </a:lvl7pPr>
          </a:lstStyle>
          <a:p>
            <a:pPr lvl="0"/>
            <a:r>
              <a:rPr lang="en-US" dirty="0"/>
              <a:t>Column title</a:t>
            </a:r>
          </a:p>
          <a:p>
            <a:pPr lvl="1"/>
            <a:r>
              <a:rPr lang="en-US" dirty="0"/>
              <a:t>First level bullet</a:t>
            </a:r>
          </a:p>
          <a:p>
            <a:pPr lvl="2"/>
            <a:r>
              <a:rPr lang="en-US" dirty="0"/>
              <a:t>Second level bullet</a:t>
            </a:r>
          </a:p>
          <a:p>
            <a:pPr lvl="3"/>
            <a:r>
              <a:rPr lang="en-US" dirty="0"/>
              <a:t>Third level bullet</a:t>
            </a:r>
          </a:p>
          <a:p>
            <a:pPr lvl="4"/>
            <a:r>
              <a:rPr lang="en-US" dirty="0"/>
              <a:t>Fourth level bullet</a:t>
            </a:r>
          </a:p>
        </p:txBody>
      </p:sp>
      <p:sp>
        <p:nvSpPr>
          <p:cNvPr id="29" name="Rectangle 28">
            <a:extLst>
              <a:ext uri="{FF2B5EF4-FFF2-40B4-BE49-F238E27FC236}">
                <a16:creationId xmlns:a16="http://schemas.microsoft.com/office/drawing/2014/main" id="{2C40747A-4D6F-144F-9DBB-2F01EC6C912A}"/>
              </a:ext>
            </a:extLst>
          </p:cNvPr>
          <p:cNvSpPr/>
          <p:nvPr userDrawn="1"/>
        </p:nvSpPr>
        <p:spPr>
          <a:xfrm>
            <a:off x="4434166" y="1559708"/>
            <a:ext cx="3323666" cy="4140000"/>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Text Placeholder 9">
            <a:extLst>
              <a:ext uri="{FF2B5EF4-FFF2-40B4-BE49-F238E27FC236}">
                <a16:creationId xmlns:a16="http://schemas.microsoft.com/office/drawing/2014/main" id="{43304268-B9C4-E841-9E77-1CC78A70F94D}"/>
              </a:ext>
            </a:extLst>
          </p:cNvPr>
          <p:cNvSpPr>
            <a:spLocks noGrp="1"/>
          </p:cNvSpPr>
          <p:nvPr>
            <p:ph type="body" sz="quarter" idx="27" hasCustomPrompt="1"/>
          </p:nvPr>
        </p:nvSpPr>
        <p:spPr>
          <a:xfrm>
            <a:off x="4794260" y="1919708"/>
            <a:ext cx="2603478"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1450">
              <a:buFont typeface="Arial" panose="020B0604020202020204" pitchFamily="34" charset="0"/>
              <a:buChar char="•"/>
              <a:defRPr/>
            </a:lvl4pPr>
            <a:lvl5pPr marL="691200" indent="-171450">
              <a:buFont typeface="Cambria" panose="02040503050406030204" pitchFamily="18" charset="0"/>
              <a:buChar char="⎼"/>
              <a:defRPr/>
            </a:lvl5pPr>
            <a:lvl6pPr>
              <a:defRPr/>
            </a:lvl6pPr>
            <a:lvl7pPr>
              <a:defRPr/>
            </a:lvl7pPr>
          </a:lstStyle>
          <a:p>
            <a:pPr lvl="0"/>
            <a:r>
              <a:rPr lang="en-US" dirty="0"/>
              <a:t>Column title</a:t>
            </a:r>
          </a:p>
          <a:p>
            <a:pPr lvl="1"/>
            <a:r>
              <a:rPr lang="en-US" dirty="0"/>
              <a:t>First level bullet</a:t>
            </a:r>
          </a:p>
          <a:p>
            <a:pPr lvl="2"/>
            <a:r>
              <a:rPr lang="en-US" dirty="0"/>
              <a:t>Second level bullet</a:t>
            </a:r>
          </a:p>
          <a:p>
            <a:pPr lvl="3"/>
            <a:r>
              <a:rPr lang="en-US" dirty="0"/>
              <a:t>Third level bullet</a:t>
            </a:r>
          </a:p>
          <a:p>
            <a:pPr lvl="4"/>
            <a:r>
              <a:rPr lang="en-US" dirty="0"/>
              <a:t>Fourth level bullet</a:t>
            </a:r>
          </a:p>
        </p:txBody>
      </p:sp>
      <p:sp>
        <p:nvSpPr>
          <p:cNvPr id="32" name="Rectangle 31">
            <a:extLst>
              <a:ext uri="{FF2B5EF4-FFF2-40B4-BE49-F238E27FC236}">
                <a16:creationId xmlns:a16="http://schemas.microsoft.com/office/drawing/2014/main" id="{74429A07-502D-3948-9527-D4DF556A7E04}"/>
              </a:ext>
            </a:extLst>
          </p:cNvPr>
          <p:cNvSpPr/>
          <p:nvPr userDrawn="1"/>
        </p:nvSpPr>
        <p:spPr>
          <a:xfrm>
            <a:off x="8328581" y="1559708"/>
            <a:ext cx="3323666" cy="4140000"/>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Text Placeholder 9">
            <a:extLst>
              <a:ext uri="{FF2B5EF4-FFF2-40B4-BE49-F238E27FC236}">
                <a16:creationId xmlns:a16="http://schemas.microsoft.com/office/drawing/2014/main" id="{3A89C90E-125C-A44B-AA42-90411DE5650C}"/>
              </a:ext>
            </a:extLst>
          </p:cNvPr>
          <p:cNvSpPr>
            <a:spLocks noGrp="1"/>
          </p:cNvSpPr>
          <p:nvPr>
            <p:ph type="body" sz="quarter" idx="29" hasCustomPrompt="1"/>
          </p:nvPr>
        </p:nvSpPr>
        <p:spPr>
          <a:xfrm>
            <a:off x="8688675" y="1919708"/>
            <a:ext cx="2603478"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1450">
              <a:buFont typeface="Arial" panose="020B0604020202020204" pitchFamily="34" charset="0"/>
              <a:buChar char="•"/>
              <a:defRPr/>
            </a:lvl4pPr>
            <a:lvl5pPr marL="691200" indent="-171450">
              <a:buFont typeface="Cambria" panose="02040503050406030204" pitchFamily="18" charset="0"/>
              <a:buChar char="⎼"/>
              <a:defRPr/>
            </a:lvl5pPr>
            <a:lvl6pPr>
              <a:defRPr/>
            </a:lvl6pPr>
            <a:lvl7pPr>
              <a:defRPr/>
            </a:lvl7pPr>
          </a:lstStyle>
          <a:p>
            <a:pPr lvl="0"/>
            <a:r>
              <a:rPr lang="en-US" dirty="0"/>
              <a:t>Column title</a:t>
            </a:r>
          </a:p>
          <a:p>
            <a:pPr lvl="1"/>
            <a:r>
              <a:rPr lang="en-US" dirty="0"/>
              <a:t>First level bullet</a:t>
            </a:r>
          </a:p>
          <a:p>
            <a:pPr lvl="2"/>
            <a:r>
              <a:rPr lang="en-US" dirty="0"/>
              <a:t>Second level bullet</a:t>
            </a:r>
          </a:p>
          <a:p>
            <a:pPr lvl="3"/>
            <a:r>
              <a:rPr lang="en-US" dirty="0"/>
              <a:t>Third level bullet</a:t>
            </a:r>
          </a:p>
          <a:p>
            <a:pPr lvl="4"/>
            <a:r>
              <a:rPr lang="en-US" dirty="0"/>
              <a:t>Fourth level bullet</a:t>
            </a:r>
          </a:p>
        </p:txBody>
      </p:sp>
      <p:sp>
        <p:nvSpPr>
          <p:cNvPr id="6" name="Slide Number Placeholder 5">
            <a:extLst>
              <a:ext uri="{FF2B5EF4-FFF2-40B4-BE49-F238E27FC236}">
                <a16:creationId xmlns:a16="http://schemas.microsoft.com/office/drawing/2014/main" id="{625F275D-2589-904B-BE36-F01CDBD11855}"/>
              </a:ext>
            </a:extLst>
          </p:cNvPr>
          <p:cNvSpPr>
            <a:spLocks noGrp="1"/>
          </p:cNvSpPr>
          <p:nvPr>
            <p:ph type="sldNum" sz="quarter" idx="32"/>
          </p:nvPr>
        </p:nvSpPr>
        <p:spPr/>
        <p:txBody>
          <a:bodyPr/>
          <a:lstStyle/>
          <a:p>
            <a:fld id="{00E6A5BD-C011-4A45-AA3A-201790FB7F2B}" type="slidenum">
              <a:rPr lang="en-CA" smtClean="0"/>
              <a:pPr/>
              <a:t>‹Nº›</a:t>
            </a:fld>
            <a:endParaRPr lang="en-CA" dirty="0"/>
          </a:p>
        </p:txBody>
      </p:sp>
      <p:sp>
        <p:nvSpPr>
          <p:cNvPr id="7" name="Title 6">
            <a:extLst>
              <a:ext uri="{FF2B5EF4-FFF2-40B4-BE49-F238E27FC236}">
                <a16:creationId xmlns:a16="http://schemas.microsoft.com/office/drawing/2014/main" id="{5EC357CB-636E-5B47-9191-FFB6E2696BEC}"/>
              </a:ext>
            </a:extLst>
          </p:cNvPr>
          <p:cNvSpPr>
            <a:spLocks noGrp="1"/>
          </p:cNvSpPr>
          <p:nvPr>
            <p:ph type="title" hasCustomPrompt="1"/>
          </p:nvPr>
        </p:nvSpPr>
        <p:spPr/>
        <p:txBody>
          <a:bodyPr/>
          <a:lstStyle>
            <a:lvl1pPr>
              <a:defRPr>
                <a:solidFill>
                  <a:schemeClr val="bg1"/>
                </a:solidFill>
              </a:defRPr>
            </a:lvl1pPr>
          </a:lstStyle>
          <a:p>
            <a:r>
              <a:rPr lang="en-US" dirty="0"/>
              <a:t>Slide title</a:t>
            </a:r>
          </a:p>
        </p:txBody>
      </p:sp>
      <p:sp>
        <p:nvSpPr>
          <p:cNvPr id="19" name="Picture Placeholder 8">
            <a:extLst>
              <a:ext uri="{FF2B5EF4-FFF2-40B4-BE49-F238E27FC236}">
                <a16:creationId xmlns:a16="http://schemas.microsoft.com/office/drawing/2014/main" id="{13303FB7-9567-9647-82B4-0C8802B91CA7}"/>
              </a:ext>
            </a:extLst>
          </p:cNvPr>
          <p:cNvSpPr>
            <a:spLocks noGrp="1"/>
          </p:cNvSpPr>
          <p:nvPr>
            <p:ph type="pic" sz="quarter" idx="39" hasCustomPrompt="1"/>
          </p:nvPr>
        </p:nvSpPr>
        <p:spPr>
          <a:xfrm>
            <a:off x="539752" y="4079708"/>
            <a:ext cx="332366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0" name="Picture Placeholder 8">
            <a:extLst>
              <a:ext uri="{FF2B5EF4-FFF2-40B4-BE49-F238E27FC236}">
                <a16:creationId xmlns:a16="http://schemas.microsoft.com/office/drawing/2014/main" id="{B11381AE-B2E7-0E4E-9072-E06F2D0B3C81}"/>
              </a:ext>
            </a:extLst>
          </p:cNvPr>
          <p:cNvSpPr>
            <a:spLocks noGrp="1"/>
          </p:cNvSpPr>
          <p:nvPr>
            <p:ph type="pic" sz="quarter" idx="40" hasCustomPrompt="1"/>
          </p:nvPr>
        </p:nvSpPr>
        <p:spPr>
          <a:xfrm>
            <a:off x="4434166" y="4079708"/>
            <a:ext cx="332366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1" name="Picture Placeholder 8">
            <a:extLst>
              <a:ext uri="{FF2B5EF4-FFF2-40B4-BE49-F238E27FC236}">
                <a16:creationId xmlns:a16="http://schemas.microsoft.com/office/drawing/2014/main" id="{4BD9830B-53D8-1546-A0D1-35B0865538D0}"/>
              </a:ext>
            </a:extLst>
          </p:cNvPr>
          <p:cNvSpPr>
            <a:spLocks noGrp="1"/>
          </p:cNvSpPr>
          <p:nvPr>
            <p:ph type="pic" sz="quarter" idx="41" hasCustomPrompt="1"/>
          </p:nvPr>
        </p:nvSpPr>
        <p:spPr>
          <a:xfrm>
            <a:off x="8328581" y="4079708"/>
            <a:ext cx="332366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 name="Footer Placeholder 1">
            <a:extLst>
              <a:ext uri="{FF2B5EF4-FFF2-40B4-BE49-F238E27FC236}">
                <a16:creationId xmlns:a16="http://schemas.microsoft.com/office/drawing/2014/main" id="{9ED00C6D-56F2-4000-8CEE-308C982F89CD}"/>
              </a:ext>
            </a:extLst>
          </p:cNvPr>
          <p:cNvSpPr>
            <a:spLocks noGrp="1"/>
          </p:cNvSpPr>
          <p:nvPr>
            <p:ph type="ftr" sz="quarter" idx="42"/>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grpSp>
        <p:nvGrpSpPr>
          <p:cNvPr id="26" name="Group 25">
            <a:extLst>
              <a:ext uri="{FF2B5EF4-FFF2-40B4-BE49-F238E27FC236}">
                <a16:creationId xmlns:a16="http://schemas.microsoft.com/office/drawing/2014/main" id="{637B1D87-D36B-4277-B921-91BF2CBD3430}"/>
              </a:ext>
            </a:extLst>
          </p:cNvPr>
          <p:cNvGrpSpPr/>
          <p:nvPr userDrawn="1"/>
        </p:nvGrpSpPr>
        <p:grpSpPr>
          <a:xfrm>
            <a:off x="8847531" y="6009984"/>
            <a:ext cx="3001924" cy="693223"/>
            <a:chOff x="8352793" y="5923396"/>
            <a:chExt cx="3493582" cy="806969"/>
          </a:xfrm>
        </p:grpSpPr>
        <p:pic>
          <p:nvPicPr>
            <p:cNvPr id="27" name="Picture 26">
              <a:extLst>
                <a:ext uri="{FF2B5EF4-FFF2-40B4-BE49-F238E27FC236}">
                  <a16:creationId xmlns:a16="http://schemas.microsoft.com/office/drawing/2014/main" id="{7526CC05-4B15-45AA-A158-0A4DBF6EDCD8}"/>
                </a:ext>
              </a:extLst>
            </p:cNvPr>
            <p:cNvPicPr>
              <a:picLocks noChangeAspect="1"/>
            </p:cNvPicPr>
            <p:nvPr userDrawn="1"/>
          </p:nvPicPr>
          <p:blipFill>
            <a:blip r:embed="rId3"/>
            <a:stretch>
              <a:fillRect/>
            </a:stretch>
          </p:blipFill>
          <p:spPr>
            <a:xfrm>
              <a:off x="8352793" y="5923396"/>
              <a:ext cx="2529540" cy="806969"/>
            </a:xfrm>
            <a:prstGeom prst="rect">
              <a:avLst/>
            </a:prstGeom>
          </p:spPr>
        </p:pic>
        <p:pic>
          <p:nvPicPr>
            <p:cNvPr id="28" name="Picture 27" descr="ARMS_Logo_RGB.png">
              <a:extLst>
                <a:ext uri="{FF2B5EF4-FFF2-40B4-BE49-F238E27FC236}">
                  <a16:creationId xmlns:a16="http://schemas.microsoft.com/office/drawing/2014/main" id="{4018EECC-DCB4-416E-8F90-1D05EACE00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7141" y="6165885"/>
              <a:ext cx="929234" cy="420403"/>
            </a:xfrm>
            <a:prstGeom prst="rect">
              <a:avLst/>
            </a:prstGeom>
          </p:spPr>
        </p:pic>
      </p:grpSp>
    </p:spTree>
    <p:extLst>
      <p:ext uri="{BB962C8B-B14F-4D97-AF65-F5344CB8AC3E}">
        <p14:creationId xmlns:p14="http://schemas.microsoft.com/office/powerpoint/2010/main" val="3118626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column text with core shape">
    <p:bg>
      <p:bgPr>
        <a:solidFill>
          <a:schemeClr val="tx2"/>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C598C8F-C25D-C641-BD03-5DEDE98975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862934"/>
            <a:ext cx="12192000" cy="5002497"/>
          </a:xfrm>
          <a:prstGeom prst="rect">
            <a:avLst/>
          </a:prstGeom>
        </p:spPr>
      </p:pic>
      <p:sp>
        <p:nvSpPr>
          <p:cNvPr id="21" name="Rectangle 20">
            <a:extLst>
              <a:ext uri="{FF2B5EF4-FFF2-40B4-BE49-F238E27FC236}">
                <a16:creationId xmlns:a16="http://schemas.microsoft.com/office/drawing/2014/main" id="{908E38B3-4D2A-324C-9ACD-F98EC811E0BF}"/>
              </a:ext>
            </a:extLst>
          </p:cNvPr>
          <p:cNvSpPr/>
          <p:nvPr userDrawn="1"/>
        </p:nvSpPr>
        <p:spPr>
          <a:xfrm>
            <a:off x="539753" y="1559708"/>
            <a:ext cx="2596276" cy="4140000"/>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Text Placeholder 9">
            <a:extLst>
              <a:ext uri="{FF2B5EF4-FFF2-40B4-BE49-F238E27FC236}">
                <a16:creationId xmlns:a16="http://schemas.microsoft.com/office/drawing/2014/main" id="{F1BDE0BE-5C37-F340-A4E7-B60B58069CCB}"/>
              </a:ext>
            </a:extLst>
          </p:cNvPr>
          <p:cNvSpPr>
            <a:spLocks noGrp="1"/>
          </p:cNvSpPr>
          <p:nvPr>
            <p:ph type="body" sz="quarter" idx="29" hasCustomPrompt="1"/>
          </p:nvPr>
        </p:nvSpPr>
        <p:spPr>
          <a:xfrm>
            <a:off x="899846" y="1919708"/>
            <a:ext cx="1876089"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2800">
              <a:buFont typeface="Arial" panose="020B0604020202020204" pitchFamily="34" charset="0"/>
              <a:buChar char="•"/>
              <a:defRPr/>
            </a:lvl4pPr>
            <a:lvl5pPr marL="691200" indent="-171450">
              <a:buFont typeface="Cambria" panose="02040503050406030204" pitchFamily="18" charset="0"/>
              <a:buChar char="⎼"/>
              <a:defRPr/>
            </a:lvl5pPr>
            <a:lvl6pPr>
              <a:defRPr/>
            </a:lvl6pPr>
            <a:lvl7pPr>
              <a:defRPr/>
            </a:lvl7pPr>
          </a:lstStyle>
          <a:p>
            <a:pPr lvl="0"/>
            <a:r>
              <a:rPr lang="en-US" dirty="0"/>
              <a:t>Column title</a:t>
            </a:r>
          </a:p>
          <a:p>
            <a:pPr lvl="1"/>
            <a:r>
              <a:rPr lang="en-US" dirty="0"/>
              <a:t>First level bullet</a:t>
            </a:r>
          </a:p>
          <a:p>
            <a:pPr lvl="2"/>
            <a:r>
              <a:rPr lang="en-US" dirty="0"/>
              <a:t>Second level</a:t>
            </a:r>
          </a:p>
          <a:p>
            <a:pPr lvl="3"/>
            <a:r>
              <a:rPr lang="en-US" dirty="0"/>
              <a:t>Third level</a:t>
            </a:r>
          </a:p>
          <a:p>
            <a:pPr lvl="4"/>
            <a:r>
              <a:rPr lang="en-US" dirty="0"/>
              <a:t>Fourth level</a:t>
            </a:r>
          </a:p>
        </p:txBody>
      </p:sp>
      <p:sp>
        <p:nvSpPr>
          <p:cNvPr id="26" name="Rectangle 25">
            <a:extLst>
              <a:ext uri="{FF2B5EF4-FFF2-40B4-BE49-F238E27FC236}">
                <a16:creationId xmlns:a16="http://schemas.microsoft.com/office/drawing/2014/main" id="{8FBAD370-0604-CE4C-96B7-49708BA90F9E}"/>
              </a:ext>
            </a:extLst>
          </p:cNvPr>
          <p:cNvSpPr/>
          <p:nvPr userDrawn="1"/>
        </p:nvSpPr>
        <p:spPr>
          <a:xfrm>
            <a:off x="3378492" y="1559708"/>
            <a:ext cx="2596276" cy="4140000"/>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EA42945D-3A83-A441-A0C8-32A8BB048ABA}"/>
              </a:ext>
            </a:extLst>
          </p:cNvPr>
          <p:cNvSpPr/>
          <p:nvPr userDrawn="1"/>
        </p:nvSpPr>
        <p:spPr>
          <a:xfrm>
            <a:off x="6217231" y="1559708"/>
            <a:ext cx="2596276" cy="4140000"/>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Rectangle 40">
            <a:extLst>
              <a:ext uri="{FF2B5EF4-FFF2-40B4-BE49-F238E27FC236}">
                <a16:creationId xmlns:a16="http://schemas.microsoft.com/office/drawing/2014/main" id="{758C1BDF-EF25-CA42-9F2D-7019E1CB2A4F}"/>
              </a:ext>
            </a:extLst>
          </p:cNvPr>
          <p:cNvSpPr/>
          <p:nvPr userDrawn="1"/>
        </p:nvSpPr>
        <p:spPr>
          <a:xfrm>
            <a:off x="9055970" y="1559708"/>
            <a:ext cx="2596276" cy="4140000"/>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a:extLst>
              <a:ext uri="{FF2B5EF4-FFF2-40B4-BE49-F238E27FC236}">
                <a16:creationId xmlns:a16="http://schemas.microsoft.com/office/drawing/2014/main" id="{8627FB02-43BA-1245-86BD-D01B72AFD9E3}"/>
              </a:ext>
            </a:extLst>
          </p:cNvPr>
          <p:cNvSpPr>
            <a:spLocks noGrp="1"/>
          </p:cNvSpPr>
          <p:nvPr>
            <p:ph type="sldNum" sz="quarter" idx="38"/>
          </p:nvPr>
        </p:nvSpPr>
        <p:spPr/>
        <p:txBody>
          <a:bodyPr/>
          <a:lstStyle/>
          <a:p>
            <a:fld id="{00E6A5BD-C011-4A45-AA3A-201790FB7F2B}" type="slidenum">
              <a:rPr lang="en-CA" smtClean="0"/>
              <a:pPr/>
              <a:t>‹Nº›</a:t>
            </a:fld>
            <a:endParaRPr lang="en-CA" dirty="0"/>
          </a:p>
        </p:txBody>
      </p:sp>
      <p:sp>
        <p:nvSpPr>
          <p:cNvPr id="7" name="Title 6">
            <a:extLst>
              <a:ext uri="{FF2B5EF4-FFF2-40B4-BE49-F238E27FC236}">
                <a16:creationId xmlns:a16="http://schemas.microsoft.com/office/drawing/2014/main" id="{CF43E1D9-2D79-DD48-A617-D84BD2086AAF}"/>
              </a:ext>
            </a:extLst>
          </p:cNvPr>
          <p:cNvSpPr>
            <a:spLocks noGrp="1"/>
          </p:cNvSpPr>
          <p:nvPr>
            <p:ph type="title" hasCustomPrompt="1"/>
          </p:nvPr>
        </p:nvSpPr>
        <p:spPr/>
        <p:txBody>
          <a:bodyPr/>
          <a:lstStyle>
            <a:lvl1pPr>
              <a:defRPr>
                <a:solidFill>
                  <a:schemeClr val="bg1"/>
                </a:solidFill>
              </a:defRPr>
            </a:lvl1pPr>
          </a:lstStyle>
          <a:p>
            <a:r>
              <a:rPr lang="en-US" dirty="0"/>
              <a:t>Slide title</a:t>
            </a:r>
          </a:p>
        </p:txBody>
      </p:sp>
      <p:sp>
        <p:nvSpPr>
          <p:cNvPr id="22" name="Picture Placeholder 8">
            <a:extLst>
              <a:ext uri="{FF2B5EF4-FFF2-40B4-BE49-F238E27FC236}">
                <a16:creationId xmlns:a16="http://schemas.microsoft.com/office/drawing/2014/main" id="{C9CA13CB-8C00-CD4B-9D40-FC08F3139DFC}"/>
              </a:ext>
            </a:extLst>
          </p:cNvPr>
          <p:cNvSpPr>
            <a:spLocks noGrp="1"/>
          </p:cNvSpPr>
          <p:nvPr>
            <p:ph type="pic" sz="quarter" idx="39" hasCustomPrompt="1"/>
          </p:nvPr>
        </p:nvSpPr>
        <p:spPr>
          <a:xfrm>
            <a:off x="539753" y="4079708"/>
            <a:ext cx="259627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3" name="Picture Placeholder 8">
            <a:extLst>
              <a:ext uri="{FF2B5EF4-FFF2-40B4-BE49-F238E27FC236}">
                <a16:creationId xmlns:a16="http://schemas.microsoft.com/office/drawing/2014/main" id="{C79B3082-2575-CD4D-82FD-060E52F346B3}"/>
              </a:ext>
            </a:extLst>
          </p:cNvPr>
          <p:cNvSpPr>
            <a:spLocks noGrp="1"/>
          </p:cNvSpPr>
          <p:nvPr>
            <p:ph type="pic" sz="quarter" idx="40" hasCustomPrompt="1"/>
          </p:nvPr>
        </p:nvSpPr>
        <p:spPr>
          <a:xfrm>
            <a:off x="3378492" y="4079708"/>
            <a:ext cx="259627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7" name="Picture Placeholder 8">
            <a:extLst>
              <a:ext uri="{FF2B5EF4-FFF2-40B4-BE49-F238E27FC236}">
                <a16:creationId xmlns:a16="http://schemas.microsoft.com/office/drawing/2014/main" id="{A6EA296C-0208-1642-BD53-F255A6B23F27}"/>
              </a:ext>
            </a:extLst>
          </p:cNvPr>
          <p:cNvSpPr>
            <a:spLocks noGrp="1"/>
          </p:cNvSpPr>
          <p:nvPr>
            <p:ph type="pic" sz="quarter" idx="41" hasCustomPrompt="1"/>
          </p:nvPr>
        </p:nvSpPr>
        <p:spPr>
          <a:xfrm>
            <a:off x="6217231" y="4079708"/>
            <a:ext cx="259627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30" name="Picture Placeholder 8">
            <a:extLst>
              <a:ext uri="{FF2B5EF4-FFF2-40B4-BE49-F238E27FC236}">
                <a16:creationId xmlns:a16="http://schemas.microsoft.com/office/drawing/2014/main" id="{F29F929B-85D7-214E-B664-982C585CBF41}"/>
              </a:ext>
            </a:extLst>
          </p:cNvPr>
          <p:cNvSpPr>
            <a:spLocks noGrp="1"/>
          </p:cNvSpPr>
          <p:nvPr>
            <p:ph type="pic" sz="quarter" idx="42" hasCustomPrompt="1"/>
          </p:nvPr>
        </p:nvSpPr>
        <p:spPr>
          <a:xfrm>
            <a:off x="9055970" y="4079708"/>
            <a:ext cx="2596276" cy="162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 name="Footer Placeholder 1">
            <a:extLst>
              <a:ext uri="{FF2B5EF4-FFF2-40B4-BE49-F238E27FC236}">
                <a16:creationId xmlns:a16="http://schemas.microsoft.com/office/drawing/2014/main" id="{53ADA790-34AA-4AD5-AE1A-C56B11D383B5}"/>
              </a:ext>
            </a:extLst>
          </p:cNvPr>
          <p:cNvSpPr>
            <a:spLocks noGrp="1"/>
          </p:cNvSpPr>
          <p:nvPr>
            <p:ph type="ftr" sz="quarter" idx="43"/>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sp>
        <p:nvSpPr>
          <p:cNvPr id="32" name="Text Placeholder 9">
            <a:extLst>
              <a:ext uri="{FF2B5EF4-FFF2-40B4-BE49-F238E27FC236}">
                <a16:creationId xmlns:a16="http://schemas.microsoft.com/office/drawing/2014/main" id="{292802BC-5586-DC4F-8C9A-66962199AAB7}"/>
              </a:ext>
            </a:extLst>
          </p:cNvPr>
          <p:cNvSpPr>
            <a:spLocks noGrp="1"/>
          </p:cNvSpPr>
          <p:nvPr>
            <p:ph type="body" sz="quarter" idx="44" hasCustomPrompt="1"/>
          </p:nvPr>
        </p:nvSpPr>
        <p:spPr>
          <a:xfrm>
            <a:off x="3736550" y="1919708"/>
            <a:ext cx="1876089"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2800">
              <a:buFont typeface="Arial" panose="020B0604020202020204" pitchFamily="34" charset="0"/>
              <a:buChar char="•"/>
              <a:defRPr/>
            </a:lvl4pPr>
            <a:lvl5pPr marL="691200" indent="-171450">
              <a:buFont typeface="Cambria" panose="02040503050406030204" pitchFamily="18" charset="0"/>
              <a:buChar char="⎼"/>
              <a:defRPr/>
            </a:lvl5pPr>
            <a:lvl6pPr>
              <a:defRPr/>
            </a:lvl6pPr>
            <a:lvl7pPr>
              <a:defRPr/>
            </a:lvl7pPr>
          </a:lstStyle>
          <a:p>
            <a:pPr lvl="0"/>
            <a:r>
              <a:rPr lang="en-US" dirty="0"/>
              <a:t>Column title</a:t>
            </a:r>
          </a:p>
          <a:p>
            <a:pPr lvl="1"/>
            <a:r>
              <a:rPr lang="en-US" dirty="0"/>
              <a:t>First level bullet</a:t>
            </a:r>
          </a:p>
          <a:p>
            <a:pPr lvl="2"/>
            <a:r>
              <a:rPr lang="en-US" dirty="0"/>
              <a:t>Second level</a:t>
            </a:r>
          </a:p>
          <a:p>
            <a:pPr lvl="3"/>
            <a:r>
              <a:rPr lang="en-US" dirty="0"/>
              <a:t>Third level</a:t>
            </a:r>
          </a:p>
          <a:p>
            <a:pPr lvl="4"/>
            <a:r>
              <a:rPr lang="en-US" dirty="0"/>
              <a:t>Fourth level</a:t>
            </a:r>
          </a:p>
        </p:txBody>
      </p:sp>
      <p:sp>
        <p:nvSpPr>
          <p:cNvPr id="33" name="Text Placeholder 9">
            <a:extLst>
              <a:ext uri="{FF2B5EF4-FFF2-40B4-BE49-F238E27FC236}">
                <a16:creationId xmlns:a16="http://schemas.microsoft.com/office/drawing/2014/main" id="{021D97E4-4F7C-D14C-8A1B-26495913D8A6}"/>
              </a:ext>
            </a:extLst>
          </p:cNvPr>
          <p:cNvSpPr>
            <a:spLocks noGrp="1"/>
          </p:cNvSpPr>
          <p:nvPr>
            <p:ph type="body" sz="quarter" idx="45" hasCustomPrompt="1"/>
          </p:nvPr>
        </p:nvSpPr>
        <p:spPr>
          <a:xfrm>
            <a:off x="6586509" y="1919708"/>
            <a:ext cx="1876089"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2800">
              <a:buFont typeface="Arial" panose="020B0604020202020204" pitchFamily="34" charset="0"/>
              <a:buChar char="•"/>
              <a:defRPr/>
            </a:lvl4pPr>
            <a:lvl5pPr marL="691200" indent="-171450">
              <a:buFont typeface="Cambria" panose="02040503050406030204" pitchFamily="18" charset="0"/>
              <a:buChar char="⎼"/>
              <a:defRPr/>
            </a:lvl5pPr>
            <a:lvl6pPr>
              <a:defRPr/>
            </a:lvl6pPr>
            <a:lvl7pPr>
              <a:defRPr/>
            </a:lvl7pPr>
          </a:lstStyle>
          <a:p>
            <a:pPr lvl="0"/>
            <a:r>
              <a:rPr lang="en-US" dirty="0"/>
              <a:t>Column title</a:t>
            </a:r>
          </a:p>
          <a:p>
            <a:pPr lvl="1"/>
            <a:r>
              <a:rPr lang="en-US" dirty="0"/>
              <a:t>First level bullet</a:t>
            </a:r>
          </a:p>
          <a:p>
            <a:pPr lvl="2"/>
            <a:r>
              <a:rPr lang="en-US" dirty="0"/>
              <a:t>Second level</a:t>
            </a:r>
          </a:p>
          <a:p>
            <a:pPr lvl="3"/>
            <a:r>
              <a:rPr lang="en-US" dirty="0"/>
              <a:t>Third level</a:t>
            </a:r>
          </a:p>
          <a:p>
            <a:pPr lvl="4"/>
            <a:r>
              <a:rPr lang="en-US" dirty="0"/>
              <a:t>Fourth level</a:t>
            </a:r>
          </a:p>
        </p:txBody>
      </p:sp>
      <p:sp>
        <p:nvSpPr>
          <p:cNvPr id="34" name="Text Placeholder 9">
            <a:extLst>
              <a:ext uri="{FF2B5EF4-FFF2-40B4-BE49-F238E27FC236}">
                <a16:creationId xmlns:a16="http://schemas.microsoft.com/office/drawing/2014/main" id="{18B00457-CC8C-BD40-A4A0-46EEE361A9D0}"/>
              </a:ext>
            </a:extLst>
          </p:cNvPr>
          <p:cNvSpPr>
            <a:spLocks noGrp="1"/>
          </p:cNvSpPr>
          <p:nvPr>
            <p:ph type="body" sz="quarter" idx="46" hasCustomPrompt="1"/>
          </p:nvPr>
        </p:nvSpPr>
        <p:spPr>
          <a:xfrm>
            <a:off x="9423213" y="1919708"/>
            <a:ext cx="1876089" cy="1800000"/>
          </a:xfrm>
          <a:prstGeom prst="rect">
            <a:avLst/>
          </a:prstGeom>
        </p:spPr>
        <p:txBody>
          <a:bodyPr/>
          <a:lstStyle>
            <a:lvl1pPr marL="0" indent="0">
              <a:buNone/>
              <a:defRPr sz="1600">
                <a:latin typeface="+mj-lt"/>
              </a:defRPr>
            </a:lvl1pPr>
            <a:lvl2pPr marL="172800" indent="-172800">
              <a:buFont typeface="Arial" panose="020B0604020202020204" pitchFamily="34" charset="0"/>
              <a:buChar char="•"/>
              <a:defRPr/>
            </a:lvl2pPr>
            <a:lvl3pPr marL="345600" indent="-171450">
              <a:buFont typeface="Cambria" panose="02040503050406030204" pitchFamily="18" charset="0"/>
              <a:buChar char="⎼"/>
              <a:defRPr/>
            </a:lvl3pPr>
            <a:lvl4pPr marL="518400" indent="-172800">
              <a:buFont typeface="Arial" panose="020B0604020202020204" pitchFamily="34" charset="0"/>
              <a:buChar char="•"/>
              <a:defRPr/>
            </a:lvl4pPr>
            <a:lvl5pPr marL="691200" indent="-171450">
              <a:buFont typeface="Cambria" panose="02040503050406030204" pitchFamily="18" charset="0"/>
              <a:buChar char="⎼"/>
              <a:defRPr/>
            </a:lvl5pPr>
            <a:lvl6pPr>
              <a:defRPr/>
            </a:lvl6pPr>
            <a:lvl7pPr>
              <a:defRPr/>
            </a:lvl7pPr>
          </a:lstStyle>
          <a:p>
            <a:pPr lvl="0"/>
            <a:r>
              <a:rPr lang="en-US" dirty="0"/>
              <a:t>Column title</a:t>
            </a:r>
          </a:p>
          <a:p>
            <a:pPr lvl="1"/>
            <a:r>
              <a:rPr lang="en-US" dirty="0"/>
              <a:t>First level bullet</a:t>
            </a:r>
          </a:p>
          <a:p>
            <a:pPr lvl="2"/>
            <a:r>
              <a:rPr lang="en-US" dirty="0"/>
              <a:t>Second level</a:t>
            </a:r>
          </a:p>
          <a:p>
            <a:pPr lvl="3"/>
            <a:r>
              <a:rPr lang="en-US" dirty="0"/>
              <a:t>Third level</a:t>
            </a:r>
          </a:p>
          <a:p>
            <a:pPr lvl="4"/>
            <a:r>
              <a:rPr lang="en-US" dirty="0"/>
              <a:t>Fourth level</a:t>
            </a:r>
          </a:p>
        </p:txBody>
      </p:sp>
      <p:grpSp>
        <p:nvGrpSpPr>
          <p:cNvPr id="31" name="Group 30">
            <a:extLst>
              <a:ext uri="{FF2B5EF4-FFF2-40B4-BE49-F238E27FC236}">
                <a16:creationId xmlns:a16="http://schemas.microsoft.com/office/drawing/2014/main" id="{B491BAB5-EF94-4DDB-8A3F-828C2D77494E}"/>
              </a:ext>
            </a:extLst>
          </p:cNvPr>
          <p:cNvGrpSpPr/>
          <p:nvPr userDrawn="1"/>
        </p:nvGrpSpPr>
        <p:grpSpPr>
          <a:xfrm>
            <a:off x="8847531" y="6009984"/>
            <a:ext cx="3001924" cy="693223"/>
            <a:chOff x="8352793" y="5923396"/>
            <a:chExt cx="3493582" cy="806969"/>
          </a:xfrm>
        </p:grpSpPr>
        <p:pic>
          <p:nvPicPr>
            <p:cNvPr id="35" name="Picture 34">
              <a:extLst>
                <a:ext uri="{FF2B5EF4-FFF2-40B4-BE49-F238E27FC236}">
                  <a16:creationId xmlns:a16="http://schemas.microsoft.com/office/drawing/2014/main" id="{8211D6C8-D675-497E-ACC9-26B0AE302A98}"/>
                </a:ext>
              </a:extLst>
            </p:cNvPr>
            <p:cNvPicPr>
              <a:picLocks noChangeAspect="1"/>
            </p:cNvPicPr>
            <p:nvPr userDrawn="1"/>
          </p:nvPicPr>
          <p:blipFill>
            <a:blip r:embed="rId3"/>
            <a:stretch>
              <a:fillRect/>
            </a:stretch>
          </p:blipFill>
          <p:spPr>
            <a:xfrm>
              <a:off x="8352793" y="5923396"/>
              <a:ext cx="2529540" cy="806969"/>
            </a:xfrm>
            <a:prstGeom prst="rect">
              <a:avLst/>
            </a:prstGeom>
          </p:spPr>
        </p:pic>
        <p:pic>
          <p:nvPicPr>
            <p:cNvPr id="36" name="Picture 35" descr="ARMS_Logo_RGB.png">
              <a:extLst>
                <a:ext uri="{FF2B5EF4-FFF2-40B4-BE49-F238E27FC236}">
                  <a16:creationId xmlns:a16="http://schemas.microsoft.com/office/drawing/2014/main" id="{E5A4BDFD-B434-419B-A7F5-66CFD90D40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7141" y="6165885"/>
              <a:ext cx="929234" cy="420403"/>
            </a:xfrm>
            <a:prstGeom prst="rect">
              <a:avLst/>
            </a:prstGeom>
          </p:spPr>
        </p:pic>
      </p:grpSp>
    </p:spTree>
    <p:extLst>
      <p:ext uri="{BB962C8B-B14F-4D97-AF65-F5344CB8AC3E}">
        <p14:creationId xmlns:p14="http://schemas.microsoft.com/office/powerpoint/2010/main" val="2445435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eatured produc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B81CF5-1AFE-234F-84AB-744A22E7AB58}"/>
              </a:ext>
            </a:extLst>
          </p:cNvPr>
          <p:cNvSpPr>
            <a:spLocks noGrp="1"/>
          </p:cNvSpPr>
          <p:nvPr>
            <p:ph type="sldNum" sz="quarter" idx="11"/>
          </p:nvPr>
        </p:nvSpPr>
        <p:spPr/>
        <p:txBody>
          <a:bodyPr/>
          <a:lstStyle/>
          <a:p>
            <a:fld id="{00E6A5BD-C011-4A45-AA3A-201790FB7F2B}" type="slidenum">
              <a:rPr lang="en-CA" smtClean="0"/>
              <a:pPr/>
              <a:t>‹Nº›</a:t>
            </a:fld>
            <a:endParaRPr lang="en-CA" dirty="0"/>
          </a:p>
        </p:txBody>
      </p:sp>
      <p:sp>
        <p:nvSpPr>
          <p:cNvPr id="5" name="Text Placeholder 9">
            <a:extLst>
              <a:ext uri="{FF2B5EF4-FFF2-40B4-BE49-F238E27FC236}">
                <a16:creationId xmlns:a16="http://schemas.microsoft.com/office/drawing/2014/main" id="{705C9339-FC05-ED49-BF74-66C53345D1E3}"/>
              </a:ext>
            </a:extLst>
          </p:cNvPr>
          <p:cNvSpPr>
            <a:spLocks noGrp="1"/>
          </p:cNvSpPr>
          <p:nvPr>
            <p:ph type="body" sz="quarter" idx="14" hasCustomPrompt="1"/>
          </p:nvPr>
        </p:nvSpPr>
        <p:spPr>
          <a:xfrm>
            <a:off x="540141" y="1558799"/>
            <a:ext cx="5761500"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7" name="Title 6">
            <a:extLst>
              <a:ext uri="{FF2B5EF4-FFF2-40B4-BE49-F238E27FC236}">
                <a16:creationId xmlns:a16="http://schemas.microsoft.com/office/drawing/2014/main" id="{51AB26CE-9663-6D4C-9A82-80F5A0ACC64E}"/>
              </a:ext>
            </a:extLst>
          </p:cNvPr>
          <p:cNvSpPr>
            <a:spLocks noGrp="1"/>
          </p:cNvSpPr>
          <p:nvPr>
            <p:ph type="title" hasCustomPrompt="1"/>
          </p:nvPr>
        </p:nvSpPr>
        <p:spPr>
          <a:xfrm>
            <a:off x="540141" y="630001"/>
            <a:ext cx="5761500" cy="455509"/>
          </a:xfrm>
        </p:spPr>
        <p:txBody>
          <a:bodyPr/>
          <a:lstStyle>
            <a:lvl1pPr>
              <a:defRPr>
                <a:solidFill>
                  <a:schemeClr val="accent2"/>
                </a:solidFill>
              </a:defRPr>
            </a:lvl1pPr>
          </a:lstStyle>
          <a:p>
            <a:r>
              <a:rPr lang="en-US" dirty="0"/>
              <a:t>Slide title</a:t>
            </a:r>
          </a:p>
        </p:txBody>
      </p:sp>
      <p:sp>
        <p:nvSpPr>
          <p:cNvPr id="9" name="Picture Placeholder 8">
            <a:extLst>
              <a:ext uri="{FF2B5EF4-FFF2-40B4-BE49-F238E27FC236}">
                <a16:creationId xmlns:a16="http://schemas.microsoft.com/office/drawing/2014/main" id="{0053A78D-F952-1740-9FCA-32639CDC2A83}"/>
              </a:ext>
            </a:extLst>
          </p:cNvPr>
          <p:cNvSpPr>
            <a:spLocks noGrp="1"/>
          </p:cNvSpPr>
          <p:nvPr>
            <p:ph type="pic" sz="quarter" idx="37" hasCustomPrompt="1"/>
          </p:nvPr>
        </p:nvSpPr>
        <p:spPr>
          <a:xfrm>
            <a:off x="6841007" y="0"/>
            <a:ext cx="5350993" cy="594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2" name="Footer Placeholder 1">
            <a:extLst>
              <a:ext uri="{FF2B5EF4-FFF2-40B4-BE49-F238E27FC236}">
                <a16:creationId xmlns:a16="http://schemas.microsoft.com/office/drawing/2014/main" id="{8EE2D877-8629-48C6-84BC-023F66D0F009}"/>
              </a:ext>
            </a:extLst>
          </p:cNvPr>
          <p:cNvSpPr>
            <a:spLocks noGrp="1"/>
          </p:cNvSpPr>
          <p:nvPr>
            <p:ph type="ftr" sz="quarter" idx="38"/>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spTree>
    <p:extLst>
      <p:ext uri="{BB962C8B-B14F-4D97-AF65-F5344CB8AC3E}">
        <p14:creationId xmlns:p14="http://schemas.microsoft.com/office/powerpoint/2010/main" val="354875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column featured product">
    <p:spTree>
      <p:nvGrpSpPr>
        <p:cNvPr id="1" name=""/>
        <p:cNvGrpSpPr/>
        <p:nvPr/>
      </p:nvGrpSpPr>
      <p:grpSpPr>
        <a:xfrm>
          <a:off x="0" y="0"/>
          <a:ext cx="0" cy="0"/>
          <a:chOff x="0" y="0"/>
          <a:chExt cx="0" cy="0"/>
        </a:xfrm>
      </p:grpSpPr>
      <p:sp>
        <p:nvSpPr>
          <p:cNvPr id="16" name="Picture Placeholder 8">
            <a:extLst>
              <a:ext uri="{FF2B5EF4-FFF2-40B4-BE49-F238E27FC236}">
                <a16:creationId xmlns:a16="http://schemas.microsoft.com/office/drawing/2014/main" id="{BF407E25-2EE8-9B4B-A48F-7812170B54D9}"/>
              </a:ext>
            </a:extLst>
          </p:cNvPr>
          <p:cNvSpPr>
            <a:spLocks noGrp="1"/>
          </p:cNvSpPr>
          <p:nvPr>
            <p:ph type="pic" sz="quarter" idx="37" hasCustomPrompt="1"/>
          </p:nvPr>
        </p:nvSpPr>
        <p:spPr>
          <a:xfrm>
            <a:off x="0" y="0"/>
            <a:ext cx="5350993" cy="5940000"/>
          </a:xfrm>
          <a:prstGeom prst="rect">
            <a:avLst/>
          </a:prstGeom>
          <a:solidFill>
            <a:schemeClr val="accent5"/>
          </a:solidFill>
        </p:spPr>
        <p:txBody>
          <a:bodyPr anchor="ctr"/>
          <a:lstStyle>
            <a:lvl1pPr marL="0" indent="0" algn="ctr">
              <a:buNone/>
              <a:defRPr sz="1400" b="0">
                <a:solidFill>
                  <a:schemeClr val="bg1"/>
                </a:solidFill>
                <a:latin typeface="+mn-lt"/>
              </a:defRPr>
            </a:lvl1pPr>
          </a:lstStyle>
          <a:p>
            <a:r>
              <a:rPr lang="en-US" dirty="0"/>
              <a:t>Picture</a:t>
            </a:r>
          </a:p>
        </p:txBody>
      </p:sp>
      <p:sp>
        <p:nvSpPr>
          <p:cNvPr id="14" name="Text Placeholder 9">
            <a:extLst>
              <a:ext uri="{FF2B5EF4-FFF2-40B4-BE49-F238E27FC236}">
                <a16:creationId xmlns:a16="http://schemas.microsoft.com/office/drawing/2014/main" id="{CB49DE1C-F950-5B42-8EC5-830A24C277C0}"/>
              </a:ext>
            </a:extLst>
          </p:cNvPr>
          <p:cNvSpPr>
            <a:spLocks noGrp="1"/>
          </p:cNvSpPr>
          <p:nvPr>
            <p:ph type="body" sz="quarter" idx="14" hasCustomPrompt="1"/>
          </p:nvPr>
        </p:nvSpPr>
        <p:spPr>
          <a:xfrm>
            <a:off x="5890746" y="1558799"/>
            <a:ext cx="259627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15" name="Text Placeholder 9">
            <a:extLst>
              <a:ext uri="{FF2B5EF4-FFF2-40B4-BE49-F238E27FC236}">
                <a16:creationId xmlns:a16="http://schemas.microsoft.com/office/drawing/2014/main" id="{A0C36BAE-7D3E-9341-A555-48106F418325}"/>
              </a:ext>
            </a:extLst>
          </p:cNvPr>
          <p:cNvSpPr>
            <a:spLocks noGrp="1"/>
          </p:cNvSpPr>
          <p:nvPr>
            <p:ph type="body" sz="quarter" idx="20" hasCustomPrompt="1"/>
          </p:nvPr>
        </p:nvSpPr>
        <p:spPr>
          <a:xfrm>
            <a:off x="9055970" y="1558799"/>
            <a:ext cx="2596276" cy="4140000"/>
          </a:xfrm>
          <a:prstGeom prst="rect">
            <a:avLst/>
          </a:prstGeom>
        </p:spPr>
        <p:txBody>
          <a:bodyPr/>
          <a:lstStyle>
            <a:lvl1pPr>
              <a:defRPr/>
            </a:lvl1pPr>
            <a:lvl2pPr>
              <a:defRPr/>
            </a:lvl2pPr>
            <a:lvl3pPr>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5" name="Slide Number Placeholder 4">
            <a:extLst>
              <a:ext uri="{FF2B5EF4-FFF2-40B4-BE49-F238E27FC236}">
                <a16:creationId xmlns:a16="http://schemas.microsoft.com/office/drawing/2014/main" id="{8CED12A7-8895-0F48-BB2F-D9FF3668E583}"/>
              </a:ext>
            </a:extLst>
          </p:cNvPr>
          <p:cNvSpPr>
            <a:spLocks noGrp="1"/>
          </p:cNvSpPr>
          <p:nvPr>
            <p:ph type="sldNum" sz="quarter" idx="39"/>
          </p:nvPr>
        </p:nvSpPr>
        <p:spPr/>
        <p:txBody>
          <a:bodyPr/>
          <a:lstStyle/>
          <a:p>
            <a:fld id="{00E6A5BD-C011-4A45-AA3A-201790FB7F2B}" type="slidenum">
              <a:rPr lang="en-CA" smtClean="0"/>
              <a:pPr/>
              <a:t>‹Nº›</a:t>
            </a:fld>
            <a:endParaRPr lang="en-CA" dirty="0"/>
          </a:p>
        </p:txBody>
      </p:sp>
      <p:sp>
        <p:nvSpPr>
          <p:cNvPr id="7" name="Title 6">
            <a:extLst>
              <a:ext uri="{FF2B5EF4-FFF2-40B4-BE49-F238E27FC236}">
                <a16:creationId xmlns:a16="http://schemas.microsoft.com/office/drawing/2014/main" id="{1AC7CD1A-DFD6-EB4F-BC37-497E4ABCD567}"/>
              </a:ext>
            </a:extLst>
          </p:cNvPr>
          <p:cNvSpPr>
            <a:spLocks noGrp="1"/>
          </p:cNvSpPr>
          <p:nvPr>
            <p:ph type="title" hasCustomPrompt="1"/>
          </p:nvPr>
        </p:nvSpPr>
        <p:spPr>
          <a:xfrm>
            <a:off x="5890746" y="630001"/>
            <a:ext cx="5761888" cy="455509"/>
          </a:xfrm>
        </p:spPr>
        <p:txBody>
          <a:bodyPr/>
          <a:lstStyle>
            <a:lvl1pPr>
              <a:defRPr>
                <a:solidFill>
                  <a:schemeClr val="accent2"/>
                </a:solidFill>
              </a:defRPr>
            </a:lvl1pPr>
          </a:lstStyle>
          <a:p>
            <a:r>
              <a:rPr lang="en-US" dirty="0"/>
              <a:t>Slide title</a:t>
            </a:r>
          </a:p>
        </p:txBody>
      </p:sp>
      <p:sp>
        <p:nvSpPr>
          <p:cNvPr id="2" name="Footer Placeholder 1">
            <a:extLst>
              <a:ext uri="{FF2B5EF4-FFF2-40B4-BE49-F238E27FC236}">
                <a16:creationId xmlns:a16="http://schemas.microsoft.com/office/drawing/2014/main" id="{8A45D256-961D-4EAB-A6A7-1B64C8E8B414}"/>
              </a:ext>
            </a:extLst>
          </p:cNvPr>
          <p:cNvSpPr>
            <a:spLocks noGrp="1"/>
          </p:cNvSpPr>
          <p:nvPr>
            <p:ph type="ftr" sz="quarter" idx="40"/>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grpSp>
        <p:nvGrpSpPr>
          <p:cNvPr id="13" name="Group 12">
            <a:extLst>
              <a:ext uri="{FF2B5EF4-FFF2-40B4-BE49-F238E27FC236}">
                <a16:creationId xmlns:a16="http://schemas.microsoft.com/office/drawing/2014/main" id="{8B0C19EB-3A07-490F-916E-D756575738D3}"/>
              </a:ext>
            </a:extLst>
          </p:cNvPr>
          <p:cNvGrpSpPr/>
          <p:nvPr userDrawn="1"/>
        </p:nvGrpSpPr>
        <p:grpSpPr>
          <a:xfrm>
            <a:off x="8847531" y="6009984"/>
            <a:ext cx="3001924" cy="693223"/>
            <a:chOff x="8352793" y="5923396"/>
            <a:chExt cx="3493582" cy="806969"/>
          </a:xfrm>
        </p:grpSpPr>
        <p:pic>
          <p:nvPicPr>
            <p:cNvPr id="17" name="Picture 16">
              <a:extLst>
                <a:ext uri="{FF2B5EF4-FFF2-40B4-BE49-F238E27FC236}">
                  <a16:creationId xmlns:a16="http://schemas.microsoft.com/office/drawing/2014/main" id="{342FA6EC-D0E2-465C-AEBF-2B273F34E385}"/>
                </a:ext>
              </a:extLst>
            </p:cNvPr>
            <p:cNvPicPr>
              <a:picLocks noChangeAspect="1"/>
            </p:cNvPicPr>
            <p:nvPr userDrawn="1"/>
          </p:nvPicPr>
          <p:blipFill>
            <a:blip r:embed="rId2"/>
            <a:stretch>
              <a:fillRect/>
            </a:stretch>
          </p:blipFill>
          <p:spPr>
            <a:xfrm>
              <a:off x="8352793" y="5923396"/>
              <a:ext cx="2529540" cy="806969"/>
            </a:xfrm>
            <a:prstGeom prst="rect">
              <a:avLst/>
            </a:prstGeom>
          </p:spPr>
        </p:pic>
        <p:pic>
          <p:nvPicPr>
            <p:cNvPr id="18" name="Picture 17" descr="ARMS_Logo_RGB.png">
              <a:extLst>
                <a:ext uri="{FF2B5EF4-FFF2-40B4-BE49-F238E27FC236}">
                  <a16:creationId xmlns:a16="http://schemas.microsoft.com/office/drawing/2014/main" id="{FEEE2D9E-1515-4491-9A42-880520EAB0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7141" y="6165885"/>
              <a:ext cx="929234" cy="420403"/>
            </a:xfrm>
            <a:prstGeom prst="rect">
              <a:avLst/>
            </a:prstGeom>
          </p:spPr>
        </p:pic>
      </p:grpSp>
    </p:spTree>
    <p:extLst>
      <p:ext uri="{BB962C8B-B14F-4D97-AF65-F5344CB8AC3E}">
        <p14:creationId xmlns:p14="http://schemas.microsoft.com/office/powerpoint/2010/main" val="1886516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29AE6F84-2C59-B242-985D-F6860D451AEF}"/>
              </a:ext>
            </a:extLst>
          </p:cNvPr>
          <p:cNvSpPr>
            <a:spLocks noGrp="1"/>
          </p:cNvSpPr>
          <p:nvPr>
            <p:ph type="body" sz="quarter" idx="12" hasCustomPrompt="1"/>
          </p:nvPr>
        </p:nvSpPr>
        <p:spPr>
          <a:xfrm>
            <a:off x="540140" y="1558798"/>
            <a:ext cx="11108794" cy="427050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5" name="Slide Number Placeholder 4">
            <a:extLst>
              <a:ext uri="{FF2B5EF4-FFF2-40B4-BE49-F238E27FC236}">
                <a16:creationId xmlns:a16="http://schemas.microsoft.com/office/drawing/2014/main" id="{80104C7E-451E-E246-B880-1F1ABC33B9DB}"/>
              </a:ext>
            </a:extLst>
          </p:cNvPr>
          <p:cNvSpPr>
            <a:spLocks noGrp="1"/>
          </p:cNvSpPr>
          <p:nvPr>
            <p:ph type="sldNum" sz="quarter" idx="19"/>
          </p:nvPr>
        </p:nvSpPr>
        <p:spPr/>
        <p:txBody>
          <a:bodyPr/>
          <a:lstStyle/>
          <a:p>
            <a:fld id="{A70EDCF1-AF7E-4218-89EC-AA490157F27C}" type="slidenum">
              <a:rPr lang="en-US" smtClean="0"/>
              <a:t>‹Nº›</a:t>
            </a:fld>
            <a:endParaRPr lang="en-US"/>
          </a:p>
        </p:txBody>
      </p:sp>
      <p:sp>
        <p:nvSpPr>
          <p:cNvPr id="12" name="Title 11">
            <a:extLst>
              <a:ext uri="{FF2B5EF4-FFF2-40B4-BE49-F238E27FC236}">
                <a16:creationId xmlns:a16="http://schemas.microsoft.com/office/drawing/2014/main" id="{D615A590-C7FE-DC40-8E18-E9E18603ACFA}"/>
              </a:ext>
            </a:extLst>
          </p:cNvPr>
          <p:cNvSpPr>
            <a:spLocks noGrp="1"/>
          </p:cNvSpPr>
          <p:nvPr>
            <p:ph type="title" hasCustomPrompt="1"/>
          </p:nvPr>
        </p:nvSpPr>
        <p:spPr>
          <a:xfrm>
            <a:off x="540140" y="630001"/>
            <a:ext cx="11108794" cy="455509"/>
          </a:xfrm>
        </p:spPr>
        <p:txBody>
          <a:bodyPr/>
          <a:lstStyle>
            <a:lvl1pPr>
              <a:defRPr>
                <a:solidFill>
                  <a:schemeClr val="accent2"/>
                </a:solidFill>
              </a:defRPr>
            </a:lvl1pPr>
          </a:lstStyle>
          <a:p>
            <a:r>
              <a:rPr lang="en-US" dirty="0"/>
              <a:t>Slide title</a:t>
            </a:r>
          </a:p>
        </p:txBody>
      </p:sp>
      <p:sp>
        <p:nvSpPr>
          <p:cNvPr id="2" name="Footer Placeholder 1">
            <a:extLst>
              <a:ext uri="{FF2B5EF4-FFF2-40B4-BE49-F238E27FC236}">
                <a16:creationId xmlns:a16="http://schemas.microsoft.com/office/drawing/2014/main" id="{EDF43B4C-CBBB-4550-A7C4-0DE50AAAB9D8}"/>
              </a:ext>
            </a:extLst>
          </p:cNvPr>
          <p:cNvSpPr>
            <a:spLocks noGrp="1"/>
          </p:cNvSpPr>
          <p:nvPr>
            <p:ph type="ftr" sz="quarter" idx="20"/>
          </p:nvPr>
        </p:nvSpPr>
        <p:spPr/>
        <p:txBody>
          <a:bodyPr/>
          <a:lstStyle/>
          <a:p>
            <a:endParaRPr lang="en-US"/>
          </a:p>
        </p:txBody>
      </p:sp>
    </p:spTree>
    <p:extLst>
      <p:ext uri="{BB962C8B-B14F-4D97-AF65-F5344CB8AC3E}">
        <p14:creationId xmlns:p14="http://schemas.microsoft.com/office/powerpoint/2010/main" val="25401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0" y="0"/>
            <a:ext cx="12195176" cy="6856412"/>
          </a:xfrm>
          <a:custGeom>
            <a:avLst/>
            <a:gdLst>
              <a:gd name="T0" fmla="*/ 856 w 1281"/>
              <a:gd name="T1" fmla="*/ 16 h 720"/>
              <a:gd name="T2" fmla="*/ 856 w 1281"/>
              <a:gd name="T3" fmla="*/ 0 h 720"/>
              <a:gd name="T4" fmla="*/ 1281 w 1281"/>
              <a:gd name="T5" fmla="*/ 0 h 720"/>
              <a:gd name="T6" fmla="*/ 1281 w 1281"/>
              <a:gd name="T7" fmla="*/ 720 h 720"/>
              <a:gd name="T8" fmla="*/ 1 w 1281"/>
              <a:gd name="T9" fmla="*/ 720 h 720"/>
              <a:gd name="T10" fmla="*/ 0 w 1281"/>
              <a:gd name="T11" fmla="*/ 517 h 720"/>
              <a:gd name="T12" fmla="*/ 681 w 1281"/>
              <a:gd name="T13" fmla="*/ 269 h 720"/>
              <a:gd name="T14" fmla="*/ 856 w 1281"/>
              <a:gd name="T15" fmla="*/ 16 h 7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1" h="720">
                <a:moveTo>
                  <a:pt x="856" y="16"/>
                </a:moveTo>
                <a:cubicBezTo>
                  <a:pt x="856" y="0"/>
                  <a:pt x="856" y="0"/>
                  <a:pt x="856" y="0"/>
                </a:cubicBezTo>
                <a:cubicBezTo>
                  <a:pt x="1281" y="0"/>
                  <a:pt x="1281" y="0"/>
                  <a:pt x="1281" y="0"/>
                </a:cubicBezTo>
                <a:cubicBezTo>
                  <a:pt x="1281" y="720"/>
                  <a:pt x="1281" y="720"/>
                  <a:pt x="1281" y="720"/>
                </a:cubicBezTo>
                <a:cubicBezTo>
                  <a:pt x="1" y="720"/>
                  <a:pt x="1" y="720"/>
                  <a:pt x="1" y="720"/>
                </a:cubicBezTo>
                <a:cubicBezTo>
                  <a:pt x="0" y="517"/>
                  <a:pt x="0" y="517"/>
                  <a:pt x="0" y="517"/>
                </a:cubicBezTo>
                <a:cubicBezTo>
                  <a:pt x="681" y="269"/>
                  <a:pt x="681" y="269"/>
                  <a:pt x="681" y="269"/>
                </a:cubicBezTo>
                <a:cubicBezTo>
                  <a:pt x="784" y="230"/>
                  <a:pt x="856" y="132"/>
                  <a:pt x="856"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CA" sz="2400" dirty="0"/>
          </a:p>
        </p:txBody>
      </p:sp>
      <p:sp>
        <p:nvSpPr>
          <p:cNvPr id="5" name="Slide Number Placeholder 4">
            <a:extLst>
              <a:ext uri="{FF2B5EF4-FFF2-40B4-BE49-F238E27FC236}">
                <a16:creationId xmlns:a16="http://schemas.microsoft.com/office/drawing/2014/main" id="{8CED12A7-8895-0F48-BB2F-D9FF3668E583}"/>
              </a:ext>
            </a:extLst>
          </p:cNvPr>
          <p:cNvSpPr>
            <a:spLocks noGrp="1"/>
          </p:cNvSpPr>
          <p:nvPr>
            <p:ph type="sldNum" sz="quarter" idx="39"/>
          </p:nvPr>
        </p:nvSpPr>
        <p:spPr/>
        <p:txBody>
          <a:bodyPr/>
          <a:lstStyle/>
          <a:p>
            <a:fld id="{00E6A5BD-C011-4A45-AA3A-201790FB7F2B}" type="slidenum">
              <a:rPr lang="en-CA" smtClean="0"/>
              <a:pPr/>
              <a:t>‹Nº›</a:t>
            </a:fld>
            <a:endParaRPr lang="en-CA" dirty="0"/>
          </a:p>
        </p:txBody>
      </p:sp>
      <p:sp>
        <p:nvSpPr>
          <p:cNvPr id="7" name="Title 6">
            <a:extLst>
              <a:ext uri="{FF2B5EF4-FFF2-40B4-BE49-F238E27FC236}">
                <a16:creationId xmlns:a16="http://schemas.microsoft.com/office/drawing/2014/main" id="{1AC7CD1A-DFD6-EB4F-BC37-497E4ABCD567}"/>
              </a:ext>
            </a:extLst>
          </p:cNvPr>
          <p:cNvSpPr>
            <a:spLocks noGrp="1"/>
          </p:cNvSpPr>
          <p:nvPr>
            <p:ph type="title" hasCustomPrompt="1"/>
          </p:nvPr>
        </p:nvSpPr>
        <p:spPr>
          <a:xfrm>
            <a:off x="6222539" y="3204522"/>
            <a:ext cx="5429707" cy="455509"/>
          </a:xfrm>
        </p:spPr>
        <p:txBody>
          <a:bodyPr/>
          <a:lstStyle>
            <a:lvl1pPr>
              <a:defRPr/>
            </a:lvl1pPr>
          </a:lstStyle>
          <a:p>
            <a:r>
              <a:rPr lang="en-US" dirty="0"/>
              <a:t>“Quote copy”</a:t>
            </a:r>
          </a:p>
        </p:txBody>
      </p:sp>
      <p:sp>
        <p:nvSpPr>
          <p:cNvPr id="12" name="Text Placeholder 9">
            <a:extLst>
              <a:ext uri="{FF2B5EF4-FFF2-40B4-BE49-F238E27FC236}">
                <a16:creationId xmlns:a16="http://schemas.microsoft.com/office/drawing/2014/main" id="{5ED78CFF-11B0-A249-B69A-83016A099C17}"/>
              </a:ext>
            </a:extLst>
          </p:cNvPr>
          <p:cNvSpPr>
            <a:spLocks noGrp="1"/>
          </p:cNvSpPr>
          <p:nvPr>
            <p:ph type="body" sz="quarter" idx="37" hasCustomPrompt="1"/>
          </p:nvPr>
        </p:nvSpPr>
        <p:spPr>
          <a:xfrm>
            <a:off x="6222539" y="5243290"/>
            <a:ext cx="2596276" cy="455510"/>
          </a:xfrm>
          <a:prstGeom prst="rect">
            <a:avLst/>
          </a:prstGeom>
        </p:spPr>
        <p:txBody>
          <a:bodyPr/>
          <a:lstStyle>
            <a:lvl1pPr marL="0" indent="0">
              <a:buNone/>
              <a:defRPr/>
            </a:lvl1pPr>
            <a:lvl2pPr marL="172800" indent="0" algn="l">
              <a:buNone/>
              <a:defRPr/>
            </a:lvl2pPr>
            <a:lvl3pPr>
              <a:defRPr/>
            </a:lvl3pPr>
          </a:lstStyle>
          <a:p>
            <a:pPr lvl="0"/>
            <a:r>
              <a:rPr lang="en-US" dirty="0"/>
              <a:t>—Author</a:t>
            </a:r>
          </a:p>
        </p:txBody>
      </p:sp>
      <p:sp>
        <p:nvSpPr>
          <p:cNvPr id="8" name="AutoShape 3"/>
          <p:cNvSpPr>
            <a:spLocks noChangeAspect="1" noChangeArrowheads="1" noTextEdit="1"/>
          </p:cNvSpPr>
          <p:nvPr userDrawn="1"/>
        </p:nvSpPr>
        <p:spPr bwMode="auto">
          <a:xfrm>
            <a:off x="0" y="1588"/>
            <a:ext cx="12195176"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sz="2400"/>
          </a:p>
        </p:txBody>
      </p:sp>
      <p:sp>
        <p:nvSpPr>
          <p:cNvPr id="2" name="Footer Placeholder 1">
            <a:extLst>
              <a:ext uri="{FF2B5EF4-FFF2-40B4-BE49-F238E27FC236}">
                <a16:creationId xmlns:a16="http://schemas.microsoft.com/office/drawing/2014/main" id="{3FC91AC6-DD39-4C81-9B82-89D2198217C8}"/>
              </a:ext>
            </a:extLst>
          </p:cNvPr>
          <p:cNvSpPr>
            <a:spLocks noGrp="1"/>
          </p:cNvSpPr>
          <p:nvPr>
            <p:ph type="ftr" sz="quarter" idx="40"/>
          </p:nvPr>
        </p:nvSpPr>
        <p:spPr/>
        <p:txBody>
          <a:bodyPr/>
          <a:lstStyle/>
          <a:p>
            <a:r>
              <a:rPr lang="en-US" spc="-10">
                <a:solidFill>
                  <a:schemeClr val="accent4"/>
                </a:solidFill>
              </a:rPr>
              <a:t>Copyright 2021 Baker Hughes Company. All rights reserved.</a:t>
            </a:r>
            <a:endParaRPr lang="en-US" spc="-10" dirty="0">
              <a:solidFill>
                <a:schemeClr val="accent4"/>
              </a:solidFill>
            </a:endParaRPr>
          </a:p>
        </p:txBody>
      </p:sp>
      <p:grpSp>
        <p:nvGrpSpPr>
          <p:cNvPr id="15" name="Group 14">
            <a:extLst>
              <a:ext uri="{FF2B5EF4-FFF2-40B4-BE49-F238E27FC236}">
                <a16:creationId xmlns:a16="http://schemas.microsoft.com/office/drawing/2014/main" id="{9552B3B3-6AC9-4FD6-8EF9-6FF8F124F456}"/>
              </a:ext>
            </a:extLst>
          </p:cNvPr>
          <p:cNvGrpSpPr/>
          <p:nvPr userDrawn="1"/>
        </p:nvGrpSpPr>
        <p:grpSpPr>
          <a:xfrm>
            <a:off x="8847531" y="6009984"/>
            <a:ext cx="3001924" cy="693223"/>
            <a:chOff x="8352793" y="5923396"/>
            <a:chExt cx="3493582" cy="806969"/>
          </a:xfrm>
        </p:grpSpPr>
        <p:pic>
          <p:nvPicPr>
            <p:cNvPr id="16" name="Picture 15">
              <a:extLst>
                <a:ext uri="{FF2B5EF4-FFF2-40B4-BE49-F238E27FC236}">
                  <a16:creationId xmlns:a16="http://schemas.microsoft.com/office/drawing/2014/main" id="{16DFD6C6-8446-4FC8-B8A3-FF3C52432911}"/>
                </a:ext>
              </a:extLst>
            </p:cNvPr>
            <p:cNvPicPr>
              <a:picLocks noChangeAspect="1"/>
            </p:cNvPicPr>
            <p:nvPr userDrawn="1"/>
          </p:nvPicPr>
          <p:blipFill>
            <a:blip r:embed="rId2"/>
            <a:stretch>
              <a:fillRect/>
            </a:stretch>
          </p:blipFill>
          <p:spPr>
            <a:xfrm>
              <a:off x="8352793" y="5923396"/>
              <a:ext cx="2529540" cy="806969"/>
            </a:xfrm>
            <a:prstGeom prst="rect">
              <a:avLst/>
            </a:prstGeom>
          </p:spPr>
        </p:pic>
        <p:pic>
          <p:nvPicPr>
            <p:cNvPr id="17" name="Picture 16" descr="ARMS_Logo_RGB.png">
              <a:extLst>
                <a:ext uri="{FF2B5EF4-FFF2-40B4-BE49-F238E27FC236}">
                  <a16:creationId xmlns:a16="http://schemas.microsoft.com/office/drawing/2014/main" id="{886A70CD-73B1-41F4-B574-FA6FF395E5F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7141" y="6165885"/>
              <a:ext cx="929234" cy="420403"/>
            </a:xfrm>
            <a:prstGeom prst="rect">
              <a:avLst/>
            </a:prstGeom>
          </p:spPr>
        </p:pic>
      </p:grpSp>
    </p:spTree>
    <p:extLst>
      <p:ext uri="{BB962C8B-B14F-4D97-AF65-F5344CB8AC3E}">
        <p14:creationId xmlns:p14="http://schemas.microsoft.com/office/powerpoint/2010/main" val="1305212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527EEA-0F72-4CB2-8E74-88B21792B2B7}"/>
              </a:ext>
            </a:extLst>
          </p:cNvPr>
          <p:cNvGrpSpPr/>
          <p:nvPr userDrawn="1"/>
        </p:nvGrpSpPr>
        <p:grpSpPr>
          <a:xfrm>
            <a:off x="1936044" y="2435384"/>
            <a:ext cx="7596638" cy="1769952"/>
            <a:chOff x="5955522" y="133870"/>
            <a:chExt cx="5638626" cy="1314094"/>
          </a:xfrm>
        </p:grpSpPr>
        <p:pic>
          <p:nvPicPr>
            <p:cNvPr id="5" name="Picture 4">
              <a:extLst>
                <a:ext uri="{FF2B5EF4-FFF2-40B4-BE49-F238E27FC236}">
                  <a16:creationId xmlns:a16="http://schemas.microsoft.com/office/drawing/2014/main" id="{FD4958EA-859D-438C-9A2C-3313058F92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5522" y="133870"/>
              <a:ext cx="4119181" cy="1314094"/>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80DBFD57-8975-4ECF-93DB-5F69D5D77C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395" y="674703"/>
              <a:ext cx="1251753" cy="531206"/>
            </a:xfrm>
            <a:prstGeom prst="rect">
              <a:avLst/>
            </a:prstGeom>
          </p:spPr>
        </p:pic>
      </p:grpSp>
    </p:spTree>
    <p:extLst>
      <p:ext uri="{BB962C8B-B14F-4D97-AF65-F5344CB8AC3E}">
        <p14:creationId xmlns:p14="http://schemas.microsoft.com/office/powerpoint/2010/main" val="4122714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1_Title and Content Bullet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Text Placeholder 2"/>
          <p:cNvSpPr>
            <a:spLocks noGrp="1"/>
          </p:cNvSpPr>
          <p:nvPr>
            <p:ph idx="1"/>
          </p:nvPr>
        </p:nvSpPr>
        <p:spPr>
          <a:xfrm>
            <a:off x="532931" y="1414767"/>
            <a:ext cx="11107687" cy="4711396"/>
          </a:xfrm>
          <a:prstGeom prst="rect">
            <a:avLst/>
          </a:prstGeom>
        </p:spPr>
        <p:txBody>
          <a:bodyPr vert="horz" lIns="121917" tIns="60958" rIns="121917" bIns="60958"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6698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636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ext only (reverse)">
    <p:bg>
      <p:bgRef idx="1001">
        <a:schemeClr val="bg2"/>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A635C37-5D45-1940-AAC4-D8E9BC4D38D0}"/>
              </a:ext>
            </a:extLst>
          </p:cNvPr>
          <p:cNvSpPr>
            <a:spLocks noGrp="1"/>
          </p:cNvSpPr>
          <p:nvPr>
            <p:ph type="body" sz="quarter" idx="12" hasCustomPrompt="1"/>
          </p:nvPr>
        </p:nvSpPr>
        <p:spPr>
          <a:xfrm>
            <a:off x="540141" y="1558799"/>
            <a:ext cx="11112494" cy="41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lvl4pPr>
            <a:lvl5pPr>
              <a:defRPr/>
            </a:lvl5pPr>
            <a:lvl6pPr>
              <a:defRPr/>
            </a:lvl6pPr>
            <a:lvl7pPr>
              <a:defRPr/>
            </a:lvl7p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11" name="Title 10">
            <a:extLst>
              <a:ext uri="{FF2B5EF4-FFF2-40B4-BE49-F238E27FC236}">
                <a16:creationId xmlns:a16="http://schemas.microsoft.com/office/drawing/2014/main" id="{1A4267F0-787B-2B4F-A66D-8CAE19046515}"/>
              </a:ext>
            </a:extLst>
          </p:cNvPr>
          <p:cNvSpPr>
            <a:spLocks noGrp="1"/>
          </p:cNvSpPr>
          <p:nvPr>
            <p:ph type="title" hasCustomPrompt="1"/>
          </p:nvPr>
        </p:nvSpPr>
        <p:spPr/>
        <p:txBody>
          <a:bodyPr/>
          <a:lstStyle>
            <a:lvl1pPr>
              <a:defRPr>
                <a:solidFill>
                  <a:schemeClr val="tx1"/>
                </a:solidFill>
              </a:defRPr>
            </a:lvl1pPr>
          </a:lstStyle>
          <a:p>
            <a:r>
              <a:rPr lang="en-US" dirty="0"/>
              <a:t>Slide title</a:t>
            </a:r>
          </a:p>
        </p:txBody>
      </p:sp>
      <p:sp>
        <p:nvSpPr>
          <p:cNvPr id="5" name="Slide Number Placeholder 4">
            <a:extLst>
              <a:ext uri="{FF2B5EF4-FFF2-40B4-BE49-F238E27FC236}">
                <a16:creationId xmlns:a16="http://schemas.microsoft.com/office/drawing/2014/main" id="{B18A104E-8DE2-434B-815C-C92F60888B4E}"/>
              </a:ext>
            </a:extLst>
          </p:cNvPr>
          <p:cNvSpPr>
            <a:spLocks noGrp="1"/>
          </p:cNvSpPr>
          <p:nvPr>
            <p:ph type="sldNum" sz="quarter" idx="14"/>
          </p:nvPr>
        </p:nvSpPr>
        <p:spPr/>
        <p:txBody>
          <a:bodyPr/>
          <a:lstStyle/>
          <a:p>
            <a:fld id="{A70EDCF1-AF7E-4218-89EC-AA490157F27C}" type="slidenum">
              <a:rPr lang="en-US" smtClean="0"/>
              <a:t>‹Nº›</a:t>
            </a:fld>
            <a:endParaRPr lang="en-US"/>
          </a:p>
        </p:txBody>
      </p:sp>
      <p:sp>
        <p:nvSpPr>
          <p:cNvPr id="2" name="Footer Placeholder 1">
            <a:extLst>
              <a:ext uri="{FF2B5EF4-FFF2-40B4-BE49-F238E27FC236}">
                <a16:creationId xmlns:a16="http://schemas.microsoft.com/office/drawing/2014/main" id="{CB57B268-6A2D-4680-AAA7-53AFA2FBB0B9}"/>
              </a:ext>
            </a:extLst>
          </p:cNvPr>
          <p:cNvSpPr>
            <a:spLocks noGrp="1"/>
          </p:cNvSpPr>
          <p:nvPr>
            <p:ph type="ftr" sz="quarter" idx="15"/>
          </p:nvPr>
        </p:nvSpPr>
        <p:spPr/>
        <p:txBody>
          <a:bodyPr/>
          <a:lstStyle>
            <a:lvl1pPr>
              <a:defRPr>
                <a:solidFill>
                  <a:schemeClr val="tx1"/>
                </a:solidFill>
              </a:defRPr>
            </a:lvl1pPr>
          </a:lstStyle>
          <a:p>
            <a:endParaRPr lang="en-US"/>
          </a:p>
        </p:txBody>
      </p:sp>
      <p:pic>
        <p:nvPicPr>
          <p:cNvPr id="8" name="Picture 7">
            <a:extLst>
              <a:ext uri="{FF2B5EF4-FFF2-40B4-BE49-F238E27FC236}">
                <a16:creationId xmlns:a16="http://schemas.microsoft.com/office/drawing/2014/main" id="{76AF5A04-11C9-044A-BFD6-987AB5C29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3503" y="6032409"/>
            <a:ext cx="2172909" cy="633600"/>
          </a:xfrm>
          <a:prstGeom prst="rect">
            <a:avLst/>
          </a:prstGeom>
        </p:spPr>
      </p:pic>
    </p:spTree>
    <p:extLst>
      <p:ext uri="{BB962C8B-B14F-4D97-AF65-F5344CB8AC3E}">
        <p14:creationId xmlns:p14="http://schemas.microsoft.com/office/powerpoint/2010/main" val="267017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only with subhea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5AE224-D143-9B4C-984F-2DAFBF5A8A18}"/>
              </a:ext>
            </a:extLst>
          </p:cNvPr>
          <p:cNvSpPr>
            <a:spLocks noGrp="1"/>
          </p:cNvSpPr>
          <p:nvPr>
            <p:ph type="sldNum" sz="quarter" idx="10"/>
          </p:nvPr>
        </p:nvSpPr>
        <p:spPr/>
        <p:txBody>
          <a:bodyPr/>
          <a:lstStyle/>
          <a:p>
            <a:fld id="{A70EDCF1-AF7E-4218-89EC-AA490157F27C}" type="slidenum">
              <a:rPr lang="en-US" smtClean="0"/>
              <a:t>‹Nº›</a:t>
            </a:fld>
            <a:endParaRPr lang="en-US"/>
          </a:p>
        </p:txBody>
      </p:sp>
      <p:sp>
        <p:nvSpPr>
          <p:cNvPr id="4" name="Footer Placeholder 3">
            <a:extLst>
              <a:ext uri="{FF2B5EF4-FFF2-40B4-BE49-F238E27FC236}">
                <a16:creationId xmlns:a16="http://schemas.microsoft.com/office/drawing/2014/main" id="{9C59AE20-7C1B-3245-8D20-30A95A1D462E}"/>
              </a:ext>
            </a:extLst>
          </p:cNvPr>
          <p:cNvSpPr>
            <a:spLocks noGrp="1"/>
          </p:cNvSpPr>
          <p:nvPr>
            <p:ph type="ftr" sz="quarter" idx="11"/>
          </p:nvPr>
        </p:nvSpPr>
        <p:spPr/>
        <p:txBody>
          <a:bodyPr/>
          <a:lstStyle/>
          <a:p>
            <a:endParaRPr lang="en-US"/>
          </a:p>
        </p:txBody>
      </p:sp>
      <p:sp>
        <p:nvSpPr>
          <p:cNvPr id="6" name="Text Placeholder 5">
            <a:extLst>
              <a:ext uri="{FF2B5EF4-FFF2-40B4-BE49-F238E27FC236}">
                <a16:creationId xmlns:a16="http://schemas.microsoft.com/office/drawing/2014/main" id="{C4A7714C-C9D3-EA4F-AAAE-A0B2CFDFAB55}"/>
              </a:ext>
            </a:extLst>
          </p:cNvPr>
          <p:cNvSpPr>
            <a:spLocks noGrp="1"/>
          </p:cNvSpPr>
          <p:nvPr>
            <p:ph type="body" sz="quarter" idx="12"/>
          </p:nvPr>
        </p:nvSpPr>
        <p:spPr>
          <a:xfrm>
            <a:off x="539890" y="1513541"/>
            <a:ext cx="11112493" cy="4335931"/>
          </a:xfrm>
          <a:prstGeom prst="rect">
            <a:avLst/>
          </a:prstGeom>
        </p:spPr>
        <p:txBody>
          <a:bodyPr lIns="0" tIns="0" rIns="0" bIns="0"/>
          <a:lstStyle>
            <a:lvl1pPr marL="0" indent="0">
              <a:buNone/>
              <a:defRPr sz="2400">
                <a:solidFill>
                  <a:schemeClr val="tx2"/>
                </a:solidFill>
                <a:latin typeface="+mj-lt"/>
              </a:defRPr>
            </a:lvl1pPr>
            <a:lvl2pPr marL="172800" indent="-172800">
              <a:buNone/>
              <a:defRPr/>
            </a:lvl2pPr>
            <a:lvl3pPr marL="172800">
              <a:defRPr/>
            </a:lvl3pPr>
            <a:lvl4pPr marL="345600">
              <a:defRPr/>
            </a:lvl4pPr>
            <a:lvl5pPr marL="518400">
              <a:defRPr/>
            </a:lvl5pPr>
            <a:lvl6pPr marL="691200">
              <a:defRPr/>
            </a:lvl6pPr>
            <a:lvl7pPr marL="864000">
              <a:defRPr/>
            </a:lvl7pPr>
            <a:lvl8pPr marL="1036800">
              <a:defRPr/>
            </a:lvl8pPr>
            <a:lvl9pPr marL="120960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C8FAF2F8-E403-D645-B5E7-F3DC78AB7710}"/>
              </a:ext>
            </a:extLst>
          </p:cNvPr>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417425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ext only with subhead (reverse)">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5AE224-D143-9B4C-984F-2DAFBF5A8A18}"/>
              </a:ext>
            </a:extLst>
          </p:cNvPr>
          <p:cNvSpPr>
            <a:spLocks noGrp="1"/>
          </p:cNvSpPr>
          <p:nvPr>
            <p:ph type="sldNum" sz="quarter" idx="10"/>
          </p:nvPr>
        </p:nvSpPr>
        <p:spPr/>
        <p:txBody>
          <a:bodyPr/>
          <a:lstStyle>
            <a:lvl1pPr>
              <a:defRPr>
                <a:solidFill>
                  <a:schemeClr val="bg1"/>
                </a:solidFill>
              </a:defRPr>
            </a:lvl1pPr>
          </a:lstStyle>
          <a:p>
            <a:fld id="{A70EDCF1-AF7E-4218-89EC-AA490157F27C}" type="slidenum">
              <a:rPr lang="en-US" smtClean="0"/>
              <a:t>‹Nº›</a:t>
            </a:fld>
            <a:endParaRPr lang="en-US"/>
          </a:p>
        </p:txBody>
      </p:sp>
      <p:sp>
        <p:nvSpPr>
          <p:cNvPr id="4" name="Footer Placeholder 3">
            <a:extLst>
              <a:ext uri="{FF2B5EF4-FFF2-40B4-BE49-F238E27FC236}">
                <a16:creationId xmlns:a16="http://schemas.microsoft.com/office/drawing/2014/main" id="{9C59AE20-7C1B-3245-8D20-30A95A1D462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Text Placeholder 5">
            <a:extLst>
              <a:ext uri="{FF2B5EF4-FFF2-40B4-BE49-F238E27FC236}">
                <a16:creationId xmlns:a16="http://schemas.microsoft.com/office/drawing/2014/main" id="{C4A7714C-C9D3-EA4F-AAAE-A0B2CFDFAB55}"/>
              </a:ext>
            </a:extLst>
          </p:cNvPr>
          <p:cNvSpPr>
            <a:spLocks noGrp="1"/>
          </p:cNvSpPr>
          <p:nvPr>
            <p:ph type="body" sz="quarter" idx="12"/>
          </p:nvPr>
        </p:nvSpPr>
        <p:spPr>
          <a:xfrm>
            <a:off x="539890" y="1513541"/>
            <a:ext cx="11112493" cy="4335931"/>
          </a:xfrm>
          <a:prstGeom prst="rect">
            <a:avLst/>
          </a:prstGeom>
        </p:spPr>
        <p:txBody>
          <a:bodyPr lIns="0" tIns="0" rIns="0" bIns="0"/>
          <a:lstStyle>
            <a:lvl1pPr marL="0" indent="0">
              <a:buNone/>
              <a:defRPr sz="2400">
                <a:solidFill>
                  <a:schemeClr val="bg1"/>
                </a:solidFill>
                <a:latin typeface="+mj-lt"/>
              </a:defRPr>
            </a:lvl1pPr>
            <a:lvl2pPr marL="172800" indent="-172800">
              <a:buNone/>
              <a:defRPr>
                <a:solidFill>
                  <a:schemeClr val="bg1"/>
                </a:solidFill>
              </a:defRPr>
            </a:lvl2pPr>
            <a:lvl3pPr marL="172800">
              <a:defRPr>
                <a:solidFill>
                  <a:schemeClr val="bg1"/>
                </a:solidFill>
              </a:defRPr>
            </a:lvl3pPr>
            <a:lvl4pPr marL="345600">
              <a:defRPr>
                <a:solidFill>
                  <a:schemeClr val="bg1"/>
                </a:solidFill>
              </a:defRPr>
            </a:lvl4pPr>
            <a:lvl5pPr marL="518400">
              <a:defRPr>
                <a:solidFill>
                  <a:schemeClr val="bg1"/>
                </a:solidFill>
              </a:defRPr>
            </a:lvl5pPr>
            <a:lvl6pPr marL="691200">
              <a:defRPr>
                <a:solidFill>
                  <a:schemeClr val="bg1"/>
                </a:solidFill>
              </a:defRPr>
            </a:lvl6pPr>
            <a:lvl7pPr marL="864000">
              <a:defRPr>
                <a:solidFill>
                  <a:schemeClr val="bg1"/>
                </a:solidFill>
              </a:defRPr>
            </a:lvl7pPr>
            <a:lvl8pPr marL="1036800">
              <a:defRPr>
                <a:solidFill>
                  <a:schemeClr val="bg1"/>
                </a:solidFill>
              </a:defRPr>
            </a:lvl8pPr>
            <a:lvl9pPr marL="1209600">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C8FAF2F8-E403-D645-B5E7-F3DC78AB7710}"/>
              </a:ext>
            </a:extLst>
          </p:cNvPr>
          <p:cNvSpPr>
            <a:spLocks noGrp="1"/>
          </p:cNvSpPr>
          <p:nvPr>
            <p:ph type="title" hasCustomPrompt="1"/>
          </p:nvPr>
        </p:nvSpPr>
        <p:spPr/>
        <p:txBody>
          <a:bodyPr/>
          <a:lstStyle>
            <a:lvl1pPr>
              <a:defRPr>
                <a:solidFill>
                  <a:schemeClr val="bg1"/>
                </a:solidFill>
              </a:defRPr>
            </a:lvl1pPr>
          </a:lstStyle>
          <a:p>
            <a:r>
              <a:rPr lang="en-US" dirty="0"/>
              <a:t>Slide title</a:t>
            </a:r>
          </a:p>
        </p:txBody>
      </p:sp>
      <p:pic>
        <p:nvPicPr>
          <p:cNvPr id="8" name="Picture 7">
            <a:extLst>
              <a:ext uri="{FF2B5EF4-FFF2-40B4-BE49-F238E27FC236}">
                <a16:creationId xmlns:a16="http://schemas.microsoft.com/office/drawing/2014/main" id="{10D99284-802A-DB49-ABB3-C10518EDED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3503" y="6032409"/>
            <a:ext cx="2172909" cy="633600"/>
          </a:xfrm>
          <a:prstGeom prst="rect">
            <a:avLst/>
          </a:prstGeom>
        </p:spPr>
      </p:pic>
    </p:spTree>
    <p:extLst>
      <p:ext uri="{BB962C8B-B14F-4D97-AF65-F5344CB8AC3E}">
        <p14:creationId xmlns:p14="http://schemas.microsoft.com/office/powerpoint/2010/main" val="32791055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9.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image" Target="../media/image2.png"/><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141" y="630001"/>
            <a:ext cx="11112494" cy="455509"/>
          </a:xfrm>
          <a:prstGeom prst="rect">
            <a:avLst/>
          </a:prstGeom>
        </p:spPr>
        <p:txBody>
          <a:bodyPr vert="horz" lIns="0" tIns="0" rIns="0" bIns="0" rtlCol="0" anchor="ctr" anchorCtr="0">
            <a:spAutoFit/>
          </a:bodyPr>
          <a:lstStyle/>
          <a:p>
            <a:r>
              <a:rPr lang="en-CA" dirty="0"/>
              <a:t>Slide title</a:t>
            </a:r>
          </a:p>
        </p:txBody>
      </p:sp>
      <p:sp>
        <p:nvSpPr>
          <p:cNvPr id="6" name="Slide Number Placeholder 5"/>
          <p:cNvSpPr>
            <a:spLocks noGrp="1"/>
          </p:cNvSpPr>
          <p:nvPr>
            <p:ph type="sldNum" sz="quarter" idx="4"/>
          </p:nvPr>
        </p:nvSpPr>
        <p:spPr>
          <a:xfrm>
            <a:off x="539753" y="6299143"/>
            <a:ext cx="253668" cy="153888"/>
          </a:xfrm>
          <a:prstGeom prst="rect">
            <a:avLst/>
          </a:prstGeom>
        </p:spPr>
        <p:txBody>
          <a:bodyPr vert="horz" wrap="square" lIns="0" tIns="0" rIns="0" bIns="0" rtlCol="0" anchor="ctr" anchorCtr="0">
            <a:spAutoFit/>
          </a:bodyPr>
          <a:lstStyle>
            <a:lvl1pPr algn="l">
              <a:defRPr sz="1000" b="0" spc="-13" baseline="0">
                <a:solidFill>
                  <a:schemeClr val="tx1"/>
                </a:solidFill>
                <a:latin typeface="+mj-lt"/>
                <a:cs typeface="Poppins" pitchFamily="2" charset="77"/>
              </a:defRPr>
            </a:lvl1pPr>
          </a:lstStyle>
          <a:p>
            <a:fld id="{A70EDCF1-AF7E-4218-89EC-AA490157F27C}" type="slidenum">
              <a:rPr lang="en-US" smtClean="0"/>
              <a:t>‹Nº›</a:t>
            </a:fld>
            <a:endParaRPr lang="en-US"/>
          </a:p>
        </p:txBody>
      </p:sp>
      <p:sp>
        <p:nvSpPr>
          <p:cNvPr id="5" name="Text Placeholder 4">
            <a:extLst>
              <a:ext uri="{FF2B5EF4-FFF2-40B4-BE49-F238E27FC236}">
                <a16:creationId xmlns:a16="http://schemas.microsoft.com/office/drawing/2014/main" id="{7BDC04FB-F95A-7644-A8D0-8254923AAAB9}"/>
              </a:ext>
            </a:extLst>
          </p:cNvPr>
          <p:cNvSpPr>
            <a:spLocks noGrp="1"/>
          </p:cNvSpPr>
          <p:nvPr>
            <p:ph type="body" idx="1"/>
          </p:nvPr>
        </p:nvSpPr>
        <p:spPr>
          <a:xfrm>
            <a:off x="539753" y="1541495"/>
            <a:ext cx="10515163" cy="4352400"/>
          </a:xfrm>
          <a:prstGeom prst="rect">
            <a:avLst/>
          </a:prstGeom>
        </p:spPr>
        <p:txBody>
          <a:bodyPr vert="horz" lIns="0" tIns="0" rIns="0" bIns="0" rtlCol="0">
            <a:noAutofit/>
          </a:body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3" name="Footer Placeholder 2">
            <a:extLst>
              <a:ext uri="{FF2B5EF4-FFF2-40B4-BE49-F238E27FC236}">
                <a16:creationId xmlns:a16="http://schemas.microsoft.com/office/drawing/2014/main" id="{47332EDD-2D31-4A31-B97E-C37BA8A2AAD9}"/>
              </a:ext>
            </a:extLst>
          </p:cNvPr>
          <p:cNvSpPr>
            <a:spLocks noGrp="1"/>
          </p:cNvSpPr>
          <p:nvPr>
            <p:ph type="ftr" sz="quarter" idx="3"/>
          </p:nvPr>
        </p:nvSpPr>
        <p:spPr>
          <a:xfrm>
            <a:off x="897598" y="6299143"/>
            <a:ext cx="8323208" cy="153888"/>
          </a:xfrm>
          <a:prstGeom prst="rect">
            <a:avLst/>
          </a:prstGeom>
        </p:spPr>
        <p:txBody>
          <a:bodyPr vert="horz" lIns="0" tIns="0" rIns="0" bIns="0" rtlCol="0" anchor="ctr"/>
          <a:lstStyle>
            <a:lvl1pPr algn="l">
              <a:defRPr sz="800">
                <a:solidFill>
                  <a:schemeClr val="tx1">
                    <a:tint val="75000"/>
                  </a:schemeClr>
                </a:solidFill>
              </a:defRPr>
            </a:lvl1pPr>
          </a:lstStyle>
          <a:p>
            <a:endParaRPr lang="en-US"/>
          </a:p>
        </p:txBody>
      </p:sp>
      <p:pic>
        <p:nvPicPr>
          <p:cNvPr id="9" name="Picture 8">
            <a:extLst>
              <a:ext uri="{FF2B5EF4-FFF2-40B4-BE49-F238E27FC236}">
                <a16:creationId xmlns:a16="http://schemas.microsoft.com/office/drawing/2014/main" id="{F585AC49-917A-4E47-803B-64809E37F99D}"/>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653503" y="6032410"/>
            <a:ext cx="2177512" cy="634943"/>
          </a:xfrm>
          <a:prstGeom prst="rect">
            <a:avLst/>
          </a:prstGeom>
        </p:spPr>
      </p:pic>
      <p:pic>
        <p:nvPicPr>
          <p:cNvPr id="8" name="Imagen 3">
            <a:extLst>
              <a:ext uri="{FF2B5EF4-FFF2-40B4-BE49-F238E27FC236}">
                <a16:creationId xmlns:a16="http://schemas.microsoft.com/office/drawing/2014/main" id="{59A46A16-5487-4CA9-BD47-6EEC445E338A}"/>
              </a:ext>
            </a:extLst>
          </p:cNvPr>
          <p:cNvPicPr>
            <a:picLocks noChangeAspect="1"/>
          </p:cNvPicPr>
          <p:nvPr userDrawn="1"/>
        </p:nvPicPr>
        <p:blipFill>
          <a:blip r:embed="rId34" cstate="print">
            <a:extLst>
              <a:ext uri="{28A0092B-C50C-407E-A947-70E740481C1C}">
                <a14:useLocalDpi xmlns:a14="http://schemas.microsoft.com/office/drawing/2010/main" val="0"/>
              </a:ext>
            </a:extLst>
          </a:blip>
          <a:srcRect/>
          <a:stretch/>
        </p:blipFill>
        <p:spPr>
          <a:xfrm>
            <a:off x="5110879" y="6453031"/>
            <a:ext cx="1372909" cy="388470"/>
          </a:xfrm>
          <a:prstGeom prst="rect">
            <a:avLst/>
          </a:prstGeom>
        </p:spPr>
      </p:pic>
    </p:spTree>
    <p:extLst>
      <p:ext uri="{BB962C8B-B14F-4D97-AF65-F5344CB8AC3E}">
        <p14:creationId xmlns:p14="http://schemas.microsoft.com/office/powerpoint/2010/main" val="266328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1218987" rtl="0" eaLnBrk="1" latinLnBrk="0" hangingPunct="1">
        <a:lnSpc>
          <a:spcPct val="90000"/>
        </a:lnSpc>
        <a:spcBef>
          <a:spcPct val="0"/>
        </a:spcBef>
        <a:buNone/>
        <a:defRPr sz="3200" b="0" i="0" kern="1200">
          <a:solidFill>
            <a:schemeClr val="accent2"/>
          </a:solidFill>
          <a:latin typeface="+mj-lt"/>
          <a:ea typeface="+mj-ea"/>
          <a:cs typeface="Poppins SemiBold" pitchFamily="2" charset="77"/>
        </a:defRPr>
      </a:lvl1pPr>
    </p:titleStyle>
    <p:body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1218987" rtl="0" eaLnBrk="1" latinLnBrk="0" hangingPunct="1">
        <a:defRPr sz="1600" kern="1200">
          <a:solidFill>
            <a:schemeClr val="accent2"/>
          </a:solidFill>
          <a:latin typeface="+mn-lt"/>
          <a:ea typeface="+mn-ea"/>
          <a:cs typeface="+mn-cs"/>
        </a:defRPr>
      </a:lvl1pPr>
      <a:lvl2pPr marL="0" algn="l" defTabSz="1218987" rtl="0" eaLnBrk="1" latinLnBrk="0" hangingPunct="1">
        <a:defRPr sz="1600" kern="1200">
          <a:solidFill>
            <a:schemeClr val="accent2"/>
          </a:solidFill>
          <a:latin typeface="+mn-lt"/>
          <a:ea typeface="+mn-ea"/>
          <a:cs typeface="+mn-cs"/>
        </a:defRPr>
      </a:lvl2pPr>
      <a:lvl3pPr marL="0" algn="l" defTabSz="1218987" rtl="0" eaLnBrk="1" latinLnBrk="0" hangingPunct="1">
        <a:defRPr sz="1600" kern="1200">
          <a:solidFill>
            <a:schemeClr val="accent2"/>
          </a:solidFill>
          <a:latin typeface="+mn-lt"/>
          <a:ea typeface="+mn-ea"/>
          <a:cs typeface="+mn-cs"/>
        </a:defRPr>
      </a:lvl3pPr>
      <a:lvl4pPr marL="0" algn="l" defTabSz="1218987" rtl="0" eaLnBrk="1" latinLnBrk="0" hangingPunct="1">
        <a:defRPr sz="1600" kern="1200">
          <a:solidFill>
            <a:schemeClr val="accent2"/>
          </a:solidFill>
          <a:latin typeface="+mn-lt"/>
          <a:ea typeface="+mn-ea"/>
          <a:cs typeface="+mn-cs"/>
        </a:defRPr>
      </a:lvl4pPr>
      <a:lvl5pPr marL="0" algn="l" defTabSz="1218987" rtl="0" eaLnBrk="1" latinLnBrk="0" hangingPunct="1">
        <a:defRPr sz="1600" kern="1200">
          <a:solidFill>
            <a:schemeClr val="accent2"/>
          </a:solidFill>
          <a:latin typeface="+mn-lt"/>
          <a:ea typeface="+mn-ea"/>
          <a:cs typeface="+mn-cs"/>
        </a:defRPr>
      </a:lvl5pPr>
      <a:lvl6pPr marL="0" algn="l" defTabSz="1218987" rtl="0" eaLnBrk="1" latinLnBrk="0" hangingPunct="1">
        <a:defRPr sz="1600" kern="1200">
          <a:solidFill>
            <a:schemeClr val="accent2"/>
          </a:solidFill>
          <a:latin typeface="+mn-lt"/>
          <a:ea typeface="+mn-ea"/>
          <a:cs typeface="+mn-cs"/>
        </a:defRPr>
      </a:lvl6pPr>
      <a:lvl7pPr marL="0" algn="l" defTabSz="1218987" rtl="0" eaLnBrk="1" latinLnBrk="0" hangingPunct="1">
        <a:defRPr sz="1600" kern="1200">
          <a:solidFill>
            <a:schemeClr val="accent2"/>
          </a:solidFill>
          <a:latin typeface="+mn-lt"/>
          <a:ea typeface="+mn-ea"/>
          <a:cs typeface="+mn-cs"/>
        </a:defRPr>
      </a:lvl7pPr>
      <a:lvl8pPr marL="0" algn="l" defTabSz="1218987" rtl="0" eaLnBrk="1" latinLnBrk="0" hangingPunct="1">
        <a:defRPr sz="1600" kern="1200">
          <a:solidFill>
            <a:schemeClr val="accent2"/>
          </a:solidFill>
          <a:latin typeface="+mn-lt"/>
          <a:ea typeface="+mn-ea"/>
          <a:cs typeface="+mn-cs"/>
        </a:defRPr>
      </a:lvl8pPr>
      <a:lvl9pPr marL="0" algn="l" defTabSz="1218987" rtl="0" eaLnBrk="1" latinLnBrk="0" hangingPunct="1">
        <a:defRPr sz="1600" kern="1200">
          <a:solidFill>
            <a:schemeClr val="accent2"/>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141" y="630001"/>
            <a:ext cx="11112494" cy="455509"/>
          </a:xfrm>
          <a:prstGeom prst="rect">
            <a:avLst/>
          </a:prstGeom>
        </p:spPr>
        <p:txBody>
          <a:bodyPr vert="horz" lIns="0" tIns="0" rIns="0" bIns="0" rtlCol="0" anchor="ctr" anchorCtr="0">
            <a:spAutoFit/>
          </a:bodyPr>
          <a:lstStyle/>
          <a:p>
            <a:r>
              <a:rPr lang="en-CA" dirty="0"/>
              <a:t>Slide title</a:t>
            </a:r>
          </a:p>
        </p:txBody>
      </p:sp>
      <p:sp>
        <p:nvSpPr>
          <p:cNvPr id="6" name="Slide Number Placeholder 5"/>
          <p:cNvSpPr>
            <a:spLocks noGrp="1"/>
          </p:cNvSpPr>
          <p:nvPr>
            <p:ph type="sldNum" sz="quarter" idx="4"/>
          </p:nvPr>
        </p:nvSpPr>
        <p:spPr>
          <a:xfrm>
            <a:off x="539753" y="6299143"/>
            <a:ext cx="253668" cy="153888"/>
          </a:xfrm>
          <a:prstGeom prst="rect">
            <a:avLst/>
          </a:prstGeom>
        </p:spPr>
        <p:txBody>
          <a:bodyPr vert="horz" wrap="square" lIns="0" tIns="0" rIns="0" bIns="0" rtlCol="0" anchor="ctr" anchorCtr="0">
            <a:spAutoFit/>
          </a:bodyPr>
          <a:lstStyle>
            <a:lvl1pPr algn="l">
              <a:defRPr sz="1000" b="0" spc="-13" baseline="0">
                <a:solidFill>
                  <a:schemeClr val="tx1"/>
                </a:solidFill>
                <a:latin typeface="+mj-lt"/>
                <a:cs typeface="Poppins" pitchFamily="2" charset="77"/>
              </a:defRPr>
            </a:lvl1pPr>
          </a:lstStyle>
          <a:p>
            <a:fld id="{00E6A5BD-C011-4A45-AA3A-201790FB7F2B}" type="slidenum">
              <a:rPr lang="en-CA" smtClean="0"/>
              <a:pPr/>
              <a:t>‹Nº›</a:t>
            </a:fld>
            <a:endParaRPr lang="en-CA" dirty="0"/>
          </a:p>
        </p:txBody>
      </p:sp>
      <p:sp>
        <p:nvSpPr>
          <p:cNvPr id="5" name="Text Placeholder 4">
            <a:extLst>
              <a:ext uri="{FF2B5EF4-FFF2-40B4-BE49-F238E27FC236}">
                <a16:creationId xmlns:a16="http://schemas.microsoft.com/office/drawing/2014/main" id="{7BDC04FB-F95A-7644-A8D0-8254923AAAB9}"/>
              </a:ext>
            </a:extLst>
          </p:cNvPr>
          <p:cNvSpPr>
            <a:spLocks noGrp="1"/>
          </p:cNvSpPr>
          <p:nvPr>
            <p:ph type="body" idx="1"/>
          </p:nvPr>
        </p:nvSpPr>
        <p:spPr>
          <a:xfrm>
            <a:off x="539753" y="1541495"/>
            <a:ext cx="10515163" cy="4352400"/>
          </a:xfrm>
          <a:prstGeom prst="rect">
            <a:avLst/>
          </a:prstGeom>
        </p:spPr>
        <p:txBody>
          <a:bodyPr vert="horz" lIns="0" tIns="0" rIns="0" bIns="0" rtlCol="0">
            <a:noAutofit/>
          </a:bodyPr>
          <a:lstStyle/>
          <a:p>
            <a:pPr lvl="0"/>
            <a:r>
              <a:rPr lang="en-US" dirty="0"/>
              <a:t>First level bullet</a:t>
            </a:r>
          </a:p>
          <a:p>
            <a:pPr lvl="1"/>
            <a:r>
              <a:rPr lang="en-US" dirty="0"/>
              <a:t>Second level bullet</a:t>
            </a:r>
          </a:p>
          <a:p>
            <a:pPr lvl="2"/>
            <a:r>
              <a:rPr lang="en-US" dirty="0"/>
              <a:t>Third level bullet</a:t>
            </a:r>
          </a:p>
          <a:p>
            <a:pPr lvl="3"/>
            <a:r>
              <a:rPr lang="en-US" dirty="0"/>
              <a:t>Fourth level bullet</a:t>
            </a:r>
          </a:p>
          <a:p>
            <a:pPr lvl="4"/>
            <a:r>
              <a:rPr lang="en-US" dirty="0"/>
              <a:t>Fifth level bullet</a:t>
            </a:r>
          </a:p>
          <a:p>
            <a:pPr lvl="5"/>
            <a:r>
              <a:rPr lang="en-US" dirty="0"/>
              <a:t>Sixth level bullet</a:t>
            </a:r>
          </a:p>
          <a:p>
            <a:pPr lvl="6"/>
            <a:r>
              <a:rPr lang="en-US" dirty="0"/>
              <a:t>Seventh level bullet</a:t>
            </a:r>
          </a:p>
        </p:txBody>
      </p:sp>
      <p:sp>
        <p:nvSpPr>
          <p:cNvPr id="3" name="Footer Placeholder 2">
            <a:extLst>
              <a:ext uri="{FF2B5EF4-FFF2-40B4-BE49-F238E27FC236}">
                <a16:creationId xmlns:a16="http://schemas.microsoft.com/office/drawing/2014/main" id="{47332EDD-2D31-4A31-B97E-C37BA8A2AAD9}"/>
              </a:ext>
            </a:extLst>
          </p:cNvPr>
          <p:cNvSpPr>
            <a:spLocks noGrp="1"/>
          </p:cNvSpPr>
          <p:nvPr>
            <p:ph type="ftr" sz="quarter" idx="3"/>
          </p:nvPr>
        </p:nvSpPr>
        <p:spPr>
          <a:xfrm>
            <a:off x="897598" y="6299143"/>
            <a:ext cx="7774425" cy="153888"/>
          </a:xfrm>
          <a:prstGeom prst="rect">
            <a:avLst/>
          </a:prstGeom>
        </p:spPr>
        <p:txBody>
          <a:bodyPr vert="horz" lIns="0" tIns="0" rIns="0" bIns="0" rtlCol="0" anchor="ctr"/>
          <a:lstStyle>
            <a:lvl1pPr algn="l">
              <a:defRPr sz="800">
                <a:solidFill>
                  <a:schemeClr val="tx1">
                    <a:tint val="75000"/>
                  </a:schemeClr>
                </a:solidFill>
              </a:defRPr>
            </a:lvl1pPr>
          </a:lstStyle>
          <a:p>
            <a:r>
              <a:rPr lang="en-US" spc="-10" dirty="0">
                <a:solidFill>
                  <a:schemeClr val="accent4"/>
                </a:solidFill>
              </a:rPr>
              <a:t>Copyright 2021 Baker Hughes Company. All rights reserved.</a:t>
            </a:r>
          </a:p>
        </p:txBody>
      </p:sp>
      <p:grpSp>
        <p:nvGrpSpPr>
          <p:cNvPr id="4" name="Group 3">
            <a:extLst>
              <a:ext uri="{FF2B5EF4-FFF2-40B4-BE49-F238E27FC236}">
                <a16:creationId xmlns:a16="http://schemas.microsoft.com/office/drawing/2014/main" id="{2DE64DDC-95FA-43A7-9A75-AFB627F9023C}"/>
              </a:ext>
            </a:extLst>
          </p:cNvPr>
          <p:cNvGrpSpPr/>
          <p:nvPr userDrawn="1"/>
        </p:nvGrpSpPr>
        <p:grpSpPr>
          <a:xfrm>
            <a:off x="8847531" y="6009984"/>
            <a:ext cx="3001924" cy="693223"/>
            <a:chOff x="8352793" y="5923396"/>
            <a:chExt cx="3493582" cy="806969"/>
          </a:xfrm>
        </p:grpSpPr>
        <p:pic>
          <p:nvPicPr>
            <p:cNvPr id="7" name="Picture 6">
              <a:extLst>
                <a:ext uri="{FF2B5EF4-FFF2-40B4-BE49-F238E27FC236}">
                  <a16:creationId xmlns:a16="http://schemas.microsoft.com/office/drawing/2014/main" id="{B44D81F3-33A4-4ABD-AE17-847D98BB505B}"/>
                </a:ext>
              </a:extLst>
            </p:cNvPr>
            <p:cNvPicPr>
              <a:picLocks noChangeAspect="1"/>
            </p:cNvPicPr>
            <p:nvPr userDrawn="1"/>
          </p:nvPicPr>
          <p:blipFill>
            <a:blip r:embed="rId34"/>
            <a:stretch>
              <a:fillRect/>
            </a:stretch>
          </p:blipFill>
          <p:spPr>
            <a:xfrm>
              <a:off x="8352793" y="5923396"/>
              <a:ext cx="2529540" cy="806969"/>
            </a:xfrm>
            <a:prstGeom prst="rect">
              <a:avLst/>
            </a:prstGeom>
          </p:spPr>
        </p:pic>
        <p:pic>
          <p:nvPicPr>
            <p:cNvPr id="9" name="Picture 8" descr="ARMS_Logo_RGB.png">
              <a:extLst>
                <a:ext uri="{FF2B5EF4-FFF2-40B4-BE49-F238E27FC236}">
                  <a16:creationId xmlns:a16="http://schemas.microsoft.com/office/drawing/2014/main" id="{46280099-0386-4292-85E7-D8CB83990621}"/>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0917141" y="6165885"/>
              <a:ext cx="929234" cy="420403"/>
            </a:xfrm>
            <a:prstGeom prst="rect">
              <a:avLst/>
            </a:prstGeom>
          </p:spPr>
        </p:pic>
      </p:grpSp>
      <p:pic>
        <p:nvPicPr>
          <p:cNvPr id="11" name="Imagen 3">
            <a:extLst>
              <a:ext uri="{FF2B5EF4-FFF2-40B4-BE49-F238E27FC236}">
                <a16:creationId xmlns:a16="http://schemas.microsoft.com/office/drawing/2014/main" id="{AD363EB9-A9F8-4BA7-B4CB-6B92F842963B}"/>
              </a:ext>
            </a:extLst>
          </p:cNvPr>
          <p:cNvPicPr>
            <a:picLocks noChangeAspect="1"/>
          </p:cNvPicPr>
          <p:nvPr userDrawn="1"/>
        </p:nvPicPr>
        <p:blipFill>
          <a:blip r:embed="rId36" cstate="print">
            <a:extLst>
              <a:ext uri="{28A0092B-C50C-407E-A947-70E740481C1C}">
                <a14:useLocalDpi xmlns:a14="http://schemas.microsoft.com/office/drawing/2010/main" val="0"/>
              </a:ext>
            </a:extLst>
          </a:blip>
          <a:srcRect/>
          <a:stretch/>
        </p:blipFill>
        <p:spPr>
          <a:xfrm>
            <a:off x="5110879" y="6453031"/>
            <a:ext cx="1372909" cy="388470"/>
          </a:xfrm>
          <a:prstGeom prst="rect">
            <a:avLst/>
          </a:prstGeom>
        </p:spPr>
      </p:pic>
    </p:spTree>
    <p:extLst>
      <p:ext uri="{BB962C8B-B14F-4D97-AF65-F5344CB8AC3E}">
        <p14:creationId xmlns:p14="http://schemas.microsoft.com/office/powerpoint/2010/main" val="281393504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1218987" rtl="0" eaLnBrk="1" latinLnBrk="0" hangingPunct="1">
        <a:lnSpc>
          <a:spcPct val="90000"/>
        </a:lnSpc>
        <a:spcBef>
          <a:spcPct val="0"/>
        </a:spcBef>
        <a:buNone/>
        <a:defRPr sz="3200" b="0" i="0" kern="1200">
          <a:solidFill>
            <a:schemeClr val="accent2"/>
          </a:solidFill>
          <a:latin typeface="+mj-lt"/>
          <a:ea typeface="+mj-ea"/>
          <a:cs typeface="Poppins SemiBold" pitchFamily="2" charset="77"/>
        </a:defRPr>
      </a:lvl1pPr>
    </p:titleStyle>
    <p:body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1218987" rtl="0" eaLnBrk="1" latinLnBrk="0" hangingPunct="1">
        <a:defRPr sz="1600" kern="1200">
          <a:solidFill>
            <a:schemeClr val="accent2"/>
          </a:solidFill>
          <a:latin typeface="+mn-lt"/>
          <a:ea typeface="+mn-ea"/>
          <a:cs typeface="+mn-cs"/>
        </a:defRPr>
      </a:lvl1pPr>
      <a:lvl2pPr marL="0" algn="l" defTabSz="1218987" rtl="0" eaLnBrk="1" latinLnBrk="0" hangingPunct="1">
        <a:defRPr sz="1600" kern="1200">
          <a:solidFill>
            <a:schemeClr val="accent2"/>
          </a:solidFill>
          <a:latin typeface="+mn-lt"/>
          <a:ea typeface="+mn-ea"/>
          <a:cs typeface="+mn-cs"/>
        </a:defRPr>
      </a:lvl2pPr>
      <a:lvl3pPr marL="0" algn="l" defTabSz="1218987" rtl="0" eaLnBrk="1" latinLnBrk="0" hangingPunct="1">
        <a:defRPr sz="1600" kern="1200">
          <a:solidFill>
            <a:schemeClr val="accent2"/>
          </a:solidFill>
          <a:latin typeface="+mn-lt"/>
          <a:ea typeface="+mn-ea"/>
          <a:cs typeface="+mn-cs"/>
        </a:defRPr>
      </a:lvl3pPr>
      <a:lvl4pPr marL="0" algn="l" defTabSz="1218987" rtl="0" eaLnBrk="1" latinLnBrk="0" hangingPunct="1">
        <a:defRPr sz="1600" kern="1200">
          <a:solidFill>
            <a:schemeClr val="accent2"/>
          </a:solidFill>
          <a:latin typeface="+mn-lt"/>
          <a:ea typeface="+mn-ea"/>
          <a:cs typeface="+mn-cs"/>
        </a:defRPr>
      </a:lvl4pPr>
      <a:lvl5pPr marL="0" algn="l" defTabSz="1218987" rtl="0" eaLnBrk="1" latinLnBrk="0" hangingPunct="1">
        <a:defRPr sz="1600" kern="1200">
          <a:solidFill>
            <a:schemeClr val="accent2"/>
          </a:solidFill>
          <a:latin typeface="+mn-lt"/>
          <a:ea typeface="+mn-ea"/>
          <a:cs typeface="+mn-cs"/>
        </a:defRPr>
      </a:lvl5pPr>
      <a:lvl6pPr marL="0" algn="l" defTabSz="1218987" rtl="0" eaLnBrk="1" latinLnBrk="0" hangingPunct="1">
        <a:defRPr sz="1600" kern="1200">
          <a:solidFill>
            <a:schemeClr val="accent2"/>
          </a:solidFill>
          <a:latin typeface="+mn-lt"/>
          <a:ea typeface="+mn-ea"/>
          <a:cs typeface="+mn-cs"/>
        </a:defRPr>
      </a:lvl6pPr>
      <a:lvl7pPr marL="0" algn="l" defTabSz="1218987" rtl="0" eaLnBrk="1" latinLnBrk="0" hangingPunct="1">
        <a:defRPr sz="1600" kern="1200">
          <a:solidFill>
            <a:schemeClr val="accent2"/>
          </a:solidFill>
          <a:latin typeface="+mn-lt"/>
          <a:ea typeface="+mn-ea"/>
          <a:cs typeface="+mn-cs"/>
        </a:defRPr>
      </a:lvl7pPr>
      <a:lvl8pPr marL="0" algn="l" defTabSz="1218987" rtl="0" eaLnBrk="1" latinLnBrk="0" hangingPunct="1">
        <a:defRPr sz="1600" kern="1200">
          <a:solidFill>
            <a:schemeClr val="accent2"/>
          </a:solidFill>
          <a:latin typeface="+mn-lt"/>
          <a:ea typeface="+mn-ea"/>
          <a:cs typeface="+mn-cs"/>
        </a:defRPr>
      </a:lvl8pPr>
      <a:lvl9pPr marL="0" algn="l" defTabSz="1218987" rtl="0" eaLnBrk="1" latinLnBrk="0" hangingPunct="1">
        <a:defRPr sz="1600" kern="1200">
          <a:solidFill>
            <a:schemeClr val="accent2"/>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pos="335">
          <p15:clr>
            <a:srgbClr val="F26B43"/>
          </p15:clr>
        </p15:guide>
        <p15:guide id="4" pos="7343">
          <p15:clr>
            <a:srgbClr val="F26B43"/>
          </p15:clr>
        </p15:guide>
        <p15:guide id="5" orient="horz" pos="576">
          <p15:clr>
            <a:srgbClr val="F26B43"/>
          </p15:clr>
        </p15:guide>
        <p15:guide id="6" orient="horz" pos="4032">
          <p15:clr>
            <a:srgbClr val="F26B43"/>
          </p15:clr>
        </p15:guide>
        <p15:guide id="7" orient="horz" pos="37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68.png"/><Relationship Id="rId18" Type="http://schemas.openxmlformats.org/officeDocument/2006/relationships/image" Target="../media/image30.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43.svg"/><Relationship Id="rId17" Type="http://schemas.openxmlformats.org/officeDocument/2006/relationships/image" Target="../media/image29.png"/><Relationship Id="rId2" Type="http://schemas.openxmlformats.org/officeDocument/2006/relationships/notesSlide" Target="../notesSlides/notesSlide10.xml"/><Relationship Id="rId16" Type="http://schemas.openxmlformats.org/officeDocument/2006/relationships/image" Target="../media/image26.svg"/><Relationship Id="rId20" Type="http://schemas.openxmlformats.org/officeDocument/2006/relationships/image" Target="../media/image28.svg"/><Relationship Id="rId1" Type="http://schemas.openxmlformats.org/officeDocument/2006/relationships/slideLayout" Target="../slideLayouts/slideLayout43.xml"/><Relationship Id="rId6" Type="http://schemas.openxmlformats.org/officeDocument/2006/relationships/image" Target="../media/image63.svg"/><Relationship Id="rId11" Type="http://schemas.openxmlformats.org/officeDocument/2006/relationships/image" Target="../media/image42.png"/><Relationship Id="rId5" Type="http://schemas.openxmlformats.org/officeDocument/2006/relationships/image" Target="../media/image62.png"/><Relationship Id="rId15" Type="http://schemas.openxmlformats.org/officeDocument/2006/relationships/image" Target="../media/image25.png"/><Relationship Id="rId10" Type="http://schemas.openxmlformats.org/officeDocument/2006/relationships/image" Target="../media/image67.svg"/><Relationship Id="rId19" Type="http://schemas.openxmlformats.org/officeDocument/2006/relationships/image" Target="../media/image27.pn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69.svg"/></Relationships>
</file>

<file path=ppt/slides/_rels/slide11.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68.png"/><Relationship Id="rId18" Type="http://schemas.openxmlformats.org/officeDocument/2006/relationships/image" Target="../media/image30.svg"/><Relationship Id="rId3" Type="http://schemas.openxmlformats.org/officeDocument/2006/relationships/image" Target="../media/image60.png"/><Relationship Id="rId21" Type="http://schemas.openxmlformats.org/officeDocument/2006/relationships/image" Target="../media/image70.png"/><Relationship Id="rId7" Type="http://schemas.openxmlformats.org/officeDocument/2006/relationships/image" Target="../media/image64.png"/><Relationship Id="rId12" Type="http://schemas.openxmlformats.org/officeDocument/2006/relationships/image" Target="../media/image43.svg"/><Relationship Id="rId17" Type="http://schemas.openxmlformats.org/officeDocument/2006/relationships/image" Target="../media/image29.png"/><Relationship Id="rId2" Type="http://schemas.openxmlformats.org/officeDocument/2006/relationships/notesSlide" Target="../notesSlides/notesSlide11.xml"/><Relationship Id="rId16" Type="http://schemas.openxmlformats.org/officeDocument/2006/relationships/image" Target="../media/image26.svg"/><Relationship Id="rId20" Type="http://schemas.openxmlformats.org/officeDocument/2006/relationships/image" Target="../media/image28.svg"/><Relationship Id="rId1" Type="http://schemas.openxmlformats.org/officeDocument/2006/relationships/slideLayout" Target="../slideLayouts/slideLayout43.xml"/><Relationship Id="rId6" Type="http://schemas.openxmlformats.org/officeDocument/2006/relationships/image" Target="../media/image63.svg"/><Relationship Id="rId11" Type="http://schemas.openxmlformats.org/officeDocument/2006/relationships/image" Target="../media/image42.png"/><Relationship Id="rId5" Type="http://schemas.openxmlformats.org/officeDocument/2006/relationships/image" Target="../media/image62.png"/><Relationship Id="rId15" Type="http://schemas.openxmlformats.org/officeDocument/2006/relationships/image" Target="../media/image25.png"/><Relationship Id="rId10" Type="http://schemas.openxmlformats.org/officeDocument/2006/relationships/image" Target="../media/image67.svg"/><Relationship Id="rId19" Type="http://schemas.openxmlformats.org/officeDocument/2006/relationships/image" Target="../media/image27.pn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69.svg"/></Relationships>
</file>

<file path=ppt/slides/_rels/slide12.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68.png"/><Relationship Id="rId18" Type="http://schemas.openxmlformats.org/officeDocument/2006/relationships/image" Target="../media/image30.svg"/><Relationship Id="rId3" Type="http://schemas.openxmlformats.org/officeDocument/2006/relationships/image" Target="../media/image60.png"/><Relationship Id="rId21" Type="http://schemas.openxmlformats.org/officeDocument/2006/relationships/image" Target="../media/image70.png"/><Relationship Id="rId7" Type="http://schemas.openxmlformats.org/officeDocument/2006/relationships/image" Target="../media/image64.png"/><Relationship Id="rId12" Type="http://schemas.openxmlformats.org/officeDocument/2006/relationships/image" Target="../media/image43.svg"/><Relationship Id="rId17" Type="http://schemas.openxmlformats.org/officeDocument/2006/relationships/image" Target="../media/image29.png"/><Relationship Id="rId2" Type="http://schemas.openxmlformats.org/officeDocument/2006/relationships/notesSlide" Target="../notesSlides/notesSlide12.xml"/><Relationship Id="rId16" Type="http://schemas.openxmlformats.org/officeDocument/2006/relationships/image" Target="../media/image26.svg"/><Relationship Id="rId20" Type="http://schemas.openxmlformats.org/officeDocument/2006/relationships/image" Target="../media/image28.svg"/><Relationship Id="rId1" Type="http://schemas.openxmlformats.org/officeDocument/2006/relationships/slideLayout" Target="../slideLayouts/slideLayout43.xml"/><Relationship Id="rId6" Type="http://schemas.openxmlformats.org/officeDocument/2006/relationships/image" Target="../media/image63.svg"/><Relationship Id="rId11" Type="http://schemas.openxmlformats.org/officeDocument/2006/relationships/image" Target="../media/image42.png"/><Relationship Id="rId5" Type="http://schemas.openxmlformats.org/officeDocument/2006/relationships/image" Target="../media/image62.png"/><Relationship Id="rId15" Type="http://schemas.openxmlformats.org/officeDocument/2006/relationships/image" Target="../media/image25.png"/><Relationship Id="rId10" Type="http://schemas.openxmlformats.org/officeDocument/2006/relationships/image" Target="../media/image67.svg"/><Relationship Id="rId19" Type="http://schemas.openxmlformats.org/officeDocument/2006/relationships/image" Target="../media/image27.pn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69.svg"/></Relationships>
</file>

<file path=ppt/slides/_rels/slide13.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68.png"/><Relationship Id="rId18" Type="http://schemas.openxmlformats.org/officeDocument/2006/relationships/image" Target="../media/image30.svg"/><Relationship Id="rId3" Type="http://schemas.openxmlformats.org/officeDocument/2006/relationships/image" Target="../media/image60.png"/><Relationship Id="rId21" Type="http://schemas.openxmlformats.org/officeDocument/2006/relationships/image" Target="../media/image71.png"/><Relationship Id="rId7" Type="http://schemas.openxmlformats.org/officeDocument/2006/relationships/image" Target="../media/image64.png"/><Relationship Id="rId12" Type="http://schemas.openxmlformats.org/officeDocument/2006/relationships/image" Target="../media/image43.svg"/><Relationship Id="rId17" Type="http://schemas.openxmlformats.org/officeDocument/2006/relationships/image" Target="../media/image29.png"/><Relationship Id="rId2" Type="http://schemas.openxmlformats.org/officeDocument/2006/relationships/notesSlide" Target="../notesSlides/notesSlide13.xml"/><Relationship Id="rId16" Type="http://schemas.openxmlformats.org/officeDocument/2006/relationships/image" Target="../media/image26.svg"/><Relationship Id="rId20" Type="http://schemas.openxmlformats.org/officeDocument/2006/relationships/image" Target="../media/image28.svg"/><Relationship Id="rId1" Type="http://schemas.openxmlformats.org/officeDocument/2006/relationships/slideLayout" Target="../slideLayouts/slideLayout43.xml"/><Relationship Id="rId6" Type="http://schemas.openxmlformats.org/officeDocument/2006/relationships/image" Target="../media/image63.svg"/><Relationship Id="rId11" Type="http://schemas.openxmlformats.org/officeDocument/2006/relationships/image" Target="../media/image42.png"/><Relationship Id="rId5" Type="http://schemas.openxmlformats.org/officeDocument/2006/relationships/image" Target="../media/image62.png"/><Relationship Id="rId15" Type="http://schemas.openxmlformats.org/officeDocument/2006/relationships/image" Target="../media/image25.png"/><Relationship Id="rId10" Type="http://schemas.openxmlformats.org/officeDocument/2006/relationships/image" Target="../media/image67.svg"/><Relationship Id="rId19" Type="http://schemas.openxmlformats.org/officeDocument/2006/relationships/image" Target="../media/image27.pn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69.svg"/></Relationships>
</file>

<file path=ppt/slides/_rels/slide14.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68.png"/><Relationship Id="rId18" Type="http://schemas.openxmlformats.org/officeDocument/2006/relationships/image" Target="../media/image30.svg"/><Relationship Id="rId3" Type="http://schemas.openxmlformats.org/officeDocument/2006/relationships/image" Target="../media/image60.png"/><Relationship Id="rId21" Type="http://schemas.openxmlformats.org/officeDocument/2006/relationships/image" Target="../media/image71.png"/><Relationship Id="rId7" Type="http://schemas.openxmlformats.org/officeDocument/2006/relationships/image" Target="../media/image64.png"/><Relationship Id="rId12" Type="http://schemas.openxmlformats.org/officeDocument/2006/relationships/image" Target="../media/image43.svg"/><Relationship Id="rId17" Type="http://schemas.openxmlformats.org/officeDocument/2006/relationships/image" Target="../media/image29.png"/><Relationship Id="rId2" Type="http://schemas.openxmlformats.org/officeDocument/2006/relationships/notesSlide" Target="../notesSlides/notesSlide14.xml"/><Relationship Id="rId16" Type="http://schemas.openxmlformats.org/officeDocument/2006/relationships/image" Target="../media/image26.svg"/><Relationship Id="rId20" Type="http://schemas.openxmlformats.org/officeDocument/2006/relationships/image" Target="../media/image28.svg"/><Relationship Id="rId1" Type="http://schemas.openxmlformats.org/officeDocument/2006/relationships/slideLayout" Target="../slideLayouts/slideLayout43.xml"/><Relationship Id="rId6" Type="http://schemas.openxmlformats.org/officeDocument/2006/relationships/image" Target="../media/image63.svg"/><Relationship Id="rId11" Type="http://schemas.openxmlformats.org/officeDocument/2006/relationships/image" Target="../media/image42.png"/><Relationship Id="rId5" Type="http://schemas.openxmlformats.org/officeDocument/2006/relationships/image" Target="../media/image62.png"/><Relationship Id="rId15" Type="http://schemas.openxmlformats.org/officeDocument/2006/relationships/image" Target="../media/image25.png"/><Relationship Id="rId10" Type="http://schemas.openxmlformats.org/officeDocument/2006/relationships/image" Target="../media/image67.svg"/><Relationship Id="rId19" Type="http://schemas.openxmlformats.org/officeDocument/2006/relationships/image" Target="../media/image27.pn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69.sv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41.xml"/><Relationship Id="rId5" Type="http://schemas.openxmlformats.org/officeDocument/2006/relationships/image" Target="../media/image73.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76.jpe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13.png"/><Relationship Id="rId10" Type="http://schemas.openxmlformats.org/officeDocument/2006/relationships/image" Target="../media/image81.png"/><Relationship Id="rId4" Type="http://schemas.openxmlformats.org/officeDocument/2006/relationships/image" Target="../media/image14.png"/><Relationship Id="rId9" Type="http://schemas.openxmlformats.org/officeDocument/2006/relationships/image" Target="../media/image80.sv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diagramLayout" Target="../diagrams/layout1.xml"/><Relationship Id="rId18" Type="http://schemas.microsoft.com/office/2007/relationships/hdphoto" Target="../media/hdphoto1.wdp"/><Relationship Id="rId3" Type="http://schemas.openxmlformats.org/officeDocument/2006/relationships/image" Target="../media/image86.jpeg"/><Relationship Id="rId7" Type="http://schemas.openxmlformats.org/officeDocument/2006/relationships/image" Target="../media/image90.png"/><Relationship Id="rId12" Type="http://schemas.openxmlformats.org/officeDocument/2006/relationships/diagramData" Target="../diagrams/data1.xml"/><Relationship Id="rId17" Type="http://schemas.openxmlformats.org/officeDocument/2006/relationships/image" Target="../media/image95.png"/><Relationship Id="rId2" Type="http://schemas.openxmlformats.org/officeDocument/2006/relationships/notesSlide" Target="../notesSlides/notesSlide21.xml"/><Relationship Id="rId16" Type="http://schemas.microsoft.com/office/2007/relationships/diagramDrawing" Target="../diagrams/drawing1.xml"/><Relationship Id="rId20" Type="http://schemas.openxmlformats.org/officeDocument/2006/relationships/image" Target="../media/image97.svg"/><Relationship Id="rId1" Type="http://schemas.openxmlformats.org/officeDocument/2006/relationships/slideLayout" Target="../slideLayouts/slideLayout43.xml"/><Relationship Id="rId6" Type="http://schemas.openxmlformats.org/officeDocument/2006/relationships/image" Target="../media/image89.jpe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diagramColors" Target="../diagrams/colors1.xml"/><Relationship Id="rId10" Type="http://schemas.openxmlformats.org/officeDocument/2006/relationships/image" Target="../media/image93.png"/><Relationship Id="rId19" Type="http://schemas.openxmlformats.org/officeDocument/2006/relationships/image" Target="../media/image96.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2.xml"/><Relationship Id="rId1" Type="http://schemas.openxmlformats.org/officeDocument/2006/relationships/slideLayout" Target="../slideLayouts/slideLayout63.xml"/><Relationship Id="rId6" Type="http://schemas.openxmlformats.org/officeDocument/2006/relationships/hyperlink" Target="mailto:santiago.sotuyo@bakerhughes.com" TargetMode="External"/><Relationship Id="rId5" Type="http://schemas.openxmlformats.org/officeDocument/2006/relationships/image" Target="../media/image100.png"/><Relationship Id="rId4" Type="http://schemas.openxmlformats.org/officeDocument/2006/relationships/image" Target="../media/image99.jpeg"/></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7.png"/><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62.xml"/><Relationship Id="rId6" Type="http://schemas.openxmlformats.org/officeDocument/2006/relationships/image" Target="../media/image21.jpeg"/><Relationship Id="rId5" Type="http://schemas.openxmlformats.org/officeDocument/2006/relationships/image" Target="../media/image19.png"/><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hyperlink" Target="https://www.forbes.com/sites/blakemorgan/2019/12/16/100-stats-on-digital-transformation-and-customer-experience/?sh=7f01d6d33bf3"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hyperlink" Target="https://www.mckinsey.com/business-functions/people-and-organizational-performance/our-insights/unlocking-success-in-digital-transformations" TargetMode="External"/></Relationships>
</file>

<file path=ppt/slides/_rels/slide5.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9.png"/><Relationship Id="rId7" Type="http://schemas.openxmlformats.org/officeDocument/2006/relationships/chart" Target="../charts/chart3.xml"/><Relationship Id="rId12" Type="http://schemas.openxmlformats.org/officeDocument/2006/relationships/chart" Target="../charts/chart8.xml"/><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chart" Target="../charts/chart2.xml"/><Relationship Id="rId11" Type="http://schemas.openxmlformats.org/officeDocument/2006/relationships/chart" Target="../charts/chart7.xml"/><Relationship Id="rId5" Type="http://schemas.openxmlformats.org/officeDocument/2006/relationships/chart" Target="../charts/chart1.xml"/><Relationship Id="rId10" Type="http://schemas.openxmlformats.org/officeDocument/2006/relationships/chart" Target="../charts/chart6.xml"/><Relationship Id="rId4" Type="http://schemas.openxmlformats.org/officeDocument/2006/relationships/image" Target="../media/image10.png"/><Relationship Id="rId9" Type="http://schemas.openxmlformats.org/officeDocument/2006/relationships/chart" Target="../charts/chart5.xml"/></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emf"/><Relationship Id="rId18" Type="http://schemas.openxmlformats.org/officeDocument/2006/relationships/image" Target="../media/image46.png"/><Relationship Id="rId3" Type="http://schemas.openxmlformats.org/officeDocument/2006/relationships/image" Target="../media/image31.png"/><Relationship Id="rId21" Type="http://schemas.openxmlformats.org/officeDocument/2006/relationships/image" Target="../media/image49.sv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svg"/><Relationship Id="rId2" Type="http://schemas.openxmlformats.org/officeDocument/2006/relationships/notesSlide" Target="../notesSlides/notesSlide8.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39.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svg"/><Relationship Id="rId10" Type="http://schemas.openxmlformats.org/officeDocument/2006/relationships/image" Target="../media/image38.svg"/><Relationship Id="rId19" Type="http://schemas.openxmlformats.org/officeDocument/2006/relationships/image" Target="../media/image47.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DADE9DD-8622-4EE2-B3E6-298D065915EF}"/>
              </a:ext>
            </a:extLst>
          </p:cNvPr>
          <p:cNvSpPr>
            <a:spLocks noGrp="1"/>
          </p:cNvSpPr>
          <p:nvPr>
            <p:ph type="title"/>
          </p:nvPr>
        </p:nvSpPr>
        <p:spPr>
          <a:xfrm>
            <a:off x="541200" y="2107562"/>
            <a:ext cx="7092000" cy="640560"/>
          </a:xfrm>
        </p:spPr>
        <p:txBody>
          <a:bodyPr/>
          <a:lstStyle/>
          <a:p>
            <a:r>
              <a:rPr lang="en-US" dirty="0"/>
              <a:t>APM </a:t>
            </a:r>
            <a:r>
              <a:rPr lang="en-US" dirty="0" err="1"/>
              <a:t>Integrado</a:t>
            </a:r>
            <a:endParaRPr lang="en-US" dirty="0"/>
          </a:p>
        </p:txBody>
      </p:sp>
      <p:sp>
        <p:nvSpPr>
          <p:cNvPr id="15" name="Text Placeholder 14">
            <a:extLst>
              <a:ext uri="{FF2B5EF4-FFF2-40B4-BE49-F238E27FC236}">
                <a16:creationId xmlns:a16="http://schemas.microsoft.com/office/drawing/2014/main" id="{A5BFB452-173A-4CC1-BA1F-B25BBC9AF015}"/>
              </a:ext>
            </a:extLst>
          </p:cNvPr>
          <p:cNvSpPr>
            <a:spLocks noGrp="1"/>
          </p:cNvSpPr>
          <p:nvPr>
            <p:ph type="body" sz="quarter" idx="11"/>
          </p:nvPr>
        </p:nvSpPr>
        <p:spPr>
          <a:xfrm>
            <a:off x="541200" y="2849943"/>
            <a:ext cx="7092000" cy="369332"/>
          </a:xfrm>
        </p:spPr>
        <p:txBody>
          <a:bodyPr/>
          <a:lstStyle/>
          <a:p>
            <a:r>
              <a:rPr lang="es-ES" dirty="0"/>
              <a:t>Conectando tecnología, contenido y personas</a:t>
            </a:r>
            <a:endParaRPr lang="en-US" dirty="0"/>
          </a:p>
        </p:txBody>
      </p:sp>
      <p:sp>
        <p:nvSpPr>
          <p:cNvPr id="8" name="Text Placeholder 7">
            <a:extLst>
              <a:ext uri="{FF2B5EF4-FFF2-40B4-BE49-F238E27FC236}">
                <a16:creationId xmlns:a16="http://schemas.microsoft.com/office/drawing/2014/main" id="{8C612E03-AB0E-D948-8039-825212FCB141}"/>
              </a:ext>
            </a:extLst>
          </p:cNvPr>
          <p:cNvSpPr>
            <a:spLocks noGrp="1"/>
          </p:cNvSpPr>
          <p:nvPr>
            <p:ph type="body" sz="quarter" idx="13"/>
          </p:nvPr>
        </p:nvSpPr>
        <p:spPr/>
        <p:txBody>
          <a:bodyPr/>
          <a:lstStyle/>
          <a:p>
            <a:fld id="{098A95DC-380A-9E4F-955C-275411DF2DC4}" type="datetime4">
              <a:rPr lang="en-CA" smtClean="0"/>
              <a:t>October 31, 2022</a:t>
            </a:fld>
            <a:endParaRPr lang="en-US" dirty="0"/>
          </a:p>
        </p:txBody>
      </p:sp>
      <p:sp>
        <p:nvSpPr>
          <p:cNvPr id="5" name="Subtitle 2">
            <a:extLst>
              <a:ext uri="{FF2B5EF4-FFF2-40B4-BE49-F238E27FC236}">
                <a16:creationId xmlns:a16="http://schemas.microsoft.com/office/drawing/2014/main" id="{F4C3E23A-0F35-410E-B430-8D5071E96A56}"/>
              </a:ext>
            </a:extLst>
          </p:cNvPr>
          <p:cNvSpPr txBox="1">
            <a:spLocks/>
          </p:cNvSpPr>
          <p:nvPr/>
        </p:nvSpPr>
        <p:spPr bwMode="auto">
          <a:xfrm>
            <a:off x="212735" y="5034151"/>
            <a:ext cx="5668297" cy="11576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itchFamily="34" charset="0"/>
              <a:buNone/>
              <a:defRPr sz="3200" kern="1200">
                <a:solidFill>
                  <a:schemeClr val="tx1">
                    <a:tint val="75000"/>
                  </a:schemeClr>
                </a:solidFill>
                <a:latin typeface="Arial"/>
                <a:ea typeface="MS PGothic" pitchFamily="34" charset="-128"/>
                <a:cs typeface="Arial"/>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Arial"/>
                <a:ea typeface="MS PGothic" pitchFamily="34" charset="-128"/>
                <a:cs typeface="Arial"/>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Arial"/>
                <a:ea typeface="MS PGothic" pitchFamily="34" charset="-128"/>
                <a:cs typeface="Arial"/>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Arial"/>
                <a:ea typeface="MS PGothic" pitchFamily="34" charset="-128"/>
                <a:cs typeface="Arial"/>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Arial"/>
                <a:ea typeface="MS PGothic" pitchFamily="34" charset="-128"/>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s-UY" sz="1200" dirty="0">
                <a:solidFill>
                  <a:schemeClr val="accent6">
                    <a:lumMod val="90000"/>
                    <a:lumOff val="10000"/>
                  </a:schemeClr>
                </a:solidFill>
                <a:latin typeface="+mn-lt"/>
              </a:rPr>
              <a:t>Presentado por:</a:t>
            </a:r>
          </a:p>
          <a:p>
            <a:pPr algn="just"/>
            <a:r>
              <a:rPr lang="es-UY" sz="1200" dirty="0">
                <a:solidFill>
                  <a:schemeClr val="accent6">
                    <a:lumMod val="90000"/>
                    <a:lumOff val="10000"/>
                  </a:schemeClr>
                </a:solidFill>
                <a:latin typeface="+mn-lt"/>
              </a:rPr>
              <a:t>Ing. </a:t>
            </a:r>
            <a:r>
              <a:rPr lang="es-UY" sz="1200" dirty="0" err="1">
                <a:solidFill>
                  <a:schemeClr val="accent6">
                    <a:lumMod val="90000"/>
                    <a:lumOff val="10000"/>
                  </a:schemeClr>
                </a:solidFill>
                <a:latin typeface="+mn-lt"/>
              </a:rPr>
              <a:t>Ind</a:t>
            </a:r>
            <a:r>
              <a:rPr lang="es-UY" sz="1200" dirty="0">
                <a:solidFill>
                  <a:schemeClr val="accent6">
                    <a:lumMod val="90000"/>
                    <a:lumOff val="10000"/>
                  </a:schemeClr>
                </a:solidFill>
                <a:latin typeface="+mn-lt"/>
              </a:rPr>
              <a:t>. Santiago Sotuyo Blanco, CMRP, CRL, AMP-S</a:t>
            </a:r>
          </a:p>
          <a:p>
            <a:pPr algn="just"/>
            <a:r>
              <a:rPr lang="es-UY" sz="1200" dirty="0">
                <a:solidFill>
                  <a:schemeClr val="accent6">
                    <a:lumMod val="90000"/>
                    <a:lumOff val="10000"/>
                  </a:schemeClr>
                </a:solidFill>
                <a:latin typeface="+mn-lt"/>
              </a:rPr>
              <a:t>Gerente Ingeniería – Latino América</a:t>
            </a:r>
          </a:p>
          <a:p>
            <a:pPr algn="just"/>
            <a:r>
              <a:rPr lang="en-US" sz="1200" dirty="0">
                <a:solidFill>
                  <a:schemeClr val="accent6">
                    <a:lumMod val="90000"/>
                    <a:lumOff val="10000"/>
                  </a:schemeClr>
                </a:solidFill>
                <a:latin typeface="+mn-lt"/>
              </a:rPr>
              <a:t>Instructor </a:t>
            </a:r>
            <a:r>
              <a:rPr lang="en-US" sz="1200" dirty="0" err="1">
                <a:solidFill>
                  <a:schemeClr val="accent6">
                    <a:lumMod val="90000"/>
                    <a:lumOff val="10000"/>
                  </a:schemeClr>
                </a:solidFill>
                <a:latin typeface="+mn-lt"/>
              </a:rPr>
              <a:t>Certificado</a:t>
            </a:r>
            <a:r>
              <a:rPr lang="en-US" sz="1200" dirty="0">
                <a:solidFill>
                  <a:schemeClr val="accent6">
                    <a:lumMod val="90000"/>
                    <a:lumOff val="10000"/>
                  </a:schemeClr>
                </a:solidFill>
                <a:latin typeface="+mn-lt"/>
              </a:rPr>
              <a:t> Apollo </a:t>
            </a:r>
            <a:r>
              <a:rPr lang="en-US" sz="1200" dirty="0" err="1">
                <a:solidFill>
                  <a:schemeClr val="accent6">
                    <a:lumMod val="90000"/>
                    <a:lumOff val="10000"/>
                  </a:schemeClr>
                </a:solidFill>
                <a:latin typeface="+mn-lt"/>
              </a:rPr>
              <a:t>Análisis</a:t>
            </a:r>
            <a:r>
              <a:rPr lang="en-US" sz="1200" dirty="0">
                <a:solidFill>
                  <a:schemeClr val="accent6">
                    <a:lumMod val="90000"/>
                    <a:lumOff val="10000"/>
                  </a:schemeClr>
                </a:solidFill>
                <a:latin typeface="+mn-lt"/>
              </a:rPr>
              <a:t> Causa </a:t>
            </a:r>
            <a:r>
              <a:rPr lang="en-US" sz="1200" dirty="0" err="1">
                <a:solidFill>
                  <a:schemeClr val="accent6">
                    <a:lumMod val="90000"/>
                    <a:lumOff val="10000"/>
                  </a:schemeClr>
                </a:solidFill>
                <a:latin typeface="+mn-lt"/>
              </a:rPr>
              <a:t>Raíz</a:t>
            </a:r>
            <a:r>
              <a:rPr lang="en-US" sz="1200" dirty="0">
                <a:solidFill>
                  <a:schemeClr val="accent6">
                    <a:lumMod val="90000"/>
                    <a:lumOff val="10000"/>
                  </a:schemeClr>
                </a:solidFill>
                <a:latin typeface="+mn-lt"/>
              </a:rPr>
              <a:t>®</a:t>
            </a:r>
          </a:p>
          <a:p>
            <a:pPr algn="just"/>
            <a:r>
              <a:rPr lang="es-UY" sz="1200" b="1" dirty="0">
                <a:solidFill>
                  <a:schemeClr val="accent6">
                    <a:lumMod val="90000"/>
                    <a:lumOff val="10000"/>
                  </a:schemeClr>
                </a:solidFill>
              </a:rPr>
              <a:t>ARMS RELIABILITY</a:t>
            </a:r>
          </a:p>
          <a:p>
            <a:pPr algn="just"/>
            <a:endParaRPr lang="en-US" sz="1200" dirty="0">
              <a:solidFill>
                <a:schemeClr val="accent6">
                  <a:lumMod val="90000"/>
                  <a:lumOff val="10000"/>
                </a:schemeClr>
              </a:solidFill>
              <a:latin typeface="+mn-lt"/>
            </a:endParaRPr>
          </a:p>
        </p:txBody>
      </p:sp>
      <p:pic>
        <p:nvPicPr>
          <p:cNvPr id="16" name="Imagen 3">
            <a:extLst>
              <a:ext uri="{FF2B5EF4-FFF2-40B4-BE49-F238E27FC236}">
                <a16:creationId xmlns:a16="http://schemas.microsoft.com/office/drawing/2014/main" id="{25CCBCA0-1C66-4F19-8802-F2324DC683F7}"/>
              </a:ext>
            </a:extLst>
          </p:cNvPr>
          <p:cNvPicPr>
            <a:picLocks noChangeAspect="1"/>
          </p:cNvPicPr>
          <p:nvPr/>
        </p:nvPicPr>
        <p:blipFill>
          <a:blip r:embed="rId3"/>
          <a:srcRect/>
          <a:stretch/>
        </p:blipFill>
        <p:spPr>
          <a:xfrm>
            <a:off x="8083976" y="4735286"/>
            <a:ext cx="2762858" cy="877688"/>
          </a:xfrm>
          <a:prstGeom prst="rect">
            <a:avLst/>
          </a:prstGeom>
        </p:spPr>
      </p:pic>
      <p:pic>
        <p:nvPicPr>
          <p:cNvPr id="17" name="Imagen 12">
            <a:extLst>
              <a:ext uri="{FF2B5EF4-FFF2-40B4-BE49-F238E27FC236}">
                <a16:creationId xmlns:a16="http://schemas.microsoft.com/office/drawing/2014/main" id="{5CF9BA71-7FB4-92C9-B690-5323B8C55F29}"/>
              </a:ext>
            </a:extLst>
          </p:cNvPr>
          <p:cNvPicPr>
            <a:picLocks noChangeAspect="1"/>
          </p:cNvPicPr>
          <p:nvPr/>
        </p:nvPicPr>
        <p:blipFill>
          <a:blip r:embed="rId4"/>
          <a:stretch>
            <a:fillRect/>
          </a:stretch>
        </p:blipFill>
        <p:spPr>
          <a:xfrm>
            <a:off x="539891" y="390870"/>
            <a:ext cx="916751" cy="739487"/>
          </a:xfrm>
          <a:prstGeom prst="rect">
            <a:avLst/>
          </a:prstGeom>
        </p:spPr>
      </p:pic>
    </p:spTree>
    <p:extLst>
      <p:ext uri="{BB962C8B-B14F-4D97-AF65-F5344CB8AC3E}">
        <p14:creationId xmlns:p14="http://schemas.microsoft.com/office/powerpoint/2010/main" val="396759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739004B-D4EC-C444-AA31-3967F2289D1C}"/>
              </a:ext>
            </a:extLst>
          </p:cNvPr>
          <p:cNvSpPr/>
          <p:nvPr/>
        </p:nvSpPr>
        <p:spPr>
          <a:xfrm>
            <a:off x="541588" y="630000"/>
            <a:ext cx="7304400" cy="2736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sp>
        <p:nvSpPr>
          <p:cNvPr id="4" name="Rectangle 3">
            <a:extLst>
              <a:ext uri="{FF2B5EF4-FFF2-40B4-BE49-F238E27FC236}">
                <a16:creationId xmlns:a16="http://schemas.microsoft.com/office/drawing/2014/main" id="{2668E156-E694-4608-A752-09FA213201CF}"/>
              </a:ext>
            </a:extLst>
          </p:cNvPr>
          <p:cNvSpPr/>
          <p:nvPr/>
        </p:nvSpPr>
        <p:spPr>
          <a:xfrm>
            <a:off x="541588" y="630000"/>
            <a:ext cx="7304400" cy="48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US" sz="1800" dirty="0">
                <a:solidFill>
                  <a:srgbClr val="FFFFFF"/>
                </a:solidFill>
                <a:latin typeface="Poppins SemiBold"/>
              </a:rPr>
              <a:t>APM </a:t>
            </a:r>
            <a:r>
              <a:rPr lang="en-US" sz="1800" dirty="0" err="1">
                <a:solidFill>
                  <a:srgbClr val="FFFFFF"/>
                </a:solidFill>
                <a:latin typeface="Poppins SemiBold"/>
              </a:rPr>
              <a:t>Integrado</a:t>
            </a:r>
            <a:endParaRPr lang="en-US" sz="1800" dirty="0">
              <a:solidFill>
                <a:srgbClr val="FFFFFF"/>
              </a:solidFill>
              <a:latin typeface="Poppins SemiBold"/>
            </a:endParaRPr>
          </a:p>
        </p:txBody>
      </p:sp>
      <p:sp>
        <p:nvSpPr>
          <p:cNvPr id="2" name="Rectangle 1">
            <a:extLst>
              <a:ext uri="{FF2B5EF4-FFF2-40B4-BE49-F238E27FC236}">
                <a16:creationId xmlns:a16="http://schemas.microsoft.com/office/drawing/2014/main" id="{13BE06D7-D53E-1043-959E-454289163F73}"/>
              </a:ext>
            </a:extLst>
          </p:cNvPr>
          <p:cNvSpPr/>
          <p:nvPr/>
        </p:nvSpPr>
        <p:spPr>
          <a:xfrm>
            <a:off x="948265" y="4669179"/>
            <a:ext cx="10338097" cy="1138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grpSp>
        <p:nvGrpSpPr>
          <p:cNvPr id="15" name="Graphic 10">
            <a:extLst>
              <a:ext uri="{FF2B5EF4-FFF2-40B4-BE49-F238E27FC236}">
                <a16:creationId xmlns:a16="http://schemas.microsoft.com/office/drawing/2014/main" id="{78E7466B-EDB6-D244-92B7-37D15E0F20EA}"/>
              </a:ext>
            </a:extLst>
          </p:cNvPr>
          <p:cNvGrpSpPr>
            <a:grpSpLocks noChangeAspect="1"/>
          </p:cNvGrpSpPr>
          <p:nvPr/>
        </p:nvGrpSpPr>
        <p:grpSpPr>
          <a:xfrm>
            <a:off x="3749574" y="2041570"/>
            <a:ext cx="890054" cy="364660"/>
            <a:chOff x="3092477" y="1292875"/>
            <a:chExt cx="1435099" cy="587969"/>
          </a:xfrm>
          <a:solidFill>
            <a:srgbClr val="000000"/>
          </a:solidFill>
        </p:grpSpPr>
        <p:sp>
          <p:nvSpPr>
            <p:cNvPr id="18" name="Freeform 17">
              <a:extLst>
                <a:ext uri="{FF2B5EF4-FFF2-40B4-BE49-F238E27FC236}">
                  <a16:creationId xmlns:a16="http://schemas.microsoft.com/office/drawing/2014/main" id="{B784220E-01C2-3C49-82D6-89264C24293B}"/>
                </a:ext>
              </a:extLst>
            </p:cNvPr>
            <p:cNvSpPr/>
            <p:nvPr/>
          </p:nvSpPr>
          <p:spPr>
            <a:xfrm>
              <a:off x="3092477" y="1292875"/>
              <a:ext cx="936169" cy="584200"/>
            </a:xfrm>
            <a:custGeom>
              <a:avLst/>
              <a:gdLst>
                <a:gd name="connsiteX0" fmla="*/ 876266 w 936169"/>
                <a:gd name="connsiteY0" fmla="*/ 114955 h 584200"/>
                <a:gd name="connsiteX1" fmla="*/ 778375 w 936169"/>
                <a:gd name="connsiteY1" fmla="*/ 114955 h 584200"/>
                <a:gd name="connsiteX2" fmla="*/ 867713 w 936169"/>
                <a:gd name="connsiteY2" fmla="*/ 293042 h 584200"/>
                <a:gd name="connsiteX3" fmla="*/ 641518 w 936169"/>
                <a:gd name="connsiteY3" fmla="*/ 517300 h 584200"/>
                <a:gd name="connsiteX4" fmla="*/ 294623 w 936169"/>
                <a:gd name="connsiteY4" fmla="*/ 517300 h 584200"/>
                <a:gd name="connsiteX5" fmla="*/ 68429 w 936169"/>
                <a:gd name="connsiteY5" fmla="*/ 293042 h 584200"/>
                <a:gd name="connsiteX6" fmla="*/ 294623 w 936169"/>
                <a:gd name="connsiteY6" fmla="*/ 69727 h 584200"/>
                <a:gd name="connsiteX7" fmla="*/ 525570 w 936169"/>
                <a:gd name="connsiteY7" fmla="*/ 69727 h 584200"/>
                <a:gd name="connsiteX8" fmla="*/ 611106 w 936169"/>
                <a:gd name="connsiteY8" fmla="*/ 0 h 584200"/>
                <a:gd name="connsiteX9" fmla="*/ 294623 w 936169"/>
                <a:gd name="connsiteY9" fmla="*/ 0 h 584200"/>
                <a:gd name="connsiteX10" fmla="*/ 0 w 936169"/>
                <a:gd name="connsiteY10" fmla="*/ 292100 h 584200"/>
                <a:gd name="connsiteX11" fmla="*/ 294623 w 936169"/>
                <a:gd name="connsiteY11" fmla="*/ 584200 h 584200"/>
                <a:gd name="connsiteX12" fmla="*/ 641518 w 936169"/>
                <a:gd name="connsiteY12" fmla="*/ 584200 h 584200"/>
                <a:gd name="connsiteX13" fmla="*/ 936141 w 936169"/>
                <a:gd name="connsiteY13" fmla="*/ 292100 h 584200"/>
                <a:gd name="connsiteX14" fmla="*/ 876266 w 936169"/>
                <a:gd name="connsiteY14" fmla="*/ 114955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69" h="584200">
                  <a:moveTo>
                    <a:pt x="876266" y="114955"/>
                  </a:moveTo>
                  <a:lnTo>
                    <a:pt x="778375" y="114955"/>
                  </a:lnTo>
                  <a:cubicBezTo>
                    <a:pt x="832548" y="155473"/>
                    <a:pt x="866762" y="220488"/>
                    <a:pt x="867713" y="293042"/>
                  </a:cubicBezTo>
                  <a:cubicBezTo>
                    <a:pt x="867713" y="417420"/>
                    <a:pt x="766971" y="517300"/>
                    <a:pt x="641518" y="517300"/>
                  </a:cubicBezTo>
                  <a:lnTo>
                    <a:pt x="294623" y="517300"/>
                  </a:lnTo>
                  <a:cubicBezTo>
                    <a:pt x="169171" y="517300"/>
                    <a:pt x="68429" y="417420"/>
                    <a:pt x="68429" y="293042"/>
                  </a:cubicBezTo>
                  <a:cubicBezTo>
                    <a:pt x="69379" y="169606"/>
                    <a:pt x="170121" y="69727"/>
                    <a:pt x="294623" y="69727"/>
                  </a:cubicBezTo>
                  <a:lnTo>
                    <a:pt x="525570" y="69727"/>
                  </a:lnTo>
                  <a:cubicBezTo>
                    <a:pt x="550280" y="42402"/>
                    <a:pt x="578792" y="18845"/>
                    <a:pt x="611106" y="0"/>
                  </a:cubicBezTo>
                  <a:lnTo>
                    <a:pt x="294623" y="0"/>
                  </a:lnTo>
                  <a:cubicBezTo>
                    <a:pt x="132105" y="0"/>
                    <a:pt x="0" y="130974"/>
                    <a:pt x="0" y="292100"/>
                  </a:cubicBezTo>
                  <a:cubicBezTo>
                    <a:pt x="0" y="453226"/>
                    <a:pt x="132105" y="584200"/>
                    <a:pt x="294623" y="584200"/>
                  </a:cubicBezTo>
                  <a:lnTo>
                    <a:pt x="641518" y="584200"/>
                  </a:lnTo>
                  <a:cubicBezTo>
                    <a:pt x="804036" y="584200"/>
                    <a:pt x="936141" y="453226"/>
                    <a:pt x="936141" y="292100"/>
                  </a:cubicBezTo>
                  <a:cubicBezTo>
                    <a:pt x="937092" y="226142"/>
                    <a:pt x="914282" y="164895"/>
                    <a:pt x="876266" y="114955"/>
                  </a:cubicBezTo>
                  <a:close/>
                </a:path>
              </a:pathLst>
            </a:custGeom>
            <a:solidFill>
              <a:schemeClr val="accent2"/>
            </a:solidFill>
            <a:ln w="9462" cap="flat">
              <a:noFill/>
              <a:prstDash val="solid"/>
              <a:miter/>
            </a:ln>
          </p:spPr>
          <p:txBody>
            <a:bodyPr rtlCol="0" anchor="ctr"/>
            <a:lstStyle/>
            <a:p>
              <a:endParaRPr lang="en-US">
                <a:solidFill>
                  <a:srgbClr val="000000"/>
                </a:solidFill>
                <a:latin typeface="Poppins"/>
              </a:endParaRPr>
            </a:p>
          </p:txBody>
        </p:sp>
        <p:sp>
          <p:nvSpPr>
            <p:cNvPr id="19" name="Freeform 18">
              <a:extLst>
                <a:ext uri="{FF2B5EF4-FFF2-40B4-BE49-F238E27FC236}">
                  <a16:creationId xmlns:a16="http://schemas.microsoft.com/office/drawing/2014/main" id="{622771B4-12D2-7948-A305-A3C008DD3548}"/>
                </a:ext>
              </a:extLst>
            </p:cNvPr>
            <p:cNvSpPr/>
            <p:nvPr/>
          </p:nvSpPr>
          <p:spPr>
            <a:xfrm>
              <a:off x="3591435" y="1293817"/>
              <a:ext cx="936141" cy="587026"/>
            </a:xfrm>
            <a:custGeom>
              <a:avLst/>
              <a:gdLst>
                <a:gd name="connsiteX0" fmla="*/ 936141 w 936141"/>
                <a:gd name="connsiteY0" fmla="*/ 292100 h 587026"/>
                <a:gd name="connsiteX1" fmla="*/ 641518 w 936141"/>
                <a:gd name="connsiteY1" fmla="*/ 0 h 587026"/>
                <a:gd name="connsiteX2" fmla="*/ 294623 w 936141"/>
                <a:gd name="connsiteY2" fmla="*/ 0 h 587026"/>
                <a:gd name="connsiteX3" fmla="*/ 0 w 936141"/>
                <a:gd name="connsiteY3" fmla="*/ 292100 h 587026"/>
                <a:gd name="connsiteX4" fmla="*/ 60825 w 936141"/>
                <a:gd name="connsiteY4" fmla="*/ 470187 h 587026"/>
                <a:gd name="connsiteX5" fmla="*/ 158716 w 936141"/>
                <a:gd name="connsiteY5" fmla="*/ 470187 h 587026"/>
                <a:gd name="connsiteX6" fmla="*/ 69379 w 936141"/>
                <a:gd name="connsiteY6" fmla="*/ 292100 h 587026"/>
                <a:gd name="connsiteX7" fmla="*/ 294623 w 936141"/>
                <a:gd name="connsiteY7" fmla="*/ 68785 h 587026"/>
                <a:gd name="connsiteX8" fmla="*/ 641518 w 936141"/>
                <a:gd name="connsiteY8" fmla="*/ 68785 h 587026"/>
                <a:gd name="connsiteX9" fmla="*/ 867713 w 936141"/>
                <a:gd name="connsiteY9" fmla="*/ 293042 h 587026"/>
                <a:gd name="connsiteX10" fmla="*/ 641518 w 936141"/>
                <a:gd name="connsiteY10" fmla="*/ 517300 h 587026"/>
                <a:gd name="connsiteX11" fmla="*/ 421026 w 936141"/>
                <a:gd name="connsiteY11" fmla="*/ 517300 h 587026"/>
                <a:gd name="connsiteX12" fmla="*/ 336441 w 936141"/>
                <a:gd name="connsiteY12" fmla="*/ 587027 h 587026"/>
                <a:gd name="connsiteX13" fmla="*/ 641518 w 936141"/>
                <a:gd name="connsiteY13" fmla="*/ 587027 h 587026"/>
                <a:gd name="connsiteX14" fmla="*/ 936141 w 936141"/>
                <a:gd name="connsiteY14" fmla="*/ 292100 h 58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41" h="587026">
                  <a:moveTo>
                    <a:pt x="936141" y="292100"/>
                  </a:moveTo>
                  <a:cubicBezTo>
                    <a:pt x="936141" y="130974"/>
                    <a:pt x="804036" y="0"/>
                    <a:pt x="641518" y="0"/>
                  </a:cubicBezTo>
                  <a:lnTo>
                    <a:pt x="294623" y="0"/>
                  </a:lnTo>
                  <a:cubicBezTo>
                    <a:pt x="132105" y="0"/>
                    <a:pt x="0" y="130974"/>
                    <a:pt x="0" y="292100"/>
                  </a:cubicBezTo>
                  <a:cubicBezTo>
                    <a:pt x="0" y="359000"/>
                    <a:pt x="21859" y="420247"/>
                    <a:pt x="60825" y="470187"/>
                  </a:cubicBezTo>
                  <a:lnTo>
                    <a:pt x="158716" y="470187"/>
                  </a:lnTo>
                  <a:cubicBezTo>
                    <a:pt x="104544" y="428727"/>
                    <a:pt x="70329" y="364654"/>
                    <a:pt x="69379" y="292100"/>
                  </a:cubicBezTo>
                  <a:cubicBezTo>
                    <a:pt x="69379" y="168664"/>
                    <a:pt x="170121" y="68785"/>
                    <a:pt x="294623" y="68785"/>
                  </a:cubicBezTo>
                  <a:lnTo>
                    <a:pt x="641518" y="68785"/>
                  </a:lnTo>
                  <a:cubicBezTo>
                    <a:pt x="766971" y="68785"/>
                    <a:pt x="867713" y="168664"/>
                    <a:pt x="867713" y="293042"/>
                  </a:cubicBezTo>
                  <a:cubicBezTo>
                    <a:pt x="867713" y="417420"/>
                    <a:pt x="766971" y="517300"/>
                    <a:pt x="641518" y="517300"/>
                  </a:cubicBezTo>
                  <a:lnTo>
                    <a:pt x="421026" y="517300"/>
                  </a:lnTo>
                  <a:cubicBezTo>
                    <a:pt x="397266" y="543683"/>
                    <a:pt x="368754" y="568182"/>
                    <a:pt x="336441" y="587027"/>
                  </a:cubicBezTo>
                  <a:lnTo>
                    <a:pt x="641518" y="587027"/>
                  </a:lnTo>
                  <a:cubicBezTo>
                    <a:pt x="803086" y="585142"/>
                    <a:pt x="936141" y="453226"/>
                    <a:pt x="936141" y="292100"/>
                  </a:cubicBezTo>
                  <a:close/>
                </a:path>
              </a:pathLst>
            </a:custGeom>
            <a:solidFill>
              <a:schemeClr val="tx2"/>
            </a:solidFill>
            <a:ln w="9462" cap="flat">
              <a:noFill/>
              <a:prstDash val="solid"/>
              <a:miter/>
            </a:ln>
          </p:spPr>
          <p:txBody>
            <a:bodyPr rtlCol="0" anchor="ctr"/>
            <a:lstStyle/>
            <a:p>
              <a:endParaRPr lang="en-US">
                <a:solidFill>
                  <a:srgbClr val="000000"/>
                </a:solidFill>
                <a:latin typeface="Poppins"/>
              </a:endParaRPr>
            </a:p>
          </p:txBody>
        </p:sp>
      </p:grpSp>
      <p:pic>
        <p:nvPicPr>
          <p:cNvPr id="23" name="Graphic 22">
            <a:extLst>
              <a:ext uri="{FF2B5EF4-FFF2-40B4-BE49-F238E27FC236}">
                <a16:creationId xmlns:a16="http://schemas.microsoft.com/office/drawing/2014/main" id="{A0A93336-A380-42CD-ACE6-74FCEB1FF9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8562" y="4858408"/>
            <a:ext cx="1040306" cy="1040306"/>
          </a:xfrm>
          <a:prstGeom prst="rect">
            <a:avLst/>
          </a:prstGeom>
        </p:spPr>
      </p:pic>
      <p:pic>
        <p:nvPicPr>
          <p:cNvPr id="24" name="Graphic 23">
            <a:extLst>
              <a:ext uri="{FF2B5EF4-FFF2-40B4-BE49-F238E27FC236}">
                <a16:creationId xmlns:a16="http://schemas.microsoft.com/office/drawing/2014/main" id="{E0DBAFED-7FC0-4E4D-B782-B10A5B3D3E8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411305" y="4641369"/>
            <a:ext cx="1040306" cy="1040306"/>
          </a:xfrm>
          <a:prstGeom prst="rect">
            <a:avLst/>
          </a:prstGeom>
        </p:spPr>
      </p:pic>
      <p:pic>
        <p:nvPicPr>
          <p:cNvPr id="25" name="Graphic 24">
            <a:extLst>
              <a:ext uri="{FF2B5EF4-FFF2-40B4-BE49-F238E27FC236}">
                <a16:creationId xmlns:a16="http://schemas.microsoft.com/office/drawing/2014/main" id="{25194B78-DC32-496F-ACE2-80C14A598EC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15937" y="4840287"/>
            <a:ext cx="1040306" cy="1040306"/>
          </a:xfrm>
          <a:prstGeom prst="rect">
            <a:avLst/>
          </a:prstGeom>
        </p:spPr>
      </p:pic>
      <p:pic>
        <p:nvPicPr>
          <p:cNvPr id="31" name="Graphic 30">
            <a:extLst>
              <a:ext uri="{FF2B5EF4-FFF2-40B4-BE49-F238E27FC236}">
                <a16:creationId xmlns:a16="http://schemas.microsoft.com/office/drawing/2014/main" id="{FAC011D5-D325-4F58-9126-18850B34C81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66590" y="4783756"/>
            <a:ext cx="1040306" cy="1040306"/>
          </a:xfrm>
          <a:prstGeom prst="rect">
            <a:avLst/>
          </a:prstGeom>
        </p:spPr>
      </p:pic>
      <p:pic>
        <p:nvPicPr>
          <p:cNvPr id="36" name="Graphic 35">
            <a:extLst>
              <a:ext uri="{FF2B5EF4-FFF2-40B4-BE49-F238E27FC236}">
                <a16:creationId xmlns:a16="http://schemas.microsoft.com/office/drawing/2014/main" id="{75E7B231-B3FC-4B61-840C-4CD79BDF46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6447" y="4858408"/>
            <a:ext cx="1040306" cy="1040306"/>
          </a:xfrm>
          <a:prstGeom prst="rect">
            <a:avLst/>
          </a:prstGeom>
        </p:spPr>
      </p:pic>
      <p:pic>
        <p:nvPicPr>
          <p:cNvPr id="37" name="Graphic 36">
            <a:extLst>
              <a:ext uri="{FF2B5EF4-FFF2-40B4-BE49-F238E27FC236}">
                <a16:creationId xmlns:a16="http://schemas.microsoft.com/office/drawing/2014/main" id="{EE34A2EE-FA04-4E24-BD3F-1AB486561DB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250534" y="4641369"/>
            <a:ext cx="1040306" cy="1040306"/>
          </a:xfrm>
          <a:prstGeom prst="rect">
            <a:avLst/>
          </a:prstGeom>
        </p:spPr>
      </p:pic>
      <p:pic>
        <p:nvPicPr>
          <p:cNvPr id="38" name="Graphic 37">
            <a:extLst>
              <a:ext uri="{FF2B5EF4-FFF2-40B4-BE49-F238E27FC236}">
                <a16:creationId xmlns:a16="http://schemas.microsoft.com/office/drawing/2014/main" id="{8B881F98-381B-4EBE-8565-6049B4E920C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542506" y="4840287"/>
            <a:ext cx="1040306" cy="1040306"/>
          </a:xfrm>
          <a:prstGeom prst="rect">
            <a:avLst/>
          </a:prstGeom>
        </p:spPr>
      </p:pic>
      <p:pic>
        <p:nvPicPr>
          <p:cNvPr id="39" name="Graphic 38">
            <a:extLst>
              <a:ext uri="{FF2B5EF4-FFF2-40B4-BE49-F238E27FC236}">
                <a16:creationId xmlns:a16="http://schemas.microsoft.com/office/drawing/2014/main" id="{31FF2FF3-1796-49B0-B32A-C53F01F1C29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834478" y="4783756"/>
            <a:ext cx="1040306" cy="1040306"/>
          </a:xfrm>
          <a:prstGeom prst="rect">
            <a:avLst/>
          </a:prstGeom>
        </p:spPr>
      </p:pic>
      <p:cxnSp>
        <p:nvCxnSpPr>
          <p:cNvPr id="53" name="Straight Arrow Connector 52">
            <a:extLst>
              <a:ext uri="{FF2B5EF4-FFF2-40B4-BE49-F238E27FC236}">
                <a16:creationId xmlns:a16="http://schemas.microsoft.com/office/drawing/2014/main" id="{FFF12D81-C1E8-45A4-95DA-3BA2310A78D5}"/>
              </a:ext>
            </a:extLst>
          </p:cNvPr>
          <p:cNvCxnSpPr>
            <a:cxnSpLocks/>
          </p:cNvCxnSpPr>
          <p:nvPr/>
        </p:nvCxnSpPr>
        <p:spPr>
          <a:xfrm flipV="1">
            <a:off x="10302157" y="3207600"/>
            <a:ext cx="0" cy="1440000"/>
          </a:xfrm>
          <a:prstGeom prst="straightConnector1">
            <a:avLst/>
          </a:prstGeom>
          <a:ln w="34925">
            <a:solidFill>
              <a:schemeClr val="accent2"/>
            </a:solidFill>
            <a:prstDash val="sysDot"/>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5AD42506-C170-41E2-9490-161D3F522610}"/>
              </a:ext>
            </a:extLst>
          </p:cNvPr>
          <p:cNvSpPr txBox="1"/>
          <p:nvPr/>
        </p:nvSpPr>
        <p:spPr>
          <a:xfrm rot="16200000">
            <a:off x="9419894" y="3938400"/>
            <a:ext cx="1440000" cy="153888"/>
          </a:xfrm>
          <a:prstGeom prst="rect">
            <a:avLst/>
          </a:prstGeom>
          <a:noFill/>
        </p:spPr>
        <p:txBody>
          <a:bodyPr wrap="square" lIns="0" tIns="0" rIns="0" bIns="0" rtlCol="0">
            <a:spAutoFit/>
          </a:bodyPr>
          <a:lstStyle/>
          <a:p>
            <a:pPr algn="ctr">
              <a:spcAft>
                <a:spcPts val="300"/>
              </a:spcAft>
            </a:pPr>
            <a:r>
              <a:rPr lang="en-AU" sz="1000" dirty="0" err="1">
                <a:solidFill>
                  <a:srgbClr val="000000"/>
                </a:solidFill>
                <a:ea typeface="Lato Light" charset="0"/>
                <a:cs typeface="Lato Light" charset="0"/>
              </a:rPr>
              <a:t>Trabajo</a:t>
            </a:r>
            <a:r>
              <a:rPr lang="en-AU" sz="1000" dirty="0">
                <a:solidFill>
                  <a:srgbClr val="000000"/>
                </a:solidFill>
                <a:ea typeface="Lato Light" charset="0"/>
                <a:cs typeface="Lato Light" charset="0"/>
              </a:rPr>
              <a:t> actual</a:t>
            </a:r>
            <a:endParaRPr lang="en-AU" sz="1000" dirty="0">
              <a:solidFill>
                <a:srgbClr val="000000"/>
              </a:solidFill>
              <a:latin typeface="Poppins"/>
              <a:ea typeface="Lato Light" charset="0"/>
              <a:cs typeface="Lato Light" charset="0"/>
            </a:endParaRPr>
          </a:p>
        </p:txBody>
      </p:sp>
      <p:grpSp>
        <p:nvGrpSpPr>
          <p:cNvPr id="26" name="Graphic 10">
            <a:extLst>
              <a:ext uri="{FF2B5EF4-FFF2-40B4-BE49-F238E27FC236}">
                <a16:creationId xmlns:a16="http://schemas.microsoft.com/office/drawing/2014/main" id="{5D59BA51-B690-F642-BEE6-AA4FFAA9609E}"/>
              </a:ext>
            </a:extLst>
          </p:cNvPr>
          <p:cNvGrpSpPr>
            <a:grpSpLocks noChangeAspect="1"/>
          </p:cNvGrpSpPr>
          <p:nvPr/>
        </p:nvGrpSpPr>
        <p:grpSpPr>
          <a:xfrm>
            <a:off x="7728811" y="2041570"/>
            <a:ext cx="890054" cy="364660"/>
            <a:chOff x="3092477" y="1292875"/>
            <a:chExt cx="1435099" cy="587969"/>
          </a:xfrm>
          <a:solidFill>
            <a:srgbClr val="000000"/>
          </a:solidFill>
        </p:grpSpPr>
        <p:sp>
          <p:nvSpPr>
            <p:cNvPr id="27" name="Freeform 26">
              <a:extLst>
                <a:ext uri="{FF2B5EF4-FFF2-40B4-BE49-F238E27FC236}">
                  <a16:creationId xmlns:a16="http://schemas.microsoft.com/office/drawing/2014/main" id="{203C0DF7-7DF1-C040-9962-1D09B07358BC}"/>
                </a:ext>
              </a:extLst>
            </p:cNvPr>
            <p:cNvSpPr/>
            <p:nvPr/>
          </p:nvSpPr>
          <p:spPr>
            <a:xfrm>
              <a:off x="3092477" y="1292875"/>
              <a:ext cx="936169" cy="584200"/>
            </a:xfrm>
            <a:custGeom>
              <a:avLst/>
              <a:gdLst>
                <a:gd name="connsiteX0" fmla="*/ 876266 w 936169"/>
                <a:gd name="connsiteY0" fmla="*/ 114955 h 584200"/>
                <a:gd name="connsiteX1" fmla="*/ 778375 w 936169"/>
                <a:gd name="connsiteY1" fmla="*/ 114955 h 584200"/>
                <a:gd name="connsiteX2" fmla="*/ 867713 w 936169"/>
                <a:gd name="connsiteY2" fmla="*/ 293042 h 584200"/>
                <a:gd name="connsiteX3" fmla="*/ 641518 w 936169"/>
                <a:gd name="connsiteY3" fmla="*/ 517300 h 584200"/>
                <a:gd name="connsiteX4" fmla="*/ 294623 w 936169"/>
                <a:gd name="connsiteY4" fmla="*/ 517300 h 584200"/>
                <a:gd name="connsiteX5" fmla="*/ 68429 w 936169"/>
                <a:gd name="connsiteY5" fmla="*/ 293042 h 584200"/>
                <a:gd name="connsiteX6" fmla="*/ 294623 w 936169"/>
                <a:gd name="connsiteY6" fmla="*/ 69727 h 584200"/>
                <a:gd name="connsiteX7" fmla="*/ 525570 w 936169"/>
                <a:gd name="connsiteY7" fmla="*/ 69727 h 584200"/>
                <a:gd name="connsiteX8" fmla="*/ 611106 w 936169"/>
                <a:gd name="connsiteY8" fmla="*/ 0 h 584200"/>
                <a:gd name="connsiteX9" fmla="*/ 294623 w 936169"/>
                <a:gd name="connsiteY9" fmla="*/ 0 h 584200"/>
                <a:gd name="connsiteX10" fmla="*/ 0 w 936169"/>
                <a:gd name="connsiteY10" fmla="*/ 292100 h 584200"/>
                <a:gd name="connsiteX11" fmla="*/ 294623 w 936169"/>
                <a:gd name="connsiteY11" fmla="*/ 584200 h 584200"/>
                <a:gd name="connsiteX12" fmla="*/ 641518 w 936169"/>
                <a:gd name="connsiteY12" fmla="*/ 584200 h 584200"/>
                <a:gd name="connsiteX13" fmla="*/ 936141 w 936169"/>
                <a:gd name="connsiteY13" fmla="*/ 292100 h 584200"/>
                <a:gd name="connsiteX14" fmla="*/ 876266 w 936169"/>
                <a:gd name="connsiteY14" fmla="*/ 114955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69" h="584200">
                  <a:moveTo>
                    <a:pt x="876266" y="114955"/>
                  </a:moveTo>
                  <a:lnTo>
                    <a:pt x="778375" y="114955"/>
                  </a:lnTo>
                  <a:cubicBezTo>
                    <a:pt x="832548" y="155473"/>
                    <a:pt x="866762" y="220488"/>
                    <a:pt x="867713" y="293042"/>
                  </a:cubicBezTo>
                  <a:cubicBezTo>
                    <a:pt x="867713" y="417420"/>
                    <a:pt x="766971" y="517300"/>
                    <a:pt x="641518" y="517300"/>
                  </a:cubicBezTo>
                  <a:lnTo>
                    <a:pt x="294623" y="517300"/>
                  </a:lnTo>
                  <a:cubicBezTo>
                    <a:pt x="169171" y="517300"/>
                    <a:pt x="68429" y="417420"/>
                    <a:pt x="68429" y="293042"/>
                  </a:cubicBezTo>
                  <a:cubicBezTo>
                    <a:pt x="69379" y="169606"/>
                    <a:pt x="170121" y="69727"/>
                    <a:pt x="294623" y="69727"/>
                  </a:cubicBezTo>
                  <a:lnTo>
                    <a:pt x="525570" y="69727"/>
                  </a:lnTo>
                  <a:cubicBezTo>
                    <a:pt x="550280" y="42402"/>
                    <a:pt x="578792" y="18845"/>
                    <a:pt x="611106" y="0"/>
                  </a:cubicBezTo>
                  <a:lnTo>
                    <a:pt x="294623" y="0"/>
                  </a:lnTo>
                  <a:cubicBezTo>
                    <a:pt x="132105" y="0"/>
                    <a:pt x="0" y="130974"/>
                    <a:pt x="0" y="292100"/>
                  </a:cubicBezTo>
                  <a:cubicBezTo>
                    <a:pt x="0" y="453226"/>
                    <a:pt x="132105" y="584200"/>
                    <a:pt x="294623" y="584200"/>
                  </a:cubicBezTo>
                  <a:lnTo>
                    <a:pt x="641518" y="584200"/>
                  </a:lnTo>
                  <a:cubicBezTo>
                    <a:pt x="804036" y="584200"/>
                    <a:pt x="936141" y="453226"/>
                    <a:pt x="936141" y="292100"/>
                  </a:cubicBezTo>
                  <a:cubicBezTo>
                    <a:pt x="937092" y="226142"/>
                    <a:pt x="914282" y="164895"/>
                    <a:pt x="876266" y="114955"/>
                  </a:cubicBezTo>
                  <a:close/>
                </a:path>
              </a:pathLst>
            </a:custGeom>
            <a:solidFill>
              <a:schemeClr val="tx2"/>
            </a:solidFill>
            <a:ln w="9462" cap="flat">
              <a:noFill/>
              <a:prstDash val="solid"/>
              <a:miter/>
            </a:ln>
          </p:spPr>
          <p:txBody>
            <a:bodyPr rtlCol="0" anchor="ctr"/>
            <a:lstStyle/>
            <a:p>
              <a:endParaRPr lang="en-US">
                <a:solidFill>
                  <a:srgbClr val="000000"/>
                </a:solidFill>
                <a:latin typeface="Poppins"/>
              </a:endParaRPr>
            </a:p>
          </p:txBody>
        </p:sp>
        <p:sp>
          <p:nvSpPr>
            <p:cNvPr id="28" name="Freeform 27">
              <a:extLst>
                <a:ext uri="{FF2B5EF4-FFF2-40B4-BE49-F238E27FC236}">
                  <a16:creationId xmlns:a16="http://schemas.microsoft.com/office/drawing/2014/main" id="{7D8096B2-E376-9E48-83FE-22A32A7ED81A}"/>
                </a:ext>
              </a:extLst>
            </p:cNvPr>
            <p:cNvSpPr/>
            <p:nvPr/>
          </p:nvSpPr>
          <p:spPr>
            <a:xfrm>
              <a:off x="3591435" y="1293817"/>
              <a:ext cx="936141" cy="587026"/>
            </a:xfrm>
            <a:custGeom>
              <a:avLst/>
              <a:gdLst>
                <a:gd name="connsiteX0" fmla="*/ 936141 w 936141"/>
                <a:gd name="connsiteY0" fmla="*/ 292100 h 587026"/>
                <a:gd name="connsiteX1" fmla="*/ 641518 w 936141"/>
                <a:gd name="connsiteY1" fmla="*/ 0 h 587026"/>
                <a:gd name="connsiteX2" fmla="*/ 294623 w 936141"/>
                <a:gd name="connsiteY2" fmla="*/ 0 h 587026"/>
                <a:gd name="connsiteX3" fmla="*/ 0 w 936141"/>
                <a:gd name="connsiteY3" fmla="*/ 292100 h 587026"/>
                <a:gd name="connsiteX4" fmla="*/ 60825 w 936141"/>
                <a:gd name="connsiteY4" fmla="*/ 470187 h 587026"/>
                <a:gd name="connsiteX5" fmla="*/ 158716 w 936141"/>
                <a:gd name="connsiteY5" fmla="*/ 470187 h 587026"/>
                <a:gd name="connsiteX6" fmla="*/ 69379 w 936141"/>
                <a:gd name="connsiteY6" fmla="*/ 292100 h 587026"/>
                <a:gd name="connsiteX7" fmla="*/ 294623 w 936141"/>
                <a:gd name="connsiteY7" fmla="*/ 68785 h 587026"/>
                <a:gd name="connsiteX8" fmla="*/ 641518 w 936141"/>
                <a:gd name="connsiteY8" fmla="*/ 68785 h 587026"/>
                <a:gd name="connsiteX9" fmla="*/ 867713 w 936141"/>
                <a:gd name="connsiteY9" fmla="*/ 293042 h 587026"/>
                <a:gd name="connsiteX10" fmla="*/ 641518 w 936141"/>
                <a:gd name="connsiteY10" fmla="*/ 517300 h 587026"/>
                <a:gd name="connsiteX11" fmla="*/ 421026 w 936141"/>
                <a:gd name="connsiteY11" fmla="*/ 517300 h 587026"/>
                <a:gd name="connsiteX12" fmla="*/ 336441 w 936141"/>
                <a:gd name="connsiteY12" fmla="*/ 587027 h 587026"/>
                <a:gd name="connsiteX13" fmla="*/ 641518 w 936141"/>
                <a:gd name="connsiteY13" fmla="*/ 587027 h 587026"/>
                <a:gd name="connsiteX14" fmla="*/ 936141 w 936141"/>
                <a:gd name="connsiteY14" fmla="*/ 292100 h 58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41" h="587026">
                  <a:moveTo>
                    <a:pt x="936141" y="292100"/>
                  </a:moveTo>
                  <a:cubicBezTo>
                    <a:pt x="936141" y="130974"/>
                    <a:pt x="804036" y="0"/>
                    <a:pt x="641518" y="0"/>
                  </a:cubicBezTo>
                  <a:lnTo>
                    <a:pt x="294623" y="0"/>
                  </a:lnTo>
                  <a:cubicBezTo>
                    <a:pt x="132105" y="0"/>
                    <a:pt x="0" y="130974"/>
                    <a:pt x="0" y="292100"/>
                  </a:cubicBezTo>
                  <a:cubicBezTo>
                    <a:pt x="0" y="359000"/>
                    <a:pt x="21859" y="420247"/>
                    <a:pt x="60825" y="470187"/>
                  </a:cubicBezTo>
                  <a:lnTo>
                    <a:pt x="158716" y="470187"/>
                  </a:lnTo>
                  <a:cubicBezTo>
                    <a:pt x="104544" y="428727"/>
                    <a:pt x="70329" y="364654"/>
                    <a:pt x="69379" y="292100"/>
                  </a:cubicBezTo>
                  <a:cubicBezTo>
                    <a:pt x="69379" y="168664"/>
                    <a:pt x="170121" y="68785"/>
                    <a:pt x="294623" y="68785"/>
                  </a:cubicBezTo>
                  <a:lnTo>
                    <a:pt x="641518" y="68785"/>
                  </a:lnTo>
                  <a:cubicBezTo>
                    <a:pt x="766971" y="68785"/>
                    <a:pt x="867713" y="168664"/>
                    <a:pt x="867713" y="293042"/>
                  </a:cubicBezTo>
                  <a:cubicBezTo>
                    <a:pt x="867713" y="417420"/>
                    <a:pt x="766971" y="517300"/>
                    <a:pt x="641518" y="517300"/>
                  </a:cubicBezTo>
                  <a:lnTo>
                    <a:pt x="421026" y="517300"/>
                  </a:lnTo>
                  <a:cubicBezTo>
                    <a:pt x="397266" y="543683"/>
                    <a:pt x="368754" y="568182"/>
                    <a:pt x="336441" y="587027"/>
                  </a:cubicBezTo>
                  <a:lnTo>
                    <a:pt x="641518" y="587027"/>
                  </a:lnTo>
                  <a:cubicBezTo>
                    <a:pt x="803086" y="585142"/>
                    <a:pt x="936141" y="453226"/>
                    <a:pt x="936141" y="292100"/>
                  </a:cubicBezTo>
                  <a:close/>
                </a:path>
              </a:pathLst>
            </a:custGeom>
            <a:solidFill>
              <a:schemeClr val="accent4"/>
            </a:solidFill>
            <a:ln w="9462" cap="flat">
              <a:noFill/>
              <a:prstDash val="solid"/>
              <a:miter/>
            </a:ln>
          </p:spPr>
          <p:txBody>
            <a:bodyPr rtlCol="0" anchor="ctr"/>
            <a:lstStyle/>
            <a:p>
              <a:endParaRPr lang="en-US">
                <a:solidFill>
                  <a:srgbClr val="000000"/>
                </a:solidFill>
                <a:latin typeface="Poppins"/>
              </a:endParaRPr>
            </a:p>
          </p:txBody>
        </p:sp>
      </p:grpSp>
      <p:sp>
        <p:nvSpPr>
          <p:cNvPr id="42" name="TextBox 41">
            <a:extLst>
              <a:ext uri="{FF2B5EF4-FFF2-40B4-BE49-F238E27FC236}">
                <a16:creationId xmlns:a16="http://schemas.microsoft.com/office/drawing/2014/main" id="{38EA4F36-D424-4796-9DB4-29AEFC493EE3}"/>
              </a:ext>
            </a:extLst>
          </p:cNvPr>
          <p:cNvSpPr txBox="1"/>
          <p:nvPr/>
        </p:nvSpPr>
        <p:spPr>
          <a:xfrm rot="16200000">
            <a:off x="463221" y="3968599"/>
            <a:ext cx="1440000" cy="153888"/>
          </a:xfrm>
          <a:prstGeom prst="rect">
            <a:avLst/>
          </a:prstGeom>
          <a:noFill/>
        </p:spPr>
        <p:txBody>
          <a:bodyPr wrap="square" lIns="0" tIns="0" rIns="0" bIns="0" rtlCol="0">
            <a:spAutoFit/>
          </a:bodyPr>
          <a:lstStyle/>
          <a:p>
            <a:pPr algn="ctr">
              <a:spcAft>
                <a:spcPts val="300"/>
              </a:spcAft>
            </a:pPr>
            <a:r>
              <a:rPr lang="en-AU" sz="1000" dirty="0" err="1">
                <a:solidFill>
                  <a:srgbClr val="000000"/>
                </a:solidFill>
                <a:ea typeface="Lato Light" charset="0"/>
                <a:cs typeface="Lato Light" charset="0"/>
              </a:rPr>
              <a:t>Condición</a:t>
            </a:r>
            <a:r>
              <a:rPr lang="en-AU" sz="1000" dirty="0">
                <a:solidFill>
                  <a:srgbClr val="000000"/>
                </a:solidFill>
                <a:ea typeface="Lato Light" charset="0"/>
                <a:cs typeface="Lato Light" charset="0"/>
              </a:rPr>
              <a:t> de </a:t>
            </a:r>
            <a:r>
              <a:rPr lang="en-AU" sz="1000" dirty="0" err="1">
                <a:solidFill>
                  <a:srgbClr val="000000"/>
                </a:solidFill>
                <a:ea typeface="Lato Light" charset="0"/>
                <a:cs typeface="Lato Light" charset="0"/>
              </a:rPr>
              <a:t>activos</a:t>
            </a:r>
            <a:endParaRPr lang="en-AU" sz="1000" dirty="0">
              <a:solidFill>
                <a:srgbClr val="000000"/>
              </a:solidFill>
              <a:latin typeface="Poppins"/>
              <a:ea typeface="Lato Light" charset="0"/>
              <a:cs typeface="Lato Light" charset="0"/>
            </a:endParaRPr>
          </a:p>
        </p:txBody>
      </p:sp>
      <p:cxnSp>
        <p:nvCxnSpPr>
          <p:cNvPr id="41" name="Straight Arrow Connector 40">
            <a:extLst>
              <a:ext uri="{FF2B5EF4-FFF2-40B4-BE49-F238E27FC236}">
                <a16:creationId xmlns:a16="http://schemas.microsoft.com/office/drawing/2014/main" id="{145F434B-C571-4EB3-9D84-382D1486F8C2}"/>
              </a:ext>
            </a:extLst>
          </p:cNvPr>
          <p:cNvCxnSpPr>
            <a:cxnSpLocks/>
          </p:cNvCxnSpPr>
          <p:nvPr/>
        </p:nvCxnSpPr>
        <p:spPr>
          <a:xfrm flipV="1">
            <a:off x="1341064" y="3206837"/>
            <a:ext cx="0" cy="1440000"/>
          </a:xfrm>
          <a:prstGeom prst="straightConnector1">
            <a:avLst/>
          </a:prstGeom>
          <a:ln w="34925">
            <a:solidFill>
              <a:schemeClr val="accent2"/>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45" name="Graphic 44">
            <a:extLst>
              <a:ext uri="{FF2B5EF4-FFF2-40B4-BE49-F238E27FC236}">
                <a16:creationId xmlns:a16="http://schemas.microsoft.com/office/drawing/2014/main" id="{DCE774CC-A848-A241-9C05-6ACF90DD2F4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80870" y="4936867"/>
            <a:ext cx="305181" cy="284607"/>
          </a:xfrm>
          <a:prstGeom prst="rect">
            <a:avLst/>
          </a:prstGeom>
        </p:spPr>
      </p:pic>
      <p:pic>
        <p:nvPicPr>
          <p:cNvPr id="46" name="Graphic 45">
            <a:extLst>
              <a:ext uri="{FF2B5EF4-FFF2-40B4-BE49-F238E27FC236}">
                <a16:creationId xmlns:a16="http://schemas.microsoft.com/office/drawing/2014/main" id="{7EB6C72E-D332-014E-98A3-2BB0CF2509C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80362" y="4875972"/>
            <a:ext cx="386339" cy="386339"/>
          </a:xfrm>
          <a:prstGeom prst="rect">
            <a:avLst/>
          </a:prstGeom>
        </p:spPr>
      </p:pic>
      <p:pic>
        <p:nvPicPr>
          <p:cNvPr id="47" name="Graphic 46">
            <a:extLst>
              <a:ext uri="{FF2B5EF4-FFF2-40B4-BE49-F238E27FC236}">
                <a16:creationId xmlns:a16="http://schemas.microsoft.com/office/drawing/2014/main" id="{720FC4C5-7980-8642-AF1D-B66880DDDEA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0791" y="4875972"/>
            <a:ext cx="386339" cy="386339"/>
          </a:xfrm>
          <a:prstGeom prst="rect">
            <a:avLst/>
          </a:prstGeom>
        </p:spPr>
      </p:pic>
      <p:pic>
        <p:nvPicPr>
          <p:cNvPr id="48" name="Graphic 47">
            <a:extLst>
              <a:ext uri="{FF2B5EF4-FFF2-40B4-BE49-F238E27FC236}">
                <a16:creationId xmlns:a16="http://schemas.microsoft.com/office/drawing/2014/main" id="{012EFF5F-12CE-F649-893C-7E3C137D1C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01037" y="4936867"/>
            <a:ext cx="290007" cy="270454"/>
          </a:xfrm>
          <a:prstGeom prst="rect">
            <a:avLst/>
          </a:prstGeom>
        </p:spPr>
      </p:pic>
      <p:sp>
        <p:nvSpPr>
          <p:cNvPr id="7" name="Rectangle 6">
            <a:extLst>
              <a:ext uri="{FF2B5EF4-FFF2-40B4-BE49-F238E27FC236}">
                <a16:creationId xmlns:a16="http://schemas.microsoft.com/office/drawing/2014/main" id="{81EEE92E-5B99-824E-B12D-5500E339CEAF}"/>
              </a:ext>
            </a:extLst>
          </p:cNvPr>
          <p:cNvSpPr/>
          <p:nvPr/>
        </p:nvSpPr>
        <p:spPr>
          <a:xfrm>
            <a:off x="1289868" y="5567116"/>
            <a:ext cx="657552" cy="246221"/>
          </a:xfrm>
          <a:prstGeom prst="rect">
            <a:avLst/>
          </a:prstGeom>
        </p:spPr>
        <p:txBody>
          <a:bodyPr wrap="none">
            <a:spAutoFit/>
          </a:bodyPr>
          <a:lstStyle/>
          <a:p>
            <a:r>
              <a:rPr lang="en-US" sz="1000" dirty="0" err="1">
                <a:solidFill>
                  <a:srgbClr val="595959"/>
                </a:solidFill>
                <a:latin typeface="Poppins"/>
                <a:cs typeface="Poppins"/>
                <a:sym typeface="Poppins"/>
                <a:rtl val="0"/>
              </a:rPr>
              <a:t>Activo</a:t>
            </a:r>
            <a:r>
              <a:rPr lang="en-US" sz="1000" dirty="0">
                <a:solidFill>
                  <a:srgbClr val="595959"/>
                </a:solidFill>
                <a:latin typeface="Poppins"/>
                <a:cs typeface="Poppins"/>
                <a:sym typeface="Poppins"/>
                <a:rtl val="0"/>
              </a:rPr>
              <a:t> 1</a:t>
            </a:r>
          </a:p>
        </p:txBody>
      </p:sp>
      <p:sp>
        <p:nvSpPr>
          <p:cNvPr id="49" name="Rectangle 48">
            <a:extLst>
              <a:ext uri="{FF2B5EF4-FFF2-40B4-BE49-F238E27FC236}">
                <a16:creationId xmlns:a16="http://schemas.microsoft.com/office/drawing/2014/main" id="{8A5FE8A4-AD66-9743-87A8-EDCBFD125968}"/>
              </a:ext>
            </a:extLst>
          </p:cNvPr>
          <p:cNvSpPr/>
          <p:nvPr/>
        </p:nvSpPr>
        <p:spPr>
          <a:xfrm>
            <a:off x="2591458" y="5567116"/>
            <a:ext cx="689612"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2</a:t>
            </a:r>
          </a:p>
        </p:txBody>
      </p:sp>
      <p:sp>
        <p:nvSpPr>
          <p:cNvPr id="50" name="Rectangle 49">
            <a:extLst>
              <a:ext uri="{FF2B5EF4-FFF2-40B4-BE49-F238E27FC236}">
                <a16:creationId xmlns:a16="http://schemas.microsoft.com/office/drawing/2014/main" id="{BCA5FDF3-C7C7-C74C-B777-81BB5BDFCA84}"/>
              </a:ext>
            </a:extLst>
          </p:cNvPr>
          <p:cNvSpPr/>
          <p:nvPr/>
        </p:nvSpPr>
        <p:spPr>
          <a:xfrm>
            <a:off x="3832429" y="5567116"/>
            <a:ext cx="691215"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3</a:t>
            </a:r>
          </a:p>
        </p:txBody>
      </p:sp>
      <p:sp>
        <p:nvSpPr>
          <p:cNvPr id="51" name="Rectangle 50">
            <a:extLst>
              <a:ext uri="{FF2B5EF4-FFF2-40B4-BE49-F238E27FC236}">
                <a16:creationId xmlns:a16="http://schemas.microsoft.com/office/drawing/2014/main" id="{CD77C7EE-AA8F-3E4F-AA71-635FFE0710E5}"/>
              </a:ext>
            </a:extLst>
          </p:cNvPr>
          <p:cNvSpPr/>
          <p:nvPr/>
        </p:nvSpPr>
        <p:spPr>
          <a:xfrm>
            <a:off x="5166706" y="5567116"/>
            <a:ext cx="696024"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4</a:t>
            </a:r>
          </a:p>
        </p:txBody>
      </p:sp>
      <p:sp>
        <p:nvSpPr>
          <p:cNvPr id="52" name="Rectangle 51">
            <a:extLst>
              <a:ext uri="{FF2B5EF4-FFF2-40B4-BE49-F238E27FC236}">
                <a16:creationId xmlns:a16="http://schemas.microsoft.com/office/drawing/2014/main" id="{582925C1-47B1-574F-B21F-57463DB308C5}"/>
              </a:ext>
            </a:extLst>
          </p:cNvPr>
          <p:cNvSpPr/>
          <p:nvPr/>
        </p:nvSpPr>
        <p:spPr>
          <a:xfrm>
            <a:off x="6379686" y="5567116"/>
            <a:ext cx="696024"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5</a:t>
            </a:r>
          </a:p>
        </p:txBody>
      </p:sp>
      <p:sp>
        <p:nvSpPr>
          <p:cNvPr id="57" name="Rectangle 56">
            <a:extLst>
              <a:ext uri="{FF2B5EF4-FFF2-40B4-BE49-F238E27FC236}">
                <a16:creationId xmlns:a16="http://schemas.microsoft.com/office/drawing/2014/main" id="{3E9C6DBB-708C-7649-9470-3745F5E813D9}"/>
              </a:ext>
            </a:extLst>
          </p:cNvPr>
          <p:cNvSpPr/>
          <p:nvPr/>
        </p:nvSpPr>
        <p:spPr>
          <a:xfrm>
            <a:off x="7760616" y="5567116"/>
            <a:ext cx="697627"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6</a:t>
            </a:r>
          </a:p>
        </p:txBody>
      </p:sp>
      <p:sp>
        <p:nvSpPr>
          <p:cNvPr id="58" name="Rectangle 57">
            <a:extLst>
              <a:ext uri="{FF2B5EF4-FFF2-40B4-BE49-F238E27FC236}">
                <a16:creationId xmlns:a16="http://schemas.microsoft.com/office/drawing/2014/main" id="{B49BE35C-6CCC-3749-9561-B4BB7B11A9A8}"/>
              </a:ext>
            </a:extLst>
          </p:cNvPr>
          <p:cNvSpPr/>
          <p:nvPr/>
        </p:nvSpPr>
        <p:spPr>
          <a:xfrm>
            <a:off x="8982926" y="5567116"/>
            <a:ext cx="686406"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7</a:t>
            </a:r>
          </a:p>
        </p:txBody>
      </p:sp>
      <p:sp>
        <p:nvSpPr>
          <p:cNvPr id="59" name="Rectangle 58">
            <a:extLst>
              <a:ext uri="{FF2B5EF4-FFF2-40B4-BE49-F238E27FC236}">
                <a16:creationId xmlns:a16="http://schemas.microsoft.com/office/drawing/2014/main" id="{71F42B92-37A9-334D-83A3-79AD16B0E498}"/>
              </a:ext>
            </a:extLst>
          </p:cNvPr>
          <p:cNvSpPr/>
          <p:nvPr/>
        </p:nvSpPr>
        <p:spPr>
          <a:xfrm>
            <a:off x="10298542" y="5567116"/>
            <a:ext cx="696024"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8</a:t>
            </a:r>
          </a:p>
        </p:txBody>
      </p:sp>
      <p:sp>
        <p:nvSpPr>
          <p:cNvPr id="40" name="Slide Number Placeholder 5">
            <a:extLst>
              <a:ext uri="{FF2B5EF4-FFF2-40B4-BE49-F238E27FC236}">
                <a16:creationId xmlns:a16="http://schemas.microsoft.com/office/drawing/2014/main" id="{1872BA07-EDF6-924E-AA7E-F7C40E1D492F}"/>
              </a:ext>
            </a:extLst>
          </p:cNvPr>
          <p:cNvSpPr>
            <a:spLocks noGrp="1"/>
          </p:cNvSpPr>
          <p:nvPr>
            <p:ph type="sldNum" sz="quarter" idx="11"/>
          </p:nvPr>
        </p:nvSpPr>
        <p:spPr>
          <a:xfrm>
            <a:off x="541200" y="6299143"/>
            <a:ext cx="253602" cy="153888"/>
          </a:xfrm>
        </p:spPr>
        <p:txBody>
          <a:bodyPr/>
          <a:lstStyle/>
          <a:p>
            <a:fld id="{00E6A5BD-C011-4A45-AA3A-201790FB7F2B}" type="slidenum">
              <a:rPr lang="en-CA">
                <a:solidFill>
                  <a:srgbClr val="000000"/>
                </a:solidFill>
                <a:latin typeface="Poppins SemiBold"/>
              </a:rPr>
              <a:pPr/>
              <a:t>10</a:t>
            </a:fld>
            <a:endParaRPr lang="en-CA" dirty="0">
              <a:solidFill>
                <a:srgbClr val="000000"/>
              </a:solidFill>
              <a:latin typeface="Poppins SemiBold"/>
            </a:endParaRPr>
          </a:p>
        </p:txBody>
      </p:sp>
      <p:grpSp>
        <p:nvGrpSpPr>
          <p:cNvPr id="11" name="Group 10">
            <a:extLst>
              <a:ext uri="{FF2B5EF4-FFF2-40B4-BE49-F238E27FC236}">
                <a16:creationId xmlns:a16="http://schemas.microsoft.com/office/drawing/2014/main" id="{5C3CA8D9-04E7-574A-96C5-6E3AF75C3885}"/>
              </a:ext>
            </a:extLst>
          </p:cNvPr>
          <p:cNvGrpSpPr/>
          <p:nvPr/>
        </p:nvGrpSpPr>
        <p:grpSpPr>
          <a:xfrm>
            <a:off x="8680006" y="1260000"/>
            <a:ext cx="2967582" cy="1927800"/>
            <a:chOff x="7491863" y="-1250262"/>
            <a:chExt cx="2967582" cy="1927800"/>
          </a:xfrm>
        </p:grpSpPr>
        <p:sp>
          <p:nvSpPr>
            <p:cNvPr id="75" name="Rectangle 74">
              <a:extLst>
                <a:ext uri="{FF2B5EF4-FFF2-40B4-BE49-F238E27FC236}">
                  <a16:creationId xmlns:a16="http://schemas.microsoft.com/office/drawing/2014/main" id="{C1539789-AC2D-F348-860E-0F7184D76445}"/>
                </a:ext>
              </a:extLst>
            </p:cNvPr>
            <p:cNvSpPr/>
            <p:nvPr/>
          </p:nvSpPr>
          <p:spPr>
            <a:xfrm>
              <a:off x="7491863" y="-768261"/>
              <a:ext cx="2966267" cy="1445799"/>
            </a:xfrm>
            <a:prstGeom prst="rect">
              <a:avLst/>
            </a:prstGeom>
            <a:solidFill>
              <a:schemeClr val="accent4">
                <a:lumMod val="20000"/>
                <a:lumOff val="80000"/>
              </a:schemeClr>
            </a:solidFill>
          </p:spPr>
          <p:txBody>
            <a:bodyPr rtlCol="0" anchor="ctr"/>
            <a:lstStyle/>
            <a:p>
              <a:pPr algn="ctr"/>
              <a:endParaRPr lang="en-US" sz="3598">
                <a:solidFill>
                  <a:srgbClr val="000000"/>
                </a:solidFill>
                <a:latin typeface="Poppins"/>
              </a:endParaRPr>
            </a:p>
          </p:txBody>
        </p:sp>
        <p:sp>
          <p:nvSpPr>
            <p:cNvPr id="80" name="!!WE">
              <a:extLst>
                <a:ext uri="{FF2B5EF4-FFF2-40B4-BE49-F238E27FC236}">
                  <a16:creationId xmlns:a16="http://schemas.microsoft.com/office/drawing/2014/main" id="{14513861-B563-4A42-8DE9-717EC3C0944D}"/>
                </a:ext>
              </a:extLst>
            </p:cNvPr>
            <p:cNvSpPr txBox="1">
              <a:spLocks/>
            </p:cNvSpPr>
            <p:nvPr/>
          </p:nvSpPr>
          <p:spPr>
            <a:xfrm>
              <a:off x="7492599" y="-1250262"/>
              <a:ext cx="2966846" cy="482153"/>
            </a:xfrm>
            <a:prstGeom prst="rect">
              <a:avLst/>
            </a:prstGeom>
            <a:solidFill>
              <a:schemeClr val="accent4"/>
            </a:solidFill>
          </p:spPr>
          <p:txBody>
            <a:bodyPr lIns="180000" rIns="180000" anchor="ct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440" dirty="0" err="1">
                  <a:solidFill>
                    <a:srgbClr val="FFFFFF"/>
                  </a:solidFill>
                  <a:latin typeface="Poppins SemiBold"/>
                </a:rPr>
                <a:t>Ejecución</a:t>
              </a:r>
              <a:r>
                <a:rPr lang="en-US" sz="1440" dirty="0">
                  <a:solidFill>
                    <a:srgbClr val="FFFFFF"/>
                  </a:solidFill>
                  <a:latin typeface="Poppins SemiBold"/>
                </a:rPr>
                <a:t> del </a:t>
              </a:r>
              <a:r>
                <a:rPr lang="en-US" sz="1440" dirty="0" err="1">
                  <a:solidFill>
                    <a:srgbClr val="FFFFFF"/>
                  </a:solidFill>
                  <a:latin typeface="Poppins SemiBold"/>
                </a:rPr>
                <a:t>Trabajo</a:t>
              </a:r>
              <a:endParaRPr lang="en-US" sz="1440" dirty="0">
                <a:solidFill>
                  <a:srgbClr val="FFFFFF"/>
                </a:solidFill>
                <a:latin typeface="Poppins SemiBold"/>
              </a:endParaRPr>
            </a:p>
          </p:txBody>
        </p:sp>
        <p:sp>
          <p:nvSpPr>
            <p:cNvPr id="83" name="TextBox 82">
              <a:extLst>
                <a:ext uri="{FF2B5EF4-FFF2-40B4-BE49-F238E27FC236}">
                  <a16:creationId xmlns:a16="http://schemas.microsoft.com/office/drawing/2014/main" id="{B46F4FB1-9E29-7349-B957-5594DB612313}"/>
                </a:ext>
              </a:extLst>
            </p:cNvPr>
            <p:cNvSpPr txBox="1"/>
            <p:nvPr/>
          </p:nvSpPr>
          <p:spPr>
            <a:xfrm>
              <a:off x="8691551" y="-519338"/>
              <a:ext cx="1683656" cy="947952"/>
            </a:xfrm>
            <a:prstGeom prst="rect">
              <a:avLst/>
            </a:prstGeom>
            <a:noFill/>
          </p:spPr>
          <p:txBody>
            <a:bodyPr wrap="square" lIns="0" tIns="0" rIns="0" bIns="0" rtlCol="0" anchor="ctr" anchorCtr="0">
              <a:spAutoFit/>
            </a:bodyPr>
            <a:lstStyle/>
            <a:p>
              <a:pPr defTabSz="1218377">
                <a:spcAft>
                  <a:spcPts val="300"/>
                </a:spcAft>
              </a:pPr>
              <a:r>
                <a:rPr lang="es-ES" sz="880" dirty="0">
                  <a:solidFill>
                    <a:srgbClr val="000000"/>
                  </a:solidFill>
                  <a:latin typeface="Poppins"/>
                  <a:ea typeface="Lato Light" charset="0"/>
                  <a:cs typeface="Arial" panose="020B0604020202020204" pitchFamily="34" charset="0"/>
                </a:rPr>
                <a:t>Gestionar la ejecución de los trabajos de mantenimiento, incluidos los trabajos de rutina y de emergencia. Realizar un seguimiento de los costos y el historial de trabajo.</a:t>
              </a:r>
              <a:endParaRPr lang="en-AU" sz="880" dirty="0">
                <a:solidFill>
                  <a:srgbClr val="000000"/>
                </a:solidFill>
                <a:latin typeface="Poppins"/>
                <a:ea typeface="Lato Light" charset="0"/>
                <a:cs typeface="Arial" panose="020B0604020202020204" pitchFamily="34" charset="0"/>
              </a:endParaRPr>
            </a:p>
          </p:txBody>
        </p:sp>
        <p:grpSp>
          <p:nvGrpSpPr>
            <p:cNvPr id="87" name="Group 86">
              <a:extLst>
                <a:ext uri="{FF2B5EF4-FFF2-40B4-BE49-F238E27FC236}">
                  <a16:creationId xmlns:a16="http://schemas.microsoft.com/office/drawing/2014/main" id="{A3348A6E-9A03-5B47-9AB0-56728328463D}"/>
                </a:ext>
              </a:extLst>
            </p:cNvPr>
            <p:cNvGrpSpPr>
              <a:grpSpLocks noChangeAspect="1"/>
            </p:cNvGrpSpPr>
            <p:nvPr/>
          </p:nvGrpSpPr>
          <p:grpSpPr>
            <a:xfrm>
              <a:off x="7653316" y="-457932"/>
              <a:ext cx="824481" cy="824481"/>
              <a:chOff x="8579269" y="-956147"/>
              <a:chExt cx="1080000" cy="1080000"/>
            </a:xfrm>
          </p:grpSpPr>
          <p:sp>
            <p:nvSpPr>
              <p:cNvPr id="88" name="Oval 87">
                <a:extLst>
                  <a:ext uri="{FF2B5EF4-FFF2-40B4-BE49-F238E27FC236}">
                    <a16:creationId xmlns:a16="http://schemas.microsoft.com/office/drawing/2014/main" id="{9CB223E7-AA93-B747-8019-D7608E1A8C5D}"/>
                  </a:ext>
                </a:extLst>
              </p:cNvPr>
              <p:cNvSpPr/>
              <p:nvPr/>
            </p:nvSpPr>
            <p:spPr>
              <a:xfrm>
                <a:off x="8579269" y="-956147"/>
                <a:ext cx="1080000" cy="10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pic>
            <p:nvPicPr>
              <p:cNvPr id="89" name="Graphic 88">
                <a:extLst>
                  <a:ext uri="{FF2B5EF4-FFF2-40B4-BE49-F238E27FC236}">
                    <a16:creationId xmlns:a16="http://schemas.microsoft.com/office/drawing/2014/main" id="{574F2572-2A15-BF46-943C-88F6DDEBD34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73499" y="-861917"/>
                <a:ext cx="891540" cy="891540"/>
              </a:xfrm>
              <a:prstGeom prst="rect">
                <a:avLst/>
              </a:prstGeom>
            </p:spPr>
          </p:pic>
        </p:grpSp>
      </p:grpSp>
      <p:grpSp>
        <p:nvGrpSpPr>
          <p:cNvPr id="9" name="Group 8">
            <a:extLst>
              <a:ext uri="{FF2B5EF4-FFF2-40B4-BE49-F238E27FC236}">
                <a16:creationId xmlns:a16="http://schemas.microsoft.com/office/drawing/2014/main" id="{0A48C5F5-B407-6E48-B314-22A987DD6E95}"/>
              </a:ext>
            </a:extLst>
          </p:cNvPr>
          <p:cNvGrpSpPr/>
          <p:nvPr/>
        </p:nvGrpSpPr>
        <p:grpSpPr>
          <a:xfrm>
            <a:off x="721588" y="1260000"/>
            <a:ext cx="2966846" cy="1927800"/>
            <a:chOff x="539612" y="-1250262"/>
            <a:chExt cx="2966846" cy="1927800"/>
          </a:xfrm>
        </p:grpSpPr>
        <p:sp>
          <p:nvSpPr>
            <p:cNvPr id="76" name="Rectangle 75">
              <a:extLst>
                <a:ext uri="{FF2B5EF4-FFF2-40B4-BE49-F238E27FC236}">
                  <a16:creationId xmlns:a16="http://schemas.microsoft.com/office/drawing/2014/main" id="{3E4019D2-1F7A-7C41-88D1-3D43D3E5056A}"/>
                </a:ext>
              </a:extLst>
            </p:cNvPr>
            <p:cNvSpPr/>
            <p:nvPr/>
          </p:nvSpPr>
          <p:spPr>
            <a:xfrm>
              <a:off x="539888" y="-768261"/>
              <a:ext cx="2966267" cy="1445799"/>
            </a:xfrm>
            <a:prstGeom prst="rect">
              <a:avLst/>
            </a:prstGeom>
            <a:solidFill>
              <a:schemeClr val="accent4">
                <a:lumMod val="20000"/>
                <a:lumOff val="80000"/>
              </a:schemeClr>
            </a:solidFill>
          </p:spPr>
          <p:txBody>
            <a:bodyPr rtlCol="0" anchor="ctr"/>
            <a:lstStyle/>
            <a:p>
              <a:pPr algn="ctr"/>
              <a:endParaRPr lang="en-US" sz="3598" dirty="0">
                <a:solidFill>
                  <a:srgbClr val="000000"/>
                </a:solidFill>
                <a:latin typeface="Poppins"/>
              </a:endParaRPr>
            </a:p>
          </p:txBody>
        </p:sp>
        <p:sp>
          <p:nvSpPr>
            <p:cNvPr id="78" name="!!ACM">
              <a:extLst>
                <a:ext uri="{FF2B5EF4-FFF2-40B4-BE49-F238E27FC236}">
                  <a16:creationId xmlns:a16="http://schemas.microsoft.com/office/drawing/2014/main" id="{80FADBAD-3AA2-9F4E-B80A-01EFDC63E491}"/>
                </a:ext>
              </a:extLst>
            </p:cNvPr>
            <p:cNvSpPr txBox="1">
              <a:spLocks/>
            </p:cNvSpPr>
            <p:nvPr/>
          </p:nvSpPr>
          <p:spPr>
            <a:xfrm>
              <a:off x="539612" y="-1250262"/>
              <a:ext cx="2966846" cy="482153"/>
            </a:xfrm>
            <a:prstGeom prst="rect">
              <a:avLst/>
            </a:prstGeom>
            <a:solidFill>
              <a:schemeClr val="accent2"/>
            </a:solidFill>
          </p:spPr>
          <p:txBody>
            <a:bodyPr lIns="180000" rIns="180000" anchor="ct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s-ES" sz="1440" dirty="0">
                  <a:solidFill>
                    <a:srgbClr val="FFFFFF"/>
                  </a:solidFill>
                  <a:latin typeface="Poppins SemiBold"/>
                </a:rPr>
                <a:t>Monitoreo de Condición de Activos</a:t>
              </a:r>
            </a:p>
          </p:txBody>
        </p:sp>
        <p:sp>
          <p:nvSpPr>
            <p:cNvPr id="81" name="TextBox 80">
              <a:extLst>
                <a:ext uri="{FF2B5EF4-FFF2-40B4-BE49-F238E27FC236}">
                  <a16:creationId xmlns:a16="http://schemas.microsoft.com/office/drawing/2014/main" id="{7A07AC26-D3CB-304A-B2F3-87120B01AF41}"/>
                </a:ext>
              </a:extLst>
            </p:cNvPr>
            <p:cNvSpPr txBox="1"/>
            <p:nvPr/>
          </p:nvSpPr>
          <p:spPr>
            <a:xfrm>
              <a:off x="1738911" y="-519337"/>
              <a:ext cx="1666997" cy="947952"/>
            </a:xfrm>
            <a:prstGeom prst="rect">
              <a:avLst/>
            </a:prstGeom>
            <a:noFill/>
          </p:spPr>
          <p:txBody>
            <a:bodyPr wrap="square" lIns="0" tIns="0" rIns="0" bIns="0" rtlCol="0" anchor="ctr" anchorCtr="0">
              <a:spAutoFit/>
            </a:bodyPr>
            <a:lstStyle/>
            <a:p>
              <a:pPr defTabSz="1218377">
                <a:spcAft>
                  <a:spcPts val="300"/>
                </a:spcAft>
              </a:pPr>
              <a:r>
                <a:rPr lang="es-ES" sz="880" dirty="0">
                  <a:solidFill>
                    <a:srgbClr val="000000"/>
                  </a:solidFill>
                  <a:latin typeface="Poppins"/>
                  <a:ea typeface="Lato Light" charset="0"/>
                  <a:cs typeface="Arial" panose="020B0604020202020204" pitchFamily="34" charset="0"/>
                </a:rPr>
                <a:t>Software y hardware para monitorear la condición de los activos en tiempo real. Alertar cuando la condición se deteriora brindando seguridad y protección de activos y fallas catastróficas.</a:t>
              </a:r>
              <a:endParaRPr lang="en-AU" sz="880" dirty="0">
                <a:solidFill>
                  <a:srgbClr val="000000"/>
                </a:solidFill>
                <a:latin typeface="Poppins"/>
                <a:ea typeface="Lato Light" charset="0"/>
                <a:cs typeface="Arial" panose="020B0604020202020204" pitchFamily="34" charset="0"/>
              </a:endParaRPr>
            </a:p>
          </p:txBody>
        </p:sp>
        <p:grpSp>
          <p:nvGrpSpPr>
            <p:cNvPr id="84" name="Group 83">
              <a:extLst>
                <a:ext uri="{FF2B5EF4-FFF2-40B4-BE49-F238E27FC236}">
                  <a16:creationId xmlns:a16="http://schemas.microsoft.com/office/drawing/2014/main" id="{5819299B-37A0-1542-9A8A-2381533412B9}"/>
                </a:ext>
              </a:extLst>
            </p:cNvPr>
            <p:cNvGrpSpPr>
              <a:grpSpLocks noChangeAspect="1"/>
            </p:cNvGrpSpPr>
            <p:nvPr/>
          </p:nvGrpSpPr>
          <p:grpSpPr>
            <a:xfrm>
              <a:off x="700676" y="-457932"/>
              <a:ext cx="824481" cy="824481"/>
              <a:chOff x="793214" y="-956147"/>
              <a:chExt cx="1080000" cy="1080000"/>
            </a:xfrm>
          </p:grpSpPr>
          <p:sp>
            <p:nvSpPr>
              <p:cNvPr id="85" name="Oval 84">
                <a:extLst>
                  <a:ext uri="{FF2B5EF4-FFF2-40B4-BE49-F238E27FC236}">
                    <a16:creationId xmlns:a16="http://schemas.microsoft.com/office/drawing/2014/main" id="{4667F552-79D6-F14C-AA4A-F09B8BED308A}"/>
                  </a:ext>
                </a:extLst>
              </p:cNvPr>
              <p:cNvSpPr/>
              <p:nvPr/>
            </p:nvSpPr>
            <p:spPr>
              <a:xfrm>
                <a:off x="793214" y="-956147"/>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Poppins"/>
                </a:endParaRPr>
              </a:p>
            </p:txBody>
          </p:sp>
          <p:pic>
            <p:nvPicPr>
              <p:cNvPr id="86" name="Graphic 85">
                <a:extLst>
                  <a:ext uri="{FF2B5EF4-FFF2-40B4-BE49-F238E27FC236}">
                    <a16:creationId xmlns:a16="http://schemas.microsoft.com/office/drawing/2014/main" id="{5A937FD4-C9E0-7744-95F4-2A951253D01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7444" y="-861917"/>
                <a:ext cx="891540" cy="891540"/>
              </a:xfrm>
              <a:prstGeom prst="rect">
                <a:avLst/>
              </a:prstGeom>
            </p:spPr>
          </p:pic>
        </p:grpSp>
      </p:grpSp>
      <p:grpSp>
        <p:nvGrpSpPr>
          <p:cNvPr id="10" name="Group 9">
            <a:extLst>
              <a:ext uri="{FF2B5EF4-FFF2-40B4-BE49-F238E27FC236}">
                <a16:creationId xmlns:a16="http://schemas.microsoft.com/office/drawing/2014/main" id="{8EE268B3-14DB-834D-A51C-C0447E81831E}"/>
              </a:ext>
            </a:extLst>
          </p:cNvPr>
          <p:cNvGrpSpPr/>
          <p:nvPr/>
        </p:nvGrpSpPr>
        <p:grpSpPr>
          <a:xfrm>
            <a:off x="4700769" y="1260000"/>
            <a:ext cx="2966903" cy="1927800"/>
            <a:chOff x="4016222" y="-1250262"/>
            <a:chExt cx="2966903" cy="1927800"/>
          </a:xfrm>
        </p:grpSpPr>
        <p:sp>
          <p:nvSpPr>
            <p:cNvPr id="77" name="Rectangle 76">
              <a:extLst>
                <a:ext uri="{FF2B5EF4-FFF2-40B4-BE49-F238E27FC236}">
                  <a16:creationId xmlns:a16="http://schemas.microsoft.com/office/drawing/2014/main" id="{F0C96F59-B300-3940-B72B-B37678473D4D}"/>
                </a:ext>
              </a:extLst>
            </p:cNvPr>
            <p:cNvSpPr/>
            <p:nvPr/>
          </p:nvSpPr>
          <p:spPr>
            <a:xfrm>
              <a:off x="4016222" y="-768920"/>
              <a:ext cx="2966267" cy="1446458"/>
            </a:xfrm>
            <a:prstGeom prst="rect">
              <a:avLst/>
            </a:prstGeom>
            <a:solidFill>
              <a:schemeClr val="accent4">
                <a:lumMod val="20000"/>
                <a:lumOff val="80000"/>
              </a:schemeClr>
            </a:solidFill>
          </p:spPr>
          <p:txBody>
            <a:bodyPr rtlCol="0" anchor="ctr"/>
            <a:lstStyle/>
            <a:p>
              <a:pPr algn="ctr"/>
              <a:endParaRPr lang="en-US" sz="3598">
                <a:solidFill>
                  <a:srgbClr val="000000"/>
                </a:solidFill>
                <a:latin typeface="Poppins"/>
              </a:endParaRPr>
            </a:p>
          </p:txBody>
        </p:sp>
        <p:sp>
          <p:nvSpPr>
            <p:cNvPr id="79" name="!!AS">
              <a:extLst>
                <a:ext uri="{FF2B5EF4-FFF2-40B4-BE49-F238E27FC236}">
                  <a16:creationId xmlns:a16="http://schemas.microsoft.com/office/drawing/2014/main" id="{86B14CE9-D190-7545-A838-562BA7E8CEE1}"/>
                </a:ext>
              </a:extLst>
            </p:cNvPr>
            <p:cNvSpPr txBox="1">
              <a:spLocks/>
            </p:cNvSpPr>
            <p:nvPr/>
          </p:nvSpPr>
          <p:spPr>
            <a:xfrm>
              <a:off x="4016279" y="-1250262"/>
              <a:ext cx="2966846" cy="482153"/>
            </a:xfrm>
            <a:prstGeom prst="rect">
              <a:avLst/>
            </a:prstGeom>
            <a:solidFill>
              <a:schemeClr val="accent1"/>
            </a:solidFill>
          </p:spPr>
          <p:txBody>
            <a:bodyPr lIns="180000" rIns="180000" anchor="ct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440" dirty="0" err="1">
                  <a:solidFill>
                    <a:srgbClr val="FFFFFF"/>
                  </a:solidFill>
                  <a:latin typeface="Poppins SemiBold"/>
                </a:rPr>
                <a:t>Estrategia</a:t>
              </a:r>
              <a:r>
                <a:rPr lang="en-US" sz="1440" dirty="0">
                  <a:solidFill>
                    <a:srgbClr val="FFFFFF"/>
                  </a:solidFill>
                  <a:latin typeface="Poppins SemiBold"/>
                </a:rPr>
                <a:t> de </a:t>
              </a:r>
              <a:r>
                <a:rPr lang="en-US" sz="1440" dirty="0" err="1">
                  <a:solidFill>
                    <a:srgbClr val="FFFFFF"/>
                  </a:solidFill>
                  <a:latin typeface="Poppins SemiBold"/>
                </a:rPr>
                <a:t>Activos</a:t>
              </a:r>
              <a:endParaRPr lang="en-US" sz="1440" dirty="0">
                <a:solidFill>
                  <a:srgbClr val="FFFFFF"/>
                </a:solidFill>
                <a:latin typeface="Poppins SemiBold"/>
              </a:endParaRPr>
            </a:p>
          </p:txBody>
        </p:sp>
        <p:sp>
          <p:nvSpPr>
            <p:cNvPr id="82" name="TextBox 81">
              <a:extLst>
                <a:ext uri="{FF2B5EF4-FFF2-40B4-BE49-F238E27FC236}">
                  <a16:creationId xmlns:a16="http://schemas.microsoft.com/office/drawing/2014/main" id="{936100C1-B863-9C45-808D-1B10CD39BBD2}"/>
                </a:ext>
              </a:extLst>
            </p:cNvPr>
            <p:cNvSpPr txBox="1"/>
            <p:nvPr/>
          </p:nvSpPr>
          <p:spPr>
            <a:xfrm>
              <a:off x="5213624" y="-654759"/>
              <a:ext cx="1671236" cy="1218795"/>
            </a:xfrm>
            <a:prstGeom prst="rect">
              <a:avLst/>
            </a:prstGeom>
            <a:noFill/>
          </p:spPr>
          <p:txBody>
            <a:bodyPr wrap="square" lIns="0" tIns="0" rIns="0" bIns="0" rtlCol="0" anchor="ctr" anchorCtr="0">
              <a:spAutoFit/>
            </a:bodyPr>
            <a:lstStyle/>
            <a:p>
              <a:pPr defTabSz="1218377">
                <a:spcAft>
                  <a:spcPts val="300"/>
                </a:spcAft>
              </a:pPr>
              <a:r>
                <a:rPr lang="es-ES" sz="880" dirty="0">
                  <a:solidFill>
                    <a:srgbClr val="000000"/>
                  </a:solidFill>
                  <a:latin typeface="Poppins"/>
                  <a:ea typeface="Lato Light" charset="0"/>
                  <a:cs typeface="Arial" panose="020B0604020202020204" pitchFamily="34" charset="0"/>
                </a:rPr>
                <a:t>Optimizar las estrategias de activos y generar datos maestros del plan de mantenimiento para cargar en CMMS. Generar planes de mantenimiento de menor costo que administren el riesgo y brinden el desempeño requerido.</a:t>
              </a:r>
              <a:endParaRPr lang="en-AU" sz="880" dirty="0">
                <a:solidFill>
                  <a:srgbClr val="000000"/>
                </a:solidFill>
                <a:latin typeface="Poppins"/>
                <a:ea typeface="Lato Light" charset="0"/>
                <a:cs typeface="Arial" panose="020B0604020202020204" pitchFamily="34" charset="0"/>
              </a:endParaRPr>
            </a:p>
          </p:txBody>
        </p:sp>
        <p:grpSp>
          <p:nvGrpSpPr>
            <p:cNvPr id="90" name="Group 89">
              <a:extLst>
                <a:ext uri="{FF2B5EF4-FFF2-40B4-BE49-F238E27FC236}">
                  <a16:creationId xmlns:a16="http://schemas.microsoft.com/office/drawing/2014/main" id="{E1FC7DE0-9E07-4944-B539-2C120B8DCDD3}"/>
                </a:ext>
              </a:extLst>
            </p:cNvPr>
            <p:cNvGrpSpPr>
              <a:grpSpLocks noChangeAspect="1"/>
            </p:cNvGrpSpPr>
            <p:nvPr/>
          </p:nvGrpSpPr>
          <p:grpSpPr>
            <a:xfrm>
              <a:off x="4175389" y="-457932"/>
              <a:ext cx="824481" cy="824481"/>
              <a:chOff x="4686630" y="-956147"/>
              <a:chExt cx="1080000" cy="1080000"/>
            </a:xfrm>
          </p:grpSpPr>
          <p:sp>
            <p:nvSpPr>
              <p:cNvPr id="91" name="Oval 90">
                <a:extLst>
                  <a:ext uri="{FF2B5EF4-FFF2-40B4-BE49-F238E27FC236}">
                    <a16:creationId xmlns:a16="http://schemas.microsoft.com/office/drawing/2014/main" id="{6A29FF4C-EF41-5148-A83A-5114B7D2B647}"/>
                  </a:ext>
                </a:extLst>
              </p:cNvPr>
              <p:cNvSpPr/>
              <p:nvPr/>
            </p:nvSpPr>
            <p:spPr>
              <a:xfrm>
                <a:off x="4686630" y="-956147"/>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solidFill>
                    <a:srgbClr val="FFFFFF"/>
                  </a:solidFill>
                  <a:latin typeface="Poppins"/>
                </a:endParaRPr>
              </a:p>
            </p:txBody>
          </p:sp>
          <p:pic>
            <p:nvPicPr>
              <p:cNvPr id="92" name="Graphic 91">
                <a:extLst>
                  <a:ext uri="{FF2B5EF4-FFF2-40B4-BE49-F238E27FC236}">
                    <a16:creationId xmlns:a16="http://schemas.microsoft.com/office/drawing/2014/main" id="{48A72EA6-293B-9949-9D24-383AC1798DA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780860" y="-861917"/>
                <a:ext cx="891540" cy="891540"/>
              </a:xfrm>
              <a:prstGeom prst="rect">
                <a:avLst/>
              </a:prstGeom>
            </p:spPr>
          </p:pic>
        </p:grpSp>
      </p:grpSp>
      <p:sp>
        <p:nvSpPr>
          <p:cNvPr id="60" name="Footer Placeholder 3">
            <a:extLst>
              <a:ext uri="{FF2B5EF4-FFF2-40B4-BE49-F238E27FC236}">
                <a16:creationId xmlns:a16="http://schemas.microsoft.com/office/drawing/2014/main" id="{244407ED-75F5-40E5-BAF2-0318FF647A1A}"/>
              </a:ext>
            </a:extLst>
          </p:cNvPr>
          <p:cNvSpPr>
            <a:spLocks noGrp="1"/>
          </p:cNvSpPr>
          <p:nvPr>
            <p:ph type="ftr" sz="quarter" idx="12"/>
          </p:nvPr>
        </p:nvSpPr>
        <p:spPr>
          <a:xfrm>
            <a:off x="898952" y="6299143"/>
            <a:ext cx="7772400" cy="153888"/>
          </a:xfrm>
        </p:spPr>
        <p:txBody>
          <a:bodyPr/>
          <a:lstStyle/>
          <a:p>
            <a:pPr>
              <a:defRPr/>
            </a:pPr>
            <a:r>
              <a:rPr lang="en-US" spc="-10" dirty="0">
                <a:solidFill>
                  <a:srgbClr val="939393"/>
                </a:solidFill>
                <a:latin typeface="Poppins"/>
              </a:rPr>
              <a:t>Copyright 2022 Baker Hughes Company. All rights reserved.</a:t>
            </a:r>
          </a:p>
        </p:txBody>
      </p:sp>
    </p:spTree>
    <p:extLst>
      <p:ext uri="{BB962C8B-B14F-4D97-AF65-F5344CB8AC3E}">
        <p14:creationId xmlns:p14="http://schemas.microsoft.com/office/powerpoint/2010/main" val="42771422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15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grpId="0" nodeType="withEffect">
                                  <p:stCondLst>
                                    <p:cond delay="150"/>
                                  </p:stCondLst>
                                  <p:childTnLst>
                                    <p:set>
                                      <p:cBhvr>
                                        <p:cTn id="19" dur="1" fill="hold">
                                          <p:stCondLst>
                                            <p:cond delay="0"/>
                                          </p:stCondLst>
                                        </p:cTn>
                                        <p:tgtEl>
                                          <p:spTgt spid="7"/>
                                        </p:tgtEl>
                                        <p:attrNameLst>
                                          <p:attrName>style.visibility</p:attrName>
                                        </p:attrNameLst>
                                      </p:cBhvr>
                                      <p:to>
                                        <p:strVal val="visible"/>
                                      </p:to>
                                    </p:set>
                                  </p:childTnLst>
                                </p:cTn>
                              </p:par>
                            </p:childTnLst>
                          </p:cTn>
                        </p:par>
                        <p:par>
                          <p:cTn id="20" fill="hold">
                            <p:stCondLst>
                              <p:cond delay="650"/>
                            </p:stCondLst>
                            <p:childTnLst>
                              <p:par>
                                <p:cTn id="21" presetID="1" presetClass="entr" presetSubtype="0" fill="hold" nodeType="afterEffect">
                                  <p:stCondLst>
                                    <p:cond delay="150"/>
                                  </p:stCondLst>
                                  <p:childTnLst>
                                    <p:set>
                                      <p:cBhvr>
                                        <p:cTn id="22" dur="1" fill="hold">
                                          <p:stCondLst>
                                            <p:cond delay="0"/>
                                          </p:stCondLst>
                                        </p:cTn>
                                        <p:tgtEl>
                                          <p:spTgt spid="38"/>
                                        </p:tgtEl>
                                        <p:attrNameLst>
                                          <p:attrName>style.visibility</p:attrName>
                                        </p:attrNameLst>
                                      </p:cBhvr>
                                      <p:to>
                                        <p:strVal val="visible"/>
                                      </p:to>
                                    </p:set>
                                  </p:childTnLst>
                                </p:cTn>
                              </p:par>
                            </p:childTnLst>
                          </p:cTn>
                        </p:par>
                        <p:par>
                          <p:cTn id="23" fill="hold">
                            <p:stCondLst>
                              <p:cond delay="800"/>
                            </p:stCondLst>
                            <p:childTnLst>
                              <p:par>
                                <p:cTn id="24" presetID="1" presetClass="entr" presetSubtype="0" fill="hold" nodeType="afterEffect">
                                  <p:stCondLst>
                                    <p:cond delay="150"/>
                                  </p:stCondLst>
                                  <p:childTnLst>
                                    <p:set>
                                      <p:cBhvr>
                                        <p:cTn id="25" dur="1" fill="hold">
                                          <p:stCondLst>
                                            <p:cond delay="0"/>
                                          </p:stCondLst>
                                        </p:cTn>
                                        <p:tgtEl>
                                          <p:spTgt spid="23"/>
                                        </p:tgtEl>
                                        <p:attrNameLst>
                                          <p:attrName>style.visibility</p:attrName>
                                        </p:attrNameLst>
                                      </p:cBhvr>
                                      <p:to>
                                        <p:strVal val="visible"/>
                                      </p:to>
                                    </p:set>
                                  </p:childTnLst>
                                </p:cTn>
                              </p:par>
                              <p:par>
                                <p:cTn id="26" presetID="1" presetClass="entr" presetSubtype="0" fill="hold" grpId="0" nodeType="withEffect">
                                  <p:stCondLst>
                                    <p:cond delay="150"/>
                                  </p:stCondLst>
                                  <p:childTnLst>
                                    <p:set>
                                      <p:cBhvr>
                                        <p:cTn id="27" dur="1" fill="hold">
                                          <p:stCondLst>
                                            <p:cond delay="0"/>
                                          </p:stCondLst>
                                        </p:cTn>
                                        <p:tgtEl>
                                          <p:spTgt spid="51"/>
                                        </p:tgtEl>
                                        <p:attrNameLst>
                                          <p:attrName>style.visibility</p:attrName>
                                        </p:attrNameLst>
                                      </p:cBhvr>
                                      <p:to>
                                        <p:strVal val="visible"/>
                                      </p:to>
                                    </p:set>
                                  </p:childTnLst>
                                </p:cTn>
                              </p:par>
                            </p:childTnLst>
                          </p:cTn>
                        </p:par>
                        <p:par>
                          <p:cTn id="28" fill="hold">
                            <p:stCondLst>
                              <p:cond delay="950"/>
                            </p:stCondLst>
                            <p:childTnLst>
                              <p:par>
                                <p:cTn id="29" presetID="1" presetClass="entr" presetSubtype="0" fill="hold" nodeType="afterEffect">
                                  <p:stCondLst>
                                    <p:cond delay="15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150"/>
                                  </p:stCondLst>
                                  <p:childTnLst>
                                    <p:set>
                                      <p:cBhvr>
                                        <p:cTn id="32" dur="1" fill="hold">
                                          <p:stCondLst>
                                            <p:cond delay="0"/>
                                          </p:stCondLst>
                                        </p:cTn>
                                        <p:tgtEl>
                                          <p:spTgt spid="58"/>
                                        </p:tgtEl>
                                        <p:attrNameLst>
                                          <p:attrName>style.visibility</p:attrName>
                                        </p:attrNameLst>
                                      </p:cBhvr>
                                      <p:to>
                                        <p:strVal val="visible"/>
                                      </p:to>
                                    </p:set>
                                  </p:childTnLst>
                                </p:cTn>
                              </p:par>
                            </p:childTnLst>
                          </p:cTn>
                        </p:par>
                        <p:par>
                          <p:cTn id="33" fill="hold">
                            <p:stCondLst>
                              <p:cond delay="1100"/>
                            </p:stCondLst>
                            <p:childTnLst>
                              <p:par>
                                <p:cTn id="34" presetID="1" presetClass="entr" presetSubtype="0" fill="hold" nodeType="afterEffect">
                                  <p:stCondLst>
                                    <p:cond delay="15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ntr" presetSubtype="0" fill="hold" grpId="0" nodeType="withEffect">
                                  <p:stCondLst>
                                    <p:cond delay="150"/>
                                  </p:stCondLst>
                                  <p:childTnLst>
                                    <p:set>
                                      <p:cBhvr>
                                        <p:cTn id="37" dur="1" fill="hold">
                                          <p:stCondLst>
                                            <p:cond delay="0"/>
                                          </p:stCondLst>
                                        </p:cTn>
                                        <p:tgtEl>
                                          <p:spTgt spid="50"/>
                                        </p:tgtEl>
                                        <p:attrNameLst>
                                          <p:attrName>style.visibility</p:attrName>
                                        </p:attrNameLst>
                                      </p:cBhvr>
                                      <p:to>
                                        <p:strVal val="visible"/>
                                      </p:to>
                                    </p:set>
                                  </p:childTnLst>
                                </p:cTn>
                              </p:par>
                            </p:childTnLst>
                          </p:cTn>
                        </p:par>
                        <p:par>
                          <p:cTn id="38" fill="hold">
                            <p:stCondLst>
                              <p:cond delay="1250"/>
                            </p:stCondLst>
                            <p:childTnLst>
                              <p:par>
                                <p:cTn id="39" presetID="1" presetClass="entr" presetSubtype="0" fill="hold" nodeType="afterEffect">
                                  <p:stCondLst>
                                    <p:cond delay="15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150"/>
                                  </p:stCondLst>
                                  <p:childTnLst>
                                    <p:set>
                                      <p:cBhvr>
                                        <p:cTn id="42" dur="1" fill="hold">
                                          <p:stCondLst>
                                            <p:cond delay="0"/>
                                          </p:stCondLst>
                                        </p:cTn>
                                        <p:tgtEl>
                                          <p:spTgt spid="52"/>
                                        </p:tgtEl>
                                        <p:attrNameLst>
                                          <p:attrName>style.visibility</p:attrName>
                                        </p:attrNameLst>
                                      </p:cBhvr>
                                      <p:to>
                                        <p:strVal val="visible"/>
                                      </p:to>
                                    </p:set>
                                  </p:childTnLst>
                                </p:cTn>
                              </p:par>
                            </p:childTnLst>
                          </p:cTn>
                        </p:par>
                        <p:par>
                          <p:cTn id="43" fill="hold">
                            <p:stCondLst>
                              <p:cond delay="1400"/>
                            </p:stCondLst>
                            <p:childTnLst>
                              <p:par>
                                <p:cTn id="44" presetID="1" presetClass="entr" presetSubtype="0" fill="hold" nodeType="afterEffect">
                                  <p:stCondLst>
                                    <p:cond delay="150"/>
                                  </p:stCondLst>
                                  <p:childTnLst>
                                    <p:set>
                                      <p:cBhvr>
                                        <p:cTn id="45" dur="1" fill="hold">
                                          <p:stCondLst>
                                            <p:cond delay="0"/>
                                          </p:stCondLst>
                                        </p:cTn>
                                        <p:tgtEl>
                                          <p:spTgt spid="36"/>
                                        </p:tgtEl>
                                        <p:attrNameLst>
                                          <p:attrName>style.visibility</p:attrName>
                                        </p:attrNameLst>
                                      </p:cBhvr>
                                      <p:to>
                                        <p:strVal val="visible"/>
                                      </p:to>
                                    </p:set>
                                  </p:childTnLst>
                                </p:cTn>
                              </p:par>
                              <p:par>
                                <p:cTn id="46" presetID="1" presetClass="entr" presetSubtype="0" fill="hold" grpId="0" nodeType="withEffect">
                                  <p:stCondLst>
                                    <p:cond delay="150"/>
                                  </p:stCondLst>
                                  <p:childTnLst>
                                    <p:set>
                                      <p:cBhvr>
                                        <p:cTn id="47" dur="1" fill="hold">
                                          <p:stCondLst>
                                            <p:cond delay="0"/>
                                          </p:stCondLst>
                                        </p:cTn>
                                        <p:tgtEl>
                                          <p:spTgt spid="59"/>
                                        </p:tgtEl>
                                        <p:attrNameLst>
                                          <p:attrName>style.visibility</p:attrName>
                                        </p:attrNameLst>
                                      </p:cBhvr>
                                      <p:to>
                                        <p:strVal val="visible"/>
                                      </p:to>
                                    </p:set>
                                  </p:childTnLst>
                                </p:cTn>
                              </p:par>
                            </p:childTnLst>
                          </p:cTn>
                        </p:par>
                        <p:par>
                          <p:cTn id="48" fill="hold">
                            <p:stCondLst>
                              <p:cond delay="1550"/>
                            </p:stCondLst>
                            <p:childTnLst>
                              <p:par>
                                <p:cTn id="49" presetID="1" presetClass="entr" presetSubtype="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35" presetClass="emph" presetSubtype="0" repeatCount="5000" nodeType="withEffect">
                                  <p:stCondLst>
                                    <p:cond delay="0"/>
                                  </p:stCondLst>
                                  <p:childTnLst>
                                    <p:anim calcmode="discrete" valueType="str">
                                      <p:cBhvr>
                                        <p:cTn id="52" dur="500" fill="hold"/>
                                        <p:tgtEl>
                                          <p:spTgt spid="45"/>
                                        </p:tgtEl>
                                        <p:attrNameLst>
                                          <p:attrName>style.visibility</p:attrName>
                                        </p:attrNameLst>
                                      </p:cBhvr>
                                      <p:tavLst>
                                        <p:tav tm="0">
                                          <p:val>
                                            <p:strVal val="hidden"/>
                                          </p:val>
                                        </p:tav>
                                        <p:tav tm="50000">
                                          <p:val>
                                            <p:strVal val="visible"/>
                                          </p:val>
                                        </p:tav>
                                      </p:tavLst>
                                    </p:anim>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35" presetClass="emph" presetSubtype="0" repeatCount="5000" fill="hold" nodeType="withEffect">
                                  <p:stCondLst>
                                    <p:cond delay="0"/>
                                  </p:stCondLst>
                                  <p:childTnLst>
                                    <p:anim calcmode="discrete" valueType="str">
                                      <p:cBhvr>
                                        <p:cTn id="56" dur="500" fill="hold"/>
                                        <p:tgtEl>
                                          <p:spTgt spid="46"/>
                                        </p:tgtEl>
                                        <p:attrNameLst>
                                          <p:attrName>style.visibility</p:attrName>
                                        </p:attrNameLst>
                                      </p:cBhvr>
                                      <p:tavLst>
                                        <p:tav tm="0">
                                          <p:val>
                                            <p:strVal val="hidden"/>
                                          </p:val>
                                        </p:tav>
                                        <p:tav tm="50000">
                                          <p:val>
                                            <p:strVal val="visible"/>
                                          </p:val>
                                        </p:tav>
                                      </p:tavLst>
                                    </p:anim>
                                  </p:childTnLst>
                                </p:cTn>
                              </p:par>
                              <p:par>
                                <p:cTn id="57" presetID="1"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35" presetClass="emph" presetSubtype="0" repeatCount="5000" fill="hold" nodeType="withEffect">
                                  <p:stCondLst>
                                    <p:cond delay="0"/>
                                  </p:stCondLst>
                                  <p:childTnLst>
                                    <p:anim calcmode="discrete" valueType="str">
                                      <p:cBhvr>
                                        <p:cTn id="60" dur="500" fill="hold"/>
                                        <p:tgtEl>
                                          <p:spTgt spid="47"/>
                                        </p:tgtEl>
                                        <p:attrNameLst>
                                          <p:attrName>style.visibility</p:attrName>
                                        </p:attrNameLst>
                                      </p:cBhvr>
                                      <p:tavLst>
                                        <p:tav tm="0">
                                          <p:val>
                                            <p:strVal val="hidden"/>
                                          </p:val>
                                        </p:tav>
                                        <p:tav tm="50000">
                                          <p:val>
                                            <p:strVal val="visible"/>
                                          </p:val>
                                        </p:tav>
                                      </p:tavLst>
                                    </p:anim>
                                  </p:childTnLst>
                                </p:cTn>
                              </p:par>
                              <p:par>
                                <p:cTn id="61" presetID="1" presetClass="entr" presetSubtype="0"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par>
                                <p:cTn id="63" presetID="35" presetClass="emph" presetSubtype="0" repeatCount="5000" fill="hold" nodeType="withEffect">
                                  <p:stCondLst>
                                    <p:cond delay="0"/>
                                  </p:stCondLst>
                                  <p:childTnLst>
                                    <p:anim calcmode="discrete" valueType="str">
                                      <p:cBhvr>
                                        <p:cTn id="64" dur="500" fill="hold"/>
                                        <p:tgtEl>
                                          <p:spTgt spid="48"/>
                                        </p:tgtEl>
                                        <p:attrNameLst>
                                          <p:attrName>style.visibility</p:attrName>
                                        </p:attrNameLst>
                                      </p:cBhvr>
                                      <p:tavLst>
                                        <p:tav tm="0">
                                          <p:val>
                                            <p:strVal val="hidden"/>
                                          </p:val>
                                        </p:tav>
                                        <p:tav tm="50000">
                                          <p:val>
                                            <p:strVal val="visible"/>
                                          </p:val>
                                        </p:tav>
                                      </p:tavLst>
                                    </p:anim>
                                  </p:childTnLst>
                                </p:cTn>
                              </p:par>
                            </p:childTnLst>
                          </p:cTn>
                        </p:par>
                        <p:par>
                          <p:cTn id="65" fill="hold">
                            <p:stCondLst>
                              <p:cond delay="4050"/>
                            </p:stCondLst>
                            <p:childTnLst>
                              <p:par>
                                <p:cTn id="66" presetID="22" presetClass="entr" presetSubtype="4" repeatCount="0" fill="hold" nodeType="after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down)">
                                      <p:cBhvr>
                                        <p:cTn id="68" dur="1500"/>
                                        <p:tgtEl>
                                          <p:spTgt spid="41"/>
                                        </p:tgtEl>
                                      </p:cBhvr>
                                    </p:animEffect>
                                  </p:childTnLst>
                                </p:cTn>
                              </p:par>
                              <p:par>
                                <p:cTn id="69" presetID="10" presetClass="entr" presetSubtype="0" fill="hold" grpId="0" nodeType="withEffect">
                                  <p:stCondLst>
                                    <p:cond delay="25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750"/>
                                        <p:tgtEl>
                                          <p:spTgt spid="42"/>
                                        </p:tgtEl>
                                      </p:cBhvr>
                                    </p:animEffect>
                                  </p:childTnLst>
                                </p:cTn>
                              </p:par>
                              <p:par>
                                <p:cTn id="72" presetID="22" presetClass="entr" presetSubtype="4" repeatCount="0" fill="hold" nodeType="with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wipe(down)">
                                      <p:cBhvr>
                                        <p:cTn id="74" dur="1500"/>
                                        <p:tgtEl>
                                          <p:spTgt spid="5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par>
                                <p:cTn id="80" presetID="10" presetClass="entr" presetSubtype="0"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par>
                                <p:cTn id="83" presetID="10" presetClass="entr" presetSubtype="0" fill="hold" grpId="0" nodeType="withEffect">
                                  <p:stCondLst>
                                    <p:cond delay="250"/>
                                  </p:stCondLst>
                                  <p:childTnLst>
                                    <p:set>
                                      <p:cBhvr>
                                        <p:cTn id="84" dur="1" fill="hold">
                                          <p:stCondLst>
                                            <p:cond delay="0"/>
                                          </p:stCondLst>
                                        </p:cTn>
                                        <p:tgtEl>
                                          <p:spTgt spid="54"/>
                                        </p:tgtEl>
                                        <p:attrNameLst>
                                          <p:attrName>style.visibility</p:attrName>
                                        </p:attrNameLst>
                                      </p:cBhvr>
                                      <p:to>
                                        <p:strVal val="visible"/>
                                      </p:to>
                                    </p:set>
                                    <p:animEffect transition="in" filter="fade">
                                      <p:cBhvr>
                                        <p:cTn id="85" dur="7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p:bldP spid="42" grpId="0"/>
      <p:bldP spid="7" grpId="0"/>
      <p:bldP spid="49" grpId="0"/>
      <p:bldP spid="50" grpId="0"/>
      <p:bldP spid="51" grpId="0"/>
      <p:bldP spid="52" grpId="0"/>
      <p:bldP spid="57" grpId="0"/>
      <p:bldP spid="58" grpId="0"/>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739004B-D4EC-C444-AA31-3967F2289D1C}"/>
              </a:ext>
            </a:extLst>
          </p:cNvPr>
          <p:cNvSpPr/>
          <p:nvPr/>
        </p:nvSpPr>
        <p:spPr>
          <a:xfrm>
            <a:off x="541588" y="630000"/>
            <a:ext cx="7304400" cy="2736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sp>
        <p:nvSpPr>
          <p:cNvPr id="4" name="Rectangle 3">
            <a:extLst>
              <a:ext uri="{FF2B5EF4-FFF2-40B4-BE49-F238E27FC236}">
                <a16:creationId xmlns:a16="http://schemas.microsoft.com/office/drawing/2014/main" id="{2668E156-E694-4608-A752-09FA213201CF}"/>
              </a:ext>
            </a:extLst>
          </p:cNvPr>
          <p:cNvSpPr/>
          <p:nvPr/>
        </p:nvSpPr>
        <p:spPr>
          <a:xfrm>
            <a:off x="541588" y="630000"/>
            <a:ext cx="7304400" cy="48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US" sz="1800" dirty="0">
                <a:solidFill>
                  <a:srgbClr val="FFFFFF"/>
                </a:solidFill>
                <a:latin typeface="Poppins SemiBold"/>
              </a:rPr>
              <a:t>APM </a:t>
            </a:r>
            <a:r>
              <a:rPr lang="en-US" sz="1800" dirty="0" err="1">
                <a:solidFill>
                  <a:srgbClr val="FFFFFF"/>
                </a:solidFill>
                <a:latin typeface="Poppins SemiBold"/>
              </a:rPr>
              <a:t>Integrado</a:t>
            </a:r>
            <a:endParaRPr lang="en-US" sz="1800" dirty="0">
              <a:solidFill>
                <a:srgbClr val="FFFFFF"/>
              </a:solidFill>
              <a:latin typeface="Poppins SemiBold"/>
            </a:endParaRPr>
          </a:p>
        </p:txBody>
      </p:sp>
      <p:sp>
        <p:nvSpPr>
          <p:cNvPr id="2" name="Rectangle 1">
            <a:extLst>
              <a:ext uri="{FF2B5EF4-FFF2-40B4-BE49-F238E27FC236}">
                <a16:creationId xmlns:a16="http://schemas.microsoft.com/office/drawing/2014/main" id="{13BE06D7-D53E-1043-959E-454289163F73}"/>
              </a:ext>
            </a:extLst>
          </p:cNvPr>
          <p:cNvSpPr/>
          <p:nvPr/>
        </p:nvSpPr>
        <p:spPr>
          <a:xfrm>
            <a:off x="948265" y="4669179"/>
            <a:ext cx="10338097" cy="1138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grpSp>
        <p:nvGrpSpPr>
          <p:cNvPr id="15" name="Graphic 10">
            <a:extLst>
              <a:ext uri="{FF2B5EF4-FFF2-40B4-BE49-F238E27FC236}">
                <a16:creationId xmlns:a16="http://schemas.microsoft.com/office/drawing/2014/main" id="{78E7466B-EDB6-D244-92B7-37D15E0F20EA}"/>
              </a:ext>
            </a:extLst>
          </p:cNvPr>
          <p:cNvGrpSpPr>
            <a:grpSpLocks noChangeAspect="1"/>
          </p:cNvGrpSpPr>
          <p:nvPr/>
        </p:nvGrpSpPr>
        <p:grpSpPr>
          <a:xfrm>
            <a:off x="3749574" y="2041570"/>
            <a:ext cx="890054" cy="364660"/>
            <a:chOff x="3092477" y="1292875"/>
            <a:chExt cx="1435099" cy="587969"/>
          </a:xfrm>
          <a:solidFill>
            <a:srgbClr val="000000"/>
          </a:solidFill>
        </p:grpSpPr>
        <p:sp>
          <p:nvSpPr>
            <p:cNvPr id="18" name="Freeform 17">
              <a:extLst>
                <a:ext uri="{FF2B5EF4-FFF2-40B4-BE49-F238E27FC236}">
                  <a16:creationId xmlns:a16="http://schemas.microsoft.com/office/drawing/2014/main" id="{B784220E-01C2-3C49-82D6-89264C24293B}"/>
                </a:ext>
              </a:extLst>
            </p:cNvPr>
            <p:cNvSpPr/>
            <p:nvPr/>
          </p:nvSpPr>
          <p:spPr>
            <a:xfrm>
              <a:off x="3092477" y="1292875"/>
              <a:ext cx="936169" cy="584200"/>
            </a:xfrm>
            <a:custGeom>
              <a:avLst/>
              <a:gdLst>
                <a:gd name="connsiteX0" fmla="*/ 876266 w 936169"/>
                <a:gd name="connsiteY0" fmla="*/ 114955 h 584200"/>
                <a:gd name="connsiteX1" fmla="*/ 778375 w 936169"/>
                <a:gd name="connsiteY1" fmla="*/ 114955 h 584200"/>
                <a:gd name="connsiteX2" fmla="*/ 867713 w 936169"/>
                <a:gd name="connsiteY2" fmla="*/ 293042 h 584200"/>
                <a:gd name="connsiteX3" fmla="*/ 641518 w 936169"/>
                <a:gd name="connsiteY3" fmla="*/ 517300 h 584200"/>
                <a:gd name="connsiteX4" fmla="*/ 294623 w 936169"/>
                <a:gd name="connsiteY4" fmla="*/ 517300 h 584200"/>
                <a:gd name="connsiteX5" fmla="*/ 68429 w 936169"/>
                <a:gd name="connsiteY5" fmla="*/ 293042 h 584200"/>
                <a:gd name="connsiteX6" fmla="*/ 294623 w 936169"/>
                <a:gd name="connsiteY6" fmla="*/ 69727 h 584200"/>
                <a:gd name="connsiteX7" fmla="*/ 525570 w 936169"/>
                <a:gd name="connsiteY7" fmla="*/ 69727 h 584200"/>
                <a:gd name="connsiteX8" fmla="*/ 611106 w 936169"/>
                <a:gd name="connsiteY8" fmla="*/ 0 h 584200"/>
                <a:gd name="connsiteX9" fmla="*/ 294623 w 936169"/>
                <a:gd name="connsiteY9" fmla="*/ 0 h 584200"/>
                <a:gd name="connsiteX10" fmla="*/ 0 w 936169"/>
                <a:gd name="connsiteY10" fmla="*/ 292100 h 584200"/>
                <a:gd name="connsiteX11" fmla="*/ 294623 w 936169"/>
                <a:gd name="connsiteY11" fmla="*/ 584200 h 584200"/>
                <a:gd name="connsiteX12" fmla="*/ 641518 w 936169"/>
                <a:gd name="connsiteY12" fmla="*/ 584200 h 584200"/>
                <a:gd name="connsiteX13" fmla="*/ 936141 w 936169"/>
                <a:gd name="connsiteY13" fmla="*/ 292100 h 584200"/>
                <a:gd name="connsiteX14" fmla="*/ 876266 w 936169"/>
                <a:gd name="connsiteY14" fmla="*/ 114955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69" h="584200">
                  <a:moveTo>
                    <a:pt x="876266" y="114955"/>
                  </a:moveTo>
                  <a:lnTo>
                    <a:pt x="778375" y="114955"/>
                  </a:lnTo>
                  <a:cubicBezTo>
                    <a:pt x="832548" y="155473"/>
                    <a:pt x="866762" y="220488"/>
                    <a:pt x="867713" y="293042"/>
                  </a:cubicBezTo>
                  <a:cubicBezTo>
                    <a:pt x="867713" y="417420"/>
                    <a:pt x="766971" y="517300"/>
                    <a:pt x="641518" y="517300"/>
                  </a:cubicBezTo>
                  <a:lnTo>
                    <a:pt x="294623" y="517300"/>
                  </a:lnTo>
                  <a:cubicBezTo>
                    <a:pt x="169171" y="517300"/>
                    <a:pt x="68429" y="417420"/>
                    <a:pt x="68429" y="293042"/>
                  </a:cubicBezTo>
                  <a:cubicBezTo>
                    <a:pt x="69379" y="169606"/>
                    <a:pt x="170121" y="69727"/>
                    <a:pt x="294623" y="69727"/>
                  </a:cubicBezTo>
                  <a:lnTo>
                    <a:pt x="525570" y="69727"/>
                  </a:lnTo>
                  <a:cubicBezTo>
                    <a:pt x="550280" y="42402"/>
                    <a:pt x="578792" y="18845"/>
                    <a:pt x="611106" y="0"/>
                  </a:cubicBezTo>
                  <a:lnTo>
                    <a:pt x="294623" y="0"/>
                  </a:lnTo>
                  <a:cubicBezTo>
                    <a:pt x="132105" y="0"/>
                    <a:pt x="0" y="130974"/>
                    <a:pt x="0" y="292100"/>
                  </a:cubicBezTo>
                  <a:cubicBezTo>
                    <a:pt x="0" y="453226"/>
                    <a:pt x="132105" y="584200"/>
                    <a:pt x="294623" y="584200"/>
                  </a:cubicBezTo>
                  <a:lnTo>
                    <a:pt x="641518" y="584200"/>
                  </a:lnTo>
                  <a:cubicBezTo>
                    <a:pt x="804036" y="584200"/>
                    <a:pt x="936141" y="453226"/>
                    <a:pt x="936141" y="292100"/>
                  </a:cubicBezTo>
                  <a:cubicBezTo>
                    <a:pt x="937092" y="226142"/>
                    <a:pt x="914282" y="164895"/>
                    <a:pt x="876266" y="114955"/>
                  </a:cubicBezTo>
                  <a:close/>
                </a:path>
              </a:pathLst>
            </a:custGeom>
            <a:solidFill>
              <a:schemeClr val="accent2"/>
            </a:solidFill>
            <a:ln w="9462" cap="flat">
              <a:noFill/>
              <a:prstDash val="solid"/>
              <a:miter/>
            </a:ln>
          </p:spPr>
          <p:txBody>
            <a:bodyPr rtlCol="0" anchor="ctr"/>
            <a:lstStyle/>
            <a:p>
              <a:endParaRPr lang="en-US">
                <a:solidFill>
                  <a:srgbClr val="000000"/>
                </a:solidFill>
                <a:latin typeface="Poppins"/>
              </a:endParaRPr>
            </a:p>
          </p:txBody>
        </p:sp>
        <p:sp>
          <p:nvSpPr>
            <p:cNvPr id="19" name="Freeform 18">
              <a:extLst>
                <a:ext uri="{FF2B5EF4-FFF2-40B4-BE49-F238E27FC236}">
                  <a16:creationId xmlns:a16="http://schemas.microsoft.com/office/drawing/2014/main" id="{622771B4-12D2-7948-A305-A3C008DD3548}"/>
                </a:ext>
              </a:extLst>
            </p:cNvPr>
            <p:cNvSpPr/>
            <p:nvPr/>
          </p:nvSpPr>
          <p:spPr>
            <a:xfrm>
              <a:off x="3591435" y="1293817"/>
              <a:ext cx="936141" cy="587026"/>
            </a:xfrm>
            <a:custGeom>
              <a:avLst/>
              <a:gdLst>
                <a:gd name="connsiteX0" fmla="*/ 936141 w 936141"/>
                <a:gd name="connsiteY0" fmla="*/ 292100 h 587026"/>
                <a:gd name="connsiteX1" fmla="*/ 641518 w 936141"/>
                <a:gd name="connsiteY1" fmla="*/ 0 h 587026"/>
                <a:gd name="connsiteX2" fmla="*/ 294623 w 936141"/>
                <a:gd name="connsiteY2" fmla="*/ 0 h 587026"/>
                <a:gd name="connsiteX3" fmla="*/ 0 w 936141"/>
                <a:gd name="connsiteY3" fmla="*/ 292100 h 587026"/>
                <a:gd name="connsiteX4" fmla="*/ 60825 w 936141"/>
                <a:gd name="connsiteY4" fmla="*/ 470187 h 587026"/>
                <a:gd name="connsiteX5" fmla="*/ 158716 w 936141"/>
                <a:gd name="connsiteY5" fmla="*/ 470187 h 587026"/>
                <a:gd name="connsiteX6" fmla="*/ 69379 w 936141"/>
                <a:gd name="connsiteY6" fmla="*/ 292100 h 587026"/>
                <a:gd name="connsiteX7" fmla="*/ 294623 w 936141"/>
                <a:gd name="connsiteY7" fmla="*/ 68785 h 587026"/>
                <a:gd name="connsiteX8" fmla="*/ 641518 w 936141"/>
                <a:gd name="connsiteY8" fmla="*/ 68785 h 587026"/>
                <a:gd name="connsiteX9" fmla="*/ 867713 w 936141"/>
                <a:gd name="connsiteY9" fmla="*/ 293042 h 587026"/>
                <a:gd name="connsiteX10" fmla="*/ 641518 w 936141"/>
                <a:gd name="connsiteY10" fmla="*/ 517300 h 587026"/>
                <a:gd name="connsiteX11" fmla="*/ 421026 w 936141"/>
                <a:gd name="connsiteY11" fmla="*/ 517300 h 587026"/>
                <a:gd name="connsiteX12" fmla="*/ 336441 w 936141"/>
                <a:gd name="connsiteY12" fmla="*/ 587027 h 587026"/>
                <a:gd name="connsiteX13" fmla="*/ 641518 w 936141"/>
                <a:gd name="connsiteY13" fmla="*/ 587027 h 587026"/>
                <a:gd name="connsiteX14" fmla="*/ 936141 w 936141"/>
                <a:gd name="connsiteY14" fmla="*/ 292100 h 58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41" h="587026">
                  <a:moveTo>
                    <a:pt x="936141" y="292100"/>
                  </a:moveTo>
                  <a:cubicBezTo>
                    <a:pt x="936141" y="130974"/>
                    <a:pt x="804036" y="0"/>
                    <a:pt x="641518" y="0"/>
                  </a:cubicBezTo>
                  <a:lnTo>
                    <a:pt x="294623" y="0"/>
                  </a:lnTo>
                  <a:cubicBezTo>
                    <a:pt x="132105" y="0"/>
                    <a:pt x="0" y="130974"/>
                    <a:pt x="0" y="292100"/>
                  </a:cubicBezTo>
                  <a:cubicBezTo>
                    <a:pt x="0" y="359000"/>
                    <a:pt x="21859" y="420247"/>
                    <a:pt x="60825" y="470187"/>
                  </a:cubicBezTo>
                  <a:lnTo>
                    <a:pt x="158716" y="470187"/>
                  </a:lnTo>
                  <a:cubicBezTo>
                    <a:pt x="104544" y="428727"/>
                    <a:pt x="70329" y="364654"/>
                    <a:pt x="69379" y="292100"/>
                  </a:cubicBezTo>
                  <a:cubicBezTo>
                    <a:pt x="69379" y="168664"/>
                    <a:pt x="170121" y="68785"/>
                    <a:pt x="294623" y="68785"/>
                  </a:cubicBezTo>
                  <a:lnTo>
                    <a:pt x="641518" y="68785"/>
                  </a:lnTo>
                  <a:cubicBezTo>
                    <a:pt x="766971" y="68785"/>
                    <a:pt x="867713" y="168664"/>
                    <a:pt x="867713" y="293042"/>
                  </a:cubicBezTo>
                  <a:cubicBezTo>
                    <a:pt x="867713" y="417420"/>
                    <a:pt x="766971" y="517300"/>
                    <a:pt x="641518" y="517300"/>
                  </a:cubicBezTo>
                  <a:lnTo>
                    <a:pt x="421026" y="517300"/>
                  </a:lnTo>
                  <a:cubicBezTo>
                    <a:pt x="397266" y="543683"/>
                    <a:pt x="368754" y="568182"/>
                    <a:pt x="336441" y="587027"/>
                  </a:cubicBezTo>
                  <a:lnTo>
                    <a:pt x="641518" y="587027"/>
                  </a:lnTo>
                  <a:cubicBezTo>
                    <a:pt x="803086" y="585142"/>
                    <a:pt x="936141" y="453226"/>
                    <a:pt x="936141" y="292100"/>
                  </a:cubicBezTo>
                  <a:close/>
                </a:path>
              </a:pathLst>
            </a:custGeom>
            <a:solidFill>
              <a:schemeClr val="tx2"/>
            </a:solidFill>
            <a:ln w="9462" cap="flat">
              <a:noFill/>
              <a:prstDash val="solid"/>
              <a:miter/>
            </a:ln>
          </p:spPr>
          <p:txBody>
            <a:bodyPr rtlCol="0" anchor="ctr"/>
            <a:lstStyle/>
            <a:p>
              <a:endParaRPr lang="en-US">
                <a:solidFill>
                  <a:srgbClr val="000000"/>
                </a:solidFill>
                <a:latin typeface="Poppins"/>
              </a:endParaRPr>
            </a:p>
          </p:txBody>
        </p:sp>
      </p:grpSp>
      <p:pic>
        <p:nvPicPr>
          <p:cNvPr id="23" name="Graphic 22">
            <a:extLst>
              <a:ext uri="{FF2B5EF4-FFF2-40B4-BE49-F238E27FC236}">
                <a16:creationId xmlns:a16="http://schemas.microsoft.com/office/drawing/2014/main" id="{A0A93336-A380-42CD-ACE6-74FCEB1FF9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8562" y="4858408"/>
            <a:ext cx="1040306" cy="1040306"/>
          </a:xfrm>
          <a:prstGeom prst="rect">
            <a:avLst/>
          </a:prstGeom>
        </p:spPr>
      </p:pic>
      <p:pic>
        <p:nvPicPr>
          <p:cNvPr id="24" name="Graphic 23">
            <a:extLst>
              <a:ext uri="{FF2B5EF4-FFF2-40B4-BE49-F238E27FC236}">
                <a16:creationId xmlns:a16="http://schemas.microsoft.com/office/drawing/2014/main" id="{E0DBAFED-7FC0-4E4D-B782-B10A5B3D3E8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411305" y="4641369"/>
            <a:ext cx="1040306" cy="1040306"/>
          </a:xfrm>
          <a:prstGeom prst="rect">
            <a:avLst/>
          </a:prstGeom>
        </p:spPr>
      </p:pic>
      <p:pic>
        <p:nvPicPr>
          <p:cNvPr id="25" name="Graphic 24">
            <a:extLst>
              <a:ext uri="{FF2B5EF4-FFF2-40B4-BE49-F238E27FC236}">
                <a16:creationId xmlns:a16="http://schemas.microsoft.com/office/drawing/2014/main" id="{25194B78-DC32-496F-ACE2-80C14A598EC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15937" y="4840287"/>
            <a:ext cx="1040306" cy="1040306"/>
          </a:xfrm>
          <a:prstGeom prst="rect">
            <a:avLst/>
          </a:prstGeom>
        </p:spPr>
      </p:pic>
      <p:pic>
        <p:nvPicPr>
          <p:cNvPr id="31" name="Graphic 30">
            <a:extLst>
              <a:ext uri="{FF2B5EF4-FFF2-40B4-BE49-F238E27FC236}">
                <a16:creationId xmlns:a16="http://schemas.microsoft.com/office/drawing/2014/main" id="{FAC011D5-D325-4F58-9126-18850B34C81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66590" y="4783756"/>
            <a:ext cx="1040306" cy="1040306"/>
          </a:xfrm>
          <a:prstGeom prst="rect">
            <a:avLst/>
          </a:prstGeom>
        </p:spPr>
      </p:pic>
      <p:pic>
        <p:nvPicPr>
          <p:cNvPr id="36" name="Graphic 35">
            <a:extLst>
              <a:ext uri="{FF2B5EF4-FFF2-40B4-BE49-F238E27FC236}">
                <a16:creationId xmlns:a16="http://schemas.microsoft.com/office/drawing/2014/main" id="{75E7B231-B3FC-4B61-840C-4CD79BDF46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6447" y="4858408"/>
            <a:ext cx="1040306" cy="1040306"/>
          </a:xfrm>
          <a:prstGeom prst="rect">
            <a:avLst/>
          </a:prstGeom>
        </p:spPr>
      </p:pic>
      <p:pic>
        <p:nvPicPr>
          <p:cNvPr id="37" name="Graphic 36">
            <a:extLst>
              <a:ext uri="{FF2B5EF4-FFF2-40B4-BE49-F238E27FC236}">
                <a16:creationId xmlns:a16="http://schemas.microsoft.com/office/drawing/2014/main" id="{EE34A2EE-FA04-4E24-BD3F-1AB486561DB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250534" y="4641369"/>
            <a:ext cx="1040306" cy="1040306"/>
          </a:xfrm>
          <a:prstGeom prst="rect">
            <a:avLst/>
          </a:prstGeom>
        </p:spPr>
      </p:pic>
      <p:pic>
        <p:nvPicPr>
          <p:cNvPr id="38" name="Graphic 37">
            <a:extLst>
              <a:ext uri="{FF2B5EF4-FFF2-40B4-BE49-F238E27FC236}">
                <a16:creationId xmlns:a16="http://schemas.microsoft.com/office/drawing/2014/main" id="{8B881F98-381B-4EBE-8565-6049B4E920C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542506" y="4840287"/>
            <a:ext cx="1040306" cy="1040306"/>
          </a:xfrm>
          <a:prstGeom prst="rect">
            <a:avLst/>
          </a:prstGeom>
        </p:spPr>
      </p:pic>
      <p:pic>
        <p:nvPicPr>
          <p:cNvPr id="39" name="Graphic 38">
            <a:extLst>
              <a:ext uri="{FF2B5EF4-FFF2-40B4-BE49-F238E27FC236}">
                <a16:creationId xmlns:a16="http://schemas.microsoft.com/office/drawing/2014/main" id="{31FF2FF3-1796-49B0-B32A-C53F01F1C29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834478" y="4783756"/>
            <a:ext cx="1040306" cy="1040306"/>
          </a:xfrm>
          <a:prstGeom prst="rect">
            <a:avLst/>
          </a:prstGeom>
        </p:spPr>
      </p:pic>
      <p:cxnSp>
        <p:nvCxnSpPr>
          <p:cNvPr id="53" name="Straight Arrow Connector 52">
            <a:extLst>
              <a:ext uri="{FF2B5EF4-FFF2-40B4-BE49-F238E27FC236}">
                <a16:creationId xmlns:a16="http://schemas.microsoft.com/office/drawing/2014/main" id="{FFF12D81-C1E8-45A4-95DA-3BA2310A78D5}"/>
              </a:ext>
            </a:extLst>
          </p:cNvPr>
          <p:cNvCxnSpPr>
            <a:cxnSpLocks/>
          </p:cNvCxnSpPr>
          <p:nvPr/>
        </p:nvCxnSpPr>
        <p:spPr>
          <a:xfrm flipV="1">
            <a:off x="10302157" y="3207600"/>
            <a:ext cx="0" cy="1440000"/>
          </a:xfrm>
          <a:prstGeom prst="straightConnector1">
            <a:avLst/>
          </a:prstGeom>
          <a:ln w="34925">
            <a:solidFill>
              <a:schemeClr val="accent2"/>
            </a:solidFill>
            <a:prstDash val="sysDot"/>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5AD42506-C170-41E2-9490-161D3F522610}"/>
              </a:ext>
            </a:extLst>
          </p:cNvPr>
          <p:cNvSpPr txBox="1"/>
          <p:nvPr/>
        </p:nvSpPr>
        <p:spPr>
          <a:xfrm rot="16200000">
            <a:off x="9419894" y="3938400"/>
            <a:ext cx="1440000" cy="153888"/>
          </a:xfrm>
          <a:prstGeom prst="rect">
            <a:avLst/>
          </a:prstGeom>
          <a:noFill/>
        </p:spPr>
        <p:txBody>
          <a:bodyPr wrap="square" lIns="0" tIns="0" rIns="0" bIns="0" rtlCol="0">
            <a:spAutoFit/>
          </a:bodyPr>
          <a:lstStyle/>
          <a:p>
            <a:pPr algn="ctr">
              <a:spcAft>
                <a:spcPts val="300"/>
              </a:spcAft>
            </a:pPr>
            <a:r>
              <a:rPr lang="en-AU" sz="1000" dirty="0" err="1">
                <a:solidFill>
                  <a:srgbClr val="000000"/>
                </a:solidFill>
                <a:ea typeface="Lato Light" charset="0"/>
                <a:cs typeface="Lato Light" charset="0"/>
              </a:rPr>
              <a:t>Trabajo</a:t>
            </a:r>
            <a:r>
              <a:rPr lang="en-AU" sz="1000" dirty="0">
                <a:solidFill>
                  <a:srgbClr val="000000"/>
                </a:solidFill>
                <a:ea typeface="Lato Light" charset="0"/>
                <a:cs typeface="Lato Light" charset="0"/>
              </a:rPr>
              <a:t> actual</a:t>
            </a:r>
            <a:endParaRPr lang="en-AU" sz="1000" dirty="0">
              <a:solidFill>
                <a:srgbClr val="000000"/>
              </a:solidFill>
              <a:latin typeface="Poppins"/>
              <a:ea typeface="Lato Light" charset="0"/>
              <a:cs typeface="Lato Light" charset="0"/>
            </a:endParaRPr>
          </a:p>
        </p:txBody>
      </p:sp>
      <p:grpSp>
        <p:nvGrpSpPr>
          <p:cNvPr id="26" name="Graphic 10">
            <a:extLst>
              <a:ext uri="{FF2B5EF4-FFF2-40B4-BE49-F238E27FC236}">
                <a16:creationId xmlns:a16="http://schemas.microsoft.com/office/drawing/2014/main" id="{5D59BA51-B690-F642-BEE6-AA4FFAA9609E}"/>
              </a:ext>
            </a:extLst>
          </p:cNvPr>
          <p:cNvGrpSpPr>
            <a:grpSpLocks noChangeAspect="1"/>
          </p:cNvGrpSpPr>
          <p:nvPr/>
        </p:nvGrpSpPr>
        <p:grpSpPr>
          <a:xfrm>
            <a:off x="7728811" y="2041570"/>
            <a:ext cx="890054" cy="364660"/>
            <a:chOff x="3092477" y="1292875"/>
            <a:chExt cx="1435099" cy="587969"/>
          </a:xfrm>
          <a:solidFill>
            <a:srgbClr val="000000"/>
          </a:solidFill>
        </p:grpSpPr>
        <p:sp>
          <p:nvSpPr>
            <p:cNvPr id="27" name="Freeform 26">
              <a:extLst>
                <a:ext uri="{FF2B5EF4-FFF2-40B4-BE49-F238E27FC236}">
                  <a16:creationId xmlns:a16="http://schemas.microsoft.com/office/drawing/2014/main" id="{203C0DF7-7DF1-C040-9962-1D09B07358BC}"/>
                </a:ext>
              </a:extLst>
            </p:cNvPr>
            <p:cNvSpPr/>
            <p:nvPr/>
          </p:nvSpPr>
          <p:spPr>
            <a:xfrm>
              <a:off x="3092477" y="1292875"/>
              <a:ext cx="936169" cy="584200"/>
            </a:xfrm>
            <a:custGeom>
              <a:avLst/>
              <a:gdLst>
                <a:gd name="connsiteX0" fmla="*/ 876266 w 936169"/>
                <a:gd name="connsiteY0" fmla="*/ 114955 h 584200"/>
                <a:gd name="connsiteX1" fmla="*/ 778375 w 936169"/>
                <a:gd name="connsiteY1" fmla="*/ 114955 h 584200"/>
                <a:gd name="connsiteX2" fmla="*/ 867713 w 936169"/>
                <a:gd name="connsiteY2" fmla="*/ 293042 h 584200"/>
                <a:gd name="connsiteX3" fmla="*/ 641518 w 936169"/>
                <a:gd name="connsiteY3" fmla="*/ 517300 h 584200"/>
                <a:gd name="connsiteX4" fmla="*/ 294623 w 936169"/>
                <a:gd name="connsiteY4" fmla="*/ 517300 h 584200"/>
                <a:gd name="connsiteX5" fmla="*/ 68429 w 936169"/>
                <a:gd name="connsiteY5" fmla="*/ 293042 h 584200"/>
                <a:gd name="connsiteX6" fmla="*/ 294623 w 936169"/>
                <a:gd name="connsiteY6" fmla="*/ 69727 h 584200"/>
                <a:gd name="connsiteX7" fmla="*/ 525570 w 936169"/>
                <a:gd name="connsiteY7" fmla="*/ 69727 h 584200"/>
                <a:gd name="connsiteX8" fmla="*/ 611106 w 936169"/>
                <a:gd name="connsiteY8" fmla="*/ 0 h 584200"/>
                <a:gd name="connsiteX9" fmla="*/ 294623 w 936169"/>
                <a:gd name="connsiteY9" fmla="*/ 0 h 584200"/>
                <a:gd name="connsiteX10" fmla="*/ 0 w 936169"/>
                <a:gd name="connsiteY10" fmla="*/ 292100 h 584200"/>
                <a:gd name="connsiteX11" fmla="*/ 294623 w 936169"/>
                <a:gd name="connsiteY11" fmla="*/ 584200 h 584200"/>
                <a:gd name="connsiteX12" fmla="*/ 641518 w 936169"/>
                <a:gd name="connsiteY12" fmla="*/ 584200 h 584200"/>
                <a:gd name="connsiteX13" fmla="*/ 936141 w 936169"/>
                <a:gd name="connsiteY13" fmla="*/ 292100 h 584200"/>
                <a:gd name="connsiteX14" fmla="*/ 876266 w 936169"/>
                <a:gd name="connsiteY14" fmla="*/ 114955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69" h="584200">
                  <a:moveTo>
                    <a:pt x="876266" y="114955"/>
                  </a:moveTo>
                  <a:lnTo>
                    <a:pt x="778375" y="114955"/>
                  </a:lnTo>
                  <a:cubicBezTo>
                    <a:pt x="832548" y="155473"/>
                    <a:pt x="866762" y="220488"/>
                    <a:pt x="867713" y="293042"/>
                  </a:cubicBezTo>
                  <a:cubicBezTo>
                    <a:pt x="867713" y="417420"/>
                    <a:pt x="766971" y="517300"/>
                    <a:pt x="641518" y="517300"/>
                  </a:cubicBezTo>
                  <a:lnTo>
                    <a:pt x="294623" y="517300"/>
                  </a:lnTo>
                  <a:cubicBezTo>
                    <a:pt x="169171" y="517300"/>
                    <a:pt x="68429" y="417420"/>
                    <a:pt x="68429" y="293042"/>
                  </a:cubicBezTo>
                  <a:cubicBezTo>
                    <a:pt x="69379" y="169606"/>
                    <a:pt x="170121" y="69727"/>
                    <a:pt x="294623" y="69727"/>
                  </a:cubicBezTo>
                  <a:lnTo>
                    <a:pt x="525570" y="69727"/>
                  </a:lnTo>
                  <a:cubicBezTo>
                    <a:pt x="550280" y="42402"/>
                    <a:pt x="578792" y="18845"/>
                    <a:pt x="611106" y="0"/>
                  </a:cubicBezTo>
                  <a:lnTo>
                    <a:pt x="294623" y="0"/>
                  </a:lnTo>
                  <a:cubicBezTo>
                    <a:pt x="132105" y="0"/>
                    <a:pt x="0" y="130974"/>
                    <a:pt x="0" y="292100"/>
                  </a:cubicBezTo>
                  <a:cubicBezTo>
                    <a:pt x="0" y="453226"/>
                    <a:pt x="132105" y="584200"/>
                    <a:pt x="294623" y="584200"/>
                  </a:cubicBezTo>
                  <a:lnTo>
                    <a:pt x="641518" y="584200"/>
                  </a:lnTo>
                  <a:cubicBezTo>
                    <a:pt x="804036" y="584200"/>
                    <a:pt x="936141" y="453226"/>
                    <a:pt x="936141" y="292100"/>
                  </a:cubicBezTo>
                  <a:cubicBezTo>
                    <a:pt x="937092" y="226142"/>
                    <a:pt x="914282" y="164895"/>
                    <a:pt x="876266" y="114955"/>
                  </a:cubicBezTo>
                  <a:close/>
                </a:path>
              </a:pathLst>
            </a:custGeom>
            <a:solidFill>
              <a:schemeClr val="tx2"/>
            </a:solidFill>
            <a:ln w="9462" cap="flat">
              <a:noFill/>
              <a:prstDash val="solid"/>
              <a:miter/>
            </a:ln>
          </p:spPr>
          <p:txBody>
            <a:bodyPr rtlCol="0" anchor="ctr"/>
            <a:lstStyle/>
            <a:p>
              <a:endParaRPr lang="en-US">
                <a:solidFill>
                  <a:srgbClr val="000000"/>
                </a:solidFill>
                <a:latin typeface="Poppins"/>
              </a:endParaRPr>
            </a:p>
          </p:txBody>
        </p:sp>
        <p:sp>
          <p:nvSpPr>
            <p:cNvPr id="28" name="Freeform 27">
              <a:extLst>
                <a:ext uri="{FF2B5EF4-FFF2-40B4-BE49-F238E27FC236}">
                  <a16:creationId xmlns:a16="http://schemas.microsoft.com/office/drawing/2014/main" id="{7D8096B2-E376-9E48-83FE-22A32A7ED81A}"/>
                </a:ext>
              </a:extLst>
            </p:cNvPr>
            <p:cNvSpPr/>
            <p:nvPr/>
          </p:nvSpPr>
          <p:spPr>
            <a:xfrm>
              <a:off x="3591435" y="1293817"/>
              <a:ext cx="936141" cy="587026"/>
            </a:xfrm>
            <a:custGeom>
              <a:avLst/>
              <a:gdLst>
                <a:gd name="connsiteX0" fmla="*/ 936141 w 936141"/>
                <a:gd name="connsiteY0" fmla="*/ 292100 h 587026"/>
                <a:gd name="connsiteX1" fmla="*/ 641518 w 936141"/>
                <a:gd name="connsiteY1" fmla="*/ 0 h 587026"/>
                <a:gd name="connsiteX2" fmla="*/ 294623 w 936141"/>
                <a:gd name="connsiteY2" fmla="*/ 0 h 587026"/>
                <a:gd name="connsiteX3" fmla="*/ 0 w 936141"/>
                <a:gd name="connsiteY3" fmla="*/ 292100 h 587026"/>
                <a:gd name="connsiteX4" fmla="*/ 60825 w 936141"/>
                <a:gd name="connsiteY4" fmla="*/ 470187 h 587026"/>
                <a:gd name="connsiteX5" fmla="*/ 158716 w 936141"/>
                <a:gd name="connsiteY5" fmla="*/ 470187 h 587026"/>
                <a:gd name="connsiteX6" fmla="*/ 69379 w 936141"/>
                <a:gd name="connsiteY6" fmla="*/ 292100 h 587026"/>
                <a:gd name="connsiteX7" fmla="*/ 294623 w 936141"/>
                <a:gd name="connsiteY7" fmla="*/ 68785 h 587026"/>
                <a:gd name="connsiteX8" fmla="*/ 641518 w 936141"/>
                <a:gd name="connsiteY8" fmla="*/ 68785 h 587026"/>
                <a:gd name="connsiteX9" fmla="*/ 867713 w 936141"/>
                <a:gd name="connsiteY9" fmla="*/ 293042 h 587026"/>
                <a:gd name="connsiteX10" fmla="*/ 641518 w 936141"/>
                <a:gd name="connsiteY10" fmla="*/ 517300 h 587026"/>
                <a:gd name="connsiteX11" fmla="*/ 421026 w 936141"/>
                <a:gd name="connsiteY11" fmla="*/ 517300 h 587026"/>
                <a:gd name="connsiteX12" fmla="*/ 336441 w 936141"/>
                <a:gd name="connsiteY12" fmla="*/ 587027 h 587026"/>
                <a:gd name="connsiteX13" fmla="*/ 641518 w 936141"/>
                <a:gd name="connsiteY13" fmla="*/ 587027 h 587026"/>
                <a:gd name="connsiteX14" fmla="*/ 936141 w 936141"/>
                <a:gd name="connsiteY14" fmla="*/ 292100 h 58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41" h="587026">
                  <a:moveTo>
                    <a:pt x="936141" y="292100"/>
                  </a:moveTo>
                  <a:cubicBezTo>
                    <a:pt x="936141" y="130974"/>
                    <a:pt x="804036" y="0"/>
                    <a:pt x="641518" y="0"/>
                  </a:cubicBezTo>
                  <a:lnTo>
                    <a:pt x="294623" y="0"/>
                  </a:lnTo>
                  <a:cubicBezTo>
                    <a:pt x="132105" y="0"/>
                    <a:pt x="0" y="130974"/>
                    <a:pt x="0" y="292100"/>
                  </a:cubicBezTo>
                  <a:cubicBezTo>
                    <a:pt x="0" y="359000"/>
                    <a:pt x="21859" y="420247"/>
                    <a:pt x="60825" y="470187"/>
                  </a:cubicBezTo>
                  <a:lnTo>
                    <a:pt x="158716" y="470187"/>
                  </a:lnTo>
                  <a:cubicBezTo>
                    <a:pt x="104544" y="428727"/>
                    <a:pt x="70329" y="364654"/>
                    <a:pt x="69379" y="292100"/>
                  </a:cubicBezTo>
                  <a:cubicBezTo>
                    <a:pt x="69379" y="168664"/>
                    <a:pt x="170121" y="68785"/>
                    <a:pt x="294623" y="68785"/>
                  </a:cubicBezTo>
                  <a:lnTo>
                    <a:pt x="641518" y="68785"/>
                  </a:lnTo>
                  <a:cubicBezTo>
                    <a:pt x="766971" y="68785"/>
                    <a:pt x="867713" y="168664"/>
                    <a:pt x="867713" y="293042"/>
                  </a:cubicBezTo>
                  <a:cubicBezTo>
                    <a:pt x="867713" y="417420"/>
                    <a:pt x="766971" y="517300"/>
                    <a:pt x="641518" y="517300"/>
                  </a:cubicBezTo>
                  <a:lnTo>
                    <a:pt x="421026" y="517300"/>
                  </a:lnTo>
                  <a:cubicBezTo>
                    <a:pt x="397266" y="543683"/>
                    <a:pt x="368754" y="568182"/>
                    <a:pt x="336441" y="587027"/>
                  </a:cubicBezTo>
                  <a:lnTo>
                    <a:pt x="641518" y="587027"/>
                  </a:lnTo>
                  <a:cubicBezTo>
                    <a:pt x="803086" y="585142"/>
                    <a:pt x="936141" y="453226"/>
                    <a:pt x="936141" y="292100"/>
                  </a:cubicBezTo>
                  <a:close/>
                </a:path>
              </a:pathLst>
            </a:custGeom>
            <a:solidFill>
              <a:schemeClr val="accent4"/>
            </a:solidFill>
            <a:ln w="9462" cap="flat">
              <a:noFill/>
              <a:prstDash val="solid"/>
              <a:miter/>
            </a:ln>
          </p:spPr>
          <p:txBody>
            <a:bodyPr rtlCol="0" anchor="ctr"/>
            <a:lstStyle/>
            <a:p>
              <a:endParaRPr lang="en-US">
                <a:solidFill>
                  <a:srgbClr val="000000"/>
                </a:solidFill>
                <a:latin typeface="Poppins"/>
              </a:endParaRPr>
            </a:p>
          </p:txBody>
        </p:sp>
      </p:grpSp>
      <p:sp>
        <p:nvSpPr>
          <p:cNvPr id="42" name="TextBox 41">
            <a:extLst>
              <a:ext uri="{FF2B5EF4-FFF2-40B4-BE49-F238E27FC236}">
                <a16:creationId xmlns:a16="http://schemas.microsoft.com/office/drawing/2014/main" id="{38EA4F36-D424-4796-9DB4-29AEFC493EE3}"/>
              </a:ext>
            </a:extLst>
          </p:cNvPr>
          <p:cNvSpPr txBox="1"/>
          <p:nvPr/>
        </p:nvSpPr>
        <p:spPr>
          <a:xfrm rot="16200000">
            <a:off x="463221" y="3968599"/>
            <a:ext cx="1440000" cy="153888"/>
          </a:xfrm>
          <a:prstGeom prst="rect">
            <a:avLst/>
          </a:prstGeom>
          <a:noFill/>
        </p:spPr>
        <p:txBody>
          <a:bodyPr wrap="square" lIns="0" tIns="0" rIns="0" bIns="0" rtlCol="0">
            <a:spAutoFit/>
          </a:bodyPr>
          <a:lstStyle/>
          <a:p>
            <a:pPr algn="ctr">
              <a:spcAft>
                <a:spcPts val="300"/>
              </a:spcAft>
            </a:pPr>
            <a:r>
              <a:rPr lang="en-AU" sz="1000" dirty="0" err="1">
                <a:solidFill>
                  <a:srgbClr val="000000"/>
                </a:solidFill>
                <a:ea typeface="Lato Light" charset="0"/>
                <a:cs typeface="Lato Light" charset="0"/>
              </a:rPr>
              <a:t>Condición</a:t>
            </a:r>
            <a:r>
              <a:rPr lang="en-AU" sz="1000" dirty="0">
                <a:solidFill>
                  <a:srgbClr val="000000"/>
                </a:solidFill>
                <a:ea typeface="Lato Light" charset="0"/>
                <a:cs typeface="Lato Light" charset="0"/>
              </a:rPr>
              <a:t> de </a:t>
            </a:r>
            <a:r>
              <a:rPr lang="en-AU" sz="1000" dirty="0" err="1">
                <a:solidFill>
                  <a:srgbClr val="000000"/>
                </a:solidFill>
                <a:ea typeface="Lato Light" charset="0"/>
                <a:cs typeface="Lato Light" charset="0"/>
              </a:rPr>
              <a:t>activos</a:t>
            </a:r>
            <a:endParaRPr lang="en-AU" sz="1000" dirty="0">
              <a:solidFill>
                <a:srgbClr val="000000"/>
              </a:solidFill>
              <a:latin typeface="Poppins"/>
              <a:ea typeface="Lato Light" charset="0"/>
              <a:cs typeface="Lato Light" charset="0"/>
            </a:endParaRPr>
          </a:p>
        </p:txBody>
      </p:sp>
      <p:cxnSp>
        <p:nvCxnSpPr>
          <p:cNvPr id="41" name="Straight Arrow Connector 40">
            <a:extLst>
              <a:ext uri="{FF2B5EF4-FFF2-40B4-BE49-F238E27FC236}">
                <a16:creationId xmlns:a16="http://schemas.microsoft.com/office/drawing/2014/main" id="{145F434B-C571-4EB3-9D84-382D1486F8C2}"/>
              </a:ext>
            </a:extLst>
          </p:cNvPr>
          <p:cNvCxnSpPr>
            <a:cxnSpLocks/>
          </p:cNvCxnSpPr>
          <p:nvPr/>
        </p:nvCxnSpPr>
        <p:spPr>
          <a:xfrm flipV="1">
            <a:off x="1341064" y="3206837"/>
            <a:ext cx="0" cy="1440000"/>
          </a:xfrm>
          <a:prstGeom prst="straightConnector1">
            <a:avLst/>
          </a:prstGeom>
          <a:ln w="34925">
            <a:solidFill>
              <a:schemeClr val="accent2"/>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45" name="Graphic 44">
            <a:extLst>
              <a:ext uri="{FF2B5EF4-FFF2-40B4-BE49-F238E27FC236}">
                <a16:creationId xmlns:a16="http://schemas.microsoft.com/office/drawing/2014/main" id="{DCE774CC-A848-A241-9C05-6ACF90DD2F4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80870" y="4936867"/>
            <a:ext cx="305181" cy="284607"/>
          </a:xfrm>
          <a:prstGeom prst="rect">
            <a:avLst/>
          </a:prstGeom>
        </p:spPr>
      </p:pic>
      <p:pic>
        <p:nvPicPr>
          <p:cNvPr id="46" name="Graphic 45">
            <a:extLst>
              <a:ext uri="{FF2B5EF4-FFF2-40B4-BE49-F238E27FC236}">
                <a16:creationId xmlns:a16="http://schemas.microsoft.com/office/drawing/2014/main" id="{7EB6C72E-D332-014E-98A3-2BB0CF2509C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80362" y="4875972"/>
            <a:ext cx="386339" cy="386339"/>
          </a:xfrm>
          <a:prstGeom prst="rect">
            <a:avLst/>
          </a:prstGeom>
        </p:spPr>
      </p:pic>
      <p:pic>
        <p:nvPicPr>
          <p:cNvPr id="47" name="Graphic 46">
            <a:extLst>
              <a:ext uri="{FF2B5EF4-FFF2-40B4-BE49-F238E27FC236}">
                <a16:creationId xmlns:a16="http://schemas.microsoft.com/office/drawing/2014/main" id="{720FC4C5-7980-8642-AF1D-B66880DDDEA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0791" y="4875972"/>
            <a:ext cx="386339" cy="386339"/>
          </a:xfrm>
          <a:prstGeom prst="rect">
            <a:avLst/>
          </a:prstGeom>
        </p:spPr>
      </p:pic>
      <p:pic>
        <p:nvPicPr>
          <p:cNvPr id="48" name="Graphic 47">
            <a:extLst>
              <a:ext uri="{FF2B5EF4-FFF2-40B4-BE49-F238E27FC236}">
                <a16:creationId xmlns:a16="http://schemas.microsoft.com/office/drawing/2014/main" id="{012EFF5F-12CE-F649-893C-7E3C137D1C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01037" y="4936867"/>
            <a:ext cx="290007" cy="270454"/>
          </a:xfrm>
          <a:prstGeom prst="rect">
            <a:avLst/>
          </a:prstGeom>
        </p:spPr>
      </p:pic>
      <p:sp>
        <p:nvSpPr>
          <p:cNvPr id="7" name="Rectangle 6">
            <a:extLst>
              <a:ext uri="{FF2B5EF4-FFF2-40B4-BE49-F238E27FC236}">
                <a16:creationId xmlns:a16="http://schemas.microsoft.com/office/drawing/2014/main" id="{81EEE92E-5B99-824E-B12D-5500E339CEAF}"/>
              </a:ext>
            </a:extLst>
          </p:cNvPr>
          <p:cNvSpPr/>
          <p:nvPr/>
        </p:nvSpPr>
        <p:spPr>
          <a:xfrm>
            <a:off x="1289868" y="5567116"/>
            <a:ext cx="657552" cy="246221"/>
          </a:xfrm>
          <a:prstGeom prst="rect">
            <a:avLst/>
          </a:prstGeom>
        </p:spPr>
        <p:txBody>
          <a:bodyPr wrap="none">
            <a:spAutoFit/>
          </a:bodyPr>
          <a:lstStyle/>
          <a:p>
            <a:r>
              <a:rPr lang="en-US" sz="1000" dirty="0" err="1">
                <a:solidFill>
                  <a:srgbClr val="595959"/>
                </a:solidFill>
                <a:latin typeface="Poppins"/>
                <a:cs typeface="Poppins"/>
                <a:sym typeface="Poppins"/>
                <a:rtl val="0"/>
              </a:rPr>
              <a:t>Activo</a:t>
            </a:r>
            <a:r>
              <a:rPr lang="en-US" sz="1000" dirty="0">
                <a:solidFill>
                  <a:srgbClr val="595959"/>
                </a:solidFill>
                <a:latin typeface="Poppins"/>
                <a:cs typeface="Poppins"/>
                <a:sym typeface="Poppins"/>
                <a:rtl val="0"/>
              </a:rPr>
              <a:t> 1</a:t>
            </a:r>
          </a:p>
        </p:txBody>
      </p:sp>
      <p:sp>
        <p:nvSpPr>
          <p:cNvPr id="49" name="Rectangle 48">
            <a:extLst>
              <a:ext uri="{FF2B5EF4-FFF2-40B4-BE49-F238E27FC236}">
                <a16:creationId xmlns:a16="http://schemas.microsoft.com/office/drawing/2014/main" id="{8A5FE8A4-AD66-9743-87A8-EDCBFD125968}"/>
              </a:ext>
            </a:extLst>
          </p:cNvPr>
          <p:cNvSpPr/>
          <p:nvPr/>
        </p:nvSpPr>
        <p:spPr>
          <a:xfrm>
            <a:off x="2591458" y="5567116"/>
            <a:ext cx="689612"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2</a:t>
            </a:r>
          </a:p>
        </p:txBody>
      </p:sp>
      <p:sp>
        <p:nvSpPr>
          <p:cNvPr id="50" name="Rectangle 49">
            <a:extLst>
              <a:ext uri="{FF2B5EF4-FFF2-40B4-BE49-F238E27FC236}">
                <a16:creationId xmlns:a16="http://schemas.microsoft.com/office/drawing/2014/main" id="{BCA5FDF3-C7C7-C74C-B777-81BB5BDFCA84}"/>
              </a:ext>
            </a:extLst>
          </p:cNvPr>
          <p:cNvSpPr/>
          <p:nvPr/>
        </p:nvSpPr>
        <p:spPr>
          <a:xfrm>
            <a:off x="3832429" y="5567116"/>
            <a:ext cx="691215"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3</a:t>
            </a:r>
          </a:p>
        </p:txBody>
      </p:sp>
      <p:sp>
        <p:nvSpPr>
          <p:cNvPr id="51" name="Rectangle 50">
            <a:extLst>
              <a:ext uri="{FF2B5EF4-FFF2-40B4-BE49-F238E27FC236}">
                <a16:creationId xmlns:a16="http://schemas.microsoft.com/office/drawing/2014/main" id="{CD77C7EE-AA8F-3E4F-AA71-635FFE0710E5}"/>
              </a:ext>
            </a:extLst>
          </p:cNvPr>
          <p:cNvSpPr/>
          <p:nvPr/>
        </p:nvSpPr>
        <p:spPr>
          <a:xfrm>
            <a:off x="5166706" y="5567116"/>
            <a:ext cx="696024"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4</a:t>
            </a:r>
          </a:p>
        </p:txBody>
      </p:sp>
      <p:sp>
        <p:nvSpPr>
          <p:cNvPr id="52" name="Rectangle 51">
            <a:extLst>
              <a:ext uri="{FF2B5EF4-FFF2-40B4-BE49-F238E27FC236}">
                <a16:creationId xmlns:a16="http://schemas.microsoft.com/office/drawing/2014/main" id="{582925C1-47B1-574F-B21F-57463DB308C5}"/>
              </a:ext>
            </a:extLst>
          </p:cNvPr>
          <p:cNvSpPr/>
          <p:nvPr/>
        </p:nvSpPr>
        <p:spPr>
          <a:xfrm>
            <a:off x="6379686" y="5567116"/>
            <a:ext cx="696024"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5</a:t>
            </a:r>
          </a:p>
        </p:txBody>
      </p:sp>
      <p:sp>
        <p:nvSpPr>
          <p:cNvPr id="57" name="Rectangle 56">
            <a:extLst>
              <a:ext uri="{FF2B5EF4-FFF2-40B4-BE49-F238E27FC236}">
                <a16:creationId xmlns:a16="http://schemas.microsoft.com/office/drawing/2014/main" id="{3E9C6DBB-708C-7649-9470-3745F5E813D9}"/>
              </a:ext>
            </a:extLst>
          </p:cNvPr>
          <p:cNvSpPr/>
          <p:nvPr/>
        </p:nvSpPr>
        <p:spPr>
          <a:xfrm>
            <a:off x="7760616" y="5567116"/>
            <a:ext cx="697627"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6</a:t>
            </a:r>
          </a:p>
        </p:txBody>
      </p:sp>
      <p:sp>
        <p:nvSpPr>
          <p:cNvPr id="58" name="Rectangle 57">
            <a:extLst>
              <a:ext uri="{FF2B5EF4-FFF2-40B4-BE49-F238E27FC236}">
                <a16:creationId xmlns:a16="http://schemas.microsoft.com/office/drawing/2014/main" id="{B49BE35C-6CCC-3749-9561-B4BB7B11A9A8}"/>
              </a:ext>
            </a:extLst>
          </p:cNvPr>
          <p:cNvSpPr/>
          <p:nvPr/>
        </p:nvSpPr>
        <p:spPr>
          <a:xfrm>
            <a:off x="8982926" y="5567116"/>
            <a:ext cx="686406"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7</a:t>
            </a:r>
          </a:p>
        </p:txBody>
      </p:sp>
      <p:sp>
        <p:nvSpPr>
          <p:cNvPr id="59" name="Rectangle 58">
            <a:extLst>
              <a:ext uri="{FF2B5EF4-FFF2-40B4-BE49-F238E27FC236}">
                <a16:creationId xmlns:a16="http://schemas.microsoft.com/office/drawing/2014/main" id="{71F42B92-37A9-334D-83A3-79AD16B0E498}"/>
              </a:ext>
            </a:extLst>
          </p:cNvPr>
          <p:cNvSpPr/>
          <p:nvPr/>
        </p:nvSpPr>
        <p:spPr>
          <a:xfrm>
            <a:off x="10298542" y="5567116"/>
            <a:ext cx="696024"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8</a:t>
            </a:r>
          </a:p>
        </p:txBody>
      </p:sp>
      <p:sp>
        <p:nvSpPr>
          <p:cNvPr id="40" name="Slide Number Placeholder 5">
            <a:extLst>
              <a:ext uri="{FF2B5EF4-FFF2-40B4-BE49-F238E27FC236}">
                <a16:creationId xmlns:a16="http://schemas.microsoft.com/office/drawing/2014/main" id="{1872BA07-EDF6-924E-AA7E-F7C40E1D492F}"/>
              </a:ext>
            </a:extLst>
          </p:cNvPr>
          <p:cNvSpPr>
            <a:spLocks noGrp="1"/>
          </p:cNvSpPr>
          <p:nvPr>
            <p:ph type="sldNum" sz="quarter" idx="11"/>
          </p:nvPr>
        </p:nvSpPr>
        <p:spPr>
          <a:xfrm>
            <a:off x="541200" y="6299143"/>
            <a:ext cx="253602" cy="153888"/>
          </a:xfrm>
        </p:spPr>
        <p:txBody>
          <a:bodyPr/>
          <a:lstStyle/>
          <a:p>
            <a:fld id="{00E6A5BD-C011-4A45-AA3A-201790FB7F2B}" type="slidenum">
              <a:rPr lang="en-CA">
                <a:solidFill>
                  <a:srgbClr val="000000"/>
                </a:solidFill>
                <a:latin typeface="Poppins SemiBold"/>
              </a:rPr>
              <a:pPr/>
              <a:t>11</a:t>
            </a:fld>
            <a:endParaRPr lang="en-CA" dirty="0">
              <a:solidFill>
                <a:srgbClr val="000000"/>
              </a:solidFill>
              <a:latin typeface="Poppins SemiBold"/>
            </a:endParaRPr>
          </a:p>
        </p:txBody>
      </p:sp>
      <p:grpSp>
        <p:nvGrpSpPr>
          <p:cNvPr id="11" name="Group 10">
            <a:extLst>
              <a:ext uri="{FF2B5EF4-FFF2-40B4-BE49-F238E27FC236}">
                <a16:creationId xmlns:a16="http://schemas.microsoft.com/office/drawing/2014/main" id="{5C3CA8D9-04E7-574A-96C5-6E3AF75C3885}"/>
              </a:ext>
            </a:extLst>
          </p:cNvPr>
          <p:cNvGrpSpPr/>
          <p:nvPr/>
        </p:nvGrpSpPr>
        <p:grpSpPr>
          <a:xfrm>
            <a:off x="8680006" y="1260000"/>
            <a:ext cx="2967582" cy="1927800"/>
            <a:chOff x="7491863" y="-1250262"/>
            <a:chExt cx="2967582" cy="1927800"/>
          </a:xfrm>
        </p:grpSpPr>
        <p:sp>
          <p:nvSpPr>
            <p:cNvPr id="75" name="Rectangle 74">
              <a:extLst>
                <a:ext uri="{FF2B5EF4-FFF2-40B4-BE49-F238E27FC236}">
                  <a16:creationId xmlns:a16="http://schemas.microsoft.com/office/drawing/2014/main" id="{C1539789-AC2D-F348-860E-0F7184D76445}"/>
                </a:ext>
              </a:extLst>
            </p:cNvPr>
            <p:cNvSpPr/>
            <p:nvPr/>
          </p:nvSpPr>
          <p:spPr>
            <a:xfrm>
              <a:off x="7491863" y="-768261"/>
              <a:ext cx="2966267" cy="1445799"/>
            </a:xfrm>
            <a:prstGeom prst="rect">
              <a:avLst/>
            </a:prstGeom>
            <a:solidFill>
              <a:schemeClr val="accent4">
                <a:lumMod val="20000"/>
                <a:lumOff val="80000"/>
              </a:schemeClr>
            </a:solidFill>
          </p:spPr>
          <p:txBody>
            <a:bodyPr rtlCol="0" anchor="ctr"/>
            <a:lstStyle/>
            <a:p>
              <a:pPr algn="ctr"/>
              <a:endParaRPr lang="en-US" sz="3598">
                <a:solidFill>
                  <a:srgbClr val="000000"/>
                </a:solidFill>
                <a:latin typeface="Poppins"/>
              </a:endParaRPr>
            </a:p>
          </p:txBody>
        </p:sp>
        <p:sp>
          <p:nvSpPr>
            <p:cNvPr id="80" name="!!WE">
              <a:extLst>
                <a:ext uri="{FF2B5EF4-FFF2-40B4-BE49-F238E27FC236}">
                  <a16:creationId xmlns:a16="http://schemas.microsoft.com/office/drawing/2014/main" id="{14513861-B563-4A42-8DE9-717EC3C0944D}"/>
                </a:ext>
              </a:extLst>
            </p:cNvPr>
            <p:cNvSpPr txBox="1">
              <a:spLocks/>
            </p:cNvSpPr>
            <p:nvPr/>
          </p:nvSpPr>
          <p:spPr>
            <a:xfrm>
              <a:off x="7492599" y="-1250262"/>
              <a:ext cx="2966846" cy="482153"/>
            </a:xfrm>
            <a:prstGeom prst="rect">
              <a:avLst/>
            </a:prstGeom>
            <a:solidFill>
              <a:schemeClr val="accent4"/>
            </a:solidFill>
          </p:spPr>
          <p:txBody>
            <a:bodyPr lIns="180000" rIns="180000" anchor="ct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440" dirty="0" err="1">
                  <a:solidFill>
                    <a:srgbClr val="FFFFFF"/>
                  </a:solidFill>
                  <a:latin typeface="Poppins SemiBold"/>
                </a:rPr>
                <a:t>Ejecución</a:t>
              </a:r>
              <a:r>
                <a:rPr lang="en-US" sz="1440" dirty="0">
                  <a:solidFill>
                    <a:srgbClr val="FFFFFF"/>
                  </a:solidFill>
                  <a:latin typeface="Poppins SemiBold"/>
                </a:rPr>
                <a:t> del </a:t>
              </a:r>
              <a:r>
                <a:rPr lang="en-US" sz="1440" dirty="0" err="1">
                  <a:solidFill>
                    <a:srgbClr val="FFFFFF"/>
                  </a:solidFill>
                  <a:latin typeface="Poppins SemiBold"/>
                </a:rPr>
                <a:t>Trabajo</a:t>
              </a:r>
              <a:endParaRPr lang="en-US" sz="1440" dirty="0">
                <a:solidFill>
                  <a:srgbClr val="FFFFFF"/>
                </a:solidFill>
                <a:latin typeface="Poppins SemiBold"/>
              </a:endParaRPr>
            </a:p>
          </p:txBody>
        </p:sp>
        <p:sp>
          <p:nvSpPr>
            <p:cNvPr id="83" name="TextBox 82">
              <a:extLst>
                <a:ext uri="{FF2B5EF4-FFF2-40B4-BE49-F238E27FC236}">
                  <a16:creationId xmlns:a16="http://schemas.microsoft.com/office/drawing/2014/main" id="{B46F4FB1-9E29-7349-B957-5594DB612313}"/>
                </a:ext>
              </a:extLst>
            </p:cNvPr>
            <p:cNvSpPr txBox="1"/>
            <p:nvPr/>
          </p:nvSpPr>
          <p:spPr>
            <a:xfrm>
              <a:off x="8691551" y="-519338"/>
              <a:ext cx="1683656" cy="947952"/>
            </a:xfrm>
            <a:prstGeom prst="rect">
              <a:avLst/>
            </a:prstGeom>
            <a:noFill/>
          </p:spPr>
          <p:txBody>
            <a:bodyPr wrap="square" lIns="0" tIns="0" rIns="0" bIns="0" rtlCol="0" anchor="ctr" anchorCtr="0">
              <a:spAutoFit/>
            </a:bodyPr>
            <a:lstStyle/>
            <a:p>
              <a:pPr defTabSz="1218377">
                <a:spcAft>
                  <a:spcPts val="300"/>
                </a:spcAft>
              </a:pPr>
              <a:r>
                <a:rPr lang="es-ES" sz="880" dirty="0">
                  <a:solidFill>
                    <a:srgbClr val="000000"/>
                  </a:solidFill>
                  <a:latin typeface="Poppins"/>
                  <a:ea typeface="Lato Light" charset="0"/>
                  <a:cs typeface="Arial" panose="020B0604020202020204" pitchFamily="34" charset="0"/>
                </a:rPr>
                <a:t>Gestionar la ejecución de los trabajos de mantenimiento, incluidos los trabajos de rutina y de emergencia. Realizar un seguimiento de los costos y el historial de trabajo.</a:t>
              </a:r>
              <a:endParaRPr lang="en-AU" sz="880" dirty="0">
                <a:solidFill>
                  <a:srgbClr val="000000"/>
                </a:solidFill>
                <a:latin typeface="Poppins"/>
                <a:ea typeface="Lato Light" charset="0"/>
                <a:cs typeface="Arial" panose="020B0604020202020204" pitchFamily="34" charset="0"/>
              </a:endParaRPr>
            </a:p>
          </p:txBody>
        </p:sp>
        <p:grpSp>
          <p:nvGrpSpPr>
            <p:cNvPr id="87" name="Group 86">
              <a:extLst>
                <a:ext uri="{FF2B5EF4-FFF2-40B4-BE49-F238E27FC236}">
                  <a16:creationId xmlns:a16="http://schemas.microsoft.com/office/drawing/2014/main" id="{A3348A6E-9A03-5B47-9AB0-56728328463D}"/>
                </a:ext>
              </a:extLst>
            </p:cNvPr>
            <p:cNvGrpSpPr>
              <a:grpSpLocks noChangeAspect="1"/>
            </p:cNvGrpSpPr>
            <p:nvPr/>
          </p:nvGrpSpPr>
          <p:grpSpPr>
            <a:xfrm>
              <a:off x="7653316" y="-457932"/>
              <a:ext cx="824481" cy="824481"/>
              <a:chOff x="8579269" y="-956147"/>
              <a:chExt cx="1080000" cy="1080000"/>
            </a:xfrm>
          </p:grpSpPr>
          <p:sp>
            <p:nvSpPr>
              <p:cNvPr id="88" name="Oval 87">
                <a:extLst>
                  <a:ext uri="{FF2B5EF4-FFF2-40B4-BE49-F238E27FC236}">
                    <a16:creationId xmlns:a16="http://schemas.microsoft.com/office/drawing/2014/main" id="{9CB223E7-AA93-B747-8019-D7608E1A8C5D}"/>
                  </a:ext>
                </a:extLst>
              </p:cNvPr>
              <p:cNvSpPr/>
              <p:nvPr/>
            </p:nvSpPr>
            <p:spPr>
              <a:xfrm>
                <a:off x="8579269" y="-956147"/>
                <a:ext cx="1080000" cy="10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pic>
            <p:nvPicPr>
              <p:cNvPr id="89" name="Graphic 88">
                <a:extLst>
                  <a:ext uri="{FF2B5EF4-FFF2-40B4-BE49-F238E27FC236}">
                    <a16:creationId xmlns:a16="http://schemas.microsoft.com/office/drawing/2014/main" id="{574F2572-2A15-BF46-943C-88F6DDEBD34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73499" y="-861917"/>
                <a:ext cx="891540" cy="891540"/>
              </a:xfrm>
              <a:prstGeom prst="rect">
                <a:avLst/>
              </a:prstGeom>
            </p:spPr>
          </p:pic>
        </p:grpSp>
      </p:grpSp>
      <p:grpSp>
        <p:nvGrpSpPr>
          <p:cNvPr id="9" name="Group 8">
            <a:extLst>
              <a:ext uri="{FF2B5EF4-FFF2-40B4-BE49-F238E27FC236}">
                <a16:creationId xmlns:a16="http://schemas.microsoft.com/office/drawing/2014/main" id="{0A48C5F5-B407-6E48-B314-22A987DD6E95}"/>
              </a:ext>
            </a:extLst>
          </p:cNvPr>
          <p:cNvGrpSpPr/>
          <p:nvPr/>
        </p:nvGrpSpPr>
        <p:grpSpPr>
          <a:xfrm>
            <a:off x="721588" y="1260000"/>
            <a:ext cx="2966846" cy="1927800"/>
            <a:chOff x="539612" y="-1250262"/>
            <a:chExt cx="2966846" cy="1927800"/>
          </a:xfrm>
        </p:grpSpPr>
        <p:sp>
          <p:nvSpPr>
            <p:cNvPr id="76" name="Rectangle 75">
              <a:extLst>
                <a:ext uri="{FF2B5EF4-FFF2-40B4-BE49-F238E27FC236}">
                  <a16:creationId xmlns:a16="http://schemas.microsoft.com/office/drawing/2014/main" id="{3E4019D2-1F7A-7C41-88D1-3D43D3E5056A}"/>
                </a:ext>
              </a:extLst>
            </p:cNvPr>
            <p:cNvSpPr/>
            <p:nvPr/>
          </p:nvSpPr>
          <p:spPr>
            <a:xfrm>
              <a:off x="539888" y="-768261"/>
              <a:ext cx="2966267" cy="1445799"/>
            </a:xfrm>
            <a:prstGeom prst="rect">
              <a:avLst/>
            </a:prstGeom>
            <a:solidFill>
              <a:schemeClr val="accent4">
                <a:lumMod val="20000"/>
                <a:lumOff val="80000"/>
              </a:schemeClr>
            </a:solidFill>
          </p:spPr>
          <p:txBody>
            <a:bodyPr rtlCol="0" anchor="ctr"/>
            <a:lstStyle/>
            <a:p>
              <a:pPr algn="ctr"/>
              <a:endParaRPr lang="en-US" sz="3598" dirty="0">
                <a:solidFill>
                  <a:srgbClr val="000000"/>
                </a:solidFill>
                <a:latin typeface="Poppins"/>
              </a:endParaRPr>
            </a:p>
          </p:txBody>
        </p:sp>
        <p:sp>
          <p:nvSpPr>
            <p:cNvPr id="78" name="!!ACM">
              <a:extLst>
                <a:ext uri="{FF2B5EF4-FFF2-40B4-BE49-F238E27FC236}">
                  <a16:creationId xmlns:a16="http://schemas.microsoft.com/office/drawing/2014/main" id="{80FADBAD-3AA2-9F4E-B80A-01EFDC63E491}"/>
                </a:ext>
              </a:extLst>
            </p:cNvPr>
            <p:cNvSpPr txBox="1">
              <a:spLocks/>
            </p:cNvSpPr>
            <p:nvPr/>
          </p:nvSpPr>
          <p:spPr>
            <a:xfrm>
              <a:off x="539612" y="-1250262"/>
              <a:ext cx="2966846" cy="482153"/>
            </a:xfrm>
            <a:prstGeom prst="rect">
              <a:avLst/>
            </a:prstGeom>
            <a:solidFill>
              <a:schemeClr val="accent2"/>
            </a:solidFill>
          </p:spPr>
          <p:txBody>
            <a:bodyPr lIns="180000" rIns="180000" anchor="ct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s-ES" sz="1440" dirty="0">
                  <a:solidFill>
                    <a:srgbClr val="FFFFFF"/>
                  </a:solidFill>
                  <a:latin typeface="Poppins SemiBold"/>
                </a:rPr>
                <a:t>Monitoreo de Condición de Activos</a:t>
              </a:r>
            </a:p>
          </p:txBody>
        </p:sp>
        <p:sp>
          <p:nvSpPr>
            <p:cNvPr id="81" name="TextBox 80">
              <a:extLst>
                <a:ext uri="{FF2B5EF4-FFF2-40B4-BE49-F238E27FC236}">
                  <a16:creationId xmlns:a16="http://schemas.microsoft.com/office/drawing/2014/main" id="{7A07AC26-D3CB-304A-B2F3-87120B01AF41}"/>
                </a:ext>
              </a:extLst>
            </p:cNvPr>
            <p:cNvSpPr txBox="1"/>
            <p:nvPr/>
          </p:nvSpPr>
          <p:spPr>
            <a:xfrm>
              <a:off x="1738911" y="-519337"/>
              <a:ext cx="1666997" cy="947952"/>
            </a:xfrm>
            <a:prstGeom prst="rect">
              <a:avLst/>
            </a:prstGeom>
            <a:noFill/>
          </p:spPr>
          <p:txBody>
            <a:bodyPr wrap="square" lIns="0" tIns="0" rIns="0" bIns="0" rtlCol="0" anchor="ctr" anchorCtr="0">
              <a:spAutoFit/>
            </a:bodyPr>
            <a:lstStyle/>
            <a:p>
              <a:pPr defTabSz="1218377">
                <a:spcAft>
                  <a:spcPts val="300"/>
                </a:spcAft>
              </a:pPr>
              <a:r>
                <a:rPr lang="es-ES" sz="880" dirty="0">
                  <a:solidFill>
                    <a:srgbClr val="000000"/>
                  </a:solidFill>
                  <a:latin typeface="Poppins"/>
                  <a:ea typeface="Lato Light" charset="0"/>
                  <a:cs typeface="Arial" panose="020B0604020202020204" pitchFamily="34" charset="0"/>
                </a:rPr>
                <a:t>Software y hardware para monitorear la condición de los activos en tiempo real. Alertar cuando la condición se deteriora brindando seguridad y protección de activos y fallas catastróficas.</a:t>
              </a:r>
              <a:endParaRPr lang="en-AU" sz="880" dirty="0">
                <a:solidFill>
                  <a:srgbClr val="000000"/>
                </a:solidFill>
                <a:latin typeface="Poppins"/>
                <a:ea typeface="Lato Light" charset="0"/>
                <a:cs typeface="Arial" panose="020B0604020202020204" pitchFamily="34" charset="0"/>
              </a:endParaRPr>
            </a:p>
          </p:txBody>
        </p:sp>
        <p:grpSp>
          <p:nvGrpSpPr>
            <p:cNvPr id="84" name="Group 83">
              <a:extLst>
                <a:ext uri="{FF2B5EF4-FFF2-40B4-BE49-F238E27FC236}">
                  <a16:creationId xmlns:a16="http://schemas.microsoft.com/office/drawing/2014/main" id="{5819299B-37A0-1542-9A8A-2381533412B9}"/>
                </a:ext>
              </a:extLst>
            </p:cNvPr>
            <p:cNvGrpSpPr>
              <a:grpSpLocks noChangeAspect="1"/>
            </p:cNvGrpSpPr>
            <p:nvPr/>
          </p:nvGrpSpPr>
          <p:grpSpPr>
            <a:xfrm>
              <a:off x="700676" y="-457932"/>
              <a:ext cx="824481" cy="824481"/>
              <a:chOff x="793214" y="-956147"/>
              <a:chExt cx="1080000" cy="1080000"/>
            </a:xfrm>
          </p:grpSpPr>
          <p:sp>
            <p:nvSpPr>
              <p:cNvPr id="85" name="Oval 84">
                <a:extLst>
                  <a:ext uri="{FF2B5EF4-FFF2-40B4-BE49-F238E27FC236}">
                    <a16:creationId xmlns:a16="http://schemas.microsoft.com/office/drawing/2014/main" id="{4667F552-79D6-F14C-AA4A-F09B8BED308A}"/>
                  </a:ext>
                </a:extLst>
              </p:cNvPr>
              <p:cNvSpPr/>
              <p:nvPr/>
            </p:nvSpPr>
            <p:spPr>
              <a:xfrm>
                <a:off x="793214" y="-956147"/>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Poppins"/>
                </a:endParaRPr>
              </a:p>
            </p:txBody>
          </p:sp>
          <p:pic>
            <p:nvPicPr>
              <p:cNvPr id="86" name="Graphic 85">
                <a:extLst>
                  <a:ext uri="{FF2B5EF4-FFF2-40B4-BE49-F238E27FC236}">
                    <a16:creationId xmlns:a16="http://schemas.microsoft.com/office/drawing/2014/main" id="{5A937FD4-C9E0-7744-95F4-2A951253D01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7444" y="-861917"/>
                <a:ext cx="891540" cy="891540"/>
              </a:xfrm>
              <a:prstGeom prst="rect">
                <a:avLst/>
              </a:prstGeom>
            </p:spPr>
          </p:pic>
        </p:grpSp>
      </p:grpSp>
      <p:grpSp>
        <p:nvGrpSpPr>
          <p:cNvPr id="10" name="Group 9">
            <a:extLst>
              <a:ext uri="{FF2B5EF4-FFF2-40B4-BE49-F238E27FC236}">
                <a16:creationId xmlns:a16="http://schemas.microsoft.com/office/drawing/2014/main" id="{8EE268B3-14DB-834D-A51C-C0447E81831E}"/>
              </a:ext>
            </a:extLst>
          </p:cNvPr>
          <p:cNvGrpSpPr/>
          <p:nvPr/>
        </p:nvGrpSpPr>
        <p:grpSpPr>
          <a:xfrm>
            <a:off x="4700769" y="1260000"/>
            <a:ext cx="2966903" cy="1927800"/>
            <a:chOff x="4016222" y="-1250262"/>
            <a:chExt cx="2966903" cy="1927800"/>
          </a:xfrm>
        </p:grpSpPr>
        <p:sp>
          <p:nvSpPr>
            <p:cNvPr id="77" name="Rectangle 76">
              <a:extLst>
                <a:ext uri="{FF2B5EF4-FFF2-40B4-BE49-F238E27FC236}">
                  <a16:creationId xmlns:a16="http://schemas.microsoft.com/office/drawing/2014/main" id="{F0C96F59-B300-3940-B72B-B37678473D4D}"/>
                </a:ext>
              </a:extLst>
            </p:cNvPr>
            <p:cNvSpPr/>
            <p:nvPr/>
          </p:nvSpPr>
          <p:spPr>
            <a:xfrm>
              <a:off x="4016222" y="-768920"/>
              <a:ext cx="2966267" cy="1446458"/>
            </a:xfrm>
            <a:prstGeom prst="rect">
              <a:avLst/>
            </a:prstGeom>
            <a:solidFill>
              <a:schemeClr val="accent4">
                <a:lumMod val="20000"/>
                <a:lumOff val="80000"/>
              </a:schemeClr>
            </a:solidFill>
          </p:spPr>
          <p:txBody>
            <a:bodyPr rtlCol="0" anchor="ctr"/>
            <a:lstStyle/>
            <a:p>
              <a:pPr algn="ctr"/>
              <a:endParaRPr lang="en-US" sz="3598">
                <a:solidFill>
                  <a:srgbClr val="000000"/>
                </a:solidFill>
                <a:latin typeface="Poppins"/>
              </a:endParaRPr>
            </a:p>
          </p:txBody>
        </p:sp>
        <p:sp>
          <p:nvSpPr>
            <p:cNvPr id="79" name="!!AS">
              <a:extLst>
                <a:ext uri="{FF2B5EF4-FFF2-40B4-BE49-F238E27FC236}">
                  <a16:creationId xmlns:a16="http://schemas.microsoft.com/office/drawing/2014/main" id="{86B14CE9-D190-7545-A838-562BA7E8CEE1}"/>
                </a:ext>
              </a:extLst>
            </p:cNvPr>
            <p:cNvSpPr txBox="1">
              <a:spLocks/>
            </p:cNvSpPr>
            <p:nvPr/>
          </p:nvSpPr>
          <p:spPr>
            <a:xfrm>
              <a:off x="4016279" y="-1250262"/>
              <a:ext cx="2966846" cy="482153"/>
            </a:xfrm>
            <a:prstGeom prst="rect">
              <a:avLst/>
            </a:prstGeom>
            <a:solidFill>
              <a:schemeClr val="accent1"/>
            </a:solidFill>
          </p:spPr>
          <p:txBody>
            <a:bodyPr lIns="180000" rIns="180000" anchor="ct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440" dirty="0" err="1">
                  <a:solidFill>
                    <a:srgbClr val="FFFFFF"/>
                  </a:solidFill>
                  <a:latin typeface="Poppins SemiBold"/>
                </a:rPr>
                <a:t>Estrategia</a:t>
              </a:r>
              <a:r>
                <a:rPr lang="en-US" sz="1440" dirty="0">
                  <a:solidFill>
                    <a:srgbClr val="FFFFFF"/>
                  </a:solidFill>
                  <a:latin typeface="Poppins SemiBold"/>
                </a:rPr>
                <a:t> de </a:t>
              </a:r>
              <a:r>
                <a:rPr lang="en-US" sz="1440" dirty="0" err="1">
                  <a:solidFill>
                    <a:srgbClr val="FFFFFF"/>
                  </a:solidFill>
                  <a:latin typeface="Poppins SemiBold"/>
                </a:rPr>
                <a:t>Activos</a:t>
              </a:r>
              <a:endParaRPr lang="en-US" sz="1440" dirty="0">
                <a:solidFill>
                  <a:srgbClr val="FFFFFF"/>
                </a:solidFill>
                <a:latin typeface="Poppins SemiBold"/>
              </a:endParaRPr>
            </a:p>
          </p:txBody>
        </p:sp>
        <p:sp>
          <p:nvSpPr>
            <p:cNvPr id="82" name="TextBox 81">
              <a:extLst>
                <a:ext uri="{FF2B5EF4-FFF2-40B4-BE49-F238E27FC236}">
                  <a16:creationId xmlns:a16="http://schemas.microsoft.com/office/drawing/2014/main" id="{936100C1-B863-9C45-808D-1B10CD39BBD2}"/>
                </a:ext>
              </a:extLst>
            </p:cNvPr>
            <p:cNvSpPr txBox="1"/>
            <p:nvPr/>
          </p:nvSpPr>
          <p:spPr>
            <a:xfrm>
              <a:off x="5213624" y="-654759"/>
              <a:ext cx="1671236" cy="1218795"/>
            </a:xfrm>
            <a:prstGeom prst="rect">
              <a:avLst/>
            </a:prstGeom>
            <a:noFill/>
          </p:spPr>
          <p:txBody>
            <a:bodyPr wrap="square" lIns="0" tIns="0" rIns="0" bIns="0" rtlCol="0" anchor="ctr" anchorCtr="0">
              <a:spAutoFit/>
            </a:bodyPr>
            <a:lstStyle/>
            <a:p>
              <a:pPr defTabSz="1218377">
                <a:spcAft>
                  <a:spcPts val="300"/>
                </a:spcAft>
              </a:pPr>
              <a:r>
                <a:rPr lang="es-ES" sz="880" dirty="0">
                  <a:solidFill>
                    <a:srgbClr val="000000"/>
                  </a:solidFill>
                  <a:latin typeface="Poppins"/>
                  <a:ea typeface="Lato Light" charset="0"/>
                  <a:cs typeface="Arial" panose="020B0604020202020204" pitchFamily="34" charset="0"/>
                </a:rPr>
                <a:t>Optimizar las estrategias de activos y generar datos maestros del plan de mantenimiento para cargar en CMMS. Generar planes de mantenimiento de menor costo que administren el riesgo y brinden el desempeño requerido.</a:t>
              </a:r>
              <a:endParaRPr lang="en-AU" sz="880" dirty="0">
                <a:solidFill>
                  <a:srgbClr val="000000"/>
                </a:solidFill>
                <a:latin typeface="Poppins"/>
                <a:ea typeface="Lato Light" charset="0"/>
                <a:cs typeface="Arial" panose="020B0604020202020204" pitchFamily="34" charset="0"/>
              </a:endParaRPr>
            </a:p>
          </p:txBody>
        </p:sp>
        <p:grpSp>
          <p:nvGrpSpPr>
            <p:cNvPr id="90" name="Group 89">
              <a:extLst>
                <a:ext uri="{FF2B5EF4-FFF2-40B4-BE49-F238E27FC236}">
                  <a16:creationId xmlns:a16="http://schemas.microsoft.com/office/drawing/2014/main" id="{E1FC7DE0-9E07-4944-B539-2C120B8DCDD3}"/>
                </a:ext>
              </a:extLst>
            </p:cNvPr>
            <p:cNvGrpSpPr>
              <a:grpSpLocks noChangeAspect="1"/>
            </p:cNvGrpSpPr>
            <p:nvPr/>
          </p:nvGrpSpPr>
          <p:grpSpPr>
            <a:xfrm>
              <a:off x="4175389" y="-457932"/>
              <a:ext cx="824481" cy="824481"/>
              <a:chOff x="4686630" y="-956147"/>
              <a:chExt cx="1080000" cy="1080000"/>
            </a:xfrm>
          </p:grpSpPr>
          <p:sp>
            <p:nvSpPr>
              <p:cNvPr id="91" name="Oval 90">
                <a:extLst>
                  <a:ext uri="{FF2B5EF4-FFF2-40B4-BE49-F238E27FC236}">
                    <a16:creationId xmlns:a16="http://schemas.microsoft.com/office/drawing/2014/main" id="{6A29FF4C-EF41-5148-A83A-5114B7D2B647}"/>
                  </a:ext>
                </a:extLst>
              </p:cNvPr>
              <p:cNvSpPr/>
              <p:nvPr/>
            </p:nvSpPr>
            <p:spPr>
              <a:xfrm>
                <a:off x="4686630" y="-956147"/>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solidFill>
                    <a:srgbClr val="FFFFFF"/>
                  </a:solidFill>
                  <a:latin typeface="Poppins"/>
                </a:endParaRPr>
              </a:p>
            </p:txBody>
          </p:sp>
          <p:pic>
            <p:nvPicPr>
              <p:cNvPr id="92" name="Graphic 91">
                <a:extLst>
                  <a:ext uri="{FF2B5EF4-FFF2-40B4-BE49-F238E27FC236}">
                    <a16:creationId xmlns:a16="http://schemas.microsoft.com/office/drawing/2014/main" id="{48A72EA6-293B-9949-9D24-383AC1798DA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780860" y="-861917"/>
                <a:ext cx="891540" cy="891540"/>
              </a:xfrm>
              <a:prstGeom prst="rect">
                <a:avLst/>
              </a:prstGeom>
            </p:spPr>
          </p:pic>
        </p:grpSp>
      </p:grpSp>
      <p:sp>
        <p:nvSpPr>
          <p:cNvPr id="60" name="Footer Placeholder 3">
            <a:extLst>
              <a:ext uri="{FF2B5EF4-FFF2-40B4-BE49-F238E27FC236}">
                <a16:creationId xmlns:a16="http://schemas.microsoft.com/office/drawing/2014/main" id="{244407ED-75F5-40E5-BAF2-0318FF647A1A}"/>
              </a:ext>
            </a:extLst>
          </p:cNvPr>
          <p:cNvSpPr>
            <a:spLocks noGrp="1"/>
          </p:cNvSpPr>
          <p:nvPr>
            <p:ph type="ftr" sz="quarter" idx="12"/>
          </p:nvPr>
        </p:nvSpPr>
        <p:spPr>
          <a:xfrm>
            <a:off x="898952" y="6299143"/>
            <a:ext cx="7772400" cy="153888"/>
          </a:xfrm>
        </p:spPr>
        <p:txBody>
          <a:bodyPr/>
          <a:lstStyle/>
          <a:p>
            <a:pPr>
              <a:defRPr/>
            </a:pPr>
            <a:r>
              <a:rPr lang="en-US" spc="-10" dirty="0">
                <a:solidFill>
                  <a:srgbClr val="939393"/>
                </a:solidFill>
                <a:latin typeface="Poppins"/>
              </a:rPr>
              <a:t>Copyright 2022 Baker Hughes Company. All rights reserved.</a:t>
            </a:r>
          </a:p>
        </p:txBody>
      </p:sp>
      <p:sp>
        <p:nvSpPr>
          <p:cNvPr id="61" name="Rectangle 60">
            <a:extLst>
              <a:ext uri="{FF2B5EF4-FFF2-40B4-BE49-F238E27FC236}">
                <a16:creationId xmlns:a16="http://schemas.microsoft.com/office/drawing/2014/main" id="{E1336FCB-90BC-4073-A4F4-20F86E2F5277}"/>
              </a:ext>
            </a:extLst>
          </p:cNvPr>
          <p:cNvSpPr/>
          <p:nvPr/>
        </p:nvSpPr>
        <p:spPr>
          <a:xfrm>
            <a:off x="813" y="2200"/>
            <a:ext cx="12189600" cy="5940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sp>
        <p:nvSpPr>
          <p:cNvPr id="62" name="Oval 61">
            <a:extLst>
              <a:ext uri="{FF2B5EF4-FFF2-40B4-BE49-F238E27FC236}">
                <a16:creationId xmlns:a16="http://schemas.microsoft.com/office/drawing/2014/main" id="{09036146-0DB2-4DC9-978E-271D52851F68}"/>
              </a:ext>
            </a:extLst>
          </p:cNvPr>
          <p:cNvSpPr/>
          <p:nvPr/>
        </p:nvSpPr>
        <p:spPr>
          <a:xfrm>
            <a:off x="2370160" y="156986"/>
            <a:ext cx="7133992" cy="6797416"/>
          </a:xfrm>
          <a:prstGeom prst="ellipse">
            <a:avLst/>
          </a:prstGeom>
          <a:gradFill flip="none" rotWithShape="1">
            <a:gsLst>
              <a:gs pos="2500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pic>
        <p:nvPicPr>
          <p:cNvPr id="65" name="Picture 64">
            <a:extLst>
              <a:ext uri="{FF2B5EF4-FFF2-40B4-BE49-F238E27FC236}">
                <a16:creationId xmlns:a16="http://schemas.microsoft.com/office/drawing/2014/main" id="{9A0AD87F-A07E-4A71-B7EA-47D422485376}"/>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4453090" y="2256586"/>
            <a:ext cx="3459480" cy="2458720"/>
          </a:xfrm>
          <a:prstGeom prst="rect">
            <a:avLst/>
          </a:prstGeom>
        </p:spPr>
      </p:pic>
      <p:sp>
        <p:nvSpPr>
          <p:cNvPr id="66" name="TextBox 65">
            <a:extLst>
              <a:ext uri="{FF2B5EF4-FFF2-40B4-BE49-F238E27FC236}">
                <a16:creationId xmlns:a16="http://schemas.microsoft.com/office/drawing/2014/main" id="{20952FD9-19F4-409B-AA46-B4F6B7E2CC29}"/>
              </a:ext>
            </a:extLst>
          </p:cNvPr>
          <p:cNvSpPr txBox="1">
            <a:spLocks noChangeAspect="1"/>
          </p:cNvSpPr>
          <p:nvPr/>
        </p:nvSpPr>
        <p:spPr>
          <a:xfrm>
            <a:off x="5477499" y="2768893"/>
            <a:ext cx="1592043" cy="307777"/>
          </a:xfrm>
          <a:prstGeom prst="rect">
            <a:avLst/>
          </a:prstGeom>
          <a:noFill/>
        </p:spPr>
        <p:txBody>
          <a:bodyPr wrap="square" lIns="0" tIns="0" rIns="0" bIns="0" rtlCol="0">
            <a:spAutoFit/>
          </a:bodyPr>
          <a:lstStyle/>
          <a:p>
            <a:pPr algn="ctr"/>
            <a:r>
              <a:rPr lang="en-US" sz="2000" dirty="0" err="1">
                <a:solidFill>
                  <a:srgbClr val="000000"/>
                </a:solidFill>
                <a:latin typeface="Poppins SemiBold"/>
              </a:rPr>
              <a:t>Riesgo</a:t>
            </a:r>
            <a:r>
              <a:rPr lang="en-US" sz="2000" dirty="0">
                <a:solidFill>
                  <a:srgbClr val="000000"/>
                </a:solidFill>
                <a:latin typeface="Poppins SemiBold"/>
              </a:rPr>
              <a:t> &amp; $’s</a:t>
            </a:r>
          </a:p>
        </p:txBody>
      </p:sp>
      <p:sp>
        <p:nvSpPr>
          <p:cNvPr id="67" name="Freeform 49">
            <a:extLst>
              <a:ext uri="{FF2B5EF4-FFF2-40B4-BE49-F238E27FC236}">
                <a16:creationId xmlns:a16="http://schemas.microsoft.com/office/drawing/2014/main" id="{B64DC539-B94C-49E3-8771-45C8982FF69C}"/>
              </a:ext>
            </a:extLst>
          </p:cNvPr>
          <p:cNvSpPr>
            <a:spLocks noChangeAspect="1"/>
          </p:cNvSpPr>
          <p:nvPr/>
        </p:nvSpPr>
        <p:spPr>
          <a:xfrm>
            <a:off x="5532580" y="3197501"/>
            <a:ext cx="1569391" cy="1019697"/>
          </a:xfrm>
          <a:custGeom>
            <a:avLst/>
            <a:gdLst>
              <a:gd name="connsiteX0" fmla="*/ -582 w 1024359"/>
              <a:gd name="connsiteY0" fmla="*/ -301 h 659580"/>
              <a:gd name="connsiteX1" fmla="*/ -582 w 1024359"/>
              <a:gd name="connsiteY1" fmla="*/ 659280 h 659580"/>
              <a:gd name="connsiteX2" fmla="*/ 255508 w 1024359"/>
              <a:gd name="connsiteY2" fmla="*/ -301 h 659580"/>
              <a:gd name="connsiteX3" fmla="*/ 255508 w 1024359"/>
              <a:gd name="connsiteY3" fmla="*/ 659280 h 659580"/>
              <a:gd name="connsiteX4" fmla="*/ 511598 w 1024359"/>
              <a:gd name="connsiteY4" fmla="*/ -301 h 659580"/>
              <a:gd name="connsiteX5" fmla="*/ 511598 w 1024359"/>
              <a:gd name="connsiteY5" fmla="*/ 659280 h 659580"/>
              <a:gd name="connsiteX6" fmla="*/ 767688 w 1024359"/>
              <a:gd name="connsiteY6" fmla="*/ -301 h 659580"/>
              <a:gd name="connsiteX7" fmla="*/ 767688 w 1024359"/>
              <a:gd name="connsiteY7" fmla="*/ 659280 h 659580"/>
              <a:gd name="connsiteX8" fmla="*/ 1023778 w 1024359"/>
              <a:gd name="connsiteY8" fmla="*/ -301 h 659580"/>
              <a:gd name="connsiteX9" fmla="*/ 1023778 w 1024359"/>
              <a:gd name="connsiteY9" fmla="*/ 659280 h 65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4359" h="659580">
                <a:moveTo>
                  <a:pt x="-582" y="-301"/>
                </a:moveTo>
                <a:lnTo>
                  <a:pt x="-582" y="659280"/>
                </a:lnTo>
                <a:moveTo>
                  <a:pt x="255508" y="-301"/>
                </a:moveTo>
                <a:lnTo>
                  <a:pt x="255508" y="659280"/>
                </a:lnTo>
                <a:moveTo>
                  <a:pt x="511598" y="-301"/>
                </a:moveTo>
                <a:lnTo>
                  <a:pt x="511598" y="659280"/>
                </a:lnTo>
                <a:moveTo>
                  <a:pt x="767688" y="-301"/>
                </a:moveTo>
                <a:lnTo>
                  <a:pt x="767688" y="659280"/>
                </a:lnTo>
                <a:moveTo>
                  <a:pt x="1023778" y="-301"/>
                </a:moveTo>
                <a:lnTo>
                  <a:pt x="1023778" y="659280"/>
                </a:lnTo>
              </a:path>
            </a:pathLst>
          </a:custGeom>
          <a:noFill/>
          <a:ln w="7099" cap="flat">
            <a:solidFill>
              <a:srgbClr val="D9D9D9"/>
            </a:solidFill>
            <a:prstDash val="solid"/>
            <a:round/>
          </a:ln>
        </p:spPr>
        <p:txBody>
          <a:bodyPr rtlCol="0" anchor="ctr"/>
          <a:lstStyle/>
          <a:p>
            <a:endParaRPr lang="en-US">
              <a:solidFill>
                <a:srgbClr val="000000"/>
              </a:solidFill>
              <a:latin typeface="Poppins"/>
            </a:endParaRPr>
          </a:p>
        </p:txBody>
      </p:sp>
      <p:sp>
        <p:nvSpPr>
          <p:cNvPr id="68" name="TextBox 67">
            <a:extLst>
              <a:ext uri="{FF2B5EF4-FFF2-40B4-BE49-F238E27FC236}">
                <a16:creationId xmlns:a16="http://schemas.microsoft.com/office/drawing/2014/main" id="{A90FE89B-76A8-4A26-8E89-8B759B39C328}"/>
              </a:ext>
            </a:extLst>
          </p:cNvPr>
          <p:cNvSpPr txBox="1">
            <a:spLocks noChangeAspect="1"/>
          </p:cNvSpPr>
          <p:nvPr/>
        </p:nvSpPr>
        <p:spPr>
          <a:xfrm>
            <a:off x="5109570" y="4048748"/>
            <a:ext cx="441228" cy="123111"/>
          </a:xfrm>
          <a:prstGeom prst="rect">
            <a:avLst/>
          </a:prstGeom>
          <a:noFill/>
        </p:spPr>
        <p:txBody>
          <a:bodyPr wrap="square" lIns="0" tIns="0" rIns="0" bIns="0" rtlCol="0">
            <a:spAutoFit/>
          </a:bodyPr>
          <a:lstStyle/>
          <a:p>
            <a:r>
              <a:rPr lang="en-US" sz="800" dirty="0" err="1">
                <a:solidFill>
                  <a:srgbClr val="595959"/>
                </a:solidFill>
                <a:cs typeface="Poppins"/>
                <a:sym typeface="Poppins"/>
                <a:rtl val="0"/>
              </a:rPr>
              <a:t>Activo</a:t>
            </a:r>
            <a:r>
              <a:rPr lang="en-US" sz="800" dirty="0">
                <a:solidFill>
                  <a:srgbClr val="595959"/>
                </a:solidFill>
                <a:cs typeface="Poppins"/>
                <a:sym typeface="Poppins"/>
                <a:rtl val="0"/>
              </a:rPr>
              <a:t> </a:t>
            </a:r>
            <a:r>
              <a:rPr lang="en-US" sz="800" dirty="0">
                <a:solidFill>
                  <a:srgbClr val="595959"/>
                </a:solidFill>
                <a:latin typeface="Poppins"/>
                <a:cs typeface="Poppins"/>
                <a:sym typeface="Poppins"/>
                <a:rtl val="0"/>
              </a:rPr>
              <a:t>1</a:t>
            </a:r>
          </a:p>
        </p:txBody>
      </p:sp>
      <p:sp>
        <p:nvSpPr>
          <p:cNvPr id="69" name="TextBox 68">
            <a:extLst>
              <a:ext uri="{FF2B5EF4-FFF2-40B4-BE49-F238E27FC236}">
                <a16:creationId xmlns:a16="http://schemas.microsoft.com/office/drawing/2014/main" id="{3BDD473B-CD86-497D-B277-B083079211AB}"/>
              </a:ext>
            </a:extLst>
          </p:cNvPr>
          <p:cNvSpPr txBox="1">
            <a:spLocks noChangeAspect="1"/>
          </p:cNvSpPr>
          <p:nvPr/>
        </p:nvSpPr>
        <p:spPr>
          <a:xfrm>
            <a:off x="5109571" y="3842557"/>
            <a:ext cx="522463" cy="123111"/>
          </a:xfrm>
          <a:prstGeom prst="rect">
            <a:avLst/>
          </a:prstGeom>
          <a:noFill/>
        </p:spPr>
        <p:txBody>
          <a:bodyPr wrap="square" lIns="0" tIns="0" rIns="0" bIns="0" rtlCol="0">
            <a:spAutoFit/>
          </a:bodyPr>
          <a:lstStyle/>
          <a:p>
            <a:r>
              <a:rPr lang="en-US" sz="800" dirty="0" err="1">
                <a:solidFill>
                  <a:srgbClr val="595959"/>
                </a:solidFill>
                <a:cs typeface="Poppins"/>
                <a:sym typeface="Poppins"/>
                <a:rtl val="0"/>
              </a:rPr>
              <a:t>Activo</a:t>
            </a:r>
            <a:r>
              <a:rPr lang="en-US" sz="800" dirty="0">
                <a:solidFill>
                  <a:srgbClr val="595959"/>
                </a:solidFill>
                <a:cs typeface="Poppins"/>
                <a:sym typeface="Poppins"/>
                <a:rtl val="0"/>
              </a:rPr>
              <a:t> </a:t>
            </a:r>
            <a:r>
              <a:rPr lang="en-US" sz="800" dirty="0">
                <a:solidFill>
                  <a:srgbClr val="595959"/>
                </a:solidFill>
                <a:latin typeface="Poppins"/>
                <a:cs typeface="Poppins"/>
                <a:sym typeface="Poppins"/>
                <a:rtl val="0"/>
              </a:rPr>
              <a:t>3</a:t>
            </a:r>
          </a:p>
        </p:txBody>
      </p:sp>
      <p:sp>
        <p:nvSpPr>
          <p:cNvPr id="70" name="TextBox 69">
            <a:extLst>
              <a:ext uri="{FF2B5EF4-FFF2-40B4-BE49-F238E27FC236}">
                <a16:creationId xmlns:a16="http://schemas.microsoft.com/office/drawing/2014/main" id="{F75C4618-6074-4FB5-8812-6EC7F65D159E}"/>
              </a:ext>
            </a:extLst>
          </p:cNvPr>
          <p:cNvSpPr txBox="1">
            <a:spLocks noChangeAspect="1"/>
          </p:cNvSpPr>
          <p:nvPr/>
        </p:nvSpPr>
        <p:spPr>
          <a:xfrm>
            <a:off x="5109570" y="3640621"/>
            <a:ext cx="522284" cy="123111"/>
          </a:xfrm>
          <a:prstGeom prst="rect">
            <a:avLst/>
          </a:prstGeom>
          <a:noFill/>
        </p:spPr>
        <p:txBody>
          <a:bodyPr wrap="square" lIns="0" tIns="0" rIns="0" bIns="0" rtlCol="0">
            <a:spAutoFit/>
          </a:bodyPr>
          <a:lstStyle/>
          <a:p>
            <a:r>
              <a:rPr lang="en-US" sz="800" dirty="0" err="1">
                <a:solidFill>
                  <a:srgbClr val="595959"/>
                </a:solidFill>
                <a:cs typeface="Poppins"/>
                <a:sym typeface="Poppins"/>
                <a:rtl val="0"/>
              </a:rPr>
              <a:t>Activo</a:t>
            </a:r>
            <a:r>
              <a:rPr lang="en-US" sz="800" dirty="0">
                <a:solidFill>
                  <a:srgbClr val="595959"/>
                </a:solidFill>
                <a:cs typeface="Poppins"/>
                <a:sym typeface="Poppins"/>
                <a:rtl val="0"/>
              </a:rPr>
              <a:t> </a:t>
            </a:r>
            <a:r>
              <a:rPr lang="en-US" sz="800" dirty="0">
                <a:solidFill>
                  <a:srgbClr val="595959"/>
                </a:solidFill>
                <a:latin typeface="Poppins"/>
                <a:cs typeface="Poppins"/>
                <a:sym typeface="Poppins"/>
                <a:rtl val="0"/>
              </a:rPr>
              <a:t>5</a:t>
            </a:r>
          </a:p>
        </p:txBody>
      </p:sp>
      <p:sp>
        <p:nvSpPr>
          <p:cNvPr id="71" name="TextBox 70">
            <a:extLst>
              <a:ext uri="{FF2B5EF4-FFF2-40B4-BE49-F238E27FC236}">
                <a16:creationId xmlns:a16="http://schemas.microsoft.com/office/drawing/2014/main" id="{AEA6FF89-54B2-4C37-829A-30CA53A85779}"/>
              </a:ext>
            </a:extLst>
          </p:cNvPr>
          <p:cNvSpPr txBox="1">
            <a:spLocks noChangeAspect="1"/>
          </p:cNvSpPr>
          <p:nvPr/>
        </p:nvSpPr>
        <p:spPr>
          <a:xfrm>
            <a:off x="5109571" y="3435904"/>
            <a:ext cx="522463" cy="123111"/>
          </a:xfrm>
          <a:prstGeom prst="rect">
            <a:avLst/>
          </a:prstGeom>
          <a:noFill/>
        </p:spPr>
        <p:txBody>
          <a:bodyPr wrap="square" lIns="0" tIns="0" rIns="0" bIns="0" rtlCol="0">
            <a:spAutoFit/>
          </a:bodyPr>
          <a:lstStyle/>
          <a:p>
            <a:r>
              <a:rPr lang="en-US" sz="800" dirty="0" err="1">
                <a:solidFill>
                  <a:srgbClr val="595959"/>
                </a:solidFill>
                <a:cs typeface="Poppins"/>
                <a:sym typeface="Poppins"/>
                <a:rtl val="0"/>
              </a:rPr>
              <a:t>Activo</a:t>
            </a:r>
            <a:r>
              <a:rPr lang="en-US" sz="800" dirty="0">
                <a:solidFill>
                  <a:srgbClr val="595959"/>
                </a:solidFill>
                <a:cs typeface="Poppins"/>
                <a:sym typeface="Poppins"/>
                <a:rtl val="0"/>
              </a:rPr>
              <a:t> </a:t>
            </a:r>
            <a:r>
              <a:rPr lang="en-US" sz="800" dirty="0">
                <a:solidFill>
                  <a:srgbClr val="595959"/>
                </a:solidFill>
                <a:latin typeface="Poppins"/>
                <a:cs typeface="Poppins"/>
                <a:sym typeface="Poppins"/>
                <a:rtl val="0"/>
              </a:rPr>
              <a:t>4</a:t>
            </a:r>
          </a:p>
        </p:txBody>
      </p:sp>
      <p:sp>
        <p:nvSpPr>
          <p:cNvPr id="72" name="TextBox 71">
            <a:extLst>
              <a:ext uri="{FF2B5EF4-FFF2-40B4-BE49-F238E27FC236}">
                <a16:creationId xmlns:a16="http://schemas.microsoft.com/office/drawing/2014/main" id="{63A77B47-3E2F-4D8F-B329-A6E9B1E83A54}"/>
              </a:ext>
            </a:extLst>
          </p:cNvPr>
          <p:cNvSpPr txBox="1">
            <a:spLocks noChangeAspect="1"/>
          </p:cNvSpPr>
          <p:nvPr/>
        </p:nvSpPr>
        <p:spPr>
          <a:xfrm>
            <a:off x="5109570" y="3237291"/>
            <a:ext cx="488764" cy="123111"/>
          </a:xfrm>
          <a:prstGeom prst="rect">
            <a:avLst/>
          </a:prstGeom>
          <a:noFill/>
        </p:spPr>
        <p:txBody>
          <a:bodyPr wrap="square" lIns="0" tIns="0" rIns="0" bIns="0" rtlCol="0">
            <a:spAutoFit/>
          </a:bodyPr>
          <a:lstStyle/>
          <a:p>
            <a:r>
              <a:rPr lang="en-US" sz="800" dirty="0" err="1">
                <a:solidFill>
                  <a:srgbClr val="595959"/>
                </a:solidFill>
                <a:latin typeface="Poppins"/>
                <a:cs typeface="Poppins"/>
                <a:sym typeface="Poppins"/>
                <a:rtl val="0"/>
              </a:rPr>
              <a:t>Activo</a:t>
            </a:r>
            <a:r>
              <a:rPr lang="en-US" sz="800" dirty="0">
                <a:solidFill>
                  <a:srgbClr val="595959"/>
                </a:solidFill>
                <a:latin typeface="Poppins"/>
                <a:cs typeface="Poppins"/>
                <a:sym typeface="Poppins"/>
                <a:rtl val="0"/>
              </a:rPr>
              <a:t> 2</a:t>
            </a:r>
          </a:p>
        </p:txBody>
      </p:sp>
      <p:grpSp>
        <p:nvGrpSpPr>
          <p:cNvPr id="73" name="!!Group 59">
            <a:extLst>
              <a:ext uri="{FF2B5EF4-FFF2-40B4-BE49-F238E27FC236}">
                <a16:creationId xmlns:a16="http://schemas.microsoft.com/office/drawing/2014/main" id="{A861D49B-1011-4379-9768-81B733EBC626}"/>
              </a:ext>
            </a:extLst>
          </p:cNvPr>
          <p:cNvGrpSpPr>
            <a:grpSpLocks noChangeAspect="1"/>
          </p:cNvGrpSpPr>
          <p:nvPr/>
        </p:nvGrpSpPr>
        <p:grpSpPr>
          <a:xfrm>
            <a:off x="4166827" y="3250717"/>
            <a:ext cx="2747309" cy="100800"/>
            <a:chOff x="2854257" y="3806453"/>
            <a:chExt cx="1797701" cy="65958"/>
          </a:xfrm>
        </p:grpSpPr>
        <p:sp>
          <p:nvSpPr>
            <p:cNvPr id="74" name="Freeform 60">
              <a:extLst>
                <a:ext uri="{FF2B5EF4-FFF2-40B4-BE49-F238E27FC236}">
                  <a16:creationId xmlns:a16="http://schemas.microsoft.com/office/drawing/2014/main" id="{AE62A314-DA14-4F52-B208-AF9DD43F9593}"/>
                </a:ext>
              </a:extLst>
            </p:cNvPr>
            <p:cNvSpPr/>
            <p:nvPr/>
          </p:nvSpPr>
          <p:spPr>
            <a:xfrm>
              <a:off x="3750902" y="3806453"/>
              <a:ext cx="901056" cy="65958"/>
            </a:xfrm>
            <a:custGeom>
              <a:avLst/>
              <a:gdLst>
                <a:gd name="connsiteX0" fmla="*/ -582 w 901056"/>
                <a:gd name="connsiteY0" fmla="*/ -301 h 65958"/>
                <a:gd name="connsiteX1" fmla="*/ 900475 w 901056"/>
                <a:gd name="connsiteY1" fmla="*/ -301 h 65958"/>
                <a:gd name="connsiteX2" fmla="*/ 900475 w 901056"/>
                <a:gd name="connsiteY2" fmla="*/ 65657 h 65958"/>
                <a:gd name="connsiteX3" fmla="*/ -582 w 901056"/>
                <a:gd name="connsiteY3" fmla="*/ 65657 h 65958"/>
              </a:gdLst>
              <a:ahLst/>
              <a:cxnLst>
                <a:cxn ang="0">
                  <a:pos x="connsiteX0" y="connsiteY0"/>
                </a:cxn>
                <a:cxn ang="0">
                  <a:pos x="connsiteX1" y="connsiteY1"/>
                </a:cxn>
                <a:cxn ang="0">
                  <a:pos x="connsiteX2" y="connsiteY2"/>
                </a:cxn>
                <a:cxn ang="0">
                  <a:pos x="connsiteX3" y="connsiteY3"/>
                </a:cxn>
              </a:cxnLst>
              <a:rect l="l" t="t" r="r" b="b"/>
              <a:pathLst>
                <a:path w="901056" h="65958">
                  <a:moveTo>
                    <a:pt x="-582" y="-301"/>
                  </a:moveTo>
                  <a:lnTo>
                    <a:pt x="900475" y="-301"/>
                  </a:lnTo>
                  <a:lnTo>
                    <a:pt x="900475" y="65657"/>
                  </a:lnTo>
                  <a:lnTo>
                    <a:pt x="-582" y="65657"/>
                  </a:lnTo>
                  <a:close/>
                </a:path>
              </a:pathLst>
            </a:custGeom>
            <a:solidFill>
              <a:srgbClr val="DB8220"/>
            </a:solidFill>
            <a:ln w="9465" cap="flat">
              <a:noFill/>
              <a:prstDash val="solid"/>
              <a:miter/>
            </a:ln>
          </p:spPr>
          <p:txBody>
            <a:bodyPr rtlCol="0" anchor="ctr"/>
            <a:lstStyle/>
            <a:p>
              <a:endParaRPr lang="en-US">
                <a:solidFill>
                  <a:srgbClr val="000000"/>
                </a:solidFill>
                <a:latin typeface="Poppins"/>
              </a:endParaRPr>
            </a:p>
          </p:txBody>
        </p:sp>
        <p:sp>
          <p:nvSpPr>
            <p:cNvPr id="93" name="Freeform 61">
              <a:extLst>
                <a:ext uri="{FF2B5EF4-FFF2-40B4-BE49-F238E27FC236}">
                  <a16:creationId xmlns:a16="http://schemas.microsoft.com/office/drawing/2014/main" id="{39B71638-10FA-44C9-AA78-F8263B289822}"/>
                </a:ext>
              </a:extLst>
            </p:cNvPr>
            <p:cNvSpPr/>
            <p:nvPr/>
          </p:nvSpPr>
          <p:spPr>
            <a:xfrm>
              <a:off x="2854257" y="3806453"/>
              <a:ext cx="901056" cy="65958"/>
            </a:xfrm>
            <a:custGeom>
              <a:avLst/>
              <a:gdLst>
                <a:gd name="connsiteX0" fmla="*/ -582 w 901056"/>
                <a:gd name="connsiteY0" fmla="*/ -301 h 65958"/>
                <a:gd name="connsiteX1" fmla="*/ 900475 w 901056"/>
                <a:gd name="connsiteY1" fmla="*/ -301 h 65958"/>
                <a:gd name="connsiteX2" fmla="*/ 900475 w 901056"/>
                <a:gd name="connsiteY2" fmla="*/ 65657 h 65958"/>
                <a:gd name="connsiteX3" fmla="*/ -582 w 901056"/>
                <a:gd name="connsiteY3" fmla="*/ 65657 h 65958"/>
              </a:gdLst>
              <a:ahLst/>
              <a:cxnLst>
                <a:cxn ang="0">
                  <a:pos x="connsiteX0" y="connsiteY0"/>
                </a:cxn>
                <a:cxn ang="0">
                  <a:pos x="connsiteX1" y="connsiteY1"/>
                </a:cxn>
                <a:cxn ang="0">
                  <a:pos x="connsiteX2" y="connsiteY2"/>
                </a:cxn>
                <a:cxn ang="0">
                  <a:pos x="connsiteX3" y="connsiteY3"/>
                </a:cxn>
              </a:cxnLst>
              <a:rect l="l" t="t" r="r" b="b"/>
              <a:pathLst>
                <a:path w="901056" h="65958">
                  <a:moveTo>
                    <a:pt x="-582" y="-301"/>
                  </a:moveTo>
                  <a:lnTo>
                    <a:pt x="900475" y="-301"/>
                  </a:lnTo>
                  <a:lnTo>
                    <a:pt x="90047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grpSp>
      <p:grpSp>
        <p:nvGrpSpPr>
          <p:cNvPr id="94" name="!!Group 62">
            <a:extLst>
              <a:ext uri="{FF2B5EF4-FFF2-40B4-BE49-F238E27FC236}">
                <a16:creationId xmlns:a16="http://schemas.microsoft.com/office/drawing/2014/main" id="{9E63C094-53CD-48B7-9595-8D19EB519C8D}"/>
              </a:ext>
            </a:extLst>
          </p:cNvPr>
          <p:cNvGrpSpPr>
            <a:grpSpLocks noChangeAspect="1"/>
          </p:cNvGrpSpPr>
          <p:nvPr/>
        </p:nvGrpSpPr>
        <p:grpSpPr>
          <a:xfrm>
            <a:off x="4932541" y="3858312"/>
            <a:ext cx="1199857" cy="100800"/>
            <a:chOff x="3354654" y="4202202"/>
            <a:chExt cx="785125" cy="65958"/>
          </a:xfrm>
        </p:grpSpPr>
        <p:sp>
          <p:nvSpPr>
            <p:cNvPr id="95" name="Freeform 63">
              <a:extLst>
                <a:ext uri="{FF2B5EF4-FFF2-40B4-BE49-F238E27FC236}">
                  <a16:creationId xmlns:a16="http://schemas.microsoft.com/office/drawing/2014/main" id="{03625D44-38B2-4A2B-A1CB-5BE386E23A5D}"/>
                </a:ext>
              </a:extLst>
            </p:cNvPr>
            <p:cNvSpPr/>
            <p:nvPr/>
          </p:nvSpPr>
          <p:spPr>
            <a:xfrm>
              <a:off x="3750902" y="4202202"/>
              <a:ext cx="388877" cy="65958"/>
            </a:xfrm>
            <a:custGeom>
              <a:avLst/>
              <a:gdLst>
                <a:gd name="connsiteX0" fmla="*/ -582 w 388877"/>
                <a:gd name="connsiteY0" fmla="*/ -301 h 65958"/>
                <a:gd name="connsiteX1" fmla="*/ 388295 w 388877"/>
                <a:gd name="connsiteY1" fmla="*/ -301 h 65958"/>
                <a:gd name="connsiteX2" fmla="*/ 388295 w 388877"/>
                <a:gd name="connsiteY2" fmla="*/ 65657 h 65958"/>
                <a:gd name="connsiteX3" fmla="*/ -582 w 38887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388877" h="65958">
                  <a:moveTo>
                    <a:pt x="-582" y="-301"/>
                  </a:moveTo>
                  <a:lnTo>
                    <a:pt x="388295" y="-301"/>
                  </a:lnTo>
                  <a:lnTo>
                    <a:pt x="388295" y="65657"/>
                  </a:lnTo>
                  <a:lnTo>
                    <a:pt x="-582" y="65657"/>
                  </a:lnTo>
                  <a:close/>
                </a:path>
              </a:pathLst>
            </a:custGeom>
            <a:solidFill>
              <a:srgbClr val="05322B"/>
            </a:solidFill>
            <a:ln w="9465" cap="flat">
              <a:noFill/>
              <a:prstDash val="solid"/>
              <a:miter/>
            </a:ln>
          </p:spPr>
          <p:txBody>
            <a:bodyPr rtlCol="0" anchor="ctr"/>
            <a:lstStyle/>
            <a:p>
              <a:endParaRPr lang="en-US">
                <a:solidFill>
                  <a:srgbClr val="000000"/>
                </a:solidFill>
                <a:latin typeface="Poppins"/>
              </a:endParaRPr>
            </a:p>
          </p:txBody>
        </p:sp>
        <p:sp>
          <p:nvSpPr>
            <p:cNvPr id="96" name="Freeform 64">
              <a:extLst>
                <a:ext uri="{FF2B5EF4-FFF2-40B4-BE49-F238E27FC236}">
                  <a16:creationId xmlns:a16="http://schemas.microsoft.com/office/drawing/2014/main" id="{8FE3950B-2A71-4440-B324-16A1FDAC2555}"/>
                </a:ext>
              </a:extLst>
            </p:cNvPr>
            <p:cNvSpPr/>
            <p:nvPr/>
          </p:nvSpPr>
          <p:spPr>
            <a:xfrm>
              <a:off x="3354654" y="4202202"/>
              <a:ext cx="388877" cy="65958"/>
            </a:xfrm>
            <a:custGeom>
              <a:avLst/>
              <a:gdLst>
                <a:gd name="connsiteX0" fmla="*/ -582 w 388877"/>
                <a:gd name="connsiteY0" fmla="*/ -301 h 65958"/>
                <a:gd name="connsiteX1" fmla="*/ 388295 w 388877"/>
                <a:gd name="connsiteY1" fmla="*/ -301 h 65958"/>
                <a:gd name="connsiteX2" fmla="*/ 388295 w 388877"/>
                <a:gd name="connsiteY2" fmla="*/ 65657 h 65958"/>
                <a:gd name="connsiteX3" fmla="*/ -582 w 38887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388877" h="65958">
                  <a:moveTo>
                    <a:pt x="-582" y="-301"/>
                  </a:moveTo>
                  <a:lnTo>
                    <a:pt x="388295" y="-301"/>
                  </a:lnTo>
                  <a:lnTo>
                    <a:pt x="38829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grpSp>
      <p:grpSp>
        <p:nvGrpSpPr>
          <p:cNvPr id="97" name="!!Group 65">
            <a:extLst>
              <a:ext uri="{FF2B5EF4-FFF2-40B4-BE49-F238E27FC236}">
                <a16:creationId xmlns:a16="http://schemas.microsoft.com/office/drawing/2014/main" id="{1FA93086-8EA2-48D1-8E3C-258BA74D085F}"/>
              </a:ext>
            </a:extLst>
          </p:cNvPr>
          <p:cNvGrpSpPr>
            <a:grpSpLocks noChangeAspect="1"/>
          </p:cNvGrpSpPr>
          <p:nvPr/>
        </p:nvGrpSpPr>
        <p:grpSpPr>
          <a:xfrm>
            <a:off x="4539714" y="3653622"/>
            <a:ext cx="1982588" cy="100800"/>
            <a:chOff x="3098564" y="4070285"/>
            <a:chExt cx="1297305" cy="65958"/>
          </a:xfrm>
        </p:grpSpPr>
        <p:sp>
          <p:nvSpPr>
            <p:cNvPr id="98" name="Freeform 66">
              <a:extLst>
                <a:ext uri="{FF2B5EF4-FFF2-40B4-BE49-F238E27FC236}">
                  <a16:creationId xmlns:a16="http://schemas.microsoft.com/office/drawing/2014/main" id="{92A1CF41-B6F9-4043-BC80-6427FECA763F}"/>
                </a:ext>
              </a:extLst>
            </p:cNvPr>
            <p:cNvSpPr/>
            <p:nvPr/>
          </p:nvSpPr>
          <p:spPr>
            <a:xfrm>
              <a:off x="3750902" y="4070285"/>
              <a:ext cx="644967" cy="65958"/>
            </a:xfrm>
            <a:custGeom>
              <a:avLst/>
              <a:gdLst>
                <a:gd name="connsiteX0" fmla="*/ -582 w 644967"/>
                <a:gd name="connsiteY0" fmla="*/ -301 h 65958"/>
                <a:gd name="connsiteX1" fmla="*/ 644385 w 644967"/>
                <a:gd name="connsiteY1" fmla="*/ -301 h 65958"/>
                <a:gd name="connsiteX2" fmla="*/ 644385 w 644967"/>
                <a:gd name="connsiteY2" fmla="*/ 65657 h 65958"/>
                <a:gd name="connsiteX3" fmla="*/ -582 w 64496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644967" h="65958">
                  <a:moveTo>
                    <a:pt x="-582" y="-301"/>
                  </a:moveTo>
                  <a:lnTo>
                    <a:pt x="644385" y="-301"/>
                  </a:lnTo>
                  <a:lnTo>
                    <a:pt x="644385" y="65657"/>
                  </a:lnTo>
                  <a:lnTo>
                    <a:pt x="-582" y="65657"/>
                  </a:lnTo>
                  <a:close/>
                </a:path>
              </a:pathLst>
            </a:custGeom>
            <a:solidFill>
              <a:srgbClr val="939393"/>
            </a:solidFill>
            <a:ln w="9465" cap="flat">
              <a:noFill/>
              <a:prstDash val="solid"/>
              <a:miter/>
            </a:ln>
          </p:spPr>
          <p:txBody>
            <a:bodyPr rtlCol="0" anchor="ctr"/>
            <a:lstStyle/>
            <a:p>
              <a:endParaRPr lang="en-US">
                <a:solidFill>
                  <a:srgbClr val="000000"/>
                </a:solidFill>
                <a:latin typeface="Poppins"/>
              </a:endParaRPr>
            </a:p>
          </p:txBody>
        </p:sp>
        <p:sp>
          <p:nvSpPr>
            <p:cNvPr id="99" name="Freeform 67">
              <a:extLst>
                <a:ext uri="{FF2B5EF4-FFF2-40B4-BE49-F238E27FC236}">
                  <a16:creationId xmlns:a16="http://schemas.microsoft.com/office/drawing/2014/main" id="{149EFC34-570E-48D0-9038-EE50BC7BCD21}"/>
                </a:ext>
              </a:extLst>
            </p:cNvPr>
            <p:cNvSpPr/>
            <p:nvPr/>
          </p:nvSpPr>
          <p:spPr>
            <a:xfrm>
              <a:off x="3098564" y="4070285"/>
              <a:ext cx="644967" cy="65958"/>
            </a:xfrm>
            <a:custGeom>
              <a:avLst/>
              <a:gdLst>
                <a:gd name="connsiteX0" fmla="*/ -582 w 644967"/>
                <a:gd name="connsiteY0" fmla="*/ -301 h 65958"/>
                <a:gd name="connsiteX1" fmla="*/ 644385 w 644967"/>
                <a:gd name="connsiteY1" fmla="*/ -301 h 65958"/>
                <a:gd name="connsiteX2" fmla="*/ 644385 w 644967"/>
                <a:gd name="connsiteY2" fmla="*/ 65657 h 65958"/>
                <a:gd name="connsiteX3" fmla="*/ -582 w 64496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644967" h="65958">
                  <a:moveTo>
                    <a:pt x="-582" y="-301"/>
                  </a:moveTo>
                  <a:lnTo>
                    <a:pt x="644385" y="-301"/>
                  </a:lnTo>
                  <a:lnTo>
                    <a:pt x="64438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grpSp>
      <p:grpSp>
        <p:nvGrpSpPr>
          <p:cNvPr id="100" name="!!Group 68">
            <a:extLst>
              <a:ext uri="{FF2B5EF4-FFF2-40B4-BE49-F238E27FC236}">
                <a16:creationId xmlns:a16="http://schemas.microsoft.com/office/drawing/2014/main" id="{039FD812-E0B1-458C-B856-C4FF1C94A392}"/>
              </a:ext>
            </a:extLst>
          </p:cNvPr>
          <p:cNvGrpSpPr>
            <a:grpSpLocks noChangeAspect="1"/>
          </p:cNvGrpSpPr>
          <p:nvPr/>
        </p:nvGrpSpPr>
        <p:grpSpPr>
          <a:xfrm>
            <a:off x="4249672" y="3451690"/>
            <a:ext cx="2562387" cy="100800"/>
            <a:chOff x="2908868" y="3938369"/>
            <a:chExt cx="1676697" cy="65958"/>
          </a:xfrm>
        </p:grpSpPr>
        <p:sp>
          <p:nvSpPr>
            <p:cNvPr id="101" name="Freeform 69">
              <a:extLst>
                <a:ext uri="{FF2B5EF4-FFF2-40B4-BE49-F238E27FC236}">
                  <a16:creationId xmlns:a16="http://schemas.microsoft.com/office/drawing/2014/main" id="{0C5B6F45-9B16-4466-A9AB-03AC15AAFC34}"/>
                </a:ext>
              </a:extLst>
            </p:cNvPr>
            <p:cNvSpPr/>
            <p:nvPr/>
          </p:nvSpPr>
          <p:spPr>
            <a:xfrm>
              <a:off x="3750902" y="3938369"/>
              <a:ext cx="834663" cy="65958"/>
            </a:xfrm>
            <a:custGeom>
              <a:avLst/>
              <a:gdLst>
                <a:gd name="connsiteX0" fmla="*/ -582 w 834663"/>
                <a:gd name="connsiteY0" fmla="*/ -301 h 65958"/>
                <a:gd name="connsiteX1" fmla="*/ 834081 w 834663"/>
                <a:gd name="connsiteY1" fmla="*/ -301 h 65958"/>
                <a:gd name="connsiteX2" fmla="*/ 834081 w 834663"/>
                <a:gd name="connsiteY2" fmla="*/ 65657 h 65958"/>
                <a:gd name="connsiteX3" fmla="*/ -582 w 834663"/>
                <a:gd name="connsiteY3" fmla="*/ 65657 h 65958"/>
              </a:gdLst>
              <a:ahLst/>
              <a:cxnLst>
                <a:cxn ang="0">
                  <a:pos x="connsiteX0" y="connsiteY0"/>
                </a:cxn>
                <a:cxn ang="0">
                  <a:pos x="connsiteX1" y="connsiteY1"/>
                </a:cxn>
                <a:cxn ang="0">
                  <a:pos x="connsiteX2" y="connsiteY2"/>
                </a:cxn>
                <a:cxn ang="0">
                  <a:pos x="connsiteX3" y="connsiteY3"/>
                </a:cxn>
              </a:cxnLst>
              <a:rect l="l" t="t" r="r" b="b"/>
              <a:pathLst>
                <a:path w="834663" h="65958">
                  <a:moveTo>
                    <a:pt x="-582" y="-301"/>
                  </a:moveTo>
                  <a:lnTo>
                    <a:pt x="834081" y="-301"/>
                  </a:lnTo>
                  <a:lnTo>
                    <a:pt x="834081" y="65657"/>
                  </a:lnTo>
                  <a:lnTo>
                    <a:pt x="-582" y="65657"/>
                  </a:lnTo>
                  <a:close/>
                </a:path>
              </a:pathLst>
            </a:custGeom>
            <a:solidFill>
              <a:srgbClr val="FCB714"/>
            </a:solidFill>
            <a:ln w="9465" cap="flat">
              <a:noFill/>
              <a:prstDash val="solid"/>
              <a:miter/>
            </a:ln>
          </p:spPr>
          <p:txBody>
            <a:bodyPr rtlCol="0" anchor="ctr"/>
            <a:lstStyle/>
            <a:p>
              <a:endParaRPr lang="en-US">
                <a:solidFill>
                  <a:srgbClr val="000000"/>
                </a:solidFill>
                <a:latin typeface="Poppins"/>
              </a:endParaRPr>
            </a:p>
          </p:txBody>
        </p:sp>
        <p:sp>
          <p:nvSpPr>
            <p:cNvPr id="102" name="Freeform 70">
              <a:extLst>
                <a:ext uri="{FF2B5EF4-FFF2-40B4-BE49-F238E27FC236}">
                  <a16:creationId xmlns:a16="http://schemas.microsoft.com/office/drawing/2014/main" id="{5EDAD7BB-4ABF-4F4B-91B8-54215CA181CE}"/>
                </a:ext>
              </a:extLst>
            </p:cNvPr>
            <p:cNvSpPr/>
            <p:nvPr/>
          </p:nvSpPr>
          <p:spPr>
            <a:xfrm>
              <a:off x="2908868" y="3938369"/>
              <a:ext cx="834663" cy="65958"/>
            </a:xfrm>
            <a:custGeom>
              <a:avLst/>
              <a:gdLst>
                <a:gd name="connsiteX0" fmla="*/ -582 w 834663"/>
                <a:gd name="connsiteY0" fmla="*/ -301 h 65958"/>
                <a:gd name="connsiteX1" fmla="*/ 834081 w 834663"/>
                <a:gd name="connsiteY1" fmla="*/ -301 h 65958"/>
                <a:gd name="connsiteX2" fmla="*/ 834081 w 834663"/>
                <a:gd name="connsiteY2" fmla="*/ 65657 h 65958"/>
                <a:gd name="connsiteX3" fmla="*/ -582 w 834663"/>
                <a:gd name="connsiteY3" fmla="*/ 65657 h 65958"/>
              </a:gdLst>
              <a:ahLst/>
              <a:cxnLst>
                <a:cxn ang="0">
                  <a:pos x="connsiteX0" y="connsiteY0"/>
                </a:cxn>
                <a:cxn ang="0">
                  <a:pos x="connsiteX1" y="connsiteY1"/>
                </a:cxn>
                <a:cxn ang="0">
                  <a:pos x="connsiteX2" y="connsiteY2"/>
                </a:cxn>
                <a:cxn ang="0">
                  <a:pos x="connsiteX3" y="connsiteY3"/>
                </a:cxn>
              </a:cxnLst>
              <a:rect l="l" t="t" r="r" b="b"/>
              <a:pathLst>
                <a:path w="834663" h="65958">
                  <a:moveTo>
                    <a:pt x="-582" y="-301"/>
                  </a:moveTo>
                  <a:lnTo>
                    <a:pt x="834081" y="-301"/>
                  </a:lnTo>
                  <a:lnTo>
                    <a:pt x="834081"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grpSp>
      <p:grpSp>
        <p:nvGrpSpPr>
          <p:cNvPr id="103" name="!!Group 71">
            <a:extLst>
              <a:ext uri="{FF2B5EF4-FFF2-40B4-BE49-F238E27FC236}">
                <a16:creationId xmlns:a16="http://schemas.microsoft.com/office/drawing/2014/main" id="{659169B8-D610-435E-B58E-F261269D4CF5}"/>
              </a:ext>
            </a:extLst>
          </p:cNvPr>
          <p:cNvGrpSpPr>
            <a:grpSpLocks noChangeAspect="1"/>
          </p:cNvGrpSpPr>
          <p:nvPr/>
        </p:nvGrpSpPr>
        <p:grpSpPr>
          <a:xfrm>
            <a:off x="5366373" y="4063009"/>
            <a:ext cx="330154" cy="100800"/>
            <a:chOff x="3639199" y="4334118"/>
            <a:chExt cx="216035" cy="65958"/>
          </a:xfrm>
        </p:grpSpPr>
        <p:sp>
          <p:nvSpPr>
            <p:cNvPr id="104" name="Freeform 72">
              <a:extLst>
                <a:ext uri="{FF2B5EF4-FFF2-40B4-BE49-F238E27FC236}">
                  <a16:creationId xmlns:a16="http://schemas.microsoft.com/office/drawing/2014/main" id="{125FEC4E-2D55-480A-9636-88C80BF9FCDC}"/>
                </a:ext>
              </a:extLst>
            </p:cNvPr>
            <p:cNvSpPr/>
            <p:nvPr/>
          </p:nvSpPr>
          <p:spPr>
            <a:xfrm>
              <a:off x="3750902" y="4334118"/>
              <a:ext cx="104332" cy="65958"/>
            </a:xfrm>
            <a:custGeom>
              <a:avLst/>
              <a:gdLst>
                <a:gd name="connsiteX0" fmla="*/ 103751 w 104332"/>
                <a:gd name="connsiteY0" fmla="*/ 65657 h 65958"/>
                <a:gd name="connsiteX1" fmla="*/ -582 w 104332"/>
                <a:gd name="connsiteY1" fmla="*/ 65657 h 65958"/>
                <a:gd name="connsiteX2" fmla="*/ -582 w 104332"/>
                <a:gd name="connsiteY2" fmla="*/ -301 h 65958"/>
                <a:gd name="connsiteX3" fmla="*/ 103751 w 104332"/>
                <a:gd name="connsiteY3" fmla="*/ -301 h 65958"/>
              </a:gdLst>
              <a:ahLst/>
              <a:cxnLst>
                <a:cxn ang="0">
                  <a:pos x="connsiteX0" y="connsiteY0"/>
                </a:cxn>
                <a:cxn ang="0">
                  <a:pos x="connsiteX1" y="connsiteY1"/>
                </a:cxn>
                <a:cxn ang="0">
                  <a:pos x="connsiteX2" y="connsiteY2"/>
                </a:cxn>
                <a:cxn ang="0">
                  <a:pos x="connsiteX3" y="connsiteY3"/>
                </a:cxn>
              </a:cxnLst>
              <a:rect l="l" t="t" r="r" b="b"/>
              <a:pathLst>
                <a:path w="104332" h="65958">
                  <a:moveTo>
                    <a:pt x="103751" y="65657"/>
                  </a:moveTo>
                  <a:lnTo>
                    <a:pt x="-582" y="65657"/>
                  </a:lnTo>
                  <a:lnTo>
                    <a:pt x="-582" y="-301"/>
                  </a:lnTo>
                  <a:lnTo>
                    <a:pt x="103751" y="-301"/>
                  </a:lnTo>
                  <a:close/>
                </a:path>
              </a:pathLst>
            </a:custGeom>
            <a:solidFill>
              <a:srgbClr val="018374"/>
            </a:solidFill>
            <a:ln w="9465" cap="flat">
              <a:noFill/>
              <a:prstDash val="solid"/>
              <a:miter/>
            </a:ln>
          </p:spPr>
          <p:txBody>
            <a:bodyPr rtlCol="0" anchor="ctr"/>
            <a:lstStyle/>
            <a:p>
              <a:endParaRPr lang="en-US" dirty="0">
                <a:solidFill>
                  <a:srgbClr val="000000"/>
                </a:solidFill>
                <a:latin typeface="Poppins"/>
              </a:endParaRPr>
            </a:p>
          </p:txBody>
        </p:sp>
        <p:sp>
          <p:nvSpPr>
            <p:cNvPr id="105" name="Freeform 73">
              <a:extLst>
                <a:ext uri="{FF2B5EF4-FFF2-40B4-BE49-F238E27FC236}">
                  <a16:creationId xmlns:a16="http://schemas.microsoft.com/office/drawing/2014/main" id="{52EE7A4E-2957-4F21-9C19-99ECA17849B0}"/>
                </a:ext>
              </a:extLst>
            </p:cNvPr>
            <p:cNvSpPr/>
            <p:nvPr/>
          </p:nvSpPr>
          <p:spPr>
            <a:xfrm>
              <a:off x="3639199" y="4334118"/>
              <a:ext cx="104332" cy="65958"/>
            </a:xfrm>
            <a:custGeom>
              <a:avLst/>
              <a:gdLst>
                <a:gd name="connsiteX0" fmla="*/ 103751 w 104332"/>
                <a:gd name="connsiteY0" fmla="*/ 65657 h 65958"/>
                <a:gd name="connsiteX1" fmla="*/ -582 w 104332"/>
                <a:gd name="connsiteY1" fmla="*/ 65657 h 65958"/>
                <a:gd name="connsiteX2" fmla="*/ -582 w 104332"/>
                <a:gd name="connsiteY2" fmla="*/ -301 h 65958"/>
                <a:gd name="connsiteX3" fmla="*/ 103751 w 104332"/>
                <a:gd name="connsiteY3" fmla="*/ -301 h 65958"/>
              </a:gdLst>
              <a:ahLst/>
              <a:cxnLst>
                <a:cxn ang="0">
                  <a:pos x="connsiteX0" y="connsiteY0"/>
                </a:cxn>
                <a:cxn ang="0">
                  <a:pos x="connsiteX1" y="connsiteY1"/>
                </a:cxn>
                <a:cxn ang="0">
                  <a:pos x="connsiteX2" y="connsiteY2"/>
                </a:cxn>
                <a:cxn ang="0">
                  <a:pos x="connsiteX3" y="connsiteY3"/>
                </a:cxn>
              </a:cxnLst>
              <a:rect l="l" t="t" r="r" b="b"/>
              <a:pathLst>
                <a:path w="104332" h="65958">
                  <a:moveTo>
                    <a:pt x="103751" y="65657"/>
                  </a:moveTo>
                  <a:lnTo>
                    <a:pt x="-582" y="65657"/>
                  </a:lnTo>
                  <a:lnTo>
                    <a:pt x="-582" y="-301"/>
                  </a:lnTo>
                  <a:lnTo>
                    <a:pt x="103751" y="-301"/>
                  </a:lnTo>
                  <a:close/>
                </a:path>
              </a:pathLst>
            </a:custGeom>
            <a:noFill/>
            <a:ln w="9465" cap="flat">
              <a:noFill/>
              <a:prstDash val="solid"/>
              <a:miter/>
            </a:ln>
          </p:spPr>
          <p:txBody>
            <a:bodyPr rtlCol="0" anchor="ctr"/>
            <a:lstStyle/>
            <a:p>
              <a:endParaRPr lang="en-US">
                <a:solidFill>
                  <a:srgbClr val="000000"/>
                </a:solidFill>
                <a:latin typeface="Poppins"/>
              </a:endParaRPr>
            </a:p>
          </p:txBody>
        </p:sp>
      </p:grpSp>
    </p:spTree>
    <p:extLst>
      <p:ext uri="{BB962C8B-B14F-4D97-AF65-F5344CB8AC3E}">
        <p14:creationId xmlns:p14="http://schemas.microsoft.com/office/powerpoint/2010/main" val="4090598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childTnLst>
                          </p:cTn>
                        </p:par>
                        <p:par>
                          <p:cTn id="11" fill="hold">
                            <p:stCondLst>
                              <p:cond delay="1500"/>
                            </p:stCondLst>
                            <p:childTnLst>
                              <p:par>
                                <p:cTn id="12" presetID="10" presetClass="entr" presetSubtype="0" fill="hold" grpId="0" nodeType="after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fade">
                                      <p:cBhvr>
                                        <p:cTn id="14" dur="500"/>
                                        <p:tgtEl>
                                          <p:spTgt spid="6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fade">
                                      <p:cBhvr>
                                        <p:cTn id="20" dur="500"/>
                                        <p:tgtEl>
                                          <p:spTgt spid="6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500"/>
                                        <p:tgtEl>
                                          <p:spTgt spid="7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500"/>
                                        <p:tgtEl>
                                          <p:spTgt spid="72"/>
                                        </p:tgtEl>
                                      </p:cBhvr>
                                    </p:animEffect>
                                  </p:childTnLst>
                                </p:cTn>
                              </p:par>
                              <p:par>
                                <p:cTn id="30" presetID="10" presetClass="entr" presetSubtype="0" fill="hold" nodeType="with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fade">
                                      <p:cBhvr>
                                        <p:cTn id="32" dur="500"/>
                                        <p:tgtEl>
                                          <p:spTgt spid="73"/>
                                        </p:tgtEl>
                                      </p:cBhvr>
                                    </p:animEffect>
                                  </p:childTnLst>
                                </p:cTn>
                              </p:par>
                              <p:par>
                                <p:cTn id="33" presetID="10" presetClass="entr" presetSubtype="0" fill="hold" nodeType="withEffect">
                                  <p:stCondLst>
                                    <p:cond delay="0"/>
                                  </p:stCondLst>
                                  <p:childTnLst>
                                    <p:set>
                                      <p:cBhvr>
                                        <p:cTn id="34" dur="1" fill="hold">
                                          <p:stCondLst>
                                            <p:cond delay="0"/>
                                          </p:stCondLst>
                                        </p:cTn>
                                        <p:tgtEl>
                                          <p:spTgt spid="94"/>
                                        </p:tgtEl>
                                        <p:attrNameLst>
                                          <p:attrName>style.visibility</p:attrName>
                                        </p:attrNameLst>
                                      </p:cBhvr>
                                      <p:to>
                                        <p:strVal val="visible"/>
                                      </p:to>
                                    </p:set>
                                    <p:animEffect transition="in" filter="fade">
                                      <p:cBhvr>
                                        <p:cTn id="35" dur="500"/>
                                        <p:tgtEl>
                                          <p:spTgt spid="94"/>
                                        </p:tgtEl>
                                      </p:cBhvr>
                                    </p:animEffect>
                                  </p:childTnLst>
                                </p:cTn>
                              </p:par>
                              <p:par>
                                <p:cTn id="36" presetID="10" presetClass="entr" presetSubtype="0" fill="hold" nodeType="withEffect">
                                  <p:stCondLst>
                                    <p:cond delay="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childTnLst>
                                </p:cTn>
                              </p:par>
                              <p:par>
                                <p:cTn id="39" presetID="10" presetClass="entr" presetSubtype="0" fill="hold" nodeType="with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fade">
                                      <p:cBhvr>
                                        <p:cTn id="41" dur="500"/>
                                        <p:tgtEl>
                                          <p:spTgt spid="100"/>
                                        </p:tgtEl>
                                      </p:cBhvr>
                                    </p:animEffect>
                                  </p:childTnLst>
                                </p:cTn>
                              </p:par>
                              <p:par>
                                <p:cTn id="42" presetID="10" presetClass="entr" presetSubtype="0" fill="hold" nodeType="withEffect">
                                  <p:stCondLst>
                                    <p:cond delay="0"/>
                                  </p:stCondLst>
                                  <p:childTnLst>
                                    <p:set>
                                      <p:cBhvr>
                                        <p:cTn id="43" dur="1" fill="hold">
                                          <p:stCondLst>
                                            <p:cond delay="0"/>
                                          </p:stCondLst>
                                        </p:cTn>
                                        <p:tgtEl>
                                          <p:spTgt spid="103"/>
                                        </p:tgtEl>
                                        <p:attrNameLst>
                                          <p:attrName>style.visibility</p:attrName>
                                        </p:attrNameLst>
                                      </p:cBhvr>
                                      <p:to>
                                        <p:strVal val="visible"/>
                                      </p:to>
                                    </p:set>
                                    <p:animEffect transition="in" filter="fade">
                                      <p:cBhvr>
                                        <p:cTn id="44" dur="500"/>
                                        <p:tgtEl>
                                          <p:spTgt spid="103"/>
                                        </p:tgtEl>
                                      </p:cBhvr>
                                    </p:animEffect>
                                  </p:childTnLst>
                                </p:cTn>
                              </p:par>
                            </p:childTnLst>
                          </p:cTn>
                        </p:par>
                        <p:par>
                          <p:cTn id="45" fill="hold">
                            <p:stCondLst>
                              <p:cond delay="2000"/>
                            </p:stCondLst>
                            <p:childTnLst>
                              <p:par>
                                <p:cTn id="46" presetID="6" presetClass="emph" presetSubtype="0" fill="hold" nodeType="afterEffect">
                                  <p:stCondLst>
                                    <p:cond delay="0"/>
                                  </p:stCondLst>
                                  <p:childTnLst>
                                    <p:animScale>
                                      <p:cBhvr>
                                        <p:cTn id="47" dur="2000" fill="hold"/>
                                        <p:tgtEl>
                                          <p:spTgt spid="73"/>
                                        </p:tgtEl>
                                      </p:cBhvr>
                                      <p:by x="25000" y="100000"/>
                                    </p:animScale>
                                  </p:childTnLst>
                                </p:cTn>
                              </p:par>
                              <p:par>
                                <p:cTn id="48" presetID="6" presetClass="emph" presetSubtype="0" fill="hold" nodeType="withEffect">
                                  <p:stCondLst>
                                    <p:cond delay="0"/>
                                  </p:stCondLst>
                                  <p:childTnLst>
                                    <p:animScale>
                                      <p:cBhvr>
                                        <p:cTn id="49" dur="2000" fill="hold"/>
                                        <p:tgtEl>
                                          <p:spTgt spid="100"/>
                                        </p:tgtEl>
                                      </p:cBhvr>
                                      <p:by x="50000" y="100000"/>
                                    </p:animScale>
                                  </p:childTnLst>
                                </p:cTn>
                              </p:par>
                              <p:par>
                                <p:cTn id="50" presetID="6" presetClass="emph" presetSubtype="0" fill="hold" nodeType="withEffect">
                                  <p:stCondLst>
                                    <p:cond delay="0"/>
                                  </p:stCondLst>
                                  <p:childTnLst>
                                    <p:animScale>
                                      <p:cBhvr>
                                        <p:cTn id="51" dur="1750" fill="hold"/>
                                        <p:tgtEl>
                                          <p:spTgt spid="103"/>
                                        </p:tgtEl>
                                      </p:cBhvr>
                                      <p:by x="250000" y="100000"/>
                                    </p:animScale>
                                  </p:childTnLst>
                                </p:cTn>
                              </p:par>
                              <p:par>
                                <p:cTn id="52" presetID="6" presetClass="emph" presetSubtype="0" fill="hold" nodeType="withEffect">
                                  <p:stCondLst>
                                    <p:cond delay="0"/>
                                  </p:stCondLst>
                                  <p:childTnLst>
                                    <p:animScale>
                                      <p:cBhvr>
                                        <p:cTn id="53" dur="2000" fill="hold"/>
                                        <p:tgtEl>
                                          <p:spTgt spid="94"/>
                                        </p:tgtEl>
                                      </p:cBhvr>
                                      <p:by x="150000" y="100000"/>
                                    </p:animScale>
                                  </p:childTnLst>
                                </p:cTn>
                              </p:par>
                              <p:par>
                                <p:cTn id="54" presetID="6" presetClass="emph" presetSubtype="0" fill="hold" nodeType="withEffect">
                                  <p:stCondLst>
                                    <p:cond delay="0"/>
                                  </p:stCondLst>
                                  <p:childTnLst>
                                    <p:animScale>
                                      <p:cBhvr>
                                        <p:cTn id="55" dur="2000" fill="hold"/>
                                        <p:tgtEl>
                                          <p:spTgt spid="97"/>
                                        </p:tgtEl>
                                      </p:cBhvr>
                                      <p:by x="5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animBg="1"/>
      <p:bldP spid="68" grpId="0"/>
      <p:bldP spid="69" grpId="0"/>
      <p:bldP spid="70" grpId="0"/>
      <p:bldP spid="71" grpId="0"/>
      <p:bldP spid="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739004B-D4EC-C444-AA31-3967F2289D1C}"/>
              </a:ext>
            </a:extLst>
          </p:cNvPr>
          <p:cNvSpPr/>
          <p:nvPr/>
        </p:nvSpPr>
        <p:spPr>
          <a:xfrm>
            <a:off x="541588" y="630000"/>
            <a:ext cx="7304400" cy="2736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sp>
        <p:nvSpPr>
          <p:cNvPr id="4" name="Rectangle 3">
            <a:extLst>
              <a:ext uri="{FF2B5EF4-FFF2-40B4-BE49-F238E27FC236}">
                <a16:creationId xmlns:a16="http://schemas.microsoft.com/office/drawing/2014/main" id="{2668E156-E694-4608-A752-09FA213201CF}"/>
              </a:ext>
            </a:extLst>
          </p:cNvPr>
          <p:cNvSpPr/>
          <p:nvPr/>
        </p:nvSpPr>
        <p:spPr>
          <a:xfrm>
            <a:off x="541588" y="630000"/>
            <a:ext cx="7304400" cy="48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US" sz="1800" dirty="0">
                <a:solidFill>
                  <a:srgbClr val="FFFFFF"/>
                </a:solidFill>
                <a:latin typeface="Poppins SemiBold"/>
              </a:rPr>
              <a:t>APM </a:t>
            </a:r>
            <a:r>
              <a:rPr lang="en-US" sz="1800" dirty="0" err="1">
                <a:solidFill>
                  <a:srgbClr val="FFFFFF"/>
                </a:solidFill>
                <a:latin typeface="Poppins SemiBold"/>
              </a:rPr>
              <a:t>Integrado</a:t>
            </a:r>
            <a:endParaRPr lang="en-US" sz="1800" dirty="0">
              <a:solidFill>
                <a:srgbClr val="FFFFFF"/>
              </a:solidFill>
              <a:latin typeface="Poppins SemiBold"/>
            </a:endParaRPr>
          </a:p>
        </p:txBody>
      </p:sp>
      <p:sp>
        <p:nvSpPr>
          <p:cNvPr id="2" name="Rectangle 1">
            <a:extLst>
              <a:ext uri="{FF2B5EF4-FFF2-40B4-BE49-F238E27FC236}">
                <a16:creationId xmlns:a16="http://schemas.microsoft.com/office/drawing/2014/main" id="{13BE06D7-D53E-1043-959E-454289163F73}"/>
              </a:ext>
            </a:extLst>
          </p:cNvPr>
          <p:cNvSpPr/>
          <p:nvPr/>
        </p:nvSpPr>
        <p:spPr>
          <a:xfrm>
            <a:off x="948265" y="4669179"/>
            <a:ext cx="10338097" cy="1138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grpSp>
        <p:nvGrpSpPr>
          <p:cNvPr id="15" name="Graphic 10">
            <a:extLst>
              <a:ext uri="{FF2B5EF4-FFF2-40B4-BE49-F238E27FC236}">
                <a16:creationId xmlns:a16="http://schemas.microsoft.com/office/drawing/2014/main" id="{78E7466B-EDB6-D244-92B7-37D15E0F20EA}"/>
              </a:ext>
            </a:extLst>
          </p:cNvPr>
          <p:cNvGrpSpPr>
            <a:grpSpLocks noChangeAspect="1"/>
          </p:cNvGrpSpPr>
          <p:nvPr/>
        </p:nvGrpSpPr>
        <p:grpSpPr>
          <a:xfrm>
            <a:off x="3749574" y="2041570"/>
            <a:ext cx="890054" cy="364660"/>
            <a:chOff x="3092477" y="1292875"/>
            <a:chExt cx="1435099" cy="587969"/>
          </a:xfrm>
          <a:solidFill>
            <a:srgbClr val="000000"/>
          </a:solidFill>
        </p:grpSpPr>
        <p:sp>
          <p:nvSpPr>
            <p:cNvPr id="18" name="Freeform 17">
              <a:extLst>
                <a:ext uri="{FF2B5EF4-FFF2-40B4-BE49-F238E27FC236}">
                  <a16:creationId xmlns:a16="http://schemas.microsoft.com/office/drawing/2014/main" id="{B784220E-01C2-3C49-82D6-89264C24293B}"/>
                </a:ext>
              </a:extLst>
            </p:cNvPr>
            <p:cNvSpPr/>
            <p:nvPr/>
          </p:nvSpPr>
          <p:spPr>
            <a:xfrm>
              <a:off x="3092477" y="1292875"/>
              <a:ext cx="936169" cy="584200"/>
            </a:xfrm>
            <a:custGeom>
              <a:avLst/>
              <a:gdLst>
                <a:gd name="connsiteX0" fmla="*/ 876266 w 936169"/>
                <a:gd name="connsiteY0" fmla="*/ 114955 h 584200"/>
                <a:gd name="connsiteX1" fmla="*/ 778375 w 936169"/>
                <a:gd name="connsiteY1" fmla="*/ 114955 h 584200"/>
                <a:gd name="connsiteX2" fmla="*/ 867713 w 936169"/>
                <a:gd name="connsiteY2" fmla="*/ 293042 h 584200"/>
                <a:gd name="connsiteX3" fmla="*/ 641518 w 936169"/>
                <a:gd name="connsiteY3" fmla="*/ 517300 h 584200"/>
                <a:gd name="connsiteX4" fmla="*/ 294623 w 936169"/>
                <a:gd name="connsiteY4" fmla="*/ 517300 h 584200"/>
                <a:gd name="connsiteX5" fmla="*/ 68429 w 936169"/>
                <a:gd name="connsiteY5" fmla="*/ 293042 h 584200"/>
                <a:gd name="connsiteX6" fmla="*/ 294623 w 936169"/>
                <a:gd name="connsiteY6" fmla="*/ 69727 h 584200"/>
                <a:gd name="connsiteX7" fmla="*/ 525570 w 936169"/>
                <a:gd name="connsiteY7" fmla="*/ 69727 h 584200"/>
                <a:gd name="connsiteX8" fmla="*/ 611106 w 936169"/>
                <a:gd name="connsiteY8" fmla="*/ 0 h 584200"/>
                <a:gd name="connsiteX9" fmla="*/ 294623 w 936169"/>
                <a:gd name="connsiteY9" fmla="*/ 0 h 584200"/>
                <a:gd name="connsiteX10" fmla="*/ 0 w 936169"/>
                <a:gd name="connsiteY10" fmla="*/ 292100 h 584200"/>
                <a:gd name="connsiteX11" fmla="*/ 294623 w 936169"/>
                <a:gd name="connsiteY11" fmla="*/ 584200 h 584200"/>
                <a:gd name="connsiteX12" fmla="*/ 641518 w 936169"/>
                <a:gd name="connsiteY12" fmla="*/ 584200 h 584200"/>
                <a:gd name="connsiteX13" fmla="*/ 936141 w 936169"/>
                <a:gd name="connsiteY13" fmla="*/ 292100 h 584200"/>
                <a:gd name="connsiteX14" fmla="*/ 876266 w 936169"/>
                <a:gd name="connsiteY14" fmla="*/ 114955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69" h="584200">
                  <a:moveTo>
                    <a:pt x="876266" y="114955"/>
                  </a:moveTo>
                  <a:lnTo>
                    <a:pt x="778375" y="114955"/>
                  </a:lnTo>
                  <a:cubicBezTo>
                    <a:pt x="832548" y="155473"/>
                    <a:pt x="866762" y="220488"/>
                    <a:pt x="867713" y="293042"/>
                  </a:cubicBezTo>
                  <a:cubicBezTo>
                    <a:pt x="867713" y="417420"/>
                    <a:pt x="766971" y="517300"/>
                    <a:pt x="641518" y="517300"/>
                  </a:cubicBezTo>
                  <a:lnTo>
                    <a:pt x="294623" y="517300"/>
                  </a:lnTo>
                  <a:cubicBezTo>
                    <a:pt x="169171" y="517300"/>
                    <a:pt x="68429" y="417420"/>
                    <a:pt x="68429" y="293042"/>
                  </a:cubicBezTo>
                  <a:cubicBezTo>
                    <a:pt x="69379" y="169606"/>
                    <a:pt x="170121" y="69727"/>
                    <a:pt x="294623" y="69727"/>
                  </a:cubicBezTo>
                  <a:lnTo>
                    <a:pt x="525570" y="69727"/>
                  </a:lnTo>
                  <a:cubicBezTo>
                    <a:pt x="550280" y="42402"/>
                    <a:pt x="578792" y="18845"/>
                    <a:pt x="611106" y="0"/>
                  </a:cubicBezTo>
                  <a:lnTo>
                    <a:pt x="294623" y="0"/>
                  </a:lnTo>
                  <a:cubicBezTo>
                    <a:pt x="132105" y="0"/>
                    <a:pt x="0" y="130974"/>
                    <a:pt x="0" y="292100"/>
                  </a:cubicBezTo>
                  <a:cubicBezTo>
                    <a:pt x="0" y="453226"/>
                    <a:pt x="132105" y="584200"/>
                    <a:pt x="294623" y="584200"/>
                  </a:cubicBezTo>
                  <a:lnTo>
                    <a:pt x="641518" y="584200"/>
                  </a:lnTo>
                  <a:cubicBezTo>
                    <a:pt x="804036" y="584200"/>
                    <a:pt x="936141" y="453226"/>
                    <a:pt x="936141" y="292100"/>
                  </a:cubicBezTo>
                  <a:cubicBezTo>
                    <a:pt x="937092" y="226142"/>
                    <a:pt x="914282" y="164895"/>
                    <a:pt x="876266" y="114955"/>
                  </a:cubicBezTo>
                  <a:close/>
                </a:path>
              </a:pathLst>
            </a:custGeom>
            <a:solidFill>
              <a:schemeClr val="accent2"/>
            </a:solidFill>
            <a:ln w="9462" cap="flat">
              <a:noFill/>
              <a:prstDash val="solid"/>
              <a:miter/>
            </a:ln>
          </p:spPr>
          <p:txBody>
            <a:bodyPr rtlCol="0" anchor="ctr"/>
            <a:lstStyle/>
            <a:p>
              <a:endParaRPr lang="en-US">
                <a:solidFill>
                  <a:srgbClr val="000000"/>
                </a:solidFill>
                <a:latin typeface="Poppins"/>
              </a:endParaRPr>
            </a:p>
          </p:txBody>
        </p:sp>
        <p:sp>
          <p:nvSpPr>
            <p:cNvPr id="19" name="Freeform 18">
              <a:extLst>
                <a:ext uri="{FF2B5EF4-FFF2-40B4-BE49-F238E27FC236}">
                  <a16:creationId xmlns:a16="http://schemas.microsoft.com/office/drawing/2014/main" id="{622771B4-12D2-7948-A305-A3C008DD3548}"/>
                </a:ext>
              </a:extLst>
            </p:cNvPr>
            <p:cNvSpPr/>
            <p:nvPr/>
          </p:nvSpPr>
          <p:spPr>
            <a:xfrm>
              <a:off x="3591435" y="1293817"/>
              <a:ext cx="936141" cy="587026"/>
            </a:xfrm>
            <a:custGeom>
              <a:avLst/>
              <a:gdLst>
                <a:gd name="connsiteX0" fmla="*/ 936141 w 936141"/>
                <a:gd name="connsiteY0" fmla="*/ 292100 h 587026"/>
                <a:gd name="connsiteX1" fmla="*/ 641518 w 936141"/>
                <a:gd name="connsiteY1" fmla="*/ 0 h 587026"/>
                <a:gd name="connsiteX2" fmla="*/ 294623 w 936141"/>
                <a:gd name="connsiteY2" fmla="*/ 0 h 587026"/>
                <a:gd name="connsiteX3" fmla="*/ 0 w 936141"/>
                <a:gd name="connsiteY3" fmla="*/ 292100 h 587026"/>
                <a:gd name="connsiteX4" fmla="*/ 60825 w 936141"/>
                <a:gd name="connsiteY4" fmla="*/ 470187 h 587026"/>
                <a:gd name="connsiteX5" fmla="*/ 158716 w 936141"/>
                <a:gd name="connsiteY5" fmla="*/ 470187 h 587026"/>
                <a:gd name="connsiteX6" fmla="*/ 69379 w 936141"/>
                <a:gd name="connsiteY6" fmla="*/ 292100 h 587026"/>
                <a:gd name="connsiteX7" fmla="*/ 294623 w 936141"/>
                <a:gd name="connsiteY7" fmla="*/ 68785 h 587026"/>
                <a:gd name="connsiteX8" fmla="*/ 641518 w 936141"/>
                <a:gd name="connsiteY8" fmla="*/ 68785 h 587026"/>
                <a:gd name="connsiteX9" fmla="*/ 867713 w 936141"/>
                <a:gd name="connsiteY9" fmla="*/ 293042 h 587026"/>
                <a:gd name="connsiteX10" fmla="*/ 641518 w 936141"/>
                <a:gd name="connsiteY10" fmla="*/ 517300 h 587026"/>
                <a:gd name="connsiteX11" fmla="*/ 421026 w 936141"/>
                <a:gd name="connsiteY11" fmla="*/ 517300 h 587026"/>
                <a:gd name="connsiteX12" fmla="*/ 336441 w 936141"/>
                <a:gd name="connsiteY12" fmla="*/ 587027 h 587026"/>
                <a:gd name="connsiteX13" fmla="*/ 641518 w 936141"/>
                <a:gd name="connsiteY13" fmla="*/ 587027 h 587026"/>
                <a:gd name="connsiteX14" fmla="*/ 936141 w 936141"/>
                <a:gd name="connsiteY14" fmla="*/ 292100 h 58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41" h="587026">
                  <a:moveTo>
                    <a:pt x="936141" y="292100"/>
                  </a:moveTo>
                  <a:cubicBezTo>
                    <a:pt x="936141" y="130974"/>
                    <a:pt x="804036" y="0"/>
                    <a:pt x="641518" y="0"/>
                  </a:cubicBezTo>
                  <a:lnTo>
                    <a:pt x="294623" y="0"/>
                  </a:lnTo>
                  <a:cubicBezTo>
                    <a:pt x="132105" y="0"/>
                    <a:pt x="0" y="130974"/>
                    <a:pt x="0" y="292100"/>
                  </a:cubicBezTo>
                  <a:cubicBezTo>
                    <a:pt x="0" y="359000"/>
                    <a:pt x="21859" y="420247"/>
                    <a:pt x="60825" y="470187"/>
                  </a:cubicBezTo>
                  <a:lnTo>
                    <a:pt x="158716" y="470187"/>
                  </a:lnTo>
                  <a:cubicBezTo>
                    <a:pt x="104544" y="428727"/>
                    <a:pt x="70329" y="364654"/>
                    <a:pt x="69379" y="292100"/>
                  </a:cubicBezTo>
                  <a:cubicBezTo>
                    <a:pt x="69379" y="168664"/>
                    <a:pt x="170121" y="68785"/>
                    <a:pt x="294623" y="68785"/>
                  </a:cubicBezTo>
                  <a:lnTo>
                    <a:pt x="641518" y="68785"/>
                  </a:lnTo>
                  <a:cubicBezTo>
                    <a:pt x="766971" y="68785"/>
                    <a:pt x="867713" y="168664"/>
                    <a:pt x="867713" y="293042"/>
                  </a:cubicBezTo>
                  <a:cubicBezTo>
                    <a:pt x="867713" y="417420"/>
                    <a:pt x="766971" y="517300"/>
                    <a:pt x="641518" y="517300"/>
                  </a:cubicBezTo>
                  <a:lnTo>
                    <a:pt x="421026" y="517300"/>
                  </a:lnTo>
                  <a:cubicBezTo>
                    <a:pt x="397266" y="543683"/>
                    <a:pt x="368754" y="568182"/>
                    <a:pt x="336441" y="587027"/>
                  </a:cubicBezTo>
                  <a:lnTo>
                    <a:pt x="641518" y="587027"/>
                  </a:lnTo>
                  <a:cubicBezTo>
                    <a:pt x="803086" y="585142"/>
                    <a:pt x="936141" y="453226"/>
                    <a:pt x="936141" y="292100"/>
                  </a:cubicBezTo>
                  <a:close/>
                </a:path>
              </a:pathLst>
            </a:custGeom>
            <a:solidFill>
              <a:schemeClr val="tx2"/>
            </a:solidFill>
            <a:ln w="9462" cap="flat">
              <a:noFill/>
              <a:prstDash val="solid"/>
              <a:miter/>
            </a:ln>
          </p:spPr>
          <p:txBody>
            <a:bodyPr rtlCol="0" anchor="ctr"/>
            <a:lstStyle/>
            <a:p>
              <a:endParaRPr lang="en-US">
                <a:solidFill>
                  <a:srgbClr val="000000"/>
                </a:solidFill>
                <a:latin typeface="Poppins"/>
              </a:endParaRPr>
            </a:p>
          </p:txBody>
        </p:sp>
      </p:grpSp>
      <p:pic>
        <p:nvPicPr>
          <p:cNvPr id="23" name="Graphic 22">
            <a:extLst>
              <a:ext uri="{FF2B5EF4-FFF2-40B4-BE49-F238E27FC236}">
                <a16:creationId xmlns:a16="http://schemas.microsoft.com/office/drawing/2014/main" id="{A0A93336-A380-42CD-ACE6-74FCEB1FF9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8562" y="4858408"/>
            <a:ext cx="1040306" cy="1040306"/>
          </a:xfrm>
          <a:prstGeom prst="rect">
            <a:avLst/>
          </a:prstGeom>
        </p:spPr>
      </p:pic>
      <p:pic>
        <p:nvPicPr>
          <p:cNvPr id="24" name="Graphic 23">
            <a:extLst>
              <a:ext uri="{FF2B5EF4-FFF2-40B4-BE49-F238E27FC236}">
                <a16:creationId xmlns:a16="http://schemas.microsoft.com/office/drawing/2014/main" id="{E0DBAFED-7FC0-4E4D-B782-B10A5B3D3E8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411305" y="4641369"/>
            <a:ext cx="1040306" cy="1040306"/>
          </a:xfrm>
          <a:prstGeom prst="rect">
            <a:avLst/>
          </a:prstGeom>
        </p:spPr>
      </p:pic>
      <p:pic>
        <p:nvPicPr>
          <p:cNvPr id="25" name="Graphic 24">
            <a:extLst>
              <a:ext uri="{FF2B5EF4-FFF2-40B4-BE49-F238E27FC236}">
                <a16:creationId xmlns:a16="http://schemas.microsoft.com/office/drawing/2014/main" id="{25194B78-DC32-496F-ACE2-80C14A598EC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15937" y="4840287"/>
            <a:ext cx="1040306" cy="1040306"/>
          </a:xfrm>
          <a:prstGeom prst="rect">
            <a:avLst/>
          </a:prstGeom>
        </p:spPr>
      </p:pic>
      <p:pic>
        <p:nvPicPr>
          <p:cNvPr id="31" name="Graphic 30">
            <a:extLst>
              <a:ext uri="{FF2B5EF4-FFF2-40B4-BE49-F238E27FC236}">
                <a16:creationId xmlns:a16="http://schemas.microsoft.com/office/drawing/2014/main" id="{FAC011D5-D325-4F58-9126-18850B34C81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66590" y="4783756"/>
            <a:ext cx="1040306" cy="1040306"/>
          </a:xfrm>
          <a:prstGeom prst="rect">
            <a:avLst/>
          </a:prstGeom>
        </p:spPr>
      </p:pic>
      <p:pic>
        <p:nvPicPr>
          <p:cNvPr id="36" name="Graphic 35">
            <a:extLst>
              <a:ext uri="{FF2B5EF4-FFF2-40B4-BE49-F238E27FC236}">
                <a16:creationId xmlns:a16="http://schemas.microsoft.com/office/drawing/2014/main" id="{75E7B231-B3FC-4B61-840C-4CD79BDF46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6447" y="4858408"/>
            <a:ext cx="1040306" cy="1040306"/>
          </a:xfrm>
          <a:prstGeom prst="rect">
            <a:avLst/>
          </a:prstGeom>
        </p:spPr>
      </p:pic>
      <p:pic>
        <p:nvPicPr>
          <p:cNvPr id="37" name="Graphic 36">
            <a:extLst>
              <a:ext uri="{FF2B5EF4-FFF2-40B4-BE49-F238E27FC236}">
                <a16:creationId xmlns:a16="http://schemas.microsoft.com/office/drawing/2014/main" id="{EE34A2EE-FA04-4E24-BD3F-1AB486561DB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250534" y="4641369"/>
            <a:ext cx="1040306" cy="1040306"/>
          </a:xfrm>
          <a:prstGeom prst="rect">
            <a:avLst/>
          </a:prstGeom>
        </p:spPr>
      </p:pic>
      <p:pic>
        <p:nvPicPr>
          <p:cNvPr id="38" name="Graphic 37">
            <a:extLst>
              <a:ext uri="{FF2B5EF4-FFF2-40B4-BE49-F238E27FC236}">
                <a16:creationId xmlns:a16="http://schemas.microsoft.com/office/drawing/2014/main" id="{8B881F98-381B-4EBE-8565-6049B4E920C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542506" y="4840287"/>
            <a:ext cx="1040306" cy="1040306"/>
          </a:xfrm>
          <a:prstGeom prst="rect">
            <a:avLst/>
          </a:prstGeom>
        </p:spPr>
      </p:pic>
      <p:pic>
        <p:nvPicPr>
          <p:cNvPr id="39" name="Graphic 38">
            <a:extLst>
              <a:ext uri="{FF2B5EF4-FFF2-40B4-BE49-F238E27FC236}">
                <a16:creationId xmlns:a16="http://schemas.microsoft.com/office/drawing/2014/main" id="{31FF2FF3-1796-49B0-B32A-C53F01F1C29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834478" y="4783756"/>
            <a:ext cx="1040306" cy="1040306"/>
          </a:xfrm>
          <a:prstGeom prst="rect">
            <a:avLst/>
          </a:prstGeom>
        </p:spPr>
      </p:pic>
      <p:cxnSp>
        <p:nvCxnSpPr>
          <p:cNvPr id="53" name="Straight Arrow Connector 52">
            <a:extLst>
              <a:ext uri="{FF2B5EF4-FFF2-40B4-BE49-F238E27FC236}">
                <a16:creationId xmlns:a16="http://schemas.microsoft.com/office/drawing/2014/main" id="{FFF12D81-C1E8-45A4-95DA-3BA2310A78D5}"/>
              </a:ext>
            </a:extLst>
          </p:cNvPr>
          <p:cNvCxnSpPr>
            <a:cxnSpLocks/>
          </p:cNvCxnSpPr>
          <p:nvPr/>
        </p:nvCxnSpPr>
        <p:spPr>
          <a:xfrm flipV="1">
            <a:off x="10302157" y="3207600"/>
            <a:ext cx="0" cy="1440000"/>
          </a:xfrm>
          <a:prstGeom prst="straightConnector1">
            <a:avLst/>
          </a:prstGeom>
          <a:ln w="34925">
            <a:solidFill>
              <a:schemeClr val="accent2"/>
            </a:solidFill>
            <a:prstDash val="sysDot"/>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5AD42506-C170-41E2-9490-161D3F522610}"/>
              </a:ext>
            </a:extLst>
          </p:cNvPr>
          <p:cNvSpPr txBox="1"/>
          <p:nvPr/>
        </p:nvSpPr>
        <p:spPr>
          <a:xfrm rot="16200000">
            <a:off x="9419894" y="3938400"/>
            <a:ext cx="1440000" cy="153888"/>
          </a:xfrm>
          <a:prstGeom prst="rect">
            <a:avLst/>
          </a:prstGeom>
          <a:noFill/>
        </p:spPr>
        <p:txBody>
          <a:bodyPr wrap="square" lIns="0" tIns="0" rIns="0" bIns="0" rtlCol="0">
            <a:spAutoFit/>
          </a:bodyPr>
          <a:lstStyle/>
          <a:p>
            <a:pPr algn="ctr">
              <a:spcAft>
                <a:spcPts val="300"/>
              </a:spcAft>
            </a:pPr>
            <a:r>
              <a:rPr lang="en-AU" sz="1000" dirty="0" err="1">
                <a:solidFill>
                  <a:srgbClr val="000000"/>
                </a:solidFill>
                <a:ea typeface="Lato Light" charset="0"/>
                <a:cs typeface="Lato Light" charset="0"/>
              </a:rPr>
              <a:t>Trabajo</a:t>
            </a:r>
            <a:r>
              <a:rPr lang="en-AU" sz="1000" dirty="0">
                <a:solidFill>
                  <a:srgbClr val="000000"/>
                </a:solidFill>
                <a:ea typeface="Lato Light" charset="0"/>
                <a:cs typeface="Lato Light" charset="0"/>
              </a:rPr>
              <a:t> actual</a:t>
            </a:r>
            <a:endParaRPr lang="en-AU" sz="1000" dirty="0">
              <a:solidFill>
                <a:srgbClr val="000000"/>
              </a:solidFill>
              <a:latin typeface="Poppins"/>
              <a:ea typeface="Lato Light" charset="0"/>
              <a:cs typeface="Lato Light" charset="0"/>
            </a:endParaRPr>
          </a:p>
        </p:txBody>
      </p:sp>
      <p:grpSp>
        <p:nvGrpSpPr>
          <p:cNvPr id="26" name="Graphic 10">
            <a:extLst>
              <a:ext uri="{FF2B5EF4-FFF2-40B4-BE49-F238E27FC236}">
                <a16:creationId xmlns:a16="http://schemas.microsoft.com/office/drawing/2014/main" id="{5D59BA51-B690-F642-BEE6-AA4FFAA9609E}"/>
              </a:ext>
            </a:extLst>
          </p:cNvPr>
          <p:cNvGrpSpPr>
            <a:grpSpLocks noChangeAspect="1"/>
          </p:cNvGrpSpPr>
          <p:nvPr/>
        </p:nvGrpSpPr>
        <p:grpSpPr>
          <a:xfrm>
            <a:off x="7728811" y="2041570"/>
            <a:ext cx="890054" cy="364660"/>
            <a:chOff x="3092477" y="1292875"/>
            <a:chExt cx="1435099" cy="587969"/>
          </a:xfrm>
          <a:solidFill>
            <a:srgbClr val="000000"/>
          </a:solidFill>
        </p:grpSpPr>
        <p:sp>
          <p:nvSpPr>
            <p:cNvPr id="27" name="Freeform 26">
              <a:extLst>
                <a:ext uri="{FF2B5EF4-FFF2-40B4-BE49-F238E27FC236}">
                  <a16:creationId xmlns:a16="http://schemas.microsoft.com/office/drawing/2014/main" id="{203C0DF7-7DF1-C040-9962-1D09B07358BC}"/>
                </a:ext>
              </a:extLst>
            </p:cNvPr>
            <p:cNvSpPr/>
            <p:nvPr/>
          </p:nvSpPr>
          <p:spPr>
            <a:xfrm>
              <a:off x="3092477" y="1292875"/>
              <a:ext cx="936169" cy="584200"/>
            </a:xfrm>
            <a:custGeom>
              <a:avLst/>
              <a:gdLst>
                <a:gd name="connsiteX0" fmla="*/ 876266 w 936169"/>
                <a:gd name="connsiteY0" fmla="*/ 114955 h 584200"/>
                <a:gd name="connsiteX1" fmla="*/ 778375 w 936169"/>
                <a:gd name="connsiteY1" fmla="*/ 114955 h 584200"/>
                <a:gd name="connsiteX2" fmla="*/ 867713 w 936169"/>
                <a:gd name="connsiteY2" fmla="*/ 293042 h 584200"/>
                <a:gd name="connsiteX3" fmla="*/ 641518 w 936169"/>
                <a:gd name="connsiteY3" fmla="*/ 517300 h 584200"/>
                <a:gd name="connsiteX4" fmla="*/ 294623 w 936169"/>
                <a:gd name="connsiteY4" fmla="*/ 517300 h 584200"/>
                <a:gd name="connsiteX5" fmla="*/ 68429 w 936169"/>
                <a:gd name="connsiteY5" fmla="*/ 293042 h 584200"/>
                <a:gd name="connsiteX6" fmla="*/ 294623 w 936169"/>
                <a:gd name="connsiteY6" fmla="*/ 69727 h 584200"/>
                <a:gd name="connsiteX7" fmla="*/ 525570 w 936169"/>
                <a:gd name="connsiteY7" fmla="*/ 69727 h 584200"/>
                <a:gd name="connsiteX8" fmla="*/ 611106 w 936169"/>
                <a:gd name="connsiteY8" fmla="*/ 0 h 584200"/>
                <a:gd name="connsiteX9" fmla="*/ 294623 w 936169"/>
                <a:gd name="connsiteY9" fmla="*/ 0 h 584200"/>
                <a:gd name="connsiteX10" fmla="*/ 0 w 936169"/>
                <a:gd name="connsiteY10" fmla="*/ 292100 h 584200"/>
                <a:gd name="connsiteX11" fmla="*/ 294623 w 936169"/>
                <a:gd name="connsiteY11" fmla="*/ 584200 h 584200"/>
                <a:gd name="connsiteX12" fmla="*/ 641518 w 936169"/>
                <a:gd name="connsiteY12" fmla="*/ 584200 h 584200"/>
                <a:gd name="connsiteX13" fmla="*/ 936141 w 936169"/>
                <a:gd name="connsiteY13" fmla="*/ 292100 h 584200"/>
                <a:gd name="connsiteX14" fmla="*/ 876266 w 936169"/>
                <a:gd name="connsiteY14" fmla="*/ 114955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69" h="584200">
                  <a:moveTo>
                    <a:pt x="876266" y="114955"/>
                  </a:moveTo>
                  <a:lnTo>
                    <a:pt x="778375" y="114955"/>
                  </a:lnTo>
                  <a:cubicBezTo>
                    <a:pt x="832548" y="155473"/>
                    <a:pt x="866762" y="220488"/>
                    <a:pt x="867713" y="293042"/>
                  </a:cubicBezTo>
                  <a:cubicBezTo>
                    <a:pt x="867713" y="417420"/>
                    <a:pt x="766971" y="517300"/>
                    <a:pt x="641518" y="517300"/>
                  </a:cubicBezTo>
                  <a:lnTo>
                    <a:pt x="294623" y="517300"/>
                  </a:lnTo>
                  <a:cubicBezTo>
                    <a:pt x="169171" y="517300"/>
                    <a:pt x="68429" y="417420"/>
                    <a:pt x="68429" y="293042"/>
                  </a:cubicBezTo>
                  <a:cubicBezTo>
                    <a:pt x="69379" y="169606"/>
                    <a:pt x="170121" y="69727"/>
                    <a:pt x="294623" y="69727"/>
                  </a:cubicBezTo>
                  <a:lnTo>
                    <a:pt x="525570" y="69727"/>
                  </a:lnTo>
                  <a:cubicBezTo>
                    <a:pt x="550280" y="42402"/>
                    <a:pt x="578792" y="18845"/>
                    <a:pt x="611106" y="0"/>
                  </a:cubicBezTo>
                  <a:lnTo>
                    <a:pt x="294623" y="0"/>
                  </a:lnTo>
                  <a:cubicBezTo>
                    <a:pt x="132105" y="0"/>
                    <a:pt x="0" y="130974"/>
                    <a:pt x="0" y="292100"/>
                  </a:cubicBezTo>
                  <a:cubicBezTo>
                    <a:pt x="0" y="453226"/>
                    <a:pt x="132105" y="584200"/>
                    <a:pt x="294623" y="584200"/>
                  </a:cubicBezTo>
                  <a:lnTo>
                    <a:pt x="641518" y="584200"/>
                  </a:lnTo>
                  <a:cubicBezTo>
                    <a:pt x="804036" y="584200"/>
                    <a:pt x="936141" y="453226"/>
                    <a:pt x="936141" y="292100"/>
                  </a:cubicBezTo>
                  <a:cubicBezTo>
                    <a:pt x="937092" y="226142"/>
                    <a:pt x="914282" y="164895"/>
                    <a:pt x="876266" y="114955"/>
                  </a:cubicBezTo>
                  <a:close/>
                </a:path>
              </a:pathLst>
            </a:custGeom>
            <a:solidFill>
              <a:schemeClr val="tx2"/>
            </a:solidFill>
            <a:ln w="9462" cap="flat">
              <a:noFill/>
              <a:prstDash val="solid"/>
              <a:miter/>
            </a:ln>
          </p:spPr>
          <p:txBody>
            <a:bodyPr rtlCol="0" anchor="ctr"/>
            <a:lstStyle/>
            <a:p>
              <a:endParaRPr lang="en-US">
                <a:solidFill>
                  <a:srgbClr val="000000"/>
                </a:solidFill>
                <a:latin typeface="Poppins"/>
              </a:endParaRPr>
            </a:p>
          </p:txBody>
        </p:sp>
        <p:sp>
          <p:nvSpPr>
            <p:cNvPr id="28" name="Freeform 27">
              <a:extLst>
                <a:ext uri="{FF2B5EF4-FFF2-40B4-BE49-F238E27FC236}">
                  <a16:creationId xmlns:a16="http://schemas.microsoft.com/office/drawing/2014/main" id="{7D8096B2-E376-9E48-83FE-22A32A7ED81A}"/>
                </a:ext>
              </a:extLst>
            </p:cNvPr>
            <p:cNvSpPr/>
            <p:nvPr/>
          </p:nvSpPr>
          <p:spPr>
            <a:xfrm>
              <a:off x="3591435" y="1293817"/>
              <a:ext cx="936141" cy="587026"/>
            </a:xfrm>
            <a:custGeom>
              <a:avLst/>
              <a:gdLst>
                <a:gd name="connsiteX0" fmla="*/ 936141 w 936141"/>
                <a:gd name="connsiteY0" fmla="*/ 292100 h 587026"/>
                <a:gd name="connsiteX1" fmla="*/ 641518 w 936141"/>
                <a:gd name="connsiteY1" fmla="*/ 0 h 587026"/>
                <a:gd name="connsiteX2" fmla="*/ 294623 w 936141"/>
                <a:gd name="connsiteY2" fmla="*/ 0 h 587026"/>
                <a:gd name="connsiteX3" fmla="*/ 0 w 936141"/>
                <a:gd name="connsiteY3" fmla="*/ 292100 h 587026"/>
                <a:gd name="connsiteX4" fmla="*/ 60825 w 936141"/>
                <a:gd name="connsiteY4" fmla="*/ 470187 h 587026"/>
                <a:gd name="connsiteX5" fmla="*/ 158716 w 936141"/>
                <a:gd name="connsiteY5" fmla="*/ 470187 h 587026"/>
                <a:gd name="connsiteX6" fmla="*/ 69379 w 936141"/>
                <a:gd name="connsiteY6" fmla="*/ 292100 h 587026"/>
                <a:gd name="connsiteX7" fmla="*/ 294623 w 936141"/>
                <a:gd name="connsiteY7" fmla="*/ 68785 h 587026"/>
                <a:gd name="connsiteX8" fmla="*/ 641518 w 936141"/>
                <a:gd name="connsiteY8" fmla="*/ 68785 h 587026"/>
                <a:gd name="connsiteX9" fmla="*/ 867713 w 936141"/>
                <a:gd name="connsiteY9" fmla="*/ 293042 h 587026"/>
                <a:gd name="connsiteX10" fmla="*/ 641518 w 936141"/>
                <a:gd name="connsiteY10" fmla="*/ 517300 h 587026"/>
                <a:gd name="connsiteX11" fmla="*/ 421026 w 936141"/>
                <a:gd name="connsiteY11" fmla="*/ 517300 h 587026"/>
                <a:gd name="connsiteX12" fmla="*/ 336441 w 936141"/>
                <a:gd name="connsiteY12" fmla="*/ 587027 h 587026"/>
                <a:gd name="connsiteX13" fmla="*/ 641518 w 936141"/>
                <a:gd name="connsiteY13" fmla="*/ 587027 h 587026"/>
                <a:gd name="connsiteX14" fmla="*/ 936141 w 936141"/>
                <a:gd name="connsiteY14" fmla="*/ 292100 h 58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41" h="587026">
                  <a:moveTo>
                    <a:pt x="936141" y="292100"/>
                  </a:moveTo>
                  <a:cubicBezTo>
                    <a:pt x="936141" y="130974"/>
                    <a:pt x="804036" y="0"/>
                    <a:pt x="641518" y="0"/>
                  </a:cubicBezTo>
                  <a:lnTo>
                    <a:pt x="294623" y="0"/>
                  </a:lnTo>
                  <a:cubicBezTo>
                    <a:pt x="132105" y="0"/>
                    <a:pt x="0" y="130974"/>
                    <a:pt x="0" y="292100"/>
                  </a:cubicBezTo>
                  <a:cubicBezTo>
                    <a:pt x="0" y="359000"/>
                    <a:pt x="21859" y="420247"/>
                    <a:pt x="60825" y="470187"/>
                  </a:cubicBezTo>
                  <a:lnTo>
                    <a:pt x="158716" y="470187"/>
                  </a:lnTo>
                  <a:cubicBezTo>
                    <a:pt x="104544" y="428727"/>
                    <a:pt x="70329" y="364654"/>
                    <a:pt x="69379" y="292100"/>
                  </a:cubicBezTo>
                  <a:cubicBezTo>
                    <a:pt x="69379" y="168664"/>
                    <a:pt x="170121" y="68785"/>
                    <a:pt x="294623" y="68785"/>
                  </a:cubicBezTo>
                  <a:lnTo>
                    <a:pt x="641518" y="68785"/>
                  </a:lnTo>
                  <a:cubicBezTo>
                    <a:pt x="766971" y="68785"/>
                    <a:pt x="867713" y="168664"/>
                    <a:pt x="867713" y="293042"/>
                  </a:cubicBezTo>
                  <a:cubicBezTo>
                    <a:pt x="867713" y="417420"/>
                    <a:pt x="766971" y="517300"/>
                    <a:pt x="641518" y="517300"/>
                  </a:cubicBezTo>
                  <a:lnTo>
                    <a:pt x="421026" y="517300"/>
                  </a:lnTo>
                  <a:cubicBezTo>
                    <a:pt x="397266" y="543683"/>
                    <a:pt x="368754" y="568182"/>
                    <a:pt x="336441" y="587027"/>
                  </a:cubicBezTo>
                  <a:lnTo>
                    <a:pt x="641518" y="587027"/>
                  </a:lnTo>
                  <a:cubicBezTo>
                    <a:pt x="803086" y="585142"/>
                    <a:pt x="936141" y="453226"/>
                    <a:pt x="936141" y="292100"/>
                  </a:cubicBezTo>
                  <a:close/>
                </a:path>
              </a:pathLst>
            </a:custGeom>
            <a:solidFill>
              <a:schemeClr val="accent4"/>
            </a:solidFill>
            <a:ln w="9462" cap="flat">
              <a:noFill/>
              <a:prstDash val="solid"/>
              <a:miter/>
            </a:ln>
          </p:spPr>
          <p:txBody>
            <a:bodyPr rtlCol="0" anchor="ctr"/>
            <a:lstStyle/>
            <a:p>
              <a:endParaRPr lang="en-US">
                <a:solidFill>
                  <a:srgbClr val="000000"/>
                </a:solidFill>
                <a:latin typeface="Poppins"/>
              </a:endParaRPr>
            </a:p>
          </p:txBody>
        </p:sp>
      </p:grpSp>
      <p:sp>
        <p:nvSpPr>
          <p:cNvPr id="42" name="TextBox 41">
            <a:extLst>
              <a:ext uri="{FF2B5EF4-FFF2-40B4-BE49-F238E27FC236}">
                <a16:creationId xmlns:a16="http://schemas.microsoft.com/office/drawing/2014/main" id="{38EA4F36-D424-4796-9DB4-29AEFC493EE3}"/>
              </a:ext>
            </a:extLst>
          </p:cNvPr>
          <p:cNvSpPr txBox="1"/>
          <p:nvPr/>
        </p:nvSpPr>
        <p:spPr>
          <a:xfrm rot="16200000">
            <a:off x="463221" y="3968599"/>
            <a:ext cx="1440000" cy="153888"/>
          </a:xfrm>
          <a:prstGeom prst="rect">
            <a:avLst/>
          </a:prstGeom>
          <a:noFill/>
        </p:spPr>
        <p:txBody>
          <a:bodyPr wrap="square" lIns="0" tIns="0" rIns="0" bIns="0" rtlCol="0">
            <a:spAutoFit/>
          </a:bodyPr>
          <a:lstStyle/>
          <a:p>
            <a:pPr algn="ctr">
              <a:spcAft>
                <a:spcPts val="300"/>
              </a:spcAft>
            </a:pPr>
            <a:r>
              <a:rPr lang="en-AU" sz="1000" dirty="0" err="1">
                <a:solidFill>
                  <a:srgbClr val="000000"/>
                </a:solidFill>
                <a:ea typeface="Lato Light" charset="0"/>
                <a:cs typeface="Lato Light" charset="0"/>
              </a:rPr>
              <a:t>Condición</a:t>
            </a:r>
            <a:r>
              <a:rPr lang="en-AU" sz="1000" dirty="0">
                <a:solidFill>
                  <a:srgbClr val="000000"/>
                </a:solidFill>
                <a:ea typeface="Lato Light" charset="0"/>
                <a:cs typeface="Lato Light" charset="0"/>
              </a:rPr>
              <a:t> de </a:t>
            </a:r>
            <a:r>
              <a:rPr lang="en-AU" sz="1000" dirty="0" err="1">
                <a:solidFill>
                  <a:srgbClr val="000000"/>
                </a:solidFill>
                <a:ea typeface="Lato Light" charset="0"/>
                <a:cs typeface="Lato Light" charset="0"/>
              </a:rPr>
              <a:t>activos</a:t>
            </a:r>
            <a:endParaRPr lang="en-AU" sz="1000" dirty="0">
              <a:solidFill>
                <a:srgbClr val="000000"/>
              </a:solidFill>
              <a:latin typeface="Poppins"/>
              <a:ea typeface="Lato Light" charset="0"/>
              <a:cs typeface="Lato Light" charset="0"/>
            </a:endParaRPr>
          </a:p>
        </p:txBody>
      </p:sp>
      <p:cxnSp>
        <p:nvCxnSpPr>
          <p:cNvPr id="41" name="Straight Arrow Connector 40">
            <a:extLst>
              <a:ext uri="{FF2B5EF4-FFF2-40B4-BE49-F238E27FC236}">
                <a16:creationId xmlns:a16="http://schemas.microsoft.com/office/drawing/2014/main" id="{145F434B-C571-4EB3-9D84-382D1486F8C2}"/>
              </a:ext>
            </a:extLst>
          </p:cNvPr>
          <p:cNvCxnSpPr>
            <a:cxnSpLocks/>
          </p:cNvCxnSpPr>
          <p:nvPr/>
        </p:nvCxnSpPr>
        <p:spPr>
          <a:xfrm flipV="1">
            <a:off x="1341064" y="3206837"/>
            <a:ext cx="0" cy="1440000"/>
          </a:xfrm>
          <a:prstGeom prst="straightConnector1">
            <a:avLst/>
          </a:prstGeom>
          <a:ln w="34925">
            <a:solidFill>
              <a:schemeClr val="accent2"/>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45" name="Graphic 44">
            <a:extLst>
              <a:ext uri="{FF2B5EF4-FFF2-40B4-BE49-F238E27FC236}">
                <a16:creationId xmlns:a16="http://schemas.microsoft.com/office/drawing/2014/main" id="{DCE774CC-A848-A241-9C05-6ACF90DD2F4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80870" y="4936867"/>
            <a:ext cx="305181" cy="284607"/>
          </a:xfrm>
          <a:prstGeom prst="rect">
            <a:avLst/>
          </a:prstGeom>
        </p:spPr>
      </p:pic>
      <p:pic>
        <p:nvPicPr>
          <p:cNvPr id="46" name="Graphic 45">
            <a:extLst>
              <a:ext uri="{FF2B5EF4-FFF2-40B4-BE49-F238E27FC236}">
                <a16:creationId xmlns:a16="http://schemas.microsoft.com/office/drawing/2014/main" id="{7EB6C72E-D332-014E-98A3-2BB0CF2509C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80362" y="4875972"/>
            <a:ext cx="386339" cy="386339"/>
          </a:xfrm>
          <a:prstGeom prst="rect">
            <a:avLst/>
          </a:prstGeom>
        </p:spPr>
      </p:pic>
      <p:pic>
        <p:nvPicPr>
          <p:cNvPr id="47" name="Graphic 46">
            <a:extLst>
              <a:ext uri="{FF2B5EF4-FFF2-40B4-BE49-F238E27FC236}">
                <a16:creationId xmlns:a16="http://schemas.microsoft.com/office/drawing/2014/main" id="{720FC4C5-7980-8642-AF1D-B66880DDDEA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0791" y="4875972"/>
            <a:ext cx="386339" cy="386339"/>
          </a:xfrm>
          <a:prstGeom prst="rect">
            <a:avLst/>
          </a:prstGeom>
        </p:spPr>
      </p:pic>
      <p:pic>
        <p:nvPicPr>
          <p:cNvPr id="48" name="Graphic 47">
            <a:extLst>
              <a:ext uri="{FF2B5EF4-FFF2-40B4-BE49-F238E27FC236}">
                <a16:creationId xmlns:a16="http://schemas.microsoft.com/office/drawing/2014/main" id="{012EFF5F-12CE-F649-893C-7E3C137D1C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01037" y="4936867"/>
            <a:ext cx="290007" cy="270454"/>
          </a:xfrm>
          <a:prstGeom prst="rect">
            <a:avLst/>
          </a:prstGeom>
        </p:spPr>
      </p:pic>
      <p:sp>
        <p:nvSpPr>
          <p:cNvPr id="7" name="Rectangle 6">
            <a:extLst>
              <a:ext uri="{FF2B5EF4-FFF2-40B4-BE49-F238E27FC236}">
                <a16:creationId xmlns:a16="http://schemas.microsoft.com/office/drawing/2014/main" id="{81EEE92E-5B99-824E-B12D-5500E339CEAF}"/>
              </a:ext>
            </a:extLst>
          </p:cNvPr>
          <p:cNvSpPr/>
          <p:nvPr/>
        </p:nvSpPr>
        <p:spPr>
          <a:xfrm>
            <a:off x="1289868" y="5567116"/>
            <a:ext cx="657552" cy="246221"/>
          </a:xfrm>
          <a:prstGeom prst="rect">
            <a:avLst/>
          </a:prstGeom>
        </p:spPr>
        <p:txBody>
          <a:bodyPr wrap="none">
            <a:spAutoFit/>
          </a:bodyPr>
          <a:lstStyle/>
          <a:p>
            <a:r>
              <a:rPr lang="en-US" sz="1000" dirty="0" err="1">
                <a:solidFill>
                  <a:srgbClr val="595959"/>
                </a:solidFill>
                <a:latin typeface="Poppins"/>
                <a:cs typeface="Poppins"/>
                <a:sym typeface="Poppins"/>
                <a:rtl val="0"/>
              </a:rPr>
              <a:t>Activo</a:t>
            </a:r>
            <a:r>
              <a:rPr lang="en-US" sz="1000" dirty="0">
                <a:solidFill>
                  <a:srgbClr val="595959"/>
                </a:solidFill>
                <a:latin typeface="Poppins"/>
                <a:cs typeface="Poppins"/>
                <a:sym typeface="Poppins"/>
                <a:rtl val="0"/>
              </a:rPr>
              <a:t> 1</a:t>
            </a:r>
          </a:p>
        </p:txBody>
      </p:sp>
      <p:sp>
        <p:nvSpPr>
          <p:cNvPr id="49" name="Rectangle 48">
            <a:extLst>
              <a:ext uri="{FF2B5EF4-FFF2-40B4-BE49-F238E27FC236}">
                <a16:creationId xmlns:a16="http://schemas.microsoft.com/office/drawing/2014/main" id="{8A5FE8A4-AD66-9743-87A8-EDCBFD125968}"/>
              </a:ext>
            </a:extLst>
          </p:cNvPr>
          <p:cNvSpPr/>
          <p:nvPr/>
        </p:nvSpPr>
        <p:spPr>
          <a:xfrm>
            <a:off x="2591458" y="5567116"/>
            <a:ext cx="689612"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2</a:t>
            </a:r>
          </a:p>
        </p:txBody>
      </p:sp>
      <p:sp>
        <p:nvSpPr>
          <p:cNvPr id="50" name="Rectangle 49">
            <a:extLst>
              <a:ext uri="{FF2B5EF4-FFF2-40B4-BE49-F238E27FC236}">
                <a16:creationId xmlns:a16="http://schemas.microsoft.com/office/drawing/2014/main" id="{BCA5FDF3-C7C7-C74C-B777-81BB5BDFCA84}"/>
              </a:ext>
            </a:extLst>
          </p:cNvPr>
          <p:cNvSpPr/>
          <p:nvPr/>
        </p:nvSpPr>
        <p:spPr>
          <a:xfrm>
            <a:off x="3832429" y="5567116"/>
            <a:ext cx="691215"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3</a:t>
            </a:r>
          </a:p>
        </p:txBody>
      </p:sp>
      <p:sp>
        <p:nvSpPr>
          <p:cNvPr id="51" name="Rectangle 50">
            <a:extLst>
              <a:ext uri="{FF2B5EF4-FFF2-40B4-BE49-F238E27FC236}">
                <a16:creationId xmlns:a16="http://schemas.microsoft.com/office/drawing/2014/main" id="{CD77C7EE-AA8F-3E4F-AA71-635FFE0710E5}"/>
              </a:ext>
            </a:extLst>
          </p:cNvPr>
          <p:cNvSpPr/>
          <p:nvPr/>
        </p:nvSpPr>
        <p:spPr>
          <a:xfrm>
            <a:off x="5166706" y="5567116"/>
            <a:ext cx="696024"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4</a:t>
            </a:r>
          </a:p>
        </p:txBody>
      </p:sp>
      <p:sp>
        <p:nvSpPr>
          <p:cNvPr id="52" name="Rectangle 51">
            <a:extLst>
              <a:ext uri="{FF2B5EF4-FFF2-40B4-BE49-F238E27FC236}">
                <a16:creationId xmlns:a16="http://schemas.microsoft.com/office/drawing/2014/main" id="{582925C1-47B1-574F-B21F-57463DB308C5}"/>
              </a:ext>
            </a:extLst>
          </p:cNvPr>
          <p:cNvSpPr/>
          <p:nvPr/>
        </p:nvSpPr>
        <p:spPr>
          <a:xfrm>
            <a:off x="6379686" y="5567116"/>
            <a:ext cx="696024"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5</a:t>
            </a:r>
          </a:p>
        </p:txBody>
      </p:sp>
      <p:sp>
        <p:nvSpPr>
          <p:cNvPr id="57" name="Rectangle 56">
            <a:extLst>
              <a:ext uri="{FF2B5EF4-FFF2-40B4-BE49-F238E27FC236}">
                <a16:creationId xmlns:a16="http://schemas.microsoft.com/office/drawing/2014/main" id="{3E9C6DBB-708C-7649-9470-3745F5E813D9}"/>
              </a:ext>
            </a:extLst>
          </p:cNvPr>
          <p:cNvSpPr/>
          <p:nvPr/>
        </p:nvSpPr>
        <p:spPr>
          <a:xfrm>
            <a:off x="7760616" y="5567116"/>
            <a:ext cx="697627"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6</a:t>
            </a:r>
          </a:p>
        </p:txBody>
      </p:sp>
      <p:sp>
        <p:nvSpPr>
          <p:cNvPr id="58" name="Rectangle 57">
            <a:extLst>
              <a:ext uri="{FF2B5EF4-FFF2-40B4-BE49-F238E27FC236}">
                <a16:creationId xmlns:a16="http://schemas.microsoft.com/office/drawing/2014/main" id="{B49BE35C-6CCC-3749-9561-B4BB7B11A9A8}"/>
              </a:ext>
            </a:extLst>
          </p:cNvPr>
          <p:cNvSpPr/>
          <p:nvPr/>
        </p:nvSpPr>
        <p:spPr>
          <a:xfrm>
            <a:off x="8982926" y="5567116"/>
            <a:ext cx="686406"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7</a:t>
            </a:r>
          </a:p>
        </p:txBody>
      </p:sp>
      <p:sp>
        <p:nvSpPr>
          <p:cNvPr id="59" name="Rectangle 58">
            <a:extLst>
              <a:ext uri="{FF2B5EF4-FFF2-40B4-BE49-F238E27FC236}">
                <a16:creationId xmlns:a16="http://schemas.microsoft.com/office/drawing/2014/main" id="{71F42B92-37A9-334D-83A3-79AD16B0E498}"/>
              </a:ext>
            </a:extLst>
          </p:cNvPr>
          <p:cNvSpPr/>
          <p:nvPr/>
        </p:nvSpPr>
        <p:spPr>
          <a:xfrm>
            <a:off x="10298542" y="5567116"/>
            <a:ext cx="696024"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8</a:t>
            </a:r>
          </a:p>
        </p:txBody>
      </p:sp>
      <p:sp>
        <p:nvSpPr>
          <p:cNvPr id="40" name="Slide Number Placeholder 5">
            <a:extLst>
              <a:ext uri="{FF2B5EF4-FFF2-40B4-BE49-F238E27FC236}">
                <a16:creationId xmlns:a16="http://schemas.microsoft.com/office/drawing/2014/main" id="{1872BA07-EDF6-924E-AA7E-F7C40E1D492F}"/>
              </a:ext>
            </a:extLst>
          </p:cNvPr>
          <p:cNvSpPr>
            <a:spLocks noGrp="1"/>
          </p:cNvSpPr>
          <p:nvPr>
            <p:ph type="sldNum" sz="quarter" idx="11"/>
          </p:nvPr>
        </p:nvSpPr>
        <p:spPr>
          <a:xfrm>
            <a:off x="541200" y="6299143"/>
            <a:ext cx="253602" cy="153888"/>
          </a:xfrm>
        </p:spPr>
        <p:txBody>
          <a:bodyPr/>
          <a:lstStyle/>
          <a:p>
            <a:fld id="{00E6A5BD-C011-4A45-AA3A-201790FB7F2B}" type="slidenum">
              <a:rPr lang="en-CA">
                <a:solidFill>
                  <a:srgbClr val="000000"/>
                </a:solidFill>
                <a:latin typeface="Poppins SemiBold"/>
              </a:rPr>
              <a:pPr/>
              <a:t>12</a:t>
            </a:fld>
            <a:endParaRPr lang="en-CA" dirty="0">
              <a:solidFill>
                <a:srgbClr val="000000"/>
              </a:solidFill>
              <a:latin typeface="Poppins SemiBold"/>
            </a:endParaRPr>
          </a:p>
        </p:txBody>
      </p:sp>
      <p:grpSp>
        <p:nvGrpSpPr>
          <p:cNvPr id="11" name="Group 10">
            <a:extLst>
              <a:ext uri="{FF2B5EF4-FFF2-40B4-BE49-F238E27FC236}">
                <a16:creationId xmlns:a16="http://schemas.microsoft.com/office/drawing/2014/main" id="{5C3CA8D9-04E7-574A-96C5-6E3AF75C3885}"/>
              </a:ext>
            </a:extLst>
          </p:cNvPr>
          <p:cNvGrpSpPr/>
          <p:nvPr/>
        </p:nvGrpSpPr>
        <p:grpSpPr>
          <a:xfrm>
            <a:off x="8680006" y="1260000"/>
            <a:ext cx="2967582" cy="1927800"/>
            <a:chOff x="7491863" y="-1250262"/>
            <a:chExt cx="2967582" cy="1927800"/>
          </a:xfrm>
        </p:grpSpPr>
        <p:sp>
          <p:nvSpPr>
            <p:cNvPr id="75" name="Rectangle 74">
              <a:extLst>
                <a:ext uri="{FF2B5EF4-FFF2-40B4-BE49-F238E27FC236}">
                  <a16:creationId xmlns:a16="http://schemas.microsoft.com/office/drawing/2014/main" id="{C1539789-AC2D-F348-860E-0F7184D76445}"/>
                </a:ext>
              </a:extLst>
            </p:cNvPr>
            <p:cNvSpPr/>
            <p:nvPr/>
          </p:nvSpPr>
          <p:spPr>
            <a:xfrm>
              <a:off x="7491863" y="-768261"/>
              <a:ext cx="2966267" cy="1445799"/>
            </a:xfrm>
            <a:prstGeom prst="rect">
              <a:avLst/>
            </a:prstGeom>
            <a:solidFill>
              <a:schemeClr val="accent4">
                <a:lumMod val="20000"/>
                <a:lumOff val="80000"/>
              </a:schemeClr>
            </a:solidFill>
          </p:spPr>
          <p:txBody>
            <a:bodyPr rtlCol="0" anchor="ctr"/>
            <a:lstStyle/>
            <a:p>
              <a:pPr algn="ctr"/>
              <a:endParaRPr lang="en-US" sz="3598">
                <a:solidFill>
                  <a:srgbClr val="000000"/>
                </a:solidFill>
                <a:latin typeface="Poppins"/>
              </a:endParaRPr>
            </a:p>
          </p:txBody>
        </p:sp>
        <p:sp>
          <p:nvSpPr>
            <p:cNvPr id="80" name="!!WE">
              <a:extLst>
                <a:ext uri="{FF2B5EF4-FFF2-40B4-BE49-F238E27FC236}">
                  <a16:creationId xmlns:a16="http://schemas.microsoft.com/office/drawing/2014/main" id="{14513861-B563-4A42-8DE9-717EC3C0944D}"/>
                </a:ext>
              </a:extLst>
            </p:cNvPr>
            <p:cNvSpPr txBox="1">
              <a:spLocks/>
            </p:cNvSpPr>
            <p:nvPr/>
          </p:nvSpPr>
          <p:spPr>
            <a:xfrm>
              <a:off x="7492599" y="-1250262"/>
              <a:ext cx="2966846" cy="482153"/>
            </a:xfrm>
            <a:prstGeom prst="rect">
              <a:avLst/>
            </a:prstGeom>
            <a:solidFill>
              <a:schemeClr val="accent4"/>
            </a:solidFill>
          </p:spPr>
          <p:txBody>
            <a:bodyPr lIns="180000" rIns="180000" anchor="ct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440" dirty="0" err="1">
                  <a:solidFill>
                    <a:srgbClr val="FFFFFF"/>
                  </a:solidFill>
                  <a:latin typeface="Poppins SemiBold"/>
                </a:rPr>
                <a:t>Ejecución</a:t>
              </a:r>
              <a:r>
                <a:rPr lang="en-US" sz="1440" dirty="0">
                  <a:solidFill>
                    <a:srgbClr val="FFFFFF"/>
                  </a:solidFill>
                  <a:latin typeface="Poppins SemiBold"/>
                </a:rPr>
                <a:t> del </a:t>
              </a:r>
              <a:r>
                <a:rPr lang="en-US" sz="1440" dirty="0" err="1">
                  <a:solidFill>
                    <a:srgbClr val="FFFFFF"/>
                  </a:solidFill>
                  <a:latin typeface="Poppins SemiBold"/>
                </a:rPr>
                <a:t>Trabajo</a:t>
              </a:r>
              <a:endParaRPr lang="en-US" sz="1440" dirty="0">
                <a:solidFill>
                  <a:srgbClr val="FFFFFF"/>
                </a:solidFill>
                <a:latin typeface="Poppins SemiBold"/>
              </a:endParaRPr>
            </a:p>
          </p:txBody>
        </p:sp>
        <p:sp>
          <p:nvSpPr>
            <p:cNvPr id="83" name="TextBox 82">
              <a:extLst>
                <a:ext uri="{FF2B5EF4-FFF2-40B4-BE49-F238E27FC236}">
                  <a16:creationId xmlns:a16="http://schemas.microsoft.com/office/drawing/2014/main" id="{B46F4FB1-9E29-7349-B957-5594DB612313}"/>
                </a:ext>
              </a:extLst>
            </p:cNvPr>
            <p:cNvSpPr txBox="1"/>
            <p:nvPr/>
          </p:nvSpPr>
          <p:spPr>
            <a:xfrm>
              <a:off x="8691551" y="-519338"/>
              <a:ext cx="1683656" cy="947952"/>
            </a:xfrm>
            <a:prstGeom prst="rect">
              <a:avLst/>
            </a:prstGeom>
            <a:noFill/>
          </p:spPr>
          <p:txBody>
            <a:bodyPr wrap="square" lIns="0" tIns="0" rIns="0" bIns="0" rtlCol="0" anchor="ctr" anchorCtr="0">
              <a:spAutoFit/>
            </a:bodyPr>
            <a:lstStyle/>
            <a:p>
              <a:pPr defTabSz="1218377">
                <a:spcAft>
                  <a:spcPts val="300"/>
                </a:spcAft>
              </a:pPr>
              <a:r>
                <a:rPr lang="es-ES" sz="880" dirty="0">
                  <a:solidFill>
                    <a:srgbClr val="000000"/>
                  </a:solidFill>
                  <a:latin typeface="Poppins"/>
                  <a:ea typeface="Lato Light" charset="0"/>
                  <a:cs typeface="Arial" panose="020B0604020202020204" pitchFamily="34" charset="0"/>
                </a:rPr>
                <a:t>Gestionar la ejecución de los trabajos de mantenimiento, incluidos los trabajos de rutina y de emergencia. Realizar un seguimiento de los costos y el historial de trabajo.</a:t>
              </a:r>
              <a:endParaRPr lang="en-AU" sz="880" dirty="0">
                <a:solidFill>
                  <a:srgbClr val="000000"/>
                </a:solidFill>
                <a:latin typeface="Poppins"/>
                <a:ea typeface="Lato Light" charset="0"/>
                <a:cs typeface="Arial" panose="020B0604020202020204" pitchFamily="34" charset="0"/>
              </a:endParaRPr>
            </a:p>
          </p:txBody>
        </p:sp>
        <p:grpSp>
          <p:nvGrpSpPr>
            <p:cNvPr id="87" name="Group 86">
              <a:extLst>
                <a:ext uri="{FF2B5EF4-FFF2-40B4-BE49-F238E27FC236}">
                  <a16:creationId xmlns:a16="http://schemas.microsoft.com/office/drawing/2014/main" id="{A3348A6E-9A03-5B47-9AB0-56728328463D}"/>
                </a:ext>
              </a:extLst>
            </p:cNvPr>
            <p:cNvGrpSpPr>
              <a:grpSpLocks noChangeAspect="1"/>
            </p:cNvGrpSpPr>
            <p:nvPr/>
          </p:nvGrpSpPr>
          <p:grpSpPr>
            <a:xfrm>
              <a:off x="7653316" y="-457932"/>
              <a:ext cx="824481" cy="824481"/>
              <a:chOff x="8579269" y="-956147"/>
              <a:chExt cx="1080000" cy="1080000"/>
            </a:xfrm>
          </p:grpSpPr>
          <p:sp>
            <p:nvSpPr>
              <p:cNvPr id="88" name="Oval 87">
                <a:extLst>
                  <a:ext uri="{FF2B5EF4-FFF2-40B4-BE49-F238E27FC236}">
                    <a16:creationId xmlns:a16="http://schemas.microsoft.com/office/drawing/2014/main" id="{9CB223E7-AA93-B747-8019-D7608E1A8C5D}"/>
                  </a:ext>
                </a:extLst>
              </p:cNvPr>
              <p:cNvSpPr/>
              <p:nvPr/>
            </p:nvSpPr>
            <p:spPr>
              <a:xfrm>
                <a:off x="8579269" y="-956147"/>
                <a:ext cx="1080000" cy="10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pic>
            <p:nvPicPr>
              <p:cNvPr id="89" name="Graphic 88">
                <a:extLst>
                  <a:ext uri="{FF2B5EF4-FFF2-40B4-BE49-F238E27FC236}">
                    <a16:creationId xmlns:a16="http://schemas.microsoft.com/office/drawing/2014/main" id="{574F2572-2A15-BF46-943C-88F6DDEBD34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73499" y="-861917"/>
                <a:ext cx="891540" cy="891540"/>
              </a:xfrm>
              <a:prstGeom prst="rect">
                <a:avLst/>
              </a:prstGeom>
            </p:spPr>
          </p:pic>
        </p:grpSp>
      </p:grpSp>
      <p:grpSp>
        <p:nvGrpSpPr>
          <p:cNvPr id="9" name="Group 8">
            <a:extLst>
              <a:ext uri="{FF2B5EF4-FFF2-40B4-BE49-F238E27FC236}">
                <a16:creationId xmlns:a16="http://schemas.microsoft.com/office/drawing/2014/main" id="{0A48C5F5-B407-6E48-B314-22A987DD6E95}"/>
              </a:ext>
            </a:extLst>
          </p:cNvPr>
          <p:cNvGrpSpPr/>
          <p:nvPr/>
        </p:nvGrpSpPr>
        <p:grpSpPr>
          <a:xfrm>
            <a:off x="721588" y="1260000"/>
            <a:ext cx="2966846" cy="1927800"/>
            <a:chOff x="539612" y="-1250262"/>
            <a:chExt cx="2966846" cy="1927800"/>
          </a:xfrm>
        </p:grpSpPr>
        <p:sp>
          <p:nvSpPr>
            <p:cNvPr id="76" name="Rectangle 75">
              <a:extLst>
                <a:ext uri="{FF2B5EF4-FFF2-40B4-BE49-F238E27FC236}">
                  <a16:creationId xmlns:a16="http://schemas.microsoft.com/office/drawing/2014/main" id="{3E4019D2-1F7A-7C41-88D1-3D43D3E5056A}"/>
                </a:ext>
              </a:extLst>
            </p:cNvPr>
            <p:cNvSpPr/>
            <p:nvPr/>
          </p:nvSpPr>
          <p:spPr>
            <a:xfrm>
              <a:off x="539888" y="-768261"/>
              <a:ext cx="2966267" cy="1445799"/>
            </a:xfrm>
            <a:prstGeom prst="rect">
              <a:avLst/>
            </a:prstGeom>
            <a:solidFill>
              <a:schemeClr val="accent4">
                <a:lumMod val="20000"/>
                <a:lumOff val="80000"/>
              </a:schemeClr>
            </a:solidFill>
          </p:spPr>
          <p:txBody>
            <a:bodyPr rtlCol="0" anchor="ctr"/>
            <a:lstStyle/>
            <a:p>
              <a:pPr algn="ctr"/>
              <a:endParaRPr lang="en-US" sz="3598" dirty="0">
                <a:solidFill>
                  <a:srgbClr val="000000"/>
                </a:solidFill>
                <a:latin typeface="Poppins"/>
              </a:endParaRPr>
            </a:p>
          </p:txBody>
        </p:sp>
        <p:sp>
          <p:nvSpPr>
            <p:cNvPr id="78" name="!!ACM">
              <a:extLst>
                <a:ext uri="{FF2B5EF4-FFF2-40B4-BE49-F238E27FC236}">
                  <a16:creationId xmlns:a16="http://schemas.microsoft.com/office/drawing/2014/main" id="{80FADBAD-3AA2-9F4E-B80A-01EFDC63E491}"/>
                </a:ext>
              </a:extLst>
            </p:cNvPr>
            <p:cNvSpPr txBox="1">
              <a:spLocks/>
            </p:cNvSpPr>
            <p:nvPr/>
          </p:nvSpPr>
          <p:spPr>
            <a:xfrm>
              <a:off x="539612" y="-1250262"/>
              <a:ext cx="2966846" cy="482153"/>
            </a:xfrm>
            <a:prstGeom prst="rect">
              <a:avLst/>
            </a:prstGeom>
            <a:solidFill>
              <a:schemeClr val="accent2"/>
            </a:solidFill>
          </p:spPr>
          <p:txBody>
            <a:bodyPr lIns="180000" rIns="180000" anchor="ct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s-ES" sz="1440" dirty="0">
                  <a:solidFill>
                    <a:srgbClr val="FFFFFF"/>
                  </a:solidFill>
                  <a:latin typeface="Poppins SemiBold"/>
                </a:rPr>
                <a:t>Monitoreo de Condición de Activos</a:t>
              </a:r>
            </a:p>
          </p:txBody>
        </p:sp>
        <p:sp>
          <p:nvSpPr>
            <p:cNvPr id="81" name="TextBox 80">
              <a:extLst>
                <a:ext uri="{FF2B5EF4-FFF2-40B4-BE49-F238E27FC236}">
                  <a16:creationId xmlns:a16="http://schemas.microsoft.com/office/drawing/2014/main" id="{7A07AC26-D3CB-304A-B2F3-87120B01AF41}"/>
                </a:ext>
              </a:extLst>
            </p:cNvPr>
            <p:cNvSpPr txBox="1"/>
            <p:nvPr/>
          </p:nvSpPr>
          <p:spPr>
            <a:xfrm>
              <a:off x="1738911" y="-519337"/>
              <a:ext cx="1666997" cy="947952"/>
            </a:xfrm>
            <a:prstGeom prst="rect">
              <a:avLst/>
            </a:prstGeom>
            <a:noFill/>
          </p:spPr>
          <p:txBody>
            <a:bodyPr wrap="square" lIns="0" tIns="0" rIns="0" bIns="0" rtlCol="0" anchor="ctr" anchorCtr="0">
              <a:spAutoFit/>
            </a:bodyPr>
            <a:lstStyle/>
            <a:p>
              <a:pPr defTabSz="1218377">
                <a:spcAft>
                  <a:spcPts val="300"/>
                </a:spcAft>
              </a:pPr>
              <a:r>
                <a:rPr lang="es-ES" sz="880" dirty="0">
                  <a:solidFill>
                    <a:srgbClr val="000000"/>
                  </a:solidFill>
                  <a:latin typeface="Poppins"/>
                  <a:ea typeface="Lato Light" charset="0"/>
                  <a:cs typeface="Arial" panose="020B0604020202020204" pitchFamily="34" charset="0"/>
                </a:rPr>
                <a:t>Software y hardware para monitorear la condición de los activos en tiempo real. Alertar cuando la condición se deteriora brindando seguridad y protección de activos y fallas catastróficas.</a:t>
              </a:r>
              <a:endParaRPr lang="en-AU" sz="880" dirty="0">
                <a:solidFill>
                  <a:srgbClr val="000000"/>
                </a:solidFill>
                <a:latin typeface="Poppins"/>
                <a:ea typeface="Lato Light" charset="0"/>
                <a:cs typeface="Arial" panose="020B0604020202020204" pitchFamily="34" charset="0"/>
              </a:endParaRPr>
            </a:p>
          </p:txBody>
        </p:sp>
        <p:grpSp>
          <p:nvGrpSpPr>
            <p:cNvPr id="84" name="Group 83">
              <a:extLst>
                <a:ext uri="{FF2B5EF4-FFF2-40B4-BE49-F238E27FC236}">
                  <a16:creationId xmlns:a16="http://schemas.microsoft.com/office/drawing/2014/main" id="{5819299B-37A0-1542-9A8A-2381533412B9}"/>
                </a:ext>
              </a:extLst>
            </p:cNvPr>
            <p:cNvGrpSpPr>
              <a:grpSpLocks noChangeAspect="1"/>
            </p:cNvGrpSpPr>
            <p:nvPr/>
          </p:nvGrpSpPr>
          <p:grpSpPr>
            <a:xfrm>
              <a:off x="700676" y="-457932"/>
              <a:ext cx="824481" cy="824481"/>
              <a:chOff x="793214" y="-956147"/>
              <a:chExt cx="1080000" cy="1080000"/>
            </a:xfrm>
          </p:grpSpPr>
          <p:sp>
            <p:nvSpPr>
              <p:cNvPr id="85" name="Oval 84">
                <a:extLst>
                  <a:ext uri="{FF2B5EF4-FFF2-40B4-BE49-F238E27FC236}">
                    <a16:creationId xmlns:a16="http://schemas.microsoft.com/office/drawing/2014/main" id="{4667F552-79D6-F14C-AA4A-F09B8BED308A}"/>
                  </a:ext>
                </a:extLst>
              </p:cNvPr>
              <p:cNvSpPr/>
              <p:nvPr/>
            </p:nvSpPr>
            <p:spPr>
              <a:xfrm>
                <a:off x="793214" y="-956147"/>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Poppins"/>
                </a:endParaRPr>
              </a:p>
            </p:txBody>
          </p:sp>
          <p:pic>
            <p:nvPicPr>
              <p:cNvPr id="86" name="Graphic 85">
                <a:extLst>
                  <a:ext uri="{FF2B5EF4-FFF2-40B4-BE49-F238E27FC236}">
                    <a16:creationId xmlns:a16="http://schemas.microsoft.com/office/drawing/2014/main" id="{5A937FD4-C9E0-7744-95F4-2A951253D01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7444" y="-861917"/>
                <a:ext cx="891540" cy="891540"/>
              </a:xfrm>
              <a:prstGeom prst="rect">
                <a:avLst/>
              </a:prstGeom>
            </p:spPr>
          </p:pic>
        </p:grpSp>
      </p:grpSp>
      <p:grpSp>
        <p:nvGrpSpPr>
          <p:cNvPr id="10" name="Group 9">
            <a:extLst>
              <a:ext uri="{FF2B5EF4-FFF2-40B4-BE49-F238E27FC236}">
                <a16:creationId xmlns:a16="http://schemas.microsoft.com/office/drawing/2014/main" id="{8EE268B3-14DB-834D-A51C-C0447E81831E}"/>
              </a:ext>
            </a:extLst>
          </p:cNvPr>
          <p:cNvGrpSpPr/>
          <p:nvPr/>
        </p:nvGrpSpPr>
        <p:grpSpPr>
          <a:xfrm>
            <a:off x="4700769" y="1260000"/>
            <a:ext cx="2966903" cy="1927800"/>
            <a:chOff x="4016222" y="-1250262"/>
            <a:chExt cx="2966903" cy="1927800"/>
          </a:xfrm>
        </p:grpSpPr>
        <p:sp>
          <p:nvSpPr>
            <p:cNvPr id="77" name="Rectangle 76">
              <a:extLst>
                <a:ext uri="{FF2B5EF4-FFF2-40B4-BE49-F238E27FC236}">
                  <a16:creationId xmlns:a16="http://schemas.microsoft.com/office/drawing/2014/main" id="{F0C96F59-B300-3940-B72B-B37678473D4D}"/>
                </a:ext>
              </a:extLst>
            </p:cNvPr>
            <p:cNvSpPr/>
            <p:nvPr/>
          </p:nvSpPr>
          <p:spPr>
            <a:xfrm>
              <a:off x="4016222" y="-768920"/>
              <a:ext cx="2966267" cy="1446458"/>
            </a:xfrm>
            <a:prstGeom prst="rect">
              <a:avLst/>
            </a:prstGeom>
            <a:solidFill>
              <a:schemeClr val="accent4">
                <a:lumMod val="20000"/>
                <a:lumOff val="80000"/>
              </a:schemeClr>
            </a:solidFill>
          </p:spPr>
          <p:txBody>
            <a:bodyPr rtlCol="0" anchor="ctr"/>
            <a:lstStyle/>
            <a:p>
              <a:pPr algn="ctr"/>
              <a:endParaRPr lang="en-US" sz="3598">
                <a:solidFill>
                  <a:srgbClr val="000000"/>
                </a:solidFill>
                <a:latin typeface="Poppins"/>
              </a:endParaRPr>
            </a:p>
          </p:txBody>
        </p:sp>
        <p:sp>
          <p:nvSpPr>
            <p:cNvPr id="79" name="!!AS">
              <a:extLst>
                <a:ext uri="{FF2B5EF4-FFF2-40B4-BE49-F238E27FC236}">
                  <a16:creationId xmlns:a16="http://schemas.microsoft.com/office/drawing/2014/main" id="{86B14CE9-D190-7545-A838-562BA7E8CEE1}"/>
                </a:ext>
              </a:extLst>
            </p:cNvPr>
            <p:cNvSpPr txBox="1">
              <a:spLocks/>
            </p:cNvSpPr>
            <p:nvPr/>
          </p:nvSpPr>
          <p:spPr>
            <a:xfrm>
              <a:off x="4016279" y="-1250262"/>
              <a:ext cx="2966846" cy="482153"/>
            </a:xfrm>
            <a:prstGeom prst="rect">
              <a:avLst/>
            </a:prstGeom>
            <a:solidFill>
              <a:schemeClr val="accent1"/>
            </a:solidFill>
          </p:spPr>
          <p:txBody>
            <a:bodyPr lIns="180000" rIns="180000" anchor="ct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440" dirty="0" err="1">
                  <a:solidFill>
                    <a:srgbClr val="FFFFFF"/>
                  </a:solidFill>
                  <a:latin typeface="Poppins SemiBold"/>
                </a:rPr>
                <a:t>Estrategia</a:t>
              </a:r>
              <a:r>
                <a:rPr lang="en-US" sz="1440" dirty="0">
                  <a:solidFill>
                    <a:srgbClr val="FFFFFF"/>
                  </a:solidFill>
                  <a:latin typeface="Poppins SemiBold"/>
                </a:rPr>
                <a:t> de </a:t>
              </a:r>
              <a:r>
                <a:rPr lang="en-US" sz="1440" dirty="0" err="1">
                  <a:solidFill>
                    <a:srgbClr val="FFFFFF"/>
                  </a:solidFill>
                  <a:latin typeface="Poppins SemiBold"/>
                </a:rPr>
                <a:t>Activos</a:t>
              </a:r>
              <a:endParaRPr lang="en-US" sz="1440" dirty="0">
                <a:solidFill>
                  <a:srgbClr val="FFFFFF"/>
                </a:solidFill>
                <a:latin typeface="Poppins SemiBold"/>
              </a:endParaRPr>
            </a:p>
          </p:txBody>
        </p:sp>
        <p:sp>
          <p:nvSpPr>
            <p:cNvPr id="82" name="TextBox 81">
              <a:extLst>
                <a:ext uri="{FF2B5EF4-FFF2-40B4-BE49-F238E27FC236}">
                  <a16:creationId xmlns:a16="http://schemas.microsoft.com/office/drawing/2014/main" id="{936100C1-B863-9C45-808D-1B10CD39BBD2}"/>
                </a:ext>
              </a:extLst>
            </p:cNvPr>
            <p:cNvSpPr txBox="1"/>
            <p:nvPr/>
          </p:nvSpPr>
          <p:spPr>
            <a:xfrm>
              <a:off x="5213624" y="-654759"/>
              <a:ext cx="1671236" cy="1218795"/>
            </a:xfrm>
            <a:prstGeom prst="rect">
              <a:avLst/>
            </a:prstGeom>
            <a:noFill/>
          </p:spPr>
          <p:txBody>
            <a:bodyPr wrap="square" lIns="0" tIns="0" rIns="0" bIns="0" rtlCol="0" anchor="ctr" anchorCtr="0">
              <a:spAutoFit/>
            </a:bodyPr>
            <a:lstStyle/>
            <a:p>
              <a:pPr defTabSz="1218377">
                <a:spcAft>
                  <a:spcPts val="300"/>
                </a:spcAft>
              </a:pPr>
              <a:r>
                <a:rPr lang="es-ES" sz="880" dirty="0">
                  <a:solidFill>
                    <a:srgbClr val="000000"/>
                  </a:solidFill>
                  <a:latin typeface="Poppins"/>
                  <a:ea typeface="Lato Light" charset="0"/>
                  <a:cs typeface="Arial" panose="020B0604020202020204" pitchFamily="34" charset="0"/>
                </a:rPr>
                <a:t>Optimizar las estrategias de activos y generar datos maestros del plan de mantenimiento para cargar en CMMS. Generar planes de mantenimiento de menor costo que administren el riesgo y brinden el desempeño requerido.</a:t>
              </a:r>
              <a:endParaRPr lang="en-AU" sz="880" dirty="0">
                <a:solidFill>
                  <a:srgbClr val="000000"/>
                </a:solidFill>
                <a:latin typeface="Poppins"/>
                <a:ea typeface="Lato Light" charset="0"/>
                <a:cs typeface="Arial" panose="020B0604020202020204" pitchFamily="34" charset="0"/>
              </a:endParaRPr>
            </a:p>
          </p:txBody>
        </p:sp>
        <p:grpSp>
          <p:nvGrpSpPr>
            <p:cNvPr id="90" name="Group 89">
              <a:extLst>
                <a:ext uri="{FF2B5EF4-FFF2-40B4-BE49-F238E27FC236}">
                  <a16:creationId xmlns:a16="http://schemas.microsoft.com/office/drawing/2014/main" id="{E1FC7DE0-9E07-4944-B539-2C120B8DCDD3}"/>
                </a:ext>
              </a:extLst>
            </p:cNvPr>
            <p:cNvGrpSpPr>
              <a:grpSpLocks noChangeAspect="1"/>
            </p:cNvGrpSpPr>
            <p:nvPr/>
          </p:nvGrpSpPr>
          <p:grpSpPr>
            <a:xfrm>
              <a:off x="4175389" y="-457932"/>
              <a:ext cx="824481" cy="824481"/>
              <a:chOff x="4686630" y="-956147"/>
              <a:chExt cx="1080000" cy="1080000"/>
            </a:xfrm>
          </p:grpSpPr>
          <p:sp>
            <p:nvSpPr>
              <p:cNvPr id="91" name="Oval 90">
                <a:extLst>
                  <a:ext uri="{FF2B5EF4-FFF2-40B4-BE49-F238E27FC236}">
                    <a16:creationId xmlns:a16="http://schemas.microsoft.com/office/drawing/2014/main" id="{6A29FF4C-EF41-5148-A83A-5114B7D2B647}"/>
                  </a:ext>
                </a:extLst>
              </p:cNvPr>
              <p:cNvSpPr/>
              <p:nvPr/>
            </p:nvSpPr>
            <p:spPr>
              <a:xfrm>
                <a:off x="4686630" y="-956147"/>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solidFill>
                    <a:srgbClr val="FFFFFF"/>
                  </a:solidFill>
                  <a:latin typeface="Poppins"/>
                </a:endParaRPr>
              </a:p>
            </p:txBody>
          </p:sp>
          <p:pic>
            <p:nvPicPr>
              <p:cNvPr id="92" name="Graphic 91">
                <a:extLst>
                  <a:ext uri="{FF2B5EF4-FFF2-40B4-BE49-F238E27FC236}">
                    <a16:creationId xmlns:a16="http://schemas.microsoft.com/office/drawing/2014/main" id="{48A72EA6-293B-9949-9D24-383AC1798DA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780860" y="-861917"/>
                <a:ext cx="891540" cy="891540"/>
              </a:xfrm>
              <a:prstGeom prst="rect">
                <a:avLst/>
              </a:prstGeom>
            </p:spPr>
          </p:pic>
        </p:grpSp>
      </p:grpSp>
      <p:sp>
        <p:nvSpPr>
          <p:cNvPr id="60" name="Footer Placeholder 3">
            <a:extLst>
              <a:ext uri="{FF2B5EF4-FFF2-40B4-BE49-F238E27FC236}">
                <a16:creationId xmlns:a16="http://schemas.microsoft.com/office/drawing/2014/main" id="{244407ED-75F5-40E5-BAF2-0318FF647A1A}"/>
              </a:ext>
            </a:extLst>
          </p:cNvPr>
          <p:cNvSpPr>
            <a:spLocks noGrp="1"/>
          </p:cNvSpPr>
          <p:nvPr>
            <p:ph type="ftr" sz="quarter" idx="12"/>
          </p:nvPr>
        </p:nvSpPr>
        <p:spPr>
          <a:xfrm>
            <a:off x="898952" y="6299143"/>
            <a:ext cx="7772400" cy="153888"/>
          </a:xfrm>
        </p:spPr>
        <p:txBody>
          <a:bodyPr/>
          <a:lstStyle/>
          <a:p>
            <a:pPr>
              <a:defRPr/>
            </a:pPr>
            <a:r>
              <a:rPr lang="en-US" spc="-10" dirty="0">
                <a:solidFill>
                  <a:srgbClr val="939393"/>
                </a:solidFill>
                <a:latin typeface="Poppins"/>
              </a:rPr>
              <a:t>Copyright 2022 Baker Hughes Company. All rights reserved.</a:t>
            </a:r>
          </a:p>
        </p:txBody>
      </p:sp>
      <p:sp>
        <p:nvSpPr>
          <p:cNvPr id="61" name="Rectangle 60">
            <a:extLst>
              <a:ext uri="{FF2B5EF4-FFF2-40B4-BE49-F238E27FC236}">
                <a16:creationId xmlns:a16="http://schemas.microsoft.com/office/drawing/2014/main" id="{F2C9E34F-ECAA-4B9A-A153-CFDF55E3C0D3}"/>
              </a:ext>
            </a:extLst>
          </p:cNvPr>
          <p:cNvSpPr/>
          <p:nvPr/>
        </p:nvSpPr>
        <p:spPr>
          <a:xfrm>
            <a:off x="-2924" y="13157"/>
            <a:ext cx="12189600" cy="5940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sp>
        <p:nvSpPr>
          <p:cNvPr id="62" name="Oval 61">
            <a:extLst>
              <a:ext uri="{FF2B5EF4-FFF2-40B4-BE49-F238E27FC236}">
                <a16:creationId xmlns:a16="http://schemas.microsoft.com/office/drawing/2014/main" id="{AF0D1709-BD76-4416-9BF6-DF0860E279FD}"/>
              </a:ext>
            </a:extLst>
          </p:cNvPr>
          <p:cNvSpPr/>
          <p:nvPr/>
        </p:nvSpPr>
        <p:spPr>
          <a:xfrm>
            <a:off x="2370160" y="156986"/>
            <a:ext cx="7133992" cy="6797416"/>
          </a:xfrm>
          <a:prstGeom prst="ellipse">
            <a:avLst/>
          </a:prstGeom>
          <a:gradFill flip="none" rotWithShape="1">
            <a:gsLst>
              <a:gs pos="25000">
                <a:schemeClr val="bg1"/>
              </a:gs>
              <a:gs pos="6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pic>
        <p:nvPicPr>
          <p:cNvPr id="65" name="Picture 64">
            <a:extLst>
              <a:ext uri="{FF2B5EF4-FFF2-40B4-BE49-F238E27FC236}">
                <a16:creationId xmlns:a16="http://schemas.microsoft.com/office/drawing/2014/main" id="{C4EE5659-4D5F-4959-83CB-913874BA8E1F}"/>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4453090" y="2256586"/>
            <a:ext cx="3459480" cy="2458720"/>
          </a:xfrm>
          <a:prstGeom prst="rect">
            <a:avLst/>
          </a:prstGeom>
        </p:spPr>
      </p:pic>
      <p:sp>
        <p:nvSpPr>
          <p:cNvPr id="66" name="TextBox 65">
            <a:extLst>
              <a:ext uri="{FF2B5EF4-FFF2-40B4-BE49-F238E27FC236}">
                <a16:creationId xmlns:a16="http://schemas.microsoft.com/office/drawing/2014/main" id="{69FA62F8-FC9A-4820-8A00-D6008B9F79FE}"/>
              </a:ext>
            </a:extLst>
          </p:cNvPr>
          <p:cNvSpPr txBox="1">
            <a:spLocks noChangeAspect="1"/>
          </p:cNvSpPr>
          <p:nvPr/>
        </p:nvSpPr>
        <p:spPr>
          <a:xfrm>
            <a:off x="5477499" y="2768893"/>
            <a:ext cx="1641711" cy="307777"/>
          </a:xfrm>
          <a:prstGeom prst="rect">
            <a:avLst/>
          </a:prstGeom>
          <a:noFill/>
        </p:spPr>
        <p:txBody>
          <a:bodyPr wrap="square" lIns="0" tIns="0" rIns="0" bIns="0" rtlCol="0">
            <a:spAutoFit/>
          </a:bodyPr>
          <a:lstStyle/>
          <a:p>
            <a:pPr algn="ctr"/>
            <a:r>
              <a:rPr lang="en-US" sz="2000" dirty="0" err="1">
                <a:solidFill>
                  <a:srgbClr val="000000"/>
                </a:solidFill>
                <a:latin typeface="Poppins SemiBold"/>
              </a:rPr>
              <a:t>Riesgo</a:t>
            </a:r>
            <a:r>
              <a:rPr lang="en-US" sz="2000" dirty="0">
                <a:solidFill>
                  <a:srgbClr val="000000"/>
                </a:solidFill>
                <a:latin typeface="Poppins SemiBold"/>
              </a:rPr>
              <a:t> &amp; $’s</a:t>
            </a:r>
          </a:p>
        </p:txBody>
      </p:sp>
      <p:sp>
        <p:nvSpPr>
          <p:cNvPr id="67" name="Freeform 49">
            <a:extLst>
              <a:ext uri="{FF2B5EF4-FFF2-40B4-BE49-F238E27FC236}">
                <a16:creationId xmlns:a16="http://schemas.microsoft.com/office/drawing/2014/main" id="{D6B08FA0-ACE6-4C89-A502-6196FF3FB92F}"/>
              </a:ext>
            </a:extLst>
          </p:cNvPr>
          <p:cNvSpPr>
            <a:spLocks noChangeAspect="1"/>
          </p:cNvSpPr>
          <p:nvPr/>
        </p:nvSpPr>
        <p:spPr>
          <a:xfrm>
            <a:off x="5532580" y="3197501"/>
            <a:ext cx="1569391" cy="1019697"/>
          </a:xfrm>
          <a:custGeom>
            <a:avLst/>
            <a:gdLst>
              <a:gd name="connsiteX0" fmla="*/ -582 w 1024359"/>
              <a:gd name="connsiteY0" fmla="*/ -301 h 659580"/>
              <a:gd name="connsiteX1" fmla="*/ -582 w 1024359"/>
              <a:gd name="connsiteY1" fmla="*/ 659280 h 659580"/>
              <a:gd name="connsiteX2" fmla="*/ 255508 w 1024359"/>
              <a:gd name="connsiteY2" fmla="*/ -301 h 659580"/>
              <a:gd name="connsiteX3" fmla="*/ 255508 w 1024359"/>
              <a:gd name="connsiteY3" fmla="*/ 659280 h 659580"/>
              <a:gd name="connsiteX4" fmla="*/ 511598 w 1024359"/>
              <a:gd name="connsiteY4" fmla="*/ -301 h 659580"/>
              <a:gd name="connsiteX5" fmla="*/ 511598 w 1024359"/>
              <a:gd name="connsiteY5" fmla="*/ 659280 h 659580"/>
              <a:gd name="connsiteX6" fmla="*/ 767688 w 1024359"/>
              <a:gd name="connsiteY6" fmla="*/ -301 h 659580"/>
              <a:gd name="connsiteX7" fmla="*/ 767688 w 1024359"/>
              <a:gd name="connsiteY7" fmla="*/ 659280 h 659580"/>
              <a:gd name="connsiteX8" fmla="*/ 1023778 w 1024359"/>
              <a:gd name="connsiteY8" fmla="*/ -301 h 659580"/>
              <a:gd name="connsiteX9" fmla="*/ 1023778 w 1024359"/>
              <a:gd name="connsiteY9" fmla="*/ 659280 h 65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4359" h="659580">
                <a:moveTo>
                  <a:pt x="-582" y="-301"/>
                </a:moveTo>
                <a:lnTo>
                  <a:pt x="-582" y="659280"/>
                </a:lnTo>
                <a:moveTo>
                  <a:pt x="255508" y="-301"/>
                </a:moveTo>
                <a:lnTo>
                  <a:pt x="255508" y="659280"/>
                </a:lnTo>
                <a:moveTo>
                  <a:pt x="511598" y="-301"/>
                </a:moveTo>
                <a:lnTo>
                  <a:pt x="511598" y="659280"/>
                </a:lnTo>
                <a:moveTo>
                  <a:pt x="767688" y="-301"/>
                </a:moveTo>
                <a:lnTo>
                  <a:pt x="767688" y="659280"/>
                </a:lnTo>
                <a:moveTo>
                  <a:pt x="1023778" y="-301"/>
                </a:moveTo>
                <a:lnTo>
                  <a:pt x="1023778" y="659280"/>
                </a:lnTo>
              </a:path>
            </a:pathLst>
          </a:custGeom>
          <a:noFill/>
          <a:ln w="7099" cap="flat">
            <a:solidFill>
              <a:srgbClr val="D9D9D9"/>
            </a:solidFill>
            <a:prstDash val="solid"/>
            <a:round/>
          </a:ln>
        </p:spPr>
        <p:txBody>
          <a:bodyPr rtlCol="0" anchor="ctr"/>
          <a:lstStyle/>
          <a:p>
            <a:endParaRPr lang="en-US">
              <a:solidFill>
                <a:srgbClr val="000000"/>
              </a:solidFill>
              <a:latin typeface="Poppins"/>
            </a:endParaRPr>
          </a:p>
        </p:txBody>
      </p:sp>
      <p:grpSp>
        <p:nvGrpSpPr>
          <p:cNvPr id="68" name="!!Group 62">
            <a:extLst>
              <a:ext uri="{FF2B5EF4-FFF2-40B4-BE49-F238E27FC236}">
                <a16:creationId xmlns:a16="http://schemas.microsoft.com/office/drawing/2014/main" id="{9D732F94-F631-4E3D-AD4E-26F74BB50C3B}"/>
              </a:ext>
            </a:extLst>
          </p:cNvPr>
          <p:cNvGrpSpPr>
            <a:grpSpLocks noChangeAspect="1"/>
          </p:cNvGrpSpPr>
          <p:nvPr/>
        </p:nvGrpSpPr>
        <p:grpSpPr>
          <a:xfrm>
            <a:off x="4932539" y="3255905"/>
            <a:ext cx="1497496" cy="100800"/>
            <a:chOff x="3354654" y="4202202"/>
            <a:chExt cx="979885" cy="65958"/>
          </a:xfrm>
        </p:grpSpPr>
        <p:sp>
          <p:nvSpPr>
            <p:cNvPr id="69" name="Freeform 132">
              <a:extLst>
                <a:ext uri="{FF2B5EF4-FFF2-40B4-BE49-F238E27FC236}">
                  <a16:creationId xmlns:a16="http://schemas.microsoft.com/office/drawing/2014/main" id="{A15AA453-78BA-4739-A2D0-A0C27B9D2C3A}"/>
                </a:ext>
              </a:extLst>
            </p:cNvPr>
            <p:cNvSpPr/>
            <p:nvPr/>
          </p:nvSpPr>
          <p:spPr>
            <a:xfrm>
              <a:off x="3750902" y="4202202"/>
              <a:ext cx="583637" cy="65958"/>
            </a:xfrm>
            <a:custGeom>
              <a:avLst/>
              <a:gdLst>
                <a:gd name="connsiteX0" fmla="*/ -582 w 388877"/>
                <a:gd name="connsiteY0" fmla="*/ -301 h 65958"/>
                <a:gd name="connsiteX1" fmla="*/ 388295 w 388877"/>
                <a:gd name="connsiteY1" fmla="*/ -301 h 65958"/>
                <a:gd name="connsiteX2" fmla="*/ 388295 w 388877"/>
                <a:gd name="connsiteY2" fmla="*/ 65657 h 65958"/>
                <a:gd name="connsiteX3" fmla="*/ -582 w 38887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388877" h="65958">
                  <a:moveTo>
                    <a:pt x="-582" y="-301"/>
                  </a:moveTo>
                  <a:lnTo>
                    <a:pt x="388295" y="-301"/>
                  </a:lnTo>
                  <a:lnTo>
                    <a:pt x="388295" y="65657"/>
                  </a:lnTo>
                  <a:lnTo>
                    <a:pt x="-582" y="65657"/>
                  </a:lnTo>
                  <a:close/>
                </a:path>
              </a:pathLst>
            </a:custGeom>
            <a:solidFill>
              <a:srgbClr val="05322B"/>
            </a:solidFill>
            <a:ln w="9465" cap="flat">
              <a:noFill/>
              <a:prstDash val="solid"/>
              <a:miter/>
            </a:ln>
          </p:spPr>
          <p:txBody>
            <a:bodyPr rtlCol="0" anchor="ctr"/>
            <a:lstStyle/>
            <a:p>
              <a:endParaRPr lang="en-US">
                <a:solidFill>
                  <a:srgbClr val="000000"/>
                </a:solidFill>
                <a:latin typeface="Poppins"/>
              </a:endParaRPr>
            </a:p>
          </p:txBody>
        </p:sp>
        <p:sp>
          <p:nvSpPr>
            <p:cNvPr id="70" name="Freeform 133">
              <a:extLst>
                <a:ext uri="{FF2B5EF4-FFF2-40B4-BE49-F238E27FC236}">
                  <a16:creationId xmlns:a16="http://schemas.microsoft.com/office/drawing/2014/main" id="{14165127-0FEF-4B78-B208-4F7CF292DF8E}"/>
                </a:ext>
              </a:extLst>
            </p:cNvPr>
            <p:cNvSpPr/>
            <p:nvPr/>
          </p:nvSpPr>
          <p:spPr>
            <a:xfrm>
              <a:off x="3354654" y="4202202"/>
              <a:ext cx="388877" cy="65958"/>
            </a:xfrm>
            <a:custGeom>
              <a:avLst/>
              <a:gdLst>
                <a:gd name="connsiteX0" fmla="*/ -582 w 388877"/>
                <a:gd name="connsiteY0" fmla="*/ -301 h 65958"/>
                <a:gd name="connsiteX1" fmla="*/ 388295 w 388877"/>
                <a:gd name="connsiteY1" fmla="*/ -301 h 65958"/>
                <a:gd name="connsiteX2" fmla="*/ 388295 w 388877"/>
                <a:gd name="connsiteY2" fmla="*/ 65657 h 65958"/>
                <a:gd name="connsiteX3" fmla="*/ -582 w 38887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388877" h="65958">
                  <a:moveTo>
                    <a:pt x="-582" y="-301"/>
                  </a:moveTo>
                  <a:lnTo>
                    <a:pt x="388295" y="-301"/>
                  </a:lnTo>
                  <a:lnTo>
                    <a:pt x="38829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grpSp>
      <p:sp>
        <p:nvSpPr>
          <p:cNvPr id="71" name="TextBox 70">
            <a:extLst>
              <a:ext uri="{FF2B5EF4-FFF2-40B4-BE49-F238E27FC236}">
                <a16:creationId xmlns:a16="http://schemas.microsoft.com/office/drawing/2014/main" id="{5CC5CE4E-29B4-43D8-8876-D43F3A242D38}"/>
              </a:ext>
            </a:extLst>
          </p:cNvPr>
          <p:cNvSpPr txBox="1">
            <a:spLocks noChangeAspect="1"/>
          </p:cNvSpPr>
          <p:nvPr/>
        </p:nvSpPr>
        <p:spPr>
          <a:xfrm>
            <a:off x="5109570" y="4047310"/>
            <a:ext cx="488764" cy="123111"/>
          </a:xfrm>
          <a:prstGeom prst="rect">
            <a:avLst/>
          </a:prstGeom>
          <a:noFill/>
        </p:spPr>
        <p:txBody>
          <a:bodyPr wrap="square" lIns="0" tIns="0" rIns="0" bIns="0" rtlCol="0">
            <a:spAutoFit/>
          </a:bodyPr>
          <a:lstStyle/>
          <a:p>
            <a:r>
              <a:rPr lang="en-US" sz="800" dirty="0" err="1">
                <a:solidFill>
                  <a:srgbClr val="595959"/>
                </a:solidFill>
                <a:latin typeface="Poppins"/>
                <a:cs typeface="Poppins"/>
                <a:sym typeface="Poppins"/>
                <a:rtl val="0"/>
              </a:rPr>
              <a:t>Activo</a:t>
            </a:r>
            <a:r>
              <a:rPr lang="en-US" sz="800" dirty="0">
                <a:solidFill>
                  <a:srgbClr val="595959"/>
                </a:solidFill>
                <a:latin typeface="Poppins"/>
                <a:cs typeface="Poppins"/>
                <a:sym typeface="Poppins"/>
                <a:rtl val="0"/>
              </a:rPr>
              <a:t> 2</a:t>
            </a:r>
          </a:p>
        </p:txBody>
      </p:sp>
      <p:sp>
        <p:nvSpPr>
          <p:cNvPr id="72" name="TextBox 71">
            <a:extLst>
              <a:ext uri="{FF2B5EF4-FFF2-40B4-BE49-F238E27FC236}">
                <a16:creationId xmlns:a16="http://schemas.microsoft.com/office/drawing/2014/main" id="{173916C2-E4E7-4E1A-99F0-4E4268DD6E49}"/>
              </a:ext>
            </a:extLst>
          </p:cNvPr>
          <p:cNvSpPr txBox="1">
            <a:spLocks noChangeAspect="1"/>
          </p:cNvSpPr>
          <p:nvPr/>
        </p:nvSpPr>
        <p:spPr>
          <a:xfrm>
            <a:off x="5109571" y="3236132"/>
            <a:ext cx="522463" cy="123111"/>
          </a:xfrm>
          <a:prstGeom prst="rect">
            <a:avLst/>
          </a:prstGeom>
          <a:noFill/>
        </p:spPr>
        <p:txBody>
          <a:bodyPr wrap="square" lIns="0" tIns="0" rIns="0" bIns="0" rtlCol="0">
            <a:spAutoFit/>
          </a:bodyPr>
          <a:lstStyle/>
          <a:p>
            <a:r>
              <a:rPr lang="en-US" sz="800" dirty="0" err="1">
                <a:solidFill>
                  <a:srgbClr val="595959"/>
                </a:solidFill>
                <a:latin typeface="Poppins"/>
                <a:cs typeface="Poppins"/>
                <a:sym typeface="Poppins"/>
                <a:rtl val="0"/>
              </a:rPr>
              <a:t>Activo</a:t>
            </a:r>
            <a:r>
              <a:rPr lang="en-US" sz="800" dirty="0">
                <a:solidFill>
                  <a:srgbClr val="595959"/>
                </a:solidFill>
                <a:latin typeface="Poppins"/>
                <a:cs typeface="Poppins"/>
                <a:sym typeface="Poppins"/>
                <a:rtl val="0"/>
              </a:rPr>
              <a:t> 3</a:t>
            </a:r>
          </a:p>
        </p:txBody>
      </p:sp>
      <p:sp>
        <p:nvSpPr>
          <p:cNvPr id="73" name="TextBox 72">
            <a:extLst>
              <a:ext uri="{FF2B5EF4-FFF2-40B4-BE49-F238E27FC236}">
                <a16:creationId xmlns:a16="http://schemas.microsoft.com/office/drawing/2014/main" id="{A607B387-18C8-4F9F-8974-4F84B4777EE0}"/>
              </a:ext>
            </a:extLst>
          </p:cNvPr>
          <p:cNvSpPr txBox="1">
            <a:spLocks noChangeAspect="1"/>
          </p:cNvSpPr>
          <p:nvPr/>
        </p:nvSpPr>
        <p:spPr>
          <a:xfrm>
            <a:off x="5109570" y="3845531"/>
            <a:ext cx="441228" cy="123111"/>
          </a:xfrm>
          <a:prstGeom prst="rect">
            <a:avLst/>
          </a:prstGeom>
          <a:noFill/>
        </p:spPr>
        <p:txBody>
          <a:bodyPr wrap="square" lIns="0" tIns="0" rIns="0" bIns="0" rtlCol="0">
            <a:spAutoFit/>
          </a:bodyPr>
          <a:lstStyle/>
          <a:p>
            <a:r>
              <a:rPr lang="en-US" sz="800" dirty="0" err="1">
                <a:solidFill>
                  <a:srgbClr val="595959"/>
                </a:solidFill>
                <a:latin typeface="Poppins"/>
                <a:cs typeface="Poppins"/>
                <a:sym typeface="Poppins"/>
                <a:rtl val="0"/>
              </a:rPr>
              <a:t>Activo</a:t>
            </a:r>
            <a:r>
              <a:rPr lang="en-US" sz="800" dirty="0">
                <a:solidFill>
                  <a:srgbClr val="595959"/>
                </a:solidFill>
                <a:latin typeface="Poppins"/>
                <a:cs typeface="Poppins"/>
                <a:sym typeface="Poppins"/>
                <a:rtl val="0"/>
              </a:rPr>
              <a:t> 1</a:t>
            </a:r>
          </a:p>
        </p:txBody>
      </p:sp>
      <p:sp>
        <p:nvSpPr>
          <p:cNvPr id="74" name="TextBox 73">
            <a:extLst>
              <a:ext uri="{FF2B5EF4-FFF2-40B4-BE49-F238E27FC236}">
                <a16:creationId xmlns:a16="http://schemas.microsoft.com/office/drawing/2014/main" id="{91B1723C-F4C8-4942-AD76-85A453871A1E}"/>
              </a:ext>
            </a:extLst>
          </p:cNvPr>
          <p:cNvSpPr txBox="1">
            <a:spLocks noChangeAspect="1"/>
          </p:cNvSpPr>
          <p:nvPr/>
        </p:nvSpPr>
        <p:spPr>
          <a:xfrm>
            <a:off x="5109570" y="3640621"/>
            <a:ext cx="522284" cy="123111"/>
          </a:xfrm>
          <a:prstGeom prst="rect">
            <a:avLst/>
          </a:prstGeom>
          <a:noFill/>
        </p:spPr>
        <p:txBody>
          <a:bodyPr wrap="square" lIns="0" tIns="0" rIns="0" bIns="0" rtlCol="0">
            <a:spAutoFit/>
          </a:bodyPr>
          <a:lstStyle/>
          <a:p>
            <a:r>
              <a:rPr lang="en-US" sz="800" dirty="0" err="1">
                <a:solidFill>
                  <a:srgbClr val="595959"/>
                </a:solidFill>
                <a:latin typeface="Poppins"/>
                <a:cs typeface="Poppins"/>
                <a:sym typeface="Poppins"/>
                <a:rtl val="0"/>
              </a:rPr>
              <a:t>Activo</a:t>
            </a:r>
            <a:r>
              <a:rPr lang="en-US" sz="800" dirty="0">
                <a:solidFill>
                  <a:srgbClr val="595959"/>
                </a:solidFill>
                <a:latin typeface="Poppins"/>
                <a:cs typeface="Poppins"/>
                <a:sym typeface="Poppins"/>
                <a:rtl val="0"/>
              </a:rPr>
              <a:t> 5</a:t>
            </a:r>
          </a:p>
        </p:txBody>
      </p:sp>
      <p:grpSp>
        <p:nvGrpSpPr>
          <p:cNvPr id="93" name="!!Group 59">
            <a:extLst>
              <a:ext uri="{FF2B5EF4-FFF2-40B4-BE49-F238E27FC236}">
                <a16:creationId xmlns:a16="http://schemas.microsoft.com/office/drawing/2014/main" id="{AA5D701E-AFB4-49B7-A07D-FD677140CE07}"/>
              </a:ext>
            </a:extLst>
          </p:cNvPr>
          <p:cNvGrpSpPr>
            <a:grpSpLocks noChangeAspect="1"/>
          </p:cNvGrpSpPr>
          <p:nvPr/>
        </p:nvGrpSpPr>
        <p:grpSpPr>
          <a:xfrm>
            <a:off x="4166826" y="4062749"/>
            <a:ext cx="1713863" cy="100800"/>
            <a:chOff x="2854257" y="3806453"/>
            <a:chExt cx="1121466" cy="65958"/>
          </a:xfrm>
        </p:grpSpPr>
        <p:sp>
          <p:nvSpPr>
            <p:cNvPr id="94" name="Freeform 129">
              <a:extLst>
                <a:ext uri="{FF2B5EF4-FFF2-40B4-BE49-F238E27FC236}">
                  <a16:creationId xmlns:a16="http://schemas.microsoft.com/office/drawing/2014/main" id="{627FD4A1-7243-4939-900F-15548E2A73DE}"/>
                </a:ext>
              </a:extLst>
            </p:cNvPr>
            <p:cNvSpPr/>
            <p:nvPr/>
          </p:nvSpPr>
          <p:spPr>
            <a:xfrm>
              <a:off x="3750902" y="3806453"/>
              <a:ext cx="224821" cy="65958"/>
            </a:xfrm>
            <a:custGeom>
              <a:avLst/>
              <a:gdLst>
                <a:gd name="connsiteX0" fmla="*/ -582 w 901056"/>
                <a:gd name="connsiteY0" fmla="*/ -301 h 65958"/>
                <a:gd name="connsiteX1" fmla="*/ 900475 w 901056"/>
                <a:gd name="connsiteY1" fmla="*/ -301 h 65958"/>
                <a:gd name="connsiteX2" fmla="*/ 900475 w 901056"/>
                <a:gd name="connsiteY2" fmla="*/ 65657 h 65958"/>
                <a:gd name="connsiteX3" fmla="*/ -582 w 901056"/>
                <a:gd name="connsiteY3" fmla="*/ 65657 h 65958"/>
              </a:gdLst>
              <a:ahLst/>
              <a:cxnLst>
                <a:cxn ang="0">
                  <a:pos x="connsiteX0" y="connsiteY0"/>
                </a:cxn>
                <a:cxn ang="0">
                  <a:pos x="connsiteX1" y="connsiteY1"/>
                </a:cxn>
                <a:cxn ang="0">
                  <a:pos x="connsiteX2" y="connsiteY2"/>
                </a:cxn>
                <a:cxn ang="0">
                  <a:pos x="connsiteX3" y="connsiteY3"/>
                </a:cxn>
              </a:cxnLst>
              <a:rect l="l" t="t" r="r" b="b"/>
              <a:pathLst>
                <a:path w="901056" h="65958">
                  <a:moveTo>
                    <a:pt x="-582" y="-301"/>
                  </a:moveTo>
                  <a:lnTo>
                    <a:pt x="900475" y="-301"/>
                  </a:lnTo>
                  <a:lnTo>
                    <a:pt x="900475" y="65657"/>
                  </a:lnTo>
                  <a:lnTo>
                    <a:pt x="-582" y="65657"/>
                  </a:lnTo>
                  <a:close/>
                </a:path>
              </a:pathLst>
            </a:custGeom>
            <a:solidFill>
              <a:srgbClr val="DB8220"/>
            </a:solidFill>
            <a:ln w="9465" cap="flat">
              <a:noFill/>
              <a:prstDash val="solid"/>
              <a:miter/>
            </a:ln>
          </p:spPr>
          <p:txBody>
            <a:bodyPr rtlCol="0" anchor="ctr"/>
            <a:lstStyle/>
            <a:p>
              <a:endParaRPr lang="en-US">
                <a:solidFill>
                  <a:srgbClr val="000000"/>
                </a:solidFill>
                <a:latin typeface="Poppins"/>
              </a:endParaRPr>
            </a:p>
          </p:txBody>
        </p:sp>
        <p:sp>
          <p:nvSpPr>
            <p:cNvPr id="95" name="Freeform 130">
              <a:extLst>
                <a:ext uri="{FF2B5EF4-FFF2-40B4-BE49-F238E27FC236}">
                  <a16:creationId xmlns:a16="http://schemas.microsoft.com/office/drawing/2014/main" id="{B2FB5E01-0961-4A88-B13A-15BC46CE4E90}"/>
                </a:ext>
              </a:extLst>
            </p:cNvPr>
            <p:cNvSpPr/>
            <p:nvPr/>
          </p:nvSpPr>
          <p:spPr>
            <a:xfrm>
              <a:off x="2854257" y="3806453"/>
              <a:ext cx="901056" cy="65958"/>
            </a:xfrm>
            <a:custGeom>
              <a:avLst/>
              <a:gdLst>
                <a:gd name="connsiteX0" fmla="*/ -582 w 901056"/>
                <a:gd name="connsiteY0" fmla="*/ -301 h 65958"/>
                <a:gd name="connsiteX1" fmla="*/ 900475 w 901056"/>
                <a:gd name="connsiteY1" fmla="*/ -301 h 65958"/>
                <a:gd name="connsiteX2" fmla="*/ 900475 w 901056"/>
                <a:gd name="connsiteY2" fmla="*/ 65657 h 65958"/>
                <a:gd name="connsiteX3" fmla="*/ -582 w 901056"/>
                <a:gd name="connsiteY3" fmla="*/ 65657 h 65958"/>
              </a:gdLst>
              <a:ahLst/>
              <a:cxnLst>
                <a:cxn ang="0">
                  <a:pos x="connsiteX0" y="connsiteY0"/>
                </a:cxn>
                <a:cxn ang="0">
                  <a:pos x="connsiteX1" y="connsiteY1"/>
                </a:cxn>
                <a:cxn ang="0">
                  <a:pos x="connsiteX2" y="connsiteY2"/>
                </a:cxn>
                <a:cxn ang="0">
                  <a:pos x="connsiteX3" y="connsiteY3"/>
                </a:cxn>
              </a:cxnLst>
              <a:rect l="l" t="t" r="r" b="b"/>
              <a:pathLst>
                <a:path w="901056" h="65958">
                  <a:moveTo>
                    <a:pt x="-582" y="-301"/>
                  </a:moveTo>
                  <a:lnTo>
                    <a:pt x="900475" y="-301"/>
                  </a:lnTo>
                  <a:lnTo>
                    <a:pt x="90047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grpSp>
      <p:grpSp>
        <p:nvGrpSpPr>
          <p:cNvPr id="96" name="!!Group 65">
            <a:extLst>
              <a:ext uri="{FF2B5EF4-FFF2-40B4-BE49-F238E27FC236}">
                <a16:creationId xmlns:a16="http://schemas.microsoft.com/office/drawing/2014/main" id="{7CE254F2-6A9B-4FAF-84BA-F4077AB42C21}"/>
              </a:ext>
            </a:extLst>
          </p:cNvPr>
          <p:cNvGrpSpPr>
            <a:grpSpLocks noChangeAspect="1"/>
          </p:cNvGrpSpPr>
          <p:nvPr/>
        </p:nvGrpSpPr>
        <p:grpSpPr>
          <a:xfrm>
            <a:off x="4539713" y="3653622"/>
            <a:ext cx="1484846" cy="100800"/>
            <a:chOff x="3098564" y="4070285"/>
            <a:chExt cx="971608" cy="65958"/>
          </a:xfrm>
        </p:grpSpPr>
        <p:sp>
          <p:nvSpPr>
            <p:cNvPr id="97" name="Freeform 135">
              <a:extLst>
                <a:ext uri="{FF2B5EF4-FFF2-40B4-BE49-F238E27FC236}">
                  <a16:creationId xmlns:a16="http://schemas.microsoft.com/office/drawing/2014/main" id="{AA36BD17-0CFE-4E3F-97E4-A1F3E67C941C}"/>
                </a:ext>
              </a:extLst>
            </p:cNvPr>
            <p:cNvSpPr/>
            <p:nvPr/>
          </p:nvSpPr>
          <p:spPr>
            <a:xfrm>
              <a:off x="3750902" y="4070285"/>
              <a:ext cx="319270" cy="65958"/>
            </a:xfrm>
            <a:custGeom>
              <a:avLst/>
              <a:gdLst>
                <a:gd name="connsiteX0" fmla="*/ -582 w 644967"/>
                <a:gd name="connsiteY0" fmla="*/ -301 h 65958"/>
                <a:gd name="connsiteX1" fmla="*/ 644385 w 644967"/>
                <a:gd name="connsiteY1" fmla="*/ -301 h 65958"/>
                <a:gd name="connsiteX2" fmla="*/ 644385 w 644967"/>
                <a:gd name="connsiteY2" fmla="*/ 65657 h 65958"/>
                <a:gd name="connsiteX3" fmla="*/ -582 w 64496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644967" h="65958">
                  <a:moveTo>
                    <a:pt x="-582" y="-301"/>
                  </a:moveTo>
                  <a:lnTo>
                    <a:pt x="644385" y="-301"/>
                  </a:lnTo>
                  <a:lnTo>
                    <a:pt x="644385" y="65657"/>
                  </a:lnTo>
                  <a:lnTo>
                    <a:pt x="-582" y="65657"/>
                  </a:lnTo>
                  <a:close/>
                </a:path>
              </a:pathLst>
            </a:custGeom>
            <a:solidFill>
              <a:srgbClr val="939393"/>
            </a:solidFill>
            <a:ln w="9465" cap="flat">
              <a:noFill/>
              <a:prstDash val="solid"/>
              <a:miter/>
            </a:ln>
          </p:spPr>
          <p:txBody>
            <a:bodyPr rtlCol="0" anchor="ctr"/>
            <a:lstStyle/>
            <a:p>
              <a:endParaRPr lang="en-US">
                <a:solidFill>
                  <a:srgbClr val="000000"/>
                </a:solidFill>
                <a:latin typeface="Poppins"/>
              </a:endParaRPr>
            </a:p>
          </p:txBody>
        </p:sp>
        <p:sp>
          <p:nvSpPr>
            <p:cNvPr id="98" name="Freeform 136">
              <a:extLst>
                <a:ext uri="{FF2B5EF4-FFF2-40B4-BE49-F238E27FC236}">
                  <a16:creationId xmlns:a16="http://schemas.microsoft.com/office/drawing/2014/main" id="{16275987-31A9-481A-94E8-61307F8F0F7B}"/>
                </a:ext>
              </a:extLst>
            </p:cNvPr>
            <p:cNvSpPr/>
            <p:nvPr/>
          </p:nvSpPr>
          <p:spPr>
            <a:xfrm>
              <a:off x="3098564" y="4070285"/>
              <a:ext cx="644967" cy="65958"/>
            </a:xfrm>
            <a:custGeom>
              <a:avLst/>
              <a:gdLst>
                <a:gd name="connsiteX0" fmla="*/ -582 w 644967"/>
                <a:gd name="connsiteY0" fmla="*/ -301 h 65958"/>
                <a:gd name="connsiteX1" fmla="*/ 644385 w 644967"/>
                <a:gd name="connsiteY1" fmla="*/ -301 h 65958"/>
                <a:gd name="connsiteX2" fmla="*/ 644385 w 644967"/>
                <a:gd name="connsiteY2" fmla="*/ 65657 h 65958"/>
                <a:gd name="connsiteX3" fmla="*/ -582 w 64496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644967" h="65958">
                  <a:moveTo>
                    <a:pt x="-582" y="-301"/>
                  </a:moveTo>
                  <a:lnTo>
                    <a:pt x="644385" y="-301"/>
                  </a:lnTo>
                  <a:lnTo>
                    <a:pt x="64438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grpSp>
      <p:grpSp>
        <p:nvGrpSpPr>
          <p:cNvPr id="99" name="!!Group 68">
            <a:extLst>
              <a:ext uri="{FF2B5EF4-FFF2-40B4-BE49-F238E27FC236}">
                <a16:creationId xmlns:a16="http://schemas.microsoft.com/office/drawing/2014/main" id="{2A5B7922-02BC-426A-9C87-1E1781FCA7FE}"/>
              </a:ext>
            </a:extLst>
          </p:cNvPr>
          <p:cNvGrpSpPr>
            <a:grpSpLocks noChangeAspect="1"/>
          </p:cNvGrpSpPr>
          <p:nvPr/>
        </p:nvGrpSpPr>
        <p:grpSpPr>
          <a:xfrm>
            <a:off x="4249672" y="3451690"/>
            <a:ext cx="1914099" cy="100800"/>
            <a:chOff x="2908868" y="3938369"/>
            <a:chExt cx="1252490" cy="65958"/>
          </a:xfrm>
        </p:grpSpPr>
        <p:sp>
          <p:nvSpPr>
            <p:cNvPr id="100" name="Freeform 138">
              <a:extLst>
                <a:ext uri="{FF2B5EF4-FFF2-40B4-BE49-F238E27FC236}">
                  <a16:creationId xmlns:a16="http://schemas.microsoft.com/office/drawing/2014/main" id="{131EFF02-201F-4CD3-A2AE-A65336FF5C6B}"/>
                </a:ext>
              </a:extLst>
            </p:cNvPr>
            <p:cNvSpPr/>
            <p:nvPr/>
          </p:nvSpPr>
          <p:spPr>
            <a:xfrm>
              <a:off x="3750903" y="3938369"/>
              <a:ext cx="410455" cy="65958"/>
            </a:xfrm>
            <a:custGeom>
              <a:avLst/>
              <a:gdLst>
                <a:gd name="connsiteX0" fmla="*/ -582 w 834663"/>
                <a:gd name="connsiteY0" fmla="*/ -301 h 65958"/>
                <a:gd name="connsiteX1" fmla="*/ 834081 w 834663"/>
                <a:gd name="connsiteY1" fmla="*/ -301 h 65958"/>
                <a:gd name="connsiteX2" fmla="*/ 834081 w 834663"/>
                <a:gd name="connsiteY2" fmla="*/ 65657 h 65958"/>
                <a:gd name="connsiteX3" fmla="*/ -582 w 834663"/>
                <a:gd name="connsiteY3" fmla="*/ 65657 h 65958"/>
              </a:gdLst>
              <a:ahLst/>
              <a:cxnLst>
                <a:cxn ang="0">
                  <a:pos x="connsiteX0" y="connsiteY0"/>
                </a:cxn>
                <a:cxn ang="0">
                  <a:pos x="connsiteX1" y="connsiteY1"/>
                </a:cxn>
                <a:cxn ang="0">
                  <a:pos x="connsiteX2" y="connsiteY2"/>
                </a:cxn>
                <a:cxn ang="0">
                  <a:pos x="connsiteX3" y="connsiteY3"/>
                </a:cxn>
              </a:cxnLst>
              <a:rect l="l" t="t" r="r" b="b"/>
              <a:pathLst>
                <a:path w="834663" h="65958">
                  <a:moveTo>
                    <a:pt x="-582" y="-301"/>
                  </a:moveTo>
                  <a:lnTo>
                    <a:pt x="834081" y="-301"/>
                  </a:lnTo>
                  <a:lnTo>
                    <a:pt x="834081" y="65657"/>
                  </a:lnTo>
                  <a:lnTo>
                    <a:pt x="-582" y="65657"/>
                  </a:lnTo>
                  <a:close/>
                </a:path>
              </a:pathLst>
            </a:custGeom>
            <a:solidFill>
              <a:srgbClr val="FCB714"/>
            </a:solidFill>
            <a:ln w="9465" cap="flat">
              <a:noFill/>
              <a:prstDash val="solid"/>
              <a:miter/>
            </a:ln>
          </p:spPr>
          <p:txBody>
            <a:bodyPr rtlCol="0" anchor="ctr"/>
            <a:lstStyle/>
            <a:p>
              <a:endParaRPr lang="en-US">
                <a:solidFill>
                  <a:srgbClr val="000000"/>
                </a:solidFill>
                <a:latin typeface="Poppins"/>
              </a:endParaRPr>
            </a:p>
          </p:txBody>
        </p:sp>
        <p:sp>
          <p:nvSpPr>
            <p:cNvPr id="101" name="Freeform 139">
              <a:extLst>
                <a:ext uri="{FF2B5EF4-FFF2-40B4-BE49-F238E27FC236}">
                  <a16:creationId xmlns:a16="http://schemas.microsoft.com/office/drawing/2014/main" id="{EA90644A-8355-4689-8DAA-AF383457CFB0}"/>
                </a:ext>
              </a:extLst>
            </p:cNvPr>
            <p:cNvSpPr/>
            <p:nvPr/>
          </p:nvSpPr>
          <p:spPr>
            <a:xfrm>
              <a:off x="2908868" y="3938369"/>
              <a:ext cx="834663" cy="65958"/>
            </a:xfrm>
            <a:custGeom>
              <a:avLst/>
              <a:gdLst>
                <a:gd name="connsiteX0" fmla="*/ -582 w 834663"/>
                <a:gd name="connsiteY0" fmla="*/ -301 h 65958"/>
                <a:gd name="connsiteX1" fmla="*/ 834081 w 834663"/>
                <a:gd name="connsiteY1" fmla="*/ -301 h 65958"/>
                <a:gd name="connsiteX2" fmla="*/ 834081 w 834663"/>
                <a:gd name="connsiteY2" fmla="*/ 65657 h 65958"/>
                <a:gd name="connsiteX3" fmla="*/ -582 w 834663"/>
                <a:gd name="connsiteY3" fmla="*/ 65657 h 65958"/>
              </a:gdLst>
              <a:ahLst/>
              <a:cxnLst>
                <a:cxn ang="0">
                  <a:pos x="connsiteX0" y="connsiteY0"/>
                </a:cxn>
                <a:cxn ang="0">
                  <a:pos x="connsiteX1" y="connsiteY1"/>
                </a:cxn>
                <a:cxn ang="0">
                  <a:pos x="connsiteX2" y="connsiteY2"/>
                </a:cxn>
                <a:cxn ang="0">
                  <a:pos x="connsiteX3" y="connsiteY3"/>
                </a:cxn>
              </a:cxnLst>
              <a:rect l="l" t="t" r="r" b="b"/>
              <a:pathLst>
                <a:path w="834663" h="65958">
                  <a:moveTo>
                    <a:pt x="-582" y="-301"/>
                  </a:moveTo>
                  <a:lnTo>
                    <a:pt x="834081" y="-301"/>
                  </a:lnTo>
                  <a:lnTo>
                    <a:pt x="834081"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grpSp>
      <p:grpSp>
        <p:nvGrpSpPr>
          <p:cNvPr id="102" name="!!Group 71">
            <a:extLst>
              <a:ext uri="{FF2B5EF4-FFF2-40B4-BE49-F238E27FC236}">
                <a16:creationId xmlns:a16="http://schemas.microsoft.com/office/drawing/2014/main" id="{399BA1B2-CF04-4148-B805-DEFDA841CBD7}"/>
              </a:ext>
            </a:extLst>
          </p:cNvPr>
          <p:cNvGrpSpPr>
            <a:grpSpLocks noChangeAspect="1"/>
          </p:cNvGrpSpPr>
          <p:nvPr/>
        </p:nvGrpSpPr>
        <p:grpSpPr>
          <a:xfrm>
            <a:off x="5366377" y="3861487"/>
            <a:ext cx="582455" cy="100800"/>
            <a:chOff x="3639199" y="4334118"/>
            <a:chExt cx="381127" cy="65958"/>
          </a:xfrm>
        </p:grpSpPr>
        <p:sp>
          <p:nvSpPr>
            <p:cNvPr id="103" name="Freeform 141">
              <a:extLst>
                <a:ext uri="{FF2B5EF4-FFF2-40B4-BE49-F238E27FC236}">
                  <a16:creationId xmlns:a16="http://schemas.microsoft.com/office/drawing/2014/main" id="{59D512C9-C234-4ADD-964F-E8CE2ACE71B1}"/>
                </a:ext>
              </a:extLst>
            </p:cNvPr>
            <p:cNvSpPr/>
            <p:nvPr/>
          </p:nvSpPr>
          <p:spPr>
            <a:xfrm>
              <a:off x="3750902" y="4334118"/>
              <a:ext cx="269424" cy="65958"/>
            </a:xfrm>
            <a:custGeom>
              <a:avLst/>
              <a:gdLst>
                <a:gd name="connsiteX0" fmla="*/ 103751 w 104332"/>
                <a:gd name="connsiteY0" fmla="*/ 65657 h 65958"/>
                <a:gd name="connsiteX1" fmla="*/ -582 w 104332"/>
                <a:gd name="connsiteY1" fmla="*/ 65657 h 65958"/>
                <a:gd name="connsiteX2" fmla="*/ -582 w 104332"/>
                <a:gd name="connsiteY2" fmla="*/ -301 h 65958"/>
                <a:gd name="connsiteX3" fmla="*/ 103751 w 104332"/>
                <a:gd name="connsiteY3" fmla="*/ -301 h 65958"/>
              </a:gdLst>
              <a:ahLst/>
              <a:cxnLst>
                <a:cxn ang="0">
                  <a:pos x="connsiteX0" y="connsiteY0"/>
                </a:cxn>
                <a:cxn ang="0">
                  <a:pos x="connsiteX1" y="connsiteY1"/>
                </a:cxn>
                <a:cxn ang="0">
                  <a:pos x="connsiteX2" y="connsiteY2"/>
                </a:cxn>
                <a:cxn ang="0">
                  <a:pos x="connsiteX3" y="connsiteY3"/>
                </a:cxn>
              </a:cxnLst>
              <a:rect l="l" t="t" r="r" b="b"/>
              <a:pathLst>
                <a:path w="104332" h="65958">
                  <a:moveTo>
                    <a:pt x="103751" y="65657"/>
                  </a:moveTo>
                  <a:lnTo>
                    <a:pt x="-582" y="65657"/>
                  </a:lnTo>
                  <a:lnTo>
                    <a:pt x="-582" y="-301"/>
                  </a:lnTo>
                  <a:lnTo>
                    <a:pt x="103751" y="-301"/>
                  </a:lnTo>
                  <a:close/>
                </a:path>
              </a:pathLst>
            </a:custGeom>
            <a:solidFill>
              <a:srgbClr val="018374"/>
            </a:solidFill>
            <a:ln w="9465" cap="flat">
              <a:noFill/>
              <a:prstDash val="solid"/>
              <a:miter/>
            </a:ln>
          </p:spPr>
          <p:txBody>
            <a:bodyPr rtlCol="0" anchor="ctr"/>
            <a:lstStyle/>
            <a:p>
              <a:endParaRPr lang="en-US" dirty="0">
                <a:solidFill>
                  <a:srgbClr val="000000"/>
                </a:solidFill>
                <a:latin typeface="Poppins"/>
              </a:endParaRPr>
            </a:p>
          </p:txBody>
        </p:sp>
        <p:sp>
          <p:nvSpPr>
            <p:cNvPr id="104" name="Freeform 142">
              <a:extLst>
                <a:ext uri="{FF2B5EF4-FFF2-40B4-BE49-F238E27FC236}">
                  <a16:creationId xmlns:a16="http://schemas.microsoft.com/office/drawing/2014/main" id="{8928022B-0FFE-4970-AC79-33CBCF84E578}"/>
                </a:ext>
              </a:extLst>
            </p:cNvPr>
            <p:cNvSpPr/>
            <p:nvPr/>
          </p:nvSpPr>
          <p:spPr>
            <a:xfrm>
              <a:off x="3639199" y="4334118"/>
              <a:ext cx="104332" cy="65958"/>
            </a:xfrm>
            <a:custGeom>
              <a:avLst/>
              <a:gdLst>
                <a:gd name="connsiteX0" fmla="*/ 103751 w 104332"/>
                <a:gd name="connsiteY0" fmla="*/ 65657 h 65958"/>
                <a:gd name="connsiteX1" fmla="*/ -582 w 104332"/>
                <a:gd name="connsiteY1" fmla="*/ 65657 h 65958"/>
                <a:gd name="connsiteX2" fmla="*/ -582 w 104332"/>
                <a:gd name="connsiteY2" fmla="*/ -301 h 65958"/>
                <a:gd name="connsiteX3" fmla="*/ 103751 w 104332"/>
                <a:gd name="connsiteY3" fmla="*/ -301 h 65958"/>
              </a:gdLst>
              <a:ahLst/>
              <a:cxnLst>
                <a:cxn ang="0">
                  <a:pos x="connsiteX0" y="connsiteY0"/>
                </a:cxn>
                <a:cxn ang="0">
                  <a:pos x="connsiteX1" y="connsiteY1"/>
                </a:cxn>
                <a:cxn ang="0">
                  <a:pos x="connsiteX2" y="connsiteY2"/>
                </a:cxn>
                <a:cxn ang="0">
                  <a:pos x="connsiteX3" y="connsiteY3"/>
                </a:cxn>
              </a:cxnLst>
              <a:rect l="l" t="t" r="r" b="b"/>
              <a:pathLst>
                <a:path w="104332" h="65958">
                  <a:moveTo>
                    <a:pt x="103751" y="65657"/>
                  </a:moveTo>
                  <a:lnTo>
                    <a:pt x="-582" y="65657"/>
                  </a:lnTo>
                  <a:lnTo>
                    <a:pt x="-582" y="-301"/>
                  </a:lnTo>
                  <a:lnTo>
                    <a:pt x="103751" y="-301"/>
                  </a:lnTo>
                  <a:close/>
                </a:path>
              </a:pathLst>
            </a:custGeom>
            <a:noFill/>
            <a:ln w="9465" cap="flat">
              <a:noFill/>
              <a:prstDash val="solid"/>
              <a:miter/>
            </a:ln>
          </p:spPr>
          <p:txBody>
            <a:bodyPr rtlCol="0" anchor="ctr"/>
            <a:lstStyle/>
            <a:p>
              <a:endParaRPr lang="en-US">
                <a:solidFill>
                  <a:srgbClr val="000000"/>
                </a:solidFill>
                <a:latin typeface="Poppins"/>
              </a:endParaRPr>
            </a:p>
          </p:txBody>
        </p:sp>
      </p:grpSp>
      <p:sp>
        <p:nvSpPr>
          <p:cNvPr id="105" name="TextBox 104">
            <a:extLst>
              <a:ext uri="{FF2B5EF4-FFF2-40B4-BE49-F238E27FC236}">
                <a16:creationId xmlns:a16="http://schemas.microsoft.com/office/drawing/2014/main" id="{37A18E2C-6281-4AB5-A9CF-6EB6699BDB41}"/>
              </a:ext>
            </a:extLst>
          </p:cNvPr>
          <p:cNvSpPr txBox="1">
            <a:spLocks noChangeAspect="1"/>
          </p:cNvSpPr>
          <p:nvPr/>
        </p:nvSpPr>
        <p:spPr>
          <a:xfrm>
            <a:off x="5109571" y="3435904"/>
            <a:ext cx="522463" cy="123111"/>
          </a:xfrm>
          <a:prstGeom prst="rect">
            <a:avLst/>
          </a:prstGeom>
          <a:noFill/>
        </p:spPr>
        <p:txBody>
          <a:bodyPr wrap="square" lIns="0" tIns="0" rIns="0" bIns="0" rtlCol="0">
            <a:spAutoFit/>
          </a:bodyPr>
          <a:lstStyle/>
          <a:p>
            <a:r>
              <a:rPr lang="en-US" sz="800" dirty="0" err="1">
                <a:solidFill>
                  <a:srgbClr val="595959"/>
                </a:solidFill>
                <a:latin typeface="Poppins"/>
                <a:cs typeface="Poppins"/>
                <a:sym typeface="Poppins"/>
                <a:rtl val="0"/>
              </a:rPr>
              <a:t>Activo</a:t>
            </a:r>
            <a:r>
              <a:rPr lang="en-US" sz="800" dirty="0">
                <a:solidFill>
                  <a:srgbClr val="595959"/>
                </a:solidFill>
                <a:latin typeface="Poppins"/>
                <a:cs typeface="Poppins"/>
                <a:sym typeface="Poppins"/>
                <a:rtl val="0"/>
              </a:rPr>
              <a:t> 4</a:t>
            </a:r>
          </a:p>
        </p:txBody>
      </p:sp>
      <p:sp>
        <p:nvSpPr>
          <p:cNvPr id="106" name="Freeform 61">
            <a:extLst>
              <a:ext uri="{FF2B5EF4-FFF2-40B4-BE49-F238E27FC236}">
                <a16:creationId xmlns:a16="http://schemas.microsoft.com/office/drawing/2014/main" id="{EDD314DC-9FEE-4A83-97C9-8BA37BA4EA0B}"/>
              </a:ext>
            </a:extLst>
          </p:cNvPr>
          <p:cNvSpPr/>
          <p:nvPr/>
        </p:nvSpPr>
        <p:spPr>
          <a:xfrm>
            <a:off x="4166827" y="3250717"/>
            <a:ext cx="1377025" cy="100800"/>
          </a:xfrm>
          <a:custGeom>
            <a:avLst/>
            <a:gdLst>
              <a:gd name="connsiteX0" fmla="*/ -582 w 901056"/>
              <a:gd name="connsiteY0" fmla="*/ -301 h 65958"/>
              <a:gd name="connsiteX1" fmla="*/ 900475 w 901056"/>
              <a:gd name="connsiteY1" fmla="*/ -301 h 65958"/>
              <a:gd name="connsiteX2" fmla="*/ 900475 w 901056"/>
              <a:gd name="connsiteY2" fmla="*/ 65657 h 65958"/>
              <a:gd name="connsiteX3" fmla="*/ -582 w 901056"/>
              <a:gd name="connsiteY3" fmla="*/ 65657 h 65958"/>
            </a:gdLst>
            <a:ahLst/>
            <a:cxnLst>
              <a:cxn ang="0">
                <a:pos x="connsiteX0" y="connsiteY0"/>
              </a:cxn>
              <a:cxn ang="0">
                <a:pos x="connsiteX1" y="connsiteY1"/>
              </a:cxn>
              <a:cxn ang="0">
                <a:pos x="connsiteX2" y="connsiteY2"/>
              </a:cxn>
              <a:cxn ang="0">
                <a:pos x="connsiteX3" y="connsiteY3"/>
              </a:cxn>
            </a:cxnLst>
            <a:rect l="l" t="t" r="r" b="b"/>
            <a:pathLst>
              <a:path w="901056" h="65958">
                <a:moveTo>
                  <a:pt x="-582" y="-301"/>
                </a:moveTo>
                <a:lnTo>
                  <a:pt x="900475" y="-301"/>
                </a:lnTo>
                <a:lnTo>
                  <a:pt x="90047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sp>
        <p:nvSpPr>
          <p:cNvPr id="107" name="Freeform 64">
            <a:extLst>
              <a:ext uri="{FF2B5EF4-FFF2-40B4-BE49-F238E27FC236}">
                <a16:creationId xmlns:a16="http://schemas.microsoft.com/office/drawing/2014/main" id="{486DC183-1196-4C78-80AE-C81FC4F155FF}"/>
              </a:ext>
            </a:extLst>
          </p:cNvPr>
          <p:cNvSpPr/>
          <p:nvPr/>
        </p:nvSpPr>
        <p:spPr>
          <a:xfrm>
            <a:off x="4932540" y="3858312"/>
            <a:ext cx="594296" cy="100800"/>
          </a:xfrm>
          <a:custGeom>
            <a:avLst/>
            <a:gdLst>
              <a:gd name="connsiteX0" fmla="*/ -582 w 388877"/>
              <a:gd name="connsiteY0" fmla="*/ -301 h 65958"/>
              <a:gd name="connsiteX1" fmla="*/ 388295 w 388877"/>
              <a:gd name="connsiteY1" fmla="*/ -301 h 65958"/>
              <a:gd name="connsiteX2" fmla="*/ 388295 w 388877"/>
              <a:gd name="connsiteY2" fmla="*/ 65657 h 65958"/>
              <a:gd name="connsiteX3" fmla="*/ -582 w 38887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388877" h="65958">
                <a:moveTo>
                  <a:pt x="-582" y="-301"/>
                </a:moveTo>
                <a:lnTo>
                  <a:pt x="388295" y="-301"/>
                </a:lnTo>
                <a:lnTo>
                  <a:pt x="38829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sp>
        <p:nvSpPr>
          <p:cNvPr id="108" name="Freeform 67">
            <a:extLst>
              <a:ext uri="{FF2B5EF4-FFF2-40B4-BE49-F238E27FC236}">
                <a16:creationId xmlns:a16="http://schemas.microsoft.com/office/drawing/2014/main" id="{4F3A7CDF-B337-4F67-8038-4FE4893FE164}"/>
              </a:ext>
            </a:extLst>
          </p:cNvPr>
          <p:cNvSpPr/>
          <p:nvPr/>
        </p:nvSpPr>
        <p:spPr>
          <a:xfrm>
            <a:off x="4539714" y="3653622"/>
            <a:ext cx="985662" cy="100800"/>
          </a:xfrm>
          <a:custGeom>
            <a:avLst/>
            <a:gdLst>
              <a:gd name="connsiteX0" fmla="*/ -582 w 644967"/>
              <a:gd name="connsiteY0" fmla="*/ -301 h 65958"/>
              <a:gd name="connsiteX1" fmla="*/ 644385 w 644967"/>
              <a:gd name="connsiteY1" fmla="*/ -301 h 65958"/>
              <a:gd name="connsiteX2" fmla="*/ 644385 w 644967"/>
              <a:gd name="connsiteY2" fmla="*/ 65657 h 65958"/>
              <a:gd name="connsiteX3" fmla="*/ -582 w 64496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644967" h="65958">
                <a:moveTo>
                  <a:pt x="-582" y="-301"/>
                </a:moveTo>
                <a:lnTo>
                  <a:pt x="644385" y="-301"/>
                </a:lnTo>
                <a:lnTo>
                  <a:pt x="64438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sp>
        <p:nvSpPr>
          <p:cNvPr id="109" name="Freeform 70">
            <a:extLst>
              <a:ext uri="{FF2B5EF4-FFF2-40B4-BE49-F238E27FC236}">
                <a16:creationId xmlns:a16="http://schemas.microsoft.com/office/drawing/2014/main" id="{307C6CF2-5E17-405E-AF5F-E66E94E194FE}"/>
              </a:ext>
            </a:extLst>
          </p:cNvPr>
          <p:cNvSpPr/>
          <p:nvPr/>
        </p:nvSpPr>
        <p:spPr>
          <a:xfrm>
            <a:off x="4249672" y="3451690"/>
            <a:ext cx="1275561" cy="100800"/>
          </a:xfrm>
          <a:custGeom>
            <a:avLst/>
            <a:gdLst>
              <a:gd name="connsiteX0" fmla="*/ -582 w 834663"/>
              <a:gd name="connsiteY0" fmla="*/ -301 h 65958"/>
              <a:gd name="connsiteX1" fmla="*/ 834081 w 834663"/>
              <a:gd name="connsiteY1" fmla="*/ -301 h 65958"/>
              <a:gd name="connsiteX2" fmla="*/ 834081 w 834663"/>
              <a:gd name="connsiteY2" fmla="*/ 65657 h 65958"/>
              <a:gd name="connsiteX3" fmla="*/ -582 w 834663"/>
              <a:gd name="connsiteY3" fmla="*/ 65657 h 65958"/>
            </a:gdLst>
            <a:ahLst/>
            <a:cxnLst>
              <a:cxn ang="0">
                <a:pos x="connsiteX0" y="connsiteY0"/>
              </a:cxn>
              <a:cxn ang="0">
                <a:pos x="connsiteX1" y="connsiteY1"/>
              </a:cxn>
              <a:cxn ang="0">
                <a:pos x="connsiteX2" y="connsiteY2"/>
              </a:cxn>
              <a:cxn ang="0">
                <a:pos x="connsiteX3" y="connsiteY3"/>
              </a:cxn>
            </a:cxnLst>
            <a:rect l="l" t="t" r="r" b="b"/>
            <a:pathLst>
              <a:path w="834663" h="65958">
                <a:moveTo>
                  <a:pt x="-582" y="-301"/>
                </a:moveTo>
                <a:lnTo>
                  <a:pt x="834081" y="-301"/>
                </a:lnTo>
                <a:lnTo>
                  <a:pt x="834081"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sp>
        <p:nvSpPr>
          <p:cNvPr id="110" name="Freeform 73">
            <a:extLst>
              <a:ext uri="{FF2B5EF4-FFF2-40B4-BE49-F238E27FC236}">
                <a16:creationId xmlns:a16="http://schemas.microsoft.com/office/drawing/2014/main" id="{076F9FEA-5BE4-4EE1-B8FF-30F0FFE73607}"/>
              </a:ext>
            </a:extLst>
          </p:cNvPr>
          <p:cNvSpPr/>
          <p:nvPr/>
        </p:nvSpPr>
        <p:spPr>
          <a:xfrm>
            <a:off x="5366374" y="4063009"/>
            <a:ext cx="159445" cy="100800"/>
          </a:xfrm>
          <a:custGeom>
            <a:avLst/>
            <a:gdLst>
              <a:gd name="connsiteX0" fmla="*/ 103751 w 104332"/>
              <a:gd name="connsiteY0" fmla="*/ 65657 h 65958"/>
              <a:gd name="connsiteX1" fmla="*/ -582 w 104332"/>
              <a:gd name="connsiteY1" fmla="*/ 65657 h 65958"/>
              <a:gd name="connsiteX2" fmla="*/ -582 w 104332"/>
              <a:gd name="connsiteY2" fmla="*/ -301 h 65958"/>
              <a:gd name="connsiteX3" fmla="*/ 103751 w 104332"/>
              <a:gd name="connsiteY3" fmla="*/ -301 h 65958"/>
            </a:gdLst>
            <a:ahLst/>
            <a:cxnLst>
              <a:cxn ang="0">
                <a:pos x="connsiteX0" y="connsiteY0"/>
              </a:cxn>
              <a:cxn ang="0">
                <a:pos x="connsiteX1" y="connsiteY1"/>
              </a:cxn>
              <a:cxn ang="0">
                <a:pos x="connsiteX2" y="connsiteY2"/>
              </a:cxn>
              <a:cxn ang="0">
                <a:pos x="connsiteX3" y="connsiteY3"/>
              </a:cxn>
            </a:cxnLst>
            <a:rect l="l" t="t" r="r" b="b"/>
            <a:pathLst>
              <a:path w="104332" h="65958">
                <a:moveTo>
                  <a:pt x="103751" y="65657"/>
                </a:moveTo>
                <a:lnTo>
                  <a:pt x="-582" y="65657"/>
                </a:lnTo>
                <a:lnTo>
                  <a:pt x="-582" y="-301"/>
                </a:lnTo>
                <a:lnTo>
                  <a:pt x="103751" y="-301"/>
                </a:lnTo>
                <a:close/>
              </a:path>
            </a:pathLst>
          </a:custGeom>
          <a:noFill/>
          <a:ln w="9465" cap="flat">
            <a:noFill/>
            <a:prstDash val="solid"/>
            <a:miter/>
          </a:ln>
        </p:spPr>
        <p:txBody>
          <a:bodyPr rtlCol="0" anchor="ctr"/>
          <a:lstStyle/>
          <a:p>
            <a:endParaRPr lang="en-US">
              <a:solidFill>
                <a:srgbClr val="000000"/>
              </a:solidFill>
              <a:latin typeface="Poppins"/>
            </a:endParaRPr>
          </a:p>
        </p:txBody>
      </p:sp>
    </p:spTree>
    <p:extLst>
      <p:ext uri="{BB962C8B-B14F-4D97-AF65-F5344CB8AC3E}">
        <p14:creationId xmlns:p14="http://schemas.microsoft.com/office/powerpoint/2010/main" val="15035079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739004B-D4EC-C444-AA31-3967F2289D1C}"/>
              </a:ext>
            </a:extLst>
          </p:cNvPr>
          <p:cNvSpPr/>
          <p:nvPr/>
        </p:nvSpPr>
        <p:spPr>
          <a:xfrm>
            <a:off x="541588" y="630000"/>
            <a:ext cx="7304400" cy="2736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sp>
        <p:nvSpPr>
          <p:cNvPr id="4" name="Rectangle 3">
            <a:extLst>
              <a:ext uri="{FF2B5EF4-FFF2-40B4-BE49-F238E27FC236}">
                <a16:creationId xmlns:a16="http://schemas.microsoft.com/office/drawing/2014/main" id="{2668E156-E694-4608-A752-09FA213201CF}"/>
              </a:ext>
            </a:extLst>
          </p:cNvPr>
          <p:cNvSpPr/>
          <p:nvPr/>
        </p:nvSpPr>
        <p:spPr>
          <a:xfrm>
            <a:off x="541588" y="630000"/>
            <a:ext cx="7304400" cy="48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US" sz="1800" dirty="0">
                <a:solidFill>
                  <a:srgbClr val="FFFFFF"/>
                </a:solidFill>
                <a:latin typeface="Poppins SemiBold"/>
              </a:rPr>
              <a:t>APM </a:t>
            </a:r>
            <a:r>
              <a:rPr lang="en-US" sz="1800" dirty="0" err="1">
                <a:solidFill>
                  <a:srgbClr val="FFFFFF"/>
                </a:solidFill>
                <a:latin typeface="Poppins SemiBold"/>
              </a:rPr>
              <a:t>Integrado</a:t>
            </a:r>
            <a:endParaRPr lang="en-US" sz="1800" dirty="0">
              <a:solidFill>
                <a:srgbClr val="FFFFFF"/>
              </a:solidFill>
              <a:latin typeface="Poppins SemiBold"/>
            </a:endParaRPr>
          </a:p>
        </p:txBody>
      </p:sp>
      <p:sp>
        <p:nvSpPr>
          <p:cNvPr id="2" name="Rectangle 1">
            <a:extLst>
              <a:ext uri="{FF2B5EF4-FFF2-40B4-BE49-F238E27FC236}">
                <a16:creationId xmlns:a16="http://schemas.microsoft.com/office/drawing/2014/main" id="{13BE06D7-D53E-1043-959E-454289163F73}"/>
              </a:ext>
            </a:extLst>
          </p:cNvPr>
          <p:cNvSpPr/>
          <p:nvPr/>
        </p:nvSpPr>
        <p:spPr>
          <a:xfrm>
            <a:off x="948265" y="4669179"/>
            <a:ext cx="10338097" cy="1138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grpSp>
        <p:nvGrpSpPr>
          <p:cNvPr id="15" name="Graphic 10">
            <a:extLst>
              <a:ext uri="{FF2B5EF4-FFF2-40B4-BE49-F238E27FC236}">
                <a16:creationId xmlns:a16="http://schemas.microsoft.com/office/drawing/2014/main" id="{78E7466B-EDB6-D244-92B7-37D15E0F20EA}"/>
              </a:ext>
            </a:extLst>
          </p:cNvPr>
          <p:cNvGrpSpPr>
            <a:grpSpLocks noChangeAspect="1"/>
          </p:cNvGrpSpPr>
          <p:nvPr/>
        </p:nvGrpSpPr>
        <p:grpSpPr>
          <a:xfrm>
            <a:off x="3749574" y="2041570"/>
            <a:ext cx="890054" cy="364660"/>
            <a:chOff x="3092477" y="1292875"/>
            <a:chExt cx="1435099" cy="587969"/>
          </a:xfrm>
          <a:solidFill>
            <a:srgbClr val="000000"/>
          </a:solidFill>
        </p:grpSpPr>
        <p:sp>
          <p:nvSpPr>
            <p:cNvPr id="18" name="Freeform 17">
              <a:extLst>
                <a:ext uri="{FF2B5EF4-FFF2-40B4-BE49-F238E27FC236}">
                  <a16:creationId xmlns:a16="http://schemas.microsoft.com/office/drawing/2014/main" id="{B784220E-01C2-3C49-82D6-89264C24293B}"/>
                </a:ext>
              </a:extLst>
            </p:cNvPr>
            <p:cNvSpPr/>
            <p:nvPr/>
          </p:nvSpPr>
          <p:spPr>
            <a:xfrm>
              <a:off x="3092477" y="1292875"/>
              <a:ext cx="936169" cy="584200"/>
            </a:xfrm>
            <a:custGeom>
              <a:avLst/>
              <a:gdLst>
                <a:gd name="connsiteX0" fmla="*/ 876266 w 936169"/>
                <a:gd name="connsiteY0" fmla="*/ 114955 h 584200"/>
                <a:gd name="connsiteX1" fmla="*/ 778375 w 936169"/>
                <a:gd name="connsiteY1" fmla="*/ 114955 h 584200"/>
                <a:gd name="connsiteX2" fmla="*/ 867713 w 936169"/>
                <a:gd name="connsiteY2" fmla="*/ 293042 h 584200"/>
                <a:gd name="connsiteX3" fmla="*/ 641518 w 936169"/>
                <a:gd name="connsiteY3" fmla="*/ 517300 h 584200"/>
                <a:gd name="connsiteX4" fmla="*/ 294623 w 936169"/>
                <a:gd name="connsiteY4" fmla="*/ 517300 h 584200"/>
                <a:gd name="connsiteX5" fmla="*/ 68429 w 936169"/>
                <a:gd name="connsiteY5" fmla="*/ 293042 h 584200"/>
                <a:gd name="connsiteX6" fmla="*/ 294623 w 936169"/>
                <a:gd name="connsiteY6" fmla="*/ 69727 h 584200"/>
                <a:gd name="connsiteX7" fmla="*/ 525570 w 936169"/>
                <a:gd name="connsiteY7" fmla="*/ 69727 h 584200"/>
                <a:gd name="connsiteX8" fmla="*/ 611106 w 936169"/>
                <a:gd name="connsiteY8" fmla="*/ 0 h 584200"/>
                <a:gd name="connsiteX9" fmla="*/ 294623 w 936169"/>
                <a:gd name="connsiteY9" fmla="*/ 0 h 584200"/>
                <a:gd name="connsiteX10" fmla="*/ 0 w 936169"/>
                <a:gd name="connsiteY10" fmla="*/ 292100 h 584200"/>
                <a:gd name="connsiteX11" fmla="*/ 294623 w 936169"/>
                <a:gd name="connsiteY11" fmla="*/ 584200 h 584200"/>
                <a:gd name="connsiteX12" fmla="*/ 641518 w 936169"/>
                <a:gd name="connsiteY12" fmla="*/ 584200 h 584200"/>
                <a:gd name="connsiteX13" fmla="*/ 936141 w 936169"/>
                <a:gd name="connsiteY13" fmla="*/ 292100 h 584200"/>
                <a:gd name="connsiteX14" fmla="*/ 876266 w 936169"/>
                <a:gd name="connsiteY14" fmla="*/ 114955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69" h="584200">
                  <a:moveTo>
                    <a:pt x="876266" y="114955"/>
                  </a:moveTo>
                  <a:lnTo>
                    <a:pt x="778375" y="114955"/>
                  </a:lnTo>
                  <a:cubicBezTo>
                    <a:pt x="832548" y="155473"/>
                    <a:pt x="866762" y="220488"/>
                    <a:pt x="867713" y="293042"/>
                  </a:cubicBezTo>
                  <a:cubicBezTo>
                    <a:pt x="867713" y="417420"/>
                    <a:pt x="766971" y="517300"/>
                    <a:pt x="641518" y="517300"/>
                  </a:cubicBezTo>
                  <a:lnTo>
                    <a:pt x="294623" y="517300"/>
                  </a:lnTo>
                  <a:cubicBezTo>
                    <a:pt x="169171" y="517300"/>
                    <a:pt x="68429" y="417420"/>
                    <a:pt x="68429" y="293042"/>
                  </a:cubicBezTo>
                  <a:cubicBezTo>
                    <a:pt x="69379" y="169606"/>
                    <a:pt x="170121" y="69727"/>
                    <a:pt x="294623" y="69727"/>
                  </a:cubicBezTo>
                  <a:lnTo>
                    <a:pt x="525570" y="69727"/>
                  </a:lnTo>
                  <a:cubicBezTo>
                    <a:pt x="550280" y="42402"/>
                    <a:pt x="578792" y="18845"/>
                    <a:pt x="611106" y="0"/>
                  </a:cubicBezTo>
                  <a:lnTo>
                    <a:pt x="294623" y="0"/>
                  </a:lnTo>
                  <a:cubicBezTo>
                    <a:pt x="132105" y="0"/>
                    <a:pt x="0" y="130974"/>
                    <a:pt x="0" y="292100"/>
                  </a:cubicBezTo>
                  <a:cubicBezTo>
                    <a:pt x="0" y="453226"/>
                    <a:pt x="132105" y="584200"/>
                    <a:pt x="294623" y="584200"/>
                  </a:cubicBezTo>
                  <a:lnTo>
                    <a:pt x="641518" y="584200"/>
                  </a:lnTo>
                  <a:cubicBezTo>
                    <a:pt x="804036" y="584200"/>
                    <a:pt x="936141" y="453226"/>
                    <a:pt x="936141" y="292100"/>
                  </a:cubicBezTo>
                  <a:cubicBezTo>
                    <a:pt x="937092" y="226142"/>
                    <a:pt x="914282" y="164895"/>
                    <a:pt x="876266" y="114955"/>
                  </a:cubicBezTo>
                  <a:close/>
                </a:path>
              </a:pathLst>
            </a:custGeom>
            <a:solidFill>
              <a:schemeClr val="accent2"/>
            </a:solidFill>
            <a:ln w="9462" cap="flat">
              <a:noFill/>
              <a:prstDash val="solid"/>
              <a:miter/>
            </a:ln>
          </p:spPr>
          <p:txBody>
            <a:bodyPr rtlCol="0" anchor="ctr"/>
            <a:lstStyle/>
            <a:p>
              <a:endParaRPr lang="en-US">
                <a:solidFill>
                  <a:srgbClr val="000000"/>
                </a:solidFill>
                <a:latin typeface="Poppins"/>
              </a:endParaRPr>
            </a:p>
          </p:txBody>
        </p:sp>
        <p:sp>
          <p:nvSpPr>
            <p:cNvPr id="19" name="Freeform 18">
              <a:extLst>
                <a:ext uri="{FF2B5EF4-FFF2-40B4-BE49-F238E27FC236}">
                  <a16:creationId xmlns:a16="http://schemas.microsoft.com/office/drawing/2014/main" id="{622771B4-12D2-7948-A305-A3C008DD3548}"/>
                </a:ext>
              </a:extLst>
            </p:cNvPr>
            <p:cNvSpPr/>
            <p:nvPr/>
          </p:nvSpPr>
          <p:spPr>
            <a:xfrm>
              <a:off x="3591435" y="1293817"/>
              <a:ext cx="936141" cy="587026"/>
            </a:xfrm>
            <a:custGeom>
              <a:avLst/>
              <a:gdLst>
                <a:gd name="connsiteX0" fmla="*/ 936141 w 936141"/>
                <a:gd name="connsiteY0" fmla="*/ 292100 h 587026"/>
                <a:gd name="connsiteX1" fmla="*/ 641518 w 936141"/>
                <a:gd name="connsiteY1" fmla="*/ 0 h 587026"/>
                <a:gd name="connsiteX2" fmla="*/ 294623 w 936141"/>
                <a:gd name="connsiteY2" fmla="*/ 0 h 587026"/>
                <a:gd name="connsiteX3" fmla="*/ 0 w 936141"/>
                <a:gd name="connsiteY3" fmla="*/ 292100 h 587026"/>
                <a:gd name="connsiteX4" fmla="*/ 60825 w 936141"/>
                <a:gd name="connsiteY4" fmla="*/ 470187 h 587026"/>
                <a:gd name="connsiteX5" fmla="*/ 158716 w 936141"/>
                <a:gd name="connsiteY5" fmla="*/ 470187 h 587026"/>
                <a:gd name="connsiteX6" fmla="*/ 69379 w 936141"/>
                <a:gd name="connsiteY6" fmla="*/ 292100 h 587026"/>
                <a:gd name="connsiteX7" fmla="*/ 294623 w 936141"/>
                <a:gd name="connsiteY7" fmla="*/ 68785 h 587026"/>
                <a:gd name="connsiteX8" fmla="*/ 641518 w 936141"/>
                <a:gd name="connsiteY8" fmla="*/ 68785 h 587026"/>
                <a:gd name="connsiteX9" fmla="*/ 867713 w 936141"/>
                <a:gd name="connsiteY9" fmla="*/ 293042 h 587026"/>
                <a:gd name="connsiteX10" fmla="*/ 641518 w 936141"/>
                <a:gd name="connsiteY10" fmla="*/ 517300 h 587026"/>
                <a:gd name="connsiteX11" fmla="*/ 421026 w 936141"/>
                <a:gd name="connsiteY11" fmla="*/ 517300 h 587026"/>
                <a:gd name="connsiteX12" fmla="*/ 336441 w 936141"/>
                <a:gd name="connsiteY12" fmla="*/ 587027 h 587026"/>
                <a:gd name="connsiteX13" fmla="*/ 641518 w 936141"/>
                <a:gd name="connsiteY13" fmla="*/ 587027 h 587026"/>
                <a:gd name="connsiteX14" fmla="*/ 936141 w 936141"/>
                <a:gd name="connsiteY14" fmla="*/ 292100 h 58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41" h="587026">
                  <a:moveTo>
                    <a:pt x="936141" y="292100"/>
                  </a:moveTo>
                  <a:cubicBezTo>
                    <a:pt x="936141" y="130974"/>
                    <a:pt x="804036" y="0"/>
                    <a:pt x="641518" y="0"/>
                  </a:cubicBezTo>
                  <a:lnTo>
                    <a:pt x="294623" y="0"/>
                  </a:lnTo>
                  <a:cubicBezTo>
                    <a:pt x="132105" y="0"/>
                    <a:pt x="0" y="130974"/>
                    <a:pt x="0" y="292100"/>
                  </a:cubicBezTo>
                  <a:cubicBezTo>
                    <a:pt x="0" y="359000"/>
                    <a:pt x="21859" y="420247"/>
                    <a:pt x="60825" y="470187"/>
                  </a:cubicBezTo>
                  <a:lnTo>
                    <a:pt x="158716" y="470187"/>
                  </a:lnTo>
                  <a:cubicBezTo>
                    <a:pt x="104544" y="428727"/>
                    <a:pt x="70329" y="364654"/>
                    <a:pt x="69379" y="292100"/>
                  </a:cubicBezTo>
                  <a:cubicBezTo>
                    <a:pt x="69379" y="168664"/>
                    <a:pt x="170121" y="68785"/>
                    <a:pt x="294623" y="68785"/>
                  </a:cubicBezTo>
                  <a:lnTo>
                    <a:pt x="641518" y="68785"/>
                  </a:lnTo>
                  <a:cubicBezTo>
                    <a:pt x="766971" y="68785"/>
                    <a:pt x="867713" y="168664"/>
                    <a:pt x="867713" y="293042"/>
                  </a:cubicBezTo>
                  <a:cubicBezTo>
                    <a:pt x="867713" y="417420"/>
                    <a:pt x="766971" y="517300"/>
                    <a:pt x="641518" y="517300"/>
                  </a:cubicBezTo>
                  <a:lnTo>
                    <a:pt x="421026" y="517300"/>
                  </a:lnTo>
                  <a:cubicBezTo>
                    <a:pt x="397266" y="543683"/>
                    <a:pt x="368754" y="568182"/>
                    <a:pt x="336441" y="587027"/>
                  </a:cubicBezTo>
                  <a:lnTo>
                    <a:pt x="641518" y="587027"/>
                  </a:lnTo>
                  <a:cubicBezTo>
                    <a:pt x="803086" y="585142"/>
                    <a:pt x="936141" y="453226"/>
                    <a:pt x="936141" y="292100"/>
                  </a:cubicBezTo>
                  <a:close/>
                </a:path>
              </a:pathLst>
            </a:custGeom>
            <a:solidFill>
              <a:schemeClr val="tx2"/>
            </a:solidFill>
            <a:ln w="9462" cap="flat">
              <a:noFill/>
              <a:prstDash val="solid"/>
              <a:miter/>
            </a:ln>
          </p:spPr>
          <p:txBody>
            <a:bodyPr rtlCol="0" anchor="ctr"/>
            <a:lstStyle/>
            <a:p>
              <a:endParaRPr lang="en-US">
                <a:solidFill>
                  <a:srgbClr val="000000"/>
                </a:solidFill>
                <a:latin typeface="Poppins"/>
              </a:endParaRPr>
            </a:p>
          </p:txBody>
        </p:sp>
      </p:grpSp>
      <p:pic>
        <p:nvPicPr>
          <p:cNvPr id="23" name="Graphic 22">
            <a:extLst>
              <a:ext uri="{FF2B5EF4-FFF2-40B4-BE49-F238E27FC236}">
                <a16:creationId xmlns:a16="http://schemas.microsoft.com/office/drawing/2014/main" id="{A0A93336-A380-42CD-ACE6-74FCEB1FF9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8562" y="4858408"/>
            <a:ext cx="1040306" cy="1040306"/>
          </a:xfrm>
          <a:prstGeom prst="rect">
            <a:avLst/>
          </a:prstGeom>
        </p:spPr>
      </p:pic>
      <p:pic>
        <p:nvPicPr>
          <p:cNvPr id="24" name="Graphic 23">
            <a:extLst>
              <a:ext uri="{FF2B5EF4-FFF2-40B4-BE49-F238E27FC236}">
                <a16:creationId xmlns:a16="http://schemas.microsoft.com/office/drawing/2014/main" id="{E0DBAFED-7FC0-4E4D-B782-B10A5B3D3E8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411305" y="4641369"/>
            <a:ext cx="1040306" cy="1040306"/>
          </a:xfrm>
          <a:prstGeom prst="rect">
            <a:avLst/>
          </a:prstGeom>
        </p:spPr>
      </p:pic>
      <p:pic>
        <p:nvPicPr>
          <p:cNvPr id="25" name="Graphic 24">
            <a:extLst>
              <a:ext uri="{FF2B5EF4-FFF2-40B4-BE49-F238E27FC236}">
                <a16:creationId xmlns:a16="http://schemas.microsoft.com/office/drawing/2014/main" id="{25194B78-DC32-496F-ACE2-80C14A598EC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15937" y="4840287"/>
            <a:ext cx="1040306" cy="1040306"/>
          </a:xfrm>
          <a:prstGeom prst="rect">
            <a:avLst/>
          </a:prstGeom>
        </p:spPr>
      </p:pic>
      <p:pic>
        <p:nvPicPr>
          <p:cNvPr id="31" name="Graphic 30">
            <a:extLst>
              <a:ext uri="{FF2B5EF4-FFF2-40B4-BE49-F238E27FC236}">
                <a16:creationId xmlns:a16="http://schemas.microsoft.com/office/drawing/2014/main" id="{FAC011D5-D325-4F58-9126-18850B34C81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66590" y="4783756"/>
            <a:ext cx="1040306" cy="1040306"/>
          </a:xfrm>
          <a:prstGeom prst="rect">
            <a:avLst/>
          </a:prstGeom>
        </p:spPr>
      </p:pic>
      <p:pic>
        <p:nvPicPr>
          <p:cNvPr id="36" name="Graphic 35">
            <a:extLst>
              <a:ext uri="{FF2B5EF4-FFF2-40B4-BE49-F238E27FC236}">
                <a16:creationId xmlns:a16="http://schemas.microsoft.com/office/drawing/2014/main" id="{75E7B231-B3FC-4B61-840C-4CD79BDF46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6447" y="4858408"/>
            <a:ext cx="1040306" cy="1040306"/>
          </a:xfrm>
          <a:prstGeom prst="rect">
            <a:avLst/>
          </a:prstGeom>
        </p:spPr>
      </p:pic>
      <p:pic>
        <p:nvPicPr>
          <p:cNvPr id="37" name="Graphic 36">
            <a:extLst>
              <a:ext uri="{FF2B5EF4-FFF2-40B4-BE49-F238E27FC236}">
                <a16:creationId xmlns:a16="http://schemas.microsoft.com/office/drawing/2014/main" id="{EE34A2EE-FA04-4E24-BD3F-1AB486561DB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250534" y="4641369"/>
            <a:ext cx="1040306" cy="1040306"/>
          </a:xfrm>
          <a:prstGeom prst="rect">
            <a:avLst/>
          </a:prstGeom>
        </p:spPr>
      </p:pic>
      <p:pic>
        <p:nvPicPr>
          <p:cNvPr id="38" name="Graphic 37">
            <a:extLst>
              <a:ext uri="{FF2B5EF4-FFF2-40B4-BE49-F238E27FC236}">
                <a16:creationId xmlns:a16="http://schemas.microsoft.com/office/drawing/2014/main" id="{8B881F98-381B-4EBE-8565-6049B4E920C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542506" y="4840287"/>
            <a:ext cx="1040306" cy="1040306"/>
          </a:xfrm>
          <a:prstGeom prst="rect">
            <a:avLst/>
          </a:prstGeom>
        </p:spPr>
      </p:pic>
      <p:pic>
        <p:nvPicPr>
          <p:cNvPr id="39" name="Graphic 38">
            <a:extLst>
              <a:ext uri="{FF2B5EF4-FFF2-40B4-BE49-F238E27FC236}">
                <a16:creationId xmlns:a16="http://schemas.microsoft.com/office/drawing/2014/main" id="{31FF2FF3-1796-49B0-B32A-C53F01F1C29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834478" y="4783756"/>
            <a:ext cx="1040306" cy="1040306"/>
          </a:xfrm>
          <a:prstGeom prst="rect">
            <a:avLst/>
          </a:prstGeom>
        </p:spPr>
      </p:pic>
      <p:cxnSp>
        <p:nvCxnSpPr>
          <p:cNvPr id="53" name="Straight Arrow Connector 52">
            <a:extLst>
              <a:ext uri="{FF2B5EF4-FFF2-40B4-BE49-F238E27FC236}">
                <a16:creationId xmlns:a16="http://schemas.microsoft.com/office/drawing/2014/main" id="{FFF12D81-C1E8-45A4-95DA-3BA2310A78D5}"/>
              </a:ext>
            </a:extLst>
          </p:cNvPr>
          <p:cNvCxnSpPr>
            <a:cxnSpLocks/>
          </p:cNvCxnSpPr>
          <p:nvPr/>
        </p:nvCxnSpPr>
        <p:spPr>
          <a:xfrm flipV="1">
            <a:off x="10302157" y="3207600"/>
            <a:ext cx="0" cy="1440000"/>
          </a:xfrm>
          <a:prstGeom prst="straightConnector1">
            <a:avLst/>
          </a:prstGeom>
          <a:ln w="34925">
            <a:solidFill>
              <a:schemeClr val="accent2"/>
            </a:solidFill>
            <a:prstDash val="sysDot"/>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26" name="Graphic 10">
            <a:extLst>
              <a:ext uri="{FF2B5EF4-FFF2-40B4-BE49-F238E27FC236}">
                <a16:creationId xmlns:a16="http://schemas.microsoft.com/office/drawing/2014/main" id="{5D59BA51-B690-F642-BEE6-AA4FFAA9609E}"/>
              </a:ext>
            </a:extLst>
          </p:cNvPr>
          <p:cNvGrpSpPr>
            <a:grpSpLocks noChangeAspect="1"/>
          </p:cNvGrpSpPr>
          <p:nvPr/>
        </p:nvGrpSpPr>
        <p:grpSpPr>
          <a:xfrm>
            <a:off x="7728811" y="2041570"/>
            <a:ext cx="890054" cy="364660"/>
            <a:chOff x="3092477" y="1292875"/>
            <a:chExt cx="1435099" cy="587969"/>
          </a:xfrm>
          <a:solidFill>
            <a:srgbClr val="000000"/>
          </a:solidFill>
        </p:grpSpPr>
        <p:sp>
          <p:nvSpPr>
            <p:cNvPr id="27" name="Freeform 26">
              <a:extLst>
                <a:ext uri="{FF2B5EF4-FFF2-40B4-BE49-F238E27FC236}">
                  <a16:creationId xmlns:a16="http://schemas.microsoft.com/office/drawing/2014/main" id="{203C0DF7-7DF1-C040-9962-1D09B07358BC}"/>
                </a:ext>
              </a:extLst>
            </p:cNvPr>
            <p:cNvSpPr/>
            <p:nvPr/>
          </p:nvSpPr>
          <p:spPr>
            <a:xfrm>
              <a:off x="3092477" y="1292875"/>
              <a:ext cx="936169" cy="584200"/>
            </a:xfrm>
            <a:custGeom>
              <a:avLst/>
              <a:gdLst>
                <a:gd name="connsiteX0" fmla="*/ 876266 w 936169"/>
                <a:gd name="connsiteY0" fmla="*/ 114955 h 584200"/>
                <a:gd name="connsiteX1" fmla="*/ 778375 w 936169"/>
                <a:gd name="connsiteY1" fmla="*/ 114955 h 584200"/>
                <a:gd name="connsiteX2" fmla="*/ 867713 w 936169"/>
                <a:gd name="connsiteY2" fmla="*/ 293042 h 584200"/>
                <a:gd name="connsiteX3" fmla="*/ 641518 w 936169"/>
                <a:gd name="connsiteY3" fmla="*/ 517300 h 584200"/>
                <a:gd name="connsiteX4" fmla="*/ 294623 w 936169"/>
                <a:gd name="connsiteY4" fmla="*/ 517300 h 584200"/>
                <a:gd name="connsiteX5" fmla="*/ 68429 w 936169"/>
                <a:gd name="connsiteY5" fmla="*/ 293042 h 584200"/>
                <a:gd name="connsiteX6" fmla="*/ 294623 w 936169"/>
                <a:gd name="connsiteY6" fmla="*/ 69727 h 584200"/>
                <a:gd name="connsiteX7" fmla="*/ 525570 w 936169"/>
                <a:gd name="connsiteY7" fmla="*/ 69727 h 584200"/>
                <a:gd name="connsiteX8" fmla="*/ 611106 w 936169"/>
                <a:gd name="connsiteY8" fmla="*/ 0 h 584200"/>
                <a:gd name="connsiteX9" fmla="*/ 294623 w 936169"/>
                <a:gd name="connsiteY9" fmla="*/ 0 h 584200"/>
                <a:gd name="connsiteX10" fmla="*/ 0 w 936169"/>
                <a:gd name="connsiteY10" fmla="*/ 292100 h 584200"/>
                <a:gd name="connsiteX11" fmla="*/ 294623 w 936169"/>
                <a:gd name="connsiteY11" fmla="*/ 584200 h 584200"/>
                <a:gd name="connsiteX12" fmla="*/ 641518 w 936169"/>
                <a:gd name="connsiteY12" fmla="*/ 584200 h 584200"/>
                <a:gd name="connsiteX13" fmla="*/ 936141 w 936169"/>
                <a:gd name="connsiteY13" fmla="*/ 292100 h 584200"/>
                <a:gd name="connsiteX14" fmla="*/ 876266 w 936169"/>
                <a:gd name="connsiteY14" fmla="*/ 114955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69" h="584200">
                  <a:moveTo>
                    <a:pt x="876266" y="114955"/>
                  </a:moveTo>
                  <a:lnTo>
                    <a:pt x="778375" y="114955"/>
                  </a:lnTo>
                  <a:cubicBezTo>
                    <a:pt x="832548" y="155473"/>
                    <a:pt x="866762" y="220488"/>
                    <a:pt x="867713" y="293042"/>
                  </a:cubicBezTo>
                  <a:cubicBezTo>
                    <a:pt x="867713" y="417420"/>
                    <a:pt x="766971" y="517300"/>
                    <a:pt x="641518" y="517300"/>
                  </a:cubicBezTo>
                  <a:lnTo>
                    <a:pt x="294623" y="517300"/>
                  </a:lnTo>
                  <a:cubicBezTo>
                    <a:pt x="169171" y="517300"/>
                    <a:pt x="68429" y="417420"/>
                    <a:pt x="68429" y="293042"/>
                  </a:cubicBezTo>
                  <a:cubicBezTo>
                    <a:pt x="69379" y="169606"/>
                    <a:pt x="170121" y="69727"/>
                    <a:pt x="294623" y="69727"/>
                  </a:cubicBezTo>
                  <a:lnTo>
                    <a:pt x="525570" y="69727"/>
                  </a:lnTo>
                  <a:cubicBezTo>
                    <a:pt x="550280" y="42402"/>
                    <a:pt x="578792" y="18845"/>
                    <a:pt x="611106" y="0"/>
                  </a:cubicBezTo>
                  <a:lnTo>
                    <a:pt x="294623" y="0"/>
                  </a:lnTo>
                  <a:cubicBezTo>
                    <a:pt x="132105" y="0"/>
                    <a:pt x="0" y="130974"/>
                    <a:pt x="0" y="292100"/>
                  </a:cubicBezTo>
                  <a:cubicBezTo>
                    <a:pt x="0" y="453226"/>
                    <a:pt x="132105" y="584200"/>
                    <a:pt x="294623" y="584200"/>
                  </a:cubicBezTo>
                  <a:lnTo>
                    <a:pt x="641518" y="584200"/>
                  </a:lnTo>
                  <a:cubicBezTo>
                    <a:pt x="804036" y="584200"/>
                    <a:pt x="936141" y="453226"/>
                    <a:pt x="936141" y="292100"/>
                  </a:cubicBezTo>
                  <a:cubicBezTo>
                    <a:pt x="937092" y="226142"/>
                    <a:pt x="914282" y="164895"/>
                    <a:pt x="876266" y="114955"/>
                  </a:cubicBezTo>
                  <a:close/>
                </a:path>
              </a:pathLst>
            </a:custGeom>
            <a:solidFill>
              <a:schemeClr val="tx2"/>
            </a:solidFill>
            <a:ln w="9462" cap="flat">
              <a:noFill/>
              <a:prstDash val="solid"/>
              <a:miter/>
            </a:ln>
          </p:spPr>
          <p:txBody>
            <a:bodyPr rtlCol="0" anchor="ctr"/>
            <a:lstStyle/>
            <a:p>
              <a:endParaRPr lang="en-US">
                <a:solidFill>
                  <a:srgbClr val="000000"/>
                </a:solidFill>
                <a:latin typeface="Poppins"/>
              </a:endParaRPr>
            </a:p>
          </p:txBody>
        </p:sp>
        <p:sp>
          <p:nvSpPr>
            <p:cNvPr id="28" name="Freeform 27">
              <a:extLst>
                <a:ext uri="{FF2B5EF4-FFF2-40B4-BE49-F238E27FC236}">
                  <a16:creationId xmlns:a16="http://schemas.microsoft.com/office/drawing/2014/main" id="{7D8096B2-E376-9E48-83FE-22A32A7ED81A}"/>
                </a:ext>
              </a:extLst>
            </p:cNvPr>
            <p:cNvSpPr/>
            <p:nvPr/>
          </p:nvSpPr>
          <p:spPr>
            <a:xfrm>
              <a:off x="3591435" y="1293817"/>
              <a:ext cx="936141" cy="587026"/>
            </a:xfrm>
            <a:custGeom>
              <a:avLst/>
              <a:gdLst>
                <a:gd name="connsiteX0" fmla="*/ 936141 w 936141"/>
                <a:gd name="connsiteY0" fmla="*/ 292100 h 587026"/>
                <a:gd name="connsiteX1" fmla="*/ 641518 w 936141"/>
                <a:gd name="connsiteY1" fmla="*/ 0 h 587026"/>
                <a:gd name="connsiteX2" fmla="*/ 294623 w 936141"/>
                <a:gd name="connsiteY2" fmla="*/ 0 h 587026"/>
                <a:gd name="connsiteX3" fmla="*/ 0 w 936141"/>
                <a:gd name="connsiteY3" fmla="*/ 292100 h 587026"/>
                <a:gd name="connsiteX4" fmla="*/ 60825 w 936141"/>
                <a:gd name="connsiteY4" fmla="*/ 470187 h 587026"/>
                <a:gd name="connsiteX5" fmla="*/ 158716 w 936141"/>
                <a:gd name="connsiteY5" fmla="*/ 470187 h 587026"/>
                <a:gd name="connsiteX6" fmla="*/ 69379 w 936141"/>
                <a:gd name="connsiteY6" fmla="*/ 292100 h 587026"/>
                <a:gd name="connsiteX7" fmla="*/ 294623 w 936141"/>
                <a:gd name="connsiteY7" fmla="*/ 68785 h 587026"/>
                <a:gd name="connsiteX8" fmla="*/ 641518 w 936141"/>
                <a:gd name="connsiteY8" fmla="*/ 68785 h 587026"/>
                <a:gd name="connsiteX9" fmla="*/ 867713 w 936141"/>
                <a:gd name="connsiteY9" fmla="*/ 293042 h 587026"/>
                <a:gd name="connsiteX10" fmla="*/ 641518 w 936141"/>
                <a:gd name="connsiteY10" fmla="*/ 517300 h 587026"/>
                <a:gd name="connsiteX11" fmla="*/ 421026 w 936141"/>
                <a:gd name="connsiteY11" fmla="*/ 517300 h 587026"/>
                <a:gd name="connsiteX12" fmla="*/ 336441 w 936141"/>
                <a:gd name="connsiteY12" fmla="*/ 587027 h 587026"/>
                <a:gd name="connsiteX13" fmla="*/ 641518 w 936141"/>
                <a:gd name="connsiteY13" fmla="*/ 587027 h 587026"/>
                <a:gd name="connsiteX14" fmla="*/ 936141 w 936141"/>
                <a:gd name="connsiteY14" fmla="*/ 292100 h 58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41" h="587026">
                  <a:moveTo>
                    <a:pt x="936141" y="292100"/>
                  </a:moveTo>
                  <a:cubicBezTo>
                    <a:pt x="936141" y="130974"/>
                    <a:pt x="804036" y="0"/>
                    <a:pt x="641518" y="0"/>
                  </a:cubicBezTo>
                  <a:lnTo>
                    <a:pt x="294623" y="0"/>
                  </a:lnTo>
                  <a:cubicBezTo>
                    <a:pt x="132105" y="0"/>
                    <a:pt x="0" y="130974"/>
                    <a:pt x="0" y="292100"/>
                  </a:cubicBezTo>
                  <a:cubicBezTo>
                    <a:pt x="0" y="359000"/>
                    <a:pt x="21859" y="420247"/>
                    <a:pt x="60825" y="470187"/>
                  </a:cubicBezTo>
                  <a:lnTo>
                    <a:pt x="158716" y="470187"/>
                  </a:lnTo>
                  <a:cubicBezTo>
                    <a:pt x="104544" y="428727"/>
                    <a:pt x="70329" y="364654"/>
                    <a:pt x="69379" y="292100"/>
                  </a:cubicBezTo>
                  <a:cubicBezTo>
                    <a:pt x="69379" y="168664"/>
                    <a:pt x="170121" y="68785"/>
                    <a:pt x="294623" y="68785"/>
                  </a:cubicBezTo>
                  <a:lnTo>
                    <a:pt x="641518" y="68785"/>
                  </a:lnTo>
                  <a:cubicBezTo>
                    <a:pt x="766971" y="68785"/>
                    <a:pt x="867713" y="168664"/>
                    <a:pt x="867713" y="293042"/>
                  </a:cubicBezTo>
                  <a:cubicBezTo>
                    <a:pt x="867713" y="417420"/>
                    <a:pt x="766971" y="517300"/>
                    <a:pt x="641518" y="517300"/>
                  </a:cubicBezTo>
                  <a:lnTo>
                    <a:pt x="421026" y="517300"/>
                  </a:lnTo>
                  <a:cubicBezTo>
                    <a:pt x="397266" y="543683"/>
                    <a:pt x="368754" y="568182"/>
                    <a:pt x="336441" y="587027"/>
                  </a:cubicBezTo>
                  <a:lnTo>
                    <a:pt x="641518" y="587027"/>
                  </a:lnTo>
                  <a:cubicBezTo>
                    <a:pt x="803086" y="585142"/>
                    <a:pt x="936141" y="453226"/>
                    <a:pt x="936141" y="292100"/>
                  </a:cubicBezTo>
                  <a:close/>
                </a:path>
              </a:pathLst>
            </a:custGeom>
            <a:solidFill>
              <a:schemeClr val="accent4"/>
            </a:solidFill>
            <a:ln w="9462" cap="flat">
              <a:noFill/>
              <a:prstDash val="solid"/>
              <a:miter/>
            </a:ln>
          </p:spPr>
          <p:txBody>
            <a:bodyPr rtlCol="0" anchor="ctr"/>
            <a:lstStyle/>
            <a:p>
              <a:endParaRPr lang="en-US">
                <a:solidFill>
                  <a:srgbClr val="000000"/>
                </a:solidFill>
                <a:latin typeface="Poppins"/>
              </a:endParaRPr>
            </a:p>
          </p:txBody>
        </p:sp>
      </p:grpSp>
      <p:cxnSp>
        <p:nvCxnSpPr>
          <p:cNvPr id="41" name="Straight Arrow Connector 40">
            <a:extLst>
              <a:ext uri="{FF2B5EF4-FFF2-40B4-BE49-F238E27FC236}">
                <a16:creationId xmlns:a16="http://schemas.microsoft.com/office/drawing/2014/main" id="{145F434B-C571-4EB3-9D84-382D1486F8C2}"/>
              </a:ext>
            </a:extLst>
          </p:cNvPr>
          <p:cNvCxnSpPr>
            <a:cxnSpLocks/>
          </p:cNvCxnSpPr>
          <p:nvPr/>
        </p:nvCxnSpPr>
        <p:spPr>
          <a:xfrm flipV="1">
            <a:off x="1341064" y="3206837"/>
            <a:ext cx="0" cy="1440000"/>
          </a:xfrm>
          <a:prstGeom prst="straightConnector1">
            <a:avLst/>
          </a:prstGeom>
          <a:ln w="34925">
            <a:solidFill>
              <a:schemeClr val="accent2"/>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45" name="Graphic 44">
            <a:extLst>
              <a:ext uri="{FF2B5EF4-FFF2-40B4-BE49-F238E27FC236}">
                <a16:creationId xmlns:a16="http://schemas.microsoft.com/office/drawing/2014/main" id="{DCE774CC-A848-A241-9C05-6ACF90DD2F4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80870" y="4936867"/>
            <a:ext cx="305181" cy="284607"/>
          </a:xfrm>
          <a:prstGeom prst="rect">
            <a:avLst/>
          </a:prstGeom>
        </p:spPr>
      </p:pic>
      <p:pic>
        <p:nvPicPr>
          <p:cNvPr id="46" name="Graphic 45">
            <a:extLst>
              <a:ext uri="{FF2B5EF4-FFF2-40B4-BE49-F238E27FC236}">
                <a16:creationId xmlns:a16="http://schemas.microsoft.com/office/drawing/2014/main" id="{7EB6C72E-D332-014E-98A3-2BB0CF2509C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80362" y="4875972"/>
            <a:ext cx="386339" cy="386339"/>
          </a:xfrm>
          <a:prstGeom prst="rect">
            <a:avLst/>
          </a:prstGeom>
        </p:spPr>
      </p:pic>
      <p:pic>
        <p:nvPicPr>
          <p:cNvPr id="47" name="Graphic 46">
            <a:extLst>
              <a:ext uri="{FF2B5EF4-FFF2-40B4-BE49-F238E27FC236}">
                <a16:creationId xmlns:a16="http://schemas.microsoft.com/office/drawing/2014/main" id="{720FC4C5-7980-8642-AF1D-B66880DDDEA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0791" y="4875972"/>
            <a:ext cx="386339" cy="386339"/>
          </a:xfrm>
          <a:prstGeom prst="rect">
            <a:avLst/>
          </a:prstGeom>
        </p:spPr>
      </p:pic>
      <p:pic>
        <p:nvPicPr>
          <p:cNvPr id="48" name="Graphic 47">
            <a:extLst>
              <a:ext uri="{FF2B5EF4-FFF2-40B4-BE49-F238E27FC236}">
                <a16:creationId xmlns:a16="http://schemas.microsoft.com/office/drawing/2014/main" id="{012EFF5F-12CE-F649-893C-7E3C137D1C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01037" y="4936867"/>
            <a:ext cx="290007" cy="270454"/>
          </a:xfrm>
          <a:prstGeom prst="rect">
            <a:avLst/>
          </a:prstGeom>
        </p:spPr>
      </p:pic>
      <p:sp>
        <p:nvSpPr>
          <p:cNvPr id="7" name="Rectangle 6">
            <a:extLst>
              <a:ext uri="{FF2B5EF4-FFF2-40B4-BE49-F238E27FC236}">
                <a16:creationId xmlns:a16="http://schemas.microsoft.com/office/drawing/2014/main" id="{81EEE92E-5B99-824E-B12D-5500E339CEAF}"/>
              </a:ext>
            </a:extLst>
          </p:cNvPr>
          <p:cNvSpPr/>
          <p:nvPr/>
        </p:nvSpPr>
        <p:spPr>
          <a:xfrm>
            <a:off x="1289868" y="5567116"/>
            <a:ext cx="657552" cy="246221"/>
          </a:xfrm>
          <a:prstGeom prst="rect">
            <a:avLst/>
          </a:prstGeom>
        </p:spPr>
        <p:txBody>
          <a:bodyPr wrap="none">
            <a:spAutoFit/>
          </a:bodyPr>
          <a:lstStyle/>
          <a:p>
            <a:r>
              <a:rPr lang="en-US" sz="1000" dirty="0" err="1">
                <a:solidFill>
                  <a:srgbClr val="595959"/>
                </a:solidFill>
                <a:latin typeface="Poppins"/>
                <a:cs typeface="Poppins"/>
                <a:sym typeface="Poppins"/>
                <a:rtl val="0"/>
              </a:rPr>
              <a:t>Activo</a:t>
            </a:r>
            <a:r>
              <a:rPr lang="en-US" sz="1000" dirty="0">
                <a:solidFill>
                  <a:srgbClr val="595959"/>
                </a:solidFill>
                <a:latin typeface="Poppins"/>
                <a:cs typeface="Poppins"/>
                <a:sym typeface="Poppins"/>
                <a:rtl val="0"/>
              </a:rPr>
              <a:t> 1</a:t>
            </a:r>
          </a:p>
        </p:txBody>
      </p:sp>
      <p:sp>
        <p:nvSpPr>
          <p:cNvPr id="49" name="Rectangle 48">
            <a:extLst>
              <a:ext uri="{FF2B5EF4-FFF2-40B4-BE49-F238E27FC236}">
                <a16:creationId xmlns:a16="http://schemas.microsoft.com/office/drawing/2014/main" id="{8A5FE8A4-AD66-9743-87A8-EDCBFD125968}"/>
              </a:ext>
            </a:extLst>
          </p:cNvPr>
          <p:cNvSpPr/>
          <p:nvPr/>
        </p:nvSpPr>
        <p:spPr>
          <a:xfrm>
            <a:off x="2591458" y="5567116"/>
            <a:ext cx="689612"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2</a:t>
            </a:r>
          </a:p>
        </p:txBody>
      </p:sp>
      <p:sp>
        <p:nvSpPr>
          <p:cNvPr id="50" name="Rectangle 49">
            <a:extLst>
              <a:ext uri="{FF2B5EF4-FFF2-40B4-BE49-F238E27FC236}">
                <a16:creationId xmlns:a16="http://schemas.microsoft.com/office/drawing/2014/main" id="{BCA5FDF3-C7C7-C74C-B777-81BB5BDFCA84}"/>
              </a:ext>
            </a:extLst>
          </p:cNvPr>
          <p:cNvSpPr/>
          <p:nvPr/>
        </p:nvSpPr>
        <p:spPr>
          <a:xfrm>
            <a:off x="3832429" y="5567116"/>
            <a:ext cx="691215"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3</a:t>
            </a:r>
          </a:p>
        </p:txBody>
      </p:sp>
      <p:sp>
        <p:nvSpPr>
          <p:cNvPr id="51" name="Rectangle 50">
            <a:extLst>
              <a:ext uri="{FF2B5EF4-FFF2-40B4-BE49-F238E27FC236}">
                <a16:creationId xmlns:a16="http://schemas.microsoft.com/office/drawing/2014/main" id="{CD77C7EE-AA8F-3E4F-AA71-635FFE0710E5}"/>
              </a:ext>
            </a:extLst>
          </p:cNvPr>
          <p:cNvSpPr/>
          <p:nvPr/>
        </p:nvSpPr>
        <p:spPr>
          <a:xfrm>
            <a:off x="5166706" y="5567116"/>
            <a:ext cx="696024"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4</a:t>
            </a:r>
          </a:p>
        </p:txBody>
      </p:sp>
      <p:sp>
        <p:nvSpPr>
          <p:cNvPr id="52" name="Rectangle 51">
            <a:extLst>
              <a:ext uri="{FF2B5EF4-FFF2-40B4-BE49-F238E27FC236}">
                <a16:creationId xmlns:a16="http://schemas.microsoft.com/office/drawing/2014/main" id="{582925C1-47B1-574F-B21F-57463DB308C5}"/>
              </a:ext>
            </a:extLst>
          </p:cNvPr>
          <p:cNvSpPr/>
          <p:nvPr/>
        </p:nvSpPr>
        <p:spPr>
          <a:xfrm>
            <a:off x="6379686" y="5567116"/>
            <a:ext cx="696024"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5</a:t>
            </a:r>
          </a:p>
        </p:txBody>
      </p:sp>
      <p:sp>
        <p:nvSpPr>
          <p:cNvPr id="57" name="Rectangle 56">
            <a:extLst>
              <a:ext uri="{FF2B5EF4-FFF2-40B4-BE49-F238E27FC236}">
                <a16:creationId xmlns:a16="http://schemas.microsoft.com/office/drawing/2014/main" id="{3E9C6DBB-708C-7649-9470-3745F5E813D9}"/>
              </a:ext>
            </a:extLst>
          </p:cNvPr>
          <p:cNvSpPr/>
          <p:nvPr/>
        </p:nvSpPr>
        <p:spPr>
          <a:xfrm>
            <a:off x="7760616" y="5567116"/>
            <a:ext cx="697627"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6</a:t>
            </a:r>
          </a:p>
        </p:txBody>
      </p:sp>
      <p:sp>
        <p:nvSpPr>
          <p:cNvPr id="58" name="Rectangle 57">
            <a:extLst>
              <a:ext uri="{FF2B5EF4-FFF2-40B4-BE49-F238E27FC236}">
                <a16:creationId xmlns:a16="http://schemas.microsoft.com/office/drawing/2014/main" id="{B49BE35C-6CCC-3749-9561-B4BB7B11A9A8}"/>
              </a:ext>
            </a:extLst>
          </p:cNvPr>
          <p:cNvSpPr/>
          <p:nvPr/>
        </p:nvSpPr>
        <p:spPr>
          <a:xfrm>
            <a:off x="8982926" y="5567116"/>
            <a:ext cx="686406"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7</a:t>
            </a:r>
          </a:p>
        </p:txBody>
      </p:sp>
      <p:sp>
        <p:nvSpPr>
          <p:cNvPr id="59" name="Rectangle 58">
            <a:extLst>
              <a:ext uri="{FF2B5EF4-FFF2-40B4-BE49-F238E27FC236}">
                <a16:creationId xmlns:a16="http://schemas.microsoft.com/office/drawing/2014/main" id="{71F42B92-37A9-334D-83A3-79AD16B0E498}"/>
              </a:ext>
            </a:extLst>
          </p:cNvPr>
          <p:cNvSpPr/>
          <p:nvPr/>
        </p:nvSpPr>
        <p:spPr>
          <a:xfrm>
            <a:off x="10298542" y="5567116"/>
            <a:ext cx="696024"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8</a:t>
            </a:r>
          </a:p>
        </p:txBody>
      </p:sp>
      <p:sp>
        <p:nvSpPr>
          <p:cNvPr id="40" name="Slide Number Placeholder 5">
            <a:extLst>
              <a:ext uri="{FF2B5EF4-FFF2-40B4-BE49-F238E27FC236}">
                <a16:creationId xmlns:a16="http://schemas.microsoft.com/office/drawing/2014/main" id="{1872BA07-EDF6-924E-AA7E-F7C40E1D492F}"/>
              </a:ext>
            </a:extLst>
          </p:cNvPr>
          <p:cNvSpPr>
            <a:spLocks noGrp="1"/>
          </p:cNvSpPr>
          <p:nvPr>
            <p:ph type="sldNum" sz="quarter" idx="11"/>
          </p:nvPr>
        </p:nvSpPr>
        <p:spPr>
          <a:xfrm>
            <a:off x="541200" y="6299143"/>
            <a:ext cx="253602" cy="153888"/>
          </a:xfrm>
        </p:spPr>
        <p:txBody>
          <a:bodyPr/>
          <a:lstStyle/>
          <a:p>
            <a:fld id="{00E6A5BD-C011-4A45-AA3A-201790FB7F2B}" type="slidenum">
              <a:rPr lang="en-CA">
                <a:solidFill>
                  <a:srgbClr val="000000"/>
                </a:solidFill>
                <a:latin typeface="Poppins SemiBold"/>
              </a:rPr>
              <a:pPr/>
              <a:t>13</a:t>
            </a:fld>
            <a:endParaRPr lang="en-CA" dirty="0">
              <a:solidFill>
                <a:srgbClr val="000000"/>
              </a:solidFill>
              <a:latin typeface="Poppins SemiBold"/>
            </a:endParaRPr>
          </a:p>
        </p:txBody>
      </p:sp>
      <p:grpSp>
        <p:nvGrpSpPr>
          <p:cNvPr id="11" name="Group 10">
            <a:extLst>
              <a:ext uri="{FF2B5EF4-FFF2-40B4-BE49-F238E27FC236}">
                <a16:creationId xmlns:a16="http://schemas.microsoft.com/office/drawing/2014/main" id="{5C3CA8D9-04E7-574A-96C5-6E3AF75C3885}"/>
              </a:ext>
            </a:extLst>
          </p:cNvPr>
          <p:cNvGrpSpPr/>
          <p:nvPr/>
        </p:nvGrpSpPr>
        <p:grpSpPr>
          <a:xfrm>
            <a:off x="8680006" y="1260000"/>
            <a:ext cx="2967582" cy="1927800"/>
            <a:chOff x="7491863" y="-1250262"/>
            <a:chExt cx="2967582" cy="1927800"/>
          </a:xfrm>
        </p:grpSpPr>
        <p:sp>
          <p:nvSpPr>
            <p:cNvPr id="75" name="Rectangle 74">
              <a:extLst>
                <a:ext uri="{FF2B5EF4-FFF2-40B4-BE49-F238E27FC236}">
                  <a16:creationId xmlns:a16="http://schemas.microsoft.com/office/drawing/2014/main" id="{C1539789-AC2D-F348-860E-0F7184D76445}"/>
                </a:ext>
              </a:extLst>
            </p:cNvPr>
            <p:cNvSpPr/>
            <p:nvPr/>
          </p:nvSpPr>
          <p:spPr>
            <a:xfrm>
              <a:off x="7491863" y="-768261"/>
              <a:ext cx="2966267" cy="1445799"/>
            </a:xfrm>
            <a:prstGeom prst="rect">
              <a:avLst/>
            </a:prstGeom>
            <a:solidFill>
              <a:schemeClr val="accent4">
                <a:lumMod val="20000"/>
                <a:lumOff val="80000"/>
              </a:schemeClr>
            </a:solidFill>
          </p:spPr>
          <p:txBody>
            <a:bodyPr rtlCol="0" anchor="ctr"/>
            <a:lstStyle/>
            <a:p>
              <a:pPr algn="ctr"/>
              <a:endParaRPr lang="en-US" sz="3598">
                <a:solidFill>
                  <a:srgbClr val="000000"/>
                </a:solidFill>
                <a:latin typeface="Poppins"/>
              </a:endParaRPr>
            </a:p>
          </p:txBody>
        </p:sp>
        <p:sp>
          <p:nvSpPr>
            <p:cNvPr id="80" name="!!WE">
              <a:extLst>
                <a:ext uri="{FF2B5EF4-FFF2-40B4-BE49-F238E27FC236}">
                  <a16:creationId xmlns:a16="http://schemas.microsoft.com/office/drawing/2014/main" id="{14513861-B563-4A42-8DE9-717EC3C0944D}"/>
                </a:ext>
              </a:extLst>
            </p:cNvPr>
            <p:cNvSpPr txBox="1">
              <a:spLocks/>
            </p:cNvSpPr>
            <p:nvPr/>
          </p:nvSpPr>
          <p:spPr>
            <a:xfrm>
              <a:off x="7492599" y="-1250262"/>
              <a:ext cx="2966846" cy="482153"/>
            </a:xfrm>
            <a:prstGeom prst="rect">
              <a:avLst/>
            </a:prstGeom>
            <a:solidFill>
              <a:schemeClr val="accent4"/>
            </a:solidFill>
          </p:spPr>
          <p:txBody>
            <a:bodyPr lIns="180000" rIns="180000" anchor="ct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440" dirty="0" err="1">
                  <a:solidFill>
                    <a:srgbClr val="FFFFFF"/>
                  </a:solidFill>
                  <a:latin typeface="Poppins SemiBold"/>
                </a:rPr>
                <a:t>Ejecución</a:t>
              </a:r>
              <a:r>
                <a:rPr lang="en-US" sz="1440" dirty="0">
                  <a:solidFill>
                    <a:srgbClr val="FFFFFF"/>
                  </a:solidFill>
                  <a:latin typeface="Poppins SemiBold"/>
                </a:rPr>
                <a:t> del </a:t>
              </a:r>
              <a:r>
                <a:rPr lang="en-US" sz="1440" dirty="0" err="1">
                  <a:solidFill>
                    <a:srgbClr val="FFFFFF"/>
                  </a:solidFill>
                  <a:latin typeface="Poppins SemiBold"/>
                </a:rPr>
                <a:t>Trabajo</a:t>
              </a:r>
              <a:endParaRPr lang="en-US" sz="1440" dirty="0">
                <a:solidFill>
                  <a:srgbClr val="FFFFFF"/>
                </a:solidFill>
                <a:latin typeface="Poppins SemiBold"/>
              </a:endParaRPr>
            </a:p>
          </p:txBody>
        </p:sp>
        <p:sp>
          <p:nvSpPr>
            <p:cNvPr id="83" name="TextBox 82">
              <a:extLst>
                <a:ext uri="{FF2B5EF4-FFF2-40B4-BE49-F238E27FC236}">
                  <a16:creationId xmlns:a16="http://schemas.microsoft.com/office/drawing/2014/main" id="{B46F4FB1-9E29-7349-B957-5594DB612313}"/>
                </a:ext>
              </a:extLst>
            </p:cNvPr>
            <p:cNvSpPr txBox="1"/>
            <p:nvPr/>
          </p:nvSpPr>
          <p:spPr>
            <a:xfrm>
              <a:off x="8691551" y="-519338"/>
              <a:ext cx="1683656" cy="947952"/>
            </a:xfrm>
            <a:prstGeom prst="rect">
              <a:avLst/>
            </a:prstGeom>
            <a:noFill/>
          </p:spPr>
          <p:txBody>
            <a:bodyPr wrap="square" lIns="0" tIns="0" rIns="0" bIns="0" rtlCol="0" anchor="ctr" anchorCtr="0">
              <a:spAutoFit/>
            </a:bodyPr>
            <a:lstStyle/>
            <a:p>
              <a:pPr defTabSz="1218377">
                <a:spcAft>
                  <a:spcPts val="300"/>
                </a:spcAft>
              </a:pPr>
              <a:r>
                <a:rPr lang="es-ES" sz="880" dirty="0">
                  <a:solidFill>
                    <a:srgbClr val="000000"/>
                  </a:solidFill>
                  <a:latin typeface="Poppins"/>
                  <a:ea typeface="Lato Light" charset="0"/>
                  <a:cs typeface="Arial" panose="020B0604020202020204" pitchFamily="34" charset="0"/>
                </a:rPr>
                <a:t>Gestionar la ejecución de los trabajos de mantenimiento, incluidos los trabajos de rutina y de emergencia. Realizar un seguimiento de los costos y el historial de trabajo.</a:t>
              </a:r>
              <a:endParaRPr lang="en-AU" sz="880" dirty="0">
                <a:solidFill>
                  <a:srgbClr val="000000"/>
                </a:solidFill>
                <a:latin typeface="Poppins"/>
                <a:ea typeface="Lato Light" charset="0"/>
                <a:cs typeface="Arial" panose="020B0604020202020204" pitchFamily="34" charset="0"/>
              </a:endParaRPr>
            </a:p>
          </p:txBody>
        </p:sp>
        <p:grpSp>
          <p:nvGrpSpPr>
            <p:cNvPr id="87" name="Group 86">
              <a:extLst>
                <a:ext uri="{FF2B5EF4-FFF2-40B4-BE49-F238E27FC236}">
                  <a16:creationId xmlns:a16="http://schemas.microsoft.com/office/drawing/2014/main" id="{A3348A6E-9A03-5B47-9AB0-56728328463D}"/>
                </a:ext>
              </a:extLst>
            </p:cNvPr>
            <p:cNvGrpSpPr>
              <a:grpSpLocks noChangeAspect="1"/>
            </p:cNvGrpSpPr>
            <p:nvPr/>
          </p:nvGrpSpPr>
          <p:grpSpPr>
            <a:xfrm>
              <a:off x="7653316" y="-457932"/>
              <a:ext cx="824481" cy="824481"/>
              <a:chOff x="8579269" y="-956147"/>
              <a:chExt cx="1080000" cy="1080000"/>
            </a:xfrm>
          </p:grpSpPr>
          <p:sp>
            <p:nvSpPr>
              <p:cNvPr id="88" name="Oval 87">
                <a:extLst>
                  <a:ext uri="{FF2B5EF4-FFF2-40B4-BE49-F238E27FC236}">
                    <a16:creationId xmlns:a16="http://schemas.microsoft.com/office/drawing/2014/main" id="{9CB223E7-AA93-B747-8019-D7608E1A8C5D}"/>
                  </a:ext>
                </a:extLst>
              </p:cNvPr>
              <p:cNvSpPr/>
              <p:nvPr/>
            </p:nvSpPr>
            <p:spPr>
              <a:xfrm>
                <a:off x="8579269" y="-956147"/>
                <a:ext cx="1080000" cy="10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pic>
            <p:nvPicPr>
              <p:cNvPr id="89" name="Graphic 88">
                <a:extLst>
                  <a:ext uri="{FF2B5EF4-FFF2-40B4-BE49-F238E27FC236}">
                    <a16:creationId xmlns:a16="http://schemas.microsoft.com/office/drawing/2014/main" id="{574F2572-2A15-BF46-943C-88F6DDEBD34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73499" y="-861917"/>
                <a:ext cx="891540" cy="891540"/>
              </a:xfrm>
              <a:prstGeom prst="rect">
                <a:avLst/>
              </a:prstGeom>
            </p:spPr>
          </p:pic>
        </p:grpSp>
      </p:grpSp>
      <p:grpSp>
        <p:nvGrpSpPr>
          <p:cNvPr id="9" name="Group 8">
            <a:extLst>
              <a:ext uri="{FF2B5EF4-FFF2-40B4-BE49-F238E27FC236}">
                <a16:creationId xmlns:a16="http://schemas.microsoft.com/office/drawing/2014/main" id="{0A48C5F5-B407-6E48-B314-22A987DD6E95}"/>
              </a:ext>
            </a:extLst>
          </p:cNvPr>
          <p:cNvGrpSpPr/>
          <p:nvPr/>
        </p:nvGrpSpPr>
        <p:grpSpPr>
          <a:xfrm>
            <a:off x="721588" y="1260000"/>
            <a:ext cx="2966846" cy="1927800"/>
            <a:chOff x="539612" y="-1250262"/>
            <a:chExt cx="2966846" cy="1927800"/>
          </a:xfrm>
        </p:grpSpPr>
        <p:sp>
          <p:nvSpPr>
            <p:cNvPr id="76" name="Rectangle 75">
              <a:extLst>
                <a:ext uri="{FF2B5EF4-FFF2-40B4-BE49-F238E27FC236}">
                  <a16:creationId xmlns:a16="http://schemas.microsoft.com/office/drawing/2014/main" id="{3E4019D2-1F7A-7C41-88D1-3D43D3E5056A}"/>
                </a:ext>
              </a:extLst>
            </p:cNvPr>
            <p:cNvSpPr/>
            <p:nvPr/>
          </p:nvSpPr>
          <p:spPr>
            <a:xfrm>
              <a:off x="539888" y="-768261"/>
              <a:ext cx="2966267" cy="1445799"/>
            </a:xfrm>
            <a:prstGeom prst="rect">
              <a:avLst/>
            </a:prstGeom>
            <a:solidFill>
              <a:schemeClr val="accent4">
                <a:lumMod val="20000"/>
                <a:lumOff val="80000"/>
              </a:schemeClr>
            </a:solidFill>
          </p:spPr>
          <p:txBody>
            <a:bodyPr rtlCol="0" anchor="ctr"/>
            <a:lstStyle/>
            <a:p>
              <a:pPr algn="ctr"/>
              <a:endParaRPr lang="en-US" sz="3598" dirty="0">
                <a:solidFill>
                  <a:srgbClr val="000000"/>
                </a:solidFill>
                <a:latin typeface="Poppins"/>
              </a:endParaRPr>
            </a:p>
          </p:txBody>
        </p:sp>
        <p:sp>
          <p:nvSpPr>
            <p:cNvPr id="78" name="!!ACM">
              <a:extLst>
                <a:ext uri="{FF2B5EF4-FFF2-40B4-BE49-F238E27FC236}">
                  <a16:creationId xmlns:a16="http://schemas.microsoft.com/office/drawing/2014/main" id="{80FADBAD-3AA2-9F4E-B80A-01EFDC63E491}"/>
                </a:ext>
              </a:extLst>
            </p:cNvPr>
            <p:cNvSpPr txBox="1">
              <a:spLocks/>
            </p:cNvSpPr>
            <p:nvPr/>
          </p:nvSpPr>
          <p:spPr>
            <a:xfrm>
              <a:off x="539612" y="-1250262"/>
              <a:ext cx="2966846" cy="482153"/>
            </a:xfrm>
            <a:prstGeom prst="rect">
              <a:avLst/>
            </a:prstGeom>
            <a:solidFill>
              <a:schemeClr val="accent2"/>
            </a:solidFill>
          </p:spPr>
          <p:txBody>
            <a:bodyPr lIns="180000" rIns="180000" anchor="ct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s-ES" sz="1440" dirty="0">
                  <a:solidFill>
                    <a:srgbClr val="FFFFFF"/>
                  </a:solidFill>
                  <a:latin typeface="Poppins SemiBold"/>
                </a:rPr>
                <a:t>Monitoreo de Condición de Activos</a:t>
              </a:r>
            </a:p>
          </p:txBody>
        </p:sp>
        <p:sp>
          <p:nvSpPr>
            <p:cNvPr id="81" name="TextBox 80">
              <a:extLst>
                <a:ext uri="{FF2B5EF4-FFF2-40B4-BE49-F238E27FC236}">
                  <a16:creationId xmlns:a16="http://schemas.microsoft.com/office/drawing/2014/main" id="{7A07AC26-D3CB-304A-B2F3-87120B01AF41}"/>
                </a:ext>
              </a:extLst>
            </p:cNvPr>
            <p:cNvSpPr txBox="1"/>
            <p:nvPr/>
          </p:nvSpPr>
          <p:spPr>
            <a:xfrm>
              <a:off x="1738911" y="-519337"/>
              <a:ext cx="1666997" cy="947952"/>
            </a:xfrm>
            <a:prstGeom prst="rect">
              <a:avLst/>
            </a:prstGeom>
            <a:noFill/>
          </p:spPr>
          <p:txBody>
            <a:bodyPr wrap="square" lIns="0" tIns="0" rIns="0" bIns="0" rtlCol="0" anchor="ctr" anchorCtr="0">
              <a:spAutoFit/>
            </a:bodyPr>
            <a:lstStyle/>
            <a:p>
              <a:pPr defTabSz="1218377">
                <a:spcAft>
                  <a:spcPts val="300"/>
                </a:spcAft>
              </a:pPr>
              <a:r>
                <a:rPr lang="es-ES" sz="880" dirty="0">
                  <a:solidFill>
                    <a:srgbClr val="000000"/>
                  </a:solidFill>
                  <a:latin typeface="Poppins"/>
                  <a:ea typeface="Lato Light" charset="0"/>
                  <a:cs typeface="Arial" panose="020B0604020202020204" pitchFamily="34" charset="0"/>
                </a:rPr>
                <a:t>Software y hardware para monitorear la condición de los activos en tiempo real. Alertar cuando la condición se deteriora brindando seguridad y protección de activos y fallas catastróficas.</a:t>
              </a:r>
              <a:endParaRPr lang="en-AU" sz="880" dirty="0">
                <a:solidFill>
                  <a:srgbClr val="000000"/>
                </a:solidFill>
                <a:latin typeface="Poppins"/>
                <a:ea typeface="Lato Light" charset="0"/>
                <a:cs typeface="Arial" panose="020B0604020202020204" pitchFamily="34" charset="0"/>
              </a:endParaRPr>
            </a:p>
          </p:txBody>
        </p:sp>
        <p:grpSp>
          <p:nvGrpSpPr>
            <p:cNvPr id="84" name="Group 83">
              <a:extLst>
                <a:ext uri="{FF2B5EF4-FFF2-40B4-BE49-F238E27FC236}">
                  <a16:creationId xmlns:a16="http://schemas.microsoft.com/office/drawing/2014/main" id="{5819299B-37A0-1542-9A8A-2381533412B9}"/>
                </a:ext>
              </a:extLst>
            </p:cNvPr>
            <p:cNvGrpSpPr>
              <a:grpSpLocks noChangeAspect="1"/>
            </p:cNvGrpSpPr>
            <p:nvPr/>
          </p:nvGrpSpPr>
          <p:grpSpPr>
            <a:xfrm>
              <a:off x="700676" y="-457932"/>
              <a:ext cx="824481" cy="824481"/>
              <a:chOff x="793214" y="-956147"/>
              <a:chExt cx="1080000" cy="1080000"/>
            </a:xfrm>
          </p:grpSpPr>
          <p:sp>
            <p:nvSpPr>
              <p:cNvPr id="85" name="Oval 84">
                <a:extLst>
                  <a:ext uri="{FF2B5EF4-FFF2-40B4-BE49-F238E27FC236}">
                    <a16:creationId xmlns:a16="http://schemas.microsoft.com/office/drawing/2014/main" id="{4667F552-79D6-F14C-AA4A-F09B8BED308A}"/>
                  </a:ext>
                </a:extLst>
              </p:cNvPr>
              <p:cNvSpPr/>
              <p:nvPr/>
            </p:nvSpPr>
            <p:spPr>
              <a:xfrm>
                <a:off x="793214" y="-956147"/>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Poppins"/>
                </a:endParaRPr>
              </a:p>
            </p:txBody>
          </p:sp>
          <p:pic>
            <p:nvPicPr>
              <p:cNvPr id="86" name="Graphic 85">
                <a:extLst>
                  <a:ext uri="{FF2B5EF4-FFF2-40B4-BE49-F238E27FC236}">
                    <a16:creationId xmlns:a16="http://schemas.microsoft.com/office/drawing/2014/main" id="{5A937FD4-C9E0-7744-95F4-2A951253D01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7444" y="-861917"/>
                <a:ext cx="891540" cy="891540"/>
              </a:xfrm>
              <a:prstGeom prst="rect">
                <a:avLst/>
              </a:prstGeom>
            </p:spPr>
          </p:pic>
        </p:grpSp>
      </p:grpSp>
      <p:grpSp>
        <p:nvGrpSpPr>
          <p:cNvPr id="10" name="Group 9">
            <a:extLst>
              <a:ext uri="{FF2B5EF4-FFF2-40B4-BE49-F238E27FC236}">
                <a16:creationId xmlns:a16="http://schemas.microsoft.com/office/drawing/2014/main" id="{8EE268B3-14DB-834D-A51C-C0447E81831E}"/>
              </a:ext>
            </a:extLst>
          </p:cNvPr>
          <p:cNvGrpSpPr/>
          <p:nvPr/>
        </p:nvGrpSpPr>
        <p:grpSpPr>
          <a:xfrm>
            <a:off x="4700769" y="1260000"/>
            <a:ext cx="2966903" cy="1927800"/>
            <a:chOff x="4016222" y="-1250262"/>
            <a:chExt cx="2966903" cy="1927800"/>
          </a:xfrm>
        </p:grpSpPr>
        <p:sp>
          <p:nvSpPr>
            <p:cNvPr id="77" name="Rectangle 76">
              <a:extLst>
                <a:ext uri="{FF2B5EF4-FFF2-40B4-BE49-F238E27FC236}">
                  <a16:creationId xmlns:a16="http://schemas.microsoft.com/office/drawing/2014/main" id="{F0C96F59-B300-3940-B72B-B37678473D4D}"/>
                </a:ext>
              </a:extLst>
            </p:cNvPr>
            <p:cNvSpPr/>
            <p:nvPr/>
          </p:nvSpPr>
          <p:spPr>
            <a:xfrm>
              <a:off x="4016222" y="-768920"/>
              <a:ext cx="2966267" cy="1446458"/>
            </a:xfrm>
            <a:prstGeom prst="rect">
              <a:avLst/>
            </a:prstGeom>
            <a:solidFill>
              <a:schemeClr val="accent4">
                <a:lumMod val="20000"/>
                <a:lumOff val="80000"/>
              </a:schemeClr>
            </a:solidFill>
          </p:spPr>
          <p:txBody>
            <a:bodyPr rtlCol="0" anchor="ctr"/>
            <a:lstStyle/>
            <a:p>
              <a:pPr algn="ctr"/>
              <a:endParaRPr lang="en-US" sz="3598">
                <a:solidFill>
                  <a:srgbClr val="000000"/>
                </a:solidFill>
                <a:latin typeface="Poppins"/>
              </a:endParaRPr>
            </a:p>
          </p:txBody>
        </p:sp>
        <p:sp>
          <p:nvSpPr>
            <p:cNvPr id="79" name="!!AS">
              <a:extLst>
                <a:ext uri="{FF2B5EF4-FFF2-40B4-BE49-F238E27FC236}">
                  <a16:creationId xmlns:a16="http://schemas.microsoft.com/office/drawing/2014/main" id="{86B14CE9-D190-7545-A838-562BA7E8CEE1}"/>
                </a:ext>
              </a:extLst>
            </p:cNvPr>
            <p:cNvSpPr txBox="1">
              <a:spLocks/>
            </p:cNvSpPr>
            <p:nvPr/>
          </p:nvSpPr>
          <p:spPr>
            <a:xfrm>
              <a:off x="4016279" y="-1250262"/>
              <a:ext cx="2966846" cy="482153"/>
            </a:xfrm>
            <a:prstGeom prst="rect">
              <a:avLst/>
            </a:prstGeom>
            <a:solidFill>
              <a:schemeClr val="accent1"/>
            </a:solidFill>
          </p:spPr>
          <p:txBody>
            <a:bodyPr lIns="180000" rIns="180000" anchor="ct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440" dirty="0" err="1">
                  <a:solidFill>
                    <a:srgbClr val="FFFFFF"/>
                  </a:solidFill>
                  <a:latin typeface="Poppins SemiBold"/>
                </a:rPr>
                <a:t>Estrategia</a:t>
              </a:r>
              <a:r>
                <a:rPr lang="en-US" sz="1440" dirty="0">
                  <a:solidFill>
                    <a:srgbClr val="FFFFFF"/>
                  </a:solidFill>
                  <a:latin typeface="Poppins SemiBold"/>
                </a:rPr>
                <a:t> de </a:t>
              </a:r>
              <a:r>
                <a:rPr lang="en-US" sz="1440" dirty="0" err="1">
                  <a:solidFill>
                    <a:srgbClr val="FFFFFF"/>
                  </a:solidFill>
                  <a:latin typeface="Poppins SemiBold"/>
                </a:rPr>
                <a:t>Activos</a:t>
              </a:r>
              <a:endParaRPr lang="en-US" sz="1440" dirty="0">
                <a:solidFill>
                  <a:srgbClr val="FFFFFF"/>
                </a:solidFill>
                <a:latin typeface="Poppins SemiBold"/>
              </a:endParaRPr>
            </a:p>
          </p:txBody>
        </p:sp>
        <p:sp>
          <p:nvSpPr>
            <p:cNvPr id="82" name="TextBox 81">
              <a:extLst>
                <a:ext uri="{FF2B5EF4-FFF2-40B4-BE49-F238E27FC236}">
                  <a16:creationId xmlns:a16="http://schemas.microsoft.com/office/drawing/2014/main" id="{936100C1-B863-9C45-808D-1B10CD39BBD2}"/>
                </a:ext>
              </a:extLst>
            </p:cNvPr>
            <p:cNvSpPr txBox="1"/>
            <p:nvPr/>
          </p:nvSpPr>
          <p:spPr>
            <a:xfrm>
              <a:off x="5213624" y="-654759"/>
              <a:ext cx="1671236" cy="1218795"/>
            </a:xfrm>
            <a:prstGeom prst="rect">
              <a:avLst/>
            </a:prstGeom>
            <a:noFill/>
          </p:spPr>
          <p:txBody>
            <a:bodyPr wrap="square" lIns="0" tIns="0" rIns="0" bIns="0" rtlCol="0" anchor="ctr" anchorCtr="0">
              <a:spAutoFit/>
            </a:bodyPr>
            <a:lstStyle/>
            <a:p>
              <a:pPr defTabSz="1218377">
                <a:spcAft>
                  <a:spcPts val="300"/>
                </a:spcAft>
              </a:pPr>
              <a:r>
                <a:rPr lang="es-ES" sz="880" dirty="0">
                  <a:solidFill>
                    <a:srgbClr val="000000"/>
                  </a:solidFill>
                  <a:latin typeface="Poppins"/>
                  <a:ea typeface="Lato Light" charset="0"/>
                  <a:cs typeface="Arial" panose="020B0604020202020204" pitchFamily="34" charset="0"/>
                </a:rPr>
                <a:t>Optimizar las estrategias de activos y generar datos maestros del plan de mantenimiento para cargar en CMMS. Generar planes de mantenimiento de menor costo que administren el riesgo y brinden el desempeño requerido.</a:t>
              </a:r>
              <a:endParaRPr lang="en-AU" sz="880" dirty="0">
                <a:solidFill>
                  <a:srgbClr val="000000"/>
                </a:solidFill>
                <a:latin typeface="Poppins"/>
                <a:ea typeface="Lato Light" charset="0"/>
                <a:cs typeface="Arial" panose="020B0604020202020204" pitchFamily="34" charset="0"/>
              </a:endParaRPr>
            </a:p>
          </p:txBody>
        </p:sp>
        <p:grpSp>
          <p:nvGrpSpPr>
            <p:cNvPr id="90" name="Group 89">
              <a:extLst>
                <a:ext uri="{FF2B5EF4-FFF2-40B4-BE49-F238E27FC236}">
                  <a16:creationId xmlns:a16="http://schemas.microsoft.com/office/drawing/2014/main" id="{E1FC7DE0-9E07-4944-B539-2C120B8DCDD3}"/>
                </a:ext>
              </a:extLst>
            </p:cNvPr>
            <p:cNvGrpSpPr>
              <a:grpSpLocks noChangeAspect="1"/>
            </p:cNvGrpSpPr>
            <p:nvPr/>
          </p:nvGrpSpPr>
          <p:grpSpPr>
            <a:xfrm>
              <a:off x="4175389" y="-457932"/>
              <a:ext cx="824481" cy="824481"/>
              <a:chOff x="4686630" y="-956147"/>
              <a:chExt cx="1080000" cy="1080000"/>
            </a:xfrm>
          </p:grpSpPr>
          <p:sp>
            <p:nvSpPr>
              <p:cNvPr id="91" name="Oval 90">
                <a:extLst>
                  <a:ext uri="{FF2B5EF4-FFF2-40B4-BE49-F238E27FC236}">
                    <a16:creationId xmlns:a16="http://schemas.microsoft.com/office/drawing/2014/main" id="{6A29FF4C-EF41-5148-A83A-5114B7D2B647}"/>
                  </a:ext>
                </a:extLst>
              </p:cNvPr>
              <p:cNvSpPr/>
              <p:nvPr/>
            </p:nvSpPr>
            <p:spPr>
              <a:xfrm>
                <a:off x="4686630" y="-956147"/>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solidFill>
                    <a:srgbClr val="FFFFFF"/>
                  </a:solidFill>
                  <a:latin typeface="Poppins"/>
                </a:endParaRPr>
              </a:p>
            </p:txBody>
          </p:sp>
          <p:pic>
            <p:nvPicPr>
              <p:cNvPr id="92" name="Graphic 91">
                <a:extLst>
                  <a:ext uri="{FF2B5EF4-FFF2-40B4-BE49-F238E27FC236}">
                    <a16:creationId xmlns:a16="http://schemas.microsoft.com/office/drawing/2014/main" id="{48A72EA6-293B-9949-9D24-383AC1798DA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780860" y="-861917"/>
                <a:ext cx="891540" cy="891540"/>
              </a:xfrm>
              <a:prstGeom prst="rect">
                <a:avLst/>
              </a:prstGeom>
            </p:spPr>
          </p:pic>
        </p:grpSp>
      </p:grpSp>
      <p:sp>
        <p:nvSpPr>
          <p:cNvPr id="60" name="Footer Placeholder 3">
            <a:extLst>
              <a:ext uri="{FF2B5EF4-FFF2-40B4-BE49-F238E27FC236}">
                <a16:creationId xmlns:a16="http://schemas.microsoft.com/office/drawing/2014/main" id="{244407ED-75F5-40E5-BAF2-0318FF647A1A}"/>
              </a:ext>
            </a:extLst>
          </p:cNvPr>
          <p:cNvSpPr>
            <a:spLocks noGrp="1"/>
          </p:cNvSpPr>
          <p:nvPr>
            <p:ph type="ftr" sz="quarter" idx="12"/>
          </p:nvPr>
        </p:nvSpPr>
        <p:spPr>
          <a:xfrm>
            <a:off x="898952" y="6299143"/>
            <a:ext cx="7772400" cy="153888"/>
          </a:xfrm>
        </p:spPr>
        <p:txBody>
          <a:bodyPr/>
          <a:lstStyle/>
          <a:p>
            <a:pPr>
              <a:defRPr/>
            </a:pPr>
            <a:r>
              <a:rPr lang="en-US" spc="-10" dirty="0">
                <a:solidFill>
                  <a:srgbClr val="939393"/>
                </a:solidFill>
                <a:latin typeface="Poppins"/>
              </a:rPr>
              <a:t>Copyright 2022 Baker Hughes Company. All rights reserved.</a:t>
            </a:r>
          </a:p>
        </p:txBody>
      </p:sp>
      <p:cxnSp>
        <p:nvCxnSpPr>
          <p:cNvPr id="61" name="Straight Arrow Connector 60">
            <a:extLst>
              <a:ext uri="{FF2B5EF4-FFF2-40B4-BE49-F238E27FC236}">
                <a16:creationId xmlns:a16="http://schemas.microsoft.com/office/drawing/2014/main" id="{117D9BD1-97B6-456D-BEA2-B7871DA476FB}"/>
              </a:ext>
            </a:extLst>
          </p:cNvPr>
          <p:cNvCxnSpPr>
            <a:cxnSpLocks/>
          </p:cNvCxnSpPr>
          <p:nvPr/>
        </p:nvCxnSpPr>
        <p:spPr>
          <a:xfrm flipV="1">
            <a:off x="10302157" y="3207600"/>
            <a:ext cx="0" cy="1440000"/>
          </a:xfrm>
          <a:prstGeom prst="straightConnector1">
            <a:avLst/>
          </a:prstGeom>
          <a:ln w="34925">
            <a:solidFill>
              <a:schemeClr val="accent2"/>
            </a:solidFill>
            <a:prstDash val="sysDot"/>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EEB958F6-F6C1-41D3-B733-D1A4E72CD5DB}"/>
              </a:ext>
            </a:extLst>
          </p:cNvPr>
          <p:cNvSpPr txBox="1"/>
          <p:nvPr/>
        </p:nvSpPr>
        <p:spPr>
          <a:xfrm rot="16200000">
            <a:off x="9391342" y="3928159"/>
            <a:ext cx="1440000" cy="153888"/>
          </a:xfrm>
          <a:prstGeom prst="rect">
            <a:avLst/>
          </a:prstGeom>
          <a:noFill/>
        </p:spPr>
        <p:txBody>
          <a:bodyPr wrap="square" lIns="0" tIns="0" rIns="0" bIns="0" rtlCol="0">
            <a:spAutoFit/>
          </a:bodyPr>
          <a:lstStyle/>
          <a:p>
            <a:pPr algn="ctr">
              <a:spcAft>
                <a:spcPts val="300"/>
              </a:spcAft>
            </a:pPr>
            <a:r>
              <a:rPr lang="en-AU" sz="1000" dirty="0" err="1">
                <a:solidFill>
                  <a:srgbClr val="000000"/>
                </a:solidFill>
                <a:ea typeface="Lato Light" charset="0"/>
                <a:cs typeface="Lato Light" charset="0"/>
              </a:rPr>
              <a:t>Trabajo</a:t>
            </a:r>
            <a:r>
              <a:rPr lang="en-AU" sz="1000" dirty="0">
                <a:solidFill>
                  <a:srgbClr val="000000"/>
                </a:solidFill>
                <a:ea typeface="Lato Light" charset="0"/>
                <a:cs typeface="Lato Light" charset="0"/>
              </a:rPr>
              <a:t> actual</a:t>
            </a:r>
            <a:endParaRPr lang="en-AU" sz="1000" dirty="0">
              <a:solidFill>
                <a:srgbClr val="000000"/>
              </a:solidFill>
              <a:latin typeface="Poppins"/>
              <a:ea typeface="Lato Light" charset="0"/>
              <a:cs typeface="Lato Light" charset="0"/>
            </a:endParaRPr>
          </a:p>
        </p:txBody>
      </p:sp>
      <p:sp>
        <p:nvSpPr>
          <p:cNvPr id="63" name="TextBox 62">
            <a:extLst>
              <a:ext uri="{FF2B5EF4-FFF2-40B4-BE49-F238E27FC236}">
                <a16:creationId xmlns:a16="http://schemas.microsoft.com/office/drawing/2014/main" id="{E4C8BB1D-9782-40B0-90BB-55EA25CD4DEA}"/>
              </a:ext>
            </a:extLst>
          </p:cNvPr>
          <p:cNvSpPr txBox="1"/>
          <p:nvPr/>
        </p:nvSpPr>
        <p:spPr>
          <a:xfrm rot="16200000">
            <a:off x="433866" y="3937694"/>
            <a:ext cx="1480440" cy="153888"/>
          </a:xfrm>
          <a:prstGeom prst="rect">
            <a:avLst/>
          </a:prstGeom>
          <a:noFill/>
        </p:spPr>
        <p:txBody>
          <a:bodyPr wrap="square" lIns="0" tIns="0" rIns="0" bIns="0" rtlCol="0">
            <a:spAutoFit/>
          </a:bodyPr>
          <a:lstStyle/>
          <a:p>
            <a:pPr algn="ctr">
              <a:spcAft>
                <a:spcPts val="300"/>
              </a:spcAft>
            </a:pPr>
            <a:r>
              <a:rPr lang="en-AU" sz="1000" dirty="0" err="1">
                <a:solidFill>
                  <a:srgbClr val="000000"/>
                </a:solidFill>
                <a:ea typeface="Lato Light" charset="0"/>
                <a:cs typeface="Lato Light" charset="0"/>
              </a:rPr>
              <a:t>Condición</a:t>
            </a:r>
            <a:r>
              <a:rPr lang="en-AU" sz="1000" dirty="0">
                <a:solidFill>
                  <a:srgbClr val="000000"/>
                </a:solidFill>
                <a:ea typeface="Lato Light" charset="0"/>
                <a:cs typeface="Lato Light" charset="0"/>
              </a:rPr>
              <a:t> de </a:t>
            </a:r>
            <a:r>
              <a:rPr lang="en-AU" sz="1000" dirty="0" err="1">
                <a:solidFill>
                  <a:srgbClr val="000000"/>
                </a:solidFill>
                <a:ea typeface="Lato Light" charset="0"/>
                <a:cs typeface="Lato Light" charset="0"/>
              </a:rPr>
              <a:t>activos</a:t>
            </a:r>
            <a:endParaRPr lang="en-AU" sz="1000" dirty="0">
              <a:solidFill>
                <a:srgbClr val="000000"/>
              </a:solidFill>
              <a:latin typeface="Poppins"/>
              <a:ea typeface="Lato Light" charset="0"/>
              <a:cs typeface="Lato Light" charset="0"/>
            </a:endParaRPr>
          </a:p>
        </p:txBody>
      </p:sp>
      <p:cxnSp>
        <p:nvCxnSpPr>
          <p:cNvPr id="64" name="Straight Arrow Connector 63">
            <a:extLst>
              <a:ext uri="{FF2B5EF4-FFF2-40B4-BE49-F238E27FC236}">
                <a16:creationId xmlns:a16="http://schemas.microsoft.com/office/drawing/2014/main" id="{02004C6C-89C3-4DC2-9CCC-74A5C72C9638}"/>
              </a:ext>
            </a:extLst>
          </p:cNvPr>
          <p:cNvCxnSpPr>
            <a:cxnSpLocks/>
          </p:cNvCxnSpPr>
          <p:nvPr/>
        </p:nvCxnSpPr>
        <p:spPr>
          <a:xfrm flipV="1">
            <a:off x="1341064" y="3206837"/>
            <a:ext cx="0" cy="1440000"/>
          </a:xfrm>
          <a:prstGeom prst="straightConnector1">
            <a:avLst/>
          </a:prstGeom>
          <a:ln w="34925">
            <a:solidFill>
              <a:schemeClr val="accent2"/>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65" name="Picture 64">
            <a:extLst>
              <a:ext uri="{FF2B5EF4-FFF2-40B4-BE49-F238E27FC236}">
                <a16:creationId xmlns:a16="http://schemas.microsoft.com/office/drawing/2014/main" id="{A6323ECB-DD35-44D6-833D-FCEC4B5627F8}"/>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5064705" y="3243821"/>
            <a:ext cx="2248663" cy="1598168"/>
          </a:xfrm>
          <a:prstGeom prst="rect">
            <a:avLst/>
          </a:prstGeom>
        </p:spPr>
      </p:pic>
      <p:sp>
        <p:nvSpPr>
          <p:cNvPr id="66" name="TextBox 65">
            <a:extLst>
              <a:ext uri="{FF2B5EF4-FFF2-40B4-BE49-F238E27FC236}">
                <a16:creationId xmlns:a16="http://schemas.microsoft.com/office/drawing/2014/main" id="{3C29D09E-5991-449D-937F-39264C970A96}"/>
              </a:ext>
            </a:extLst>
          </p:cNvPr>
          <p:cNvSpPr txBox="1">
            <a:spLocks noChangeAspect="1"/>
          </p:cNvSpPr>
          <p:nvPr/>
        </p:nvSpPr>
        <p:spPr>
          <a:xfrm>
            <a:off x="5730571" y="3576820"/>
            <a:ext cx="1020104" cy="184666"/>
          </a:xfrm>
          <a:prstGeom prst="rect">
            <a:avLst/>
          </a:prstGeom>
          <a:noFill/>
        </p:spPr>
        <p:txBody>
          <a:bodyPr wrap="square" lIns="0" tIns="0" rIns="0" bIns="0" rtlCol="0">
            <a:spAutoFit/>
          </a:bodyPr>
          <a:lstStyle/>
          <a:p>
            <a:pPr algn="ctr"/>
            <a:r>
              <a:rPr lang="en-US" sz="1200" dirty="0" err="1">
                <a:solidFill>
                  <a:srgbClr val="000000"/>
                </a:solidFill>
                <a:latin typeface="Poppins SemiBold"/>
              </a:rPr>
              <a:t>Riesgo</a:t>
            </a:r>
            <a:r>
              <a:rPr lang="en-US" sz="1200" dirty="0">
                <a:solidFill>
                  <a:srgbClr val="000000"/>
                </a:solidFill>
                <a:latin typeface="Poppins SemiBold"/>
              </a:rPr>
              <a:t> &amp; $’s</a:t>
            </a:r>
          </a:p>
        </p:txBody>
      </p:sp>
      <p:sp>
        <p:nvSpPr>
          <p:cNvPr id="67" name="Freeform 49">
            <a:extLst>
              <a:ext uri="{FF2B5EF4-FFF2-40B4-BE49-F238E27FC236}">
                <a16:creationId xmlns:a16="http://schemas.microsoft.com/office/drawing/2014/main" id="{E664CF25-4604-40B6-A07A-7D134E3B529A}"/>
              </a:ext>
            </a:extLst>
          </p:cNvPr>
          <p:cNvSpPr>
            <a:spLocks noChangeAspect="1"/>
          </p:cNvSpPr>
          <p:nvPr/>
        </p:nvSpPr>
        <p:spPr>
          <a:xfrm>
            <a:off x="5766372" y="3855416"/>
            <a:ext cx="1020104" cy="662803"/>
          </a:xfrm>
          <a:custGeom>
            <a:avLst/>
            <a:gdLst>
              <a:gd name="connsiteX0" fmla="*/ -582 w 1024359"/>
              <a:gd name="connsiteY0" fmla="*/ -301 h 659580"/>
              <a:gd name="connsiteX1" fmla="*/ -582 w 1024359"/>
              <a:gd name="connsiteY1" fmla="*/ 659280 h 659580"/>
              <a:gd name="connsiteX2" fmla="*/ 255508 w 1024359"/>
              <a:gd name="connsiteY2" fmla="*/ -301 h 659580"/>
              <a:gd name="connsiteX3" fmla="*/ 255508 w 1024359"/>
              <a:gd name="connsiteY3" fmla="*/ 659280 h 659580"/>
              <a:gd name="connsiteX4" fmla="*/ 511598 w 1024359"/>
              <a:gd name="connsiteY4" fmla="*/ -301 h 659580"/>
              <a:gd name="connsiteX5" fmla="*/ 511598 w 1024359"/>
              <a:gd name="connsiteY5" fmla="*/ 659280 h 659580"/>
              <a:gd name="connsiteX6" fmla="*/ 767688 w 1024359"/>
              <a:gd name="connsiteY6" fmla="*/ -301 h 659580"/>
              <a:gd name="connsiteX7" fmla="*/ 767688 w 1024359"/>
              <a:gd name="connsiteY7" fmla="*/ 659280 h 659580"/>
              <a:gd name="connsiteX8" fmla="*/ 1023778 w 1024359"/>
              <a:gd name="connsiteY8" fmla="*/ -301 h 659580"/>
              <a:gd name="connsiteX9" fmla="*/ 1023778 w 1024359"/>
              <a:gd name="connsiteY9" fmla="*/ 659280 h 65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4359" h="659580">
                <a:moveTo>
                  <a:pt x="-582" y="-301"/>
                </a:moveTo>
                <a:lnTo>
                  <a:pt x="-582" y="659280"/>
                </a:lnTo>
                <a:moveTo>
                  <a:pt x="255508" y="-301"/>
                </a:moveTo>
                <a:lnTo>
                  <a:pt x="255508" y="659280"/>
                </a:lnTo>
                <a:moveTo>
                  <a:pt x="511598" y="-301"/>
                </a:moveTo>
                <a:lnTo>
                  <a:pt x="511598" y="659280"/>
                </a:lnTo>
                <a:moveTo>
                  <a:pt x="767688" y="-301"/>
                </a:moveTo>
                <a:lnTo>
                  <a:pt x="767688" y="659280"/>
                </a:lnTo>
                <a:moveTo>
                  <a:pt x="1023778" y="-301"/>
                </a:moveTo>
                <a:lnTo>
                  <a:pt x="1023778" y="659280"/>
                </a:lnTo>
              </a:path>
            </a:pathLst>
          </a:custGeom>
          <a:noFill/>
          <a:ln w="7099" cap="flat">
            <a:solidFill>
              <a:srgbClr val="D9D9D9"/>
            </a:solidFill>
            <a:prstDash val="solid"/>
            <a:round/>
          </a:ln>
        </p:spPr>
        <p:txBody>
          <a:bodyPr rtlCol="0" anchor="ctr"/>
          <a:lstStyle/>
          <a:p>
            <a:endParaRPr lang="en-US">
              <a:solidFill>
                <a:srgbClr val="000000"/>
              </a:solidFill>
              <a:latin typeface="Poppins"/>
            </a:endParaRPr>
          </a:p>
        </p:txBody>
      </p:sp>
      <p:grpSp>
        <p:nvGrpSpPr>
          <p:cNvPr id="68" name="!!Group 62">
            <a:extLst>
              <a:ext uri="{FF2B5EF4-FFF2-40B4-BE49-F238E27FC236}">
                <a16:creationId xmlns:a16="http://schemas.microsoft.com/office/drawing/2014/main" id="{D9658940-471C-4525-956F-1169452894AD}"/>
              </a:ext>
            </a:extLst>
          </p:cNvPr>
          <p:cNvGrpSpPr>
            <a:grpSpLocks noChangeAspect="1"/>
          </p:cNvGrpSpPr>
          <p:nvPr/>
        </p:nvGrpSpPr>
        <p:grpSpPr>
          <a:xfrm>
            <a:off x="5376347" y="3893378"/>
            <a:ext cx="973373" cy="65520"/>
            <a:chOff x="3354654" y="4202202"/>
            <a:chExt cx="979885" cy="65958"/>
          </a:xfrm>
        </p:grpSpPr>
        <p:sp>
          <p:nvSpPr>
            <p:cNvPr id="69" name="Freeform 132">
              <a:extLst>
                <a:ext uri="{FF2B5EF4-FFF2-40B4-BE49-F238E27FC236}">
                  <a16:creationId xmlns:a16="http://schemas.microsoft.com/office/drawing/2014/main" id="{D72AD441-A95B-4F03-A0C0-0E4C98CF4E38}"/>
                </a:ext>
              </a:extLst>
            </p:cNvPr>
            <p:cNvSpPr/>
            <p:nvPr/>
          </p:nvSpPr>
          <p:spPr>
            <a:xfrm>
              <a:off x="3750902" y="4202202"/>
              <a:ext cx="583637" cy="65958"/>
            </a:xfrm>
            <a:custGeom>
              <a:avLst/>
              <a:gdLst>
                <a:gd name="connsiteX0" fmla="*/ -582 w 388877"/>
                <a:gd name="connsiteY0" fmla="*/ -301 h 65958"/>
                <a:gd name="connsiteX1" fmla="*/ 388295 w 388877"/>
                <a:gd name="connsiteY1" fmla="*/ -301 h 65958"/>
                <a:gd name="connsiteX2" fmla="*/ 388295 w 388877"/>
                <a:gd name="connsiteY2" fmla="*/ 65657 h 65958"/>
                <a:gd name="connsiteX3" fmla="*/ -582 w 38887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388877" h="65958">
                  <a:moveTo>
                    <a:pt x="-582" y="-301"/>
                  </a:moveTo>
                  <a:lnTo>
                    <a:pt x="388295" y="-301"/>
                  </a:lnTo>
                  <a:lnTo>
                    <a:pt x="388295" y="65657"/>
                  </a:lnTo>
                  <a:lnTo>
                    <a:pt x="-582" y="65657"/>
                  </a:lnTo>
                  <a:close/>
                </a:path>
              </a:pathLst>
            </a:custGeom>
            <a:solidFill>
              <a:srgbClr val="05322B"/>
            </a:solidFill>
            <a:ln w="9465" cap="flat">
              <a:noFill/>
              <a:prstDash val="solid"/>
              <a:miter/>
            </a:ln>
          </p:spPr>
          <p:txBody>
            <a:bodyPr rtlCol="0" anchor="ctr"/>
            <a:lstStyle/>
            <a:p>
              <a:endParaRPr lang="en-US">
                <a:solidFill>
                  <a:srgbClr val="000000"/>
                </a:solidFill>
                <a:latin typeface="Poppins"/>
              </a:endParaRPr>
            </a:p>
          </p:txBody>
        </p:sp>
        <p:sp>
          <p:nvSpPr>
            <p:cNvPr id="70" name="Freeform 133">
              <a:extLst>
                <a:ext uri="{FF2B5EF4-FFF2-40B4-BE49-F238E27FC236}">
                  <a16:creationId xmlns:a16="http://schemas.microsoft.com/office/drawing/2014/main" id="{1B68C4CF-1FED-4688-93EB-08697D3144DF}"/>
                </a:ext>
              </a:extLst>
            </p:cNvPr>
            <p:cNvSpPr/>
            <p:nvPr/>
          </p:nvSpPr>
          <p:spPr>
            <a:xfrm>
              <a:off x="3354654" y="4202202"/>
              <a:ext cx="388877" cy="65958"/>
            </a:xfrm>
            <a:custGeom>
              <a:avLst/>
              <a:gdLst>
                <a:gd name="connsiteX0" fmla="*/ -582 w 388877"/>
                <a:gd name="connsiteY0" fmla="*/ -301 h 65958"/>
                <a:gd name="connsiteX1" fmla="*/ 388295 w 388877"/>
                <a:gd name="connsiteY1" fmla="*/ -301 h 65958"/>
                <a:gd name="connsiteX2" fmla="*/ 388295 w 388877"/>
                <a:gd name="connsiteY2" fmla="*/ 65657 h 65958"/>
                <a:gd name="connsiteX3" fmla="*/ -582 w 38887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388877" h="65958">
                  <a:moveTo>
                    <a:pt x="-582" y="-301"/>
                  </a:moveTo>
                  <a:lnTo>
                    <a:pt x="388295" y="-301"/>
                  </a:lnTo>
                  <a:lnTo>
                    <a:pt x="38829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grpSp>
      <p:sp>
        <p:nvSpPr>
          <p:cNvPr id="71" name="TextBox 70">
            <a:extLst>
              <a:ext uri="{FF2B5EF4-FFF2-40B4-BE49-F238E27FC236}">
                <a16:creationId xmlns:a16="http://schemas.microsoft.com/office/drawing/2014/main" id="{DF22431C-7543-4913-B03D-FC2D0E4005EB}"/>
              </a:ext>
            </a:extLst>
          </p:cNvPr>
          <p:cNvSpPr txBox="1">
            <a:spLocks noChangeAspect="1"/>
          </p:cNvSpPr>
          <p:nvPr/>
        </p:nvSpPr>
        <p:spPr>
          <a:xfrm>
            <a:off x="5491417" y="4407791"/>
            <a:ext cx="317697" cy="80022"/>
          </a:xfrm>
          <a:prstGeom prst="rect">
            <a:avLst/>
          </a:prstGeom>
          <a:noFill/>
        </p:spPr>
        <p:txBody>
          <a:bodyPr wrap="square" lIns="0" tIns="0" rIns="0" bIns="0" rtlCol="0">
            <a:spAutoFit/>
          </a:bodyPr>
          <a:lstStyle/>
          <a:p>
            <a:r>
              <a:rPr lang="en-US" sz="520" dirty="0" err="1">
                <a:solidFill>
                  <a:srgbClr val="595959"/>
                </a:solidFill>
                <a:latin typeface="Poppins"/>
                <a:cs typeface="Poppins"/>
                <a:sym typeface="Poppins"/>
                <a:rtl val="0"/>
              </a:rPr>
              <a:t>Activo</a:t>
            </a:r>
            <a:r>
              <a:rPr lang="en-US" sz="520" dirty="0">
                <a:solidFill>
                  <a:srgbClr val="595959"/>
                </a:solidFill>
                <a:latin typeface="Poppins"/>
                <a:cs typeface="Poppins"/>
                <a:sym typeface="Poppins"/>
                <a:rtl val="0"/>
              </a:rPr>
              <a:t> 2</a:t>
            </a:r>
          </a:p>
        </p:txBody>
      </p:sp>
      <p:sp>
        <p:nvSpPr>
          <p:cNvPr id="72" name="TextBox 71">
            <a:extLst>
              <a:ext uri="{FF2B5EF4-FFF2-40B4-BE49-F238E27FC236}">
                <a16:creationId xmlns:a16="http://schemas.microsoft.com/office/drawing/2014/main" id="{52C50021-B878-44D6-A937-61E306594B38}"/>
              </a:ext>
            </a:extLst>
          </p:cNvPr>
          <p:cNvSpPr txBox="1">
            <a:spLocks noChangeAspect="1"/>
          </p:cNvSpPr>
          <p:nvPr/>
        </p:nvSpPr>
        <p:spPr>
          <a:xfrm>
            <a:off x="5491417" y="3880525"/>
            <a:ext cx="339601" cy="80022"/>
          </a:xfrm>
          <a:prstGeom prst="rect">
            <a:avLst/>
          </a:prstGeom>
          <a:noFill/>
        </p:spPr>
        <p:txBody>
          <a:bodyPr wrap="square" lIns="0" tIns="0" rIns="0" bIns="0" rtlCol="0">
            <a:spAutoFit/>
          </a:bodyPr>
          <a:lstStyle/>
          <a:p>
            <a:r>
              <a:rPr lang="en-US" sz="520" dirty="0" err="1">
                <a:solidFill>
                  <a:srgbClr val="595959"/>
                </a:solidFill>
                <a:latin typeface="Poppins"/>
                <a:cs typeface="Poppins"/>
                <a:sym typeface="Poppins"/>
                <a:rtl val="0"/>
              </a:rPr>
              <a:t>Activo</a:t>
            </a:r>
            <a:r>
              <a:rPr lang="en-US" sz="520" dirty="0">
                <a:solidFill>
                  <a:srgbClr val="595959"/>
                </a:solidFill>
                <a:latin typeface="Poppins"/>
                <a:cs typeface="Poppins"/>
                <a:sym typeface="Poppins"/>
                <a:rtl val="0"/>
              </a:rPr>
              <a:t> 3</a:t>
            </a:r>
          </a:p>
        </p:txBody>
      </p:sp>
      <p:sp>
        <p:nvSpPr>
          <p:cNvPr id="73" name="TextBox 72">
            <a:extLst>
              <a:ext uri="{FF2B5EF4-FFF2-40B4-BE49-F238E27FC236}">
                <a16:creationId xmlns:a16="http://schemas.microsoft.com/office/drawing/2014/main" id="{F255409C-C75D-43CE-A400-C3267D4DCBB9}"/>
              </a:ext>
            </a:extLst>
          </p:cNvPr>
          <p:cNvSpPr txBox="1">
            <a:spLocks noChangeAspect="1"/>
          </p:cNvSpPr>
          <p:nvPr/>
        </p:nvSpPr>
        <p:spPr>
          <a:xfrm>
            <a:off x="5491416" y="4276635"/>
            <a:ext cx="286798" cy="80022"/>
          </a:xfrm>
          <a:prstGeom prst="rect">
            <a:avLst/>
          </a:prstGeom>
          <a:noFill/>
        </p:spPr>
        <p:txBody>
          <a:bodyPr wrap="square" lIns="0" tIns="0" rIns="0" bIns="0" rtlCol="0">
            <a:spAutoFit/>
          </a:bodyPr>
          <a:lstStyle/>
          <a:p>
            <a:r>
              <a:rPr lang="en-US" sz="520" dirty="0" err="1">
                <a:solidFill>
                  <a:srgbClr val="595959"/>
                </a:solidFill>
                <a:latin typeface="Poppins"/>
                <a:cs typeface="Poppins"/>
                <a:sym typeface="Poppins"/>
                <a:rtl val="0"/>
              </a:rPr>
              <a:t>Activo</a:t>
            </a:r>
            <a:r>
              <a:rPr lang="en-US" sz="520" dirty="0">
                <a:solidFill>
                  <a:srgbClr val="595959"/>
                </a:solidFill>
                <a:latin typeface="Poppins"/>
                <a:cs typeface="Poppins"/>
                <a:sym typeface="Poppins"/>
                <a:rtl val="0"/>
              </a:rPr>
              <a:t> 1</a:t>
            </a:r>
          </a:p>
        </p:txBody>
      </p:sp>
      <p:sp>
        <p:nvSpPr>
          <p:cNvPr id="74" name="TextBox 73">
            <a:extLst>
              <a:ext uri="{FF2B5EF4-FFF2-40B4-BE49-F238E27FC236}">
                <a16:creationId xmlns:a16="http://schemas.microsoft.com/office/drawing/2014/main" id="{60EDD9F5-2380-45C0-96BB-29E7F72D9BC1}"/>
              </a:ext>
            </a:extLst>
          </p:cNvPr>
          <p:cNvSpPr txBox="1">
            <a:spLocks noChangeAspect="1"/>
          </p:cNvSpPr>
          <p:nvPr/>
        </p:nvSpPr>
        <p:spPr>
          <a:xfrm>
            <a:off x="5491417" y="4143443"/>
            <a:ext cx="339485" cy="80022"/>
          </a:xfrm>
          <a:prstGeom prst="rect">
            <a:avLst/>
          </a:prstGeom>
          <a:noFill/>
        </p:spPr>
        <p:txBody>
          <a:bodyPr wrap="square" lIns="0" tIns="0" rIns="0" bIns="0" rtlCol="0">
            <a:spAutoFit/>
          </a:bodyPr>
          <a:lstStyle/>
          <a:p>
            <a:r>
              <a:rPr lang="en-US" sz="520" dirty="0" err="1">
                <a:solidFill>
                  <a:srgbClr val="595959"/>
                </a:solidFill>
                <a:latin typeface="Poppins"/>
                <a:cs typeface="Poppins"/>
                <a:sym typeface="Poppins"/>
                <a:rtl val="0"/>
              </a:rPr>
              <a:t>Activo</a:t>
            </a:r>
            <a:r>
              <a:rPr lang="en-US" sz="520" dirty="0">
                <a:solidFill>
                  <a:srgbClr val="595959"/>
                </a:solidFill>
                <a:latin typeface="Poppins"/>
                <a:cs typeface="Poppins"/>
                <a:sym typeface="Poppins"/>
                <a:rtl val="0"/>
              </a:rPr>
              <a:t> 5</a:t>
            </a:r>
          </a:p>
        </p:txBody>
      </p:sp>
      <p:grpSp>
        <p:nvGrpSpPr>
          <p:cNvPr id="93" name="!!Group 59">
            <a:extLst>
              <a:ext uri="{FF2B5EF4-FFF2-40B4-BE49-F238E27FC236}">
                <a16:creationId xmlns:a16="http://schemas.microsoft.com/office/drawing/2014/main" id="{26973729-01C1-4A67-A932-CFB2D131B676}"/>
              </a:ext>
            </a:extLst>
          </p:cNvPr>
          <p:cNvGrpSpPr>
            <a:grpSpLocks noChangeAspect="1"/>
          </p:cNvGrpSpPr>
          <p:nvPr/>
        </p:nvGrpSpPr>
        <p:grpSpPr>
          <a:xfrm>
            <a:off x="4878633" y="4417827"/>
            <a:ext cx="1114011" cy="65520"/>
            <a:chOff x="2854257" y="3806453"/>
            <a:chExt cx="1121466" cy="65958"/>
          </a:xfrm>
        </p:grpSpPr>
        <p:sp>
          <p:nvSpPr>
            <p:cNvPr id="94" name="Freeform 129">
              <a:extLst>
                <a:ext uri="{FF2B5EF4-FFF2-40B4-BE49-F238E27FC236}">
                  <a16:creationId xmlns:a16="http://schemas.microsoft.com/office/drawing/2014/main" id="{4D0203CA-42FC-4FAE-BF5E-AA8912144AD6}"/>
                </a:ext>
              </a:extLst>
            </p:cNvPr>
            <p:cNvSpPr/>
            <p:nvPr/>
          </p:nvSpPr>
          <p:spPr>
            <a:xfrm>
              <a:off x="3750902" y="3806453"/>
              <a:ext cx="224821" cy="65958"/>
            </a:xfrm>
            <a:custGeom>
              <a:avLst/>
              <a:gdLst>
                <a:gd name="connsiteX0" fmla="*/ -582 w 901056"/>
                <a:gd name="connsiteY0" fmla="*/ -301 h 65958"/>
                <a:gd name="connsiteX1" fmla="*/ 900475 w 901056"/>
                <a:gd name="connsiteY1" fmla="*/ -301 h 65958"/>
                <a:gd name="connsiteX2" fmla="*/ 900475 w 901056"/>
                <a:gd name="connsiteY2" fmla="*/ 65657 h 65958"/>
                <a:gd name="connsiteX3" fmla="*/ -582 w 901056"/>
                <a:gd name="connsiteY3" fmla="*/ 65657 h 65958"/>
              </a:gdLst>
              <a:ahLst/>
              <a:cxnLst>
                <a:cxn ang="0">
                  <a:pos x="connsiteX0" y="connsiteY0"/>
                </a:cxn>
                <a:cxn ang="0">
                  <a:pos x="connsiteX1" y="connsiteY1"/>
                </a:cxn>
                <a:cxn ang="0">
                  <a:pos x="connsiteX2" y="connsiteY2"/>
                </a:cxn>
                <a:cxn ang="0">
                  <a:pos x="connsiteX3" y="connsiteY3"/>
                </a:cxn>
              </a:cxnLst>
              <a:rect l="l" t="t" r="r" b="b"/>
              <a:pathLst>
                <a:path w="901056" h="65958">
                  <a:moveTo>
                    <a:pt x="-582" y="-301"/>
                  </a:moveTo>
                  <a:lnTo>
                    <a:pt x="900475" y="-301"/>
                  </a:lnTo>
                  <a:lnTo>
                    <a:pt x="900475" y="65657"/>
                  </a:lnTo>
                  <a:lnTo>
                    <a:pt x="-582" y="65657"/>
                  </a:lnTo>
                  <a:close/>
                </a:path>
              </a:pathLst>
            </a:custGeom>
            <a:solidFill>
              <a:srgbClr val="DB8220"/>
            </a:solidFill>
            <a:ln w="9465" cap="flat">
              <a:noFill/>
              <a:prstDash val="solid"/>
              <a:miter/>
            </a:ln>
          </p:spPr>
          <p:txBody>
            <a:bodyPr rtlCol="0" anchor="ctr"/>
            <a:lstStyle/>
            <a:p>
              <a:endParaRPr lang="en-US">
                <a:solidFill>
                  <a:srgbClr val="000000"/>
                </a:solidFill>
                <a:latin typeface="Poppins"/>
              </a:endParaRPr>
            </a:p>
          </p:txBody>
        </p:sp>
        <p:sp>
          <p:nvSpPr>
            <p:cNvPr id="95" name="Freeform 130">
              <a:extLst>
                <a:ext uri="{FF2B5EF4-FFF2-40B4-BE49-F238E27FC236}">
                  <a16:creationId xmlns:a16="http://schemas.microsoft.com/office/drawing/2014/main" id="{9E3A6CC9-1D98-4692-92C1-C9EA8A86F36F}"/>
                </a:ext>
              </a:extLst>
            </p:cNvPr>
            <p:cNvSpPr/>
            <p:nvPr/>
          </p:nvSpPr>
          <p:spPr>
            <a:xfrm>
              <a:off x="2854257" y="3806453"/>
              <a:ext cx="901056" cy="65958"/>
            </a:xfrm>
            <a:custGeom>
              <a:avLst/>
              <a:gdLst>
                <a:gd name="connsiteX0" fmla="*/ -582 w 901056"/>
                <a:gd name="connsiteY0" fmla="*/ -301 h 65958"/>
                <a:gd name="connsiteX1" fmla="*/ 900475 w 901056"/>
                <a:gd name="connsiteY1" fmla="*/ -301 h 65958"/>
                <a:gd name="connsiteX2" fmla="*/ 900475 w 901056"/>
                <a:gd name="connsiteY2" fmla="*/ 65657 h 65958"/>
                <a:gd name="connsiteX3" fmla="*/ -582 w 901056"/>
                <a:gd name="connsiteY3" fmla="*/ 65657 h 65958"/>
              </a:gdLst>
              <a:ahLst/>
              <a:cxnLst>
                <a:cxn ang="0">
                  <a:pos x="connsiteX0" y="connsiteY0"/>
                </a:cxn>
                <a:cxn ang="0">
                  <a:pos x="connsiteX1" y="connsiteY1"/>
                </a:cxn>
                <a:cxn ang="0">
                  <a:pos x="connsiteX2" y="connsiteY2"/>
                </a:cxn>
                <a:cxn ang="0">
                  <a:pos x="connsiteX3" y="connsiteY3"/>
                </a:cxn>
              </a:cxnLst>
              <a:rect l="l" t="t" r="r" b="b"/>
              <a:pathLst>
                <a:path w="901056" h="65958">
                  <a:moveTo>
                    <a:pt x="-582" y="-301"/>
                  </a:moveTo>
                  <a:lnTo>
                    <a:pt x="900475" y="-301"/>
                  </a:lnTo>
                  <a:lnTo>
                    <a:pt x="90047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grpSp>
      <p:grpSp>
        <p:nvGrpSpPr>
          <p:cNvPr id="96" name="!!Group 65">
            <a:extLst>
              <a:ext uri="{FF2B5EF4-FFF2-40B4-BE49-F238E27FC236}">
                <a16:creationId xmlns:a16="http://schemas.microsoft.com/office/drawing/2014/main" id="{82CD84E2-BC7A-4744-9584-1DB95F7AE953}"/>
              </a:ext>
            </a:extLst>
          </p:cNvPr>
          <p:cNvGrpSpPr>
            <a:grpSpLocks noChangeAspect="1"/>
          </p:cNvGrpSpPr>
          <p:nvPr/>
        </p:nvGrpSpPr>
        <p:grpSpPr>
          <a:xfrm>
            <a:off x="5121009" y="4151894"/>
            <a:ext cx="965150" cy="65520"/>
            <a:chOff x="3098564" y="4070285"/>
            <a:chExt cx="971608" cy="65958"/>
          </a:xfrm>
        </p:grpSpPr>
        <p:sp>
          <p:nvSpPr>
            <p:cNvPr id="97" name="Freeform 135">
              <a:extLst>
                <a:ext uri="{FF2B5EF4-FFF2-40B4-BE49-F238E27FC236}">
                  <a16:creationId xmlns:a16="http://schemas.microsoft.com/office/drawing/2014/main" id="{1E78D904-26E8-4271-ADAF-D60661564528}"/>
                </a:ext>
              </a:extLst>
            </p:cNvPr>
            <p:cNvSpPr/>
            <p:nvPr/>
          </p:nvSpPr>
          <p:spPr>
            <a:xfrm>
              <a:off x="3750902" y="4070285"/>
              <a:ext cx="319270" cy="65958"/>
            </a:xfrm>
            <a:custGeom>
              <a:avLst/>
              <a:gdLst>
                <a:gd name="connsiteX0" fmla="*/ -582 w 644967"/>
                <a:gd name="connsiteY0" fmla="*/ -301 h 65958"/>
                <a:gd name="connsiteX1" fmla="*/ 644385 w 644967"/>
                <a:gd name="connsiteY1" fmla="*/ -301 h 65958"/>
                <a:gd name="connsiteX2" fmla="*/ 644385 w 644967"/>
                <a:gd name="connsiteY2" fmla="*/ 65657 h 65958"/>
                <a:gd name="connsiteX3" fmla="*/ -582 w 64496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644967" h="65958">
                  <a:moveTo>
                    <a:pt x="-582" y="-301"/>
                  </a:moveTo>
                  <a:lnTo>
                    <a:pt x="644385" y="-301"/>
                  </a:lnTo>
                  <a:lnTo>
                    <a:pt x="644385" y="65657"/>
                  </a:lnTo>
                  <a:lnTo>
                    <a:pt x="-582" y="65657"/>
                  </a:lnTo>
                  <a:close/>
                </a:path>
              </a:pathLst>
            </a:custGeom>
            <a:solidFill>
              <a:srgbClr val="939393"/>
            </a:solidFill>
            <a:ln w="9465" cap="flat">
              <a:noFill/>
              <a:prstDash val="solid"/>
              <a:miter/>
            </a:ln>
          </p:spPr>
          <p:txBody>
            <a:bodyPr rtlCol="0" anchor="ctr"/>
            <a:lstStyle/>
            <a:p>
              <a:endParaRPr lang="en-US">
                <a:solidFill>
                  <a:srgbClr val="000000"/>
                </a:solidFill>
                <a:latin typeface="Poppins"/>
              </a:endParaRPr>
            </a:p>
          </p:txBody>
        </p:sp>
        <p:sp>
          <p:nvSpPr>
            <p:cNvPr id="98" name="Freeform 136">
              <a:extLst>
                <a:ext uri="{FF2B5EF4-FFF2-40B4-BE49-F238E27FC236}">
                  <a16:creationId xmlns:a16="http://schemas.microsoft.com/office/drawing/2014/main" id="{C06A4DCA-E678-4273-9866-80A3BF11363B}"/>
                </a:ext>
              </a:extLst>
            </p:cNvPr>
            <p:cNvSpPr/>
            <p:nvPr/>
          </p:nvSpPr>
          <p:spPr>
            <a:xfrm>
              <a:off x="3098564" y="4070285"/>
              <a:ext cx="644967" cy="65958"/>
            </a:xfrm>
            <a:custGeom>
              <a:avLst/>
              <a:gdLst>
                <a:gd name="connsiteX0" fmla="*/ -582 w 644967"/>
                <a:gd name="connsiteY0" fmla="*/ -301 h 65958"/>
                <a:gd name="connsiteX1" fmla="*/ 644385 w 644967"/>
                <a:gd name="connsiteY1" fmla="*/ -301 h 65958"/>
                <a:gd name="connsiteX2" fmla="*/ 644385 w 644967"/>
                <a:gd name="connsiteY2" fmla="*/ 65657 h 65958"/>
                <a:gd name="connsiteX3" fmla="*/ -582 w 64496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644967" h="65958">
                  <a:moveTo>
                    <a:pt x="-582" y="-301"/>
                  </a:moveTo>
                  <a:lnTo>
                    <a:pt x="644385" y="-301"/>
                  </a:lnTo>
                  <a:lnTo>
                    <a:pt x="64438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grpSp>
      <p:grpSp>
        <p:nvGrpSpPr>
          <p:cNvPr id="99" name="!!Group 68">
            <a:extLst>
              <a:ext uri="{FF2B5EF4-FFF2-40B4-BE49-F238E27FC236}">
                <a16:creationId xmlns:a16="http://schemas.microsoft.com/office/drawing/2014/main" id="{4E85B6E8-3976-4AE3-9A87-3F9ADBC34431}"/>
              </a:ext>
            </a:extLst>
          </p:cNvPr>
          <p:cNvGrpSpPr>
            <a:grpSpLocks noChangeAspect="1"/>
          </p:cNvGrpSpPr>
          <p:nvPr/>
        </p:nvGrpSpPr>
        <p:grpSpPr>
          <a:xfrm>
            <a:off x="4932483" y="4020639"/>
            <a:ext cx="1244165" cy="65520"/>
            <a:chOff x="2908868" y="3938369"/>
            <a:chExt cx="1252490" cy="65958"/>
          </a:xfrm>
        </p:grpSpPr>
        <p:sp>
          <p:nvSpPr>
            <p:cNvPr id="100" name="Freeform 138">
              <a:extLst>
                <a:ext uri="{FF2B5EF4-FFF2-40B4-BE49-F238E27FC236}">
                  <a16:creationId xmlns:a16="http://schemas.microsoft.com/office/drawing/2014/main" id="{BA8BE5BA-6AD2-47CF-BA9D-6084C5744279}"/>
                </a:ext>
              </a:extLst>
            </p:cNvPr>
            <p:cNvSpPr/>
            <p:nvPr/>
          </p:nvSpPr>
          <p:spPr>
            <a:xfrm>
              <a:off x="3750903" y="3938369"/>
              <a:ext cx="410455" cy="65958"/>
            </a:xfrm>
            <a:custGeom>
              <a:avLst/>
              <a:gdLst>
                <a:gd name="connsiteX0" fmla="*/ -582 w 834663"/>
                <a:gd name="connsiteY0" fmla="*/ -301 h 65958"/>
                <a:gd name="connsiteX1" fmla="*/ 834081 w 834663"/>
                <a:gd name="connsiteY1" fmla="*/ -301 h 65958"/>
                <a:gd name="connsiteX2" fmla="*/ 834081 w 834663"/>
                <a:gd name="connsiteY2" fmla="*/ 65657 h 65958"/>
                <a:gd name="connsiteX3" fmla="*/ -582 w 834663"/>
                <a:gd name="connsiteY3" fmla="*/ 65657 h 65958"/>
              </a:gdLst>
              <a:ahLst/>
              <a:cxnLst>
                <a:cxn ang="0">
                  <a:pos x="connsiteX0" y="connsiteY0"/>
                </a:cxn>
                <a:cxn ang="0">
                  <a:pos x="connsiteX1" y="connsiteY1"/>
                </a:cxn>
                <a:cxn ang="0">
                  <a:pos x="connsiteX2" y="connsiteY2"/>
                </a:cxn>
                <a:cxn ang="0">
                  <a:pos x="connsiteX3" y="connsiteY3"/>
                </a:cxn>
              </a:cxnLst>
              <a:rect l="l" t="t" r="r" b="b"/>
              <a:pathLst>
                <a:path w="834663" h="65958">
                  <a:moveTo>
                    <a:pt x="-582" y="-301"/>
                  </a:moveTo>
                  <a:lnTo>
                    <a:pt x="834081" y="-301"/>
                  </a:lnTo>
                  <a:lnTo>
                    <a:pt x="834081" y="65657"/>
                  </a:lnTo>
                  <a:lnTo>
                    <a:pt x="-582" y="65657"/>
                  </a:lnTo>
                  <a:close/>
                </a:path>
              </a:pathLst>
            </a:custGeom>
            <a:solidFill>
              <a:srgbClr val="FCB714"/>
            </a:solidFill>
            <a:ln w="9465" cap="flat">
              <a:noFill/>
              <a:prstDash val="solid"/>
              <a:miter/>
            </a:ln>
          </p:spPr>
          <p:txBody>
            <a:bodyPr rtlCol="0" anchor="ctr"/>
            <a:lstStyle/>
            <a:p>
              <a:endParaRPr lang="en-US">
                <a:solidFill>
                  <a:srgbClr val="000000"/>
                </a:solidFill>
                <a:latin typeface="Poppins"/>
              </a:endParaRPr>
            </a:p>
          </p:txBody>
        </p:sp>
        <p:sp>
          <p:nvSpPr>
            <p:cNvPr id="101" name="Freeform 139">
              <a:extLst>
                <a:ext uri="{FF2B5EF4-FFF2-40B4-BE49-F238E27FC236}">
                  <a16:creationId xmlns:a16="http://schemas.microsoft.com/office/drawing/2014/main" id="{39D6D6EE-F935-45EC-936C-95C9528CB858}"/>
                </a:ext>
              </a:extLst>
            </p:cNvPr>
            <p:cNvSpPr/>
            <p:nvPr/>
          </p:nvSpPr>
          <p:spPr>
            <a:xfrm>
              <a:off x="2908868" y="3938369"/>
              <a:ext cx="834663" cy="65958"/>
            </a:xfrm>
            <a:custGeom>
              <a:avLst/>
              <a:gdLst>
                <a:gd name="connsiteX0" fmla="*/ -582 w 834663"/>
                <a:gd name="connsiteY0" fmla="*/ -301 h 65958"/>
                <a:gd name="connsiteX1" fmla="*/ 834081 w 834663"/>
                <a:gd name="connsiteY1" fmla="*/ -301 h 65958"/>
                <a:gd name="connsiteX2" fmla="*/ 834081 w 834663"/>
                <a:gd name="connsiteY2" fmla="*/ 65657 h 65958"/>
                <a:gd name="connsiteX3" fmla="*/ -582 w 834663"/>
                <a:gd name="connsiteY3" fmla="*/ 65657 h 65958"/>
              </a:gdLst>
              <a:ahLst/>
              <a:cxnLst>
                <a:cxn ang="0">
                  <a:pos x="connsiteX0" y="connsiteY0"/>
                </a:cxn>
                <a:cxn ang="0">
                  <a:pos x="connsiteX1" y="connsiteY1"/>
                </a:cxn>
                <a:cxn ang="0">
                  <a:pos x="connsiteX2" y="connsiteY2"/>
                </a:cxn>
                <a:cxn ang="0">
                  <a:pos x="connsiteX3" y="connsiteY3"/>
                </a:cxn>
              </a:cxnLst>
              <a:rect l="l" t="t" r="r" b="b"/>
              <a:pathLst>
                <a:path w="834663" h="65958">
                  <a:moveTo>
                    <a:pt x="-582" y="-301"/>
                  </a:moveTo>
                  <a:lnTo>
                    <a:pt x="834081" y="-301"/>
                  </a:lnTo>
                  <a:lnTo>
                    <a:pt x="834081"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grpSp>
      <p:grpSp>
        <p:nvGrpSpPr>
          <p:cNvPr id="102" name="!!Group 71">
            <a:extLst>
              <a:ext uri="{FF2B5EF4-FFF2-40B4-BE49-F238E27FC236}">
                <a16:creationId xmlns:a16="http://schemas.microsoft.com/office/drawing/2014/main" id="{F3002B77-C0C5-4FD3-AEE6-CCE142603547}"/>
              </a:ext>
            </a:extLst>
          </p:cNvPr>
          <p:cNvGrpSpPr>
            <a:grpSpLocks noChangeAspect="1"/>
          </p:cNvGrpSpPr>
          <p:nvPr/>
        </p:nvGrpSpPr>
        <p:grpSpPr>
          <a:xfrm>
            <a:off x="5658340" y="4287007"/>
            <a:ext cx="378596" cy="65520"/>
            <a:chOff x="3639199" y="4334118"/>
            <a:chExt cx="381127" cy="65958"/>
          </a:xfrm>
        </p:grpSpPr>
        <p:sp>
          <p:nvSpPr>
            <p:cNvPr id="103" name="Freeform 141">
              <a:extLst>
                <a:ext uri="{FF2B5EF4-FFF2-40B4-BE49-F238E27FC236}">
                  <a16:creationId xmlns:a16="http://schemas.microsoft.com/office/drawing/2014/main" id="{D09CDCBF-C334-42AC-BFE2-AEB4C27B0462}"/>
                </a:ext>
              </a:extLst>
            </p:cNvPr>
            <p:cNvSpPr/>
            <p:nvPr/>
          </p:nvSpPr>
          <p:spPr>
            <a:xfrm>
              <a:off x="3750902" y="4334118"/>
              <a:ext cx="269424" cy="65958"/>
            </a:xfrm>
            <a:custGeom>
              <a:avLst/>
              <a:gdLst>
                <a:gd name="connsiteX0" fmla="*/ 103751 w 104332"/>
                <a:gd name="connsiteY0" fmla="*/ 65657 h 65958"/>
                <a:gd name="connsiteX1" fmla="*/ -582 w 104332"/>
                <a:gd name="connsiteY1" fmla="*/ 65657 h 65958"/>
                <a:gd name="connsiteX2" fmla="*/ -582 w 104332"/>
                <a:gd name="connsiteY2" fmla="*/ -301 h 65958"/>
                <a:gd name="connsiteX3" fmla="*/ 103751 w 104332"/>
                <a:gd name="connsiteY3" fmla="*/ -301 h 65958"/>
              </a:gdLst>
              <a:ahLst/>
              <a:cxnLst>
                <a:cxn ang="0">
                  <a:pos x="connsiteX0" y="connsiteY0"/>
                </a:cxn>
                <a:cxn ang="0">
                  <a:pos x="connsiteX1" y="connsiteY1"/>
                </a:cxn>
                <a:cxn ang="0">
                  <a:pos x="connsiteX2" y="connsiteY2"/>
                </a:cxn>
                <a:cxn ang="0">
                  <a:pos x="connsiteX3" y="connsiteY3"/>
                </a:cxn>
              </a:cxnLst>
              <a:rect l="l" t="t" r="r" b="b"/>
              <a:pathLst>
                <a:path w="104332" h="65958">
                  <a:moveTo>
                    <a:pt x="103751" y="65657"/>
                  </a:moveTo>
                  <a:lnTo>
                    <a:pt x="-582" y="65657"/>
                  </a:lnTo>
                  <a:lnTo>
                    <a:pt x="-582" y="-301"/>
                  </a:lnTo>
                  <a:lnTo>
                    <a:pt x="103751" y="-301"/>
                  </a:lnTo>
                  <a:close/>
                </a:path>
              </a:pathLst>
            </a:custGeom>
            <a:solidFill>
              <a:srgbClr val="018374"/>
            </a:solidFill>
            <a:ln w="9465" cap="flat">
              <a:noFill/>
              <a:prstDash val="solid"/>
              <a:miter/>
            </a:ln>
          </p:spPr>
          <p:txBody>
            <a:bodyPr rtlCol="0" anchor="ctr"/>
            <a:lstStyle/>
            <a:p>
              <a:endParaRPr lang="en-US" dirty="0">
                <a:solidFill>
                  <a:srgbClr val="000000"/>
                </a:solidFill>
                <a:latin typeface="Poppins"/>
              </a:endParaRPr>
            </a:p>
          </p:txBody>
        </p:sp>
        <p:sp>
          <p:nvSpPr>
            <p:cNvPr id="104" name="Freeform 142">
              <a:extLst>
                <a:ext uri="{FF2B5EF4-FFF2-40B4-BE49-F238E27FC236}">
                  <a16:creationId xmlns:a16="http://schemas.microsoft.com/office/drawing/2014/main" id="{620542A1-7BC0-4D51-BA87-046757FB17E9}"/>
                </a:ext>
              </a:extLst>
            </p:cNvPr>
            <p:cNvSpPr/>
            <p:nvPr/>
          </p:nvSpPr>
          <p:spPr>
            <a:xfrm>
              <a:off x="3639199" y="4334118"/>
              <a:ext cx="104332" cy="65958"/>
            </a:xfrm>
            <a:custGeom>
              <a:avLst/>
              <a:gdLst>
                <a:gd name="connsiteX0" fmla="*/ 103751 w 104332"/>
                <a:gd name="connsiteY0" fmla="*/ 65657 h 65958"/>
                <a:gd name="connsiteX1" fmla="*/ -582 w 104332"/>
                <a:gd name="connsiteY1" fmla="*/ 65657 h 65958"/>
                <a:gd name="connsiteX2" fmla="*/ -582 w 104332"/>
                <a:gd name="connsiteY2" fmla="*/ -301 h 65958"/>
                <a:gd name="connsiteX3" fmla="*/ 103751 w 104332"/>
                <a:gd name="connsiteY3" fmla="*/ -301 h 65958"/>
              </a:gdLst>
              <a:ahLst/>
              <a:cxnLst>
                <a:cxn ang="0">
                  <a:pos x="connsiteX0" y="connsiteY0"/>
                </a:cxn>
                <a:cxn ang="0">
                  <a:pos x="connsiteX1" y="connsiteY1"/>
                </a:cxn>
                <a:cxn ang="0">
                  <a:pos x="connsiteX2" y="connsiteY2"/>
                </a:cxn>
                <a:cxn ang="0">
                  <a:pos x="connsiteX3" y="connsiteY3"/>
                </a:cxn>
              </a:cxnLst>
              <a:rect l="l" t="t" r="r" b="b"/>
              <a:pathLst>
                <a:path w="104332" h="65958">
                  <a:moveTo>
                    <a:pt x="103751" y="65657"/>
                  </a:moveTo>
                  <a:lnTo>
                    <a:pt x="-582" y="65657"/>
                  </a:lnTo>
                  <a:lnTo>
                    <a:pt x="-582" y="-301"/>
                  </a:lnTo>
                  <a:lnTo>
                    <a:pt x="103751" y="-301"/>
                  </a:lnTo>
                  <a:close/>
                </a:path>
              </a:pathLst>
            </a:custGeom>
            <a:noFill/>
            <a:ln w="9465" cap="flat">
              <a:noFill/>
              <a:prstDash val="solid"/>
              <a:miter/>
            </a:ln>
          </p:spPr>
          <p:txBody>
            <a:bodyPr rtlCol="0" anchor="ctr"/>
            <a:lstStyle/>
            <a:p>
              <a:endParaRPr lang="en-US">
                <a:solidFill>
                  <a:srgbClr val="000000"/>
                </a:solidFill>
                <a:latin typeface="Poppins"/>
              </a:endParaRPr>
            </a:p>
          </p:txBody>
        </p:sp>
      </p:grpSp>
      <p:sp>
        <p:nvSpPr>
          <p:cNvPr id="105" name="TextBox 104">
            <a:extLst>
              <a:ext uri="{FF2B5EF4-FFF2-40B4-BE49-F238E27FC236}">
                <a16:creationId xmlns:a16="http://schemas.microsoft.com/office/drawing/2014/main" id="{4D44A678-E587-426C-AF80-0BEB681BE7D1}"/>
              </a:ext>
            </a:extLst>
          </p:cNvPr>
          <p:cNvSpPr txBox="1">
            <a:spLocks noChangeAspect="1"/>
          </p:cNvSpPr>
          <p:nvPr/>
        </p:nvSpPr>
        <p:spPr>
          <a:xfrm>
            <a:off x="5491417" y="4010377"/>
            <a:ext cx="339601" cy="80022"/>
          </a:xfrm>
          <a:prstGeom prst="rect">
            <a:avLst/>
          </a:prstGeom>
          <a:noFill/>
        </p:spPr>
        <p:txBody>
          <a:bodyPr wrap="square" lIns="0" tIns="0" rIns="0" bIns="0" rtlCol="0">
            <a:spAutoFit/>
          </a:bodyPr>
          <a:lstStyle/>
          <a:p>
            <a:r>
              <a:rPr lang="en-US" sz="520" dirty="0" err="1">
                <a:solidFill>
                  <a:srgbClr val="595959"/>
                </a:solidFill>
                <a:latin typeface="Poppins"/>
                <a:cs typeface="Poppins"/>
                <a:sym typeface="Poppins"/>
                <a:rtl val="0"/>
              </a:rPr>
              <a:t>Activo</a:t>
            </a:r>
            <a:r>
              <a:rPr lang="en-US" sz="520" dirty="0">
                <a:solidFill>
                  <a:srgbClr val="595959"/>
                </a:solidFill>
                <a:latin typeface="Poppins"/>
                <a:cs typeface="Poppins"/>
                <a:sym typeface="Poppins"/>
                <a:rtl val="0"/>
              </a:rPr>
              <a:t> 4</a:t>
            </a:r>
          </a:p>
        </p:txBody>
      </p:sp>
      <p:sp>
        <p:nvSpPr>
          <p:cNvPr id="106" name="Freeform 61">
            <a:extLst>
              <a:ext uri="{FF2B5EF4-FFF2-40B4-BE49-F238E27FC236}">
                <a16:creationId xmlns:a16="http://schemas.microsoft.com/office/drawing/2014/main" id="{414EF98F-6971-4C82-AC7D-0B07DF37CF3A}"/>
              </a:ext>
            </a:extLst>
          </p:cNvPr>
          <p:cNvSpPr/>
          <p:nvPr/>
        </p:nvSpPr>
        <p:spPr>
          <a:xfrm>
            <a:off x="4878634" y="3890006"/>
            <a:ext cx="895067" cy="65520"/>
          </a:xfrm>
          <a:custGeom>
            <a:avLst/>
            <a:gdLst>
              <a:gd name="connsiteX0" fmla="*/ -582 w 901056"/>
              <a:gd name="connsiteY0" fmla="*/ -301 h 65958"/>
              <a:gd name="connsiteX1" fmla="*/ 900475 w 901056"/>
              <a:gd name="connsiteY1" fmla="*/ -301 h 65958"/>
              <a:gd name="connsiteX2" fmla="*/ 900475 w 901056"/>
              <a:gd name="connsiteY2" fmla="*/ 65657 h 65958"/>
              <a:gd name="connsiteX3" fmla="*/ -582 w 901056"/>
              <a:gd name="connsiteY3" fmla="*/ 65657 h 65958"/>
            </a:gdLst>
            <a:ahLst/>
            <a:cxnLst>
              <a:cxn ang="0">
                <a:pos x="connsiteX0" y="connsiteY0"/>
              </a:cxn>
              <a:cxn ang="0">
                <a:pos x="connsiteX1" y="connsiteY1"/>
              </a:cxn>
              <a:cxn ang="0">
                <a:pos x="connsiteX2" y="connsiteY2"/>
              </a:cxn>
              <a:cxn ang="0">
                <a:pos x="connsiteX3" y="connsiteY3"/>
              </a:cxn>
            </a:cxnLst>
            <a:rect l="l" t="t" r="r" b="b"/>
            <a:pathLst>
              <a:path w="901056" h="65958">
                <a:moveTo>
                  <a:pt x="-582" y="-301"/>
                </a:moveTo>
                <a:lnTo>
                  <a:pt x="900475" y="-301"/>
                </a:lnTo>
                <a:lnTo>
                  <a:pt x="90047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sp>
        <p:nvSpPr>
          <p:cNvPr id="107" name="Freeform 64">
            <a:extLst>
              <a:ext uri="{FF2B5EF4-FFF2-40B4-BE49-F238E27FC236}">
                <a16:creationId xmlns:a16="http://schemas.microsoft.com/office/drawing/2014/main" id="{B732935F-5E81-4F97-AF14-1B7F73ECDB21}"/>
              </a:ext>
            </a:extLst>
          </p:cNvPr>
          <p:cNvSpPr/>
          <p:nvPr/>
        </p:nvSpPr>
        <p:spPr>
          <a:xfrm>
            <a:off x="5376348" y="4284943"/>
            <a:ext cx="386293" cy="65520"/>
          </a:xfrm>
          <a:custGeom>
            <a:avLst/>
            <a:gdLst>
              <a:gd name="connsiteX0" fmla="*/ -582 w 388877"/>
              <a:gd name="connsiteY0" fmla="*/ -301 h 65958"/>
              <a:gd name="connsiteX1" fmla="*/ 388295 w 388877"/>
              <a:gd name="connsiteY1" fmla="*/ -301 h 65958"/>
              <a:gd name="connsiteX2" fmla="*/ 388295 w 388877"/>
              <a:gd name="connsiteY2" fmla="*/ 65657 h 65958"/>
              <a:gd name="connsiteX3" fmla="*/ -582 w 38887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388877" h="65958">
                <a:moveTo>
                  <a:pt x="-582" y="-301"/>
                </a:moveTo>
                <a:lnTo>
                  <a:pt x="388295" y="-301"/>
                </a:lnTo>
                <a:lnTo>
                  <a:pt x="38829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sp>
        <p:nvSpPr>
          <p:cNvPr id="108" name="Freeform 67">
            <a:extLst>
              <a:ext uri="{FF2B5EF4-FFF2-40B4-BE49-F238E27FC236}">
                <a16:creationId xmlns:a16="http://schemas.microsoft.com/office/drawing/2014/main" id="{AE360534-FA07-4FA3-8FFE-F7C35A175DE9}"/>
              </a:ext>
            </a:extLst>
          </p:cNvPr>
          <p:cNvSpPr/>
          <p:nvPr/>
        </p:nvSpPr>
        <p:spPr>
          <a:xfrm>
            <a:off x="5121010" y="4151894"/>
            <a:ext cx="640680" cy="65520"/>
          </a:xfrm>
          <a:custGeom>
            <a:avLst/>
            <a:gdLst>
              <a:gd name="connsiteX0" fmla="*/ -582 w 644967"/>
              <a:gd name="connsiteY0" fmla="*/ -301 h 65958"/>
              <a:gd name="connsiteX1" fmla="*/ 644385 w 644967"/>
              <a:gd name="connsiteY1" fmla="*/ -301 h 65958"/>
              <a:gd name="connsiteX2" fmla="*/ 644385 w 644967"/>
              <a:gd name="connsiteY2" fmla="*/ 65657 h 65958"/>
              <a:gd name="connsiteX3" fmla="*/ -582 w 64496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644967" h="65958">
                <a:moveTo>
                  <a:pt x="-582" y="-301"/>
                </a:moveTo>
                <a:lnTo>
                  <a:pt x="644385" y="-301"/>
                </a:lnTo>
                <a:lnTo>
                  <a:pt x="64438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sp>
        <p:nvSpPr>
          <p:cNvPr id="109" name="Freeform 70">
            <a:extLst>
              <a:ext uri="{FF2B5EF4-FFF2-40B4-BE49-F238E27FC236}">
                <a16:creationId xmlns:a16="http://schemas.microsoft.com/office/drawing/2014/main" id="{408C609B-00F2-4EF7-A1F8-21FA1127274B}"/>
              </a:ext>
            </a:extLst>
          </p:cNvPr>
          <p:cNvSpPr/>
          <p:nvPr/>
        </p:nvSpPr>
        <p:spPr>
          <a:xfrm>
            <a:off x="4932483" y="4020639"/>
            <a:ext cx="829115" cy="65520"/>
          </a:xfrm>
          <a:custGeom>
            <a:avLst/>
            <a:gdLst>
              <a:gd name="connsiteX0" fmla="*/ -582 w 834663"/>
              <a:gd name="connsiteY0" fmla="*/ -301 h 65958"/>
              <a:gd name="connsiteX1" fmla="*/ 834081 w 834663"/>
              <a:gd name="connsiteY1" fmla="*/ -301 h 65958"/>
              <a:gd name="connsiteX2" fmla="*/ 834081 w 834663"/>
              <a:gd name="connsiteY2" fmla="*/ 65657 h 65958"/>
              <a:gd name="connsiteX3" fmla="*/ -582 w 834663"/>
              <a:gd name="connsiteY3" fmla="*/ 65657 h 65958"/>
            </a:gdLst>
            <a:ahLst/>
            <a:cxnLst>
              <a:cxn ang="0">
                <a:pos x="connsiteX0" y="connsiteY0"/>
              </a:cxn>
              <a:cxn ang="0">
                <a:pos x="connsiteX1" y="connsiteY1"/>
              </a:cxn>
              <a:cxn ang="0">
                <a:pos x="connsiteX2" y="connsiteY2"/>
              </a:cxn>
              <a:cxn ang="0">
                <a:pos x="connsiteX3" y="connsiteY3"/>
              </a:cxn>
            </a:cxnLst>
            <a:rect l="l" t="t" r="r" b="b"/>
            <a:pathLst>
              <a:path w="834663" h="65958">
                <a:moveTo>
                  <a:pt x="-582" y="-301"/>
                </a:moveTo>
                <a:lnTo>
                  <a:pt x="834081" y="-301"/>
                </a:lnTo>
                <a:lnTo>
                  <a:pt x="834081"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sp>
        <p:nvSpPr>
          <p:cNvPr id="110" name="Freeform 73">
            <a:extLst>
              <a:ext uri="{FF2B5EF4-FFF2-40B4-BE49-F238E27FC236}">
                <a16:creationId xmlns:a16="http://schemas.microsoft.com/office/drawing/2014/main" id="{40AA271B-0231-4930-8024-700500803096}"/>
              </a:ext>
            </a:extLst>
          </p:cNvPr>
          <p:cNvSpPr/>
          <p:nvPr/>
        </p:nvSpPr>
        <p:spPr>
          <a:xfrm>
            <a:off x="5658339" y="4417996"/>
            <a:ext cx="103639" cy="65520"/>
          </a:xfrm>
          <a:custGeom>
            <a:avLst/>
            <a:gdLst>
              <a:gd name="connsiteX0" fmla="*/ 103751 w 104332"/>
              <a:gd name="connsiteY0" fmla="*/ 65657 h 65958"/>
              <a:gd name="connsiteX1" fmla="*/ -582 w 104332"/>
              <a:gd name="connsiteY1" fmla="*/ 65657 h 65958"/>
              <a:gd name="connsiteX2" fmla="*/ -582 w 104332"/>
              <a:gd name="connsiteY2" fmla="*/ -301 h 65958"/>
              <a:gd name="connsiteX3" fmla="*/ 103751 w 104332"/>
              <a:gd name="connsiteY3" fmla="*/ -301 h 65958"/>
            </a:gdLst>
            <a:ahLst/>
            <a:cxnLst>
              <a:cxn ang="0">
                <a:pos x="connsiteX0" y="connsiteY0"/>
              </a:cxn>
              <a:cxn ang="0">
                <a:pos x="connsiteX1" y="connsiteY1"/>
              </a:cxn>
              <a:cxn ang="0">
                <a:pos x="connsiteX2" y="connsiteY2"/>
              </a:cxn>
              <a:cxn ang="0">
                <a:pos x="connsiteX3" y="connsiteY3"/>
              </a:cxn>
            </a:cxnLst>
            <a:rect l="l" t="t" r="r" b="b"/>
            <a:pathLst>
              <a:path w="104332" h="65958">
                <a:moveTo>
                  <a:pt x="103751" y="65657"/>
                </a:moveTo>
                <a:lnTo>
                  <a:pt x="-582" y="65657"/>
                </a:lnTo>
                <a:lnTo>
                  <a:pt x="-582" y="-301"/>
                </a:lnTo>
                <a:lnTo>
                  <a:pt x="103751" y="-301"/>
                </a:lnTo>
                <a:close/>
              </a:path>
            </a:pathLst>
          </a:custGeom>
          <a:noFill/>
          <a:ln w="9465" cap="flat">
            <a:noFill/>
            <a:prstDash val="solid"/>
            <a:miter/>
          </a:ln>
        </p:spPr>
        <p:txBody>
          <a:bodyPr rtlCol="0" anchor="ctr"/>
          <a:lstStyle/>
          <a:p>
            <a:endParaRPr lang="en-US">
              <a:solidFill>
                <a:srgbClr val="000000"/>
              </a:solidFill>
              <a:latin typeface="Poppins"/>
            </a:endParaRPr>
          </a:p>
        </p:txBody>
      </p:sp>
      <p:cxnSp>
        <p:nvCxnSpPr>
          <p:cNvPr id="111" name="Straight Arrow Connector 110">
            <a:extLst>
              <a:ext uri="{FF2B5EF4-FFF2-40B4-BE49-F238E27FC236}">
                <a16:creationId xmlns:a16="http://schemas.microsoft.com/office/drawing/2014/main" id="{46749A5D-2683-4E6A-B568-1041A11C54A3}"/>
              </a:ext>
            </a:extLst>
          </p:cNvPr>
          <p:cNvCxnSpPr>
            <a:cxnSpLocks/>
          </p:cNvCxnSpPr>
          <p:nvPr/>
        </p:nvCxnSpPr>
        <p:spPr>
          <a:xfrm flipV="1">
            <a:off x="10529900" y="3207600"/>
            <a:ext cx="0" cy="1440000"/>
          </a:xfrm>
          <a:prstGeom prst="straightConnector1">
            <a:avLst/>
          </a:prstGeom>
          <a:ln w="34925">
            <a:solidFill>
              <a:schemeClr val="accent2"/>
            </a:solidFill>
            <a:prstDash val="sysDot"/>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12" name="TextBox 111">
            <a:extLst>
              <a:ext uri="{FF2B5EF4-FFF2-40B4-BE49-F238E27FC236}">
                <a16:creationId xmlns:a16="http://schemas.microsoft.com/office/drawing/2014/main" id="{C3E632F3-F755-4166-9E40-243DE6C9EAEA}"/>
              </a:ext>
            </a:extLst>
          </p:cNvPr>
          <p:cNvSpPr txBox="1"/>
          <p:nvPr/>
        </p:nvSpPr>
        <p:spPr>
          <a:xfrm rot="5400000">
            <a:off x="9987451" y="3851546"/>
            <a:ext cx="1521049" cy="153888"/>
          </a:xfrm>
          <a:prstGeom prst="rect">
            <a:avLst/>
          </a:prstGeom>
          <a:noFill/>
        </p:spPr>
        <p:txBody>
          <a:bodyPr wrap="square" lIns="0" tIns="0" rIns="0" bIns="0" rtlCol="0">
            <a:spAutoFit/>
          </a:bodyPr>
          <a:lstStyle/>
          <a:p>
            <a:pPr algn="ctr">
              <a:spcAft>
                <a:spcPts val="300"/>
              </a:spcAft>
            </a:pPr>
            <a:r>
              <a:rPr lang="en-AU" sz="1000" dirty="0" err="1">
                <a:solidFill>
                  <a:srgbClr val="000000"/>
                </a:solidFill>
                <a:ea typeface="Lato Light" charset="0"/>
                <a:cs typeface="Lato Light" charset="0"/>
              </a:rPr>
              <a:t>Trabajo</a:t>
            </a:r>
            <a:r>
              <a:rPr lang="en-AU" sz="1000" dirty="0">
                <a:solidFill>
                  <a:srgbClr val="000000"/>
                </a:solidFill>
                <a:ea typeface="Lato Light" charset="0"/>
                <a:cs typeface="Lato Light" charset="0"/>
              </a:rPr>
              <a:t> de </a:t>
            </a:r>
            <a:r>
              <a:rPr lang="en-AU" sz="1000" dirty="0" err="1">
                <a:solidFill>
                  <a:srgbClr val="000000"/>
                </a:solidFill>
                <a:ea typeface="Lato Light" charset="0"/>
                <a:cs typeface="Lato Light" charset="0"/>
              </a:rPr>
              <a:t>alta</a:t>
            </a:r>
            <a:r>
              <a:rPr lang="en-AU" sz="1000" dirty="0">
                <a:solidFill>
                  <a:srgbClr val="000000"/>
                </a:solidFill>
                <a:ea typeface="Lato Light" charset="0"/>
                <a:cs typeface="Lato Light" charset="0"/>
              </a:rPr>
              <a:t> </a:t>
            </a:r>
            <a:r>
              <a:rPr lang="en-AU" sz="1000" dirty="0" err="1">
                <a:solidFill>
                  <a:srgbClr val="000000"/>
                </a:solidFill>
                <a:ea typeface="Lato Light" charset="0"/>
                <a:cs typeface="Lato Light" charset="0"/>
              </a:rPr>
              <a:t>calidad</a:t>
            </a:r>
            <a:endParaRPr lang="en-AU" sz="1000" dirty="0">
              <a:solidFill>
                <a:srgbClr val="000000"/>
              </a:solidFill>
              <a:latin typeface="Poppins"/>
              <a:ea typeface="Lato Light" charset="0"/>
              <a:cs typeface="Lato Light" charset="0"/>
            </a:endParaRPr>
          </a:p>
        </p:txBody>
      </p:sp>
      <p:cxnSp>
        <p:nvCxnSpPr>
          <p:cNvPr id="113" name="Straight Arrow Connector 112">
            <a:extLst>
              <a:ext uri="{FF2B5EF4-FFF2-40B4-BE49-F238E27FC236}">
                <a16:creationId xmlns:a16="http://schemas.microsoft.com/office/drawing/2014/main" id="{F1E5B642-BCB0-47FB-BF5C-11AB507EBD71}"/>
              </a:ext>
            </a:extLst>
          </p:cNvPr>
          <p:cNvCxnSpPr>
            <a:cxnSpLocks/>
          </p:cNvCxnSpPr>
          <p:nvPr/>
        </p:nvCxnSpPr>
        <p:spPr>
          <a:xfrm flipV="1">
            <a:off x="1533898" y="3207600"/>
            <a:ext cx="0" cy="1440000"/>
          </a:xfrm>
          <a:prstGeom prst="straightConnector1">
            <a:avLst/>
          </a:prstGeom>
          <a:ln w="34925">
            <a:solidFill>
              <a:schemeClr val="accent2"/>
            </a:solidFill>
            <a:prstDash val="sysDot"/>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14" name="TextBox 113">
            <a:extLst>
              <a:ext uri="{FF2B5EF4-FFF2-40B4-BE49-F238E27FC236}">
                <a16:creationId xmlns:a16="http://schemas.microsoft.com/office/drawing/2014/main" id="{2FFD03D1-1E17-452B-8BDA-DD8491ACC19B}"/>
              </a:ext>
            </a:extLst>
          </p:cNvPr>
          <p:cNvSpPr txBox="1"/>
          <p:nvPr/>
        </p:nvSpPr>
        <p:spPr>
          <a:xfrm rot="5400000">
            <a:off x="1076144" y="3938401"/>
            <a:ext cx="1440000" cy="153888"/>
          </a:xfrm>
          <a:prstGeom prst="rect">
            <a:avLst/>
          </a:prstGeom>
          <a:noFill/>
        </p:spPr>
        <p:txBody>
          <a:bodyPr wrap="square" lIns="0" tIns="0" rIns="0" bIns="0" rtlCol="0" anchor="b" anchorCtr="0">
            <a:spAutoFit/>
          </a:bodyPr>
          <a:lstStyle/>
          <a:p>
            <a:pPr algn="ctr">
              <a:spcAft>
                <a:spcPts val="300"/>
              </a:spcAft>
            </a:pPr>
            <a:r>
              <a:rPr lang="en-AU" sz="1000" dirty="0" err="1">
                <a:solidFill>
                  <a:srgbClr val="000000"/>
                </a:solidFill>
                <a:ea typeface="Lato Light" charset="0"/>
                <a:cs typeface="Lato Light" charset="0"/>
              </a:rPr>
              <a:t>Mejore</a:t>
            </a:r>
            <a:r>
              <a:rPr lang="en-AU" sz="1000" dirty="0">
                <a:solidFill>
                  <a:srgbClr val="000000"/>
                </a:solidFill>
                <a:ea typeface="Lato Light" charset="0"/>
                <a:cs typeface="Lato Light" charset="0"/>
              </a:rPr>
              <a:t> </a:t>
            </a:r>
            <a:r>
              <a:rPr lang="en-AU" sz="1000" dirty="0" err="1">
                <a:solidFill>
                  <a:srgbClr val="000000"/>
                </a:solidFill>
                <a:ea typeface="Lato Light" charset="0"/>
                <a:cs typeface="Lato Light" charset="0"/>
              </a:rPr>
              <a:t>el</a:t>
            </a:r>
            <a:r>
              <a:rPr lang="en-AU" sz="1000" dirty="0">
                <a:solidFill>
                  <a:srgbClr val="000000"/>
                </a:solidFill>
                <a:ea typeface="Lato Light" charset="0"/>
                <a:cs typeface="Lato Light" charset="0"/>
              </a:rPr>
              <a:t> </a:t>
            </a:r>
            <a:r>
              <a:rPr lang="en-AU" sz="1000" dirty="0" err="1">
                <a:solidFill>
                  <a:srgbClr val="000000"/>
                </a:solidFill>
                <a:ea typeface="Lato Light" charset="0"/>
                <a:cs typeface="Lato Light" charset="0"/>
              </a:rPr>
              <a:t>monitoreo</a:t>
            </a:r>
            <a:endParaRPr lang="en-AU" sz="1000" dirty="0">
              <a:solidFill>
                <a:srgbClr val="000000"/>
              </a:solidFill>
              <a:latin typeface="Poppins"/>
              <a:ea typeface="Lato Light" charset="0"/>
              <a:cs typeface="Lato Light" charset="0"/>
            </a:endParaRPr>
          </a:p>
        </p:txBody>
      </p:sp>
    </p:spTree>
    <p:extLst>
      <p:ext uri="{BB962C8B-B14F-4D97-AF65-F5344CB8AC3E}">
        <p14:creationId xmlns:p14="http://schemas.microsoft.com/office/powerpoint/2010/main" val="21658699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up)">
                                      <p:cBhvr>
                                        <p:cTn id="7" dur="1500"/>
                                        <p:tgtEl>
                                          <p:spTgt spid="113"/>
                                        </p:tgtEl>
                                      </p:cBhvr>
                                    </p:animEffect>
                                  </p:childTnLst>
                                </p:cTn>
                              </p:par>
                              <p:par>
                                <p:cTn id="8" presetID="22" presetClass="entr" presetSubtype="1" fill="hold"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wipe(up)">
                                      <p:cBhvr>
                                        <p:cTn id="10" dur="1500"/>
                                        <p:tgtEl>
                                          <p:spTgt spid="11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12"/>
                                        </p:tgtEl>
                                        <p:attrNameLst>
                                          <p:attrName>style.visibility</p:attrName>
                                        </p:attrNameLst>
                                      </p:cBhvr>
                                      <p:to>
                                        <p:strVal val="visible"/>
                                      </p:to>
                                    </p:set>
                                    <p:animEffect transition="in" filter="fade">
                                      <p:cBhvr>
                                        <p:cTn id="13" dur="500"/>
                                        <p:tgtEl>
                                          <p:spTgt spid="112"/>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14"/>
                                        </p:tgtEl>
                                        <p:attrNameLst>
                                          <p:attrName>style.visibility</p:attrName>
                                        </p:attrNameLst>
                                      </p:cBhvr>
                                      <p:to>
                                        <p:strVal val="visible"/>
                                      </p:to>
                                    </p:set>
                                    <p:animEffect transition="in" filter="fade">
                                      <p:cBhvr>
                                        <p:cTn id="16"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739004B-D4EC-C444-AA31-3967F2289D1C}"/>
              </a:ext>
            </a:extLst>
          </p:cNvPr>
          <p:cNvSpPr/>
          <p:nvPr/>
        </p:nvSpPr>
        <p:spPr>
          <a:xfrm>
            <a:off x="541588" y="630000"/>
            <a:ext cx="7304400" cy="2736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sp>
        <p:nvSpPr>
          <p:cNvPr id="4" name="Rectangle 3">
            <a:extLst>
              <a:ext uri="{FF2B5EF4-FFF2-40B4-BE49-F238E27FC236}">
                <a16:creationId xmlns:a16="http://schemas.microsoft.com/office/drawing/2014/main" id="{2668E156-E694-4608-A752-09FA213201CF}"/>
              </a:ext>
            </a:extLst>
          </p:cNvPr>
          <p:cNvSpPr/>
          <p:nvPr/>
        </p:nvSpPr>
        <p:spPr>
          <a:xfrm>
            <a:off x="541588" y="630000"/>
            <a:ext cx="7304400" cy="48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US" sz="1800" dirty="0">
                <a:solidFill>
                  <a:srgbClr val="FFFFFF"/>
                </a:solidFill>
                <a:latin typeface="Poppins SemiBold"/>
              </a:rPr>
              <a:t>APM </a:t>
            </a:r>
            <a:r>
              <a:rPr lang="en-US" sz="1800" dirty="0" err="1">
                <a:solidFill>
                  <a:srgbClr val="FFFFFF"/>
                </a:solidFill>
                <a:latin typeface="Poppins SemiBold"/>
              </a:rPr>
              <a:t>Integrado</a:t>
            </a:r>
            <a:endParaRPr lang="en-US" sz="1800" dirty="0">
              <a:solidFill>
                <a:srgbClr val="FFFFFF"/>
              </a:solidFill>
              <a:latin typeface="Poppins SemiBold"/>
            </a:endParaRPr>
          </a:p>
        </p:txBody>
      </p:sp>
      <p:sp>
        <p:nvSpPr>
          <p:cNvPr id="2" name="Rectangle 1">
            <a:extLst>
              <a:ext uri="{FF2B5EF4-FFF2-40B4-BE49-F238E27FC236}">
                <a16:creationId xmlns:a16="http://schemas.microsoft.com/office/drawing/2014/main" id="{13BE06D7-D53E-1043-959E-454289163F73}"/>
              </a:ext>
            </a:extLst>
          </p:cNvPr>
          <p:cNvSpPr/>
          <p:nvPr/>
        </p:nvSpPr>
        <p:spPr>
          <a:xfrm>
            <a:off x="948265" y="4669179"/>
            <a:ext cx="10338097" cy="1138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grpSp>
        <p:nvGrpSpPr>
          <p:cNvPr id="15" name="Graphic 10">
            <a:extLst>
              <a:ext uri="{FF2B5EF4-FFF2-40B4-BE49-F238E27FC236}">
                <a16:creationId xmlns:a16="http://schemas.microsoft.com/office/drawing/2014/main" id="{78E7466B-EDB6-D244-92B7-37D15E0F20EA}"/>
              </a:ext>
            </a:extLst>
          </p:cNvPr>
          <p:cNvGrpSpPr>
            <a:grpSpLocks noChangeAspect="1"/>
          </p:cNvGrpSpPr>
          <p:nvPr/>
        </p:nvGrpSpPr>
        <p:grpSpPr>
          <a:xfrm>
            <a:off x="3749574" y="2041570"/>
            <a:ext cx="890054" cy="364660"/>
            <a:chOff x="3092477" y="1292875"/>
            <a:chExt cx="1435099" cy="587969"/>
          </a:xfrm>
          <a:solidFill>
            <a:srgbClr val="000000"/>
          </a:solidFill>
        </p:grpSpPr>
        <p:sp>
          <p:nvSpPr>
            <p:cNvPr id="18" name="Freeform 17">
              <a:extLst>
                <a:ext uri="{FF2B5EF4-FFF2-40B4-BE49-F238E27FC236}">
                  <a16:creationId xmlns:a16="http://schemas.microsoft.com/office/drawing/2014/main" id="{B784220E-01C2-3C49-82D6-89264C24293B}"/>
                </a:ext>
              </a:extLst>
            </p:cNvPr>
            <p:cNvSpPr/>
            <p:nvPr/>
          </p:nvSpPr>
          <p:spPr>
            <a:xfrm>
              <a:off x="3092477" y="1292875"/>
              <a:ext cx="936169" cy="584200"/>
            </a:xfrm>
            <a:custGeom>
              <a:avLst/>
              <a:gdLst>
                <a:gd name="connsiteX0" fmla="*/ 876266 w 936169"/>
                <a:gd name="connsiteY0" fmla="*/ 114955 h 584200"/>
                <a:gd name="connsiteX1" fmla="*/ 778375 w 936169"/>
                <a:gd name="connsiteY1" fmla="*/ 114955 h 584200"/>
                <a:gd name="connsiteX2" fmla="*/ 867713 w 936169"/>
                <a:gd name="connsiteY2" fmla="*/ 293042 h 584200"/>
                <a:gd name="connsiteX3" fmla="*/ 641518 w 936169"/>
                <a:gd name="connsiteY3" fmla="*/ 517300 h 584200"/>
                <a:gd name="connsiteX4" fmla="*/ 294623 w 936169"/>
                <a:gd name="connsiteY4" fmla="*/ 517300 h 584200"/>
                <a:gd name="connsiteX5" fmla="*/ 68429 w 936169"/>
                <a:gd name="connsiteY5" fmla="*/ 293042 h 584200"/>
                <a:gd name="connsiteX6" fmla="*/ 294623 w 936169"/>
                <a:gd name="connsiteY6" fmla="*/ 69727 h 584200"/>
                <a:gd name="connsiteX7" fmla="*/ 525570 w 936169"/>
                <a:gd name="connsiteY7" fmla="*/ 69727 h 584200"/>
                <a:gd name="connsiteX8" fmla="*/ 611106 w 936169"/>
                <a:gd name="connsiteY8" fmla="*/ 0 h 584200"/>
                <a:gd name="connsiteX9" fmla="*/ 294623 w 936169"/>
                <a:gd name="connsiteY9" fmla="*/ 0 h 584200"/>
                <a:gd name="connsiteX10" fmla="*/ 0 w 936169"/>
                <a:gd name="connsiteY10" fmla="*/ 292100 h 584200"/>
                <a:gd name="connsiteX11" fmla="*/ 294623 w 936169"/>
                <a:gd name="connsiteY11" fmla="*/ 584200 h 584200"/>
                <a:gd name="connsiteX12" fmla="*/ 641518 w 936169"/>
                <a:gd name="connsiteY12" fmla="*/ 584200 h 584200"/>
                <a:gd name="connsiteX13" fmla="*/ 936141 w 936169"/>
                <a:gd name="connsiteY13" fmla="*/ 292100 h 584200"/>
                <a:gd name="connsiteX14" fmla="*/ 876266 w 936169"/>
                <a:gd name="connsiteY14" fmla="*/ 114955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69" h="584200">
                  <a:moveTo>
                    <a:pt x="876266" y="114955"/>
                  </a:moveTo>
                  <a:lnTo>
                    <a:pt x="778375" y="114955"/>
                  </a:lnTo>
                  <a:cubicBezTo>
                    <a:pt x="832548" y="155473"/>
                    <a:pt x="866762" y="220488"/>
                    <a:pt x="867713" y="293042"/>
                  </a:cubicBezTo>
                  <a:cubicBezTo>
                    <a:pt x="867713" y="417420"/>
                    <a:pt x="766971" y="517300"/>
                    <a:pt x="641518" y="517300"/>
                  </a:cubicBezTo>
                  <a:lnTo>
                    <a:pt x="294623" y="517300"/>
                  </a:lnTo>
                  <a:cubicBezTo>
                    <a:pt x="169171" y="517300"/>
                    <a:pt x="68429" y="417420"/>
                    <a:pt x="68429" y="293042"/>
                  </a:cubicBezTo>
                  <a:cubicBezTo>
                    <a:pt x="69379" y="169606"/>
                    <a:pt x="170121" y="69727"/>
                    <a:pt x="294623" y="69727"/>
                  </a:cubicBezTo>
                  <a:lnTo>
                    <a:pt x="525570" y="69727"/>
                  </a:lnTo>
                  <a:cubicBezTo>
                    <a:pt x="550280" y="42402"/>
                    <a:pt x="578792" y="18845"/>
                    <a:pt x="611106" y="0"/>
                  </a:cubicBezTo>
                  <a:lnTo>
                    <a:pt x="294623" y="0"/>
                  </a:lnTo>
                  <a:cubicBezTo>
                    <a:pt x="132105" y="0"/>
                    <a:pt x="0" y="130974"/>
                    <a:pt x="0" y="292100"/>
                  </a:cubicBezTo>
                  <a:cubicBezTo>
                    <a:pt x="0" y="453226"/>
                    <a:pt x="132105" y="584200"/>
                    <a:pt x="294623" y="584200"/>
                  </a:cubicBezTo>
                  <a:lnTo>
                    <a:pt x="641518" y="584200"/>
                  </a:lnTo>
                  <a:cubicBezTo>
                    <a:pt x="804036" y="584200"/>
                    <a:pt x="936141" y="453226"/>
                    <a:pt x="936141" y="292100"/>
                  </a:cubicBezTo>
                  <a:cubicBezTo>
                    <a:pt x="937092" y="226142"/>
                    <a:pt x="914282" y="164895"/>
                    <a:pt x="876266" y="114955"/>
                  </a:cubicBezTo>
                  <a:close/>
                </a:path>
              </a:pathLst>
            </a:custGeom>
            <a:solidFill>
              <a:schemeClr val="accent2"/>
            </a:solidFill>
            <a:ln w="9462" cap="flat">
              <a:noFill/>
              <a:prstDash val="solid"/>
              <a:miter/>
            </a:ln>
          </p:spPr>
          <p:txBody>
            <a:bodyPr rtlCol="0" anchor="ctr"/>
            <a:lstStyle/>
            <a:p>
              <a:endParaRPr lang="en-US">
                <a:solidFill>
                  <a:srgbClr val="000000"/>
                </a:solidFill>
                <a:latin typeface="Poppins"/>
              </a:endParaRPr>
            </a:p>
          </p:txBody>
        </p:sp>
        <p:sp>
          <p:nvSpPr>
            <p:cNvPr id="19" name="Freeform 18">
              <a:extLst>
                <a:ext uri="{FF2B5EF4-FFF2-40B4-BE49-F238E27FC236}">
                  <a16:creationId xmlns:a16="http://schemas.microsoft.com/office/drawing/2014/main" id="{622771B4-12D2-7948-A305-A3C008DD3548}"/>
                </a:ext>
              </a:extLst>
            </p:cNvPr>
            <p:cNvSpPr/>
            <p:nvPr/>
          </p:nvSpPr>
          <p:spPr>
            <a:xfrm>
              <a:off x="3591435" y="1293817"/>
              <a:ext cx="936141" cy="587026"/>
            </a:xfrm>
            <a:custGeom>
              <a:avLst/>
              <a:gdLst>
                <a:gd name="connsiteX0" fmla="*/ 936141 w 936141"/>
                <a:gd name="connsiteY0" fmla="*/ 292100 h 587026"/>
                <a:gd name="connsiteX1" fmla="*/ 641518 w 936141"/>
                <a:gd name="connsiteY1" fmla="*/ 0 h 587026"/>
                <a:gd name="connsiteX2" fmla="*/ 294623 w 936141"/>
                <a:gd name="connsiteY2" fmla="*/ 0 h 587026"/>
                <a:gd name="connsiteX3" fmla="*/ 0 w 936141"/>
                <a:gd name="connsiteY3" fmla="*/ 292100 h 587026"/>
                <a:gd name="connsiteX4" fmla="*/ 60825 w 936141"/>
                <a:gd name="connsiteY4" fmla="*/ 470187 h 587026"/>
                <a:gd name="connsiteX5" fmla="*/ 158716 w 936141"/>
                <a:gd name="connsiteY5" fmla="*/ 470187 h 587026"/>
                <a:gd name="connsiteX6" fmla="*/ 69379 w 936141"/>
                <a:gd name="connsiteY6" fmla="*/ 292100 h 587026"/>
                <a:gd name="connsiteX7" fmla="*/ 294623 w 936141"/>
                <a:gd name="connsiteY7" fmla="*/ 68785 h 587026"/>
                <a:gd name="connsiteX8" fmla="*/ 641518 w 936141"/>
                <a:gd name="connsiteY8" fmla="*/ 68785 h 587026"/>
                <a:gd name="connsiteX9" fmla="*/ 867713 w 936141"/>
                <a:gd name="connsiteY9" fmla="*/ 293042 h 587026"/>
                <a:gd name="connsiteX10" fmla="*/ 641518 w 936141"/>
                <a:gd name="connsiteY10" fmla="*/ 517300 h 587026"/>
                <a:gd name="connsiteX11" fmla="*/ 421026 w 936141"/>
                <a:gd name="connsiteY11" fmla="*/ 517300 h 587026"/>
                <a:gd name="connsiteX12" fmla="*/ 336441 w 936141"/>
                <a:gd name="connsiteY12" fmla="*/ 587027 h 587026"/>
                <a:gd name="connsiteX13" fmla="*/ 641518 w 936141"/>
                <a:gd name="connsiteY13" fmla="*/ 587027 h 587026"/>
                <a:gd name="connsiteX14" fmla="*/ 936141 w 936141"/>
                <a:gd name="connsiteY14" fmla="*/ 292100 h 58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41" h="587026">
                  <a:moveTo>
                    <a:pt x="936141" y="292100"/>
                  </a:moveTo>
                  <a:cubicBezTo>
                    <a:pt x="936141" y="130974"/>
                    <a:pt x="804036" y="0"/>
                    <a:pt x="641518" y="0"/>
                  </a:cubicBezTo>
                  <a:lnTo>
                    <a:pt x="294623" y="0"/>
                  </a:lnTo>
                  <a:cubicBezTo>
                    <a:pt x="132105" y="0"/>
                    <a:pt x="0" y="130974"/>
                    <a:pt x="0" y="292100"/>
                  </a:cubicBezTo>
                  <a:cubicBezTo>
                    <a:pt x="0" y="359000"/>
                    <a:pt x="21859" y="420247"/>
                    <a:pt x="60825" y="470187"/>
                  </a:cubicBezTo>
                  <a:lnTo>
                    <a:pt x="158716" y="470187"/>
                  </a:lnTo>
                  <a:cubicBezTo>
                    <a:pt x="104544" y="428727"/>
                    <a:pt x="70329" y="364654"/>
                    <a:pt x="69379" y="292100"/>
                  </a:cubicBezTo>
                  <a:cubicBezTo>
                    <a:pt x="69379" y="168664"/>
                    <a:pt x="170121" y="68785"/>
                    <a:pt x="294623" y="68785"/>
                  </a:cubicBezTo>
                  <a:lnTo>
                    <a:pt x="641518" y="68785"/>
                  </a:lnTo>
                  <a:cubicBezTo>
                    <a:pt x="766971" y="68785"/>
                    <a:pt x="867713" y="168664"/>
                    <a:pt x="867713" y="293042"/>
                  </a:cubicBezTo>
                  <a:cubicBezTo>
                    <a:pt x="867713" y="417420"/>
                    <a:pt x="766971" y="517300"/>
                    <a:pt x="641518" y="517300"/>
                  </a:cubicBezTo>
                  <a:lnTo>
                    <a:pt x="421026" y="517300"/>
                  </a:lnTo>
                  <a:cubicBezTo>
                    <a:pt x="397266" y="543683"/>
                    <a:pt x="368754" y="568182"/>
                    <a:pt x="336441" y="587027"/>
                  </a:cubicBezTo>
                  <a:lnTo>
                    <a:pt x="641518" y="587027"/>
                  </a:lnTo>
                  <a:cubicBezTo>
                    <a:pt x="803086" y="585142"/>
                    <a:pt x="936141" y="453226"/>
                    <a:pt x="936141" y="292100"/>
                  </a:cubicBezTo>
                  <a:close/>
                </a:path>
              </a:pathLst>
            </a:custGeom>
            <a:solidFill>
              <a:schemeClr val="tx2"/>
            </a:solidFill>
            <a:ln w="9462" cap="flat">
              <a:noFill/>
              <a:prstDash val="solid"/>
              <a:miter/>
            </a:ln>
          </p:spPr>
          <p:txBody>
            <a:bodyPr rtlCol="0" anchor="ctr"/>
            <a:lstStyle/>
            <a:p>
              <a:endParaRPr lang="en-US">
                <a:solidFill>
                  <a:srgbClr val="000000"/>
                </a:solidFill>
                <a:latin typeface="Poppins"/>
              </a:endParaRPr>
            </a:p>
          </p:txBody>
        </p:sp>
      </p:grpSp>
      <p:pic>
        <p:nvPicPr>
          <p:cNvPr id="23" name="Graphic 22">
            <a:extLst>
              <a:ext uri="{FF2B5EF4-FFF2-40B4-BE49-F238E27FC236}">
                <a16:creationId xmlns:a16="http://schemas.microsoft.com/office/drawing/2014/main" id="{A0A93336-A380-42CD-ACE6-74FCEB1FF9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8562" y="4858408"/>
            <a:ext cx="1040306" cy="1040306"/>
          </a:xfrm>
          <a:prstGeom prst="rect">
            <a:avLst/>
          </a:prstGeom>
        </p:spPr>
      </p:pic>
      <p:pic>
        <p:nvPicPr>
          <p:cNvPr id="24" name="Graphic 23">
            <a:extLst>
              <a:ext uri="{FF2B5EF4-FFF2-40B4-BE49-F238E27FC236}">
                <a16:creationId xmlns:a16="http://schemas.microsoft.com/office/drawing/2014/main" id="{E0DBAFED-7FC0-4E4D-B782-B10A5B3D3E8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411305" y="4641369"/>
            <a:ext cx="1040306" cy="1040306"/>
          </a:xfrm>
          <a:prstGeom prst="rect">
            <a:avLst/>
          </a:prstGeom>
        </p:spPr>
      </p:pic>
      <p:pic>
        <p:nvPicPr>
          <p:cNvPr id="25" name="Graphic 24">
            <a:extLst>
              <a:ext uri="{FF2B5EF4-FFF2-40B4-BE49-F238E27FC236}">
                <a16:creationId xmlns:a16="http://schemas.microsoft.com/office/drawing/2014/main" id="{25194B78-DC32-496F-ACE2-80C14A598EC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15937" y="4840287"/>
            <a:ext cx="1040306" cy="1040306"/>
          </a:xfrm>
          <a:prstGeom prst="rect">
            <a:avLst/>
          </a:prstGeom>
        </p:spPr>
      </p:pic>
      <p:pic>
        <p:nvPicPr>
          <p:cNvPr id="31" name="Graphic 30">
            <a:extLst>
              <a:ext uri="{FF2B5EF4-FFF2-40B4-BE49-F238E27FC236}">
                <a16:creationId xmlns:a16="http://schemas.microsoft.com/office/drawing/2014/main" id="{FAC011D5-D325-4F58-9126-18850B34C81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66590" y="4783756"/>
            <a:ext cx="1040306" cy="1040306"/>
          </a:xfrm>
          <a:prstGeom prst="rect">
            <a:avLst/>
          </a:prstGeom>
        </p:spPr>
      </p:pic>
      <p:pic>
        <p:nvPicPr>
          <p:cNvPr id="36" name="Graphic 35">
            <a:extLst>
              <a:ext uri="{FF2B5EF4-FFF2-40B4-BE49-F238E27FC236}">
                <a16:creationId xmlns:a16="http://schemas.microsoft.com/office/drawing/2014/main" id="{75E7B231-B3FC-4B61-840C-4CD79BDF46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6447" y="4858408"/>
            <a:ext cx="1040306" cy="1040306"/>
          </a:xfrm>
          <a:prstGeom prst="rect">
            <a:avLst/>
          </a:prstGeom>
        </p:spPr>
      </p:pic>
      <p:pic>
        <p:nvPicPr>
          <p:cNvPr id="37" name="Graphic 36">
            <a:extLst>
              <a:ext uri="{FF2B5EF4-FFF2-40B4-BE49-F238E27FC236}">
                <a16:creationId xmlns:a16="http://schemas.microsoft.com/office/drawing/2014/main" id="{EE34A2EE-FA04-4E24-BD3F-1AB486561DB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250534" y="4641369"/>
            <a:ext cx="1040306" cy="1040306"/>
          </a:xfrm>
          <a:prstGeom prst="rect">
            <a:avLst/>
          </a:prstGeom>
        </p:spPr>
      </p:pic>
      <p:pic>
        <p:nvPicPr>
          <p:cNvPr id="38" name="Graphic 37">
            <a:extLst>
              <a:ext uri="{FF2B5EF4-FFF2-40B4-BE49-F238E27FC236}">
                <a16:creationId xmlns:a16="http://schemas.microsoft.com/office/drawing/2014/main" id="{8B881F98-381B-4EBE-8565-6049B4E920C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542506" y="4840287"/>
            <a:ext cx="1040306" cy="1040306"/>
          </a:xfrm>
          <a:prstGeom prst="rect">
            <a:avLst/>
          </a:prstGeom>
        </p:spPr>
      </p:pic>
      <p:pic>
        <p:nvPicPr>
          <p:cNvPr id="39" name="Graphic 38">
            <a:extLst>
              <a:ext uri="{FF2B5EF4-FFF2-40B4-BE49-F238E27FC236}">
                <a16:creationId xmlns:a16="http://schemas.microsoft.com/office/drawing/2014/main" id="{31FF2FF3-1796-49B0-B32A-C53F01F1C29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834478" y="4783756"/>
            <a:ext cx="1040306" cy="1040306"/>
          </a:xfrm>
          <a:prstGeom prst="rect">
            <a:avLst/>
          </a:prstGeom>
        </p:spPr>
      </p:pic>
      <p:cxnSp>
        <p:nvCxnSpPr>
          <p:cNvPr id="53" name="Straight Arrow Connector 52">
            <a:extLst>
              <a:ext uri="{FF2B5EF4-FFF2-40B4-BE49-F238E27FC236}">
                <a16:creationId xmlns:a16="http://schemas.microsoft.com/office/drawing/2014/main" id="{FFF12D81-C1E8-45A4-95DA-3BA2310A78D5}"/>
              </a:ext>
            </a:extLst>
          </p:cNvPr>
          <p:cNvCxnSpPr>
            <a:cxnSpLocks/>
          </p:cNvCxnSpPr>
          <p:nvPr/>
        </p:nvCxnSpPr>
        <p:spPr>
          <a:xfrm flipV="1">
            <a:off x="10302157" y="3207600"/>
            <a:ext cx="0" cy="1440000"/>
          </a:xfrm>
          <a:prstGeom prst="straightConnector1">
            <a:avLst/>
          </a:prstGeom>
          <a:ln w="34925">
            <a:solidFill>
              <a:schemeClr val="accent2"/>
            </a:solidFill>
            <a:prstDash val="sysDot"/>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26" name="Graphic 10">
            <a:extLst>
              <a:ext uri="{FF2B5EF4-FFF2-40B4-BE49-F238E27FC236}">
                <a16:creationId xmlns:a16="http://schemas.microsoft.com/office/drawing/2014/main" id="{5D59BA51-B690-F642-BEE6-AA4FFAA9609E}"/>
              </a:ext>
            </a:extLst>
          </p:cNvPr>
          <p:cNvGrpSpPr>
            <a:grpSpLocks noChangeAspect="1"/>
          </p:cNvGrpSpPr>
          <p:nvPr/>
        </p:nvGrpSpPr>
        <p:grpSpPr>
          <a:xfrm>
            <a:off x="7728811" y="2041570"/>
            <a:ext cx="890054" cy="364660"/>
            <a:chOff x="3092477" y="1292875"/>
            <a:chExt cx="1435099" cy="587969"/>
          </a:xfrm>
          <a:solidFill>
            <a:srgbClr val="000000"/>
          </a:solidFill>
        </p:grpSpPr>
        <p:sp>
          <p:nvSpPr>
            <p:cNvPr id="27" name="Freeform 26">
              <a:extLst>
                <a:ext uri="{FF2B5EF4-FFF2-40B4-BE49-F238E27FC236}">
                  <a16:creationId xmlns:a16="http://schemas.microsoft.com/office/drawing/2014/main" id="{203C0DF7-7DF1-C040-9962-1D09B07358BC}"/>
                </a:ext>
              </a:extLst>
            </p:cNvPr>
            <p:cNvSpPr/>
            <p:nvPr/>
          </p:nvSpPr>
          <p:spPr>
            <a:xfrm>
              <a:off x="3092477" y="1292875"/>
              <a:ext cx="936169" cy="584200"/>
            </a:xfrm>
            <a:custGeom>
              <a:avLst/>
              <a:gdLst>
                <a:gd name="connsiteX0" fmla="*/ 876266 w 936169"/>
                <a:gd name="connsiteY0" fmla="*/ 114955 h 584200"/>
                <a:gd name="connsiteX1" fmla="*/ 778375 w 936169"/>
                <a:gd name="connsiteY1" fmla="*/ 114955 h 584200"/>
                <a:gd name="connsiteX2" fmla="*/ 867713 w 936169"/>
                <a:gd name="connsiteY2" fmla="*/ 293042 h 584200"/>
                <a:gd name="connsiteX3" fmla="*/ 641518 w 936169"/>
                <a:gd name="connsiteY3" fmla="*/ 517300 h 584200"/>
                <a:gd name="connsiteX4" fmla="*/ 294623 w 936169"/>
                <a:gd name="connsiteY4" fmla="*/ 517300 h 584200"/>
                <a:gd name="connsiteX5" fmla="*/ 68429 w 936169"/>
                <a:gd name="connsiteY5" fmla="*/ 293042 h 584200"/>
                <a:gd name="connsiteX6" fmla="*/ 294623 w 936169"/>
                <a:gd name="connsiteY6" fmla="*/ 69727 h 584200"/>
                <a:gd name="connsiteX7" fmla="*/ 525570 w 936169"/>
                <a:gd name="connsiteY7" fmla="*/ 69727 h 584200"/>
                <a:gd name="connsiteX8" fmla="*/ 611106 w 936169"/>
                <a:gd name="connsiteY8" fmla="*/ 0 h 584200"/>
                <a:gd name="connsiteX9" fmla="*/ 294623 w 936169"/>
                <a:gd name="connsiteY9" fmla="*/ 0 h 584200"/>
                <a:gd name="connsiteX10" fmla="*/ 0 w 936169"/>
                <a:gd name="connsiteY10" fmla="*/ 292100 h 584200"/>
                <a:gd name="connsiteX11" fmla="*/ 294623 w 936169"/>
                <a:gd name="connsiteY11" fmla="*/ 584200 h 584200"/>
                <a:gd name="connsiteX12" fmla="*/ 641518 w 936169"/>
                <a:gd name="connsiteY12" fmla="*/ 584200 h 584200"/>
                <a:gd name="connsiteX13" fmla="*/ 936141 w 936169"/>
                <a:gd name="connsiteY13" fmla="*/ 292100 h 584200"/>
                <a:gd name="connsiteX14" fmla="*/ 876266 w 936169"/>
                <a:gd name="connsiteY14" fmla="*/ 114955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69" h="584200">
                  <a:moveTo>
                    <a:pt x="876266" y="114955"/>
                  </a:moveTo>
                  <a:lnTo>
                    <a:pt x="778375" y="114955"/>
                  </a:lnTo>
                  <a:cubicBezTo>
                    <a:pt x="832548" y="155473"/>
                    <a:pt x="866762" y="220488"/>
                    <a:pt x="867713" y="293042"/>
                  </a:cubicBezTo>
                  <a:cubicBezTo>
                    <a:pt x="867713" y="417420"/>
                    <a:pt x="766971" y="517300"/>
                    <a:pt x="641518" y="517300"/>
                  </a:cubicBezTo>
                  <a:lnTo>
                    <a:pt x="294623" y="517300"/>
                  </a:lnTo>
                  <a:cubicBezTo>
                    <a:pt x="169171" y="517300"/>
                    <a:pt x="68429" y="417420"/>
                    <a:pt x="68429" y="293042"/>
                  </a:cubicBezTo>
                  <a:cubicBezTo>
                    <a:pt x="69379" y="169606"/>
                    <a:pt x="170121" y="69727"/>
                    <a:pt x="294623" y="69727"/>
                  </a:cubicBezTo>
                  <a:lnTo>
                    <a:pt x="525570" y="69727"/>
                  </a:lnTo>
                  <a:cubicBezTo>
                    <a:pt x="550280" y="42402"/>
                    <a:pt x="578792" y="18845"/>
                    <a:pt x="611106" y="0"/>
                  </a:cubicBezTo>
                  <a:lnTo>
                    <a:pt x="294623" y="0"/>
                  </a:lnTo>
                  <a:cubicBezTo>
                    <a:pt x="132105" y="0"/>
                    <a:pt x="0" y="130974"/>
                    <a:pt x="0" y="292100"/>
                  </a:cubicBezTo>
                  <a:cubicBezTo>
                    <a:pt x="0" y="453226"/>
                    <a:pt x="132105" y="584200"/>
                    <a:pt x="294623" y="584200"/>
                  </a:cubicBezTo>
                  <a:lnTo>
                    <a:pt x="641518" y="584200"/>
                  </a:lnTo>
                  <a:cubicBezTo>
                    <a:pt x="804036" y="584200"/>
                    <a:pt x="936141" y="453226"/>
                    <a:pt x="936141" y="292100"/>
                  </a:cubicBezTo>
                  <a:cubicBezTo>
                    <a:pt x="937092" y="226142"/>
                    <a:pt x="914282" y="164895"/>
                    <a:pt x="876266" y="114955"/>
                  </a:cubicBezTo>
                  <a:close/>
                </a:path>
              </a:pathLst>
            </a:custGeom>
            <a:solidFill>
              <a:schemeClr val="tx2"/>
            </a:solidFill>
            <a:ln w="9462" cap="flat">
              <a:noFill/>
              <a:prstDash val="solid"/>
              <a:miter/>
            </a:ln>
          </p:spPr>
          <p:txBody>
            <a:bodyPr rtlCol="0" anchor="ctr"/>
            <a:lstStyle/>
            <a:p>
              <a:endParaRPr lang="en-US">
                <a:solidFill>
                  <a:srgbClr val="000000"/>
                </a:solidFill>
                <a:latin typeface="Poppins"/>
              </a:endParaRPr>
            </a:p>
          </p:txBody>
        </p:sp>
        <p:sp>
          <p:nvSpPr>
            <p:cNvPr id="28" name="Freeform 27">
              <a:extLst>
                <a:ext uri="{FF2B5EF4-FFF2-40B4-BE49-F238E27FC236}">
                  <a16:creationId xmlns:a16="http://schemas.microsoft.com/office/drawing/2014/main" id="{7D8096B2-E376-9E48-83FE-22A32A7ED81A}"/>
                </a:ext>
              </a:extLst>
            </p:cNvPr>
            <p:cNvSpPr/>
            <p:nvPr/>
          </p:nvSpPr>
          <p:spPr>
            <a:xfrm>
              <a:off x="3591435" y="1293817"/>
              <a:ext cx="936141" cy="587026"/>
            </a:xfrm>
            <a:custGeom>
              <a:avLst/>
              <a:gdLst>
                <a:gd name="connsiteX0" fmla="*/ 936141 w 936141"/>
                <a:gd name="connsiteY0" fmla="*/ 292100 h 587026"/>
                <a:gd name="connsiteX1" fmla="*/ 641518 w 936141"/>
                <a:gd name="connsiteY1" fmla="*/ 0 h 587026"/>
                <a:gd name="connsiteX2" fmla="*/ 294623 w 936141"/>
                <a:gd name="connsiteY2" fmla="*/ 0 h 587026"/>
                <a:gd name="connsiteX3" fmla="*/ 0 w 936141"/>
                <a:gd name="connsiteY3" fmla="*/ 292100 h 587026"/>
                <a:gd name="connsiteX4" fmla="*/ 60825 w 936141"/>
                <a:gd name="connsiteY4" fmla="*/ 470187 h 587026"/>
                <a:gd name="connsiteX5" fmla="*/ 158716 w 936141"/>
                <a:gd name="connsiteY5" fmla="*/ 470187 h 587026"/>
                <a:gd name="connsiteX6" fmla="*/ 69379 w 936141"/>
                <a:gd name="connsiteY6" fmla="*/ 292100 h 587026"/>
                <a:gd name="connsiteX7" fmla="*/ 294623 w 936141"/>
                <a:gd name="connsiteY7" fmla="*/ 68785 h 587026"/>
                <a:gd name="connsiteX8" fmla="*/ 641518 w 936141"/>
                <a:gd name="connsiteY8" fmla="*/ 68785 h 587026"/>
                <a:gd name="connsiteX9" fmla="*/ 867713 w 936141"/>
                <a:gd name="connsiteY9" fmla="*/ 293042 h 587026"/>
                <a:gd name="connsiteX10" fmla="*/ 641518 w 936141"/>
                <a:gd name="connsiteY10" fmla="*/ 517300 h 587026"/>
                <a:gd name="connsiteX11" fmla="*/ 421026 w 936141"/>
                <a:gd name="connsiteY11" fmla="*/ 517300 h 587026"/>
                <a:gd name="connsiteX12" fmla="*/ 336441 w 936141"/>
                <a:gd name="connsiteY12" fmla="*/ 587027 h 587026"/>
                <a:gd name="connsiteX13" fmla="*/ 641518 w 936141"/>
                <a:gd name="connsiteY13" fmla="*/ 587027 h 587026"/>
                <a:gd name="connsiteX14" fmla="*/ 936141 w 936141"/>
                <a:gd name="connsiteY14" fmla="*/ 292100 h 58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141" h="587026">
                  <a:moveTo>
                    <a:pt x="936141" y="292100"/>
                  </a:moveTo>
                  <a:cubicBezTo>
                    <a:pt x="936141" y="130974"/>
                    <a:pt x="804036" y="0"/>
                    <a:pt x="641518" y="0"/>
                  </a:cubicBezTo>
                  <a:lnTo>
                    <a:pt x="294623" y="0"/>
                  </a:lnTo>
                  <a:cubicBezTo>
                    <a:pt x="132105" y="0"/>
                    <a:pt x="0" y="130974"/>
                    <a:pt x="0" y="292100"/>
                  </a:cubicBezTo>
                  <a:cubicBezTo>
                    <a:pt x="0" y="359000"/>
                    <a:pt x="21859" y="420247"/>
                    <a:pt x="60825" y="470187"/>
                  </a:cubicBezTo>
                  <a:lnTo>
                    <a:pt x="158716" y="470187"/>
                  </a:lnTo>
                  <a:cubicBezTo>
                    <a:pt x="104544" y="428727"/>
                    <a:pt x="70329" y="364654"/>
                    <a:pt x="69379" y="292100"/>
                  </a:cubicBezTo>
                  <a:cubicBezTo>
                    <a:pt x="69379" y="168664"/>
                    <a:pt x="170121" y="68785"/>
                    <a:pt x="294623" y="68785"/>
                  </a:cubicBezTo>
                  <a:lnTo>
                    <a:pt x="641518" y="68785"/>
                  </a:lnTo>
                  <a:cubicBezTo>
                    <a:pt x="766971" y="68785"/>
                    <a:pt x="867713" y="168664"/>
                    <a:pt x="867713" y="293042"/>
                  </a:cubicBezTo>
                  <a:cubicBezTo>
                    <a:pt x="867713" y="417420"/>
                    <a:pt x="766971" y="517300"/>
                    <a:pt x="641518" y="517300"/>
                  </a:cubicBezTo>
                  <a:lnTo>
                    <a:pt x="421026" y="517300"/>
                  </a:lnTo>
                  <a:cubicBezTo>
                    <a:pt x="397266" y="543683"/>
                    <a:pt x="368754" y="568182"/>
                    <a:pt x="336441" y="587027"/>
                  </a:cubicBezTo>
                  <a:lnTo>
                    <a:pt x="641518" y="587027"/>
                  </a:lnTo>
                  <a:cubicBezTo>
                    <a:pt x="803086" y="585142"/>
                    <a:pt x="936141" y="453226"/>
                    <a:pt x="936141" y="292100"/>
                  </a:cubicBezTo>
                  <a:close/>
                </a:path>
              </a:pathLst>
            </a:custGeom>
            <a:solidFill>
              <a:schemeClr val="accent4"/>
            </a:solidFill>
            <a:ln w="9462" cap="flat">
              <a:noFill/>
              <a:prstDash val="solid"/>
              <a:miter/>
            </a:ln>
          </p:spPr>
          <p:txBody>
            <a:bodyPr rtlCol="0" anchor="ctr"/>
            <a:lstStyle/>
            <a:p>
              <a:endParaRPr lang="en-US">
                <a:solidFill>
                  <a:srgbClr val="000000"/>
                </a:solidFill>
                <a:latin typeface="Poppins"/>
              </a:endParaRPr>
            </a:p>
          </p:txBody>
        </p:sp>
      </p:grpSp>
      <p:cxnSp>
        <p:nvCxnSpPr>
          <p:cNvPr id="41" name="Straight Arrow Connector 40">
            <a:extLst>
              <a:ext uri="{FF2B5EF4-FFF2-40B4-BE49-F238E27FC236}">
                <a16:creationId xmlns:a16="http://schemas.microsoft.com/office/drawing/2014/main" id="{145F434B-C571-4EB3-9D84-382D1486F8C2}"/>
              </a:ext>
            </a:extLst>
          </p:cNvPr>
          <p:cNvCxnSpPr>
            <a:cxnSpLocks/>
          </p:cNvCxnSpPr>
          <p:nvPr/>
        </p:nvCxnSpPr>
        <p:spPr>
          <a:xfrm flipV="1">
            <a:off x="1341064" y="3206837"/>
            <a:ext cx="0" cy="1440000"/>
          </a:xfrm>
          <a:prstGeom prst="straightConnector1">
            <a:avLst/>
          </a:prstGeom>
          <a:ln w="34925">
            <a:solidFill>
              <a:schemeClr val="accent2"/>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45" name="Graphic 44">
            <a:extLst>
              <a:ext uri="{FF2B5EF4-FFF2-40B4-BE49-F238E27FC236}">
                <a16:creationId xmlns:a16="http://schemas.microsoft.com/office/drawing/2014/main" id="{DCE774CC-A848-A241-9C05-6ACF90DD2F4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80870" y="4936867"/>
            <a:ext cx="305181" cy="284607"/>
          </a:xfrm>
          <a:prstGeom prst="rect">
            <a:avLst/>
          </a:prstGeom>
        </p:spPr>
      </p:pic>
      <p:pic>
        <p:nvPicPr>
          <p:cNvPr id="46" name="Graphic 45">
            <a:extLst>
              <a:ext uri="{FF2B5EF4-FFF2-40B4-BE49-F238E27FC236}">
                <a16:creationId xmlns:a16="http://schemas.microsoft.com/office/drawing/2014/main" id="{7EB6C72E-D332-014E-98A3-2BB0CF2509C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80362" y="4875972"/>
            <a:ext cx="386339" cy="386339"/>
          </a:xfrm>
          <a:prstGeom prst="rect">
            <a:avLst/>
          </a:prstGeom>
        </p:spPr>
      </p:pic>
      <p:pic>
        <p:nvPicPr>
          <p:cNvPr id="47" name="Graphic 46">
            <a:extLst>
              <a:ext uri="{FF2B5EF4-FFF2-40B4-BE49-F238E27FC236}">
                <a16:creationId xmlns:a16="http://schemas.microsoft.com/office/drawing/2014/main" id="{720FC4C5-7980-8642-AF1D-B66880DDDEA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0791" y="4875972"/>
            <a:ext cx="386339" cy="386339"/>
          </a:xfrm>
          <a:prstGeom prst="rect">
            <a:avLst/>
          </a:prstGeom>
        </p:spPr>
      </p:pic>
      <p:pic>
        <p:nvPicPr>
          <p:cNvPr id="48" name="Graphic 47">
            <a:extLst>
              <a:ext uri="{FF2B5EF4-FFF2-40B4-BE49-F238E27FC236}">
                <a16:creationId xmlns:a16="http://schemas.microsoft.com/office/drawing/2014/main" id="{012EFF5F-12CE-F649-893C-7E3C137D1C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01037" y="4936867"/>
            <a:ext cx="290007" cy="270454"/>
          </a:xfrm>
          <a:prstGeom prst="rect">
            <a:avLst/>
          </a:prstGeom>
        </p:spPr>
      </p:pic>
      <p:sp>
        <p:nvSpPr>
          <p:cNvPr id="7" name="Rectangle 6">
            <a:extLst>
              <a:ext uri="{FF2B5EF4-FFF2-40B4-BE49-F238E27FC236}">
                <a16:creationId xmlns:a16="http://schemas.microsoft.com/office/drawing/2014/main" id="{81EEE92E-5B99-824E-B12D-5500E339CEAF}"/>
              </a:ext>
            </a:extLst>
          </p:cNvPr>
          <p:cNvSpPr/>
          <p:nvPr/>
        </p:nvSpPr>
        <p:spPr>
          <a:xfrm>
            <a:off x="1289868" y="5567116"/>
            <a:ext cx="657552" cy="246221"/>
          </a:xfrm>
          <a:prstGeom prst="rect">
            <a:avLst/>
          </a:prstGeom>
        </p:spPr>
        <p:txBody>
          <a:bodyPr wrap="none">
            <a:spAutoFit/>
          </a:bodyPr>
          <a:lstStyle/>
          <a:p>
            <a:r>
              <a:rPr lang="en-US" sz="1000" dirty="0" err="1">
                <a:solidFill>
                  <a:srgbClr val="595959"/>
                </a:solidFill>
                <a:latin typeface="Poppins"/>
                <a:cs typeface="Poppins"/>
                <a:sym typeface="Poppins"/>
                <a:rtl val="0"/>
              </a:rPr>
              <a:t>Activo</a:t>
            </a:r>
            <a:r>
              <a:rPr lang="en-US" sz="1000" dirty="0">
                <a:solidFill>
                  <a:srgbClr val="595959"/>
                </a:solidFill>
                <a:latin typeface="Poppins"/>
                <a:cs typeface="Poppins"/>
                <a:sym typeface="Poppins"/>
                <a:rtl val="0"/>
              </a:rPr>
              <a:t> 1</a:t>
            </a:r>
          </a:p>
        </p:txBody>
      </p:sp>
      <p:sp>
        <p:nvSpPr>
          <p:cNvPr id="49" name="Rectangle 48">
            <a:extLst>
              <a:ext uri="{FF2B5EF4-FFF2-40B4-BE49-F238E27FC236}">
                <a16:creationId xmlns:a16="http://schemas.microsoft.com/office/drawing/2014/main" id="{8A5FE8A4-AD66-9743-87A8-EDCBFD125968}"/>
              </a:ext>
            </a:extLst>
          </p:cNvPr>
          <p:cNvSpPr/>
          <p:nvPr/>
        </p:nvSpPr>
        <p:spPr>
          <a:xfrm>
            <a:off x="2591458" y="5567116"/>
            <a:ext cx="689612"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2</a:t>
            </a:r>
          </a:p>
        </p:txBody>
      </p:sp>
      <p:sp>
        <p:nvSpPr>
          <p:cNvPr id="50" name="Rectangle 49">
            <a:extLst>
              <a:ext uri="{FF2B5EF4-FFF2-40B4-BE49-F238E27FC236}">
                <a16:creationId xmlns:a16="http://schemas.microsoft.com/office/drawing/2014/main" id="{BCA5FDF3-C7C7-C74C-B777-81BB5BDFCA84}"/>
              </a:ext>
            </a:extLst>
          </p:cNvPr>
          <p:cNvSpPr/>
          <p:nvPr/>
        </p:nvSpPr>
        <p:spPr>
          <a:xfrm>
            <a:off x="3832429" y="5567116"/>
            <a:ext cx="691215"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3</a:t>
            </a:r>
          </a:p>
        </p:txBody>
      </p:sp>
      <p:sp>
        <p:nvSpPr>
          <p:cNvPr id="51" name="Rectangle 50">
            <a:extLst>
              <a:ext uri="{FF2B5EF4-FFF2-40B4-BE49-F238E27FC236}">
                <a16:creationId xmlns:a16="http://schemas.microsoft.com/office/drawing/2014/main" id="{CD77C7EE-AA8F-3E4F-AA71-635FFE0710E5}"/>
              </a:ext>
            </a:extLst>
          </p:cNvPr>
          <p:cNvSpPr/>
          <p:nvPr/>
        </p:nvSpPr>
        <p:spPr>
          <a:xfrm>
            <a:off x="5166706" y="5567116"/>
            <a:ext cx="696024"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4</a:t>
            </a:r>
          </a:p>
        </p:txBody>
      </p:sp>
      <p:sp>
        <p:nvSpPr>
          <p:cNvPr id="52" name="Rectangle 51">
            <a:extLst>
              <a:ext uri="{FF2B5EF4-FFF2-40B4-BE49-F238E27FC236}">
                <a16:creationId xmlns:a16="http://schemas.microsoft.com/office/drawing/2014/main" id="{582925C1-47B1-574F-B21F-57463DB308C5}"/>
              </a:ext>
            </a:extLst>
          </p:cNvPr>
          <p:cNvSpPr/>
          <p:nvPr/>
        </p:nvSpPr>
        <p:spPr>
          <a:xfrm>
            <a:off x="6379686" y="5567116"/>
            <a:ext cx="696024"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5</a:t>
            </a:r>
          </a:p>
        </p:txBody>
      </p:sp>
      <p:sp>
        <p:nvSpPr>
          <p:cNvPr id="57" name="Rectangle 56">
            <a:extLst>
              <a:ext uri="{FF2B5EF4-FFF2-40B4-BE49-F238E27FC236}">
                <a16:creationId xmlns:a16="http://schemas.microsoft.com/office/drawing/2014/main" id="{3E9C6DBB-708C-7649-9470-3745F5E813D9}"/>
              </a:ext>
            </a:extLst>
          </p:cNvPr>
          <p:cNvSpPr/>
          <p:nvPr/>
        </p:nvSpPr>
        <p:spPr>
          <a:xfrm>
            <a:off x="7760616" y="5567116"/>
            <a:ext cx="697627"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6</a:t>
            </a:r>
          </a:p>
        </p:txBody>
      </p:sp>
      <p:sp>
        <p:nvSpPr>
          <p:cNvPr id="58" name="Rectangle 57">
            <a:extLst>
              <a:ext uri="{FF2B5EF4-FFF2-40B4-BE49-F238E27FC236}">
                <a16:creationId xmlns:a16="http://schemas.microsoft.com/office/drawing/2014/main" id="{B49BE35C-6CCC-3749-9561-B4BB7B11A9A8}"/>
              </a:ext>
            </a:extLst>
          </p:cNvPr>
          <p:cNvSpPr/>
          <p:nvPr/>
        </p:nvSpPr>
        <p:spPr>
          <a:xfrm>
            <a:off x="8982926" y="5567116"/>
            <a:ext cx="686406"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7</a:t>
            </a:r>
          </a:p>
        </p:txBody>
      </p:sp>
      <p:sp>
        <p:nvSpPr>
          <p:cNvPr id="59" name="Rectangle 58">
            <a:extLst>
              <a:ext uri="{FF2B5EF4-FFF2-40B4-BE49-F238E27FC236}">
                <a16:creationId xmlns:a16="http://schemas.microsoft.com/office/drawing/2014/main" id="{71F42B92-37A9-334D-83A3-79AD16B0E498}"/>
              </a:ext>
            </a:extLst>
          </p:cNvPr>
          <p:cNvSpPr/>
          <p:nvPr/>
        </p:nvSpPr>
        <p:spPr>
          <a:xfrm>
            <a:off x="10298542" y="5567116"/>
            <a:ext cx="696024" cy="246221"/>
          </a:xfrm>
          <a:prstGeom prst="rect">
            <a:avLst/>
          </a:prstGeom>
        </p:spPr>
        <p:txBody>
          <a:bodyPr wrap="none">
            <a:spAutoFit/>
          </a:bodyPr>
          <a:lstStyle/>
          <a:p>
            <a:r>
              <a:rPr lang="en-US" sz="1000" dirty="0" err="1">
                <a:solidFill>
                  <a:srgbClr val="595959"/>
                </a:solidFill>
                <a:cs typeface="Poppins"/>
                <a:sym typeface="Poppins"/>
                <a:rtl val="0"/>
              </a:rPr>
              <a:t>Activo</a:t>
            </a:r>
            <a:r>
              <a:rPr lang="en-US" sz="1000" dirty="0">
                <a:solidFill>
                  <a:srgbClr val="595959"/>
                </a:solidFill>
                <a:cs typeface="Poppins"/>
                <a:sym typeface="Poppins"/>
                <a:rtl val="0"/>
              </a:rPr>
              <a:t> </a:t>
            </a:r>
            <a:r>
              <a:rPr lang="en-US" sz="1000" dirty="0">
                <a:solidFill>
                  <a:srgbClr val="595959"/>
                </a:solidFill>
                <a:latin typeface="Poppins"/>
                <a:cs typeface="Poppins"/>
                <a:sym typeface="Poppins"/>
                <a:rtl val="0"/>
              </a:rPr>
              <a:t>8</a:t>
            </a:r>
          </a:p>
        </p:txBody>
      </p:sp>
      <p:sp>
        <p:nvSpPr>
          <p:cNvPr id="40" name="Slide Number Placeholder 5">
            <a:extLst>
              <a:ext uri="{FF2B5EF4-FFF2-40B4-BE49-F238E27FC236}">
                <a16:creationId xmlns:a16="http://schemas.microsoft.com/office/drawing/2014/main" id="{1872BA07-EDF6-924E-AA7E-F7C40E1D492F}"/>
              </a:ext>
            </a:extLst>
          </p:cNvPr>
          <p:cNvSpPr>
            <a:spLocks noGrp="1"/>
          </p:cNvSpPr>
          <p:nvPr>
            <p:ph type="sldNum" sz="quarter" idx="11"/>
          </p:nvPr>
        </p:nvSpPr>
        <p:spPr>
          <a:xfrm>
            <a:off x="541200" y="6299143"/>
            <a:ext cx="253602" cy="153888"/>
          </a:xfrm>
        </p:spPr>
        <p:txBody>
          <a:bodyPr/>
          <a:lstStyle/>
          <a:p>
            <a:fld id="{00E6A5BD-C011-4A45-AA3A-201790FB7F2B}" type="slidenum">
              <a:rPr lang="en-CA">
                <a:solidFill>
                  <a:srgbClr val="000000"/>
                </a:solidFill>
                <a:latin typeface="Poppins SemiBold"/>
              </a:rPr>
              <a:pPr/>
              <a:t>14</a:t>
            </a:fld>
            <a:endParaRPr lang="en-CA" dirty="0">
              <a:solidFill>
                <a:srgbClr val="000000"/>
              </a:solidFill>
              <a:latin typeface="Poppins SemiBold"/>
            </a:endParaRPr>
          </a:p>
        </p:txBody>
      </p:sp>
      <p:grpSp>
        <p:nvGrpSpPr>
          <p:cNvPr id="11" name="Group 10">
            <a:extLst>
              <a:ext uri="{FF2B5EF4-FFF2-40B4-BE49-F238E27FC236}">
                <a16:creationId xmlns:a16="http://schemas.microsoft.com/office/drawing/2014/main" id="{5C3CA8D9-04E7-574A-96C5-6E3AF75C3885}"/>
              </a:ext>
            </a:extLst>
          </p:cNvPr>
          <p:cNvGrpSpPr/>
          <p:nvPr/>
        </p:nvGrpSpPr>
        <p:grpSpPr>
          <a:xfrm>
            <a:off x="8680006" y="1260000"/>
            <a:ext cx="2967582" cy="1927800"/>
            <a:chOff x="7491863" y="-1250262"/>
            <a:chExt cx="2967582" cy="1927800"/>
          </a:xfrm>
        </p:grpSpPr>
        <p:sp>
          <p:nvSpPr>
            <p:cNvPr id="75" name="Rectangle 74">
              <a:extLst>
                <a:ext uri="{FF2B5EF4-FFF2-40B4-BE49-F238E27FC236}">
                  <a16:creationId xmlns:a16="http://schemas.microsoft.com/office/drawing/2014/main" id="{C1539789-AC2D-F348-860E-0F7184D76445}"/>
                </a:ext>
              </a:extLst>
            </p:cNvPr>
            <p:cNvSpPr/>
            <p:nvPr/>
          </p:nvSpPr>
          <p:spPr>
            <a:xfrm>
              <a:off x="7491863" y="-768261"/>
              <a:ext cx="2966267" cy="1445799"/>
            </a:xfrm>
            <a:prstGeom prst="rect">
              <a:avLst/>
            </a:prstGeom>
            <a:solidFill>
              <a:schemeClr val="accent4">
                <a:lumMod val="20000"/>
                <a:lumOff val="80000"/>
              </a:schemeClr>
            </a:solidFill>
          </p:spPr>
          <p:txBody>
            <a:bodyPr rtlCol="0" anchor="ctr"/>
            <a:lstStyle/>
            <a:p>
              <a:pPr algn="ctr"/>
              <a:endParaRPr lang="en-US" sz="3598">
                <a:solidFill>
                  <a:srgbClr val="000000"/>
                </a:solidFill>
                <a:latin typeface="Poppins"/>
              </a:endParaRPr>
            </a:p>
          </p:txBody>
        </p:sp>
        <p:sp>
          <p:nvSpPr>
            <p:cNvPr id="80" name="!!WE">
              <a:extLst>
                <a:ext uri="{FF2B5EF4-FFF2-40B4-BE49-F238E27FC236}">
                  <a16:creationId xmlns:a16="http://schemas.microsoft.com/office/drawing/2014/main" id="{14513861-B563-4A42-8DE9-717EC3C0944D}"/>
                </a:ext>
              </a:extLst>
            </p:cNvPr>
            <p:cNvSpPr txBox="1">
              <a:spLocks/>
            </p:cNvSpPr>
            <p:nvPr/>
          </p:nvSpPr>
          <p:spPr>
            <a:xfrm>
              <a:off x="7492599" y="-1250262"/>
              <a:ext cx="2966846" cy="482153"/>
            </a:xfrm>
            <a:prstGeom prst="rect">
              <a:avLst/>
            </a:prstGeom>
            <a:solidFill>
              <a:schemeClr val="accent4"/>
            </a:solidFill>
          </p:spPr>
          <p:txBody>
            <a:bodyPr lIns="180000" rIns="180000" anchor="ct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440" dirty="0" err="1">
                  <a:solidFill>
                    <a:srgbClr val="FFFFFF"/>
                  </a:solidFill>
                  <a:latin typeface="Poppins SemiBold"/>
                </a:rPr>
                <a:t>Ejecución</a:t>
              </a:r>
              <a:r>
                <a:rPr lang="en-US" sz="1440" dirty="0">
                  <a:solidFill>
                    <a:srgbClr val="FFFFFF"/>
                  </a:solidFill>
                  <a:latin typeface="Poppins SemiBold"/>
                </a:rPr>
                <a:t> del </a:t>
              </a:r>
              <a:r>
                <a:rPr lang="en-US" sz="1440" dirty="0" err="1">
                  <a:solidFill>
                    <a:srgbClr val="FFFFFF"/>
                  </a:solidFill>
                  <a:latin typeface="Poppins SemiBold"/>
                </a:rPr>
                <a:t>Trabajo</a:t>
              </a:r>
              <a:endParaRPr lang="en-US" sz="1440" dirty="0">
                <a:solidFill>
                  <a:srgbClr val="FFFFFF"/>
                </a:solidFill>
                <a:latin typeface="Poppins SemiBold"/>
              </a:endParaRPr>
            </a:p>
          </p:txBody>
        </p:sp>
        <p:sp>
          <p:nvSpPr>
            <p:cNvPr id="83" name="TextBox 82">
              <a:extLst>
                <a:ext uri="{FF2B5EF4-FFF2-40B4-BE49-F238E27FC236}">
                  <a16:creationId xmlns:a16="http://schemas.microsoft.com/office/drawing/2014/main" id="{B46F4FB1-9E29-7349-B957-5594DB612313}"/>
                </a:ext>
              </a:extLst>
            </p:cNvPr>
            <p:cNvSpPr txBox="1"/>
            <p:nvPr/>
          </p:nvSpPr>
          <p:spPr>
            <a:xfrm>
              <a:off x="8691551" y="-519338"/>
              <a:ext cx="1683656" cy="947952"/>
            </a:xfrm>
            <a:prstGeom prst="rect">
              <a:avLst/>
            </a:prstGeom>
            <a:noFill/>
          </p:spPr>
          <p:txBody>
            <a:bodyPr wrap="square" lIns="0" tIns="0" rIns="0" bIns="0" rtlCol="0" anchor="ctr" anchorCtr="0">
              <a:spAutoFit/>
            </a:bodyPr>
            <a:lstStyle/>
            <a:p>
              <a:pPr defTabSz="1218377">
                <a:spcAft>
                  <a:spcPts val="300"/>
                </a:spcAft>
              </a:pPr>
              <a:r>
                <a:rPr lang="es-ES" sz="880" dirty="0">
                  <a:solidFill>
                    <a:srgbClr val="000000"/>
                  </a:solidFill>
                  <a:latin typeface="Poppins"/>
                  <a:ea typeface="Lato Light" charset="0"/>
                  <a:cs typeface="Arial" panose="020B0604020202020204" pitchFamily="34" charset="0"/>
                </a:rPr>
                <a:t>Gestionar la ejecución de los trabajos de mantenimiento, incluidos los trabajos de rutina y de emergencia. Realizar un seguimiento de los costos y el historial de trabajo.</a:t>
              </a:r>
              <a:endParaRPr lang="en-AU" sz="880" dirty="0">
                <a:solidFill>
                  <a:srgbClr val="000000"/>
                </a:solidFill>
                <a:latin typeface="Poppins"/>
                <a:ea typeface="Lato Light" charset="0"/>
                <a:cs typeface="Arial" panose="020B0604020202020204" pitchFamily="34" charset="0"/>
              </a:endParaRPr>
            </a:p>
          </p:txBody>
        </p:sp>
        <p:grpSp>
          <p:nvGrpSpPr>
            <p:cNvPr id="87" name="Group 86">
              <a:extLst>
                <a:ext uri="{FF2B5EF4-FFF2-40B4-BE49-F238E27FC236}">
                  <a16:creationId xmlns:a16="http://schemas.microsoft.com/office/drawing/2014/main" id="{A3348A6E-9A03-5B47-9AB0-56728328463D}"/>
                </a:ext>
              </a:extLst>
            </p:cNvPr>
            <p:cNvGrpSpPr>
              <a:grpSpLocks noChangeAspect="1"/>
            </p:cNvGrpSpPr>
            <p:nvPr/>
          </p:nvGrpSpPr>
          <p:grpSpPr>
            <a:xfrm>
              <a:off x="7653316" y="-457932"/>
              <a:ext cx="824481" cy="824481"/>
              <a:chOff x="8579269" y="-956147"/>
              <a:chExt cx="1080000" cy="1080000"/>
            </a:xfrm>
          </p:grpSpPr>
          <p:sp>
            <p:nvSpPr>
              <p:cNvPr id="88" name="Oval 87">
                <a:extLst>
                  <a:ext uri="{FF2B5EF4-FFF2-40B4-BE49-F238E27FC236}">
                    <a16:creationId xmlns:a16="http://schemas.microsoft.com/office/drawing/2014/main" id="{9CB223E7-AA93-B747-8019-D7608E1A8C5D}"/>
                  </a:ext>
                </a:extLst>
              </p:cNvPr>
              <p:cNvSpPr/>
              <p:nvPr/>
            </p:nvSpPr>
            <p:spPr>
              <a:xfrm>
                <a:off x="8579269" y="-956147"/>
                <a:ext cx="1080000" cy="10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pic>
            <p:nvPicPr>
              <p:cNvPr id="89" name="Graphic 88">
                <a:extLst>
                  <a:ext uri="{FF2B5EF4-FFF2-40B4-BE49-F238E27FC236}">
                    <a16:creationId xmlns:a16="http://schemas.microsoft.com/office/drawing/2014/main" id="{574F2572-2A15-BF46-943C-88F6DDEBD34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73499" y="-861917"/>
                <a:ext cx="891540" cy="891540"/>
              </a:xfrm>
              <a:prstGeom prst="rect">
                <a:avLst/>
              </a:prstGeom>
            </p:spPr>
          </p:pic>
        </p:grpSp>
      </p:grpSp>
      <p:grpSp>
        <p:nvGrpSpPr>
          <p:cNvPr id="9" name="Group 8">
            <a:extLst>
              <a:ext uri="{FF2B5EF4-FFF2-40B4-BE49-F238E27FC236}">
                <a16:creationId xmlns:a16="http://schemas.microsoft.com/office/drawing/2014/main" id="{0A48C5F5-B407-6E48-B314-22A987DD6E95}"/>
              </a:ext>
            </a:extLst>
          </p:cNvPr>
          <p:cNvGrpSpPr/>
          <p:nvPr/>
        </p:nvGrpSpPr>
        <p:grpSpPr>
          <a:xfrm>
            <a:off x="721588" y="1260000"/>
            <a:ext cx="2966846" cy="1927800"/>
            <a:chOff x="539612" y="-1250262"/>
            <a:chExt cx="2966846" cy="1927800"/>
          </a:xfrm>
        </p:grpSpPr>
        <p:sp>
          <p:nvSpPr>
            <p:cNvPr id="76" name="Rectangle 75">
              <a:extLst>
                <a:ext uri="{FF2B5EF4-FFF2-40B4-BE49-F238E27FC236}">
                  <a16:creationId xmlns:a16="http://schemas.microsoft.com/office/drawing/2014/main" id="{3E4019D2-1F7A-7C41-88D1-3D43D3E5056A}"/>
                </a:ext>
              </a:extLst>
            </p:cNvPr>
            <p:cNvSpPr/>
            <p:nvPr/>
          </p:nvSpPr>
          <p:spPr>
            <a:xfrm>
              <a:off x="539888" y="-768261"/>
              <a:ext cx="2966267" cy="1445799"/>
            </a:xfrm>
            <a:prstGeom prst="rect">
              <a:avLst/>
            </a:prstGeom>
            <a:solidFill>
              <a:schemeClr val="accent4">
                <a:lumMod val="20000"/>
                <a:lumOff val="80000"/>
              </a:schemeClr>
            </a:solidFill>
          </p:spPr>
          <p:txBody>
            <a:bodyPr rtlCol="0" anchor="ctr"/>
            <a:lstStyle/>
            <a:p>
              <a:pPr algn="ctr"/>
              <a:endParaRPr lang="en-US" sz="3598" dirty="0">
                <a:solidFill>
                  <a:srgbClr val="000000"/>
                </a:solidFill>
                <a:latin typeface="Poppins"/>
              </a:endParaRPr>
            </a:p>
          </p:txBody>
        </p:sp>
        <p:sp>
          <p:nvSpPr>
            <p:cNvPr id="78" name="!!ACM">
              <a:extLst>
                <a:ext uri="{FF2B5EF4-FFF2-40B4-BE49-F238E27FC236}">
                  <a16:creationId xmlns:a16="http://schemas.microsoft.com/office/drawing/2014/main" id="{80FADBAD-3AA2-9F4E-B80A-01EFDC63E491}"/>
                </a:ext>
              </a:extLst>
            </p:cNvPr>
            <p:cNvSpPr txBox="1">
              <a:spLocks/>
            </p:cNvSpPr>
            <p:nvPr/>
          </p:nvSpPr>
          <p:spPr>
            <a:xfrm>
              <a:off x="539612" y="-1250262"/>
              <a:ext cx="2966846" cy="482153"/>
            </a:xfrm>
            <a:prstGeom prst="rect">
              <a:avLst/>
            </a:prstGeom>
            <a:solidFill>
              <a:schemeClr val="accent2"/>
            </a:solidFill>
          </p:spPr>
          <p:txBody>
            <a:bodyPr lIns="180000" rIns="180000" anchor="ct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s-ES" sz="1440" dirty="0">
                  <a:solidFill>
                    <a:srgbClr val="FFFFFF"/>
                  </a:solidFill>
                  <a:latin typeface="Poppins SemiBold"/>
                </a:rPr>
                <a:t>Monitoreo de Condición de Activos</a:t>
              </a:r>
            </a:p>
          </p:txBody>
        </p:sp>
        <p:sp>
          <p:nvSpPr>
            <p:cNvPr id="81" name="TextBox 80">
              <a:extLst>
                <a:ext uri="{FF2B5EF4-FFF2-40B4-BE49-F238E27FC236}">
                  <a16:creationId xmlns:a16="http://schemas.microsoft.com/office/drawing/2014/main" id="{7A07AC26-D3CB-304A-B2F3-87120B01AF41}"/>
                </a:ext>
              </a:extLst>
            </p:cNvPr>
            <p:cNvSpPr txBox="1"/>
            <p:nvPr/>
          </p:nvSpPr>
          <p:spPr>
            <a:xfrm>
              <a:off x="1738911" y="-519337"/>
              <a:ext cx="1666997" cy="947952"/>
            </a:xfrm>
            <a:prstGeom prst="rect">
              <a:avLst/>
            </a:prstGeom>
            <a:noFill/>
          </p:spPr>
          <p:txBody>
            <a:bodyPr wrap="square" lIns="0" tIns="0" rIns="0" bIns="0" rtlCol="0" anchor="ctr" anchorCtr="0">
              <a:spAutoFit/>
            </a:bodyPr>
            <a:lstStyle/>
            <a:p>
              <a:pPr defTabSz="1218377">
                <a:spcAft>
                  <a:spcPts val="300"/>
                </a:spcAft>
              </a:pPr>
              <a:r>
                <a:rPr lang="es-ES" sz="880" dirty="0">
                  <a:solidFill>
                    <a:srgbClr val="000000"/>
                  </a:solidFill>
                  <a:latin typeface="Poppins"/>
                  <a:ea typeface="Lato Light" charset="0"/>
                  <a:cs typeface="Arial" panose="020B0604020202020204" pitchFamily="34" charset="0"/>
                </a:rPr>
                <a:t>Software y hardware para monitorear la condición de los activos en tiempo real. Alertar cuando la condición se deteriora brindando seguridad y protección de activos y fallas catastróficas.</a:t>
              </a:r>
              <a:endParaRPr lang="en-AU" sz="880" dirty="0">
                <a:solidFill>
                  <a:srgbClr val="000000"/>
                </a:solidFill>
                <a:latin typeface="Poppins"/>
                <a:ea typeface="Lato Light" charset="0"/>
                <a:cs typeface="Arial" panose="020B0604020202020204" pitchFamily="34" charset="0"/>
              </a:endParaRPr>
            </a:p>
          </p:txBody>
        </p:sp>
        <p:grpSp>
          <p:nvGrpSpPr>
            <p:cNvPr id="84" name="Group 83">
              <a:extLst>
                <a:ext uri="{FF2B5EF4-FFF2-40B4-BE49-F238E27FC236}">
                  <a16:creationId xmlns:a16="http://schemas.microsoft.com/office/drawing/2014/main" id="{5819299B-37A0-1542-9A8A-2381533412B9}"/>
                </a:ext>
              </a:extLst>
            </p:cNvPr>
            <p:cNvGrpSpPr>
              <a:grpSpLocks noChangeAspect="1"/>
            </p:cNvGrpSpPr>
            <p:nvPr/>
          </p:nvGrpSpPr>
          <p:grpSpPr>
            <a:xfrm>
              <a:off x="700676" y="-457932"/>
              <a:ext cx="824481" cy="824481"/>
              <a:chOff x="793214" y="-956147"/>
              <a:chExt cx="1080000" cy="1080000"/>
            </a:xfrm>
          </p:grpSpPr>
          <p:sp>
            <p:nvSpPr>
              <p:cNvPr id="85" name="Oval 84">
                <a:extLst>
                  <a:ext uri="{FF2B5EF4-FFF2-40B4-BE49-F238E27FC236}">
                    <a16:creationId xmlns:a16="http://schemas.microsoft.com/office/drawing/2014/main" id="{4667F552-79D6-F14C-AA4A-F09B8BED308A}"/>
                  </a:ext>
                </a:extLst>
              </p:cNvPr>
              <p:cNvSpPr/>
              <p:nvPr/>
            </p:nvSpPr>
            <p:spPr>
              <a:xfrm>
                <a:off x="793214" y="-956147"/>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Poppins"/>
                </a:endParaRPr>
              </a:p>
            </p:txBody>
          </p:sp>
          <p:pic>
            <p:nvPicPr>
              <p:cNvPr id="86" name="Graphic 85">
                <a:extLst>
                  <a:ext uri="{FF2B5EF4-FFF2-40B4-BE49-F238E27FC236}">
                    <a16:creationId xmlns:a16="http://schemas.microsoft.com/office/drawing/2014/main" id="{5A937FD4-C9E0-7744-95F4-2A951253D01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7444" y="-861917"/>
                <a:ext cx="891540" cy="891540"/>
              </a:xfrm>
              <a:prstGeom prst="rect">
                <a:avLst/>
              </a:prstGeom>
            </p:spPr>
          </p:pic>
        </p:grpSp>
      </p:grpSp>
      <p:grpSp>
        <p:nvGrpSpPr>
          <p:cNvPr id="10" name="Group 9">
            <a:extLst>
              <a:ext uri="{FF2B5EF4-FFF2-40B4-BE49-F238E27FC236}">
                <a16:creationId xmlns:a16="http://schemas.microsoft.com/office/drawing/2014/main" id="{8EE268B3-14DB-834D-A51C-C0447E81831E}"/>
              </a:ext>
            </a:extLst>
          </p:cNvPr>
          <p:cNvGrpSpPr/>
          <p:nvPr/>
        </p:nvGrpSpPr>
        <p:grpSpPr>
          <a:xfrm>
            <a:off x="4700769" y="1260000"/>
            <a:ext cx="2966903" cy="1927800"/>
            <a:chOff x="4016222" y="-1250262"/>
            <a:chExt cx="2966903" cy="1927800"/>
          </a:xfrm>
        </p:grpSpPr>
        <p:sp>
          <p:nvSpPr>
            <p:cNvPr id="77" name="Rectangle 76">
              <a:extLst>
                <a:ext uri="{FF2B5EF4-FFF2-40B4-BE49-F238E27FC236}">
                  <a16:creationId xmlns:a16="http://schemas.microsoft.com/office/drawing/2014/main" id="{F0C96F59-B300-3940-B72B-B37678473D4D}"/>
                </a:ext>
              </a:extLst>
            </p:cNvPr>
            <p:cNvSpPr/>
            <p:nvPr/>
          </p:nvSpPr>
          <p:spPr>
            <a:xfrm>
              <a:off x="4016222" y="-768920"/>
              <a:ext cx="2966267" cy="1446458"/>
            </a:xfrm>
            <a:prstGeom prst="rect">
              <a:avLst/>
            </a:prstGeom>
            <a:solidFill>
              <a:schemeClr val="accent4">
                <a:lumMod val="20000"/>
                <a:lumOff val="80000"/>
              </a:schemeClr>
            </a:solidFill>
          </p:spPr>
          <p:txBody>
            <a:bodyPr rtlCol="0" anchor="ctr"/>
            <a:lstStyle/>
            <a:p>
              <a:pPr algn="ctr"/>
              <a:endParaRPr lang="en-US" sz="3598">
                <a:solidFill>
                  <a:srgbClr val="000000"/>
                </a:solidFill>
                <a:latin typeface="Poppins"/>
              </a:endParaRPr>
            </a:p>
          </p:txBody>
        </p:sp>
        <p:sp>
          <p:nvSpPr>
            <p:cNvPr id="79" name="!!AS">
              <a:extLst>
                <a:ext uri="{FF2B5EF4-FFF2-40B4-BE49-F238E27FC236}">
                  <a16:creationId xmlns:a16="http://schemas.microsoft.com/office/drawing/2014/main" id="{86B14CE9-D190-7545-A838-562BA7E8CEE1}"/>
                </a:ext>
              </a:extLst>
            </p:cNvPr>
            <p:cNvSpPr txBox="1">
              <a:spLocks/>
            </p:cNvSpPr>
            <p:nvPr/>
          </p:nvSpPr>
          <p:spPr>
            <a:xfrm>
              <a:off x="4016279" y="-1250262"/>
              <a:ext cx="2966846" cy="482153"/>
            </a:xfrm>
            <a:prstGeom prst="rect">
              <a:avLst/>
            </a:prstGeom>
            <a:solidFill>
              <a:schemeClr val="accent1"/>
            </a:solidFill>
          </p:spPr>
          <p:txBody>
            <a:bodyPr lIns="180000" rIns="180000" anchor="ct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440" dirty="0" err="1">
                  <a:solidFill>
                    <a:srgbClr val="FFFFFF"/>
                  </a:solidFill>
                  <a:latin typeface="Poppins SemiBold"/>
                </a:rPr>
                <a:t>Estrategia</a:t>
              </a:r>
              <a:r>
                <a:rPr lang="en-US" sz="1440" dirty="0">
                  <a:solidFill>
                    <a:srgbClr val="FFFFFF"/>
                  </a:solidFill>
                  <a:latin typeface="Poppins SemiBold"/>
                </a:rPr>
                <a:t> de </a:t>
              </a:r>
              <a:r>
                <a:rPr lang="en-US" sz="1440" dirty="0" err="1">
                  <a:solidFill>
                    <a:srgbClr val="FFFFFF"/>
                  </a:solidFill>
                  <a:latin typeface="Poppins SemiBold"/>
                </a:rPr>
                <a:t>Activos</a:t>
              </a:r>
              <a:endParaRPr lang="en-US" sz="1440" dirty="0">
                <a:solidFill>
                  <a:srgbClr val="FFFFFF"/>
                </a:solidFill>
                <a:latin typeface="Poppins SemiBold"/>
              </a:endParaRPr>
            </a:p>
          </p:txBody>
        </p:sp>
        <p:sp>
          <p:nvSpPr>
            <p:cNvPr id="82" name="TextBox 81">
              <a:extLst>
                <a:ext uri="{FF2B5EF4-FFF2-40B4-BE49-F238E27FC236}">
                  <a16:creationId xmlns:a16="http://schemas.microsoft.com/office/drawing/2014/main" id="{936100C1-B863-9C45-808D-1B10CD39BBD2}"/>
                </a:ext>
              </a:extLst>
            </p:cNvPr>
            <p:cNvSpPr txBox="1"/>
            <p:nvPr/>
          </p:nvSpPr>
          <p:spPr>
            <a:xfrm>
              <a:off x="5213624" y="-654759"/>
              <a:ext cx="1671236" cy="1218795"/>
            </a:xfrm>
            <a:prstGeom prst="rect">
              <a:avLst/>
            </a:prstGeom>
            <a:noFill/>
          </p:spPr>
          <p:txBody>
            <a:bodyPr wrap="square" lIns="0" tIns="0" rIns="0" bIns="0" rtlCol="0" anchor="ctr" anchorCtr="0">
              <a:spAutoFit/>
            </a:bodyPr>
            <a:lstStyle/>
            <a:p>
              <a:pPr defTabSz="1218377">
                <a:spcAft>
                  <a:spcPts val="300"/>
                </a:spcAft>
              </a:pPr>
              <a:r>
                <a:rPr lang="es-ES" sz="880" dirty="0">
                  <a:solidFill>
                    <a:srgbClr val="000000"/>
                  </a:solidFill>
                  <a:latin typeface="Poppins"/>
                  <a:ea typeface="Lato Light" charset="0"/>
                  <a:cs typeface="Arial" panose="020B0604020202020204" pitchFamily="34" charset="0"/>
                </a:rPr>
                <a:t>Optimizar las estrategias de activos y generar datos maestros del plan de mantenimiento para cargar en CMMS. Generar planes de mantenimiento de menor costo que administren el riesgo y brinden el desempeño requerido.</a:t>
              </a:r>
              <a:endParaRPr lang="en-AU" sz="880" dirty="0">
                <a:solidFill>
                  <a:srgbClr val="000000"/>
                </a:solidFill>
                <a:latin typeface="Poppins"/>
                <a:ea typeface="Lato Light" charset="0"/>
                <a:cs typeface="Arial" panose="020B0604020202020204" pitchFamily="34" charset="0"/>
              </a:endParaRPr>
            </a:p>
          </p:txBody>
        </p:sp>
        <p:grpSp>
          <p:nvGrpSpPr>
            <p:cNvPr id="90" name="Group 89">
              <a:extLst>
                <a:ext uri="{FF2B5EF4-FFF2-40B4-BE49-F238E27FC236}">
                  <a16:creationId xmlns:a16="http://schemas.microsoft.com/office/drawing/2014/main" id="{E1FC7DE0-9E07-4944-B539-2C120B8DCDD3}"/>
                </a:ext>
              </a:extLst>
            </p:cNvPr>
            <p:cNvGrpSpPr>
              <a:grpSpLocks noChangeAspect="1"/>
            </p:cNvGrpSpPr>
            <p:nvPr/>
          </p:nvGrpSpPr>
          <p:grpSpPr>
            <a:xfrm>
              <a:off x="4175389" y="-457932"/>
              <a:ext cx="824481" cy="824481"/>
              <a:chOff x="4686630" y="-956147"/>
              <a:chExt cx="1080000" cy="1080000"/>
            </a:xfrm>
          </p:grpSpPr>
          <p:sp>
            <p:nvSpPr>
              <p:cNvPr id="91" name="Oval 90">
                <a:extLst>
                  <a:ext uri="{FF2B5EF4-FFF2-40B4-BE49-F238E27FC236}">
                    <a16:creationId xmlns:a16="http://schemas.microsoft.com/office/drawing/2014/main" id="{6A29FF4C-EF41-5148-A83A-5114B7D2B647}"/>
                  </a:ext>
                </a:extLst>
              </p:cNvPr>
              <p:cNvSpPr/>
              <p:nvPr/>
            </p:nvSpPr>
            <p:spPr>
              <a:xfrm>
                <a:off x="4686630" y="-956147"/>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solidFill>
                    <a:srgbClr val="FFFFFF"/>
                  </a:solidFill>
                  <a:latin typeface="Poppins"/>
                </a:endParaRPr>
              </a:p>
            </p:txBody>
          </p:sp>
          <p:pic>
            <p:nvPicPr>
              <p:cNvPr id="92" name="Graphic 91">
                <a:extLst>
                  <a:ext uri="{FF2B5EF4-FFF2-40B4-BE49-F238E27FC236}">
                    <a16:creationId xmlns:a16="http://schemas.microsoft.com/office/drawing/2014/main" id="{48A72EA6-293B-9949-9D24-383AC1798DA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780860" y="-861917"/>
                <a:ext cx="891540" cy="891540"/>
              </a:xfrm>
              <a:prstGeom prst="rect">
                <a:avLst/>
              </a:prstGeom>
            </p:spPr>
          </p:pic>
        </p:grpSp>
      </p:grpSp>
      <p:sp>
        <p:nvSpPr>
          <p:cNvPr id="60" name="Footer Placeholder 3">
            <a:extLst>
              <a:ext uri="{FF2B5EF4-FFF2-40B4-BE49-F238E27FC236}">
                <a16:creationId xmlns:a16="http://schemas.microsoft.com/office/drawing/2014/main" id="{244407ED-75F5-40E5-BAF2-0318FF647A1A}"/>
              </a:ext>
            </a:extLst>
          </p:cNvPr>
          <p:cNvSpPr>
            <a:spLocks noGrp="1"/>
          </p:cNvSpPr>
          <p:nvPr>
            <p:ph type="ftr" sz="quarter" idx="12"/>
          </p:nvPr>
        </p:nvSpPr>
        <p:spPr>
          <a:xfrm>
            <a:off x="898952" y="6299143"/>
            <a:ext cx="7772400" cy="153888"/>
          </a:xfrm>
        </p:spPr>
        <p:txBody>
          <a:bodyPr/>
          <a:lstStyle/>
          <a:p>
            <a:pPr>
              <a:defRPr/>
            </a:pPr>
            <a:r>
              <a:rPr lang="en-US" spc="-10" dirty="0">
                <a:solidFill>
                  <a:srgbClr val="939393"/>
                </a:solidFill>
                <a:latin typeface="Poppins"/>
              </a:rPr>
              <a:t>Copyright 2022 Baker Hughes Company. All rights reserved.</a:t>
            </a:r>
          </a:p>
        </p:txBody>
      </p:sp>
      <p:cxnSp>
        <p:nvCxnSpPr>
          <p:cNvPr id="61" name="Straight Arrow Connector 60">
            <a:extLst>
              <a:ext uri="{FF2B5EF4-FFF2-40B4-BE49-F238E27FC236}">
                <a16:creationId xmlns:a16="http://schemas.microsoft.com/office/drawing/2014/main" id="{117D9BD1-97B6-456D-BEA2-B7871DA476FB}"/>
              </a:ext>
            </a:extLst>
          </p:cNvPr>
          <p:cNvCxnSpPr>
            <a:cxnSpLocks/>
          </p:cNvCxnSpPr>
          <p:nvPr/>
        </p:nvCxnSpPr>
        <p:spPr>
          <a:xfrm flipV="1">
            <a:off x="10302157" y="3207600"/>
            <a:ext cx="0" cy="1440000"/>
          </a:xfrm>
          <a:prstGeom prst="straightConnector1">
            <a:avLst/>
          </a:prstGeom>
          <a:ln w="34925">
            <a:solidFill>
              <a:schemeClr val="accent2"/>
            </a:solidFill>
            <a:prstDash val="sysDot"/>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EEB958F6-F6C1-41D3-B733-D1A4E72CD5DB}"/>
              </a:ext>
            </a:extLst>
          </p:cNvPr>
          <p:cNvSpPr txBox="1"/>
          <p:nvPr/>
        </p:nvSpPr>
        <p:spPr>
          <a:xfrm rot="16200000">
            <a:off x="9391342" y="3928159"/>
            <a:ext cx="1440000" cy="153888"/>
          </a:xfrm>
          <a:prstGeom prst="rect">
            <a:avLst/>
          </a:prstGeom>
          <a:noFill/>
        </p:spPr>
        <p:txBody>
          <a:bodyPr wrap="square" lIns="0" tIns="0" rIns="0" bIns="0" rtlCol="0">
            <a:spAutoFit/>
          </a:bodyPr>
          <a:lstStyle/>
          <a:p>
            <a:pPr algn="ctr">
              <a:spcAft>
                <a:spcPts val="300"/>
              </a:spcAft>
            </a:pPr>
            <a:r>
              <a:rPr lang="en-AU" sz="1000" dirty="0" err="1">
                <a:solidFill>
                  <a:srgbClr val="000000"/>
                </a:solidFill>
                <a:ea typeface="Lato Light" charset="0"/>
                <a:cs typeface="Lato Light" charset="0"/>
              </a:rPr>
              <a:t>Trabajo</a:t>
            </a:r>
            <a:r>
              <a:rPr lang="en-AU" sz="1000" dirty="0">
                <a:solidFill>
                  <a:srgbClr val="000000"/>
                </a:solidFill>
                <a:ea typeface="Lato Light" charset="0"/>
                <a:cs typeface="Lato Light" charset="0"/>
              </a:rPr>
              <a:t> actual</a:t>
            </a:r>
            <a:endParaRPr lang="en-AU" sz="1000" dirty="0">
              <a:solidFill>
                <a:srgbClr val="000000"/>
              </a:solidFill>
              <a:latin typeface="Poppins"/>
              <a:ea typeface="Lato Light" charset="0"/>
              <a:cs typeface="Lato Light" charset="0"/>
            </a:endParaRPr>
          </a:p>
        </p:txBody>
      </p:sp>
      <p:sp>
        <p:nvSpPr>
          <p:cNvPr id="63" name="TextBox 62">
            <a:extLst>
              <a:ext uri="{FF2B5EF4-FFF2-40B4-BE49-F238E27FC236}">
                <a16:creationId xmlns:a16="http://schemas.microsoft.com/office/drawing/2014/main" id="{E4C8BB1D-9782-40B0-90BB-55EA25CD4DEA}"/>
              </a:ext>
            </a:extLst>
          </p:cNvPr>
          <p:cNvSpPr txBox="1"/>
          <p:nvPr/>
        </p:nvSpPr>
        <p:spPr>
          <a:xfrm rot="16200000">
            <a:off x="433866" y="3937694"/>
            <a:ext cx="1480440" cy="153888"/>
          </a:xfrm>
          <a:prstGeom prst="rect">
            <a:avLst/>
          </a:prstGeom>
          <a:noFill/>
        </p:spPr>
        <p:txBody>
          <a:bodyPr wrap="square" lIns="0" tIns="0" rIns="0" bIns="0" rtlCol="0">
            <a:spAutoFit/>
          </a:bodyPr>
          <a:lstStyle/>
          <a:p>
            <a:pPr algn="ctr">
              <a:spcAft>
                <a:spcPts val="300"/>
              </a:spcAft>
            </a:pPr>
            <a:r>
              <a:rPr lang="en-AU" sz="1000" dirty="0" err="1">
                <a:solidFill>
                  <a:srgbClr val="000000"/>
                </a:solidFill>
                <a:ea typeface="Lato Light" charset="0"/>
                <a:cs typeface="Lato Light" charset="0"/>
              </a:rPr>
              <a:t>Condición</a:t>
            </a:r>
            <a:r>
              <a:rPr lang="en-AU" sz="1000" dirty="0">
                <a:solidFill>
                  <a:srgbClr val="000000"/>
                </a:solidFill>
                <a:ea typeface="Lato Light" charset="0"/>
                <a:cs typeface="Lato Light" charset="0"/>
              </a:rPr>
              <a:t> de </a:t>
            </a:r>
            <a:r>
              <a:rPr lang="en-AU" sz="1000" dirty="0" err="1">
                <a:solidFill>
                  <a:srgbClr val="000000"/>
                </a:solidFill>
                <a:ea typeface="Lato Light" charset="0"/>
                <a:cs typeface="Lato Light" charset="0"/>
              </a:rPr>
              <a:t>activos</a:t>
            </a:r>
            <a:endParaRPr lang="en-AU" sz="1000" dirty="0">
              <a:solidFill>
                <a:srgbClr val="000000"/>
              </a:solidFill>
              <a:latin typeface="Poppins"/>
              <a:ea typeface="Lato Light" charset="0"/>
              <a:cs typeface="Lato Light" charset="0"/>
            </a:endParaRPr>
          </a:p>
        </p:txBody>
      </p:sp>
      <p:cxnSp>
        <p:nvCxnSpPr>
          <p:cNvPr id="64" name="Straight Arrow Connector 63">
            <a:extLst>
              <a:ext uri="{FF2B5EF4-FFF2-40B4-BE49-F238E27FC236}">
                <a16:creationId xmlns:a16="http://schemas.microsoft.com/office/drawing/2014/main" id="{02004C6C-89C3-4DC2-9CCC-74A5C72C9638}"/>
              </a:ext>
            </a:extLst>
          </p:cNvPr>
          <p:cNvCxnSpPr>
            <a:cxnSpLocks/>
          </p:cNvCxnSpPr>
          <p:nvPr/>
        </p:nvCxnSpPr>
        <p:spPr>
          <a:xfrm flipV="1">
            <a:off x="1341064" y="3206837"/>
            <a:ext cx="0" cy="1440000"/>
          </a:xfrm>
          <a:prstGeom prst="straightConnector1">
            <a:avLst/>
          </a:prstGeom>
          <a:ln w="34925">
            <a:solidFill>
              <a:schemeClr val="accent2"/>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65" name="Picture 64">
            <a:extLst>
              <a:ext uri="{FF2B5EF4-FFF2-40B4-BE49-F238E27FC236}">
                <a16:creationId xmlns:a16="http://schemas.microsoft.com/office/drawing/2014/main" id="{A6323ECB-DD35-44D6-833D-FCEC4B5627F8}"/>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5064705" y="3243821"/>
            <a:ext cx="2248663" cy="1598168"/>
          </a:xfrm>
          <a:prstGeom prst="rect">
            <a:avLst/>
          </a:prstGeom>
        </p:spPr>
      </p:pic>
      <p:sp>
        <p:nvSpPr>
          <p:cNvPr id="66" name="TextBox 65">
            <a:extLst>
              <a:ext uri="{FF2B5EF4-FFF2-40B4-BE49-F238E27FC236}">
                <a16:creationId xmlns:a16="http://schemas.microsoft.com/office/drawing/2014/main" id="{3C29D09E-5991-449D-937F-39264C970A96}"/>
              </a:ext>
            </a:extLst>
          </p:cNvPr>
          <p:cNvSpPr txBox="1">
            <a:spLocks noChangeAspect="1"/>
          </p:cNvSpPr>
          <p:nvPr/>
        </p:nvSpPr>
        <p:spPr>
          <a:xfrm>
            <a:off x="5730571" y="3576820"/>
            <a:ext cx="1020104" cy="184666"/>
          </a:xfrm>
          <a:prstGeom prst="rect">
            <a:avLst/>
          </a:prstGeom>
          <a:noFill/>
        </p:spPr>
        <p:txBody>
          <a:bodyPr wrap="square" lIns="0" tIns="0" rIns="0" bIns="0" rtlCol="0">
            <a:spAutoFit/>
          </a:bodyPr>
          <a:lstStyle/>
          <a:p>
            <a:pPr algn="ctr"/>
            <a:r>
              <a:rPr lang="en-US" sz="1200" dirty="0" err="1">
                <a:solidFill>
                  <a:srgbClr val="000000"/>
                </a:solidFill>
                <a:latin typeface="Poppins SemiBold"/>
              </a:rPr>
              <a:t>Riesgo</a:t>
            </a:r>
            <a:r>
              <a:rPr lang="en-US" sz="1200" dirty="0">
                <a:solidFill>
                  <a:srgbClr val="000000"/>
                </a:solidFill>
                <a:latin typeface="Poppins SemiBold"/>
              </a:rPr>
              <a:t> &amp; $’s</a:t>
            </a:r>
          </a:p>
        </p:txBody>
      </p:sp>
      <p:sp>
        <p:nvSpPr>
          <p:cNvPr id="67" name="Freeform 49">
            <a:extLst>
              <a:ext uri="{FF2B5EF4-FFF2-40B4-BE49-F238E27FC236}">
                <a16:creationId xmlns:a16="http://schemas.microsoft.com/office/drawing/2014/main" id="{E664CF25-4604-40B6-A07A-7D134E3B529A}"/>
              </a:ext>
            </a:extLst>
          </p:cNvPr>
          <p:cNvSpPr>
            <a:spLocks noChangeAspect="1"/>
          </p:cNvSpPr>
          <p:nvPr/>
        </p:nvSpPr>
        <p:spPr>
          <a:xfrm>
            <a:off x="5766372" y="3855416"/>
            <a:ext cx="1020104" cy="662803"/>
          </a:xfrm>
          <a:custGeom>
            <a:avLst/>
            <a:gdLst>
              <a:gd name="connsiteX0" fmla="*/ -582 w 1024359"/>
              <a:gd name="connsiteY0" fmla="*/ -301 h 659580"/>
              <a:gd name="connsiteX1" fmla="*/ -582 w 1024359"/>
              <a:gd name="connsiteY1" fmla="*/ 659280 h 659580"/>
              <a:gd name="connsiteX2" fmla="*/ 255508 w 1024359"/>
              <a:gd name="connsiteY2" fmla="*/ -301 h 659580"/>
              <a:gd name="connsiteX3" fmla="*/ 255508 w 1024359"/>
              <a:gd name="connsiteY3" fmla="*/ 659280 h 659580"/>
              <a:gd name="connsiteX4" fmla="*/ 511598 w 1024359"/>
              <a:gd name="connsiteY4" fmla="*/ -301 h 659580"/>
              <a:gd name="connsiteX5" fmla="*/ 511598 w 1024359"/>
              <a:gd name="connsiteY5" fmla="*/ 659280 h 659580"/>
              <a:gd name="connsiteX6" fmla="*/ 767688 w 1024359"/>
              <a:gd name="connsiteY6" fmla="*/ -301 h 659580"/>
              <a:gd name="connsiteX7" fmla="*/ 767688 w 1024359"/>
              <a:gd name="connsiteY7" fmla="*/ 659280 h 659580"/>
              <a:gd name="connsiteX8" fmla="*/ 1023778 w 1024359"/>
              <a:gd name="connsiteY8" fmla="*/ -301 h 659580"/>
              <a:gd name="connsiteX9" fmla="*/ 1023778 w 1024359"/>
              <a:gd name="connsiteY9" fmla="*/ 659280 h 65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4359" h="659580">
                <a:moveTo>
                  <a:pt x="-582" y="-301"/>
                </a:moveTo>
                <a:lnTo>
                  <a:pt x="-582" y="659280"/>
                </a:lnTo>
                <a:moveTo>
                  <a:pt x="255508" y="-301"/>
                </a:moveTo>
                <a:lnTo>
                  <a:pt x="255508" y="659280"/>
                </a:lnTo>
                <a:moveTo>
                  <a:pt x="511598" y="-301"/>
                </a:moveTo>
                <a:lnTo>
                  <a:pt x="511598" y="659280"/>
                </a:lnTo>
                <a:moveTo>
                  <a:pt x="767688" y="-301"/>
                </a:moveTo>
                <a:lnTo>
                  <a:pt x="767688" y="659280"/>
                </a:lnTo>
                <a:moveTo>
                  <a:pt x="1023778" y="-301"/>
                </a:moveTo>
                <a:lnTo>
                  <a:pt x="1023778" y="659280"/>
                </a:lnTo>
              </a:path>
            </a:pathLst>
          </a:custGeom>
          <a:noFill/>
          <a:ln w="7099" cap="flat">
            <a:solidFill>
              <a:srgbClr val="D9D9D9"/>
            </a:solidFill>
            <a:prstDash val="solid"/>
            <a:round/>
          </a:ln>
        </p:spPr>
        <p:txBody>
          <a:bodyPr rtlCol="0" anchor="ctr"/>
          <a:lstStyle/>
          <a:p>
            <a:endParaRPr lang="en-US">
              <a:solidFill>
                <a:srgbClr val="000000"/>
              </a:solidFill>
              <a:latin typeface="Poppins"/>
            </a:endParaRPr>
          </a:p>
        </p:txBody>
      </p:sp>
      <p:grpSp>
        <p:nvGrpSpPr>
          <p:cNvPr id="68" name="!!Group 62">
            <a:extLst>
              <a:ext uri="{FF2B5EF4-FFF2-40B4-BE49-F238E27FC236}">
                <a16:creationId xmlns:a16="http://schemas.microsoft.com/office/drawing/2014/main" id="{D9658940-471C-4525-956F-1169452894AD}"/>
              </a:ext>
            </a:extLst>
          </p:cNvPr>
          <p:cNvGrpSpPr>
            <a:grpSpLocks noChangeAspect="1"/>
          </p:cNvGrpSpPr>
          <p:nvPr/>
        </p:nvGrpSpPr>
        <p:grpSpPr>
          <a:xfrm>
            <a:off x="5376347" y="3893378"/>
            <a:ext cx="973373" cy="65520"/>
            <a:chOff x="3354654" y="4202202"/>
            <a:chExt cx="979885" cy="65958"/>
          </a:xfrm>
        </p:grpSpPr>
        <p:sp>
          <p:nvSpPr>
            <p:cNvPr id="69" name="Freeform 132">
              <a:extLst>
                <a:ext uri="{FF2B5EF4-FFF2-40B4-BE49-F238E27FC236}">
                  <a16:creationId xmlns:a16="http://schemas.microsoft.com/office/drawing/2014/main" id="{D72AD441-A95B-4F03-A0C0-0E4C98CF4E38}"/>
                </a:ext>
              </a:extLst>
            </p:cNvPr>
            <p:cNvSpPr/>
            <p:nvPr/>
          </p:nvSpPr>
          <p:spPr>
            <a:xfrm>
              <a:off x="3750902" y="4202202"/>
              <a:ext cx="583637" cy="65958"/>
            </a:xfrm>
            <a:custGeom>
              <a:avLst/>
              <a:gdLst>
                <a:gd name="connsiteX0" fmla="*/ -582 w 388877"/>
                <a:gd name="connsiteY0" fmla="*/ -301 h 65958"/>
                <a:gd name="connsiteX1" fmla="*/ 388295 w 388877"/>
                <a:gd name="connsiteY1" fmla="*/ -301 h 65958"/>
                <a:gd name="connsiteX2" fmla="*/ 388295 w 388877"/>
                <a:gd name="connsiteY2" fmla="*/ 65657 h 65958"/>
                <a:gd name="connsiteX3" fmla="*/ -582 w 38887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388877" h="65958">
                  <a:moveTo>
                    <a:pt x="-582" y="-301"/>
                  </a:moveTo>
                  <a:lnTo>
                    <a:pt x="388295" y="-301"/>
                  </a:lnTo>
                  <a:lnTo>
                    <a:pt x="388295" y="65657"/>
                  </a:lnTo>
                  <a:lnTo>
                    <a:pt x="-582" y="65657"/>
                  </a:lnTo>
                  <a:close/>
                </a:path>
              </a:pathLst>
            </a:custGeom>
            <a:solidFill>
              <a:srgbClr val="05322B"/>
            </a:solidFill>
            <a:ln w="9465" cap="flat">
              <a:noFill/>
              <a:prstDash val="solid"/>
              <a:miter/>
            </a:ln>
          </p:spPr>
          <p:txBody>
            <a:bodyPr rtlCol="0" anchor="ctr"/>
            <a:lstStyle/>
            <a:p>
              <a:endParaRPr lang="en-US">
                <a:solidFill>
                  <a:srgbClr val="000000"/>
                </a:solidFill>
                <a:latin typeface="Poppins"/>
              </a:endParaRPr>
            </a:p>
          </p:txBody>
        </p:sp>
        <p:sp>
          <p:nvSpPr>
            <p:cNvPr id="70" name="Freeform 133">
              <a:extLst>
                <a:ext uri="{FF2B5EF4-FFF2-40B4-BE49-F238E27FC236}">
                  <a16:creationId xmlns:a16="http://schemas.microsoft.com/office/drawing/2014/main" id="{1B68C4CF-1FED-4688-93EB-08697D3144DF}"/>
                </a:ext>
              </a:extLst>
            </p:cNvPr>
            <p:cNvSpPr/>
            <p:nvPr/>
          </p:nvSpPr>
          <p:spPr>
            <a:xfrm>
              <a:off x="3354654" y="4202202"/>
              <a:ext cx="388877" cy="65958"/>
            </a:xfrm>
            <a:custGeom>
              <a:avLst/>
              <a:gdLst>
                <a:gd name="connsiteX0" fmla="*/ -582 w 388877"/>
                <a:gd name="connsiteY0" fmla="*/ -301 h 65958"/>
                <a:gd name="connsiteX1" fmla="*/ 388295 w 388877"/>
                <a:gd name="connsiteY1" fmla="*/ -301 h 65958"/>
                <a:gd name="connsiteX2" fmla="*/ 388295 w 388877"/>
                <a:gd name="connsiteY2" fmla="*/ 65657 h 65958"/>
                <a:gd name="connsiteX3" fmla="*/ -582 w 38887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388877" h="65958">
                  <a:moveTo>
                    <a:pt x="-582" y="-301"/>
                  </a:moveTo>
                  <a:lnTo>
                    <a:pt x="388295" y="-301"/>
                  </a:lnTo>
                  <a:lnTo>
                    <a:pt x="38829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grpSp>
      <p:sp>
        <p:nvSpPr>
          <p:cNvPr id="71" name="TextBox 70">
            <a:extLst>
              <a:ext uri="{FF2B5EF4-FFF2-40B4-BE49-F238E27FC236}">
                <a16:creationId xmlns:a16="http://schemas.microsoft.com/office/drawing/2014/main" id="{DF22431C-7543-4913-B03D-FC2D0E4005EB}"/>
              </a:ext>
            </a:extLst>
          </p:cNvPr>
          <p:cNvSpPr txBox="1">
            <a:spLocks noChangeAspect="1"/>
          </p:cNvSpPr>
          <p:nvPr/>
        </p:nvSpPr>
        <p:spPr>
          <a:xfrm>
            <a:off x="5491417" y="4407791"/>
            <a:ext cx="317697" cy="80022"/>
          </a:xfrm>
          <a:prstGeom prst="rect">
            <a:avLst/>
          </a:prstGeom>
          <a:noFill/>
        </p:spPr>
        <p:txBody>
          <a:bodyPr wrap="square" lIns="0" tIns="0" rIns="0" bIns="0" rtlCol="0">
            <a:spAutoFit/>
          </a:bodyPr>
          <a:lstStyle/>
          <a:p>
            <a:r>
              <a:rPr lang="en-US" sz="520" dirty="0" err="1">
                <a:solidFill>
                  <a:srgbClr val="595959"/>
                </a:solidFill>
                <a:latin typeface="Poppins"/>
                <a:cs typeface="Poppins"/>
                <a:sym typeface="Poppins"/>
                <a:rtl val="0"/>
              </a:rPr>
              <a:t>Activo</a:t>
            </a:r>
            <a:r>
              <a:rPr lang="en-US" sz="520" dirty="0">
                <a:solidFill>
                  <a:srgbClr val="595959"/>
                </a:solidFill>
                <a:latin typeface="Poppins"/>
                <a:cs typeface="Poppins"/>
                <a:sym typeface="Poppins"/>
                <a:rtl val="0"/>
              </a:rPr>
              <a:t> 2</a:t>
            </a:r>
          </a:p>
        </p:txBody>
      </p:sp>
      <p:sp>
        <p:nvSpPr>
          <p:cNvPr id="72" name="TextBox 71">
            <a:extLst>
              <a:ext uri="{FF2B5EF4-FFF2-40B4-BE49-F238E27FC236}">
                <a16:creationId xmlns:a16="http://schemas.microsoft.com/office/drawing/2014/main" id="{52C50021-B878-44D6-A937-61E306594B38}"/>
              </a:ext>
            </a:extLst>
          </p:cNvPr>
          <p:cNvSpPr txBox="1">
            <a:spLocks noChangeAspect="1"/>
          </p:cNvSpPr>
          <p:nvPr/>
        </p:nvSpPr>
        <p:spPr>
          <a:xfrm>
            <a:off x="5491417" y="3880525"/>
            <a:ext cx="339601" cy="80022"/>
          </a:xfrm>
          <a:prstGeom prst="rect">
            <a:avLst/>
          </a:prstGeom>
          <a:noFill/>
        </p:spPr>
        <p:txBody>
          <a:bodyPr wrap="square" lIns="0" tIns="0" rIns="0" bIns="0" rtlCol="0">
            <a:spAutoFit/>
          </a:bodyPr>
          <a:lstStyle/>
          <a:p>
            <a:r>
              <a:rPr lang="en-US" sz="520" dirty="0" err="1">
                <a:solidFill>
                  <a:srgbClr val="595959"/>
                </a:solidFill>
                <a:latin typeface="Poppins"/>
                <a:cs typeface="Poppins"/>
                <a:sym typeface="Poppins"/>
                <a:rtl val="0"/>
              </a:rPr>
              <a:t>Activo</a:t>
            </a:r>
            <a:r>
              <a:rPr lang="en-US" sz="520" dirty="0">
                <a:solidFill>
                  <a:srgbClr val="595959"/>
                </a:solidFill>
                <a:latin typeface="Poppins"/>
                <a:cs typeface="Poppins"/>
                <a:sym typeface="Poppins"/>
                <a:rtl val="0"/>
              </a:rPr>
              <a:t> 3</a:t>
            </a:r>
          </a:p>
        </p:txBody>
      </p:sp>
      <p:sp>
        <p:nvSpPr>
          <p:cNvPr id="73" name="TextBox 72">
            <a:extLst>
              <a:ext uri="{FF2B5EF4-FFF2-40B4-BE49-F238E27FC236}">
                <a16:creationId xmlns:a16="http://schemas.microsoft.com/office/drawing/2014/main" id="{F255409C-C75D-43CE-A400-C3267D4DCBB9}"/>
              </a:ext>
            </a:extLst>
          </p:cNvPr>
          <p:cNvSpPr txBox="1">
            <a:spLocks noChangeAspect="1"/>
          </p:cNvSpPr>
          <p:nvPr/>
        </p:nvSpPr>
        <p:spPr>
          <a:xfrm>
            <a:off x="5491416" y="4276635"/>
            <a:ext cx="286798" cy="80022"/>
          </a:xfrm>
          <a:prstGeom prst="rect">
            <a:avLst/>
          </a:prstGeom>
          <a:noFill/>
        </p:spPr>
        <p:txBody>
          <a:bodyPr wrap="square" lIns="0" tIns="0" rIns="0" bIns="0" rtlCol="0">
            <a:spAutoFit/>
          </a:bodyPr>
          <a:lstStyle/>
          <a:p>
            <a:r>
              <a:rPr lang="en-US" sz="520" dirty="0" err="1">
                <a:solidFill>
                  <a:srgbClr val="595959"/>
                </a:solidFill>
                <a:latin typeface="Poppins"/>
                <a:cs typeface="Poppins"/>
                <a:sym typeface="Poppins"/>
                <a:rtl val="0"/>
              </a:rPr>
              <a:t>Activo</a:t>
            </a:r>
            <a:r>
              <a:rPr lang="en-US" sz="520" dirty="0">
                <a:solidFill>
                  <a:srgbClr val="595959"/>
                </a:solidFill>
                <a:latin typeface="Poppins"/>
                <a:cs typeface="Poppins"/>
                <a:sym typeface="Poppins"/>
                <a:rtl val="0"/>
              </a:rPr>
              <a:t> 1</a:t>
            </a:r>
          </a:p>
        </p:txBody>
      </p:sp>
      <p:sp>
        <p:nvSpPr>
          <p:cNvPr id="74" name="TextBox 73">
            <a:extLst>
              <a:ext uri="{FF2B5EF4-FFF2-40B4-BE49-F238E27FC236}">
                <a16:creationId xmlns:a16="http://schemas.microsoft.com/office/drawing/2014/main" id="{60EDD9F5-2380-45C0-96BB-29E7F72D9BC1}"/>
              </a:ext>
            </a:extLst>
          </p:cNvPr>
          <p:cNvSpPr txBox="1">
            <a:spLocks noChangeAspect="1"/>
          </p:cNvSpPr>
          <p:nvPr/>
        </p:nvSpPr>
        <p:spPr>
          <a:xfrm>
            <a:off x="5491417" y="4143443"/>
            <a:ext cx="339485" cy="80022"/>
          </a:xfrm>
          <a:prstGeom prst="rect">
            <a:avLst/>
          </a:prstGeom>
          <a:noFill/>
        </p:spPr>
        <p:txBody>
          <a:bodyPr wrap="square" lIns="0" tIns="0" rIns="0" bIns="0" rtlCol="0">
            <a:spAutoFit/>
          </a:bodyPr>
          <a:lstStyle/>
          <a:p>
            <a:r>
              <a:rPr lang="en-US" sz="520" dirty="0" err="1">
                <a:solidFill>
                  <a:srgbClr val="595959"/>
                </a:solidFill>
                <a:latin typeface="Poppins"/>
                <a:cs typeface="Poppins"/>
                <a:sym typeface="Poppins"/>
                <a:rtl val="0"/>
              </a:rPr>
              <a:t>Activo</a:t>
            </a:r>
            <a:r>
              <a:rPr lang="en-US" sz="520" dirty="0">
                <a:solidFill>
                  <a:srgbClr val="595959"/>
                </a:solidFill>
                <a:latin typeface="Poppins"/>
                <a:cs typeface="Poppins"/>
                <a:sym typeface="Poppins"/>
                <a:rtl val="0"/>
              </a:rPr>
              <a:t> 5</a:t>
            </a:r>
          </a:p>
        </p:txBody>
      </p:sp>
      <p:grpSp>
        <p:nvGrpSpPr>
          <p:cNvPr id="93" name="!!Group 59">
            <a:extLst>
              <a:ext uri="{FF2B5EF4-FFF2-40B4-BE49-F238E27FC236}">
                <a16:creationId xmlns:a16="http://schemas.microsoft.com/office/drawing/2014/main" id="{26973729-01C1-4A67-A932-CFB2D131B676}"/>
              </a:ext>
            </a:extLst>
          </p:cNvPr>
          <p:cNvGrpSpPr>
            <a:grpSpLocks noChangeAspect="1"/>
          </p:cNvGrpSpPr>
          <p:nvPr/>
        </p:nvGrpSpPr>
        <p:grpSpPr>
          <a:xfrm>
            <a:off x="4878633" y="4417827"/>
            <a:ext cx="1114011" cy="65520"/>
            <a:chOff x="2854257" y="3806453"/>
            <a:chExt cx="1121466" cy="65958"/>
          </a:xfrm>
        </p:grpSpPr>
        <p:sp>
          <p:nvSpPr>
            <p:cNvPr id="94" name="Freeform 129">
              <a:extLst>
                <a:ext uri="{FF2B5EF4-FFF2-40B4-BE49-F238E27FC236}">
                  <a16:creationId xmlns:a16="http://schemas.microsoft.com/office/drawing/2014/main" id="{4D0203CA-42FC-4FAE-BF5E-AA8912144AD6}"/>
                </a:ext>
              </a:extLst>
            </p:cNvPr>
            <p:cNvSpPr/>
            <p:nvPr/>
          </p:nvSpPr>
          <p:spPr>
            <a:xfrm>
              <a:off x="3750902" y="3806453"/>
              <a:ext cx="224821" cy="65958"/>
            </a:xfrm>
            <a:custGeom>
              <a:avLst/>
              <a:gdLst>
                <a:gd name="connsiteX0" fmla="*/ -582 w 901056"/>
                <a:gd name="connsiteY0" fmla="*/ -301 h 65958"/>
                <a:gd name="connsiteX1" fmla="*/ 900475 w 901056"/>
                <a:gd name="connsiteY1" fmla="*/ -301 h 65958"/>
                <a:gd name="connsiteX2" fmla="*/ 900475 w 901056"/>
                <a:gd name="connsiteY2" fmla="*/ 65657 h 65958"/>
                <a:gd name="connsiteX3" fmla="*/ -582 w 901056"/>
                <a:gd name="connsiteY3" fmla="*/ 65657 h 65958"/>
              </a:gdLst>
              <a:ahLst/>
              <a:cxnLst>
                <a:cxn ang="0">
                  <a:pos x="connsiteX0" y="connsiteY0"/>
                </a:cxn>
                <a:cxn ang="0">
                  <a:pos x="connsiteX1" y="connsiteY1"/>
                </a:cxn>
                <a:cxn ang="0">
                  <a:pos x="connsiteX2" y="connsiteY2"/>
                </a:cxn>
                <a:cxn ang="0">
                  <a:pos x="connsiteX3" y="connsiteY3"/>
                </a:cxn>
              </a:cxnLst>
              <a:rect l="l" t="t" r="r" b="b"/>
              <a:pathLst>
                <a:path w="901056" h="65958">
                  <a:moveTo>
                    <a:pt x="-582" y="-301"/>
                  </a:moveTo>
                  <a:lnTo>
                    <a:pt x="900475" y="-301"/>
                  </a:lnTo>
                  <a:lnTo>
                    <a:pt x="900475" y="65657"/>
                  </a:lnTo>
                  <a:lnTo>
                    <a:pt x="-582" y="65657"/>
                  </a:lnTo>
                  <a:close/>
                </a:path>
              </a:pathLst>
            </a:custGeom>
            <a:solidFill>
              <a:srgbClr val="DB8220"/>
            </a:solidFill>
            <a:ln w="9465" cap="flat">
              <a:noFill/>
              <a:prstDash val="solid"/>
              <a:miter/>
            </a:ln>
          </p:spPr>
          <p:txBody>
            <a:bodyPr rtlCol="0" anchor="ctr"/>
            <a:lstStyle/>
            <a:p>
              <a:endParaRPr lang="en-US">
                <a:solidFill>
                  <a:srgbClr val="000000"/>
                </a:solidFill>
                <a:latin typeface="Poppins"/>
              </a:endParaRPr>
            </a:p>
          </p:txBody>
        </p:sp>
        <p:sp>
          <p:nvSpPr>
            <p:cNvPr id="95" name="Freeform 130">
              <a:extLst>
                <a:ext uri="{FF2B5EF4-FFF2-40B4-BE49-F238E27FC236}">
                  <a16:creationId xmlns:a16="http://schemas.microsoft.com/office/drawing/2014/main" id="{9E3A6CC9-1D98-4692-92C1-C9EA8A86F36F}"/>
                </a:ext>
              </a:extLst>
            </p:cNvPr>
            <p:cNvSpPr/>
            <p:nvPr/>
          </p:nvSpPr>
          <p:spPr>
            <a:xfrm>
              <a:off x="2854257" y="3806453"/>
              <a:ext cx="901056" cy="65958"/>
            </a:xfrm>
            <a:custGeom>
              <a:avLst/>
              <a:gdLst>
                <a:gd name="connsiteX0" fmla="*/ -582 w 901056"/>
                <a:gd name="connsiteY0" fmla="*/ -301 h 65958"/>
                <a:gd name="connsiteX1" fmla="*/ 900475 w 901056"/>
                <a:gd name="connsiteY1" fmla="*/ -301 h 65958"/>
                <a:gd name="connsiteX2" fmla="*/ 900475 w 901056"/>
                <a:gd name="connsiteY2" fmla="*/ 65657 h 65958"/>
                <a:gd name="connsiteX3" fmla="*/ -582 w 901056"/>
                <a:gd name="connsiteY3" fmla="*/ 65657 h 65958"/>
              </a:gdLst>
              <a:ahLst/>
              <a:cxnLst>
                <a:cxn ang="0">
                  <a:pos x="connsiteX0" y="connsiteY0"/>
                </a:cxn>
                <a:cxn ang="0">
                  <a:pos x="connsiteX1" y="connsiteY1"/>
                </a:cxn>
                <a:cxn ang="0">
                  <a:pos x="connsiteX2" y="connsiteY2"/>
                </a:cxn>
                <a:cxn ang="0">
                  <a:pos x="connsiteX3" y="connsiteY3"/>
                </a:cxn>
              </a:cxnLst>
              <a:rect l="l" t="t" r="r" b="b"/>
              <a:pathLst>
                <a:path w="901056" h="65958">
                  <a:moveTo>
                    <a:pt x="-582" y="-301"/>
                  </a:moveTo>
                  <a:lnTo>
                    <a:pt x="900475" y="-301"/>
                  </a:lnTo>
                  <a:lnTo>
                    <a:pt x="90047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grpSp>
      <p:grpSp>
        <p:nvGrpSpPr>
          <p:cNvPr id="96" name="!!Group 65">
            <a:extLst>
              <a:ext uri="{FF2B5EF4-FFF2-40B4-BE49-F238E27FC236}">
                <a16:creationId xmlns:a16="http://schemas.microsoft.com/office/drawing/2014/main" id="{82CD84E2-BC7A-4744-9584-1DB95F7AE953}"/>
              </a:ext>
            </a:extLst>
          </p:cNvPr>
          <p:cNvGrpSpPr>
            <a:grpSpLocks noChangeAspect="1"/>
          </p:cNvGrpSpPr>
          <p:nvPr/>
        </p:nvGrpSpPr>
        <p:grpSpPr>
          <a:xfrm>
            <a:off x="5121009" y="4151894"/>
            <a:ext cx="965150" cy="65520"/>
            <a:chOff x="3098564" y="4070285"/>
            <a:chExt cx="971608" cy="65958"/>
          </a:xfrm>
        </p:grpSpPr>
        <p:sp>
          <p:nvSpPr>
            <p:cNvPr id="97" name="Freeform 135">
              <a:extLst>
                <a:ext uri="{FF2B5EF4-FFF2-40B4-BE49-F238E27FC236}">
                  <a16:creationId xmlns:a16="http://schemas.microsoft.com/office/drawing/2014/main" id="{1E78D904-26E8-4271-ADAF-D60661564528}"/>
                </a:ext>
              </a:extLst>
            </p:cNvPr>
            <p:cNvSpPr/>
            <p:nvPr/>
          </p:nvSpPr>
          <p:spPr>
            <a:xfrm>
              <a:off x="3750902" y="4070285"/>
              <a:ext cx="319270" cy="65958"/>
            </a:xfrm>
            <a:custGeom>
              <a:avLst/>
              <a:gdLst>
                <a:gd name="connsiteX0" fmla="*/ -582 w 644967"/>
                <a:gd name="connsiteY0" fmla="*/ -301 h 65958"/>
                <a:gd name="connsiteX1" fmla="*/ 644385 w 644967"/>
                <a:gd name="connsiteY1" fmla="*/ -301 h 65958"/>
                <a:gd name="connsiteX2" fmla="*/ 644385 w 644967"/>
                <a:gd name="connsiteY2" fmla="*/ 65657 h 65958"/>
                <a:gd name="connsiteX3" fmla="*/ -582 w 64496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644967" h="65958">
                  <a:moveTo>
                    <a:pt x="-582" y="-301"/>
                  </a:moveTo>
                  <a:lnTo>
                    <a:pt x="644385" y="-301"/>
                  </a:lnTo>
                  <a:lnTo>
                    <a:pt x="644385" y="65657"/>
                  </a:lnTo>
                  <a:lnTo>
                    <a:pt x="-582" y="65657"/>
                  </a:lnTo>
                  <a:close/>
                </a:path>
              </a:pathLst>
            </a:custGeom>
            <a:solidFill>
              <a:srgbClr val="939393"/>
            </a:solidFill>
            <a:ln w="9465" cap="flat">
              <a:noFill/>
              <a:prstDash val="solid"/>
              <a:miter/>
            </a:ln>
          </p:spPr>
          <p:txBody>
            <a:bodyPr rtlCol="0" anchor="ctr"/>
            <a:lstStyle/>
            <a:p>
              <a:endParaRPr lang="en-US">
                <a:solidFill>
                  <a:srgbClr val="000000"/>
                </a:solidFill>
                <a:latin typeface="Poppins"/>
              </a:endParaRPr>
            </a:p>
          </p:txBody>
        </p:sp>
        <p:sp>
          <p:nvSpPr>
            <p:cNvPr id="98" name="Freeform 136">
              <a:extLst>
                <a:ext uri="{FF2B5EF4-FFF2-40B4-BE49-F238E27FC236}">
                  <a16:creationId xmlns:a16="http://schemas.microsoft.com/office/drawing/2014/main" id="{C06A4DCA-E678-4273-9866-80A3BF11363B}"/>
                </a:ext>
              </a:extLst>
            </p:cNvPr>
            <p:cNvSpPr/>
            <p:nvPr/>
          </p:nvSpPr>
          <p:spPr>
            <a:xfrm>
              <a:off x="3098564" y="4070285"/>
              <a:ext cx="644967" cy="65958"/>
            </a:xfrm>
            <a:custGeom>
              <a:avLst/>
              <a:gdLst>
                <a:gd name="connsiteX0" fmla="*/ -582 w 644967"/>
                <a:gd name="connsiteY0" fmla="*/ -301 h 65958"/>
                <a:gd name="connsiteX1" fmla="*/ 644385 w 644967"/>
                <a:gd name="connsiteY1" fmla="*/ -301 h 65958"/>
                <a:gd name="connsiteX2" fmla="*/ 644385 w 644967"/>
                <a:gd name="connsiteY2" fmla="*/ 65657 h 65958"/>
                <a:gd name="connsiteX3" fmla="*/ -582 w 64496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644967" h="65958">
                  <a:moveTo>
                    <a:pt x="-582" y="-301"/>
                  </a:moveTo>
                  <a:lnTo>
                    <a:pt x="644385" y="-301"/>
                  </a:lnTo>
                  <a:lnTo>
                    <a:pt x="64438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grpSp>
      <p:grpSp>
        <p:nvGrpSpPr>
          <p:cNvPr id="99" name="!!Group 68">
            <a:extLst>
              <a:ext uri="{FF2B5EF4-FFF2-40B4-BE49-F238E27FC236}">
                <a16:creationId xmlns:a16="http://schemas.microsoft.com/office/drawing/2014/main" id="{4E85B6E8-3976-4AE3-9A87-3F9ADBC34431}"/>
              </a:ext>
            </a:extLst>
          </p:cNvPr>
          <p:cNvGrpSpPr>
            <a:grpSpLocks noChangeAspect="1"/>
          </p:cNvGrpSpPr>
          <p:nvPr/>
        </p:nvGrpSpPr>
        <p:grpSpPr>
          <a:xfrm>
            <a:off x="4932483" y="4020639"/>
            <a:ext cx="1244165" cy="65520"/>
            <a:chOff x="2908868" y="3938369"/>
            <a:chExt cx="1252490" cy="65958"/>
          </a:xfrm>
        </p:grpSpPr>
        <p:sp>
          <p:nvSpPr>
            <p:cNvPr id="100" name="Freeform 138">
              <a:extLst>
                <a:ext uri="{FF2B5EF4-FFF2-40B4-BE49-F238E27FC236}">
                  <a16:creationId xmlns:a16="http://schemas.microsoft.com/office/drawing/2014/main" id="{BA8BE5BA-6AD2-47CF-BA9D-6084C5744279}"/>
                </a:ext>
              </a:extLst>
            </p:cNvPr>
            <p:cNvSpPr/>
            <p:nvPr/>
          </p:nvSpPr>
          <p:spPr>
            <a:xfrm>
              <a:off x="3750903" y="3938369"/>
              <a:ext cx="410455" cy="65958"/>
            </a:xfrm>
            <a:custGeom>
              <a:avLst/>
              <a:gdLst>
                <a:gd name="connsiteX0" fmla="*/ -582 w 834663"/>
                <a:gd name="connsiteY0" fmla="*/ -301 h 65958"/>
                <a:gd name="connsiteX1" fmla="*/ 834081 w 834663"/>
                <a:gd name="connsiteY1" fmla="*/ -301 h 65958"/>
                <a:gd name="connsiteX2" fmla="*/ 834081 w 834663"/>
                <a:gd name="connsiteY2" fmla="*/ 65657 h 65958"/>
                <a:gd name="connsiteX3" fmla="*/ -582 w 834663"/>
                <a:gd name="connsiteY3" fmla="*/ 65657 h 65958"/>
              </a:gdLst>
              <a:ahLst/>
              <a:cxnLst>
                <a:cxn ang="0">
                  <a:pos x="connsiteX0" y="connsiteY0"/>
                </a:cxn>
                <a:cxn ang="0">
                  <a:pos x="connsiteX1" y="connsiteY1"/>
                </a:cxn>
                <a:cxn ang="0">
                  <a:pos x="connsiteX2" y="connsiteY2"/>
                </a:cxn>
                <a:cxn ang="0">
                  <a:pos x="connsiteX3" y="connsiteY3"/>
                </a:cxn>
              </a:cxnLst>
              <a:rect l="l" t="t" r="r" b="b"/>
              <a:pathLst>
                <a:path w="834663" h="65958">
                  <a:moveTo>
                    <a:pt x="-582" y="-301"/>
                  </a:moveTo>
                  <a:lnTo>
                    <a:pt x="834081" y="-301"/>
                  </a:lnTo>
                  <a:lnTo>
                    <a:pt x="834081" y="65657"/>
                  </a:lnTo>
                  <a:lnTo>
                    <a:pt x="-582" y="65657"/>
                  </a:lnTo>
                  <a:close/>
                </a:path>
              </a:pathLst>
            </a:custGeom>
            <a:solidFill>
              <a:srgbClr val="FCB714"/>
            </a:solidFill>
            <a:ln w="9465" cap="flat">
              <a:noFill/>
              <a:prstDash val="solid"/>
              <a:miter/>
            </a:ln>
          </p:spPr>
          <p:txBody>
            <a:bodyPr rtlCol="0" anchor="ctr"/>
            <a:lstStyle/>
            <a:p>
              <a:endParaRPr lang="en-US">
                <a:solidFill>
                  <a:srgbClr val="000000"/>
                </a:solidFill>
                <a:latin typeface="Poppins"/>
              </a:endParaRPr>
            </a:p>
          </p:txBody>
        </p:sp>
        <p:sp>
          <p:nvSpPr>
            <p:cNvPr id="101" name="Freeform 139">
              <a:extLst>
                <a:ext uri="{FF2B5EF4-FFF2-40B4-BE49-F238E27FC236}">
                  <a16:creationId xmlns:a16="http://schemas.microsoft.com/office/drawing/2014/main" id="{39D6D6EE-F935-45EC-936C-95C9528CB858}"/>
                </a:ext>
              </a:extLst>
            </p:cNvPr>
            <p:cNvSpPr/>
            <p:nvPr/>
          </p:nvSpPr>
          <p:spPr>
            <a:xfrm>
              <a:off x="2908868" y="3938369"/>
              <a:ext cx="834663" cy="65958"/>
            </a:xfrm>
            <a:custGeom>
              <a:avLst/>
              <a:gdLst>
                <a:gd name="connsiteX0" fmla="*/ -582 w 834663"/>
                <a:gd name="connsiteY0" fmla="*/ -301 h 65958"/>
                <a:gd name="connsiteX1" fmla="*/ 834081 w 834663"/>
                <a:gd name="connsiteY1" fmla="*/ -301 h 65958"/>
                <a:gd name="connsiteX2" fmla="*/ 834081 w 834663"/>
                <a:gd name="connsiteY2" fmla="*/ 65657 h 65958"/>
                <a:gd name="connsiteX3" fmla="*/ -582 w 834663"/>
                <a:gd name="connsiteY3" fmla="*/ 65657 h 65958"/>
              </a:gdLst>
              <a:ahLst/>
              <a:cxnLst>
                <a:cxn ang="0">
                  <a:pos x="connsiteX0" y="connsiteY0"/>
                </a:cxn>
                <a:cxn ang="0">
                  <a:pos x="connsiteX1" y="connsiteY1"/>
                </a:cxn>
                <a:cxn ang="0">
                  <a:pos x="connsiteX2" y="connsiteY2"/>
                </a:cxn>
                <a:cxn ang="0">
                  <a:pos x="connsiteX3" y="connsiteY3"/>
                </a:cxn>
              </a:cxnLst>
              <a:rect l="l" t="t" r="r" b="b"/>
              <a:pathLst>
                <a:path w="834663" h="65958">
                  <a:moveTo>
                    <a:pt x="-582" y="-301"/>
                  </a:moveTo>
                  <a:lnTo>
                    <a:pt x="834081" y="-301"/>
                  </a:lnTo>
                  <a:lnTo>
                    <a:pt x="834081"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grpSp>
      <p:grpSp>
        <p:nvGrpSpPr>
          <p:cNvPr id="102" name="!!Group 71">
            <a:extLst>
              <a:ext uri="{FF2B5EF4-FFF2-40B4-BE49-F238E27FC236}">
                <a16:creationId xmlns:a16="http://schemas.microsoft.com/office/drawing/2014/main" id="{F3002B77-C0C5-4FD3-AEE6-CCE142603547}"/>
              </a:ext>
            </a:extLst>
          </p:cNvPr>
          <p:cNvGrpSpPr>
            <a:grpSpLocks noChangeAspect="1"/>
          </p:cNvGrpSpPr>
          <p:nvPr/>
        </p:nvGrpSpPr>
        <p:grpSpPr>
          <a:xfrm>
            <a:off x="5658340" y="4287007"/>
            <a:ext cx="378596" cy="65520"/>
            <a:chOff x="3639199" y="4334118"/>
            <a:chExt cx="381127" cy="65958"/>
          </a:xfrm>
        </p:grpSpPr>
        <p:sp>
          <p:nvSpPr>
            <p:cNvPr id="103" name="Freeform 141">
              <a:extLst>
                <a:ext uri="{FF2B5EF4-FFF2-40B4-BE49-F238E27FC236}">
                  <a16:creationId xmlns:a16="http://schemas.microsoft.com/office/drawing/2014/main" id="{D09CDCBF-C334-42AC-BFE2-AEB4C27B0462}"/>
                </a:ext>
              </a:extLst>
            </p:cNvPr>
            <p:cNvSpPr/>
            <p:nvPr/>
          </p:nvSpPr>
          <p:spPr>
            <a:xfrm>
              <a:off x="3750902" y="4334118"/>
              <a:ext cx="269424" cy="65958"/>
            </a:xfrm>
            <a:custGeom>
              <a:avLst/>
              <a:gdLst>
                <a:gd name="connsiteX0" fmla="*/ 103751 w 104332"/>
                <a:gd name="connsiteY0" fmla="*/ 65657 h 65958"/>
                <a:gd name="connsiteX1" fmla="*/ -582 w 104332"/>
                <a:gd name="connsiteY1" fmla="*/ 65657 h 65958"/>
                <a:gd name="connsiteX2" fmla="*/ -582 w 104332"/>
                <a:gd name="connsiteY2" fmla="*/ -301 h 65958"/>
                <a:gd name="connsiteX3" fmla="*/ 103751 w 104332"/>
                <a:gd name="connsiteY3" fmla="*/ -301 h 65958"/>
              </a:gdLst>
              <a:ahLst/>
              <a:cxnLst>
                <a:cxn ang="0">
                  <a:pos x="connsiteX0" y="connsiteY0"/>
                </a:cxn>
                <a:cxn ang="0">
                  <a:pos x="connsiteX1" y="connsiteY1"/>
                </a:cxn>
                <a:cxn ang="0">
                  <a:pos x="connsiteX2" y="connsiteY2"/>
                </a:cxn>
                <a:cxn ang="0">
                  <a:pos x="connsiteX3" y="connsiteY3"/>
                </a:cxn>
              </a:cxnLst>
              <a:rect l="l" t="t" r="r" b="b"/>
              <a:pathLst>
                <a:path w="104332" h="65958">
                  <a:moveTo>
                    <a:pt x="103751" y="65657"/>
                  </a:moveTo>
                  <a:lnTo>
                    <a:pt x="-582" y="65657"/>
                  </a:lnTo>
                  <a:lnTo>
                    <a:pt x="-582" y="-301"/>
                  </a:lnTo>
                  <a:lnTo>
                    <a:pt x="103751" y="-301"/>
                  </a:lnTo>
                  <a:close/>
                </a:path>
              </a:pathLst>
            </a:custGeom>
            <a:solidFill>
              <a:srgbClr val="018374"/>
            </a:solidFill>
            <a:ln w="9465" cap="flat">
              <a:noFill/>
              <a:prstDash val="solid"/>
              <a:miter/>
            </a:ln>
          </p:spPr>
          <p:txBody>
            <a:bodyPr rtlCol="0" anchor="ctr"/>
            <a:lstStyle/>
            <a:p>
              <a:endParaRPr lang="en-US" dirty="0">
                <a:solidFill>
                  <a:srgbClr val="000000"/>
                </a:solidFill>
                <a:latin typeface="Poppins"/>
              </a:endParaRPr>
            </a:p>
          </p:txBody>
        </p:sp>
        <p:sp>
          <p:nvSpPr>
            <p:cNvPr id="104" name="Freeform 142">
              <a:extLst>
                <a:ext uri="{FF2B5EF4-FFF2-40B4-BE49-F238E27FC236}">
                  <a16:creationId xmlns:a16="http://schemas.microsoft.com/office/drawing/2014/main" id="{620542A1-7BC0-4D51-BA87-046757FB17E9}"/>
                </a:ext>
              </a:extLst>
            </p:cNvPr>
            <p:cNvSpPr/>
            <p:nvPr/>
          </p:nvSpPr>
          <p:spPr>
            <a:xfrm>
              <a:off x="3639199" y="4334118"/>
              <a:ext cx="104332" cy="65958"/>
            </a:xfrm>
            <a:custGeom>
              <a:avLst/>
              <a:gdLst>
                <a:gd name="connsiteX0" fmla="*/ 103751 w 104332"/>
                <a:gd name="connsiteY0" fmla="*/ 65657 h 65958"/>
                <a:gd name="connsiteX1" fmla="*/ -582 w 104332"/>
                <a:gd name="connsiteY1" fmla="*/ 65657 h 65958"/>
                <a:gd name="connsiteX2" fmla="*/ -582 w 104332"/>
                <a:gd name="connsiteY2" fmla="*/ -301 h 65958"/>
                <a:gd name="connsiteX3" fmla="*/ 103751 w 104332"/>
                <a:gd name="connsiteY3" fmla="*/ -301 h 65958"/>
              </a:gdLst>
              <a:ahLst/>
              <a:cxnLst>
                <a:cxn ang="0">
                  <a:pos x="connsiteX0" y="connsiteY0"/>
                </a:cxn>
                <a:cxn ang="0">
                  <a:pos x="connsiteX1" y="connsiteY1"/>
                </a:cxn>
                <a:cxn ang="0">
                  <a:pos x="connsiteX2" y="connsiteY2"/>
                </a:cxn>
                <a:cxn ang="0">
                  <a:pos x="connsiteX3" y="connsiteY3"/>
                </a:cxn>
              </a:cxnLst>
              <a:rect l="l" t="t" r="r" b="b"/>
              <a:pathLst>
                <a:path w="104332" h="65958">
                  <a:moveTo>
                    <a:pt x="103751" y="65657"/>
                  </a:moveTo>
                  <a:lnTo>
                    <a:pt x="-582" y="65657"/>
                  </a:lnTo>
                  <a:lnTo>
                    <a:pt x="-582" y="-301"/>
                  </a:lnTo>
                  <a:lnTo>
                    <a:pt x="103751" y="-301"/>
                  </a:lnTo>
                  <a:close/>
                </a:path>
              </a:pathLst>
            </a:custGeom>
            <a:noFill/>
            <a:ln w="9465" cap="flat">
              <a:noFill/>
              <a:prstDash val="solid"/>
              <a:miter/>
            </a:ln>
          </p:spPr>
          <p:txBody>
            <a:bodyPr rtlCol="0" anchor="ctr"/>
            <a:lstStyle/>
            <a:p>
              <a:endParaRPr lang="en-US">
                <a:solidFill>
                  <a:srgbClr val="000000"/>
                </a:solidFill>
                <a:latin typeface="Poppins"/>
              </a:endParaRPr>
            </a:p>
          </p:txBody>
        </p:sp>
      </p:grpSp>
      <p:sp>
        <p:nvSpPr>
          <p:cNvPr id="105" name="TextBox 104">
            <a:extLst>
              <a:ext uri="{FF2B5EF4-FFF2-40B4-BE49-F238E27FC236}">
                <a16:creationId xmlns:a16="http://schemas.microsoft.com/office/drawing/2014/main" id="{4D44A678-E587-426C-AF80-0BEB681BE7D1}"/>
              </a:ext>
            </a:extLst>
          </p:cNvPr>
          <p:cNvSpPr txBox="1">
            <a:spLocks noChangeAspect="1"/>
          </p:cNvSpPr>
          <p:nvPr/>
        </p:nvSpPr>
        <p:spPr>
          <a:xfrm>
            <a:off x="5491417" y="4010377"/>
            <a:ext cx="339601" cy="80022"/>
          </a:xfrm>
          <a:prstGeom prst="rect">
            <a:avLst/>
          </a:prstGeom>
          <a:noFill/>
        </p:spPr>
        <p:txBody>
          <a:bodyPr wrap="square" lIns="0" tIns="0" rIns="0" bIns="0" rtlCol="0">
            <a:spAutoFit/>
          </a:bodyPr>
          <a:lstStyle/>
          <a:p>
            <a:r>
              <a:rPr lang="en-US" sz="520" dirty="0" err="1">
                <a:solidFill>
                  <a:srgbClr val="595959"/>
                </a:solidFill>
                <a:latin typeface="Poppins"/>
                <a:cs typeface="Poppins"/>
                <a:sym typeface="Poppins"/>
                <a:rtl val="0"/>
              </a:rPr>
              <a:t>Activo</a:t>
            </a:r>
            <a:r>
              <a:rPr lang="en-US" sz="520" dirty="0">
                <a:solidFill>
                  <a:srgbClr val="595959"/>
                </a:solidFill>
                <a:latin typeface="Poppins"/>
                <a:cs typeface="Poppins"/>
                <a:sym typeface="Poppins"/>
                <a:rtl val="0"/>
              </a:rPr>
              <a:t> 4</a:t>
            </a:r>
          </a:p>
        </p:txBody>
      </p:sp>
      <p:sp>
        <p:nvSpPr>
          <p:cNvPr id="106" name="Freeform 61">
            <a:extLst>
              <a:ext uri="{FF2B5EF4-FFF2-40B4-BE49-F238E27FC236}">
                <a16:creationId xmlns:a16="http://schemas.microsoft.com/office/drawing/2014/main" id="{414EF98F-6971-4C82-AC7D-0B07DF37CF3A}"/>
              </a:ext>
            </a:extLst>
          </p:cNvPr>
          <p:cNvSpPr/>
          <p:nvPr/>
        </p:nvSpPr>
        <p:spPr>
          <a:xfrm>
            <a:off x="4878634" y="3890006"/>
            <a:ext cx="895067" cy="65520"/>
          </a:xfrm>
          <a:custGeom>
            <a:avLst/>
            <a:gdLst>
              <a:gd name="connsiteX0" fmla="*/ -582 w 901056"/>
              <a:gd name="connsiteY0" fmla="*/ -301 h 65958"/>
              <a:gd name="connsiteX1" fmla="*/ 900475 w 901056"/>
              <a:gd name="connsiteY1" fmla="*/ -301 h 65958"/>
              <a:gd name="connsiteX2" fmla="*/ 900475 w 901056"/>
              <a:gd name="connsiteY2" fmla="*/ 65657 h 65958"/>
              <a:gd name="connsiteX3" fmla="*/ -582 w 901056"/>
              <a:gd name="connsiteY3" fmla="*/ 65657 h 65958"/>
            </a:gdLst>
            <a:ahLst/>
            <a:cxnLst>
              <a:cxn ang="0">
                <a:pos x="connsiteX0" y="connsiteY0"/>
              </a:cxn>
              <a:cxn ang="0">
                <a:pos x="connsiteX1" y="connsiteY1"/>
              </a:cxn>
              <a:cxn ang="0">
                <a:pos x="connsiteX2" y="connsiteY2"/>
              </a:cxn>
              <a:cxn ang="0">
                <a:pos x="connsiteX3" y="connsiteY3"/>
              </a:cxn>
            </a:cxnLst>
            <a:rect l="l" t="t" r="r" b="b"/>
            <a:pathLst>
              <a:path w="901056" h="65958">
                <a:moveTo>
                  <a:pt x="-582" y="-301"/>
                </a:moveTo>
                <a:lnTo>
                  <a:pt x="900475" y="-301"/>
                </a:lnTo>
                <a:lnTo>
                  <a:pt x="90047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sp>
        <p:nvSpPr>
          <p:cNvPr id="107" name="Freeform 64">
            <a:extLst>
              <a:ext uri="{FF2B5EF4-FFF2-40B4-BE49-F238E27FC236}">
                <a16:creationId xmlns:a16="http://schemas.microsoft.com/office/drawing/2014/main" id="{B732935F-5E81-4F97-AF14-1B7F73ECDB21}"/>
              </a:ext>
            </a:extLst>
          </p:cNvPr>
          <p:cNvSpPr/>
          <p:nvPr/>
        </p:nvSpPr>
        <p:spPr>
          <a:xfrm>
            <a:off x="5376348" y="4284943"/>
            <a:ext cx="386293" cy="65520"/>
          </a:xfrm>
          <a:custGeom>
            <a:avLst/>
            <a:gdLst>
              <a:gd name="connsiteX0" fmla="*/ -582 w 388877"/>
              <a:gd name="connsiteY0" fmla="*/ -301 h 65958"/>
              <a:gd name="connsiteX1" fmla="*/ 388295 w 388877"/>
              <a:gd name="connsiteY1" fmla="*/ -301 h 65958"/>
              <a:gd name="connsiteX2" fmla="*/ 388295 w 388877"/>
              <a:gd name="connsiteY2" fmla="*/ 65657 h 65958"/>
              <a:gd name="connsiteX3" fmla="*/ -582 w 38887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388877" h="65958">
                <a:moveTo>
                  <a:pt x="-582" y="-301"/>
                </a:moveTo>
                <a:lnTo>
                  <a:pt x="388295" y="-301"/>
                </a:lnTo>
                <a:lnTo>
                  <a:pt x="38829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sp>
        <p:nvSpPr>
          <p:cNvPr id="108" name="Freeform 67">
            <a:extLst>
              <a:ext uri="{FF2B5EF4-FFF2-40B4-BE49-F238E27FC236}">
                <a16:creationId xmlns:a16="http://schemas.microsoft.com/office/drawing/2014/main" id="{AE360534-FA07-4FA3-8FFE-F7C35A175DE9}"/>
              </a:ext>
            </a:extLst>
          </p:cNvPr>
          <p:cNvSpPr/>
          <p:nvPr/>
        </p:nvSpPr>
        <p:spPr>
          <a:xfrm>
            <a:off x="5121010" y="4151894"/>
            <a:ext cx="640680" cy="65520"/>
          </a:xfrm>
          <a:custGeom>
            <a:avLst/>
            <a:gdLst>
              <a:gd name="connsiteX0" fmla="*/ -582 w 644967"/>
              <a:gd name="connsiteY0" fmla="*/ -301 h 65958"/>
              <a:gd name="connsiteX1" fmla="*/ 644385 w 644967"/>
              <a:gd name="connsiteY1" fmla="*/ -301 h 65958"/>
              <a:gd name="connsiteX2" fmla="*/ 644385 w 644967"/>
              <a:gd name="connsiteY2" fmla="*/ 65657 h 65958"/>
              <a:gd name="connsiteX3" fmla="*/ -582 w 644967"/>
              <a:gd name="connsiteY3" fmla="*/ 65657 h 65958"/>
            </a:gdLst>
            <a:ahLst/>
            <a:cxnLst>
              <a:cxn ang="0">
                <a:pos x="connsiteX0" y="connsiteY0"/>
              </a:cxn>
              <a:cxn ang="0">
                <a:pos x="connsiteX1" y="connsiteY1"/>
              </a:cxn>
              <a:cxn ang="0">
                <a:pos x="connsiteX2" y="connsiteY2"/>
              </a:cxn>
              <a:cxn ang="0">
                <a:pos x="connsiteX3" y="connsiteY3"/>
              </a:cxn>
            </a:cxnLst>
            <a:rect l="l" t="t" r="r" b="b"/>
            <a:pathLst>
              <a:path w="644967" h="65958">
                <a:moveTo>
                  <a:pt x="-582" y="-301"/>
                </a:moveTo>
                <a:lnTo>
                  <a:pt x="644385" y="-301"/>
                </a:lnTo>
                <a:lnTo>
                  <a:pt x="644385"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sp>
        <p:nvSpPr>
          <p:cNvPr id="109" name="Freeform 70">
            <a:extLst>
              <a:ext uri="{FF2B5EF4-FFF2-40B4-BE49-F238E27FC236}">
                <a16:creationId xmlns:a16="http://schemas.microsoft.com/office/drawing/2014/main" id="{408C609B-00F2-4EF7-A1F8-21FA1127274B}"/>
              </a:ext>
            </a:extLst>
          </p:cNvPr>
          <p:cNvSpPr/>
          <p:nvPr/>
        </p:nvSpPr>
        <p:spPr>
          <a:xfrm>
            <a:off x="4932483" y="4020639"/>
            <a:ext cx="829115" cy="65520"/>
          </a:xfrm>
          <a:custGeom>
            <a:avLst/>
            <a:gdLst>
              <a:gd name="connsiteX0" fmla="*/ -582 w 834663"/>
              <a:gd name="connsiteY0" fmla="*/ -301 h 65958"/>
              <a:gd name="connsiteX1" fmla="*/ 834081 w 834663"/>
              <a:gd name="connsiteY1" fmla="*/ -301 h 65958"/>
              <a:gd name="connsiteX2" fmla="*/ 834081 w 834663"/>
              <a:gd name="connsiteY2" fmla="*/ 65657 h 65958"/>
              <a:gd name="connsiteX3" fmla="*/ -582 w 834663"/>
              <a:gd name="connsiteY3" fmla="*/ 65657 h 65958"/>
            </a:gdLst>
            <a:ahLst/>
            <a:cxnLst>
              <a:cxn ang="0">
                <a:pos x="connsiteX0" y="connsiteY0"/>
              </a:cxn>
              <a:cxn ang="0">
                <a:pos x="connsiteX1" y="connsiteY1"/>
              </a:cxn>
              <a:cxn ang="0">
                <a:pos x="connsiteX2" y="connsiteY2"/>
              </a:cxn>
              <a:cxn ang="0">
                <a:pos x="connsiteX3" y="connsiteY3"/>
              </a:cxn>
            </a:cxnLst>
            <a:rect l="l" t="t" r="r" b="b"/>
            <a:pathLst>
              <a:path w="834663" h="65958">
                <a:moveTo>
                  <a:pt x="-582" y="-301"/>
                </a:moveTo>
                <a:lnTo>
                  <a:pt x="834081" y="-301"/>
                </a:lnTo>
                <a:lnTo>
                  <a:pt x="834081" y="65657"/>
                </a:lnTo>
                <a:lnTo>
                  <a:pt x="-582" y="65657"/>
                </a:lnTo>
                <a:close/>
              </a:path>
            </a:pathLst>
          </a:custGeom>
          <a:noFill/>
          <a:ln w="9465" cap="flat">
            <a:noFill/>
            <a:prstDash val="solid"/>
            <a:miter/>
          </a:ln>
        </p:spPr>
        <p:txBody>
          <a:bodyPr rtlCol="0" anchor="ctr"/>
          <a:lstStyle/>
          <a:p>
            <a:endParaRPr lang="en-US">
              <a:solidFill>
                <a:srgbClr val="000000"/>
              </a:solidFill>
              <a:latin typeface="Poppins"/>
            </a:endParaRPr>
          </a:p>
        </p:txBody>
      </p:sp>
      <p:sp>
        <p:nvSpPr>
          <p:cNvPr id="110" name="Freeform 73">
            <a:extLst>
              <a:ext uri="{FF2B5EF4-FFF2-40B4-BE49-F238E27FC236}">
                <a16:creationId xmlns:a16="http://schemas.microsoft.com/office/drawing/2014/main" id="{40AA271B-0231-4930-8024-700500803096}"/>
              </a:ext>
            </a:extLst>
          </p:cNvPr>
          <p:cNvSpPr/>
          <p:nvPr/>
        </p:nvSpPr>
        <p:spPr>
          <a:xfrm>
            <a:off x="5658339" y="4417996"/>
            <a:ext cx="103639" cy="65520"/>
          </a:xfrm>
          <a:custGeom>
            <a:avLst/>
            <a:gdLst>
              <a:gd name="connsiteX0" fmla="*/ 103751 w 104332"/>
              <a:gd name="connsiteY0" fmla="*/ 65657 h 65958"/>
              <a:gd name="connsiteX1" fmla="*/ -582 w 104332"/>
              <a:gd name="connsiteY1" fmla="*/ 65657 h 65958"/>
              <a:gd name="connsiteX2" fmla="*/ -582 w 104332"/>
              <a:gd name="connsiteY2" fmla="*/ -301 h 65958"/>
              <a:gd name="connsiteX3" fmla="*/ 103751 w 104332"/>
              <a:gd name="connsiteY3" fmla="*/ -301 h 65958"/>
            </a:gdLst>
            <a:ahLst/>
            <a:cxnLst>
              <a:cxn ang="0">
                <a:pos x="connsiteX0" y="connsiteY0"/>
              </a:cxn>
              <a:cxn ang="0">
                <a:pos x="connsiteX1" y="connsiteY1"/>
              </a:cxn>
              <a:cxn ang="0">
                <a:pos x="connsiteX2" y="connsiteY2"/>
              </a:cxn>
              <a:cxn ang="0">
                <a:pos x="connsiteX3" y="connsiteY3"/>
              </a:cxn>
            </a:cxnLst>
            <a:rect l="l" t="t" r="r" b="b"/>
            <a:pathLst>
              <a:path w="104332" h="65958">
                <a:moveTo>
                  <a:pt x="103751" y="65657"/>
                </a:moveTo>
                <a:lnTo>
                  <a:pt x="-582" y="65657"/>
                </a:lnTo>
                <a:lnTo>
                  <a:pt x="-582" y="-301"/>
                </a:lnTo>
                <a:lnTo>
                  <a:pt x="103751" y="-301"/>
                </a:lnTo>
                <a:close/>
              </a:path>
            </a:pathLst>
          </a:custGeom>
          <a:noFill/>
          <a:ln w="9465" cap="flat">
            <a:noFill/>
            <a:prstDash val="solid"/>
            <a:miter/>
          </a:ln>
        </p:spPr>
        <p:txBody>
          <a:bodyPr rtlCol="0" anchor="ctr"/>
          <a:lstStyle/>
          <a:p>
            <a:endParaRPr lang="en-US">
              <a:solidFill>
                <a:srgbClr val="000000"/>
              </a:solidFill>
              <a:latin typeface="Poppins"/>
            </a:endParaRPr>
          </a:p>
        </p:txBody>
      </p:sp>
      <p:cxnSp>
        <p:nvCxnSpPr>
          <p:cNvPr id="111" name="Straight Arrow Connector 110">
            <a:extLst>
              <a:ext uri="{FF2B5EF4-FFF2-40B4-BE49-F238E27FC236}">
                <a16:creationId xmlns:a16="http://schemas.microsoft.com/office/drawing/2014/main" id="{46749A5D-2683-4E6A-B568-1041A11C54A3}"/>
              </a:ext>
            </a:extLst>
          </p:cNvPr>
          <p:cNvCxnSpPr>
            <a:cxnSpLocks/>
          </p:cNvCxnSpPr>
          <p:nvPr/>
        </p:nvCxnSpPr>
        <p:spPr>
          <a:xfrm flipV="1">
            <a:off x="10529900" y="3207600"/>
            <a:ext cx="0" cy="1440000"/>
          </a:xfrm>
          <a:prstGeom prst="straightConnector1">
            <a:avLst/>
          </a:prstGeom>
          <a:ln w="34925">
            <a:solidFill>
              <a:schemeClr val="accent2"/>
            </a:solidFill>
            <a:prstDash val="sysDot"/>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12" name="TextBox 111">
            <a:extLst>
              <a:ext uri="{FF2B5EF4-FFF2-40B4-BE49-F238E27FC236}">
                <a16:creationId xmlns:a16="http://schemas.microsoft.com/office/drawing/2014/main" id="{C3E632F3-F755-4166-9E40-243DE6C9EAEA}"/>
              </a:ext>
            </a:extLst>
          </p:cNvPr>
          <p:cNvSpPr txBox="1"/>
          <p:nvPr/>
        </p:nvSpPr>
        <p:spPr>
          <a:xfrm rot="5400000">
            <a:off x="9974521" y="3842181"/>
            <a:ext cx="1521049" cy="153888"/>
          </a:xfrm>
          <a:prstGeom prst="rect">
            <a:avLst/>
          </a:prstGeom>
          <a:noFill/>
        </p:spPr>
        <p:txBody>
          <a:bodyPr wrap="square" lIns="0" tIns="0" rIns="0" bIns="0" rtlCol="0">
            <a:spAutoFit/>
          </a:bodyPr>
          <a:lstStyle/>
          <a:p>
            <a:pPr algn="ctr">
              <a:spcAft>
                <a:spcPts val="300"/>
              </a:spcAft>
            </a:pPr>
            <a:r>
              <a:rPr lang="en-AU" sz="1000" dirty="0" err="1">
                <a:solidFill>
                  <a:srgbClr val="000000"/>
                </a:solidFill>
                <a:ea typeface="Lato Light" charset="0"/>
                <a:cs typeface="Lato Light" charset="0"/>
              </a:rPr>
              <a:t>Trabajo</a:t>
            </a:r>
            <a:r>
              <a:rPr lang="en-AU" sz="1000" dirty="0">
                <a:solidFill>
                  <a:srgbClr val="000000"/>
                </a:solidFill>
                <a:ea typeface="Lato Light" charset="0"/>
                <a:cs typeface="Lato Light" charset="0"/>
              </a:rPr>
              <a:t> de </a:t>
            </a:r>
            <a:r>
              <a:rPr lang="en-AU" sz="1000" dirty="0" err="1">
                <a:solidFill>
                  <a:srgbClr val="000000"/>
                </a:solidFill>
                <a:ea typeface="Lato Light" charset="0"/>
                <a:cs typeface="Lato Light" charset="0"/>
              </a:rPr>
              <a:t>alta</a:t>
            </a:r>
            <a:r>
              <a:rPr lang="en-AU" sz="1000" dirty="0">
                <a:solidFill>
                  <a:srgbClr val="000000"/>
                </a:solidFill>
                <a:ea typeface="Lato Light" charset="0"/>
                <a:cs typeface="Lato Light" charset="0"/>
              </a:rPr>
              <a:t> </a:t>
            </a:r>
            <a:r>
              <a:rPr lang="en-AU" sz="1000" dirty="0" err="1">
                <a:solidFill>
                  <a:srgbClr val="000000"/>
                </a:solidFill>
                <a:ea typeface="Lato Light" charset="0"/>
                <a:cs typeface="Lato Light" charset="0"/>
              </a:rPr>
              <a:t>calidad</a:t>
            </a:r>
            <a:endParaRPr lang="en-AU" sz="1000" dirty="0">
              <a:solidFill>
                <a:srgbClr val="000000"/>
              </a:solidFill>
              <a:latin typeface="Poppins"/>
              <a:ea typeface="Lato Light" charset="0"/>
              <a:cs typeface="Lato Light" charset="0"/>
            </a:endParaRPr>
          </a:p>
        </p:txBody>
      </p:sp>
      <p:cxnSp>
        <p:nvCxnSpPr>
          <p:cNvPr id="113" name="Straight Arrow Connector 112">
            <a:extLst>
              <a:ext uri="{FF2B5EF4-FFF2-40B4-BE49-F238E27FC236}">
                <a16:creationId xmlns:a16="http://schemas.microsoft.com/office/drawing/2014/main" id="{F1E5B642-BCB0-47FB-BF5C-11AB507EBD71}"/>
              </a:ext>
            </a:extLst>
          </p:cNvPr>
          <p:cNvCxnSpPr>
            <a:cxnSpLocks/>
          </p:cNvCxnSpPr>
          <p:nvPr/>
        </p:nvCxnSpPr>
        <p:spPr>
          <a:xfrm flipV="1">
            <a:off x="1533898" y="3207600"/>
            <a:ext cx="0" cy="1440000"/>
          </a:xfrm>
          <a:prstGeom prst="straightConnector1">
            <a:avLst/>
          </a:prstGeom>
          <a:ln w="34925">
            <a:solidFill>
              <a:schemeClr val="accent2"/>
            </a:solidFill>
            <a:prstDash val="sysDot"/>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14" name="TextBox 113">
            <a:extLst>
              <a:ext uri="{FF2B5EF4-FFF2-40B4-BE49-F238E27FC236}">
                <a16:creationId xmlns:a16="http://schemas.microsoft.com/office/drawing/2014/main" id="{2FFD03D1-1E17-452B-8BDA-DD8491ACC19B}"/>
              </a:ext>
            </a:extLst>
          </p:cNvPr>
          <p:cNvSpPr txBox="1"/>
          <p:nvPr/>
        </p:nvSpPr>
        <p:spPr>
          <a:xfrm rot="5400000">
            <a:off x="1076144" y="3938401"/>
            <a:ext cx="1440000" cy="153888"/>
          </a:xfrm>
          <a:prstGeom prst="rect">
            <a:avLst/>
          </a:prstGeom>
          <a:noFill/>
        </p:spPr>
        <p:txBody>
          <a:bodyPr wrap="square" lIns="0" tIns="0" rIns="0" bIns="0" rtlCol="0" anchor="b" anchorCtr="0">
            <a:spAutoFit/>
          </a:bodyPr>
          <a:lstStyle/>
          <a:p>
            <a:pPr algn="ctr">
              <a:spcAft>
                <a:spcPts val="300"/>
              </a:spcAft>
            </a:pPr>
            <a:r>
              <a:rPr lang="en-AU" sz="1000" dirty="0" err="1">
                <a:solidFill>
                  <a:srgbClr val="000000"/>
                </a:solidFill>
                <a:ea typeface="Lato Light" charset="0"/>
                <a:cs typeface="Lato Light" charset="0"/>
              </a:rPr>
              <a:t>Mejore</a:t>
            </a:r>
            <a:r>
              <a:rPr lang="en-AU" sz="1000" dirty="0">
                <a:solidFill>
                  <a:srgbClr val="000000"/>
                </a:solidFill>
                <a:ea typeface="Lato Light" charset="0"/>
                <a:cs typeface="Lato Light" charset="0"/>
              </a:rPr>
              <a:t> </a:t>
            </a:r>
            <a:r>
              <a:rPr lang="en-AU" sz="1000" dirty="0" err="1">
                <a:solidFill>
                  <a:srgbClr val="000000"/>
                </a:solidFill>
                <a:ea typeface="Lato Light" charset="0"/>
                <a:cs typeface="Lato Light" charset="0"/>
              </a:rPr>
              <a:t>el</a:t>
            </a:r>
            <a:r>
              <a:rPr lang="en-AU" sz="1000" dirty="0">
                <a:solidFill>
                  <a:srgbClr val="000000"/>
                </a:solidFill>
                <a:ea typeface="Lato Light" charset="0"/>
                <a:cs typeface="Lato Light" charset="0"/>
              </a:rPr>
              <a:t> </a:t>
            </a:r>
            <a:r>
              <a:rPr lang="en-AU" sz="1000" dirty="0" err="1">
                <a:solidFill>
                  <a:srgbClr val="000000"/>
                </a:solidFill>
                <a:ea typeface="Lato Light" charset="0"/>
                <a:cs typeface="Lato Light" charset="0"/>
              </a:rPr>
              <a:t>monitoreo</a:t>
            </a:r>
            <a:endParaRPr lang="en-AU" sz="1000" dirty="0">
              <a:solidFill>
                <a:srgbClr val="000000"/>
              </a:solidFill>
              <a:latin typeface="Poppins"/>
              <a:ea typeface="Lato Light" charset="0"/>
              <a:cs typeface="Lato Light" charset="0"/>
            </a:endParaRPr>
          </a:p>
        </p:txBody>
      </p:sp>
      <p:sp>
        <p:nvSpPr>
          <p:cNvPr id="115" name="Rectangle 114">
            <a:extLst>
              <a:ext uri="{FF2B5EF4-FFF2-40B4-BE49-F238E27FC236}">
                <a16:creationId xmlns:a16="http://schemas.microsoft.com/office/drawing/2014/main" id="{1987B442-E66A-4FE5-B1F2-B05B9755B65D}"/>
              </a:ext>
            </a:extLst>
          </p:cNvPr>
          <p:cNvSpPr/>
          <p:nvPr/>
        </p:nvSpPr>
        <p:spPr>
          <a:xfrm>
            <a:off x="948388" y="5618521"/>
            <a:ext cx="103392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r>
              <a:rPr lang="es-ES" sz="1100" dirty="0">
                <a:solidFill>
                  <a:srgbClr val="FFFFFF"/>
                </a:solidFill>
                <a:latin typeface="Poppins SemiBold"/>
              </a:rPr>
              <a:t>Eliminación de Fallas y Defectos</a:t>
            </a:r>
            <a:endParaRPr lang="en-US" sz="1100" dirty="0">
              <a:solidFill>
                <a:srgbClr val="FFFFFF"/>
              </a:solidFill>
              <a:latin typeface="Poppins SemiBold"/>
            </a:endParaRPr>
          </a:p>
        </p:txBody>
      </p:sp>
    </p:spTree>
    <p:extLst>
      <p:ext uri="{BB962C8B-B14F-4D97-AF65-F5344CB8AC3E}">
        <p14:creationId xmlns:p14="http://schemas.microsoft.com/office/powerpoint/2010/main" val="20026838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31D4BA94-894D-4A09-82B7-155EA05B2A31}"/>
              </a:ext>
            </a:extLst>
          </p:cNvPr>
          <p:cNvSpPr>
            <a:spLocks noGrp="1"/>
          </p:cNvSpPr>
          <p:nvPr>
            <p:ph type="title"/>
          </p:nvPr>
        </p:nvSpPr>
        <p:spPr>
          <a:xfrm>
            <a:off x="541588" y="630001"/>
            <a:ext cx="11109600" cy="455509"/>
          </a:xfrm>
        </p:spPr>
        <p:txBody>
          <a:bodyPr/>
          <a:lstStyle/>
          <a:p>
            <a:r>
              <a:rPr lang="en-US" dirty="0"/>
              <a:t>APM </a:t>
            </a:r>
            <a:r>
              <a:rPr lang="en-US" dirty="0" err="1"/>
              <a:t>Integrado</a:t>
            </a:r>
            <a:endParaRPr lang="en-AU" dirty="0"/>
          </a:p>
        </p:txBody>
      </p:sp>
      <p:sp>
        <p:nvSpPr>
          <p:cNvPr id="5" name="Footer Placeholder 3">
            <a:extLst>
              <a:ext uri="{FF2B5EF4-FFF2-40B4-BE49-F238E27FC236}">
                <a16:creationId xmlns:a16="http://schemas.microsoft.com/office/drawing/2014/main" id="{65AE49D8-011A-42D7-84E0-B8572FD1C204}"/>
              </a:ext>
            </a:extLst>
          </p:cNvPr>
          <p:cNvSpPr>
            <a:spLocks noGrp="1"/>
          </p:cNvSpPr>
          <p:nvPr>
            <p:ph type="ftr" sz="quarter" idx="12"/>
          </p:nvPr>
        </p:nvSpPr>
        <p:spPr>
          <a:xfrm>
            <a:off x="898952" y="6299143"/>
            <a:ext cx="7772400" cy="153888"/>
          </a:xfrm>
        </p:spPr>
        <p:txBody>
          <a:bodyPr/>
          <a:lstStyle/>
          <a:p>
            <a:pPr>
              <a:defRPr/>
            </a:pPr>
            <a:r>
              <a:rPr lang="en-US" spc="-10" dirty="0">
                <a:solidFill>
                  <a:srgbClr val="939393"/>
                </a:solidFill>
                <a:latin typeface="Poppins"/>
              </a:rPr>
              <a:t>Copyright 2022 Baker Hughes Company. All rights reserved.</a:t>
            </a:r>
          </a:p>
        </p:txBody>
      </p:sp>
      <p:pic>
        <p:nvPicPr>
          <p:cNvPr id="3" name="Picture 2">
            <a:extLst>
              <a:ext uri="{FF2B5EF4-FFF2-40B4-BE49-F238E27FC236}">
                <a16:creationId xmlns:a16="http://schemas.microsoft.com/office/drawing/2014/main" id="{4EE25C25-2475-4035-ADAD-412D38C2F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971" y="1199436"/>
            <a:ext cx="7644058" cy="4826790"/>
          </a:xfrm>
          <a:prstGeom prst="rect">
            <a:avLst/>
          </a:prstGeom>
        </p:spPr>
      </p:pic>
    </p:spTree>
    <p:extLst>
      <p:ext uri="{BB962C8B-B14F-4D97-AF65-F5344CB8AC3E}">
        <p14:creationId xmlns:p14="http://schemas.microsoft.com/office/powerpoint/2010/main" val="11208366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Rectangle 238">
            <a:extLst>
              <a:ext uri="{FF2B5EF4-FFF2-40B4-BE49-F238E27FC236}">
                <a16:creationId xmlns:a16="http://schemas.microsoft.com/office/drawing/2014/main" id="{96155FCE-F150-E44A-A816-C91E6EFB2879}"/>
              </a:ext>
            </a:extLst>
          </p:cNvPr>
          <p:cNvSpPr>
            <a:spLocks/>
          </p:cNvSpPr>
          <p:nvPr/>
        </p:nvSpPr>
        <p:spPr>
          <a:xfrm rot="18835447">
            <a:off x="4608008" y="1874485"/>
            <a:ext cx="3663603" cy="3663604"/>
          </a:xfrm>
          <a:prstGeom prst="rect">
            <a:avLst/>
          </a:prstGeom>
          <a:noFill/>
        </p:spPr>
        <p:txBody>
          <a:bodyPr spcFirstLastPara="1" wrap="none" lIns="91440" tIns="45720" rIns="91440" bIns="45720" numCol="1">
            <a:prstTxWarp prst="textArchDown">
              <a:avLst/>
            </a:prstTxWarp>
            <a:spAutoFit/>
          </a:bodyPr>
          <a:lstStyle/>
          <a:p>
            <a:pPr algn="ctr">
              <a:defRPr/>
            </a:pPr>
            <a:r>
              <a:rPr lang="en-GB" sz="1400" dirty="0">
                <a:ln w="0"/>
                <a:solidFill>
                  <a:srgbClr val="FFFFFF"/>
                </a:solidFill>
                <a:latin typeface="Poppins"/>
              </a:rPr>
              <a:t>System Administration</a:t>
            </a:r>
          </a:p>
        </p:txBody>
      </p:sp>
      <p:sp>
        <p:nvSpPr>
          <p:cNvPr id="237" name="Rectangle 236">
            <a:extLst>
              <a:ext uri="{FF2B5EF4-FFF2-40B4-BE49-F238E27FC236}">
                <a16:creationId xmlns:a16="http://schemas.microsoft.com/office/drawing/2014/main" id="{66DBB43C-FB9F-0540-9BC3-6153B3F4D728}"/>
              </a:ext>
            </a:extLst>
          </p:cNvPr>
          <p:cNvSpPr>
            <a:spLocks/>
          </p:cNvSpPr>
          <p:nvPr/>
        </p:nvSpPr>
        <p:spPr>
          <a:xfrm rot="2391705">
            <a:off x="4413373" y="1867753"/>
            <a:ext cx="3663604" cy="3663603"/>
          </a:xfrm>
          <a:prstGeom prst="rect">
            <a:avLst/>
          </a:prstGeom>
          <a:noFill/>
        </p:spPr>
        <p:txBody>
          <a:bodyPr spcFirstLastPara="1" wrap="none" lIns="91440" tIns="45720" rIns="91440" bIns="45720" numCol="1">
            <a:prstTxWarp prst="textArchDown">
              <a:avLst/>
            </a:prstTxWarp>
            <a:spAutoFit/>
          </a:bodyPr>
          <a:lstStyle/>
          <a:p>
            <a:pPr algn="ctr">
              <a:defRPr/>
            </a:pPr>
            <a:r>
              <a:rPr lang="en-GB" sz="1400" dirty="0">
                <a:ln w="0"/>
                <a:solidFill>
                  <a:srgbClr val="FFFFFF"/>
                </a:solidFill>
                <a:latin typeface="Poppins"/>
              </a:rPr>
              <a:t>Asset Experience</a:t>
            </a:r>
          </a:p>
        </p:txBody>
      </p:sp>
      <p:sp>
        <p:nvSpPr>
          <p:cNvPr id="241" name="Rectangle 240">
            <a:extLst>
              <a:ext uri="{FF2B5EF4-FFF2-40B4-BE49-F238E27FC236}">
                <a16:creationId xmlns:a16="http://schemas.microsoft.com/office/drawing/2014/main" id="{DF156F60-D9E2-914B-8127-4523FCD2725A}"/>
              </a:ext>
            </a:extLst>
          </p:cNvPr>
          <p:cNvSpPr>
            <a:spLocks noChangeAspect="1"/>
          </p:cNvSpPr>
          <p:nvPr/>
        </p:nvSpPr>
        <p:spPr>
          <a:xfrm rot="7444817">
            <a:off x="4414899" y="1734792"/>
            <a:ext cx="3846784" cy="3846784"/>
          </a:xfrm>
          <a:prstGeom prst="rect">
            <a:avLst/>
          </a:prstGeom>
          <a:noFill/>
        </p:spPr>
        <p:txBody>
          <a:bodyPr spcFirstLastPara="1" wrap="none" lIns="91440" tIns="45720" rIns="91440" bIns="45720" numCol="1">
            <a:prstTxWarp prst="textCircle">
              <a:avLst>
                <a:gd name="adj" fmla="val 24000"/>
              </a:avLst>
            </a:prstTxWarp>
            <a:spAutoFit/>
          </a:bodyPr>
          <a:lstStyle/>
          <a:p>
            <a:pPr algn="ctr">
              <a:defRPr/>
            </a:pPr>
            <a:r>
              <a:rPr lang="en-GB" sz="1400" dirty="0">
                <a:ln w="0"/>
                <a:solidFill>
                  <a:srgbClr val="FFFFFF"/>
                </a:solidFill>
                <a:latin typeface="Poppins"/>
              </a:rPr>
              <a:t>Knowledge &amp; Skills Development</a:t>
            </a:r>
          </a:p>
        </p:txBody>
      </p:sp>
      <p:sp>
        <p:nvSpPr>
          <p:cNvPr id="240" name="Rectangle 239">
            <a:extLst>
              <a:ext uri="{FF2B5EF4-FFF2-40B4-BE49-F238E27FC236}">
                <a16:creationId xmlns:a16="http://schemas.microsoft.com/office/drawing/2014/main" id="{9D8C5ED7-15B4-F740-83D2-1638622297BE}"/>
              </a:ext>
            </a:extLst>
          </p:cNvPr>
          <p:cNvSpPr>
            <a:spLocks noChangeAspect="1"/>
          </p:cNvSpPr>
          <p:nvPr/>
        </p:nvSpPr>
        <p:spPr>
          <a:xfrm rot="2281578">
            <a:off x="4423246" y="1703420"/>
            <a:ext cx="3846784" cy="3846784"/>
          </a:xfrm>
          <a:prstGeom prst="rect">
            <a:avLst/>
          </a:prstGeom>
          <a:noFill/>
        </p:spPr>
        <p:txBody>
          <a:bodyPr spcFirstLastPara="1" wrap="none" lIns="91440" tIns="45720" rIns="91440" bIns="45720" numCol="1">
            <a:prstTxWarp prst="textCircle">
              <a:avLst>
                <a:gd name="adj" fmla="val 24000"/>
              </a:avLst>
            </a:prstTxWarp>
            <a:spAutoFit/>
          </a:bodyPr>
          <a:lstStyle/>
          <a:p>
            <a:pPr algn="ctr">
              <a:defRPr/>
            </a:pPr>
            <a:r>
              <a:rPr lang="en-GB" sz="1400" dirty="0">
                <a:ln w="0"/>
                <a:solidFill>
                  <a:srgbClr val="FFFFFF"/>
                </a:solidFill>
                <a:latin typeface="Poppins"/>
              </a:rPr>
              <a:t>Global Support</a:t>
            </a:r>
          </a:p>
        </p:txBody>
      </p:sp>
      <p:sp>
        <p:nvSpPr>
          <p:cNvPr id="33" name="Title 1">
            <a:extLst>
              <a:ext uri="{FF2B5EF4-FFF2-40B4-BE49-F238E27FC236}">
                <a16:creationId xmlns:a16="http://schemas.microsoft.com/office/drawing/2014/main" id="{31D4BA94-894D-4A09-82B7-155EA05B2A31}"/>
              </a:ext>
            </a:extLst>
          </p:cNvPr>
          <p:cNvSpPr>
            <a:spLocks noGrp="1"/>
          </p:cNvSpPr>
          <p:nvPr>
            <p:ph type="title"/>
          </p:nvPr>
        </p:nvSpPr>
        <p:spPr>
          <a:xfrm>
            <a:off x="541588" y="630001"/>
            <a:ext cx="11109600" cy="455509"/>
          </a:xfrm>
        </p:spPr>
        <p:txBody>
          <a:bodyPr/>
          <a:lstStyle/>
          <a:p>
            <a:r>
              <a:rPr lang="en-US" dirty="0"/>
              <a:t>APM </a:t>
            </a:r>
            <a:r>
              <a:rPr lang="en-US" dirty="0" err="1"/>
              <a:t>Integrado</a:t>
            </a:r>
            <a:endParaRPr lang="en-AU" dirty="0"/>
          </a:p>
        </p:txBody>
      </p:sp>
      <p:sp>
        <p:nvSpPr>
          <p:cNvPr id="34" name="Footer Placeholder 3">
            <a:extLst>
              <a:ext uri="{FF2B5EF4-FFF2-40B4-BE49-F238E27FC236}">
                <a16:creationId xmlns:a16="http://schemas.microsoft.com/office/drawing/2014/main" id="{1C8121C3-FCB7-4577-A294-1BD0809514B8}"/>
              </a:ext>
            </a:extLst>
          </p:cNvPr>
          <p:cNvSpPr>
            <a:spLocks noGrp="1"/>
          </p:cNvSpPr>
          <p:nvPr>
            <p:ph type="ftr" sz="quarter" idx="12"/>
          </p:nvPr>
        </p:nvSpPr>
        <p:spPr>
          <a:xfrm>
            <a:off x="898952" y="6299143"/>
            <a:ext cx="7772400" cy="153888"/>
          </a:xfrm>
        </p:spPr>
        <p:txBody>
          <a:bodyPr/>
          <a:lstStyle/>
          <a:p>
            <a:pPr>
              <a:defRPr/>
            </a:pPr>
            <a:r>
              <a:rPr lang="en-US" spc="-10" dirty="0">
                <a:solidFill>
                  <a:srgbClr val="939393"/>
                </a:solidFill>
                <a:latin typeface="Poppins"/>
              </a:rPr>
              <a:t>Copyright 2022 Baker Hughes Company. All rights reserved.</a:t>
            </a:r>
          </a:p>
        </p:txBody>
      </p:sp>
      <p:pic>
        <p:nvPicPr>
          <p:cNvPr id="3" name="Picture 2">
            <a:extLst>
              <a:ext uri="{FF2B5EF4-FFF2-40B4-BE49-F238E27FC236}">
                <a16:creationId xmlns:a16="http://schemas.microsoft.com/office/drawing/2014/main" id="{C8F67C8A-E3E3-421F-9FE4-400967077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559" y="992175"/>
            <a:ext cx="8147939" cy="5114612"/>
          </a:xfrm>
          <a:prstGeom prst="rect">
            <a:avLst/>
          </a:prstGeom>
        </p:spPr>
      </p:pic>
    </p:spTree>
    <p:extLst>
      <p:ext uri="{BB962C8B-B14F-4D97-AF65-F5344CB8AC3E}">
        <p14:creationId xmlns:p14="http://schemas.microsoft.com/office/powerpoint/2010/main" val="39021088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4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4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p:bldP spid="237" grpId="0"/>
      <p:bldP spid="241" grpId="0"/>
      <p:bldP spid="2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31D4BA94-894D-4A09-82B7-155EA05B2A31}"/>
              </a:ext>
            </a:extLst>
          </p:cNvPr>
          <p:cNvSpPr>
            <a:spLocks noGrp="1"/>
          </p:cNvSpPr>
          <p:nvPr>
            <p:ph type="title"/>
          </p:nvPr>
        </p:nvSpPr>
        <p:spPr>
          <a:xfrm>
            <a:off x="541588" y="630001"/>
            <a:ext cx="11109600" cy="455509"/>
          </a:xfrm>
        </p:spPr>
        <p:txBody>
          <a:bodyPr/>
          <a:lstStyle/>
          <a:p>
            <a:r>
              <a:rPr lang="en-US" dirty="0"/>
              <a:t>APM </a:t>
            </a:r>
            <a:r>
              <a:rPr lang="en-US" dirty="0" err="1"/>
              <a:t>Integrado</a:t>
            </a:r>
            <a:endParaRPr lang="en-AU" dirty="0"/>
          </a:p>
        </p:txBody>
      </p:sp>
      <p:grpSp>
        <p:nvGrpSpPr>
          <p:cNvPr id="14" name="Group 13">
            <a:extLst>
              <a:ext uri="{FF2B5EF4-FFF2-40B4-BE49-F238E27FC236}">
                <a16:creationId xmlns:a16="http://schemas.microsoft.com/office/drawing/2014/main" id="{5B67FE33-47EB-47EE-98C9-434D7750081C}"/>
              </a:ext>
            </a:extLst>
          </p:cNvPr>
          <p:cNvGrpSpPr/>
          <p:nvPr/>
        </p:nvGrpSpPr>
        <p:grpSpPr>
          <a:xfrm>
            <a:off x="7445755" y="985125"/>
            <a:ext cx="4207338" cy="5012049"/>
            <a:chOff x="7444167" y="985124"/>
            <a:chExt cx="4207338" cy="5012049"/>
          </a:xfrm>
        </p:grpSpPr>
        <p:sp>
          <p:nvSpPr>
            <p:cNvPr id="36" name="TextBox 35">
              <a:extLst>
                <a:ext uri="{FF2B5EF4-FFF2-40B4-BE49-F238E27FC236}">
                  <a16:creationId xmlns:a16="http://schemas.microsoft.com/office/drawing/2014/main" id="{33D2006B-E083-479A-87FA-45E797243426}"/>
                </a:ext>
              </a:extLst>
            </p:cNvPr>
            <p:cNvSpPr txBox="1"/>
            <p:nvPr/>
          </p:nvSpPr>
          <p:spPr>
            <a:xfrm>
              <a:off x="7695420" y="985124"/>
              <a:ext cx="3946626" cy="230832"/>
            </a:xfrm>
            <a:prstGeom prst="rect">
              <a:avLst/>
            </a:prstGeom>
            <a:noFill/>
          </p:spPr>
          <p:txBody>
            <a:bodyPr wrap="square" lIns="0" tIns="0" rIns="0" bIns="0" rtlCol="0">
              <a:spAutoFit/>
            </a:bodyPr>
            <a:lstStyle/>
            <a:p>
              <a:pPr>
                <a:defRPr/>
              </a:pPr>
              <a:r>
                <a:rPr lang="es-ES" sz="1500" dirty="0">
                  <a:solidFill>
                    <a:srgbClr val="05322B"/>
                  </a:solidFill>
                  <a:latin typeface="Poppins Medium" pitchFamily="2" charset="77"/>
                  <a:cs typeface="Poppins Medium" pitchFamily="2" charset="77"/>
                </a:rPr>
                <a:t>Visualizaciones y Gestión de Acciones</a:t>
              </a:r>
              <a:endParaRPr lang="en-US" sz="1500" dirty="0">
                <a:solidFill>
                  <a:srgbClr val="05322B"/>
                </a:solidFill>
                <a:latin typeface="Poppins Medium" pitchFamily="2" charset="77"/>
                <a:cs typeface="Poppins Medium" pitchFamily="2" charset="77"/>
              </a:endParaRPr>
            </a:p>
          </p:txBody>
        </p:sp>
        <p:pic>
          <p:nvPicPr>
            <p:cNvPr id="4" name="Picture 3" descr="Graphical user interface, application, website&#10;&#10;Description automatically generated">
              <a:extLst>
                <a:ext uri="{FF2B5EF4-FFF2-40B4-BE49-F238E27FC236}">
                  <a16:creationId xmlns:a16="http://schemas.microsoft.com/office/drawing/2014/main" id="{30BCF33C-F2D6-4614-8737-AC068C0E2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4167" y="3635866"/>
              <a:ext cx="4197879" cy="2361307"/>
            </a:xfrm>
            <a:prstGeom prst="rect">
              <a:avLst/>
            </a:prstGeom>
          </p:spPr>
        </p:pic>
        <p:pic>
          <p:nvPicPr>
            <p:cNvPr id="12" name="Picture 11" descr="Map&#10;&#10;Description automatically generated">
              <a:extLst>
                <a:ext uri="{FF2B5EF4-FFF2-40B4-BE49-F238E27FC236}">
                  <a16:creationId xmlns:a16="http://schemas.microsoft.com/office/drawing/2014/main" id="{A511384E-B68F-4887-9A24-A82940E9E5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9697" y="1257260"/>
              <a:ext cx="4201808" cy="2363517"/>
            </a:xfrm>
            <a:prstGeom prst="rect">
              <a:avLst/>
            </a:prstGeom>
          </p:spPr>
        </p:pic>
      </p:grpSp>
      <p:sp>
        <p:nvSpPr>
          <p:cNvPr id="13" name="Arrow: Right 12">
            <a:extLst>
              <a:ext uri="{FF2B5EF4-FFF2-40B4-BE49-F238E27FC236}">
                <a16:creationId xmlns:a16="http://schemas.microsoft.com/office/drawing/2014/main" id="{0CE90A08-5315-4393-BBAB-A11B8039A442}"/>
              </a:ext>
            </a:extLst>
          </p:cNvPr>
          <p:cNvSpPr/>
          <p:nvPr/>
        </p:nvSpPr>
        <p:spPr>
          <a:xfrm>
            <a:off x="6357546" y="3389347"/>
            <a:ext cx="1041178" cy="533400"/>
          </a:xfrm>
          <a:prstGeom prst="rightArrow">
            <a:avLst/>
          </a:prstGeom>
          <a:gradFill>
            <a:gsLst>
              <a:gs pos="0">
                <a:schemeClr val="bg1">
                  <a:lumMod val="85000"/>
                </a:schemeClr>
              </a:gs>
              <a:gs pos="74000">
                <a:schemeClr val="bg1">
                  <a:lumMod val="75000"/>
                </a:schemeClr>
              </a:gs>
              <a:gs pos="83000">
                <a:schemeClr val="bg1">
                  <a:lumMod val="65000"/>
                </a:schemeClr>
              </a:gs>
              <a:gs pos="100000">
                <a:schemeClr val="bg1">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sp>
        <p:nvSpPr>
          <p:cNvPr id="39" name="Footer Placeholder 3">
            <a:extLst>
              <a:ext uri="{FF2B5EF4-FFF2-40B4-BE49-F238E27FC236}">
                <a16:creationId xmlns:a16="http://schemas.microsoft.com/office/drawing/2014/main" id="{5A82FDAF-83C7-49A5-9416-73DF827318EF}"/>
              </a:ext>
            </a:extLst>
          </p:cNvPr>
          <p:cNvSpPr>
            <a:spLocks noGrp="1"/>
          </p:cNvSpPr>
          <p:nvPr>
            <p:ph type="ftr" sz="quarter" idx="12"/>
          </p:nvPr>
        </p:nvSpPr>
        <p:spPr>
          <a:xfrm>
            <a:off x="898952" y="6299143"/>
            <a:ext cx="7772400" cy="153888"/>
          </a:xfrm>
        </p:spPr>
        <p:txBody>
          <a:bodyPr/>
          <a:lstStyle/>
          <a:p>
            <a:pPr>
              <a:defRPr/>
            </a:pPr>
            <a:r>
              <a:rPr lang="en-US" spc="-10" dirty="0">
                <a:solidFill>
                  <a:srgbClr val="939393"/>
                </a:solidFill>
                <a:latin typeface="Poppins"/>
              </a:rPr>
              <a:t>Copyright 2022 Baker Hughes Company. All rights reserved.</a:t>
            </a:r>
          </a:p>
        </p:txBody>
      </p:sp>
      <p:pic>
        <p:nvPicPr>
          <p:cNvPr id="3" name="Picture 2" descr="Chart, sunburst chart&#10;&#10;Description automatically generated">
            <a:extLst>
              <a:ext uri="{FF2B5EF4-FFF2-40B4-BE49-F238E27FC236}">
                <a16:creationId xmlns:a16="http://schemas.microsoft.com/office/drawing/2014/main" id="{E3490F07-0EE9-4EEF-AF93-CB424A296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936" y="1851181"/>
            <a:ext cx="5770610" cy="3622319"/>
          </a:xfrm>
          <a:prstGeom prst="rect">
            <a:avLst/>
          </a:prstGeom>
        </p:spPr>
      </p:pic>
    </p:spTree>
    <p:extLst>
      <p:ext uri="{BB962C8B-B14F-4D97-AF65-F5344CB8AC3E}">
        <p14:creationId xmlns:p14="http://schemas.microsoft.com/office/powerpoint/2010/main" val="12023374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164E5436-30D1-477D-823D-6DC359C86B39}"/>
              </a:ext>
            </a:extLst>
          </p:cNvPr>
          <p:cNvSpPr>
            <a:spLocks noGrp="1"/>
          </p:cNvSpPr>
          <p:nvPr>
            <p:ph type="sldNum" sz="quarter" idx="19"/>
          </p:nvPr>
        </p:nvSpPr>
        <p:spPr>
          <a:xfrm>
            <a:off x="541200" y="6299143"/>
            <a:ext cx="253602" cy="153888"/>
          </a:xfrm>
        </p:spPr>
        <p:txBody>
          <a:bodyPr/>
          <a:lstStyle/>
          <a:p>
            <a:pPr>
              <a:defRPr/>
            </a:pPr>
            <a:fld id="{00E6A5BD-C011-4A45-AA3A-201790FB7F2B}" type="slidenum">
              <a:rPr lang="en-CA">
                <a:solidFill>
                  <a:srgbClr val="000000"/>
                </a:solidFill>
                <a:latin typeface="Poppins SemiBold"/>
              </a:rPr>
              <a:pPr>
                <a:defRPr/>
              </a:pPr>
              <a:t>18</a:t>
            </a:fld>
            <a:endParaRPr lang="en-CA">
              <a:solidFill>
                <a:srgbClr val="000000"/>
              </a:solidFill>
              <a:latin typeface="Poppins SemiBold"/>
            </a:endParaRPr>
          </a:p>
        </p:txBody>
      </p:sp>
      <p:sp>
        <p:nvSpPr>
          <p:cNvPr id="2" name="Title 1">
            <a:extLst>
              <a:ext uri="{FF2B5EF4-FFF2-40B4-BE49-F238E27FC236}">
                <a16:creationId xmlns:a16="http://schemas.microsoft.com/office/drawing/2014/main" id="{11033A80-37B0-44FC-BD9E-BEC8709CEAF4}"/>
              </a:ext>
            </a:extLst>
          </p:cNvPr>
          <p:cNvSpPr>
            <a:spLocks noGrp="1"/>
          </p:cNvSpPr>
          <p:nvPr>
            <p:ph type="title"/>
          </p:nvPr>
        </p:nvSpPr>
        <p:spPr>
          <a:xfrm>
            <a:off x="541588" y="630001"/>
            <a:ext cx="5014800" cy="455509"/>
          </a:xfrm>
        </p:spPr>
        <p:txBody>
          <a:bodyPr vert="horz" lIns="0" tIns="0" rIns="0" bIns="0" rtlCol="0" anchor="ctr" anchorCtr="0">
            <a:normAutofit/>
          </a:bodyPr>
          <a:lstStyle/>
          <a:p>
            <a:r>
              <a:rPr lang="en-US" dirty="0"/>
              <a:t>APM </a:t>
            </a:r>
            <a:r>
              <a:rPr lang="en-US" dirty="0" err="1"/>
              <a:t>Integrado</a:t>
            </a:r>
            <a:endParaRPr lang="en-US" dirty="0"/>
          </a:p>
        </p:txBody>
      </p:sp>
      <p:sp>
        <p:nvSpPr>
          <p:cNvPr id="12" name="Title 1">
            <a:extLst>
              <a:ext uri="{FF2B5EF4-FFF2-40B4-BE49-F238E27FC236}">
                <a16:creationId xmlns:a16="http://schemas.microsoft.com/office/drawing/2014/main" id="{6564E335-0B56-4379-A5BA-5D7446148D3A}"/>
              </a:ext>
            </a:extLst>
          </p:cNvPr>
          <p:cNvSpPr txBox="1">
            <a:spLocks/>
          </p:cNvSpPr>
          <p:nvPr/>
        </p:nvSpPr>
        <p:spPr>
          <a:xfrm>
            <a:off x="6635614" y="630001"/>
            <a:ext cx="5014800" cy="455509"/>
          </a:xfrm>
          <a:prstGeom prst="rect">
            <a:avLst/>
          </a:prstGeom>
        </p:spPr>
        <p:txBody>
          <a:bodyPr vert="horz" lIns="0" tIns="0" rIns="0" bIns="0" rtlCol="0" anchor="ctr" anchorCtr="0">
            <a:normAutofit/>
          </a:bodyPr>
          <a:lstStyle>
            <a:lvl1pPr algn="l" defTabSz="1218987" rtl="0" eaLnBrk="1" latinLnBrk="0" hangingPunct="1">
              <a:lnSpc>
                <a:spcPct val="90000"/>
              </a:lnSpc>
              <a:spcBef>
                <a:spcPct val="0"/>
              </a:spcBef>
              <a:buNone/>
              <a:defRPr sz="3200" b="0" i="0" kern="1200">
                <a:solidFill>
                  <a:schemeClr val="accent2"/>
                </a:solidFill>
                <a:latin typeface="+mj-lt"/>
                <a:ea typeface="+mj-ea"/>
                <a:cs typeface="Poppins SemiBold" pitchFamily="2" charset="77"/>
              </a:defRPr>
            </a:lvl1pPr>
          </a:lstStyle>
          <a:p>
            <a:r>
              <a:rPr lang="en-US" dirty="0" err="1">
                <a:solidFill>
                  <a:srgbClr val="02BC94"/>
                </a:solidFill>
                <a:latin typeface="Poppins SemiBold"/>
              </a:rPr>
              <a:t>Enfoque</a:t>
            </a:r>
            <a:r>
              <a:rPr lang="en-US" dirty="0">
                <a:solidFill>
                  <a:srgbClr val="02BC94"/>
                </a:solidFill>
                <a:latin typeface="Poppins SemiBold"/>
              </a:rPr>
              <a:t> </a:t>
            </a:r>
            <a:r>
              <a:rPr lang="en-US" dirty="0" err="1">
                <a:solidFill>
                  <a:srgbClr val="02BC94"/>
                </a:solidFill>
                <a:latin typeface="Poppins SemiBold"/>
              </a:rPr>
              <a:t>tradicional</a:t>
            </a:r>
            <a:endParaRPr lang="en-US" dirty="0">
              <a:solidFill>
                <a:srgbClr val="02BC94"/>
              </a:solidFill>
              <a:latin typeface="Poppins SemiBold"/>
            </a:endParaRPr>
          </a:p>
        </p:txBody>
      </p:sp>
      <p:sp>
        <p:nvSpPr>
          <p:cNvPr id="17" name="Text Placeholder 13">
            <a:extLst>
              <a:ext uri="{FF2B5EF4-FFF2-40B4-BE49-F238E27FC236}">
                <a16:creationId xmlns:a16="http://schemas.microsoft.com/office/drawing/2014/main" id="{2A41D2E9-D6FE-4CBF-8E97-6A3AA636D0AC}"/>
              </a:ext>
            </a:extLst>
          </p:cNvPr>
          <p:cNvSpPr txBox="1">
            <a:spLocks/>
          </p:cNvSpPr>
          <p:nvPr/>
        </p:nvSpPr>
        <p:spPr>
          <a:xfrm>
            <a:off x="6635614" y="1558800"/>
            <a:ext cx="5014800" cy="3739485"/>
          </a:xfrm>
          <a:prstGeom prst="rect">
            <a:avLst/>
          </a:prstGeom>
        </p:spPr>
        <p:txBody>
          <a:bodyPr vert="horz" lIns="0" tIns="0" rIns="0" bIns="0" rtlCol="0">
            <a:spAutoFit/>
          </a:bodyP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a:spcAft>
                <a:spcPts val="1500"/>
              </a:spcAft>
              <a:buClr>
                <a:srgbClr val="FF0000"/>
              </a:buClr>
              <a:buFontTx/>
              <a:buChar char="×"/>
            </a:pPr>
            <a:r>
              <a:rPr lang="es-ES" dirty="0">
                <a:solidFill>
                  <a:srgbClr val="FFFFFF"/>
                </a:solidFill>
              </a:rPr>
              <a:t>Basado en un conjunto de necesidades de funcionalidad percibidas</a:t>
            </a:r>
            <a:r>
              <a:rPr lang="en-US" dirty="0">
                <a:solidFill>
                  <a:srgbClr val="FFFFFF"/>
                </a:solidFill>
                <a:latin typeface="Poppins"/>
              </a:rPr>
              <a:t>.</a:t>
            </a:r>
          </a:p>
          <a:p>
            <a:pPr>
              <a:spcAft>
                <a:spcPts val="1500"/>
              </a:spcAft>
              <a:buClr>
                <a:srgbClr val="FF0000"/>
              </a:buClr>
              <a:buFontTx/>
              <a:buChar char="×"/>
            </a:pPr>
            <a:r>
              <a:rPr lang="es-ES" dirty="0">
                <a:solidFill>
                  <a:srgbClr val="FFFFFF"/>
                </a:solidFill>
              </a:rPr>
              <a:t>Centrado en la tecnología para soportar los requisitos técnicos de cada silo funcional</a:t>
            </a:r>
            <a:r>
              <a:rPr lang="en-AU" dirty="0">
                <a:solidFill>
                  <a:srgbClr val="FFFFFF"/>
                </a:solidFill>
                <a:latin typeface="Poppins"/>
              </a:rPr>
              <a:t>.</a:t>
            </a:r>
          </a:p>
          <a:p>
            <a:pPr>
              <a:spcAft>
                <a:spcPts val="1500"/>
              </a:spcAft>
              <a:buClr>
                <a:srgbClr val="FF0000"/>
              </a:buClr>
              <a:buFontTx/>
              <a:buChar char="×"/>
            </a:pPr>
            <a:r>
              <a:rPr lang="es-ES" dirty="0">
                <a:solidFill>
                  <a:srgbClr val="FFFFFF"/>
                </a:solidFill>
              </a:rPr>
              <a:t>Contenido específico de activos que se desarrollará por adelantado como proyecto único</a:t>
            </a:r>
            <a:r>
              <a:rPr lang="en-AU" dirty="0">
                <a:solidFill>
                  <a:srgbClr val="FFFFFF"/>
                </a:solidFill>
                <a:latin typeface="Poppins"/>
              </a:rPr>
              <a:t>.</a:t>
            </a:r>
          </a:p>
          <a:p>
            <a:pPr>
              <a:spcAft>
                <a:spcPts val="1500"/>
              </a:spcAft>
              <a:buClr>
                <a:srgbClr val="FF0000"/>
              </a:buClr>
              <a:buFontTx/>
              <a:buChar char="×"/>
            </a:pPr>
            <a:r>
              <a:rPr lang="es-ES" dirty="0">
                <a:solidFill>
                  <a:srgbClr val="FFFFFF"/>
                </a:solidFill>
              </a:rPr>
              <a:t>Impacto limitado (…16% según Forbes</a:t>
            </a:r>
            <a:r>
              <a:rPr lang="en-AU" dirty="0">
                <a:solidFill>
                  <a:srgbClr val="FFFFFF"/>
                </a:solidFill>
                <a:latin typeface="Poppins"/>
              </a:rPr>
              <a:t>).</a:t>
            </a:r>
          </a:p>
          <a:p>
            <a:pPr>
              <a:spcAft>
                <a:spcPts val="1500"/>
              </a:spcAft>
              <a:buClr>
                <a:srgbClr val="FF0000"/>
              </a:buClr>
              <a:buFontTx/>
              <a:buChar char="×"/>
              <a:defRPr/>
            </a:pPr>
            <a:r>
              <a:rPr lang="en-US" dirty="0">
                <a:solidFill>
                  <a:srgbClr val="FFFFFF"/>
                </a:solidFill>
              </a:rPr>
              <a:t>Se </a:t>
            </a:r>
            <a:r>
              <a:rPr lang="en-US" dirty="0" err="1">
                <a:solidFill>
                  <a:srgbClr val="FFFFFF"/>
                </a:solidFill>
              </a:rPr>
              <a:t>asume</a:t>
            </a:r>
            <a:r>
              <a:rPr lang="en-US" dirty="0">
                <a:solidFill>
                  <a:srgbClr val="FFFFFF"/>
                </a:solidFill>
              </a:rPr>
              <a:t> que APM </a:t>
            </a:r>
            <a:r>
              <a:rPr lang="en-US" dirty="0" err="1">
                <a:solidFill>
                  <a:srgbClr val="FFFFFF"/>
                </a:solidFill>
              </a:rPr>
              <a:t>dirigido</a:t>
            </a:r>
            <a:r>
              <a:rPr lang="en-US" dirty="0">
                <a:solidFill>
                  <a:srgbClr val="FFFFFF"/>
                </a:solidFill>
              </a:rPr>
              <a:t> por AI/ML </a:t>
            </a:r>
            <a:r>
              <a:rPr lang="en-US" dirty="0" err="1">
                <a:solidFill>
                  <a:srgbClr val="FFFFFF"/>
                </a:solidFill>
              </a:rPr>
              <a:t>resuelve</a:t>
            </a:r>
            <a:r>
              <a:rPr lang="en-US" dirty="0">
                <a:solidFill>
                  <a:srgbClr val="FFFFFF"/>
                </a:solidFill>
              </a:rPr>
              <a:t> </a:t>
            </a:r>
            <a:r>
              <a:rPr lang="en-US" dirty="0" err="1">
                <a:solidFill>
                  <a:srgbClr val="FFFFFF"/>
                </a:solidFill>
              </a:rPr>
              <a:t>todos</a:t>
            </a:r>
            <a:r>
              <a:rPr lang="en-US" dirty="0">
                <a:solidFill>
                  <a:srgbClr val="FFFFFF"/>
                </a:solidFill>
              </a:rPr>
              <a:t> los </a:t>
            </a:r>
            <a:r>
              <a:rPr lang="en-US" dirty="0" err="1">
                <a:solidFill>
                  <a:srgbClr val="FFFFFF"/>
                </a:solidFill>
              </a:rPr>
              <a:t>problemas</a:t>
            </a:r>
            <a:r>
              <a:rPr lang="en-US" dirty="0">
                <a:solidFill>
                  <a:srgbClr val="FFFFFF"/>
                </a:solidFill>
              </a:rPr>
              <a:t>.</a:t>
            </a:r>
            <a:endParaRPr lang="en-US" dirty="0">
              <a:solidFill>
                <a:srgbClr val="FFFFFF"/>
              </a:solidFill>
              <a:latin typeface="Poppins"/>
            </a:endParaRPr>
          </a:p>
          <a:p>
            <a:pPr>
              <a:spcAft>
                <a:spcPts val="1500"/>
              </a:spcAft>
              <a:buClr>
                <a:srgbClr val="FF0000"/>
              </a:buClr>
              <a:buFontTx/>
              <a:buChar char="×"/>
              <a:defRPr/>
            </a:pPr>
            <a:r>
              <a:rPr lang="es-ES" dirty="0">
                <a:solidFill>
                  <a:srgbClr val="FFFFFF"/>
                </a:solidFill>
              </a:rPr>
              <a:t>Estrategia E2C (Edge </a:t>
            </a:r>
            <a:r>
              <a:rPr lang="es-ES" dirty="0" err="1">
                <a:solidFill>
                  <a:srgbClr val="FFFFFF"/>
                </a:solidFill>
              </a:rPr>
              <a:t>to</a:t>
            </a:r>
            <a:r>
              <a:rPr lang="es-ES" dirty="0">
                <a:solidFill>
                  <a:srgbClr val="FFFFFF"/>
                </a:solidFill>
              </a:rPr>
              <a:t> Cloud) simplemente para llevar datos a la nube</a:t>
            </a:r>
            <a:r>
              <a:rPr lang="en-AU" dirty="0">
                <a:solidFill>
                  <a:srgbClr val="FFFFFF"/>
                </a:solidFill>
                <a:latin typeface="Poppins"/>
              </a:rPr>
              <a:t>.</a:t>
            </a:r>
          </a:p>
          <a:p>
            <a:pPr>
              <a:spcAft>
                <a:spcPts val="1500"/>
              </a:spcAft>
              <a:buClr>
                <a:srgbClr val="FF0000"/>
              </a:buClr>
              <a:buFontTx/>
              <a:buChar char="×"/>
              <a:defRPr/>
            </a:pPr>
            <a:r>
              <a:rPr lang="en-AU" dirty="0">
                <a:solidFill>
                  <a:srgbClr val="FFFFFF"/>
                </a:solidFill>
              </a:rPr>
              <a:t>APM es un </a:t>
            </a:r>
            <a:r>
              <a:rPr lang="en-AU" dirty="0" err="1">
                <a:solidFill>
                  <a:srgbClr val="FFFFFF"/>
                </a:solidFill>
              </a:rPr>
              <a:t>producto</a:t>
            </a:r>
            <a:r>
              <a:rPr lang="en-AU" dirty="0">
                <a:solidFill>
                  <a:srgbClr val="FFFFFF"/>
                </a:solidFill>
              </a:rPr>
              <a:t>.</a:t>
            </a:r>
            <a:endParaRPr lang="en-AU" dirty="0">
              <a:solidFill>
                <a:srgbClr val="FFFFFF"/>
              </a:solidFill>
              <a:latin typeface="Poppins"/>
            </a:endParaRPr>
          </a:p>
        </p:txBody>
      </p:sp>
      <p:sp>
        <p:nvSpPr>
          <p:cNvPr id="18" name="Text Placeholder 13">
            <a:extLst>
              <a:ext uri="{FF2B5EF4-FFF2-40B4-BE49-F238E27FC236}">
                <a16:creationId xmlns:a16="http://schemas.microsoft.com/office/drawing/2014/main" id="{AF9FAA57-79FE-4832-9B3E-A7BFD12B4870}"/>
              </a:ext>
            </a:extLst>
          </p:cNvPr>
          <p:cNvSpPr txBox="1">
            <a:spLocks/>
          </p:cNvSpPr>
          <p:nvPr/>
        </p:nvSpPr>
        <p:spPr>
          <a:xfrm>
            <a:off x="541588" y="1558800"/>
            <a:ext cx="5014800" cy="4385816"/>
          </a:xfrm>
          <a:prstGeom prst="rect">
            <a:avLst/>
          </a:prstGeom>
        </p:spPr>
        <p:txBody>
          <a:bodyPr vert="horz" lIns="0" tIns="0" rIns="0" bIns="0" rtlCol="0">
            <a:spAutoFit/>
          </a:bodyP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a:spcAft>
                <a:spcPts val="1500"/>
              </a:spcAft>
              <a:buClr>
                <a:schemeClr val="accent3">
                  <a:lumMod val="75000"/>
                </a:schemeClr>
              </a:buClr>
              <a:buFont typeface="Wingdings" panose="05000000000000000000" pitchFamily="2" charset="2"/>
              <a:buChar char="ü"/>
            </a:pPr>
            <a:r>
              <a:rPr lang="es-ES" dirty="0">
                <a:solidFill>
                  <a:srgbClr val="000000"/>
                </a:solidFill>
              </a:rPr>
              <a:t>Basado en un caso de uso establecido, estado futuro frente a actual y mapa de transición claro</a:t>
            </a:r>
            <a:r>
              <a:rPr lang="en-US" dirty="0">
                <a:solidFill>
                  <a:srgbClr val="000000"/>
                </a:solidFill>
                <a:latin typeface="Poppins"/>
              </a:rPr>
              <a:t>.</a:t>
            </a:r>
          </a:p>
          <a:p>
            <a:pPr>
              <a:spcAft>
                <a:spcPts val="1500"/>
              </a:spcAft>
              <a:buClr>
                <a:schemeClr val="accent3">
                  <a:lumMod val="75000"/>
                </a:schemeClr>
              </a:buClr>
              <a:buFont typeface="Wingdings" panose="05000000000000000000" pitchFamily="2" charset="2"/>
              <a:buChar char="ü"/>
            </a:pPr>
            <a:r>
              <a:rPr lang="es-ES" dirty="0">
                <a:solidFill>
                  <a:srgbClr val="000000"/>
                </a:solidFill>
              </a:rPr>
              <a:t>Enfocado en los requisitos de brecha de capacidad asignados a la habilitación de la funcionalidad</a:t>
            </a:r>
            <a:r>
              <a:rPr lang="en-AU" dirty="0">
                <a:solidFill>
                  <a:srgbClr val="000000"/>
                </a:solidFill>
                <a:latin typeface="Poppins"/>
              </a:rPr>
              <a:t>. </a:t>
            </a:r>
          </a:p>
          <a:p>
            <a:pPr>
              <a:spcAft>
                <a:spcPts val="1500"/>
              </a:spcAft>
              <a:buClr>
                <a:schemeClr val="accent3">
                  <a:lumMod val="75000"/>
                </a:schemeClr>
              </a:buClr>
              <a:buFont typeface="Wingdings" panose="05000000000000000000" pitchFamily="2" charset="2"/>
              <a:buChar char="ü"/>
            </a:pPr>
            <a:r>
              <a:rPr lang="es-ES" dirty="0">
                <a:solidFill>
                  <a:srgbClr val="000000"/>
                </a:solidFill>
              </a:rPr>
              <a:t>El contenido específico de activos madura con la escala y la práctica del proceso</a:t>
            </a:r>
            <a:r>
              <a:rPr lang="en-AU" dirty="0">
                <a:solidFill>
                  <a:srgbClr val="000000"/>
                </a:solidFill>
                <a:latin typeface="Poppins"/>
              </a:rPr>
              <a:t>.</a:t>
            </a:r>
          </a:p>
          <a:p>
            <a:pPr>
              <a:spcAft>
                <a:spcPts val="1500"/>
              </a:spcAft>
              <a:buClr>
                <a:schemeClr val="accent3">
                  <a:lumMod val="75000"/>
                </a:schemeClr>
              </a:buClr>
              <a:buFont typeface="Wingdings" panose="05000000000000000000" pitchFamily="2" charset="2"/>
              <a:buChar char="ü"/>
            </a:pPr>
            <a:r>
              <a:rPr lang="es-ES" dirty="0">
                <a:solidFill>
                  <a:srgbClr val="000000"/>
                </a:solidFill>
              </a:rPr>
              <a:t>Impacto claro a través de la conexión de la Salud y Estrategia de los Activos con la Gestión del Trabajo</a:t>
            </a:r>
            <a:r>
              <a:rPr lang="en-AU" dirty="0">
                <a:solidFill>
                  <a:srgbClr val="000000"/>
                </a:solidFill>
                <a:latin typeface="Poppins"/>
              </a:rPr>
              <a:t>.</a:t>
            </a:r>
          </a:p>
          <a:p>
            <a:pPr>
              <a:spcAft>
                <a:spcPts val="1500"/>
              </a:spcAft>
              <a:buClr>
                <a:schemeClr val="accent3">
                  <a:lumMod val="75000"/>
                </a:schemeClr>
              </a:buClr>
              <a:buFont typeface="Wingdings" panose="05000000000000000000" pitchFamily="2" charset="2"/>
              <a:buChar char="ü"/>
              <a:defRPr/>
            </a:pPr>
            <a:r>
              <a:rPr lang="es-ES" dirty="0">
                <a:solidFill>
                  <a:srgbClr val="000000"/>
                </a:solidFill>
              </a:rPr>
              <a:t>Inteligencia humana y experiencia habilitadas. Aumentado con inteligencia autónoma (IA/ML/Reglas) por caso de uso según el propósito</a:t>
            </a:r>
            <a:r>
              <a:rPr lang="en-US" dirty="0">
                <a:solidFill>
                  <a:srgbClr val="000000"/>
                </a:solidFill>
                <a:latin typeface="Poppins"/>
              </a:rPr>
              <a:t>.</a:t>
            </a:r>
          </a:p>
          <a:p>
            <a:pPr>
              <a:spcAft>
                <a:spcPts val="1500"/>
              </a:spcAft>
              <a:buClr>
                <a:schemeClr val="accent3">
                  <a:lumMod val="75000"/>
                </a:schemeClr>
              </a:buClr>
              <a:buFont typeface="Wingdings" panose="05000000000000000000" pitchFamily="2" charset="2"/>
              <a:buChar char="ü"/>
              <a:defRPr/>
            </a:pPr>
            <a:r>
              <a:rPr lang="es-ES" dirty="0">
                <a:solidFill>
                  <a:srgbClr val="000000"/>
                </a:solidFill>
              </a:rPr>
              <a:t>Datos del perímetro (Edge data) gestionados como fuente de verdad</a:t>
            </a:r>
            <a:r>
              <a:rPr lang="en-AU" dirty="0">
                <a:solidFill>
                  <a:srgbClr val="000000"/>
                </a:solidFill>
                <a:latin typeface="Poppins"/>
              </a:rPr>
              <a:t>.</a:t>
            </a:r>
          </a:p>
          <a:p>
            <a:pPr>
              <a:spcAft>
                <a:spcPts val="1500"/>
              </a:spcAft>
              <a:buClr>
                <a:schemeClr val="accent3">
                  <a:lumMod val="75000"/>
                </a:schemeClr>
              </a:buClr>
              <a:buFont typeface="Wingdings" panose="05000000000000000000" pitchFamily="2" charset="2"/>
              <a:buChar char="ü"/>
              <a:defRPr/>
            </a:pPr>
            <a:r>
              <a:rPr lang="es-ES" dirty="0">
                <a:solidFill>
                  <a:srgbClr val="000000"/>
                </a:solidFill>
              </a:rPr>
              <a:t>APM es un proceso y un resultado, habilitado a través del contenido tecnológico y la experiencia.</a:t>
            </a:r>
            <a:endParaRPr lang="en-AU" dirty="0">
              <a:solidFill>
                <a:srgbClr val="000000"/>
              </a:solidFill>
              <a:latin typeface="Poppins"/>
            </a:endParaRPr>
          </a:p>
        </p:txBody>
      </p:sp>
      <p:sp>
        <p:nvSpPr>
          <p:cNvPr id="8" name="Footer Placeholder 3">
            <a:extLst>
              <a:ext uri="{FF2B5EF4-FFF2-40B4-BE49-F238E27FC236}">
                <a16:creationId xmlns:a16="http://schemas.microsoft.com/office/drawing/2014/main" id="{EAEF1EFA-8B94-4E0C-A343-D4329F807282}"/>
              </a:ext>
            </a:extLst>
          </p:cNvPr>
          <p:cNvSpPr txBox="1">
            <a:spLocks/>
          </p:cNvSpPr>
          <p:nvPr/>
        </p:nvSpPr>
        <p:spPr>
          <a:xfrm>
            <a:off x="898952" y="6299143"/>
            <a:ext cx="7772400" cy="153888"/>
          </a:xfrm>
          <a:prstGeom prst="rect">
            <a:avLst/>
          </a:prstGeom>
        </p:spPr>
        <p:txBody>
          <a:bodyPr vert="horz" lIns="0" tIns="0" rIns="0" bIns="0" rtlCol="0">
            <a:noAutofit/>
          </a:bodyP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marL="0" indent="0">
              <a:spcAft>
                <a:spcPts val="0"/>
              </a:spcAft>
              <a:buNone/>
              <a:defRPr/>
            </a:pPr>
            <a:r>
              <a:rPr lang="en-US" sz="800" spc="-10">
                <a:solidFill>
                  <a:srgbClr val="939393"/>
                </a:solidFill>
                <a:latin typeface="Poppins"/>
              </a:rPr>
              <a:t>Copyright 2022 Baker Hughes Company. All rights reserved.</a:t>
            </a:r>
            <a:endParaRPr lang="en-US" sz="800" spc="-10" dirty="0">
              <a:solidFill>
                <a:srgbClr val="939393"/>
              </a:solidFill>
              <a:latin typeface="Poppins"/>
            </a:endParaRPr>
          </a:p>
        </p:txBody>
      </p:sp>
    </p:spTree>
    <p:extLst>
      <p:ext uri="{BB962C8B-B14F-4D97-AF65-F5344CB8AC3E}">
        <p14:creationId xmlns:p14="http://schemas.microsoft.com/office/powerpoint/2010/main" val="157625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fade">
                                      <p:cBhvr>
                                        <p:cTn id="15" dur="500"/>
                                        <p:tgtEl>
                                          <p:spTgt spid="18">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fade">
                                      <p:cBhvr>
                                        <p:cTn id="18" dur="500"/>
                                        <p:tgtEl>
                                          <p:spTgt spid="1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xEl>
                                              <p:pRg st="2" end="2"/>
                                            </p:txEl>
                                          </p:spTgt>
                                        </p:tgtEl>
                                        <p:attrNameLst>
                                          <p:attrName>style.visibility</p:attrName>
                                        </p:attrNameLst>
                                      </p:cBhvr>
                                      <p:to>
                                        <p:strVal val="visible"/>
                                      </p:to>
                                    </p:set>
                                    <p:animEffect transition="in" filter="fade">
                                      <p:cBhvr>
                                        <p:cTn id="26" dur="500"/>
                                        <p:tgtEl>
                                          <p:spTgt spid="1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Effect transition="in" filter="fade">
                                      <p:cBhvr>
                                        <p:cTn id="31" dur="500"/>
                                        <p:tgtEl>
                                          <p:spTgt spid="18">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xEl>
                                              <p:pRg st="3" end="3"/>
                                            </p:txEl>
                                          </p:spTgt>
                                        </p:tgtEl>
                                        <p:attrNameLst>
                                          <p:attrName>style.visibility</p:attrName>
                                        </p:attrNameLst>
                                      </p:cBhvr>
                                      <p:to>
                                        <p:strVal val="visible"/>
                                      </p:to>
                                    </p:set>
                                    <p:animEffect transition="in" filter="fade">
                                      <p:cBhvr>
                                        <p:cTn id="34" dur="500"/>
                                        <p:tgtEl>
                                          <p:spTgt spid="17">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xEl>
                                              <p:pRg st="4" end="4"/>
                                            </p:txEl>
                                          </p:spTgt>
                                        </p:tgtEl>
                                        <p:attrNameLst>
                                          <p:attrName>style.visibility</p:attrName>
                                        </p:attrNameLst>
                                      </p:cBhvr>
                                      <p:to>
                                        <p:strVal val="visible"/>
                                      </p:to>
                                    </p:set>
                                    <p:animEffect transition="in" filter="fade">
                                      <p:cBhvr>
                                        <p:cTn id="39" dur="500"/>
                                        <p:tgtEl>
                                          <p:spTgt spid="18">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Effect transition="in" filter="fade">
                                      <p:cBhvr>
                                        <p:cTn id="42" dur="500"/>
                                        <p:tgtEl>
                                          <p:spTgt spid="17">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xEl>
                                              <p:pRg st="5" end="5"/>
                                            </p:txEl>
                                          </p:spTgt>
                                        </p:tgtEl>
                                        <p:attrNameLst>
                                          <p:attrName>style.visibility</p:attrName>
                                        </p:attrNameLst>
                                      </p:cBhvr>
                                      <p:to>
                                        <p:strVal val="visible"/>
                                      </p:to>
                                    </p:set>
                                    <p:animEffect transition="in" filter="fade">
                                      <p:cBhvr>
                                        <p:cTn id="47" dur="500"/>
                                        <p:tgtEl>
                                          <p:spTgt spid="18">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xEl>
                                              <p:pRg st="5" end="5"/>
                                            </p:txEl>
                                          </p:spTgt>
                                        </p:tgtEl>
                                        <p:attrNameLst>
                                          <p:attrName>style.visibility</p:attrName>
                                        </p:attrNameLst>
                                      </p:cBhvr>
                                      <p:to>
                                        <p:strVal val="visible"/>
                                      </p:to>
                                    </p:set>
                                    <p:animEffect transition="in" filter="fade">
                                      <p:cBhvr>
                                        <p:cTn id="50" dur="500"/>
                                        <p:tgtEl>
                                          <p:spTgt spid="17">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8">
                                            <p:txEl>
                                              <p:pRg st="6" end="6"/>
                                            </p:txEl>
                                          </p:spTgt>
                                        </p:tgtEl>
                                        <p:attrNameLst>
                                          <p:attrName>style.visibility</p:attrName>
                                        </p:attrNameLst>
                                      </p:cBhvr>
                                      <p:to>
                                        <p:strVal val="visible"/>
                                      </p:to>
                                    </p:set>
                                    <p:animEffect transition="in" filter="fade">
                                      <p:cBhvr>
                                        <p:cTn id="55" dur="500"/>
                                        <p:tgtEl>
                                          <p:spTgt spid="18">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7">
                                            <p:txEl>
                                              <p:pRg st="6" end="6"/>
                                            </p:txEl>
                                          </p:spTgt>
                                        </p:tgtEl>
                                        <p:attrNameLst>
                                          <p:attrName>style.visibility</p:attrName>
                                        </p:attrNameLst>
                                      </p:cBhvr>
                                      <p:to>
                                        <p:strVal val="visible"/>
                                      </p:to>
                                    </p:set>
                                    <p:animEffect transition="in" filter="fade">
                                      <p:cBhvr>
                                        <p:cTn id="58"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ree, forest&#10;&#10;Description automatically generated">
            <a:extLst>
              <a:ext uri="{FF2B5EF4-FFF2-40B4-BE49-F238E27FC236}">
                <a16:creationId xmlns:a16="http://schemas.microsoft.com/office/drawing/2014/main" id="{60F5F124-1714-2D4E-A735-B8DF53E2F1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4815"/>
          <a:stretch/>
        </p:blipFill>
        <p:spPr>
          <a:xfrm>
            <a:off x="-10732" y="1"/>
            <a:ext cx="12188826" cy="6858000"/>
          </a:xfrm>
          <a:prstGeom prst="rect">
            <a:avLst/>
          </a:prstGeom>
        </p:spPr>
      </p:pic>
      <p:sp>
        <p:nvSpPr>
          <p:cNvPr id="25" name="Rectangle 24">
            <a:extLst>
              <a:ext uri="{FF2B5EF4-FFF2-40B4-BE49-F238E27FC236}">
                <a16:creationId xmlns:a16="http://schemas.microsoft.com/office/drawing/2014/main" id="{371883F7-C113-8044-A425-AC43CF4FE7D3}"/>
              </a:ext>
            </a:extLst>
          </p:cNvPr>
          <p:cNvSpPr/>
          <p:nvPr/>
        </p:nvSpPr>
        <p:spPr>
          <a:xfrm>
            <a:off x="1588" y="0"/>
            <a:ext cx="12188824" cy="6858000"/>
          </a:xfrm>
          <a:prstGeom prst="rect">
            <a:avLst/>
          </a:prstGeom>
          <a:gradFill flip="none" rotWithShape="1">
            <a:gsLst>
              <a:gs pos="16000">
                <a:schemeClr val="tx1">
                  <a:alpha val="0"/>
                </a:schemeClr>
              </a:gs>
              <a:gs pos="30000">
                <a:srgbClr val="000000">
                  <a:alpha val="7648"/>
                </a:srgbClr>
              </a:gs>
              <a:gs pos="76000">
                <a:schemeClr val="tx1">
                  <a:alpha val="44828"/>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74249" tIns="91416" rIns="274249" bIns="365665" rtlCol="0" anchor="b"/>
          <a:lstStyle/>
          <a:p>
            <a:pPr defTabSz="1218621">
              <a:lnSpc>
                <a:spcPct val="90000"/>
              </a:lnSpc>
              <a:spcAft>
                <a:spcPts val="600"/>
              </a:spcAft>
              <a:defRPr/>
            </a:pPr>
            <a:endParaRPr lang="en-US" sz="3199" dirty="0">
              <a:solidFill>
                <a:srgbClr val="FFFFFF"/>
              </a:solidFill>
              <a:latin typeface="Poppins SemiBold"/>
              <a:cs typeface="Poppins Light" panose="00000400000000000000" pitchFamily="2" charset="0"/>
            </a:endParaRPr>
          </a:p>
        </p:txBody>
      </p:sp>
      <p:sp>
        <p:nvSpPr>
          <p:cNvPr id="15" name="Content Placeholder 28">
            <a:extLst>
              <a:ext uri="{FF2B5EF4-FFF2-40B4-BE49-F238E27FC236}">
                <a16:creationId xmlns:a16="http://schemas.microsoft.com/office/drawing/2014/main" id="{71155C94-2883-694C-9269-217AB6AA3223}"/>
              </a:ext>
            </a:extLst>
          </p:cNvPr>
          <p:cNvSpPr txBox="1">
            <a:spLocks/>
          </p:cNvSpPr>
          <p:nvPr/>
        </p:nvSpPr>
        <p:spPr>
          <a:xfrm>
            <a:off x="849479" y="1614370"/>
            <a:ext cx="11340934" cy="4343457"/>
          </a:xfrm>
          <a:prstGeom prst="rect">
            <a:avLst/>
          </a:prstGeom>
          <a:solidFill>
            <a:schemeClr val="accent1"/>
          </a:solidFill>
          <a:ln>
            <a:noFill/>
          </a:ln>
        </p:spPr>
        <p:txBody>
          <a:bodyPr lIns="251999" tIns="251999" rIns="251999" bIns="180000"/>
          <a:lstStyle>
            <a:lvl1pPr marL="0" indent="0" algn="l" defTabSz="1218987" rtl="0" eaLnBrk="1" latinLnBrk="0" hangingPunct="1">
              <a:lnSpc>
                <a:spcPct val="100000"/>
              </a:lnSpc>
              <a:spcBef>
                <a:spcPts val="0"/>
              </a:spcBef>
              <a:spcAft>
                <a:spcPts val="500"/>
              </a:spcAft>
              <a:buFont typeface="Arial" panose="020B0604020202020204" pitchFamily="34" charset="0"/>
              <a:buNone/>
              <a:defRPr sz="2400" b="0" i="0" kern="1200">
                <a:solidFill>
                  <a:schemeClr val="accent1"/>
                </a:solidFill>
                <a:latin typeface="+mj-lt"/>
                <a:ea typeface="+mn-ea"/>
                <a:cs typeface="Poppins SemiBold" pitchFamily="2" charset="77"/>
              </a:defRPr>
            </a:lvl1pPr>
            <a:lvl2pPr marL="0" indent="0" algn="l" defTabSz="1218987" rtl="0" eaLnBrk="1" latinLnBrk="0" hangingPunct="1">
              <a:lnSpc>
                <a:spcPct val="100000"/>
              </a:lnSpc>
              <a:spcBef>
                <a:spcPts val="0"/>
              </a:spcBef>
              <a:spcAft>
                <a:spcPts val="500"/>
              </a:spcAft>
              <a:buFont typeface="Arial" panose="020B0604020202020204" pitchFamily="34" charset="0"/>
              <a:buNone/>
              <a:defRPr sz="1400" kern="1200">
                <a:solidFill>
                  <a:schemeClr val="tx1"/>
                </a:solidFill>
                <a:latin typeface="+mn-lt"/>
                <a:ea typeface="+mn-ea"/>
                <a:cs typeface="Poppins" pitchFamily="2" charset="77"/>
              </a:defRPr>
            </a:lvl2pPr>
            <a:lvl3pPr marL="17145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3456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6912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8640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algn="ctr">
              <a:lnSpc>
                <a:spcPct val="90000"/>
              </a:lnSpc>
              <a:defRPr/>
            </a:pPr>
            <a:endParaRPr lang="en-US" sz="1400" dirty="0">
              <a:solidFill>
                <a:srgbClr val="018374"/>
              </a:solidFill>
              <a:latin typeface="Poppins SemiBold"/>
            </a:endParaRPr>
          </a:p>
        </p:txBody>
      </p:sp>
      <p:sp>
        <p:nvSpPr>
          <p:cNvPr id="2" name="Title 1">
            <a:extLst>
              <a:ext uri="{FF2B5EF4-FFF2-40B4-BE49-F238E27FC236}">
                <a16:creationId xmlns:a16="http://schemas.microsoft.com/office/drawing/2014/main" id="{1FF79E13-787E-4165-ADB2-F9291C7C06CD}"/>
              </a:ext>
            </a:extLst>
          </p:cNvPr>
          <p:cNvSpPr>
            <a:spLocks noGrp="1"/>
          </p:cNvSpPr>
          <p:nvPr>
            <p:ph type="title"/>
          </p:nvPr>
        </p:nvSpPr>
        <p:spPr>
          <a:xfrm>
            <a:off x="541588" y="299141"/>
            <a:ext cx="11109600" cy="1117229"/>
          </a:xfrm>
        </p:spPr>
        <p:txBody>
          <a:bodyPr/>
          <a:lstStyle/>
          <a:p>
            <a:r>
              <a:rPr lang="en-US" dirty="0" err="1"/>
              <a:t>Implementando</a:t>
            </a:r>
            <a:r>
              <a:rPr lang="en-US" dirty="0"/>
              <a:t> APM </a:t>
            </a:r>
            <a:r>
              <a:rPr lang="en-US" dirty="0" err="1"/>
              <a:t>Integrado</a:t>
            </a:r>
            <a:br>
              <a:rPr lang="en-US" dirty="0"/>
            </a:br>
            <a:r>
              <a:rPr lang="es-ES" sz="2400" dirty="0">
                <a:solidFill>
                  <a:schemeClr val="accent6">
                    <a:lumMod val="50000"/>
                    <a:lumOff val="50000"/>
                  </a:schemeClr>
                </a:solidFill>
              </a:rPr>
              <a:t>Acelere su viaje digital con un enfoque inteligente para la Gestión Integrada del Desempeño de Activos</a:t>
            </a:r>
            <a:endParaRPr lang="en-AU" dirty="0">
              <a:solidFill>
                <a:schemeClr val="accent6">
                  <a:lumMod val="50000"/>
                  <a:lumOff val="50000"/>
                </a:schemeClr>
              </a:solidFill>
            </a:endParaRPr>
          </a:p>
        </p:txBody>
      </p:sp>
      <p:sp>
        <p:nvSpPr>
          <p:cNvPr id="12" name="Slide Number Placeholder 5">
            <a:extLst>
              <a:ext uri="{FF2B5EF4-FFF2-40B4-BE49-F238E27FC236}">
                <a16:creationId xmlns:a16="http://schemas.microsoft.com/office/drawing/2014/main" id="{3CC9A089-2EF4-834D-94F5-EE75AE460CF4}"/>
              </a:ext>
            </a:extLst>
          </p:cNvPr>
          <p:cNvSpPr>
            <a:spLocks noGrp="1"/>
          </p:cNvSpPr>
          <p:nvPr>
            <p:ph type="sldNum" sz="quarter" idx="11"/>
          </p:nvPr>
        </p:nvSpPr>
        <p:spPr>
          <a:xfrm>
            <a:off x="541200" y="6299143"/>
            <a:ext cx="253602" cy="153888"/>
          </a:xfrm>
        </p:spPr>
        <p:txBody>
          <a:bodyPr/>
          <a:lstStyle>
            <a:lvl1pPr>
              <a:defRPr>
                <a:solidFill>
                  <a:schemeClr val="bg1"/>
                </a:solidFill>
              </a:defRPr>
            </a:lvl1pPr>
          </a:lstStyle>
          <a:p>
            <a:pPr>
              <a:defRPr/>
            </a:pPr>
            <a:fld id="{00E6A5BD-C011-4A45-AA3A-201790FB7F2B}" type="slidenum">
              <a:rPr lang="en-CA">
                <a:solidFill>
                  <a:srgbClr val="FFFFFF"/>
                </a:solidFill>
                <a:latin typeface="Poppins SemiBold"/>
              </a:rPr>
              <a:pPr>
                <a:defRPr/>
              </a:pPr>
              <a:t>19</a:t>
            </a:fld>
            <a:endParaRPr lang="en-CA" dirty="0">
              <a:solidFill>
                <a:srgbClr val="FFFFFF"/>
              </a:solidFill>
              <a:latin typeface="Poppins SemiBold"/>
            </a:endParaRPr>
          </a:p>
        </p:txBody>
      </p:sp>
      <p:grpSp>
        <p:nvGrpSpPr>
          <p:cNvPr id="14" name="Group 13">
            <a:extLst>
              <a:ext uri="{FF2B5EF4-FFF2-40B4-BE49-F238E27FC236}">
                <a16:creationId xmlns:a16="http://schemas.microsoft.com/office/drawing/2014/main" id="{CD69F61C-1620-F441-A1A0-48292E36A8A2}"/>
              </a:ext>
            </a:extLst>
          </p:cNvPr>
          <p:cNvGrpSpPr/>
          <p:nvPr/>
        </p:nvGrpSpPr>
        <p:grpSpPr>
          <a:xfrm>
            <a:off x="8838857" y="6008126"/>
            <a:ext cx="3000036" cy="694271"/>
            <a:chOff x="11249675" y="1952472"/>
            <a:chExt cx="2227367" cy="515459"/>
          </a:xfrm>
        </p:grpSpPr>
        <p:pic>
          <p:nvPicPr>
            <p:cNvPr id="17" name="Picture 16">
              <a:extLst>
                <a:ext uri="{FF2B5EF4-FFF2-40B4-BE49-F238E27FC236}">
                  <a16:creationId xmlns:a16="http://schemas.microsoft.com/office/drawing/2014/main" id="{2DD25268-6915-EC43-84C9-347E88A9FA3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49675" y="1952472"/>
              <a:ext cx="1615765" cy="515459"/>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3BA45194-45AC-9342-BD66-44F9E1FC354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886405" y="2123970"/>
              <a:ext cx="590637" cy="250648"/>
            </a:xfrm>
            <a:prstGeom prst="rect">
              <a:avLst/>
            </a:prstGeom>
          </p:spPr>
        </p:pic>
      </p:grpSp>
      <p:sp>
        <p:nvSpPr>
          <p:cNvPr id="65" name="Rectangle: Rounded Corners 64">
            <a:extLst>
              <a:ext uri="{FF2B5EF4-FFF2-40B4-BE49-F238E27FC236}">
                <a16:creationId xmlns:a16="http://schemas.microsoft.com/office/drawing/2014/main" id="{CFACAFA1-34D6-43B8-B44A-621AD452B492}"/>
              </a:ext>
            </a:extLst>
          </p:cNvPr>
          <p:cNvSpPr/>
          <p:nvPr/>
        </p:nvSpPr>
        <p:spPr>
          <a:xfrm>
            <a:off x="1207137" y="5084004"/>
            <a:ext cx="2370228" cy="722011"/>
          </a:xfrm>
          <a:prstGeom prst="roundRect">
            <a:avLst/>
          </a:prstGeom>
          <a:solidFill>
            <a:srgbClr val="147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sp>
        <p:nvSpPr>
          <p:cNvPr id="66" name="Rectangle: Rounded Corners 65">
            <a:extLst>
              <a:ext uri="{FF2B5EF4-FFF2-40B4-BE49-F238E27FC236}">
                <a16:creationId xmlns:a16="http://schemas.microsoft.com/office/drawing/2014/main" id="{01B676CF-EC4A-41EE-9FDE-0A5E67FA8969}"/>
              </a:ext>
            </a:extLst>
          </p:cNvPr>
          <p:cNvSpPr/>
          <p:nvPr/>
        </p:nvSpPr>
        <p:spPr>
          <a:xfrm>
            <a:off x="1203560" y="4173565"/>
            <a:ext cx="2370228" cy="722011"/>
          </a:xfrm>
          <a:prstGeom prst="roundRect">
            <a:avLst/>
          </a:prstGeom>
          <a:solidFill>
            <a:srgbClr val="147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sp>
        <p:nvSpPr>
          <p:cNvPr id="67" name="Rectangle: Rounded Corners 66">
            <a:extLst>
              <a:ext uri="{FF2B5EF4-FFF2-40B4-BE49-F238E27FC236}">
                <a16:creationId xmlns:a16="http://schemas.microsoft.com/office/drawing/2014/main" id="{5D386888-4CC2-4564-859B-E20E706A64DA}"/>
              </a:ext>
            </a:extLst>
          </p:cNvPr>
          <p:cNvSpPr/>
          <p:nvPr/>
        </p:nvSpPr>
        <p:spPr>
          <a:xfrm>
            <a:off x="1202338" y="3246382"/>
            <a:ext cx="2370228" cy="722011"/>
          </a:xfrm>
          <a:prstGeom prst="roundRect">
            <a:avLst/>
          </a:prstGeom>
          <a:solidFill>
            <a:srgbClr val="147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grpSp>
        <p:nvGrpSpPr>
          <p:cNvPr id="68" name="Group 67">
            <a:extLst>
              <a:ext uri="{FF2B5EF4-FFF2-40B4-BE49-F238E27FC236}">
                <a16:creationId xmlns:a16="http://schemas.microsoft.com/office/drawing/2014/main" id="{EB2F9E95-B344-4A2C-AA5A-E72671247739}"/>
              </a:ext>
            </a:extLst>
          </p:cNvPr>
          <p:cNvGrpSpPr/>
          <p:nvPr/>
        </p:nvGrpSpPr>
        <p:grpSpPr>
          <a:xfrm>
            <a:off x="2043370" y="2352285"/>
            <a:ext cx="632175" cy="649801"/>
            <a:chOff x="336014" y="3883965"/>
            <a:chExt cx="914400" cy="914400"/>
          </a:xfrm>
        </p:grpSpPr>
        <p:sp>
          <p:nvSpPr>
            <p:cNvPr id="69" name="Oval 68">
              <a:extLst>
                <a:ext uri="{FF2B5EF4-FFF2-40B4-BE49-F238E27FC236}">
                  <a16:creationId xmlns:a16="http://schemas.microsoft.com/office/drawing/2014/main" id="{B1FEEFB0-9765-44F1-AB94-7AF42DBE3905}"/>
                </a:ext>
              </a:extLst>
            </p:cNvPr>
            <p:cNvSpPr/>
            <p:nvPr/>
          </p:nvSpPr>
          <p:spPr>
            <a:xfrm>
              <a:off x="336014" y="3883965"/>
              <a:ext cx="914400" cy="9144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Poppins"/>
              </a:endParaRPr>
            </a:p>
          </p:txBody>
        </p:sp>
        <p:sp>
          <p:nvSpPr>
            <p:cNvPr id="70" name="Oval 69">
              <a:extLst>
                <a:ext uri="{FF2B5EF4-FFF2-40B4-BE49-F238E27FC236}">
                  <a16:creationId xmlns:a16="http://schemas.microsoft.com/office/drawing/2014/main" id="{BDBBB8B8-647D-4197-ADEA-C96AF98756FE}"/>
                </a:ext>
              </a:extLst>
            </p:cNvPr>
            <p:cNvSpPr/>
            <p:nvPr/>
          </p:nvSpPr>
          <p:spPr>
            <a:xfrm>
              <a:off x="381734" y="3929686"/>
              <a:ext cx="822961" cy="822960"/>
            </a:xfrm>
            <a:prstGeom prst="ellipse">
              <a:avLst/>
            </a:prstGeom>
            <a:solidFill>
              <a:srgbClr val="65D6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Poppins"/>
              </a:endParaRPr>
            </a:p>
          </p:txBody>
        </p:sp>
      </p:grpSp>
      <p:sp>
        <p:nvSpPr>
          <p:cNvPr id="71" name="TextBox 70">
            <a:extLst>
              <a:ext uri="{FF2B5EF4-FFF2-40B4-BE49-F238E27FC236}">
                <a16:creationId xmlns:a16="http://schemas.microsoft.com/office/drawing/2014/main" id="{CAFA4025-B053-4D9F-B2A4-701ED49B7EF0}"/>
              </a:ext>
            </a:extLst>
          </p:cNvPr>
          <p:cNvSpPr txBox="1"/>
          <p:nvPr/>
        </p:nvSpPr>
        <p:spPr>
          <a:xfrm>
            <a:off x="1127555" y="1791794"/>
            <a:ext cx="2523537" cy="430887"/>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srgbClr val="02A783"/>
                </a:solidFill>
                <a:effectLst/>
                <a:uLnTx/>
                <a:uFillTx/>
                <a:latin typeface="Poppins"/>
              </a:defRPr>
            </a:lvl1pPr>
          </a:lstStyle>
          <a:p>
            <a:r>
              <a:rPr lang="es-ES" dirty="0">
                <a:solidFill>
                  <a:srgbClr val="02BC94"/>
                </a:solidFill>
              </a:rPr>
              <a:t>Maximice las Estrategias de Confiabilidad de Activos</a:t>
            </a:r>
            <a:endParaRPr lang="en-US" dirty="0">
              <a:solidFill>
                <a:srgbClr val="02BC94"/>
              </a:solidFill>
            </a:endParaRPr>
          </a:p>
        </p:txBody>
      </p:sp>
      <p:pic>
        <p:nvPicPr>
          <p:cNvPr id="72" name="Picture 2059">
            <a:extLst>
              <a:ext uri="{FF2B5EF4-FFF2-40B4-BE49-F238E27FC236}">
                <a16:creationId xmlns:a16="http://schemas.microsoft.com/office/drawing/2014/main" id="{824439E9-2564-4FD5-B26D-2540CC369E6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2167423" y="2503316"/>
            <a:ext cx="375887" cy="386366"/>
          </a:xfrm>
          <a:prstGeom prst="rect">
            <a:avLst/>
          </a:prstGeom>
        </p:spPr>
      </p:pic>
      <p:sp>
        <p:nvSpPr>
          <p:cNvPr id="74" name="TextBox 73">
            <a:extLst>
              <a:ext uri="{FF2B5EF4-FFF2-40B4-BE49-F238E27FC236}">
                <a16:creationId xmlns:a16="http://schemas.microsoft.com/office/drawing/2014/main" id="{11E8B457-FEDB-4DC5-9A5A-DDFCB41A9930}"/>
              </a:ext>
            </a:extLst>
          </p:cNvPr>
          <p:cNvSpPr txBox="1"/>
          <p:nvPr/>
        </p:nvSpPr>
        <p:spPr>
          <a:xfrm>
            <a:off x="1195147" y="3366376"/>
            <a:ext cx="2361751" cy="534762"/>
          </a:xfrm>
          <a:prstGeom prst="rect">
            <a:avLst/>
          </a:prstGeom>
          <a:noFill/>
        </p:spPr>
        <p:txBody>
          <a:bodyPr wrap="square">
            <a:spAutoFit/>
          </a:bodyPr>
          <a:lstStyle/>
          <a:p>
            <a:pPr algn="ctr">
              <a:lnSpc>
                <a:spcPct val="150000"/>
              </a:lnSpc>
              <a:defRPr/>
            </a:pPr>
            <a:r>
              <a:rPr lang="es-ES" sz="1000" dirty="0">
                <a:solidFill>
                  <a:srgbClr val="FFFFFF"/>
                </a:solidFill>
                <a:latin typeface="Poppins Light" panose="00000400000000000000" pitchFamily="50" charset="0"/>
                <a:cs typeface="Poppins Light" panose="00000400000000000000" pitchFamily="50" charset="0"/>
              </a:rPr>
              <a:t>Establecer y Optimizar </a:t>
            </a:r>
          </a:p>
          <a:p>
            <a:pPr algn="ctr">
              <a:lnSpc>
                <a:spcPct val="150000"/>
              </a:lnSpc>
              <a:defRPr/>
            </a:pPr>
            <a:r>
              <a:rPr lang="es-ES" sz="1000" dirty="0">
                <a:solidFill>
                  <a:srgbClr val="FFFFFF"/>
                </a:solidFill>
                <a:latin typeface="Poppins Light" panose="00000400000000000000" pitchFamily="50" charset="0"/>
                <a:cs typeface="Poppins Light" panose="00000400000000000000" pitchFamily="50" charset="0"/>
              </a:rPr>
              <a:t>Estrategias de Activos</a:t>
            </a:r>
            <a:endParaRPr lang="en-US" sz="1000" dirty="0">
              <a:solidFill>
                <a:srgbClr val="FFFFFF"/>
              </a:solidFill>
              <a:latin typeface="Poppins Light" panose="00000400000000000000" pitchFamily="50" charset="0"/>
              <a:cs typeface="Poppins Light" panose="00000400000000000000" pitchFamily="50" charset="0"/>
            </a:endParaRPr>
          </a:p>
        </p:txBody>
      </p:sp>
      <p:sp>
        <p:nvSpPr>
          <p:cNvPr id="75" name="TextBox 74">
            <a:extLst>
              <a:ext uri="{FF2B5EF4-FFF2-40B4-BE49-F238E27FC236}">
                <a16:creationId xmlns:a16="http://schemas.microsoft.com/office/drawing/2014/main" id="{4DEF26F2-6427-4877-8EB2-4614CDE3B5C1}"/>
              </a:ext>
            </a:extLst>
          </p:cNvPr>
          <p:cNvSpPr txBox="1"/>
          <p:nvPr/>
        </p:nvSpPr>
        <p:spPr>
          <a:xfrm>
            <a:off x="1202338" y="4167391"/>
            <a:ext cx="2370228" cy="765594"/>
          </a:xfrm>
          <a:prstGeom prst="rect">
            <a:avLst/>
          </a:prstGeom>
          <a:noFill/>
        </p:spPr>
        <p:txBody>
          <a:bodyPr wrap="square">
            <a:spAutoFit/>
          </a:bodyPr>
          <a:lstStyle/>
          <a:p>
            <a:pPr algn="ctr">
              <a:lnSpc>
                <a:spcPct val="150000"/>
              </a:lnSpc>
              <a:defRPr/>
            </a:pPr>
            <a:r>
              <a:rPr lang="es-ES" sz="1000" dirty="0">
                <a:solidFill>
                  <a:srgbClr val="FFFFFF"/>
                </a:solidFill>
                <a:latin typeface="Poppins Light" panose="00000400000000000000" pitchFamily="50" charset="0"/>
                <a:cs typeface="Poppins Light" panose="00000400000000000000" pitchFamily="50" charset="0"/>
              </a:rPr>
              <a:t>Identifique Planes de Mantenimiento de </a:t>
            </a:r>
          </a:p>
          <a:p>
            <a:pPr algn="ctr">
              <a:lnSpc>
                <a:spcPct val="150000"/>
              </a:lnSpc>
              <a:defRPr/>
            </a:pPr>
            <a:r>
              <a:rPr lang="es-ES" sz="1000" dirty="0">
                <a:solidFill>
                  <a:srgbClr val="FFFFFF"/>
                </a:solidFill>
                <a:latin typeface="Poppins Light" panose="00000400000000000000" pitchFamily="50" charset="0"/>
                <a:cs typeface="Poppins Light" panose="00000400000000000000" pitchFamily="50" charset="0"/>
              </a:rPr>
              <a:t>Menor Costo y Riesgo</a:t>
            </a:r>
            <a:endParaRPr lang="en-US" sz="1000" dirty="0">
              <a:solidFill>
                <a:srgbClr val="FFFFFF"/>
              </a:solidFill>
              <a:latin typeface="Poppins Light" panose="00000400000000000000" pitchFamily="50" charset="0"/>
              <a:cs typeface="Poppins Light" panose="00000400000000000000" pitchFamily="50" charset="0"/>
            </a:endParaRPr>
          </a:p>
        </p:txBody>
      </p:sp>
      <p:sp>
        <p:nvSpPr>
          <p:cNvPr id="76" name="TextBox 75">
            <a:extLst>
              <a:ext uri="{FF2B5EF4-FFF2-40B4-BE49-F238E27FC236}">
                <a16:creationId xmlns:a16="http://schemas.microsoft.com/office/drawing/2014/main" id="{063B9635-3E32-4D8F-B712-46E56483FD9A}"/>
              </a:ext>
            </a:extLst>
          </p:cNvPr>
          <p:cNvSpPr txBox="1"/>
          <p:nvPr/>
        </p:nvSpPr>
        <p:spPr>
          <a:xfrm>
            <a:off x="1207137" y="5051887"/>
            <a:ext cx="2365429" cy="765594"/>
          </a:xfrm>
          <a:prstGeom prst="rect">
            <a:avLst/>
          </a:prstGeom>
          <a:noFill/>
        </p:spPr>
        <p:txBody>
          <a:bodyPr wrap="square">
            <a:spAutoFit/>
          </a:bodyPr>
          <a:lstStyle/>
          <a:p>
            <a:pPr algn="ctr">
              <a:lnSpc>
                <a:spcPct val="150000"/>
              </a:lnSpc>
              <a:defRPr/>
            </a:pPr>
            <a:r>
              <a:rPr lang="es-ES" sz="1000" dirty="0">
                <a:solidFill>
                  <a:srgbClr val="FFFFFF"/>
                </a:solidFill>
                <a:latin typeface="Poppins Light" panose="00000400000000000000" pitchFamily="50" charset="0"/>
                <a:cs typeface="Poppins Light" panose="00000400000000000000" pitchFamily="50" charset="0"/>
              </a:rPr>
              <a:t>Genere y Mejore Datos Maestros del Plan de Mantenimiento </a:t>
            </a:r>
          </a:p>
          <a:p>
            <a:pPr algn="ctr">
              <a:lnSpc>
                <a:spcPct val="150000"/>
              </a:lnSpc>
              <a:defRPr/>
            </a:pPr>
            <a:r>
              <a:rPr lang="es-ES" sz="1000" dirty="0">
                <a:solidFill>
                  <a:srgbClr val="FFFFFF"/>
                </a:solidFill>
                <a:latin typeface="Poppins Light" panose="00000400000000000000" pitchFamily="50" charset="0"/>
                <a:cs typeface="Poppins Light" panose="00000400000000000000" pitchFamily="50" charset="0"/>
              </a:rPr>
              <a:t>para el CMMS</a:t>
            </a:r>
            <a:endParaRPr lang="en-US" sz="1000" dirty="0">
              <a:solidFill>
                <a:srgbClr val="FFFFFF"/>
              </a:solidFill>
              <a:latin typeface="Poppins Light" panose="00000400000000000000" pitchFamily="50" charset="0"/>
              <a:cs typeface="Poppins Light" panose="00000400000000000000" pitchFamily="50" charset="0"/>
            </a:endParaRPr>
          </a:p>
        </p:txBody>
      </p:sp>
      <p:sp>
        <p:nvSpPr>
          <p:cNvPr id="77" name="Rectangle: Rounded Corners 76">
            <a:extLst>
              <a:ext uri="{FF2B5EF4-FFF2-40B4-BE49-F238E27FC236}">
                <a16:creationId xmlns:a16="http://schemas.microsoft.com/office/drawing/2014/main" id="{603CCF0A-5E70-463D-BA17-ED6A82CE4700}"/>
              </a:ext>
            </a:extLst>
          </p:cNvPr>
          <p:cNvSpPr/>
          <p:nvPr/>
        </p:nvSpPr>
        <p:spPr>
          <a:xfrm>
            <a:off x="9298675" y="5088115"/>
            <a:ext cx="2370228" cy="722011"/>
          </a:xfrm>
          <a:prstGeom prst="roundRect">
            <a:avLst/>
          </a:prstGeom>
          <a:solidFill>
            <a:srgbClr val="147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sp>
        <p:nvSpPr>
          <p:cNvPr id="78" name="Rectangle: Rounded Corners 77">
            <a:extLst>
              <a:ext uri="{FF2B5EF4-FFF2-40B4-BE49-F238E27FC236}">
                <a16:creationId xmlns:a16="http://schemas.microsoft.com/office/drawing/2014/main" id="{57656FB3-767F-4BB2-A7FC-63BC4A2D035A}"/>
              </a:ext>
            </a:extLst>
          </p:cNvPr>
          <p:cNvSpPr/>
          <p:nvPr/>
        </p:nvSpPr>
        <p:spPr>
          <a:xfrm>
            <a:off x="9298675" y="4175767"/>
            <a:ext cx="2370228" cy="722011"/>
          </a:xfrm>
          <a:prstGeom prst="roundRect">
            <a:avLst/>
          </a:prstGeom>
          <a:solidFill>
            <a:srgbClr val="147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rgbClr val="FFFFFF"/>
                </a:solidFill>
                <a:latin typeface="Poppins Light" panose="00000400000000000000" pitchFamily="50" charset="0"/>
                <a:cs typeface="Poppins Light" panose="00000400000000000000" pitchFamily="50" charset="0"/>
              </a:rPr>
              <a:t>Impulse Prácticas Estándar para Optimizar el Desempeño de los Activos a través de Flujos de Trabajo Integrados</a:t>
            </a:r>
            <a:endParaRPr lang="en-US" sz="1000" dirty="0">
              <a:solidFill>
                <a:srgbClr val="FFFFFF"/>
              </a:solidFill>
              <a:latin typeface="Poppins Light" panose="00000400000000000000" pitchFamily="50" charset="0"/>
              <a:cs typeface="Poppins Light" panose="00000400000000000000" pitchFamily="50" charset="0"/>
            </a:endParaRPr>
          </a:p>
        </p:txBody>
      </p:sp>
      <p:sp>
        <p:nvSpPr>
          <p:cNvPr id="79" name="Rectangle: Rounded Corners 78">
            <a:extLst>
              <a:ext uri="{FF2B5EF4-FFF2-40B4-BE49-F238E27FC236}">
                <a16:creationId xmlns:a16="http://schemas.microsoft.com/office/drawing/2014/main" id="{28E70417-5F7D-4AB8-99C5-FF64B98F2ABF}"/>
              </a:ext>
            </a:extLst>
          </p:cNvPr>
          <p:cNvSpPr/>
          <p:nvPr/>
        </p:nvSpPr>
        <p:spPr>
          <a:xfrm>
            <a:off x="9300080" y="3265022"/>
            <a:ext cx="2370228" cy="722011"/>
          </a:xfrm>
          <a:prstGeom prst="roundRect">
            <a:avLst/>
          </a:prstGeom>
          <a:solidFill>
            <a:srgbClr val="147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sp>
        <p:nvSpPr>
          <p:cNvPr id="80" name="Rectangle: Rounded Corners 79">
            <a:extLst>
              <a:ext uri="{FF2B5EF4-FFF2-40B4-BE49-F238E27FC236}">
                <a16:creationId xmlns:a16="http://schemas.microsoft.com/office/drawing/2014/main" id="{97FD18F8-A2CD-43C0-B787-AD67E2B6165C}"/>
              </a:ext>
            </a:extLst>
          </p:cNvPr>
          <p:cNvSpPr/>
          <p:nvPr/>
        </p:nvSpPr>
        <p:spPr>
          <a:xfrm>
            <a:off x="6600664" y="5084004"/>
            <a:ext cx="2370228" cy="722011"/>
          </a:xfrm>
          <a:prstGeom prst="roundRect">
            <a:avLst/>
          </a:prstGeom>
          <a:solidFill>
            <a:srgbClr val="147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Poppins"/>
            </a:endParaRPr>
          </a:p>
        </p:txBody>
      </p:sp>
      <p:sp>
        <p:nvSpPr>
          <p:cNvPr id="81" name="Rectangle: Rounded Corners 80">
            <a:extLst>
              <a:ext uri="{FF2B5EF4-FFF2-40B4-BE49-F238E27FC236}">
                <a16:creationId xmlns:a16="http://schemas.microsoft.com/office/drawing/2014/main" id="{F02CA23D-F021-48D0-AECC-91FA13002B9A}"/>
              </a:ext>
            </a:extLst>
          </p:cNvPr>
          <p:cNvSpPr/>
          <p:nvPr/>
        </p:nvSpPr>
        <p:spPr>
          <a:xfrm>
            <a:off x="6600664" y="4171011"/>
            <a:ext cx="2370228" cy="722011"/>
          </a:xfrm>
          <a:prstGeom prst="roundRect">
            <a:avLst/>
          </a:prstGeom>
          <a:solidFill>
            <a:srgbClr val="147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Poppins"/>
            </a:endParaRPr>
          </a:p>
        </p:txBody>
      </p:sp>
      <p:sp>
        <p:nvSpPr>
          <p:cNvPr id="82" name="Rectangle: Rounded Corners 81">
            <a:extLst>
              <a:ext uri="{FF2B5EF4-FFF2-40B4-BE49-F238E27FC236}">
                <a16:creationId xmlns:a16="http://schemas.microsoft.com/office/drawing/2014/main" id="{A604489D-A24B-494C-A916-90FC15A6CFCA}"/>
              </a:ext>
            </a:extLst>
          </p:cNvPr>
          <p:cNvSpPr/>
          <p:nvPr/>
        </p:nvSpPr>
        <p:spPr>
          <a:xfrm>
            <a:off x="6594870" y="3260670"/>
            <a:ext cx="2370228" cy="722011"/>
          </a:xfrm>
          <a:prstGeom prst="roundRect">
            <a:avLst/>
          </a:prstGeom>
          <a:solidFill>
            <a:srgbClr val="147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Poppins"/>
            </a:endParaRPr>
          </a:p>
        </p:txBody>
      </p:sp>
      <p:sp>
        <p:nvSpPr>
          <p:cNvPr id="83" name="Rectangle: Rounded Corners 82">
            <a:extLst>
              <a:ext uri="{FF2B5EF4-FFF2-40B4-BE49-F238E27FC236}">
                <a16:creationId xmlns:a16="http://schemas.microsoft.com/office/drawing/2014/main" id="{E11621D1-2C51-403C-A428-33D4B19D5C89}"/>
              </a:ext>
            </a:extLst>
          </p:cNvPr>
          <p:cNvSpPr/>
          <p:nvPr/>
        </p:nvSpPr>
        <p:spPr>
          <a:xfrm>
            <a:off x="3872123" y="5068821"/>
            <a:ext cx="2370228" cy="722011"/>
          </a:xfrm>
          <a:prstGeom prst="roundRect">
            <a:avLst/>
          </a:prstGeom>
          <a:solidFill>
            <a:srgbClr val="147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sp>
        <p:nvSpPr>
          <p:cNvPr id="84" name="Rectangle: Rounded Corners 83">
            <a:extLst>
              <a:ext uri="{FF2B5EF4-FFF2-40B4-BE49-F238E27FC236}">
                <a16:creationId xmlns:a16="http://schemas.microsoft.com/office/drawing/2014/main" id="{CC0F28CD-5C47-4583-A2A8-0093FA9807A6}"/>
              </a:ext>
            </a:extLst>
          </p:cNvPr>
          <p:cNvSpPr/>
          <p:nvPr/>
        </p:nvSpPr>
        <p:spPr>
          <a:xfrm>
            <a:off x="3870645" y="4149679"/>
            <a:ext cx="2370228" cy="722011"/>
          </a:xfrm>
          <a:prstGeom prst="roundRect">
            <a:avLst/>
          </a:prstGeom>
          <a:solidFill>
            <a:srgbClr val="147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sp>
        <p:nvSpPr>
          <p:cNvPr id="85" name="Rectangle: Rounded Corners 84">
            <a:extLst>
              <a:ext uri="{FF2B5EF4-FFF2-40B4-BE49-F238E27FC236}">
                <a16:creationId xmlns:a16="http://schemas.microsoft.com/office/drawing/2014/main" id="{2DCB8BA2-03DA-4E0D-8C71-978A3CB748B0}"/>
              </a:ext>
            </a:extLst>
          </p:cNvPr>
          <p:cNvSpPr/>
          <p:nvPr/>
        </p:nvSpPr>
        <p:spPr>
          <a:xfrm>
            <a:off x="3883319" y="3260670"/>
            <a:ext cx="2370228" cy="722011"/>
          </a:xfrm>
          <a:prstGeom prst="roundRect">
            <a:avLst/>
          </a:prstGeom>
          <a:solidFill>
            <a:srgbClr val="147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sp>
        <p:nvSpPr>
          <p:cNvPr id="86" name="TextBox 85">
            <a:extLst>
              <a:ext uri="{FF2B5EF4-FFF2-40B4-BE49-F238E27FC236}">
                <a16:creationId xmlns:a16="http://schemas.microsoft.com/office/drawing/2014/main" id="{D1318257-8D71-40CA-BC29-63D45424F4FB}"/>
              </a:ext>
            </a:extLst>
          </p:cNvPr>
          <p:cNvSpPr txBox="1"/>
          <p:nvPr/>
        </p:nvSpPr>
        <p:spPr>
          <a:xfrm>
            <a:off x="3793990" y="1730528"/>
            <a:ext cx="2523537" cy="646331"/>
          </a:xfrm>
          <a:prstGeom prst="rect">
            <a:avLst/>
          </a:prstGeom>
          <a:noFill/>
        </p:spPr>
        <p:txBody>
          <a:bodyPr wrap="square" lIns="0" tIns="0" rIns="0" bIns="0" rtlCol="0">
            <a:spAutoFit/>
          </a:bodyPr>
          <a:lstStyle/>
          <a:p>
            <a:pPr algn="ctr">
              <a:defRPr/>
            </a:pPr>
            <a:r>
              <a:rPr lang="es-ES" sz="1400" dirty="0">
                <a:solidFill>
                  <a:srgbClr val="02BC94"/>
                </a:solidFill>
                <a:latin typeface="Poppins"/>
              </a:rPr>
              <a:t>Logre el ROI de los  Datos de Monitoreo de Condición y los kits de herramientas </a:t>
            </a:r>
            <a:endParaRPr lang="en-US" sz="1400" dirty="0">
              <a:solidFill>
                <a:srgbClr val="02BC94"/>
              </a:solidFill>
              <a:latin typeface="Poppins"/>
            </a:endParaRPr>
          </a:p>
        </p:txBody>
      </p:sp>
      <p:grpSp>
        <p:nvGrpSpPr>
          <p:cNvPr id="87" name="Group 86">
            <a:extLst>
              <a:ext uri="{FF2B5EF4-FFF2-40B4-BE49-F238E27FC236}">
                <a16:creationId xmlns:a16="http://schemas.microsoft.com/office/drawing/2014/main" id="{433062B1-0937-4478-8B8B-90C4500F5C98}"/>
              </a:ext>
            </a:extLst>
          </p:cNvPr>
          <p:cNvGrpSpPr/>
          <p:nvPr/>
        </p:nvGrpSpPr>
        <p:grpSpPr>
          <a:xfrm>
            <a:off x="4752347" y="2352044"/>
            <a:ext cx="632175" cy="649801"/>
            <a:chOff x="4107910" y="978990"/>
            <a:chExt cx="914399" cy="914400"/>
          </a:xfrm>
        </p:grpSpPr>
        <p:sp>
          <p:nvSpPr>
            <p:cNvPr id="88" name="Oval 87">
              <a:extLst>
                <a:ext uri="{FF2B5EF4-FFF2-40B4-BE49-F238E27FC236}">
                  <a16:creationId xmlns:a16="http://schemas.microsoft.com/office/drawing/2014/main" id="{988B04FB-B310-4D4D-9CBD-9910EB68363E}"/>
                </a:ext>
              </a:extLst>
            </p:cNvPr>
            <p:cNvSpPr/>
            <p:nvPr/>
          </p:nvSpPr>
          <p:spPr>
            <a:xfrm>
              <a:off x="4107910" y="978990"/>
              <a:ext cx="914399" cy="9144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Poppins"/>
              </a:endParaRPr>
            </a:p>
          </p:txBody>
        </p:sp>
        <p:sp>
          <p:nvSpPr>
            <p:cNvPr id="89" name="Oval 88">
              <a:extLst>
                <a:ext uri="{FF2B5EF4-FFF2-40B4-BE49-F238E27FC236}">
                  <a16:creationId xmlns:a16="http://schemas.microsoft.com/office/drawing/2014/main" id="{F7D44203-BBD7-418D-8B9E-0F21BA7ECDCF}"/>
                </a:ext>
              </a:extLst>
            </p:cNvPr>
            <p:cNvSpPr/>
            <p:nvPr/>
          </p:nvSpPr>
          <p:spPr>
            <a:xfrm>
              <a:off x="4153630" y="1024710"/>
              <a:ext cx="822960" cy="822960"/>
            </a:xfrm>
            <a:prstGeom prst="ellipse">
              <a:avLst/>
            </a:prstGeom>
            <a:solidFill>
              <a:srgbClr val="02A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Poppins"/>
              </a:endParaRPr>
            </a:p>
          </p:txBody>
        </p:sp>
      </p:grpSp>
      <p:grpSp>
        <p:nvGrpSpPr>
          <p:cNvPr id="90" name="Group 89">
            <a:extLst>
              <a:ext uri="{FF2B5EF4-FFF2-40B4-BE49-F238E27FC236}">
                <a16:creationId xmlns:a16="http://schemas.microsoft.com/office/drawing/2014/main" id="{81CC3935-2847-4D42-887E-B1EFA354F690}"/>
              </a:ext>
            </a:extLst>
          </p:cNvPr>
          <p:cNvGrpSpPr/>
          <p:nvPr/>
        </p:nvGrpSpPr>
        <p:grpSpPr>
          <a:xfrm>
            <a:off x="7463880" y="2352044"/>
            <a:ext cx="632175" cy="649801"/>
            <a:chOff x="6391001" y="1173552"/>
            <a:chExt cx="914399" cy="914399"/>
          </a:xfrm>
        </p:grpSpPr>
        <p:sp>
          <p:nvSpPr>
            <p:cNvPr id="91" name="Oval 90">
              <a:extLst>
                <a:ext uri="{FF2B5EF4-FFF2-40B4-BE49-F238E27FC236}">
                  <a16:creationId xmlns:a16="http://schemas.microsoft.com/office/drawing/2014/main" id="{7741A4EB-AE0A-42CF-A977-72E7F8A2DEC1}"/>
                </a:ext>
              </a:extLst>
            </p:cNvPr>
            <p:cNvSpPr/>
            <p:nvPr/>
          </p:nvSpPr>
          <p:spPr>
            <a:xfrm>
              <a:off x="6391001" y="1173552"/>
              <a:ext cx="914399" cy="91439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Poppins"/>
              </a:endParaRPr>
            </a:p>
          </p:txBody>
        </p:sp>
        <p:sp>
          <p:nvSpPr>
            <p:cNvPr id="92" name="Oval 91">
              <a:extLst>
                <a:ext uri="{FF2B5EF4-FFF2-40B4-BE49-F238E27FC236}">
                  <a16:creationId xmlns:a16="http://schemas.microsoft.com/office/drawing/2014/main" id="{3B7EF3DD-1D4F-4163-9C5F-D261CFF6C7C6}"/>
                </a:ext>
              </a:extLst>
            </p:cNvPr>
            <p:cNvSpPr/>
            <p:nvPr/>
          </p:nvSpPr>
          <p:spPr>
            <a:xfrm>
              <a:off x="6436724" y="1219273"/>
              <a:ext cx="822960" cy="822959"/>
            </a:xfrm>
            <a:prstGeom prst="ellipse">
              <a:avLst/>
            </a:prstGeom>
            <a:solidFill>
              <a:srgbClr val="147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Poppins"/>
              </a:endParaRPr>
            </a:p>
          </p:txBody>
        </p:sp>
        <p:pic>
          <p:nvPicPr>
            <p:cNvPr id="93" name="Picture 70">
              <a:extLst>
                <a:ext uri="{FF2B5EF4-FFF2-40B4-BE49-F238E27FC236}">
                  <a16:creationId xmlns:a16="http://schemas.microsoft.com/office/drawing/2014/main" id="{6B3D270D-255E-4B8F-B743-0C37D1F7B8F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6551028" y="1333574"/>
              <a:ext cx="594360" cy="594360"/>
            </a:xfrm>
            <a:prstGeom prst="rect">
              <a:avLst/>
            </a:prstGeom>
          </p:spPr>
        </p:pic>
      </p:grpSp>
      <p:grpSp>
        <p:nvGrpSpPr>
          <p:cNvPr id="94" name="Group 93">
            <a:extLst>
              <a:ext uri="{FF2B5EF4-FFF2-40B4-BE49-F238E27FC236}">
                <a16:creationId xmlns:a16="http://schemas.microsoft.com/office/drawing/2014/main" id="{29905954-3399-48AC-95EE-9DEC85709254}"/>
              </a:ext>
            </a:extLst>
          </p:cNvPr>
          <p:cNvGrpSpPr/>
          <p:nvPr/>
        </p:nvGrpSpPr>
        <p:grpSpPr>
          <a:xfrm>
            <a:off x="10159952" y="2352044"/>
            <a:ext cx="632175" cy="649801"/>
            <a:chOff x="7015519" y="2309000"/>
            <a:chExt cx="914399" cy="914399"/>
          </a:xfrm>
        </p:grpSpPr>
        <p:sp>
          <p:nvSpPr>
            <p:cNvPr id="95" name="Oval 94">
              <a:extLst>
                <a:ext uri="{FF2B5EF4-FFF2-40B4-BE49-F238E27FC236}">
                  <a16:creationId xmlns:a16="http://schemas.microsoft.com/office/drawing/2014/main" id="{60435ABE-452A-44EE-AE10-E625C61CCC82}"/>
                </a:ext>
              </a:extLst>
            </p:cNvPr>
            <p:cNvSpPr/>
            <p:nvPr/>
          </p:nvSpPr>
          <p:spPr>
            <a:xfrm>
              <a:off x="7015519" y="2309000"/>
              <a:ext cx="914399" cy="91439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Poppins"/>
              </a:endParaRPr>
            </a:p>
          </p:txBody>
        </p:sp>
        <p:sp>
          <p:nvSpPr>
            <p:cNvPr id="96" name="Oval 95">
              <a:extLst>
                <a:ext uri="{FF2B5EF4-FFF2-40B4-BE49-F238E27FC236}">
                  <a16:creationId xmlns:a16="http://schemas.microsoft.com/office/drawing/2014/main" id="{828F0AE7-70CF-472F-BAD3-96878F2C508F}"/>
                </a:ext>
              </a:extLst>
            </p:cNvPr>
            <p:cNvSpPr/>
            <p:nvPr/>
          </p:nvSpPr>
          <p:spPr>
            <a:xfrm>
              <a:off x="7061242" y="2354721"/>
              <a:ext cx="822960" cy="822959"/>
            </a:xfrm>
            <a:prstGeom prst="ellipse">
              <a:avLst/>
            </a:prstGeom>
            <a:solidFill>
              <a:srgbClr val="014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Poppins"/>
              </a:endParaRPr>
            </a:p>
          </p:txBody>
        </p:sp>
        <p:pic>
          <p:nvPicPr>
            <p:cNvPr id="97" name="Picture 2059">
              <a:extLst>
                <a:ext uri="{FF2B5EF4-FFF2-40B4-BE49-F238E27FC236}">
                  <a16:creationId xmlns:a16="http://schemas.microsoft.com/office/drawing/2014/main" id="{49079BC8-C8E4-442A-BA52-2853B67319B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7175546" y="2469024"/>
              <a:ext cx="594360" cy="594360"/>
            </a:xfrm>
            <a:prstGeom prst="rect">
              <a:avLst/>
            </a:prstGeom>
          </p:spPr>
        </p:pic>
      </p:grpSp>
      <p:sp>
        <p:nvSpPr>
          <p:cNvPr id="98" name="TextBox 97">
            <a:extLst>
              <a:ext uri="{FF2B5EF4-FFF2-40B4-BE49-F238E27FC236}">
                <a16:creationId xmlns:a16="http://schemas.microsoft.com/office/drawing/2014/main" id="{9004DA36-DDDB-4D33-A9AE-DCA00711C141}"/>
              </a:ext>
            </a:extLst>
          </p:cNvPr>
          <p:cNvSpPr txBox="1"/>
          <p:nvPr/>
        </p:nvSpPr>
        <p:spPr>
          <a:xfrm>
            <a:off x="9214270" y="1792826"/>
            <a:ext cx="2523537" cy="430887"/>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srgbClr val="02A783"/>
                </a:solidFill>
                <a:effectLst/>
                <a:uLnTx/>
                <a:uFillTx/>
                <a:latin typeface="Poppins"/>
              </a:defRPr>
            </a:lvl1pPr>
          </a:lstStyle>
          <a:p>
            <a:r>
              <a:rPr lang="es-ES" dirty="0">
                <a:solidFill>
                  <a:srgbClr val="02BC94"/>
                </a:solidFill>
              </a:rPr>
              <a:t>Logre Mejoras Escalables en Toda la Flota</a:t>
            </a:r>
            <a:endParaRPr lang="en-US" dirty="0">
              <a:solidFill>
                <a:srgbClr val="02BC94"/>
              </a:solidFill>
            </a:endParaRPr>
          </a:p>
        </p:txBody>
      </p:sp>
      <p:sp>
        <p:nvSpPr>
          <p:cNvPr id="99" name="TextBox 98">
            <a:extLst>
              <a:ext uri="{FF2B5EF4-FFF2-40B4-BE49-F238E27FC236}">
                <a16:creationId xmlns:a16="http://schemas.microsoft.com/office/drawing/2014/main" id="{BA09602F-2F3E-422A-88C7-A531BC9740F5}"/>
              </a:ext>
            </a:extLst>
          </p:cNvPr>
          <p:cNvSpPr txBox="1"/>
          <p:nvPr/>
        </p:nvSpPr>
        <p:spPr>
          <a:xfrm>
            <a:off x="6573617" y="1792827"/>
            <a:ext cx="2430152" cy="430887"/>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srgbClr val="02A783"/>
                </a:solidFill>
                <a:effectLst/>
                <a:uLnTx/>
                <a:uFillTx/>
                <a:latin typeface="Poppins"/>
              </a:defRPr>
            </a:lvl1pPr>
          </a:lstStyle>
          <a:p>
            <a:r>
              <a:rPr lang="es-ES" dirty="0">
                <a:solidFill>
                  <a:srgbClr val="02BC94"/>
                </a:solidFill>
              </a:rPr>
              <a:t>Optimice el Desempeño con Información Analítica</a:t>
            </a:r>
            <a:endParaRPr lang="en-US" dirty="0">
              <a:solidFill>
                <a:srgbClr val="02BC94"/>
              </a:solidFill>
            </a:endParaRPr>
          </a:p>
        </p:txBody>
      </p:sp>
      <p:pic>
        <p:nvPicPr>
          <p:cNvPr id="100" name="Graphic 99">
            <a:extLst>
              <a:ext uri="{FF2B5EF4-FFF2-40B4-BE49-F238E27FC236}">
                <a16:creationId xmlns:a16="http://schemas.microsoft.com/office/drawing/2014/main" id="{2AEFF3A1-5ECE-4443-8AF2-3091E309658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99678" y="2503076"/>
            <a:ext cx="326005" cy="326005"/>
          </a:xfrm>
          <a:prstGeom prst="rect">
            <a:avLst/>
          </a:prstGeom>
        </p:spPr>
      </p:pic>
      <p:sp>
        <p:nvSpPr>
          <p:cNvPr id="104" name="TextBox 103">
            <a:extLst>
              <a:ext uri="{FF2B5EF4-FFF2-40B4-BE49-F238E27FC236}">
                <a16:creationId xmlns:a16="http://schemas.microsoft.com/office/drawing/2014/main" id="{33ADF409-8083-4D95-886F-5C07921AB6E0}"/>
              </a:ext>
            </a:extLst>
          </p:cNvPr>
          <p:cNvSpPr txBox="1"/>
          <p:nvPr/>
        </p:nvSpPr>
        <p:spPr>
          <a:xfrm>
            <a:off x="3792522" y="3238877"/>
            <a:ext cx="2523537" cy="765594"/>
          </a:xfrm>
          <a:prstGeom prst="rect">
            <a:avLst/>
          </a:prstGeom>
          <a:noFill/>
        </p:spPr>
        <p:txBody>
          <a:bodyPr wrap="square">
            <a:spAutoFit/>
          </a:bodyPr>
          <a:lstStyle/>
          <a:p>
            <a:pPr algn="ctr">
              <a:lnSpc>
                <a:spcPct val="150000"/>
              </a:lnSpc>
              <a:defRPr/>
            </a:pPr>
            <a:r>
              <a:rPr lang="es-ES" sz="1000" dirty="0">
                <a:solidFill>
                  <a:srgbClr val="FFFFFF"/>
                </a:solidFill>
                <a:latin typeface="Poppins Light" panose="00000400000000000000" pitchFamily="50" charset="0"/>
                <a:cs typeface="Poppins Light" panose="00000400000000000000" pitchFamily="50" charset="0"/>
              </a:rPr>
              <a:t>Ponga Datos a Trabajar Ampliando Sensores Perimetrales y Acceso a Datos de Redes Empresariales</a:t>
            </a:r>
            <a:endParaRPr lang="en-US" sz="1000" dirty="0">
              <a:solidFill>
                <a:srgbClr val="FFFFFF"/>
              </a:solidFill>
              <a:latin typeface="Poppins Light" panose="00000400000000000000" pitchFamily="50" charset="0"/>
              <a:cs typeface="Poppins Light" panose="00000400000000000000" pitchFamily="50" charset="0"/>
            </a:endParaRPr>
          </a:p>
        </p:txBody>
      </p:sp>
      <p:sp>
        <p:nvSpPr>
          <p:cNvPr id="105" name="TextBox 104">
            <a:extLst>
              <a:ext uri="{FF2B5EF4-FFF2-40B4-BE49-F238E27FC236}">
                <a16:creationId xmlns:a16="http://schemas.microsoft.com/office/drawing/2014/main" id="{D9B11CE1-4B29-4E11-AB1B-272F5DC460D9}"/>
              </a:ext>
            </a:extLst>
          </p:cNvPr>
          <p:cNvSpPr txBox="1"/>
          <p:nvPr/>
        </p:nvSpPr>
        <p:spPr>
          <a:xfrm>
            <a:off x="3804555" y="4125559"/>
            <a:ext cx="2475238" cy="765594"/>
          </a:xfrm>
          <a:prstGeom prst="rect">
            <a:avLst/>
          </a:prstGeom>
          <a:noFill/>
        </p:spPr>
        <p:txBody>
          <a:bodyPr wrap="square">
            <a:spAutoFit/>
          </a:bodyPr>
          <a:lstStyle/>
          <a:p>
            <a:pPr algn="ctr">
              <a:lnSpc>
                <a:spcPct val="150000"/>
              </a:lnSpc>
              <a:defRPr/>
            </a:pPr>
            <a:r>
              <a:rPr lang="es-ES" sz="1000" dirty="0">
                <a:solidFill>
                  <a:srgbClr val="FFFFFF"/>
                </a:solidFill>
                <a:latin typeface="Poppins Light" panose="00000400000000000000" pitchFamily="50" charset="0"/>
                <a:cs typeface="Poppins Light" panose="00000400000000000000" pitchFamily="50" charset="0"/>
              </a:rPr>
              <a:t>Cree Perspectivas Integrales Combinando Datos de Vibraciones, Procesos, Control y Emisiones</a:t>
            </a:r>
            <a:endParaRPr lang="en-US" sz="1000" dirty="0">
              <a:solidFill>
                <a:srgbClr val="FFFFFF"/>
              </a:solidFill>
              <a:latin typeface="Poppins Light" panose="00000400000000000000" pitchFamily="50" charset="0"/>
              <a:cs typeface="Poppins Light" panose="00000400000000000000" pitchFamily="50" charset="0"/>
            </a:endParaRPr>
          </a:p>
        </p:txBody>
      </p:sp>
      <p:sp>
        <p:nvSpPr>
          <p:cNvPr id="106" name="TextBox 105">
            <a:extLst>
              <a:ext uri="{FF2B5EF4-FFF2-40B4-BE49-F238E27FC236}">
                <a16:creationId xmlns:a16="http://schemas.microsoft.com/office/drawing/2014/main" id="{8E99B94D-BD4C-4125-8505-3F76E5AB3128}"/>
              </a:ext>
            </a:extLst>
          </p:cNvPr>
          <p:cNvSpPr txBox="1"/>
          <p:nvPr/>
        </p:nvSpPr>
        <p:spPr>
          <a:xfrm>
            <a:off x="3904525" y="5049939"/>
            <a:ext cx="2340944" cy="765594"/>
          </a:xfrm>
          <a:prstGeom prst="rect">
            <a:avLst/>
          </a:prstGeom>
          <a:noFill/>
        </p:spPr>
        <p:txBody>
          <a:bodyPr wrap="square">
            <a:spAutoFit/>
          </a:bodyPr>
          <a:lstStyle/>
          <a:p>
            <a:pPr algn="ctr">
              <a:lnSpc>
                <a:spcPct val="150000"/>
              </a:lnSpc>
              <a:defRPr/>
            </a:pPr>
            <a:r>
              <a:rPr lang="es-ES" sz="1000" dirty="0">
                <a:solidFill>
                  <a:srgbClr val="FFFFFF"/>
                </a:solidFill>
                <a:latin typeface="Poppins Light" panose="00000400000000000000" pitchFamily="50" charset="0"/>
                <a:cs typeface="Poppins Light" panose="00000400000000000000" pitchFamily="50" charset="0"/>
              </a:rPr>
              <a:t>Benefíciese de Información en Toda la Planta al Expandir el Monitoreo a Activos Auxiliares</a:t>
            </a:r>
            <a:endParaRPr lang="en-US" sz="1000" dirty="0">
              <a:solidFill>
                <a:srgbClr val="FFFFFF"/>
              </a:solidFill>
              <a:latin typeface="Poppins Light" panose="00000400000000000000" pitchFamily="50" charset="0"/>
              <a:cs typeface="Poppins Light" panose="00000400000000000000" pitchFamily="50" charset="0"/>
            </a:endParaRPr>
          </a:p>
        </p:txBody>
      </p:sp>
      <p:sp>
        <p:nvSpPr>
          <p:cNvPr id="107" name="TextBox 106">
            <a:extLst>
              <a:ext uri="{FF2B5EF4-FFF2-40B4-BE49-F238E27FC236}">
                <a16:creationId xmlns:a16="http://schemas.microsoft.com/office/drawing/2014/main" id="{2F9B05B8-61A0-494E-82B7-DBEB2CBCD7DD}"/>
              </a:ext>
            </a:extLst>
          </p:cNvPr>
          <p:cNvSpPr txBox="1"/>
          <p:nvPr/>
        </p:nvSpPr>
        <p:spPr>
          <a:xfrm>
            <a:off x="6532144" y="3243230"/>
            <a:ext cx="2507869" cy="765594"/>
          </a:xfrm>
          <a:prstGeom prst="rect">
            <a:avLst/>
          </a:prstGeom>
          <a:noFill/>
        </p:spPr>
        <p:txBody>
          <a:bodyPr wrap="square">
            <a:spAutoFit/>
          </a:bodyPr>
          <a:lstStyle/>
          <a:p>
            <a:pPr algn="ctr">
              <a:lnSpc>
                <a:spcPct val="150000"/>
              </a:lnSpc>
              <a:defRPr/>
            </a:pPr>
            <a:r>
              <a:rPr lang="es-ES" sz="1000" dirty="0">
                <a:solidFill>
                  <a:srgbClr val="FFFFFF"/>
                </a:solidFill>
                <a:latin typeface="Poppins Light" panose="00000400000000000000" pitchFamily="50" charset="0"/>
                <a:cs typeface="Poppins Light" panose="00000400000000000000" pitchFamily="50" charset="0"/>
              </a:rPr>
              <a:t>Codifique y Retenga la Experiencia del Dominio de su Organización a través de la Analítica</a:t>
            </a:r>
            <a:endParaRPr lang="en-US" sz="1000" dirty="0">
              <a:solidFill>
                <a:srgbClr val="FFFFFF"/>
              </a:solidFill>
              <a:latin typeface="Poppins Light" panose="00000400000000000000" pitchFamily="50" charset="0"/>
              <a:cs typeface="Poppins Light" panose="00000400000000000000" pitchFamily="50" charset="0"/>
            </a:endParaRPr>
          </a:p>
        </p:txBody>
      </p:sp>
      <p:sp>
        <p:nvSpPr>
          <p:cNvPr id="108" name="TextBox 107">
            <a:extLst>
              <a:ext uri="{FF2B5EF4-FFF2-40B4-BE49-F238E27FC236}">
                <a16:creationId xmlns:a16="http://schemas.microsoft.com/office/drawing/2014/main" id="{2997885E-FE83-49A6-9827-E2B63348F70E}"/>
              </a:ext>
            </a:extLst>
          </p:cNvPr>
          <p:cNvSpPr txBox="1"/>
          <p:nvPr/>
        </p:nvSpPr>
        <p:spPr>
          <a:xfrm>
            <a:off x="6600664" y="4265038"/>
            <a:ext cx="2355586" cy="534762"/>
          </a:xfrm>
          <a:prstGeom prst="rect">
            <a:avLst/>
          </a:prstGeom>
          <a:noFill/>
        </p:spPr>
        <p:txBody>
          <a:bodyPr wrap="square">
            <a:spAutoFit/>
          </a:bodyPr>
          <a:lstStyle/>
          <a:p>
            <a:pPr algn="ctr">
              <a:lnSpc>
                <a:spcPct val="150000"/>
              </a:lnSpc>
              <a:defRPr/>
            </a:pPr>
            <a:r>
              <a:rPr lang="es-ES" sz="1000" dirty="0">
                <a:solidFill>
                  <a:srgbClr val="FFFFFF"/>
                </a:solidFill>
                <a:latin typeface="Poppins Light" panose="00000400000000000000" pitchFamily="50" charset="0"/>
                <a:cs typeface="Poppins Light" panose="00000400000000000000" pitchFamily="50" charset="0"/>
              </a:rPr>
              <a:t>Aproveche la Experiencia Analítica de Baker Hughes</a:t>
            </a:r>
            <a:endParaRPr lang="en-US" sz="1000" dirty="0">
              <a:solidFill>
                <a:srgbClr val="FFFFFF"/>
              </a:solidFill>
              <a:latin typeface="Poppins Light" panose="00000400000000000000" pitchFamily="50" charset="0"/>
              <a:cs typeface="Poppins Light" panose="00000400000000000000" pitchFamily="50" charset="0"/>
            </a:endParaRPr>
          </a:p>
        </p:txBody>
      </p:sp>
      <p:sp>
        <p:nvSpPr>
          <p:cNvPr id="109" name="TextBox 108">
            <a:extLst>
              <a:ext uri="{FF2B5EF4-FFF2-40B4-BE49-F238E27FC236}">
                <a16:creationId xmlns:a16="http://schemas.microsoft.com/office/drawing/2014/main" id="{6358B41A-AC4B-48FB-B31D-851FDCAF4DDB}"/>
              </a:ext>
            </a:extLst>
          </p:cNvPr>
          <p:cNvSpPr txBox="1"/>
          <p:nvPr/>
        </p:nvSpPr>
        <p:spPr>
          <a:xfrm>
            <a:off x="6564577" y="5057597"/>
            <a:ext cx="2451371" cy="765594"/>
          </a:xfrm>
          <a:prstGeom prst="rect">
            <a:avLst/>
          </a:prstGeom>
          <a:noFill/>
        </p:spPr>
        <p:txBody>
          <a:bodyPr wrap="square">
            <a:spAutoFit/>
          </a:bodyPr>
          <a:lstStyle/>
          <a:p>
            <a:pPr algn="ctr">
              <a:lnSpc>
                <a:spcPct val="150000"/>
              </a:lnSpc>
              <a:defRPr/>
            </a:pPr>
            <a:r>
              <a:rPr lang="es-ES" sz="1000" dirty="0">
                <a:solidFill>
                  <a:srgbClr val="FFFFFF"/>
                </a:solidFill>
                <a:latin typeface="Poppins Light" panose="00000400000000000000" pitchFamily="50" charset="0"/>
                <a:cs typeface="Poppins Light" panose="00000400000000000000" pitchFamily="50" charset="0"/>
              </a:rPr>
              <a:t>Habilite el Monitoreo Predictivo y Prescriptivo a través de Tecnologías Analíticas emergentes</a:t>
            </a:r>
            <a:endParaRPr lang="en-US" sz="1000" dirty="0">
              <a:solidFill>
                <a:srgbClr val="FFFFFF"/>
              </a:solidFill>
              <a:latin typeface="Poppins Light" panose="00000400000000000000" pitchFamily="50" charset="0"/>
              <a:cs typeface="Poppins Light" panose="00000400000000000000" pitchFamily="50" charset="0"/>
            </a:endParaRPr>
          </a:p>
        </p:txBody>
      </p:sp>
      <p:sp>
        <p:nvSpPr>
          <p:cNvPr id="110" name="TextBox 109">
            <a:extLst>
              <a:ext uri="{FF2B5EF4-FFF2-40B4-BE49-F238E27FC236}">
                <a16:creationId xmlns:a16="http://schemas.microsoft.com/office/drawing/2014/main" id="{50E09C34-9DA1-4E79-B94D-4161EF85755E}"/>
              </a:ext>
            </a:extLst>
          </p:cNvPr>
          <p:cNvSpPr txBox="1"/>
          <p:nvPr/>
        </p:nvSpPr>
        <p:spPr>
          <a:xfrm>
            <a:off x="9298675" y="3360906"/>
            <a:ext cx="2355586" cy="534762"/>
          </a:xfrm>
          <a:prstGeom prst="rect">
            <a:avLst/>
          </a:prstGeom>
          <a:noFill/>
        </p:spPr>
        <p:txBody>
          <a:bodyPr wrap="square">
            <a:spAutoFit/>
          </a:bodyPr>
          <a:lstStyle/>
          <a:p>
            <a:pPr algn="ctr">
              <a:lnSpc>
                <a:spcPct val="150000"/>
              </a:lnSpc>
              <a:defRPr/>
            </a:pPr>
            <a:r>
              <a:rPr lang="es-ES" sz="1000" dirty="0">
                <a:solidFill>
                  <a:srgbClr val="FFFFFF"/>
                </a:solidFill>
                <a:latin typeface="Poppins Light" panose="00000400000000000000" pitchFamily="50" charset="0"/>
                <a:cs typeface="Poppins Light" panose="00000400000000000000" pitchFamily="50" charset="0"/>
              </a:rPr>
              <a:t>Comprenda la Salud y el Riesgo en toda la Flota</a:t>
            </a:r>
            <a:endParaRPr lang="en-US" sz="1000" dirty="0">
              <a:solidFill>
                <a:srgbClr val="FFFFFF"/>
              </a:solidFill>
              <a:latin typeface="Poppins Light" panose="00000400000000000000" pitchFamily="50" charset="0"/>
              <a:cs typeface="Poppins Light" panose="00000400000000000000" pitchFamily="50" charset="0"/>
            </a:endParaRPr>
          </a:p>
        </p:txBody>
      </p:sp>
      <p:sp>
        <p:nvSpPr>
          <p:cNvPr id="112" name="TextBox 111">
            <a:extLst>
              <a:ext uri="{FF2B5EF4-FFF2-40B4-BE49-F238E27FC236}">
                <a16:creationId xmlns:a16="http://schemas.microsoft.com/office/drawing/2014/main" id="{6F0AE3F0-6726-440D-8F32-5BA11E9AF69A}"/>
              </a:ext>
            </a:extLst>
          </p:cNvPr>
          <p:cNvSpPr txBox="1"/>
          <p:nvPr/>
        </p:nvSpPr>
        <p:spPr>
          <a:xfrm>
            <a:off x="9298244" y="5064725"/>
            <a:ext cx="2355586" cy="765594"/>
          </a:xfrm>
          <a:prstGeom prst="rect">
            <a:avLst/>
          </a:prstGeom>
          <a:noFill/>
        </p:spPr>
        <p:txBody>
          <a:bodyPr wrap="square">
            <a:spAutoFit/>
          </a:bodyPr>
          <a:lstStyle/>
          <a:p>
            <a:pPr algn="ctr">
              <a:lnSpc>
                <a:spcPct val="150000"/>
              </a:lnSpc>
              <a:defRPr/>
            </a:pPr>
            <a:r>
              <a:rPr lang="es-ES" sz="1000" dirty="0">
                <a:solidFill>
                  <a:srgbClr val="FFFFFF"/>
                </a:solidFill>
                <a:latin typeface="Poppins Light" panose="00000400000000000000" pitchFamily="50" charset="0"/>
                <a:cs typeface="Poppins Light" panose="00000400000000000000" pitchFamily="50" charset="0"/>
              </a:rPr>
              <a:t>Mida y Genere Tendencias de la Efectividad de Planes de Activos, a través de Vistas de KPI</a:t>
            </a:r>
            <a:endParaRPr lang="en-US" sz="1000" dirty="0">
              <a:solidFill>
                <a:srgbClr val="FFFFFF"/>
              </a:solidFill>
              <a:latin typeface="Poppins Light" panose="00000400000000000000" pitchFamily="50" charset="0"/>
              <a:cs typeface="Poppins Light" panose="00000400000000000000" pitchFamily="50" charset="0"/>
            </a:endParaRPr>
          </a:p>
        </p:txBody>
      </p:sp>
      <p:sp>
        <p:nvSpPr>
          <p:cNvPr id="55" name="Footer Placeholder 3">
            <a:extLst>
              <a:ext uri="{FF2B5EF4-FFF2-40B4-BE49-F238E27FC236}">
                <a16:creationId xmlns:a16="http://schemas.microsoft.com/office/drawing/2014/main" id="{9577F96F-7CD6-4065-92EE-DA84A697FDD4}"/>
              </a:ext>
            </a:extLst>
          </p:cNvPr>
          <p:cNvSpPr>
            <a:spLocks noGrp="1"/>
          </p:cNvSpPr>
          <p:nvPr>
            <p:ph type="ftr" sz="quarter" idx="12"/>
          </p:nvPr>
        </p:nvSpPr>
        <p:spPr>
          <a:xfrm>
            <a:off x="898952" y="6299143"/>
            <a:ext cx="7772400" cy="153888"/>
          </a:xfrm>
        </p:spPr>
        <p:txBody>
          <a:bodyPr/>
          <a:lstStyle/>
          <a:p>
            <a:pPr>
              <a:defRPr/>
            </a:pPr>
            <a:r>
              <a:rPr lang="en-US" spc="-10" dirty="0">
                <a:solidFill>
                  <a:srgbClr val="939393"/>
                </a:solidFill>
                <a:latin typeface="Poppins"/>
              </a:rPr>
              <a:t>Copyright 2022 Baker Hughes Company. All rights reserved.</a:t>
            </a:r>
          </a:p>
        </p:txBody>
      </p:sp>
    </p:spTree>
    <p:extLst>
      <p:ext uri="{BB962C8B-B14F-4D97-AF65-F5344CB8AC3E}">
        <p14:creationId xmlns:p14="http://schemas.microsoft.com/office/powerpoint/2010/main" val="387536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C36AB41-5E1C-496A-B68B-4B2D6896A4DB}"/>
              </a:ext>
            </a:extLst>
          </p:cNvPr>
          <p:cNvSpPr>
            <a:spLocks noGrp="1"/>
          </p:cNvSpPr>
          <p:nvPr>
            <p:ph idx="1"/>
          </p:nvPr>
        </p:nvSpPr>
        <p:spPr>
          <a:xfrm>
            <a:off x="457200" y="1295400"/>
            <a:ext cx="8406382" cy="5105399"/>
          </a:xfrm>
        </p:spPr>
        <p:txBody>
          <a:bodyPr/>
          <a:lstStyle/>
          <a:p>
            <a:pPr marL="0" indent="0" defTabSz="685800">
              <a:buNone/>
            </a:pPr>
            <a:r>
              <a:rPr lang="en-AU" sz="2800" dirty="0">
                <a:solidFill>
                  <a:srgbClr val="0B3B59"/>
                </a:solidFill>
              </a:rPr>
              <a:t>Santiago Sotuyo Blanco</a:t>
            </a:r>
          </a:p>
          <a:p>
            <a:pPr marL="0" indent="0" defTabSz="685800">
              <a:buNone/>
            </a:pPr>
            <a:r>
              <a:rPr lang="en-AU" sz="1800" dirty="0" err="1">
                <a:solidFill>
                  <a:srgbClr val="0B3B59"/>
                </a:solidFill>
              </a:rPr>
              <a:t>Gerente</a:t>
            </a:r>
            <a:r>
              <a:rPr lang="en-AU" sz="1800" dirty="0">
                <a:solidFill>
                  <a:srgbClr val="0B3B59"/>
                </a:solidFill>
              </a:rPr>
              <a:t> </a:t>
            </a:r>
            <a:r>
              <a:rPr lang="en-AU" sz="1800" dirty="0" err="1">
                <a:solidFill>
                  <a:srgbClr val="0B3B59"/>
                </a:solidFill>
              </a:rPr>
              <a:t>Ingeniería</a:t>
            </a:r>
            <a:r>
              <a:rPr lang="en-AU" sz="1800" dirty="0">
                <a:solidFill>
                  <a:srgbClr val="0B3B59"/>
                </a:solidFill>
              </a:rPr>
              <a:t> – Latino América, ARMS RELIABILITY</a:t>
            </a:r>
          </a:p>
          <a:p>
            <a:pPr marL="0" indent="0" defTabSz="685800">
              <a:buNone/>
            </a:pPr>
            <a:endParaRPr lang="es-UY" sz="1200" dirty="0">
              <a:solidFill>
                <a:prstClr val="black">
                  <a:lumMod val="75000"/>
                  <a:lumOff val="25000"/>
                </a:prstClr>
              </a:solidFill>
            </a:endParaRPr>
          </a:p>
          <a:p>
            <a:pPr defTabSz="685800"/>
            <a:r>
              <a:rPr lang="es-ES" sz="1800" dirty="0">
                <a:solidFill>
                  <a:prstClr val="black">
                    <a:lumMod val="75000"/>
                    <a:lumOff val="25000"/>
                  </a:prstClr>
                </a:solidFill>
              </a:rPr>
              <a:t>Supervisa el desarrollo de proyectos de ARMS </a:t>
            </a:r>
            <a:r>
              <a:rPr lang="es-ES" sz="1800" dirty="0" err="1">
                <a:solidFill>
                  <a:prstClr val="black">
                    <a:lumMod val="75000"/>
                    <a:lumOff val="25000"/>
                  </a:prstClr>
                </a:solidFill>
              </a:rPr>
              <a:t>Reliability</a:t>
            </a:r>
            <a:r>
              <a:rPr lang="es-ES" sz="1800" dirty="0">
                <a:solidFill>
                  <a:prstClr val="black">
                    <a:lumMod val="75000"/>
                    <a:lumOff val="25000"/>
                  </a:prstClr>
                </a:solidFill>
              </a:rPr>
              <a:t> en Latino América, los cuales se centran en ayudar a sus clientes a ser seguros y exitosos, al hacer realidad la confiabilidad.</a:t>
            </a:r>
          </a:p>
          <a:p>
            <a:pPr defTabSz="685800"/>
            <a:r>
              <a:rPr lang="es-ES" sz="1800" dirty="0">
                <a:solidFill>
                  <a:prstClr val="black">
                    <a:lumMod val="75000"/>
                    <a:lumOff val="25000"/>
                  </a:prstClr>
                </a:solidFill>
              </a:rPr>
              <a:t>Es líder en Latino América en la difusión de la Gestión de Estrategias de Activos, un proceso habilitado por personas, tecnología y datos para mantener un enfoque basado en la confiabilidad para mejorar el rendimiento de los activos.</a:t>
            </a:r>
          </a:p>
          <a:p>
            <a:pPr defTabSz="685800"/>
            <a:r>
              <a:rPr lang="es-UY" sz="1800" dirty="0">
                <a:solidFill>
                  <a:prstClr val="black">
                    <a:lumMod val="75000"/>
                    <a:lumOff val="25000"/>
                  </a:prstClr>
                </a:solidFill>
              </a:rPr>
              <a:t>Es Ingeniero Industrial Mecánico (Uruguay)</a:t>
            </a:r>
          </a:p>
          <a:p>
            <a:pPr defTabSz="685800"/>
            <a:r>
              <a:rPr lang="es-UY" sz="1800" dirty="0">
                <a:solidFill>
                  <a:prstClr val="black">
                    <a:lumMod val="75000"/>
                    <a:lumOff val="25000"/>
                  </a:prstClr>
                </a:solidFill>
              </a:rPr>
              <a:t>Es Profesional Certificado CMRP, CRL y AMP-S.</a:t>
            </a:r>
          </a:p>
          <a:p>
            <a:pPr defTabSz="685800"/>
            <a:r>
              <a:rPr lang="es-UY" sz="1800" dirty="0">
                <a:solidFill>
                  <a:prstClr val="black">
                    <a:lumMod val="75000"/>
                    <a:lumOff val="25000"/>
                  </a:prstClr>
                </a:solidFill>
              </a:rPr>
              <a:t>Es Instructor Certificado </a:t>
            </a:r>
            <a:r>
              <a:rPr lang="es-UY" sz="1800">
                <a:solidFill>
                  <a:prstClr val="black">
                    <a:lumMod val="75000"/>
                    <a:lumOff val="25000"/>
                  </a:prstClr>
                </a:solidFill>
              </a:rPr>
              <a:t>de Apollo </a:t>
            </a:r>
            <a:r>
              <a:rPr lang="es-UY" sz="1800" dirty="0">
                <a:solidFill>
                  <a:prstClr val="black">
                    <a:lumMod val="75000"/>
                    <a:lumOff val="25000"/>
                  </a:prstClr>
                </a:solidFill>
              </a:rPr>
              <a:t>Análisis </a:t>
            </a:r>
            <a:r>
              <a:rPr lang="es-UY" sz="1800">
                <a:solidFill>
                  <a:prstClr val="black">
                    <a:lumMod val="75000"/>
                    <a:lumOff val="25000"/>
                  </a:prstClr>
                </a:solidFill>
              </a:rPr>
              <a:t>Causa Raíz ®.</a:t>
            </a:r>
            <a:endParaRPr lang="es-UY" sz="1800" dirty="0">
              <a:solidFill>
                <a:prstClr val="black">
                  <a:lumMod val="75000"/>
                  <a:lumOff val="25000"/>
                </a:prstClr>
              </a:solidFill>
            </a:endParaRPr>
          </a:p>
          <a:p>
            <a:pPr defTabSz="685800"/>
            <a:r>
              <a:rPr lang="es-UY" sz="1800" dirty="0">
                <a:solidFill>
                  <a:prstClr val="black">
                    <a:lumMod val="75000"/>
                    <a:lumOff val="25000"/>
                  </a:prstClr>
                </a:solidFill>
              </a:rPr>
              <a:t>Especializado en Ingeniería de Mantenimiento (Suecia) e Ingeniería de Confiabilidad (Inglaterra).</a:t>
            </a:r>
            <a:endParaRPr lang="en-US" sz="1800" dirty="0">
              <a:solidFill>
                <a:prstClr val="black"/>
              </a:solidFill>
            </a:endParaRPr>
          </a:p>
        </p:txBody>
      </p:sp>
      <p:pic>
        <p:nvPicPr>
          <p:cNvPr id="9" name="Imagen 8" descr="Imagen que contiene persona, hombre, exterior, sujetando&#10;&#10;Descripción generada con confianza muy alta">
            <a:extLst>
              <a:ext uri="{FF2B5EF4-FFF2-40B4-BE49-F238E27FC236}">
                <a16:creationId xmlns:a16="http://schemas.microsoft.com/office/drawing/2014/main" id="{74198C95-5496-4F62-B1E9-14B0867A7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1936" y="1445288"/>
            <a:ext cx="2705067" cy="3381840"/>
          </a:xfrm>
          <a:prstGeom prst="rect">
            <a:avLst/>
          </a:prstGeom>
        </p:spPr>
      </p:pic>
      <p:sp>
        <p:nvSpPr>
          <p:cNvPr id="2" name="Título 1">
            <a:extLst>
              <a:ext uri="{FF2B5EF4-FFF2-40B4-BE49-F238E27FC236}">
                <a16:creationId xmlns:a16="http://schemas.microsoft.com/office/drawing/2014/main" id="{A3B9B126-CB5A-4A7B-9384-D4753C9F18A5}"/>
              </a:ext>
            </a:extLst>
          </p:cNvPr>
          <p:cNvSpPr>
            <a:spLocks noGrp="1"/>
          </p:cNvSpPr>
          <p:nvPr>
            <p:ph type="title"/>
          </p:nvPr>
        </p:nvSpPr>
        <p:spPr/>
        <p:txBody>
          <a:bodyPr/>
          <a:lstStyle/>
          <a:p>
            <a:r>
              <a:rPr lang="es-UY" dirty="0"/>
              <a:t>PRESENTACIÓN - ING. IND. SANTIAGO SOTUYO BLANCO, CMRP, CRL, AMP-S</a:t>
            </a:r>
          </a:p>
        </p:txBody>
      </p:sp>
      <p:pic>
        <p:nvPicPr>
          <p:cNvPr id="5" name="Imagen 4" descr="Imagen que contiene dibujo&#10;&#10;Descripción generada automáticamente">
            <a:extLst>
              <a:ext uri="{FF2B5EF4-FFF2-40B4-BE49-F238E27FC236}">
                <a16:creationId xmlns:a16="http://schemas.microsoft.com/office/drawing/2014/main" id="{B0E19B91-75D7-E9BF-B541-857C3BA40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8621" y="5197923"/>
            <a:ext cx="1331695" cy="886183"/>
          </a:xfrm>
          <a:prstGeom prst="rect">
            <a:avLst/>
          </a:prstGeom>
          <a:effectLst>
            <a:outerShdw blurRad="50800" dist="50800" dir="5400000" algn="ctr" rotWithShape="0">
              <a:schemeClr val="tx2">
                <a:lumMod val="75000"/>
                <a:lumOff val="25000"/>
              </a:schemeClr>
            </a:outerShdw>
          </a:effectLst>
        </p:spPr>
      </p:pic>
    </p:spTree>
    <p:extLst>
      <p:ext uri="{BB962C8B-B14F-4D97-AF65-F5344CB8AC3E}">
        <p14:creationId xmlns:p14="http://schemas.microsoft.com/office/powerpoint/2010/main" val="2210815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0A5CE7A-9252-45C9-8A05-9030D374681B}"/>
              </a:ext>
            </a:extLst>
          </p:cNvPr>
          <p:cNvPicPr>
            <a:picLocks noChangeAspect="1"/>
          </p:cNvPicPr>
          <p:nvPr/>
        </p:nvPicPr>
        <p:blipFill rotWithShape="1">
          <a:blip r:embed="rId3" cstate="print">
            <a:alphaModFix amt="33000"/>
            <a:extLst>
              <a:ext uri="{28A0092B-C50C-407E-A947-70E740481C1C}">
                <a14:useLocalDpi xmlns:a14="http://schemas.microsoft.com/office/drawing/2010/main" val="0"/>
              </a:ext>
            </a:extLst>
          </a:blip>
          <a:srcRect t="12490" b="12490"/>
          <a:stretch/>
        </p:blipFill>
        <p:spPr>
          <a:xfrm>
            <a:off x="1587" y="-9493"/>
            <a:ext cx="12188825" cy="6857999"/>
          </a:xfrm>
          <a:prstGeom prst="rect">
            <a:avLst/>
          </a:prstGeom>
        </p:spPr>
      </p:pic>
      <p:sp>
        <p:nvSpPr>
          <p:cNvPr id="22" name="Text Placeholder 6">
            <a:extLst>
              <a:ext uri="{FF2B5EF4-FFF2-40B4-BE49-F238E27FC236}">
                <a16:creationId xmlns:a16="http://schemas.microsoft.com/office/drawing/2014/main" id="{B2CCE446-431E-46E9-BC3E-5D64C0D3F7B8}"/>
              </a:ext>
            </a:extLst>
          </p:cNvPr>
          <p:cNvSpPr txBox="1">
            <a:spLocks/>
          </p:cNvSpPr>
          <p:nvPr/>
        </p:nvSpPr>
        <p:spPr>
          <a:xfrm>
            <a:off x="556602" y="1981796"/>
            <a:ext cx="6568289" cy="3195490"/>
          </a:xfrm>
          <a:prstGeom prst="rect">
            <a:avLst/>
          </a:prstGeom>
        </p:spPr>
        <p:txBody>
          <a:bodyPr vert="horz" wrap="square" lIns="0" tIns="0" rIns="0" bIns="0" rtlCol="0">
            <a:spAutoFit/>
          </a:bodyPr>
          <a:lstStyle>
            <a:lvl1pPr marL="172800" indent="-172800" algn="l" defTabSz="1218987" rtl="0" eaLnBrk="1" latinLnBrk="0" hangingPunct="1">
              <a:lnSpc>
                <a:spcPct val="100000"/>
              </a:lnSpc>
              <a:spcBef>
                <a:spcPts val="0"/>
              </a:spcBef>
              <a:spcAft>
                <a:spcPts val="500"/>
              </a:spcAft>
              <a:buFont typeface="Arial" panose="020B0604020202020204" pitchFamily="34" charset="0"/>
              <a:buChar char="•"/>
              <a:defRPr sz="1400" b="0" i="0" kern="1200">
                <a:solidFill>
                  <a:schemeClr val="tx1"/>
                </a:solidFill>
                <a:latin typeface="+mn-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marL="0" indent="0" defTabSz="1218621">
              <a:buNone/>
              <a:defRPr/>
            </a:pPr>
            <a:r>
              <a:rPr lang="es-ES" sz="1999" dirty="0">
                <a:solidFill>
                  <a:srgbClr val="02BC94"/>
                </a:solidFill>
                <a:latin typeface="Poppins SemiBold"/>
              </a:rPr>
              <a:t>Un proveedor de soluciones horizontal y agnóstico para</a:t>
            </a:r>
            <a:r>
              <a:rPr lang="en-US" sz="1999" dirty="0">
                <a:solidFill>
                  <a:srgbClr val="02BC94"/>
                </a:solidFill>
                <a:latin typeface="Poppins SemiBold"/>
              </a:rPr>
              <a:t>:</a:t>
            </a:r>
          </a:p>
          <a:p>
            <a:pPr marL="0" indent="0" defTabSz="1218621">
              <a:buNone/>
              <a:defRPr/>
            </a:pPr>
            <a:r>
              <a:rPr lang="es-ES" sz="1200" dirty="0">
                <a:solidFill>
                  <a:srgbClr val="FFFFFF"/>
                </a:solidFill>
                <a:latin typeface="Poppins"/>
              </a:rPr>
              <a:t>Tecnología, contenido y soporte experto de APM</a:t>
            </a:r>
            <a:endParaRPr lang="en-US" sz="1200" dirty="0">
              <a:solidFill>
                <a:srgbClr val="FFFFFF"/>
              </a:solidFill>
              <a:latin typeface="Poppins"/>
            </a:endParaRPr>
          </a:p>
          <a:p>
            <a:pPr marL="0" indent="0" defTabSz="1218621">
              <a:buNone/>
              <a:defRPr/>
            </a:pPr>
            <a:endParaRPr lang="en-US" sz="1200" dirty="0">
              <a:solidFill>
                <a:srgbClr val="FFFFFF"/>
              </a:solidFill>
              <a:latin typeface="Poppins"/>
            </a:endParaRPr>
          </a:p>
          <a:p>
            <a:pPr marL="0" indent="0" defTabSz="1218621">
              <a:buNone/>
              <a:defRPr/>
            </a:pPr>
            <a:r>
              <a:rPr lang="en-US" dirty="0">
                <a:solidFill>
                  <a:srgbClr val="FFFFFF"/>
                </a:solidFill>
                <a:latin typeface="Poppins SemiBold"/>
              </a:rPr>
              <a:t>System 1 APM </a:t>
            </a:r>
            <a:r>
              <a:rPr lang="en-US" dirty="0" err="1">
                <a:solidFill>
                  <a:srgbClr val="FFFFFF"/>
                </a:solidFill>
                <a:latin typeface="Poppins SemiBold"/>
              </a:rPr>
              <a:t>Integrado</a:t>
            </a:r>
            <a:endParaRPr lang="en-US" dirty="0">
              <a:solidFill>
                <a:srgbClr val="FFFFFF"/>
              </a:solidFill>
              <a:latin typeface="Poppins SemiBold"/>
            </a:endParaRPr>
          </a:p>
          <a:p>
            <a:pPr marL="0" indent="0" defTabSz="1218621">
              <a:buNone/>
              <a:defRPr/>
            </a:pPr>
            <a:r>
              <a:rPr lang="es-ES" sz="1200" dirty="0">
                <a:solidFill>
                  <a:srgbClr val="FFFFFF"/>
                </a:solidFill>
                <a:latin typeface="Poppins"/>
              </a:rPr>
              <a:t>solución de analíticas y software avanzados</a:t>
            </a:r>
            <a:endParaRPr lang="en-US" sz="1200" dirty="0">
              <a:solidFill>
                <a:srgbClr val="FFFFFF"/>
              </a:solidFill>
              <a:latin typeface="Poppins"/>
            </a:endParaRPr>
          </a:p>
          <a:p>
            <a:pPr marL="0" indent="0" defTabSz="1218621">
              <a:buNone/>
              <a:defRPr/>
            </a:pPr>
            <a:endParaRPr lang="en-US" sz="1200" dirty="0">
              <a:solidFill>
                <a:srgbClr val="FFFFFF"/>
              </a:solidFill>
              <a:latin typeface="Poppins"/>
            </a:endParaRPr>
          </a:p>
          <a:p>
            <a:pPr marL="0" indent="0" defTabSz="1218621">
              <a:buNone/>
              <a:defRPr/>
            </a:pPr>
            <a:r>
              <a:rPr lang="es-ES" dirty="0">
                <a:solidFill>
                  <a:srgbClr val="FFFFFF"/>
                </a:solidFill>
                <a:latin typeface="Poppins SemiBold"/>
              </a:rPr>
              <a:t>Detección y protección de APM</a:t>
            </a:r>
            <a:endParaRPr lang="en-US" dirty="0">
              <a:solidFill>
                <a:srgbClr val="FFFFFF"/>
              </a:solidFill>
              <a:latin typeface="Poppins SemiBold"/>
            </a:endParaRPr>
          </a:p>
          <a:p>
            <a:pPr marL="0" indent="0" defTabSz="1218621">
              <a:buNone/>
              <a:defRPr/>
            </a:pPr>
            <a:r>
              <a:rPr lang="es-ES" sz="1200" dirty="0">
                <a:solidFill>
                  <a:srgbClr val="FFFFFF"/>
                </a:solidFill>
                <a:latin typeface="Poppins"/>
              </a:rPr>
              <a:t>dispositivos de protección y monitoreo de condición</a:t>
            </a:r>
            <a:endParaRPr lang="en-US" sz="1200" dirty="0">
              <a:solidFill>
                <a:srgbClr val="FFFFFF"/>
              </a:solidFill>
              <a:latin typeface="Poppins"/>
            </a:endParaRPr>
          </a:p>
          <a:p>
            <a:pPr marL="0" indent="0" defTabSz="1218621">
              <a:buNone/>
              <a:defRPr/>
            </a:pPr>
            <a:endParaRPr lang="en-US" sz="1200" dirty="0">
              <a:solidFill>
                <a:srgbClr val="FFFFFF"/>
              </a:solidFill>
              <a:latin typeface="Poppins"/>
            </a:endParaRPr>
          </a:p>
          <a:p>
            <a:pPr marL="0" indent="0" defTabSz="1218621">
              <a:buNone/>
              <a:defRPr/>
            </a:pPr>
            <a:r>
              <a:rPr lang="en-US" dirty="0">
                <a:solidFill>
                  <a:srgbClr val="FFFFFF"/>
                </a:solidFill>
                <a:latin typeface="Poppins SemiBold"/>
              </a:rPr>
              <a:t>Servicios APM</a:t>
            </a:r>
          </a:p>
          <a:p>
            <a:pPr marL="0" indent="0" defTabSz="1218621">
              <a:buNone/>
              <a:defRPr/>
            </a:pPr>
            <a:r>
              <a:rPr lang="es-ES" sz="1200" dirty="0">
                <a:solidFill>
                  <a:srgbClr val="FFFFFF"/>
                </a:solidFill>
                <a:latin typeface="Poppins"/>
              </a:rPr>
              <a:t>servicios de confiabilidad, diagnóstico de maquinaria y soporte técnico</a:t>
            </a:r>
            <a:endParaRPr lang="en-US" sz="1200" dirty="0">
              <a:solidFill>
                <a:srgbClr val="FFFFFF"/>
              </a:solidFill>
              <a:latin typeface="Poppins"/>
            </a:endParaRPr>
          </a:p>
        </p:txBody>
      </p:sp>
      <p:sp>
        <p:nvSpPr>
          <p:cNvPr id="23" name="Title 3">
            <a:extLst>
              <a:ext uri="{FF2B5EF4-FFF2-40B4-BE49-F238E27FC236}">
                <a16:creationId xmlns:a16="http://schemas.microsoft.com/office/drawing/2014/main" id="{73A6634B-4345-4B9B-90E0-C269120E8A40}"/>
              </a:ext>
            </a:extLst>
          </p:cNvPr>
          <p:cNvSpPr txBox="1">
            <a:spLocks/>
          </p:cNvSpPr>
          <p:nvPr/>
        </p:nvSpPr>
        <p:spPr>
          <a:xfrm>
            <a:off x="543035" y="630731"/>
            <a:ext cx="6568289" cy="455390"/>
          </a:xfrm>
          <a:prstGeom prst="rect">
            <a:avLst/>
          </a:prstGeom>
        </p:spPr>
        <p:txBody>
          <a:bodyPr vert="horz" lIns="0" tIns="0" rIns="0" bIns="0" rtlCol="0" anchor="ctr" anchorCtr="0">
            <a:spAutoFit/>
          </a:bodyPr>
          <a:lstStyle>
            <a:lvl1pPr algn="l" defTabSz="1218987" rtl="0" eaLnBrk="1" latinLnBrk="0" hangingPunct="1">
              <a:lnSpc>
                <a:spcPct val="90000"/>
              </a:lnSpc>
              <a:spcBef>
                <a:spcPct val="0"/>
              </a:spcBef>
              <a:buNone/>
              <a:defRPr sz="3200" b="0" i="0" kern="1200">
                <a:solidFill>
                  <a:schemeClr val="accent2"/>
                </a:solidFill>
                <a:latin typeface="+mj-lt"/>
                <a:ea typeface="+mj-ea"/>
                <a:cs typeface="Poppins SemiBold" pitchFamily="2" charset="77"/>
              </a:defRPr>
            </a:lvl1pPr>
          </a:lstStyle>
          <a:p>
            <a:pPr defTabSz="1218621">
              <a:defRPr/>
            </a:pPr>
            <a:r>
              <a:rPr lang="en-US" sz="3199">
                <a:solidFill>
                  <a:srgbClr val="FFFFFF"/>
                </a:solidFill>
                <a:latin typeface="Poppins SemiBold"/>
              </a:rPr>
              <a:t>Bently Nevada</a:t>
            </a:r>
            <a:endParaRPr lang="en-US" sz="2398">
              <a:solidFill>
                <a:srgbClr val="FFFFFF"/>
              </a:solidFill>
              <a:latin typeface="Poppins SemiBold"/>
            </a:endParaRPr>
          </a:p>
        </p:txBody>
      </p:sp>
      <p:sp>
        <p:nvSpPr>
          <p:cNvPr id="24" name="TextBox 23">
            <a:extLst>
              <a:ext uri="{FF2B5EF4-FFF2-40B4-BE49-F238E27FC236}">
                <a16:creationId xmlns:a16="http://schemas.microsoft.com/office/drawing/2014/main" id="{25F04D8B-89EA-45BC-AADE-2E684B95CDBF}"/>
              </a:ext>
            </a:extLst>
          </p:cNvPr>
          <p:cNvSpPr txBox="1"/>
          <p:nvPr/>
        </p:nvSpPr>
        <p:spPr>
          <a:xfrm>
            <a:off x="7853225" y="673871"/>
            <a:ext cx="3458699" cy="369108"/>
          </a:xfrm>
          <a:prstGeom prst="rect">
            <a:avLst/>
          </a:prstGeom>
          <a:noFill/>
        </p:spPr>
        <p:txBody>
          <a:bodyPr wrap="square" lIns="0" tIns="0" rIns="0" bIns="0" rtlCol="0">
            <a:spAutoFit/>
          </a:bodyPr>
          <a:lstStyle/>
          <a:p>
            <a:pPr defTabSz="1218621"/>
            <a:r>
              <a:rPr lang="en-US" sz="2398" dirty="0" err="1">
                <a:solidFill>
                  <a:srgbClr val="FFFFFF"/>
                </a:solidFill>
                <a:latin typeface="Poppins SemiBold"/>
              </a:rPr>
              <a:t>Datos</a:t>
            </a:r>
            <a:r>
              <a:rPr lang="en-US" sz="2398" dirty="0">
                <a:solidFill>
                  <a:srgbClr val="FFFFFF"/>
                </a:solidFill>
                <a:latin typeface="Poppins SemiBold"/>
              </a:rPr>
              <a:t> breves:</a:t>
            </a:r>
          </a:p>
        </p:txBody>
      </p:sp>
      <p:sp>
        <p:nvSpPr>
          <p:cNvPr id="25" name="Title 3">
            <a:extLst>
              <a:ext uri="{FF2B5EF4-FFF2-40B4-BE49-F238E27FC236}">
                <a16:creationId xmlns:a16="http://schemas.microsoft.com/office/drawing/2014/main" id="{42889210-0319-4F58-9177-6705C3657D60}"/>
              </a:ext>
            </a:extLst>
          </p:cNvPr>
          <p:cNvSpPr txBox="1">
            <a:spLocks/>
          </p:cNvSpPr>
          <p:nvPr/>
        </p:nvSpPr>
        <p:spPr>
          <a:xfrm>
            <a:off x="543035" y="1170590"/>
            <a:ext cx="5111806" cy="505267"/>
          </a:xfrm>
          <a:prstGeom prst="rect">
            <a:avLst/>
          </a:prstGeom>
        </p:spPr>
        <p:txBody>
          <a:bodyPr vert="horz" wrap="square" lIns="0" tIns="0" rIns="0" bIns="0" rtlCol="0" anchor="t" anchorCtr="0">
            <a:spAutoFit/>
          </a:bodyPr>
          <a:lstStyle>
            <a:lvl1pPr algn="l" defTabSz="1218987" rtl="0" eaLnBrk="1" latinLnBrk="0" hangingPunct="1">
              <a:lnSpc>
                <a:spcPct val="90000"/>
              </a:lnSpc>
              <a:spcBef>
                <a:spcPct val="0"/>
              </a:spcBef>
              <a:buNone/>
              <a:defRPr sz="3200" b="0" i="0" kern="1200">
                <a:solidFill>
                  <a:schemeClr val="accent2"/>
                </a:solidFill>
                <a:latin typeface="+mj-lt"/>
                <a:ea typeface="+mj-ea"/>
                <a:cs typeface="Poppins SemiBold" pitchFamily="2" charset="77"/>
              </a:defRPr>
            </a:lvl1pPr>
          </a:lstStyle>
          <a:p>
            <a:pPr defTabSz="1218621"/>
            <a:r>
              <a:rPr lang="es-ES" sz="1799" dirty="0">
                <a:solidFill>
                  <a:srgbClr val="FFFFFF"/>
                </a:solidFill>
                <a:latin typeface="Poppins SemiBold"/>
              </a:rPr>
              <a:t>Creemos que el desempeño de los activos impulsa el desempeño empresarial</a:t>
            </a:r>
            <a:endParaRPr lang="en-US" sz="1799" dirty="0">
              <a:solidFill>
                <a:srgbClr val="FFFFFF"/>
              </a:solidFill>
              <a:latin typeface="Poppins SemiBold"/>
            </a:endParaRPr>
          </a:p>
        </p:txBody>
      </p:sp>
      <p:cxnSp>
        <p:nvCxnSpPr>
          <p:cNvPr id="26" name="Straight Connector 25">
            <a:extLst>
              <a:ext uri="{FF2B5EF4-FFF2-40B4-BE49-F238E27FC236}">
                <a16:creationId xmlns:a16="http://schemas.microsoft.com/office/drawing/2014/main" id="{BE2388C6-2D3F-4C88-AD21-D32FD4CC42D1}"/>
              </a:ext>
            </a:extLst>
          </p:cNvPr>
          <p:cNvCxnSpPr/>
          <p:nvPr/>
        </p:nvCxnSpPr>
        <p:spPr>
          <a:xfrm>
            <a:off x="7338128" y="630730"/>
            <a:ext cx="0" cy="5376724"/>
          </a:xfrm>
          <a:prstGeom prst="line">
            <a:avLst/>
          </a:prstGeom>
          <a:noFill/>
          <a:ln w="9525" cap="flat" cmpd="sng" algn="ctr">
            <a:solidFill>
              <a:srgbClr val="FFFFFF"/>
            </a:solidFill>
            <a:prstDash val="solid"/>
          </a:ln>
          <a:effectLst/>
        </p:spPr>
      </p:cxnSp>
      <p:sp>
        <p:nvSpPr>
          <p:cNvPr id="27" name="Footer Placeholder 2">
            <a:extLst>
              <a:ext uri="{FF2B5EF4-FFF2-40B4-BE49-F238E27FC236}">
                <a16:creationId xmlns:a16="http://schemas.microsoft.com/office/drawing/2014/main" id="{BB1427B4-2906-46F3-B05C-47F6BBE8AFAE}"/>
              </a:ext>
            </a:extLst>
          </p:cNvPr>
          <p:cNvSpPr txBox="1">
            <a:spLocks/>
          </p:cNvSpPr>
          <p:nvPr/>
        </p:nvSpPr>
        <p:spPr>
          <a:xfrm>
            <a:off x="900306" y="6319135"/>
            <a:ext cx="8318873" cy="123079"/>
          </a:xfrm>
          <a:prstGeom prst="rect">
            <a:avLst/>
          </a:prstGeom>
        </p:spPr>
        <p:txBody>
          <a:bodyPr vert="horz" wrap="square" lIns="0" tIns="0" rIns="0" bIns="0" rtlCol="0" anchor="ctr" anchorCtr="0">
            <a:spAutoFit/>
          </a:bodyPr>
          <a:lstStyle>
            <a:defPPr>
              <a:defRPr lang="en-US"/>
            </a:defPPr>
            <a:lvl1pPr marL="0" algn="l" defTabSz="1218987" rtl="0" eaLnBrk="1" latinLnBrk="0" hangingPunct="1">
              <a:defRPr sz="1000" b="0" kern="1200" spc="-13" baseline="0">
                <a:solidFill>
                  <a:schemeClr val="tx1"/>
                </a:solidFill>
                <a:latin typeface="+mj-lt"/>
                <a:ea typeface="+mn-ea"/>
                <a:cs typeface="Poppins" pitchFamily="2" charset="77"/>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621">
              <a:defRPr/>
            </a:pPr>
            <a:r>
              <a:rPr lang="en-US" sz="800" spc="-10">
                <a:solidFill>
                  <a:srgbClr val="FFFFFF"/>
                </a:solidFill>
                <a:latin typeface="Poppins"/>
              </a:rPr>
              <a:t>Copyright 2022 Baker Hughes Company. All rights reserved.</a:t>
            </a:r>
          </a:p>
        </p:txBody>
      </p:sp>
      <p:sp>
        <p:nvSpPr>
          <p:cNvPr id="28" name="Slide Number Placeholder 2">
            <a:extLst>
              <a:ext uri="{FF2B5EF4-FFF2-40B4-BE49-F238E27FC236}">
                <a16:creationId xmlns:a16="http://schemas.microsoft.com/office/drawing/2014/main" id="{AAA598C9-CA74-4099-8A8C-A8F16F01A1B0}"/>
              </a:ext>
            </a:extLst>
          </p:cNvPr>
          <p:cNvSpPr txBox="1">
            <a:spLocks/>
          </p:cNvSpPr>
          <p:nvPr/>
        </p:nvSpPr>
        <p:spPr>
          <a:xfrm>
            <a:off x="542647" y="6298396"/>
            <a:ext cx="253536" cy="153848"/>
          </a:xfrm>
          <a:prstGeom prst="rect">
            <a:avLst/>
          </a:prstGeom>
        </p:spPr>
        <p:txBody>
          <a:bodyPr vert="horz" wrap="square" lIns="0" tIns="0" rIns="0" bIns="0" rtlCol="0" anchor="ctr" anchorCtr="0">
            <a:spAutoFit/>
          </a:bodyPr>
          <a:lstStyle>
            <a:defPPr>
              <a:defRPr lang="en-US"/>
            </a:defPPr>
            <a:lvl1pPr>
              <a:defRPr sz="1000" b="0" spc="-13" baseline="0">
                <a:latin typeface="+mj-lt"/>
                <a:cs typeface="Poppins" pitchFamily="2" charset="77"/>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621">
              <a:defRPr/>
            </a:pPr>
            <a:fld id="{00E6A5BD-C011-4A45-AA3A-201790FB7F2B}" type="slidenum">
              <a:rPr lang="en-CA">
                <a:solidFill>
                  <a:srgbClr val="FFFFFF"/>
                </a:solidFill>
                <a:latin typeface="Poppins SemiBold"/>
              </a:rPr>
              <a:pPr defTabSz="1218621">
                <a:defRPr/>
              </a:pPr>
              <a:t>20</a:t>
            </a:fld>
            <a:endParaRPr lang="en-CA">
              <a:solidFill>
                <a:srgbClr val="FFFFFF"/>
              </a:solidFill>
              <a:latin typeface="Poppins SemiBold"/>
            </a:endParaRPr>
          </a:p>
        </p:txBody>
      </p:sp>
      <p:graphicFrame>
        <p:nvGraphicFramePr>
          <p:cNvPr id="29" name="Table 3">
            <a:extLst>
              <a:ext uri="{FF2B5EF4-FFF2-40B4-BE49-F238E27FC236}">
                <a16:creationId xmlns:a16="http://schemas.microsoft.com/office/drawing/2014/main" id="{77E4D04D-4E35-4D04-8C33-48CBEE35B333}"/>
              </a:ext>
            </a:extLst>
          </p:cNvPr>
          <p:cNvGraphicFramePr>
            <a:graphicFrameLocks noGrp="1"/>
          </p:cNvGraphicFramePr>
          <p:nvPr>
            <p:extLst>
              <p:ext uri="{D42A27DB-BD31-4B8C-83A1-F6EECF244321}">
                <p14:modId xmlns:p14="http://schemas.microsoft.com/office/powerpoint/2010/main" val="172074186"/>
              </p:ext>
            </p:extLst>
          </p:nvPr>
        </p:nvGraphicFramePr>
        <p:xfrm>
          <a:off x="7936697" y="1094649"/>
          <a:ext cx="3974564" cy="5168816"/>
        </p:xfrm>
        <a:graphic>
          <a:graphicData uri="http://schemas.openxmlformats.org/drawingml/2006/table">
            <a:tbl>
              <a:tblPr firstRow="1" bandRow="1">
                <a:tableStyleId>{5C22544A-7EE6-4342-B048-85BDC9FD1C3A}</a:tableStyleId>
              </a:tblPr>
              <a:tblGrid>
                <a:gridCol w="1987282">
                  <a:extLst>
                    <a:ext uri="{9D8B030D-6E8A-4147-A177-3AD203B41FA5}">
                      <a16:colId xmlns:a16="http://schemas.microsoft.com/office/drawing/2014/main" val="2488806810"/>
                    </a:ext>
                  </a:extLst>
                </a:gridCol>
                <a:gridCol w="1987282">
                  <a:extLst>
                    <a:ext uri="{9D8B030D-6E8A-4147-A177-3AD203B41FA5}">
                      <a16:colId xmlns:a16="http://schemas.microsoft.com/office/drawing/2014/main" val="260090554"/>
                    </a:ext>
                  </a:extLst>
                </a:gridCol>
              </a:tblGrid>
              <a:tr h="508948">
                <a:tc>
                  <a:txBody>
                    <a:bodyPr/>
                    <a:lstStyle/>
                    <a:p>
                      <a:pPr algn="r"/>
                      <a:r>
                        <a:rPr lang="en-US" sz="2200" kern="1200">
                          <a:solidFill>
                            <a:srgbClr val="02BC94"/>
                          </a:solidFill>
                          <a:latin typeface="Poppins SemiBold"/>
                          <a:ea typeface="+mn-ea"/>
                          <a:cs typeface="+mn-cs"/>
                        </a:rPr>
                        <a:t>8</a:t>
                      </a:r>
                    </a:p>
                  </a:txBody>
                  <a:tcPr marL="91416" marR="91416" marT="45708" marB="4570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000" b="0" kern="1200" dirty="0" err="1">
                          <a:solidFill>
                            <a:srgbClr val="FFFFFF"/>
                          </a:solidFill>
                          <a:latin typeface="+mn-lt"/>
                          <a:ea typeface="+mn-ea"/>
                          <a:cs typeface="+mn-cs"/>
                        </a:rPr>
                        <a:t>centros</a:t>
                      </a:r>
                      <a:r>
                        <a:rPr lang="en-US" sz="1000" b="0" kern="1200" dirty="0">
                          <a:solidFill>
                            <a:srgbClr val="FFFFFF"/>
                          </a:solidFill>
                          <a:latin typeface="+mn-lt"/>
                          <a:ea typeface="+mn-ea"/>
                          <a:cs typeface="+mn-cs"/>
                        </a:rPr>
                        <a:t> de </a:t>
                      </a:r>
                      <a:r>
                        <a:rPr lang="en-US" sz="1000" b="0" kern="1200" dirty="0" err="1">
                          <a:solidFill>
                            <a:srgbClr val="FFFFFF"/>
                          </a:solidFill>
                          <a:latin typeface="+mn-lt"/>
                          <a:ea typeface="+mn-ea"/>
                          <a:cs typeface="+mn-cs"/>
                        </a:rPr>
                        <a:t>monitoreo</a:t>
                      </a:r>
                      <a:r>
                        <a:rPr lang="en-US" sz="1000" b="0" kern="1200" dirty="0">
                          <a:solidFill>
                            <a:srgbClr val="FFFFFF"/>
                          </a:solidFill>
                          <a:latin typeface="+mn-lt"/>
                          <a:ea typeface="+mn-ea"/>
                          <a:cs typeface="+mn-cs"/>
                        </a:rPr>
                        <a:t> </a:t>
                      </a:r>
                      <a:r>
                        <a:rPr lang="en-US" sz="1000" b="0" kern="1200" dirty="0" err="1">
                          <a:solidFill>
                            <a:srgbClr val="FFFFFF"/>
                          </a:solidFill>
                          <a:latin typeface="+mn-lt"/>
                          <a:ea typeface="+mn-ea"/>
                          <a:cs typeface="+mn-cs"/>
                        </a:rPr>
                        <a:t>remoto</a:t>
                      </a:r>
                      <a:endParaRPr lang="en-US" sz="1000" b="0" kern="1200" dirty="0">
                        <a:solidFill>
                          <a:srgbClr val="FFFFFF"/>
                        </a:solidFill>
                        <a:latin typeface="Poppins"/>
                        <a:ea typeface="+mn-ea"/>
                        <a:cs typeface="+mn-cs"/>
                      </a:endParaRPr>
                    </a:p>
                  </a:txBody>
                  <a:tcPr marL="91416" marR="91416" marT="45708" marB="45708">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95825604"/>
                  </a:ext>
                </a:extLst>
              </a:tr>
              <a:tr h="508948">
                <a:tc>
                  <a:txBody>
                    <a:bodyPr/>
                    <a:lstStyle/>
                    <a:p>
                      <a:pPr algn="r"/>
                      <a:r>
                        <a:rPr lang="en-US" sz="2199" kern="1200" dirty="0">
                          <a:solidFill>
                            <a:srgbClr val="02BC94"/>
                          </a:solidFill>
                          <a:latin typeface="Poppins SemiBold"/>
                          <a:ea typeface="+mn-ea"/>
                          <a:cs typeface="+mn-cs"/>
                        </a:rPr>
                        <a:t>20+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s-ES" sz="1000" dirty="0">
                          <a:solidFill>
                            <a:srgbClr val="FFFFFF"/>
                          </a:solidFill>
                          <a:latin typeface="+mn-lt"/>
                        </a:rPr>
                        <a:t>años de experiencia en métodos de confiabilidad</a:t>
                      </a:r>
                      <a:endParaRPr lang="en-US" sz="1000" dirty="0">
                        <a:solidFill>
                          <a:srgbClr val="FFFFFF"/>
                        </a:solidFill>
                        <a:latin typeface="Poppin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1450569"/>
                  </a:ext>
                </a:extLst>
              </a:tr>
              <a:tr h="508948">
                <a:tc>
                  <a:txBody>
                    <a:bodyPr/>
                    <a:lstStyle/>
                    <a:p>
                      <a:pPr algn="r"/>
                      <a:r>
                        <a:rPr lang="en-US" sz="2200" kern="1200" dirty="0">
                          <a:solidFill>
                            <a:srgbClr val="02BC94"/>
                          </a:solidFill>
                          <a:latin typeface="Poppins SemiBold"/>
                          <a:ea typeface="+mn-ea"/>
                          <a:cs typeface="+mn-cs"/>
                        </a:rPr>
                        <a:t>53</a:t>
                      </a:r>
                    </a:p>
                  </a:txBody>
                  <a:tcPr marL="91416" marR="91416" marT="45708" marB="45708">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s-ES" sz="1000" dirty="0">
                          <a:solidFill>
                            <a:srgbClr val="FFFFFF"/>
                          </a:solidFill>
                          <a:latin typeface="+mn-lt"/>
                        </a:rPr>
                        <a:t>centros de formación técnica en todo el mundo</a:t>
                      </a:r>
                      <a:endParaRPr lang="en-US" sz="1000" dirty="0">
                        <a:solidFill>
                          <a:srgbClr val="FFFFFF"/>
                        </a:solidFill>
                        <a:latin typeface="Poppins"/>
                      </a:endParaRPr>
                    </a:p>
                  </a:txBody>
                  <a:tcPr marL="91416" marR="91416" marT="45708" marB="45708">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8415360"/>
                  </a:ext>
                </a:extLst>
              </a:tr>
              <a:tr h="508948">
                <a:tc>
                  <a:txBody>
                    <a:bodyPr/>
                    <a:lstStyle/>
                    <a:p>
                      <a:pPr algn="r"/>
                      <a:r>
                        <a:rPr lang="en-US" sz="2200" kern="1200">
                          <a:solidFill>
                            <a:srgbClr val="02BC94"/>
                          </a:solidFill>
                          <a:latin typeface="Poppins SemiBold"/>
                          <a:ea typeface="+mn-ea"/>
                          <a:cs typeface="+mn-cs"/>
                        </a:rPr>
                        <a:t>60+</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000" kern="1200" dirty="0" err="1">
                          <a:solidFill>
                            <a:srgbClr val="FFFFFF"/>
                          </a:solidFill>
                          <a:latin typeface="+mn-lt"/>
                          <a:ea typeface="+mn-ea"/>
                          <a:cs typeface="+mn-cs"/>
                        </a:rPr>
                        <a:t>años</a:t>
                      </a:r>
                      <a:r>
                        <a:rPr lang="en-US" sz="1000" kern="1200" dirty="0">
                          <a:solidFill>
                            <a:srgbClr val="FFFFFF"/>
                          </a:solidFill>
                          <a:latin typeface="+mn-lt"/>
                          <a:ea typeface="+mn-ea"/>
                          <a:cs typeface="+mn-cs"/>
                        </a:rPr>
                        <a:t> de </a:t>
                      </a:r>
                      <a:r>
                        <a:rPr lang="en-US" sz="1000" kern="1200" dirty="0" err="1">
                          <a:solidFill>
                            <a:srgbClr val="FFFFFF"/>
                          </a:solidFill>
                          <a:latin typeface="+mn-lt"/>
                          <a:ea typeface="+mn-ea"/>
                          <a:cs typeface="+mn-cs"/>
                        </a:rPr>
                        <a:t>innovación</a:t>
                      </a:r>
                      <a:endParaRPr lang="en-US" sz="1000" kern="1200" dirty="0">
                        <a:solidFill>
                          <a:srgbClr val="FFFFFF"/>
                        </a:solidFill>
                        <a:latin typeface="Poppins"/>
                        <a:ea typeface="+mn-ea"/>
                        <a:cs typeface="+mn-cs"/>
                      </a:endParaRP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9860325"/>
                  </a:ext>
                </a:extLst>
              </a:tr>
              <a:tr h="508948">
                <a:tc>
                  <a:txBody>
                    <a:bodyPr/>
                    <a:lstStyle/>
                    <a:p>
                      <a:pPr algn="r"/>
                      <a:r>
                        <a:rPr lang="en-US" sz="2200" kern="1200">
                          <a:solidFill>
                            <a:srgbClr val="02BC94"/>
                          </a:solidFill>
                          <a:latin typeface="Poppins SemiBold"/>
                          <a:ea typeface="+mn-ea"/>
                          <a:cs typeface="+mn-cs"/>
                        </a:rPr>
                        <a:t>500+</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s-ES" sz="1000" kern="1200" dirty="0">
                          <a:solidFill>
                            <a:srgbClr val="FFFFFF"/>
                          </a:solidFill>
                          <a:latin typeface="+mn-lt"/>
                          <a:ea typeface="+mn-ea"/>
                          <a:cs typeface="+mn-cs"/>
                        </a:rPr>
                        <a:t>profesionales de servicio y soporte</a:t>
                      </a:r>
                      <a:endParaRPr lang="en-US" sz="1000" kern="1200" dirty="0">
                        <a:solidFill>
                          <a:srgbClr val="FFFFFF"/>
                        </a:solidFill>
                        <a:latin typeface="Poppins"/>
                        <a:ea typeface="+mn-ea"/>
                        <a:cs typeface="+mn-cs"/>
                      </a:endParaRP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4722885"/>
                  </a:ext>
                </a:extLst>
              </a:tr>
              <a:tr h="508948">
                <a:tc>
                  <a:txBody>
                    <a:bodyPr/>
                    <a:lstStyle/>
                    <a:p>
                      <a:pPr algn="r"/>
                      <a:r>
                        <a:rPr lang="en-US" sz="2200" kern="1200">
                          <a:solidFill>
                            <a:srgbClr val="02BC94"/>
                          </a:solidFill>
                          <a:latin typeface="Poppins SemiBold"/>
                          <a:ea typeface="+mn-ea"/>
                          <a:cs typeface="+mn-cs"/>
                        </a:rPr>
                        <a:t>600+</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8987" rtl="0" eaLnBrk="1" latinLnBrk="0" hangingPunct="1"/>
                      <a:r>
                        <a:rPr lang="en-US" sz="1000" kern="1200" dirty="0" err="1">
                          <a:solidFill>
                            <a:srgbClr val="FFFFFF"/>
                          </a:solidFill>
                          <a:latin typeface="Poppins"/>
                          <a:ea typeface="+mn-ea"/>
                          <a:cs typeface="+mn-cs"/>
                        </a:rPr>
                        <a:t>patentes</a:t>
                      </a:r>
                      <a:endParaRPr lang="en-US" sz="1000" kern="1200" dirty="0">
                        <a:solidFill>
                          <a:srgbClr val="FFFFFF"/>
                        </a:solidFill>
                        <a:latin typeface="Poppins"/>
                        <a:ea typeface="+mn-ea"/>
                        <a:cs typeface="+mn-cs"/>
                      </a:endParaRP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7602108"/>
                  </a:ext>
                </a:extLst>
              </a:tr>
              <a:tr h="508948">
                <a:tc>
                  <a:txBody>
                    <a:bodyPr/>
                    <a:lstStyle/>
                    <a:p>
                      <a:pPr algn="r"/>
                      <a:r>
                        <a:rPr lang="en-US" sz="2200" kern="1200" dirty="0">
                          <a:solidFill>
                            <a:srgbClr val="02BC94"/>
                          </a:solidFill>
                          <a:latin typeface="Poppins SemiBold"/>
                          <a:ea typeface="+mn-ea"/>
                          <a:cs typeface="+mn-cs"/>
                        </a:rPr>
                        <a:t>12,000+</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s-ES" sz="1000" kern="1200" dirty="0">
                          <a:solidFill>
                            <a:srgbClr val="FFFFFF"/>
                          </a:solidFill>
                          <a:latin typeface="+mn-lt"/>
                          <a:ea typeface="+mn-ea"/>
                          <a:cs typeface="+mn-cs"/>
                        </a:rPr>
                        <a:t>clientes de </a:t>
                      </a:r>
                      <a:r>
                        <a:rPr lang="es-ES" sz="1000" kern="1200" dirty="0" err="1">
                          <a:solidFill>
                            <a:srgbClr val="FFFFFF"/>
                          </a:solidFill>
                          <a:latin typeface="+mn-lt"/>
                          <a:ea typeface="+mn-ea"/>
                          <a:cs typeface="+mn-cs"/>
                        </a:rPr>
                        <a:t>System</a:t>
                      </a:r>
                      <a:r>
                        <a:rPr lang="es-ES" sz="1000" kern="1200" dirty="0">
                          <a:solidFill>
                            <a:srgbClr val="FFFFFF"/>
                          </a:solidFill>
                          <a:latin typeface="+mn-lt"/>
                          <a:ea typeface="+mn-ea"/>
                          <a:cs typeface="+mn-cs"/>
                        </a:rPr>
                        <a:t> 1 en todo el mundo</a:t>
                      </a:r>
                      <a:endParaRPr lang="en-US" sz="1000" kern="1200" dirty="0">
                        <a:solidFill>
                          <a:srgbClr val="FFFFFF"/>
                        </a:solidFill>
                        <a:latin typeface="Poppins"/>
                        <a:ea typeface="+mn-ea"/>
                        <a:cs typeface="+mn-cs"/>
                      </a:endParaRP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2950482"/>
                  </a:ext>
                </a:extLst>
              </a:tr>
              <a:tr h="508948">
                <a:tc>
                  <a:txBody>
                    <a:bodyPr/>
                    <a:lstStyle/>
                    <a:p>
                      <a:pPr algn="r"/>
                      <a:r>
                        <a:rPr lang="en-US" sz="2200" kern="1200" dirty="0">
                          <a:solidFill>
                            <a:srgbClr val="02BC94"/>
                          </a:solidFill>
                          <a:latin typeface="Poppins SemiBold"/>
                          <a:ea typeface="+mn-ea"/>
                          <a:cs typeface="+mn-cs"/>
                        </a:rPr>
                        <a:t>100,000+</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000" dirty="0" err="1">
                          <a:solidFill>
                            <a:schemeClr val="bg1"/>
                          </a:solidFill>
                        </a:rPr>
                        <a:t>sistemas</a:t>
                      </a:r>
                      <a:r>
                        <a:rPr lang="en-US" sz="1000" dirty="0">
                          <a:solidFill>
                            <a:schemeClr val="bg1"/>
                          </a:solidFill>
                        </a:rPr>
                        <a:t> de </a:t>
                      </a:r>
                      <a:r>
                        <a:rPr lang="en-US" sz="1000" dirty="0" err="1">
                          <a:solidFill>
                            <a:schemeClr val="bg1"/>
                          </a:solidFill>
                        </a:rPr>
                        <a:t>monitoreo</a:t>
                      </a:r>
                      <a:r>
                        <a:rPr lang="en-US" sz="1000" dirty="0">
                          <a:solidFill>
                            <a:schemeClr val="bg1"/>
                          </a:solidFill>
                        </a:rPr>
                        <a:t> de racks </a:t>
                      </a:r>
                      <a:r>
                        <a:rPr lang="en-US" sz="1000" dirty="0" err="1">
                          <a:solidFill>
                            <a:schemeClr val="bg1"/>
                          </a:solidFill>
                        </a:rPr>
                        <a:t>instalados</a:t>
                      </a:r>
                      <a:r>
                        <a:rPr lang="en-US" sz="1000" dirty="0">
                          <a:solidFill>
                            <a:schemeClr val="bg1"/>
                          </a:solidFill>
                        </a:rPr>
                        <a:t> </a:t>
                      </a:r>
                      <a:r>
                        <a:rPr lang="en-US" sz="1000" dirty="0" err="1">
                          <a:solidFill>
                            <a:schemeClr val="bg1"/>
                          </a:solidFill>
                        </a:rPr>
                        <a:t>globalmente</a:t>
                      </a:r>
                      <a:endParaRPr lang="en-US" sz="1000" dirty="0">
                        <a:solidFill>
                          <a:schemeClr val="bg1"/>
                        </a:solidFill>
                      </a:endParaRP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7595783"/>
                  </a:ext>
                </a:extLst>
              </a:tr>
              <a:tr h="508948">
                <a:tc>
                  <a:txBody>
                    <a:bodyPr/>
                    <a:lstStyle/>
                    <a:p>
                      <a:pPr algn="r"/>
                      <a:r>
                        <a:rPr lang="en-US" sz="2200" kern="1200" dirty="0">
                          <a:solidFill>
                            <a:srgbClr val="02BC94"/>
                          </a:solidFill>
                          <a:latin typeface="Poppins SemiBold"/>
                          <a:ea typeface="+mn-ea"/>
                          <a:cs typeface="+mn-cs"/>
                        </a:rPr>
                        <a:t>400,000+</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s-ES" sz="1000" kern="1200" dirty="0">
                          <a:solidFill>
                            <a:srgbClr val="FFFFFF"/>
                          </a:solidFill>
                          <a:latin typeface="+mn-lt"/>
                          <a:ea typeface="+mn-ea"/>
                          <a:cs typeface="+mn-cs"/>
                        </a:rPr>
                        <a:t>máquinas con monitoreo en línea a nivel mundial</a:t>
                      </a:r>
                      <a:endParaRPr lang="en-US" sz="1000" kern="1200" dirty="0">
                        <a:solidFill>
                          <a:srgbClr val="FFFFFF"/>
                        </a:solidFill>
                        <a:latin typeface="Poppins"/>
                        <a:ea typeface="+mn-ea"/>
                        <a:cs typeface="+mn-cs"/>
                      </a:endParaRP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5065159"/>
                  </a:ext>
                </a:extLst>
              </a:tr>
              <a:tr h="508948">
                <a:tc>
                  <a:txBody>
                    <a:bodyPr/>
                    <a:lstStyle/>
                    <a:p>
                      <a:pPr algn="r"/>
                      <a:r>
                        <a:rPr lang="en-US" sz="2200" kern="1200">
                          <a:solidFill>
                            <a:srgbClr val="02BC94"/>
                          </a:solidFill>
                          <a:latin typeface="Poppins SemiBold"/>
                          <a:ea typeface="+mn-ea"/>
                          <a:cs typeface="+mn-cs"/>
                        </a:rPr>
                        <a:t>8,000,000</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s-ES" sz="1000" kern="1200" dirty="0">
                          <a:solidFill>
                            <a:srgbClr val="FFFFFF"/>
                          </a:solidFill>
                          <a:latin typeface="+mn-lt"/>
                          <a:ea typeface="+mn-ea"/>
                          <a:cs typeface="+mn-cs"/>
                        </a:rPr>
                        <a:t>puntos de monitoreo desplegados en todo el mundo</a:t>
                      </a:r>
                      <a:endParaRPr lang="en-US" sz="1000" kern="1200" dirty="0">
                        <a:solidFill>
                          <a:srgbClr val="FFFFFF"/>
                        </a:solidFill>
                        <a:latin typeface="Poppins"/>
                        <a:ea typeface="+mn-ea"/>
                        <a:cs typeface="+mn-cs"/>
                      </a:endParaRP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6076153"/>
                  </a:ext>
                </a:extLst>
              </a:tr>
            </a:tbl>
          </a:graphicData>
        </a:graphic>
      </p:graphicFrame>
    </p:spTree>
    <p:extLst>
      <p:ext uri="{BB962C8B-B14F-4D97-AF65-F5344CB8AC3E}">
        <p14:creationId xmlns:p14="http://schemas.microsoft.com/office/powerpoint/2010/main" val="1832296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Icon&#10;&#10;Description automatically generated">
            <a:extLst>
              <a:ext uri="{FF2B5EF4-FFF2-40B4-BE49-F238E27FC236}">
                <a16:creationId xmlns:a16="http://schemas.microsoft.com/office/drawing/2014/main" id="{2E7710A4-05A4-4558-AE0C-B28BACD34592}"/>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9194852">
            <a:off x="7336727" y="1769169"/>
            <a:ext cx="709664" cy="712658"/>
          </a:xfrm>
          <a:prstGeom prst="rect">
            <a:avLst/>
          </a:prstGeom>
        </p:spPr>
      </p:pic>
      <p:sp>
        <p:nvSpPr>
          <p:cNvPr id="4" name="Rectangle: Rounded Corners 3">
            <a:extLst>
              <a:ext uri="{FF2B5EF4-FFF2-40B4-BE49-F238E27FC236}">
                <a16:creationId xmlns:a16="http://schemas.microsoft.com/office/drawing/2014/main" id="{EC35B737-FD31-41E8-BC0E-4D6B9568514C}"/>
              </a:ext>
            </a:extLst>
          </p:cNvPr>
          <p:cNvSpPr/>
          <p:nvPr/>
        </p:nvSpPr>
        <p:spPr>
          <a:xfrm>
            <a:off x="8744159" y="5880410"/>
            <a:ext cx="3443081" cy="9758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55">
              <a:defRPr/>
            </a:pPr>
            <a:endParaRPr lang="en-US" sz="2398">
              <a:solidFill>
                <a:srgbClr val="FFFFFF"/>
              </a:solidFill>
              <a:latin typeface="Poppins"/>
            </a:endParaRPr>
          </a:p>
        </p:txBody>
      </p:sp>
      <p:sp>
        <p:nvSpPr>
          <p:cNvPr id="5" name="Google Shape;651;gf8398fbc72_0_443">
            <a:extLst>
              <a:ext uri="{FF2B5EF4-FFF2-40B4-BE49-F238E27FC236}">
                <a16:creationId xmlns:a16="http://schemas.microsoft.com/office/drawing/2014/main" id="{7D06BD89-2420-45C1-AAF3-21F8BC34B396}"/>
              </a:ext>
            </a:extLst>
          </p:cNvPr>
          <p:cNvSpPr/>
          <p:nvPr/>
        </p:nvSpPr>
        <p:spPr>
          <a:xfrm>
            <a:off x="1363079" y="4355686"/>
            <a:ext cx="8222529" cy="1713913"/>
          </a:xfrm>
          <a:prstGeom prst="roundRect">
            <a:avLst>
              <a:gd name="adj" fmla="val 6101"/>
            </a:avLst>
          </a:prstGeom>
          <a:solidFill>
            <a:srgbClr val="FFFFFF"/>
          </a:solidFill>
          <a:ln w="19050"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329" tIns="91329" rIns="91329" bIns="91329" anchor="t" anchorCtr="0">
            <a:noAutofit/>
          </a:bodyPr>
          <a:lstStyle/>
          <a:p>
            <a:pPr algn="ctr" defTabSz="913304">
              <a:buClr>
                <a:srgbClr val="000000"/>
              </a:buClr>
              <a:buSzPts val="1100"/>
              <a:defRPr/>
            </a:pPr>
            <a:endParaRPr sz="1300" kern="0">
              <a:solidFill>
                <a:srgbClr val="04322B"/>
              </a:solidFill>
              <a:latin typeface="Poppins"/>
              <a:ea typeface="Poppins"/>
              <a:cs typeface="Poppins"/>
              <a:sym typeface="Poppins"/>
            </a:endParaRPr>
          </a:p>
        </p:txBody>
      </p:sp>
      <p:sp>
        <p:nvSpPr>
          <p:cNvPr id="6" name="Google Shape;653;gf8398fbc72_0_443">
            <a:extLst>
              <a:ext uri="{FF2B5EF4-FFF2-40B4-BE49-F238E27FC236}">
                <a16:creationId xmlns:a16="http://schemas.microsoft.com/office/drawing/2014/main" id="{F2DA2C33-33A8-4ADA-A4EB-5A1D57592E5D}"/>
              </a:ext>
            </a:extLst>
          </p:cNvPr>
          <p:cNvSpPr/>
          <p:nvPr/>
        </p:nvSpPr>
        <p:spPr>
          <a:xfrm>
            <a:off x="2110918" y="2649694"/>
            <a:ext cx="6746868" cy="1964332"/>
          </a:xfrm>
          <a:prstGeom prst="roundRect">
            <a:avLst>
              <a:gd name="adj" fmla="val 6101"/>
            </a:avLst>
          </a:prstGeom>
          <a:solidFill>
            <a:srgbClr val="FFFFFF"/>
          </a:solidFill>
          <a:ln w="19050" cap="flat" cmpd="sng">
            <a:solidFill>
              <a:schemeClr val="accent3"/>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329" tIns="91329" rIns="91329" bIns="91329" anchor="t" anchorCtr="0">
            <a:noAutofit/>
          </a:bodyPr>
          <a:lstStyle/>
          <a:p>
            <a:pPr algn="ctr" defTabSz="913304">
              <a:buClr>
                <a:srgbClr val="000000"/>
              </a:buClr>
              <a:buSzPts val="1100"/>
              <a:defRPr/>
            </a:pPr>
            <a:endParaRPr sz="1300" kern="0">
              <a:solidFill>
                <a:srgbClr val="04322B"/>
              </a:solidFill>
              <a:latin typeface="Poppins Light"/>
              <a:ea typeface="Poppins Light"/>
              <a:cs typeface="Poppins Light"/>
              <a:sym typeface="Poppins Light"/>
            </a:endParaRPr>
          </a:p>
        </p:txBody>
      </p:sp>
      <p:sp>
        <p:nvSpPr>
          <p:cNvPr id="7" name="Google Shape;654;gf8398fbc72_0_443">
            <a:extLst>
              <a:ext uri="{FF2B5EF4-FFF2-40B4-BE49-F238E27FC236}">
                <a16:creationId xmlns:a16="http://schemas.microsoft.com/office/drawing/2014/main" id="{F88102AD-12A9-4AC2-958B-A6E1A3B75005}"/>
              </a:ext>
            </a:extLst>
          </p:cNvPr>
          <p:cNvSpPr/>
          <p:nvPr/>
        </p:nvSpPr>
        <p:spPr>
          <a:xfrm>
            <a:off x="3700012" y="885634"/>
            <a:ext cx="3569879" cy="2052260"/>
          </a:xfrm>
          <a:prstGeom prst="roundRect">
            <a:avLst>
              <a:gd name="adj" fmla="val 6101"/>
            </a:avLst>
          </a:prstGeom>
          <a:solidFill>
            <a:srgbClr val="FFFFFF"/>
          </a:solidFill>
          <a:ln w="19050" cap="flat" cmpd="sng">
            <a:solidFill>
              <a:schemeClr val="accent3"/>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329" tIns="91329" rIns="91329" bIns="91329" anchor="t" anchorCtr="0">
            <a:noAutofit/>
          </a:bodyPr>
          <a:lstStyle/>
          <a:p>
            <a:pPr algn="ctr" defTabSz="913304">
              <a:buClr>
                <a:srgbClr val="000000"/>
              </a:buClr>
              <a:buSzPts val="1100"/>
              <a:defRPr/>
            </a:pPr>
            <a:endParaRPr sz="1300" kern="0">
              <a:solidFill>
                <a:srgbClr val="04322B"/>
              </a:solidFill>
              <a:latin typeface="Poppins SemiBold"/>
              <a:cs typeface="Poppins SemiBold"/>
              <a:sym typeface="Poppins SemiBold"/>
            </a:endParaRPr>
          </a:p>
        </p:txBody>
      </p:sp>
      <p:pic>
        <p:nvPicPr>
          <p:cNvPr id="8" name="Google Shape;655;gf8398fbc72_0_443" descr="Map&#10;&#10;Description automatically generated">
            <a:extLst>
              <a:ext uri="{FF2B5EF4-FFF2-40B4-BE49-F238E27FC236}">
                <a16:creationId xmlns:a16="http://schemas.microsoft.com/office/drawing/2014/main" id="{578CC262-E8FA-4FBF-B025-F77B4461118D}"/>
              </a:ext>
            </a:extLst>
          </p:cNvPr>
          <p:cNvPicPr preferRelativeResize="0"/>
          <p:nvPr/>
        </p:nvPicPr>
        <p:blipFill rotWithShape="1">
          <a:blip r:embed="rId4">
            <a:alphaModFix/>
          </a:blip>
          <a:srcRect/>
          <a:stretch/>
        </p:blipFill>
        <p:spPr>
          <a:xfrm>
            <a:off x="3957170" y="1168575"/>
            <a:ext cx="3046470" cy="1713656"/>
          </a:xfrm>
          <a:prstGeom prst="rect">
            <a:avLst/>
          </a:prstGeom>
          <a:noFill/>
          <a:ln>
            <a:noFill/>
          </a:ln>
        </p:spPr>
      </p:pic>
      <p:cxnSp>
        <p:nvCxnSpPr>
          <p:cNvPr id="9" name="Google Shape;656;gf8398fbc72_0_443">
            <a:extLst>
              <a:ext uri="{FF2B5EF4-FFF2-40B4-BE49-F238E27FC236}">
                <a16:creationId xmlns:a16="http://schemas.microsoft.com/office/drawing/2014/main" id="{4D32A105-D53D-4E85-A16E-BE67722A1CC2}"/>
              </a:ext>
            </a:extLst>
          </p:cNvPr>
          <p:cNvCxnSpPr>
            <a:cxnSpLocks/>
          </p:cNvCxnSpPr>
          <p:nvPr/>
        </p:nvCxnSpPr>
        <p:spPr>
          <a:xfrm>
            <a:off x="1098148" y="3811981"/>
            <a:ext cx="947808" cy="0"/>
          </a:xfrm>
          <a:prstGeom prst="straightConnector1">
            <a:avLst/>
          </a:prstGeom>
          <a:noFill/>
          <a:ln w="9525" cap="flat" cmpd="sng">
            <a:solidFill>
              <a:schemeClr val="accent6">
                <a:lumMod val="50000"/>
              </a:schemeClr>
            </a:solidFill>
            <a:prstDash val="sysDot"/>
            <a:round/>
            <a:headEnd type="none" w="sm" len="sm"/>
            <a:tailEnd type="none" w="sm" len="sm"/>
          </a:ln>
        </p:spPr>
      </p:cxnSp>
      <p:sp>
        <p:nvSpPr>
          <p:cNvPr id="11" name="Google Shape;662;gf8398fbc72_0_443">
            <a:extLst>
              <a:ext uri="{FF2B5EF4-FFF2-40B4-BE49-F238E27FC236}">
                <a16:creationId xmlns:a16="http://schemas.microsoft.com/office/drawing/2014/main" id="{D9FD4AF0-6B97-4FA9-9CA5-530DD88CB6E4}"/>
              </a:ext>
            </a:extLst>
          </p:cNvPr>
          <p:cNvSpPr txBox="1"/>
          <p:nvPr/>
        </p:nvSpPr>
        <p:spPr>
          <a:xfrm>
            <a:off x="109792" y="1415649"/>
            <a:ext cx="1110044" cy="600164"/>
          </a:xfrm>
          <a:prstGeom prst="rect">
            <a:avLst/>
          </a:prstGeom>
          <a:noFill/>
          <a:ln>
            <a:noFill/>
          </a:ln>
        </p:spPr>
        <p:txBody>
          <a:bodyPr spcFirstLastPara="1" wrap="square" lIns="0" tIns="0" rIns="0" bIns="0" anchor="t" anchorCtr="0">
            <a:spAutoFit/>
          </a:bodyPr>
          <a:lstStyle/>
          <a:p>
            <a:pPr defTabSz="913304">
              <a:buClr>
                <a:srgbClr val="018374"/>
              </a:buClr>
              <a:buSzPts val="1500"/>
              <a:defRPr/>
            </a:pPr>
            <a:r>
              <a:rPr lang="en-US" sz="1300" kern="0" dirty="0">
                <a:solidFill>
                  <a:srgbClr val="018374"/>
                </a:solidFill>
                <a:latin typeface="Poppins"/>
                <a:ea typeface="Poppins"/>
                <a:cs typeface="Poppins"/>
                <a:sym typeface="Poppins"/>
              </a:rPr>
              <a:t>Panel de </a:t>
            </a:r>
            <a:r>
              <a:rPr lang="en-US" sz="1300" kern="0" dirty="0" err="1">
                <a:solidFill>
                  <a:srgbClr val="018374"/>
                </a:solidFill>
                <a:latin typeface="Poppins"/>
                <a:ea typeface="Poppins"/>
                <a:cs typeface="Poppins"/>
                <a:sym typeface="Poppins"/>
              </a:rPr>
              <a:t>Visualización</a:t>
            </a:r>
            <a:r>
              <a:rPr lang="en-US" sz="1300" kern="0" dirty="0">
                <a:solidFill>
                  <a:srgbClr val="018374"/>
                </a:solidFill>
                <a:latin typeface="Poppins"/>
                <a:ea typeface="Poppins"/>
                <a:cs typeface="Poppins"/>
                <a:sym typeface="Poppins"/>
              </a:rPr>
              <a:t> </a:t>
            </a:r>
            <a:r>
              <a:rPr lang="en-US" sz="1300" kern="0" dirty="0" err="1">
                <a:solidFill>
                  <a:srgbClr val="018374"/>
                </a:solidFill>
                <a:latin typeface="Poppins"/>
                <a:ea typeface="Poppins"/>
                <a:cs typeface="Poppins"/>
                <a:sym typeface="Poppins"/>
              </a:rPr>
              <a:t>Único</a:t>
            </a:r>
            <a:endParaRPr sz="1300" kern="0" dirty="0">
              <a:solidFill>
                <a:srgbClr val="000000"/>
              </a:solidFill>
              <a:latin typeface="Arial"/>
              <a:cs typeface="Arial"/>
              <a:sym typeface="Arial"/>
            </a:endParaRPr>
          </a:p>
        </p:txBody>
      </p:sp>
      <p:sp>
        <p:nvSpPr>
          <p:cNvPr id="12" name="Google Shape;663;gf8398fbc72_0_443">
            <a:extLst>
              <a:ext uri="{FF2B5EF4-FFF2-40B4-BE49-F238E27FC236}">
                <a16:creationId xmlns:a16="http://schemas.microsoft.com/office/drawing/2014/main" id="{13AF6D3E-7601-4247-8CFD-9E35E6A49626}"/>
              </a:ext>
            </a:extLst>
          </p:cNvPr>
          <p:cNvSpPr txBox="1"/>
          <p:nvPr/>
        </p:nvSpPr>
        <p:spPr>
          <a:xfrm>
            <a:off x="83204" y="3621186"/>
            <a:ext cx="1015042" cy="400110"/>
          </a:xfrm>
          <a:prstGeom prst="rect">
            <a:avLst/>
          </a:prstGeom>
          <a:noFill/>
          <a:ln>
            <a:noFill/>
          </a:ln>
        </p:spPr>
        <p:txBody>
          <a:bodyPr spcFirstLastPara="1" wrap="square" lIns="0" tIns="0" rIns="0" bIns="0" anchor="t" anchorCtr="0">
            <a:spAutoFit/>
          </a:bodyPr>
          <a:lstStyle/>
          <a:p>
            <a:pPr defTabSz="913304">
              <a:buClr>
                <a:srgbClr val="018374"/>
              </a:buClr>
              <a:buSzPts val="1500"/>
              <a:defRPr/>
            </a:pPr>
            <a:r>
              <a:rPr lang="en-US" sz="1300" kern="0" dirty="0" err="1">
                <a:solidFill>
                  <a:srgbClr val="018374"/>
                </a:solidFill>
                <a:latin typeface="Poppins"/>
                <a:ea typeface="Poppins"/>
                <a:cs typeface="Poppins"/>
                <a:sym typeface="Poppins"/>
              </a:rPr>
              <a:t>Soluciones</a:t>
            </a:r>
            <a:r>
              <a:rPr lang="en-US" sz="1300" kern="0" dirty="0">
                <a:solidFill>
                  <a:srgbClr val="018374"/>
                </a:solidFill>
                <a:latin typeface="Poppins"/>
                <a:ea typeface="Poppins"/>
                <a:cs typeface="Poppins"/>
                <a:sym typeface="Poppins"/>
              </a:rPr>
              <a:t> </a:t>
            </a:r>
            <a:r>
              <a:rPr lang="en-US" sz="1300" kern="0" dirty="0" err="1">
                <a:solidFill>
                  <a:srgbClr val="018374"/>
                </a:solidFill>
                <a:latin typeface="Poppins"/>
                <a:ea typeface="Poppins"/>
                <a:cs typeface="Poppins"/>
                <a:sym typeface="Poppins"/>
              </a:rPr>
              <a:t>Integradas</a:t>
            </a:r>
            <a:endParaRPr sz="1300" kern="0" dirty="0">
              <a:solidFill>
                <a:srgbClr val="000000"/>
              </a:solidFill>
              <a:latin typeface="Arial"/>
              <a:cs typeface="Arial"/>
              <a:sym typeface="Arial"/>
            </a:endParaRPr>
          </a:p>
        </p:txBody>
      </p:sp>
      <p:sp>
        <p:nvSpPr>
          <p:cNvPr id="13" name="Google Shape;664;gf8398fbc72_0_443">
            <a:extLst>
              <a:ext uri="{FF2B5EF4-FFF2-40B4-BE49-F238E27FC236}">
                <a16:creationId xmlns:a16="http://schemas.microsoft.com/office/drawing/2014/main" id="{11C27772-1442-46CD-AFC5-0DB1C60CAAD7}"/>
              </a:ext>
            </a:extLst>
          </p:cNvPr>
          <p:cNvSpPr txBox="1"/>
          <p:nvPr/>
        </p:nvSpPr>
        <p:spPr>
          <a:xfrm>
            <a:off x="83207" y="5011580"/>
            <a:ext cx="1110044" cy="400110"/>
          </a:xfrm>
          <a:prstGeom prst="rect">
            <a:avLst/>
          </a:prstGeom>
          <a:noFill/>
          <a:ln>
            <a:noFill/>
          </a:ln>
        </p:spPr>
        <p:txBody>
          <a:bodyPr spcFirstLastPara="1" wrap="square" lIns="0" tIns="0" rIns="0" bIns="0" anchor="t" anchorCtr="0">
            <a:spAutoFit/>
          </a:bodyPr>
          <a:lstStyle/>
          <a:p>
            <a:pPr defTabSz="913304">
              <a:buClr>
                <a:srgbClr val="018374"/>
              </a:buClr>
              <a:buSzPts val="1500"/>
              <a:defRPr/>
            </a:pPr>
            <a:r>
              <a:rPr lang="en-US" sz="1300" kern="0" dirty="0" err="1">
                <a:solidFill>
                  <a:srgbClr val="018374"/>
                </a:solidFill>
                <a:latin typeface="Poppins"/>
                <a:ea typeface="Poppins"/>
                <a:cs typeface="Poppins"/>
                <a:sym typeface="Poppins"/>
              </a:rPr>
              <a:t>Conectividad</a:t>
            </a:r>
            <a:r>
              <a:rPr lang="en-US" sz="1300" kern="0" dirty="0">
                <a:solidFill>
                  <a:srgbClr val="018374"/>
                </a:solidFill>
                <a:latin typeface="Poppins"/>
                <a:ea typeface="Poppins"/>
                <a:cs typeface="Poppins"/>
                <a:sym typeface="Poppins"/>
              </a:rPr>
              <a:t> </a:t>
            </a:r>
            <a:r>
              <a:rPr lang="en-US" sz="1300" kern="0" dirty="0" err="1">
                <a:solidFill>
                  <a:srgbClr val="018374"/>
                </a:solidFill>
                <a:latin typeface="Poppins"/>
                <a:ea typeface="Poppins"/>
                <a:cs typeface="Poppins"/>
                <a:sym typeface="Poppins"/>
              </a:rPr>
              <a:t>Escalable</a:t>
            </a:r>
            <a:endParaRPr sz="1300" kern="0" dirty="0">
              <a:solidFill>
                <a:srgbClr val="000000"/>
              </a:solidFill>
              <a:latin typeface="Arial"/>
              <a:cs typeface="Arial"/>
              <a:sym typeface="Arial"/>
            </a:endParaRPr>
          </a:p>
        </p:txBody>
      </p:sp>
      <p:cxnSp>
        <p:nvCxnSpPr>
          <p:cNvPr id="14" name="Google Shape;665;gf8398fbc72_0_443">
            <a:extLst>
              <a:ext uri="{FF2B5EF4-FFF2-40B4-BE49-F238E27FC236}">
                <a16:creationId xmlns:a16="http://schemas.microsoft.com/office/drawing/2014/main" id="{C2AEBD39-F9E9-4DD4-BAB3-E8D40B8FBEE1}"/>
              </a:ext>
            </a:extLst>
          </p:cNvPr>
          <p:cNvCxnSpPr>
            <a:cxnSpLocks/>
            <a:stCxn id="11" idx="3"/>
          </p:cNvCxnSpPr>
          <p:nvPr/>
        </p:nvCxnSpPr>
        <p:spPr>
          <a:xfrm flipV="1">
            <a:off x="1219836" y="1615548"/>
            <a:ext cx="2402677" cy="100183"/>
          </a:xfrm>
          <a:prstGeom prst="straightConnector1">
            <a:avLst/>
          </a:prstGeom>
          <a:noFill/>
          <a:ln w="9525" cap="flat" cmpd="sng">
            <a:solidFill>
              <a:schemeClr val="accent6">
                <a:lumMod val="50000"/>
              </a:schemeClr>
            </a:solidFill>
            <a:prstDash val="sysDot"/>
            <a:round/>
            <a:headEnd type="none" w="sm" len="sm"/>
            <a:tailEnd type="none" w="sm" len="sm"/>
          </a:ln>
        </p:spPr>
      </p:cxnSp>
      <p:cxnSp>
        <p:nvCxnSpPr>
          <p:cNvPr id="15" name="Google Shape;666;gf8398fbc72_0_443">
            <a:extLst>
              <a:ext uri="{FF2B5EF4-FFF2-40B4-BE49-F238E27FC236}">
                <a16:creationId xmlns:a16="http://schemas.microsoft.com/office/drawing/2014/main" id="{23DC2C70-6443-49C3-A597-64AC20F03B5C}"/>
              </a:ext>
            </a:extLst>
          </p:cNvPr>
          <p:cNvCxnSpPr>
            <a:cxnSpLocks/>
          </p:cNvCxnSpPr>
          <p:nvPr/>
        </p:nvCxnSpPr>
        <p:spPr>
          <a:xfrm>
            <a:off x="1156068" y="5211426"/>
            <a:ext cx="169829" cy="1212"/>
          </a:xfrm>
          <a:prstGeom prst="straightConnector1">
            <a:avLst/>
          </a:prstGeom>
          <a:noFill/>
          <a:ln w="9525" cap="flat" cmpd="sng">
            <a:solidFill>
              <a:schemeClr val="accent6">
                <a:lumMod val="50000"/>
              </a:schemeClr>
            </a:solidFill>
            <a:prstDash val="sysDot"/>
            <a:round/>
            <a:headEnd type="none" w="sm" len="sm"/>
            <a:tailEnd type="none" w="sm" len="sm"/>
          </a:ln>
        </p:spPr>
      </p:cxnSp>
      <p:pic>
        <p:nvPicPr>
          <p:cNvPr id="16" name="Google Shape;667;gf8398fbc72_0_443">
            <a:extLst>
              <a:ext uri="{FF2B5EF4-FFF2-40B4-BE49-F238E27FC236}">
                <a16:creationId xmlns:a16="http://schemas.microsoft.com/office/drawing/2014/main" id="{EB7CE6C9-24B3-4211-BAF2-E30ADD851365}"/>
              </a:ext>
            </a:extLst>
          </p:cNvPr>
          <p:cNvPicPr preferRelativeResize="0"/>
          <p:nvPr/>
        </p:nvPicPr>
        <p:blipFill rotWithShape="1">
          <a:blip r:embed="rId5">
            <a:alphaModFix/>
          </a:blip>
          <a:srcRect r="4734" b="-512"/>
          <a:stretch/>
        </p:blipFill>
        <p:spPr>
          <a:xfrm>
            <a:off x="4450758" y="3350255"/>
            <a:ext cx="2047166" cy="1194256"/>
          </a:xfrm>
          <a:prstGeom prst="roundRect">
            <a:avLst>
              <a:gd name="adj" fmla="val 6921"/>
            </a:avLst>
          </a:prstGeom>
          <a:noFill/>
          <a:ln>
            <a:noFill/>
          </a:ln>
        </p:spPr>
      </p:pic>
      <p:sp>
        <p:nvSpPr>
          <p:cNvPr id="17" name="Google Shape;668;gf8398fbc72_0_443">
            <a:extLst>
              <a:ext uri="{FF2B5EF4-FFF2-40B4-BE49-F238E27FC236}">
                <a16:creationId xmlns:a16="http://schemas.microsoft.com/office/drawing/2014/main" id="{B60D233D-CB00-4B52-90A8-801049AFFF57}"/>
              </a:ext>
            </a:extLst>
          </p:cNvPr>
          <p:cNvSpPr/>
          <p:nvPr/>
        </p:nvSpPr>
        <p:spPr>
          <a:xfrm>
            <a:off x="4366010" y="4211552"/>
            <a:ext cx="2215565" cy="350049"/>
          </a:xfrm>
          <a:prstGeom prst="roundRect">
            <a:avLst>
              <a:gd name="adj" fmla="val 16667"/>
            </a:avLst>
          </a:prstGeom>
          <a:solidFill>
            <a:srgbClr val="0C9A86"/>
          </a:solidFill>
          <a:ln>
            <a:noFill/>
          </a:ln>
        </p:spPr>
        <p:txBody>
          <a:bodyPr spcFirstLastPara="1" wrap="square" lIns="91329" tIns="45652" rIns="91329" bIns="45652" anchor="ctr" anchorCtr="0">
            <a:noAutofit/>
          </a:bodyPr>
          <a:lstStyle/>
          <a:p>
            <a:pPr algn="ctr" defTabSz="913304">
              <a:buClr>
                <a:srgbClr val="000000"/>
              </a:buClr>
              <a:buSzPts val="1200"/>
              <a:defRPr/>
            </a:pPr>
            <a:r>
              <a:rPr lang="en-US" sz="900" b="1" kern="0" dirty="0">
                <a:solidFill>
                  <a:srgbClr val="FFFFFF"/>
                </a:solidFill>
                <a:latin typeface="Poppins"/>
                <a:ea typeface="Poppins"/>
                <a:cs typeface="Poppins"/>
                <a:sym typeface="Poppins"/>
              </a:rPr>
              <a:t> </a:t>
            </a:r>
            <a:r>
              <a:rPr lang="es-ES" sz="900" b="1" kern="0" dirty="0">
                <a:solidFill>
                  <a:srgbClr val="FFFFFF"/>
                </a:solidFill>
                <a:latin typeface="Poppins"/>
                <a:ea typeface="Poppins"/>
                <a:cs typeface="Poppins"/>
                <a:sym typeface="Poppins"/>
              </a:rPr>
              <a:t>Monitoreo de Condición de Activos</a:t>
            </a:r>
            <a:endParaRPr sz="900" b="1" kern="0" dirty="0">
              <a:solidFill>
                <a:srgbClr val="FFFFFF"/>
              </a:solidFill>
              <a:latin typeface="Poppins"/>
              <a:ea typeface="Poppins"/>
              <a:cs typeface="Poppins"/>
              <a:sym typeface="Poppins"/>
            </a:endParaRPr>
          </a:p>
        </p:txBody>
      </p:sp>
      <p:pic>
        <p:nvPicPr>
          <p:cNvPr id="18" name="Google Shape;669;gf8398fbc72_0_443">
            <a:extLst>
              <a:ext uri="{FF2B5EF4-FFF2-40B4-BE49-F238E27FC236}">
                <a16:creationId xmlns:a16="http://schemas.microsoft.com/office/drawing/2014/main" id="{5F6769DE-52AC-498A-89DF-8A6FECE00917}"/>
              </a:ext>
            </a:extLst>
          </p:cNvPr>
          <p:cNvPicPr preferRelativeResize="0"/>
          <p:nvPr/>
        </p:nvPicPr>
        <p:blipFill rotWithShape="1">
          <a:blip r:embed="rId6">
            <a:alphaModFix/>
          </a:blip>
          <a:srcRect b="52433"/>
          <a:stretch/>
        </p:blipFill>
        <p:spPr>
          <a:xfrm>
            <a:off x="6686769" y="3347489"/>
            <a:ext cx="2047166" cy="1191857"/>
          </a:xfrm>
          <a:prstGeom prst="roundRect">
            <a:avLst>
              <a:gd name="adj" fmla="val 6219"/>
            </a:avLst>
          </a:prstGeom>
          <a:noFill/>
          <a:ln>
            <a:noFill/>
          </a:ln>
        </p:spPr>
      </p:pic>
      <p:sp>
        <p:nvSpPr>
          <p:cNvPr id="19" name="Google Shape;670;gf8398fbc72_0_443">
            <a:extLst>
              <a:ext uri="{FF2B5EF4-FFF2-40B4-BE49-F238E27FC236}">
                <a16:creationId xmlns:a16="http://schemas.microsoft.com/office/drawing/2014/main" id="{8B8C5C91-DA45-4AD2-B818-16FF1E7EA2BA}"/>
              </a:ext>
            </a:extLst>
          </p:cNvPr>
          <p:cNvSpPr/>
          <p:nvPr/>
        </p:nvSpPr>
        <p:spPr>
          <a:xfrm>
            <a:off x="6689633" y="4309568"/>
            <a:ext cx="2044169" cy="241738"/>
          </a:xfrm>
          <a:prstGeom prst="roundRect">
            <a:avLst>
              <a:gd name="adj" fmla="val 16667"/>
            </a:avLst>
          </a:prstGeom>
          <a:solidFill>
            <a:schemeClr val="accent4"/>
          </a:solidFill>
          <a:ln>
            <a:noFill/>
          </a:ln>
        </p:spPr>
        <p:txBody>
          <a:bodyPr spcFirstLastPara="1" wrap="square" lIns="91329" tIns="45652" rIns="91329" bIns="45652" anchor="ctr" anchorCtr="0">
            <a:noAutofit/>
          </a:bodyPr>
          <a:lstStyle/>
          <a:p>
            <a:pPr algn="ctr" defTabSz="913304">
              <a:buClr>
                <a:srgbClr val="000000"/>
              </a:buClr>
              <a:buSzPts val="1100"/>
              <a:defRPr/>
            </a:pPr>
            <a:r>
              <a:rPr lang="en-US" sz="900" b="1" kern="0" dirty="0">
                <a:solidFill>
                  <a:srgbClr val="FFFFFF"/>
                </a:solidFill>
                <a:latin typeface="Poppins"/>
                <a:ea typeface="Poppins"/>
                <a:cs typeface="Poppins"/>
                <a:sym typeface="Poppins"/>
              </a:rPr>
              <a:t>Apps </a:t>
            </a:r>
            <a:r>
              <a:rPr lang="en-US" sz="900" b="1" kern="0" dirty="0" err="1">
                <a:solidFill>
                  <a:srgbClr val="FFFFFF"/>
                </a:solidFill>
                <a:latin typeface="Poppins"/>
                <a:ea typeface="Poppins"/>
                <a:cs typeface="Poppins"/>
                <a:sym typeface="Poppins"/>
              </a:rPr>
              <a:t>Asociadas</a:t>
            </a:r>
            <a:endParaRPr sz="900" b="1" kern="0" dirty="0">
              <a:solidFill>
                <a:srgbClr val="FFFFFF"/>
              </a:solidFill>
              <a:latin typeface="Poppins"/>
              <a:ea typeface="Poppins"/>
              <a:cs typeface="Poppins"/>
              <a:sym typeface="Poppins"/>
            </a:endParaRPr>
          </a:p>
        </p:txBody>
      </p:sp>
      <p:pic>
        <p:nvPicPr>
          <p:cNvPr id="20" name="Google Shape;671;gf8398fbc72_0_443">
            <a:extLst>
              <a:ext uri="{FF2B5EF4-FFF2-40B4-BE49-F238E27FC236}">
                <a16:creationId xmlns:a16="http://schemas.microsoft.com/office/drawing/2014/main" id="{16C39665-B1CE-403B-84B4-334AA02981C9}"/>
              </a:ext>
            </a:extLst>
          </p:cNvPr>
          <p:cNvPicPr preferRelativeResize="0"/>
          <p:nvPr/>
        </p:nvPicPr>
        <p:blipFill rotWithShape="1">
          <a:blip r:embed="rId7">
            <a:alphaModFix/>
          </a:blip>
          <a:srcRect/>
          <a:stretch/>
        </p:blipFill>
        <p:spPr>
          <a:xfrm>
            <a:off x="2246793" y="3344439"/>
            <a:ext cx="2047166" cy="1203245"/>
          </a:xfrm>
          <a:prstGeom prst="roundRect">
            <a:avLst>
              <a:gd name="adj" fmla="val 7784"/>
            </a:avLst>
          </a:prstGeom>
          <a:noFill/>
          <a:ln>
            <a:noFill/>
          </a:ln>
        </p:spPr>
      </p:pic>
      <p:sp>
        <p:nvSpPr>
          <p:cNvPr id="21" name="Google Shape;672;gf8398fbc72_0_443">
            <a:extLst>
              <a:ext uri="{FF2B5EF4-FFF2-40B4-BE49-F238E27FC236}">
                <a16:creationId xmlns:a16="http://schemas.microsoft.com/office/drawing/2014/main" id="{CD1A3C7C-8986-4A27-85C7-36F8AFAC4385}"/>
              </a:ext>
            </a:extLst>
          </p:cNvPr>
          <p:cNvSpPr/>
          <p:nvPr/>
        </p:nvSpPr>
        <p:spPr>
          <a:xfrm>
            <a:off x="2258676" y="4321147"/>
            <a:ext cx="2042372" cy="230160"/>
          </a:xfrm>
          <a:prstGeom prst="roundRect">
            <a:avLst>
              <a:gd name="adj" fmla="val 16667"/>
            </a:avLst>
          </a:prstGeom>
          <a:solidFill>
            <a:srgbClr val="0C9A86"/>
          </a:solidFill>
          <a:ln>
            <a:noFill/>
          </a:ln>
        </p:spPr>
        <p:txBody>
          <a:bodyPr spcFirstLastPara="1" wrap="square" lIns="91329" tIns="45652" rIns="0" bIns="45652" anchor="ctr" anchorCtr="0">
            <a:noAutofit/>
          </a:bodyPr>
          <a:lstStyle/>
          <a:p>
            <a:pPr algn="ctr" defTabSz="913304">
              <a:buClr>
                <a:srgbClr val="000000"/>
              </a:buClr>
              <a:buSzPts val="1100"/>
              <a:defRPr/>
            </a:pPr>
            <a:r>
              <a:rPr lang="es-ES" sz="900" b="1" kern="0" dirty="0">
                <a:solidFill>
                  <a:srgbClr val="FFFFFF"/>
                </a:solidFill>
                <a:latin typeface="Poppins"/>
                <a:ea typeface="Poppins"/>
                <a:cs typeface="Poppins"/>
                <a:sym typeface="Poppins"/>
              </a:rPr>
              <a:t>Gestión de Estrategia de Activos</a:t>
            </a:r>
            <a:endParaRPr sz="1100" b="1" kern="0" dirty="0">
              <a:solidFill>
                <a:srgbClr val="FFFFFF"/>
              </a:solidFill>
              <a:latin typeface="Poppins"/>
              <a:ea typeface="Poppins"/>
              <a:cs typeface="Poppins"/>
              <a:sym typeface="Poppins"/>
            </a:endParaRPr>
          </a:p>
        </p:txBody>
      </p:sp>
      <p:pic>
        <p:nvPicPr>
          <p:cNvPr id="22" name="Google Shape;673;gf8398fbc72_0_443">
            <a:extLst>
              <a:ext uri="{FF2B5EF4-FFF2-40B4-BE49-F238E27FC236}">
                <a16:creationId xmlns:a16="http://schemas.microsoft.com/office/drawing/2014/main" id="{C1874E51-DBCF-446C-9F2D-1D15041D64FE}"/>
              </a:ext>
            </a:extLst>
          </p:cNvPr>
          <p:cNvPicPr preferRelativeResize="0"/>
          <p:nvPr/>
        </p:nvPicPr>
        <p:blipFill rotWithShape="1">
          <a:blip r:embed="rId8">
            <a:alphaModFix/>
          </a:blip>
          <a:srcRect/>
          <a:stretch/>
        </p:blipFill>
        <p:spPr>
          <a:xfrm>
            <a:off x="4885442" y="5195832"/>
            <a:ext cx="678181" cy="608067"/>
          </a:xfrm>
          <a:prstGeom prst="rect">
            <a:avLst/>
          </a:prstGeom>
          <a:noFill/>
          <a:ln>
            <a:noFill/>
          </a:ln>
        </p:spPr>
      </p:pic>
      <p:pic>
        <p:nvPicPr>
          <p:cNvPr id="23" name="Google Shape;674;gf8398fbc72_0_443">
            <a:extLst>
              <a:ext uri="{FF2B5EF4-FFF2-40B4-BE49-F238E27FC236}">
                <a16:creationId xmlns:a16="http://schemas.microsoft.com/office/drawing/2014/main" id="{18218E44-B08C-4F79-BDE5-F2B5AFC2CF48}"/>
              </a:ext>
            </a:extLst>
          </p:cNvPr>
          <p:cNvPicPr preferRelativeResize="0"/>
          <p:nvPr/>
        </p:nvPicPr>
        <p:blipFill rotWithShape="1">
          <a:blip r:embed="rId9">
            <a:alphaModFix/>
          </a:blip>
          <a:srcRect/>
          <a:stretch/>
        </p:blipFill>
        <p:spPr>
          <a:xfrm>
            <a:off x="1815552" y="5195832"/>
            <a:ext cx="678181" cy="608067"/>
          </a:xfrm>
          <a:prstGeom prst="rect">
            <a:avLst/>
          </a:prstGeom>
          <a:noFill/>
          <a:ln>
            <a:noFill/>
          </a:ln>
        </p:spPr>
      </p:pic>
      <p:pic>
        <p:nvPicPr>
          <p:cNvPr id="24" name="Google Shape;675;gf8398fbc72_0_443">
            <a:extLst>
              <a:ext uri="{FF2B5EF4-FFF2-40B4-BE49-F238E27FC236}">
                <a16:creationId xmlns:a16="http://schemas.microsoft.com/office/drawing/2014/main" id="{2B1D8522-8235-4F54-88B3-45795BC90386}"/>
              </a:ext>
            </a:extLst>
          </p:cNvPr>
          <p:cNvPicPr preferRelativeResize="0"/>
          <p:nvPr/>
        </p:nvPicPr>
        <p:blipFill rotWithShape="1">
          <a:blip r:embed="rId10">
            <a:alphaModFix/>
          </a:blip>
          <a:srcRect/>
          <a:stretch/>
        </p:blipFill>
        <p:spPr>
          <a:xfrm>
            <a:off x="2803699" y="5195832"/>
            <a:ext cx="678181" cy="608067"/>
          </a:xfrm>
          <a:prstGeom prst="rect">
            <a:avLst/>
          </a:prstGeom>
          <a:noFill/>
          <a:ln>
            <a:noFill/>
          </a:ln>
        </p:spPr>
      </p:pic>
      <p:pic>
        <p:nvPicPr>
          <p:cNvPr id="25" name="Google Shape;676;gf8398fbc72_0_443">
            <a:extLst>
              <a:ext uri="{FF2B5EF4-FFF2-40B4-BE49-F238E27FC236}">
                <a16:creationId xmlns:a16="http://schemas.microsoft.com/office/drawing/2014/main" id="{E27EDF49-C9A6-455B-B35B-1726EB0EDF30}"/>
              </a:ext>
            </a:extLst>
          </p:cNvPr>
          <p:cNvPicPr preferRelativeResize="0"/>
          <p:nvPr/>
        </p:nvPicPr>
        <p:blipFill rotWithShape="1">
          <a:blip r:embed="rId11">
            <a:alphaModFix/>
          </a:blip>
          <a:srcRect/>
          <a:stretch/>
        </p:blipFill>
        <p:spPr>
          <a:xfrm>
            <a:off x="3844586" y="5195832"/>
            <a:ext cx="678181" cy="608067"/>
          </a:xfrm>
          <a:prstGeom prst="rect">
            <a:avLst/>
          </a:prstGeom>
          <a:noFill/>
          <a:ln>
            <a:noFill/>
          </a:ln>
        </p:spPr>
      </p:pic>
      <p:pic>
        <p:nvPicPr>
          <p:cNvPr id="26" name="Google Shape;677;gf8398fbc72_0_443">
            <a:extLst>
              <a:ext uri="{FF2B5EF4-FFF2-40B4-BE49-F238E27FC236}">
                <a16:creationId xmlns:a16="http://schemas.microsoft.com/office/drawing/2014/main" id="{5FBC5A4D-51EE-430D-872B-0CF427B65EC8}"/>
              </a:ext>
            </a:extLst>
          </p:cNvPr>
          <p:cNvPicPr preferRelativeResize="0"/>
          <p:nvPr/>
        </p:nvPicPr>
        <p:blipFill rotWithShape="1">
          <a:blip r:embed="rId8">
            <a:alphaModFix/>
          </a:blip>
          <a:srcRect/>
          <a:stretch/>
        </p:blipFill>
        <p:spPr>
          <a:xfrm>
            <a:off x="8848838" y="5195832"/>
            <a:ext cx="678181" cy="608067"/>
          </a:xfrm>
          <a:prstGeom prst="rect">
            <a:avLst/>
          </a:prstGeom>
          <a:noFill/>
          <a:ln>
            <a:noFill/>
          </a:ln>
        </p:spPr>
      </p:pic>
      <p:pic>
        <p:nvPicPr>
          <p:cNvPr id="27" name="Google Shape;678;gf8398fbc72_0_443">
            <a:extLst>
              <a:ext uri="{FF2B5EF4-FFF2-40B4-BE49-F238E27FC236}">
                <a16:creationId xmlns:a16="http://schemas.microsoft.com/office/drawing/2014/main" id="{93941D2F-3788-4ACE-8494-1699AA7A5B67}"/>
              </a:ext>
            </a:extLst>
          </p:cNvPr>
          <p:cNvPicPr preferRelativeResize="0"/>
          <p:nvPr/>
        </p:nvPicPr>
        <p:blipFill rotWithShape="1">
          <a:blip r:embed="rId9">
            <a:alphaModFix/>
          </a:blip>
          <a:srcRect/>
          <a:stretch/>
        </p:blipFill>
        <p:spPr>
          <a:xfrm>
            <a:off x="5778950" y="5195832"/>
            <a:ext cx="678181" cy="608067"/>
          </a:xfrm>
          <a:prstGeom prst="rect">
            <a:avLst/>
          </a:prstGeom>
          <a:noFill/>
          <a:ln>
            <a:noFill/>
          </a:ln>
        </p:spPr>
      </p:pic>
      <p:pic>
        <p:nvPicPr>
          <p:cNvPr id="28" name="Google Shape;679;gf8398fbc72_0_443">
            <a:extLst>
              <a:ext uri="{FF2B5EF4-FFF2-40B4-BE49-F238E27FC236}">
                <a16:creationId xmlns:a16="http://schemas.microsoft.com/office/drawing/2014/main" id="{0F127976-DC30-425C-992B-B19E1F1FB325}"/>
              </a:ext>
            </a:extLst>
          </p:cNvPr>
          <p:cNvPicPr preferRelativeResize="0"/>
          <p:nvPr/>
        </p:nvPicPr>
        <p:blipFill rotWithShape="1">
          <a:blip r:embed="rId10">
            <a:alphaModFix/>
          </a:blip>
          <a:srcRect/>
          <a:stretch/>
        </p:blipFill>
        <p:spPr>
          <a:xfrm>
            <a:off x="6767097" y="5195832"/>
            <a:ext cx="678181" cy="608067"/>
          </a:xfrm>
          <a:prstGeom prst="rect">
            <a:avLst/>
          </a:prstGeom>
          <a:noFill/>
          <a:ln>
            <a:noFill/>
          </a:ln>
        </p:spPr>
      </p:pic>
      <p:pic>
        <p:nvPicPr>
          <p:cNvPr id="29" name="Google Shape;680;gf8398fbc72_0_443">
            <a:extLst>
              <a:ext uri="{FF2B5EF4-FFF2-40B4-BE49-F238E27FC236}">
                <a16:creationId xmlns:a16="http://schemas.microsoft.com/office/drawing/2014/main" id="{CE9E9037-3230-4B01-B0A1-CA0D05878EE9}"/>
              </a:ext>
            </a:extLst>
          </p:cNvPr>
          <p:cNvPicPr preferRelativeResize="0"/>
          <p:nvPr/>
        </p:nvPicPr>
        <p:blipFill rotWithShape="1">
          <a:blip r:embed="rId11">
            <a:alphaModFix/>
          </a:blip>
          <a:srcRect/>
          <a:stretch/>
        </p:blipFill>
        <p:spPr>
          <a:xfrm>
            <a:off x="7807984" y="5195832"/>
            <a:ext cx="678181" cy="608067"/>
          </a:xfrm>
          <a:prstGeom prst="rect">
            <a:avLst/>
          </a:prstGeom>
          <a:noFill/>
          <a:ln>
            <a:noFill/>
          </a:ln>
        </p:spPr>
      </p:pic>
      <p:sp>
        <p:nvSpPr>
          <p:cNvPr id="30" name="Google Shape;681;gf8398fbc72_0_443">
            <a:extLst>
              <a:ext uri="{FF2B5EF4-FFF2-40B4-BE49-F238E27FC236}">
                <a16:creationId xmlns:a16="http://schemas.microsoft.com/office/drawing/2014/main" id="{FB0CC9BE-ADA6-4339-AF00-A2233CCDAD50}"/>
              </a:ext>
            </a:extLst>
          </p:cNvPr>
          <p:cNvSpPr/>
          <p:nvPr/>
        </p:nvSpPr>
        <p:spPr>
          <a:xfrm>
            <a:off x="3680643" y="2761558"/>
            <a:ext cx="3608119" cy="216076"/>
          </a:xfrm>
          <a:prstGeom prst="roundRect">
            <a:avLst>
              <a:gd name="adj" fmla="val 22975"/>
            </a:avLst>
          </a:prstGeom>
          <a:solidFill>
            <a:srgbClr val="0C9A86"/>
          </a:solidFill>
          <a:ln>
            <a:noFill/>
          </a:ln>
        </p:spPr>
        <p:txBody>
          <a:bodyPr spcFirstLastPara="1" wrap="square" lIns="91329" tIns="91329" rIns="91329" bIns="91329" anchor="ctr" anchorCtr="0">
            <a:noAutofit/>
          </a:bodyPr>
          <a:lstStyle/>
          <a:p>
            <a:pPr algn="ctr" defTabSz="913304">
              <a:buClr>
                <a:srgbClr val="FFFFFF"/>
              </a:buClr>
              <a:buSzPts val="1300"/>
              <a:defRPr/>
            </a:pPr>
            <a:r>
              <a:rPr lang="es-ES" sz="900" b="1" kern="0" dirty="0">
                <a:solidFill>
                  <a:srgbClr val="FFFFFF"/>
                </a:solidFill>
                <a:latin typeface="Poppins"/>
                <a:ea typeface="Poppins"/>
                <a:cs typeface="Poppins"/>
                <a:sym typeface="Poppins"/>
              </a:rPr>
              <a:t>Gestión Racionalizada de Salud y Riesgos</a:t>
            </a:r>
            <a:endParaRPr sz="900" b="1" kern="0" dirty="0">
              <a:solidFill>
                <a:srgbClr val="FFFFFF"/>
              </a:solidFill>
              <a:latin typeface="Poppins"/>
              <a:ea typeface="Poppins"/>
              <a:cs typeface="Poppins"/>
              <a:sym typeface="Poppins"/>
            </a:endParaRPr>
          </a:p>
        </p:txBody>
      </p:sp>
      <p:sp>
        <p:nvSpPr>
          <p:cNvPr id="31" name="Google Shape;702;gf8398fbc72_0_443">
            <a:extLst>
              <a:ext uri="{FF2B5EF4-FFF2-40B4-BE49-F238E27FC236}">
                <a16:creationId xmlns:a16="http://schemas.microsoft.com/office/drawing/2014/main" id="{E4991FA7-DF43-46FD-8CE1-D95A6433F1ED}"/>
              </a:ext>
            </a:extLst>
          </p:cNvPr>
          <p:cNvSpPr txBox="1"/>
          <p:nvPr/>
        </p:nvSpPr>
        <p:spPr>
          <a:xfrm>
            <a:off x="1382095" y="4737836"/>
            <a:ext cx="8144923" cy="445977"/>
          </a:xfrm>
          <a:prstGeom prst="rect">
            <a:avLst/>
          </a:prstGeom>
          <a:noFill/>
          <a:ln>
            <a:noFill/>
          </a:ln>
        </p:spPr>
        <p:txBody>
          <a:bodyPr spcFirstLastPara="1" wrap="square" lIns="121772" tIns="121772" rIns="121772" bIns="121772" anchor="t" anchorCtr="0">
            <a:spAutoFit/>
          </a:bodyPr>
          <a:lstStyle/>
          <a:p>
            <a:pPr algn="ctr" defTabSz="913304">
              <a:buClr>
                <a:srgbClr val="000000"/>
              </a:buClr>
              <a:defRPr/>
            </a:pPr>
            <a:r>
              <a:rPr lang="es-ES" sz="1300" kern="0" dirty="0">
                <a:solidFill>
                  <a:srgbClr val="04322B"/>
                </a:solidFill>
                <a:latin typeface="Poppins"/>
                <a:ea typeface="Poppins"/>
                <a:cs typeface="Poppins"/>
                <a:sym typeface="Poppins"/>
              </a:rPr>
              <a:t>Cobertura completa de activos, industrias, fuentes de datos y flujos de trabajo que importan</a:t>
            </a:r>
            <a:endParaRPr sz="1300" kern="0" dirty="0">
              <a:solidFill>
                <a:srgbClr val="04322B"/>
              </a:solidFill>
              <a:latin typeface="Poppins"/>
              <a:ea typeface="Poppins"/>
              <a:cs typeface="Poppins"/>
              <a:sym typeface="Poppins"/>
            </a:endParaRPr>
          </a:p>
        </p:txBody>
      </p:sp>
      <p:sp>
        <p:nvSpPr>
          <p:cNvPr id="32" name="Google Shape;672;gf8398fbc72_0_443">
            <a:extLst>
              <a:ext uri="{FF2B5EF4-FFF2-40B4-BE49-F238E27FC236}">
                <a16:creationId xmlns:a16="http://schemas.microsoft.com/office/drawing/2014/main" id="{0215A01D-5160-443D-8681-00615DE6F7B6}"/>
              </a:ext>
            </a:extLst>
          </p:cNvPr>
          <p:cNvSpPr/>
          <p:nvPr/>
        </p:nvSpPr>
        <p:spPr>
          <a:xfrm>
            <a:off x="1327559" y="5843385"/>
            <a:ext cx="8316700" cy="383959"/>
          </a:xfrm>
          <a:prstGeom prst="roundRect">
            <a:avLst>
              <a:gd name="adj" fmla="val 16667"/>
            </a:avLst>
          </a:prstGeom>
          <a:solidFill>
            <a:srgbClr val="0C9A86"/>
          </a:solidFill>
          <a:ln>
            <a:noFill/>
          </a:ln>
        </p:spPr>
        <p:txBody>
          <a:bodyPr spcFirstLastPara="1" wrap="square" lIns="91329" tIns="45652" rIns="0" bIns="45652" anchor="ctr" anchorCtr="0">
            <a:noAutofit/>
          </a:bodyPr>
          <a:lstStyle/>
          <a:p>
            <a:pPr algn="ctr" defTabSz="913304">
              <a:buClr>
                <a:srgbClr val="000000"/>
              </a:buClr>
              <a:buSzPts val="1100"/>
              <a:defRPr/>
            </a:pPr>
            <a:r>
              <a:rPr lang="en-US" sz="1000" b="1" kern="0" dirty="0" err="1">
                <a:solidFill>
                  <a:srgbClr val="FFFFFF"/>
                </a:solidFill>
                <a:latin typeface="Poppins"/>
                <a:ea typeface="Poppins"/>
                <a:cs typeface="Poppins"/>
                <a:sym typeface="Poppins"/>
              </a:rPr>
              <a:t>Detección</a:t>
            </a:r>
            <a:r>
              <a:rPr lang="en-US" sz="1000" b="1" kern="0" dirty="0">
                <a:solidFill>
                  <a:srgbClr val="FFFFFF"/>
                </a:solidFill>
                <a:latin typeface="Poppins"/>
                <a:ea typeface="Poppins"/>
                <a:cs typeface="Poppins"/>
                <a:sym typeface="Poppins"/>
              </a:rPr>
              <a:t> y </a:t>
            </a:r>
            <a:r>
              <a:rPr lang="en-US" sz="1000" b="1" kern="0" dirty="0" err="1">
                <a:solidFill>
                  <a:srgbClr val="FFFFFF"/>
                </a:solidFill>
                <a:latin typeface="Poppins"/>
                <a:ea typeface="Poppins"/>
                <a:cs typeface="Poppins"/>
                <a:sym typeface="Poppins"/>
              </a:rPr>
              <a:t>Protección</a:t>
            </a:r>
            <a:endParaRPr sz="1200" b="1" kern="0" dirty="0">
              <a:solidFill>
                <a:srgbClr val="FFFFFF"/>
              </a:solidFill>
              <a:latin typeface="Poppins"/>
              <a:ea typeface="Poppins"/>
              <a:cs typeface="Poppins"/>
              <a:sym typeface="Poppins"/>
            </a:endParaRPr>
          </a:p>
        </p:txBody>
      </p:sp>
      <p:graphicFrame>
        <p:nvGraphicFramePr>
          <p:cNvPr id="33" name="Diagram 32">
            <a:extLst>
              <a:ext uri="{FF2B5EF4-FFF2-40B4-BE49-F238E27FC236}">
                <a16:creationId xmlns:a16="http://schemas.microsoft.com/office/drawing/2014/main" id="{8A4F43D0-4A44-46E6-92BE-B8169D7B0CAD}"/>
              </a:ext>
            </a:extLst>
          </p:cNvPr>
          <p:cNvGraphicFramePr/>
          <p:nvPr>
            <p:extLst>
              <p:ext uri="{D42A27DB-BD31-4B8C-83A1-F6EECF244321}">
                <p14:modId xmlns:p14="http://schemas.microsoft.com/office/powerpoint/2010/main" val="549178098"/>
              </p:ext>
            </p:extLst>
          </p:nvPr>
        </p:nvGraphicFramePr>
        <p:xfrm>
          <a:off x="9774452" y="2680"/>
          <a:ext cx="2412789" cy="685264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4" name="Google Shape;684;gf8398fbc72_0_443">
            <a:extLst>
              <a:ext uri="{FF2B5EF4-FFF2-40B4-BE49-F238E27FC236}">
                <a16:creationId xmlns:a16="http://schemas.microsoft.com/office/drawing/2014/main" id="{10F1D65A-C1ED-4582-A717-40DFAE4E7302}"/>
              </a:ext>
            </a:extLst>
          </p:cNvPr>
          <p:cNvSpPr txBox="1"/>
          <p:nvPr/>
        </p:nvSpPr>
        <p:spPr>
          <a:xfrm>
            <a:off x="9774451" y="2682"/>
            <a:ext cx="2398380" cy="1965255"/>
          </a:xfrm>
          <a:prstGeom prst="rect">
            <a:avLst/>
          </a:prstGeom>
          <a:noFill/>
          <a:ln>
            <a:noFill/>
          </a:ln>
        </p:spPr>
        <p:txBody>
          <a:bodyPr spcFirstLastPara="1" wrap="square" lIns="91329" tIns="45652" rIns="91329" bIns="45652" anchor="ctr" anchorCtr="0">
            <a:noAutofit/>
          </a:bodyPr>
          <a:lstStyle/>
          <a:p>
            <a:pPr algn="ctr" defTabSz="913304">
              <a:buClr>
                <a:srgbClr val="000000"/>
              </a:buClr>
              <a:defRPr/>
            </a:pPr>
            <a:r>
              <a:rPr lang="en-US" sz="2797" b="1" kern="0" dirty="0">
                <a:solidFill>
                  <a:srgbClr val="147D64"/>
                </a:solidFill>
                <a:latin typeface="Poppins"/>
                <a:ea typeface="Poppins"/>
                <a:cs typeface="Poppins"/>
                <a:sym typeface="Poppins"/>
              </a:rPr>
              <a:t>Lista </a:t>
            </a:r>
            <a:r>
              <a:rPr lang="en-US" sz="2797" b="1" kern="0" dirty="0" err="1">
                <a:solidFill>
                  <a:srgbClr val="147D64"/>
                </a:solidFill>
                <a:latin typeface="Poppins"/>
                <a:ea typeface="Poppins"/>
                <a:cs typeface="Poppins"/>
                <a:sym typeface="Poppins"/>
              </a:rPr>
              <a:t>Completa</a:t>
            </a:r>
            <a:r>
              <a:rPr lang="en-US" sz="2797" b="1" kern="0" dirty="0">
                <a:solidFill>
                  <a:srgbClr val="147D64"/>
                </a:solidFill>
                <a:latin typeface="Poppins"/>
                <a:ea typeface="Poppins"/>
                <a:cs typeface="Poppins"/>
                <a:sym typeface="Poppins"/>
              </a:rPr>
              <a:t> de Servicios APM</a:t>
            </a:r>
            <a:endParaRPr sz="1600" b="1" kern="0" dirty="0">
              <a:solidFill>
                <a:srgbClr val="147D64"/>
              </a:solidFill>
              <a:latin typeface="Arial"/>
              <a:cs typeface="Arial"/>
              <a:sym typeface="Arial"/>
            </a:endParaRPr>
          </a:p>
        </p:txBody>
      </p:sp>
      <p:pic>
        <p:nvPicPr>
          <p:cNvPr id="35" name="Google Shape;660;gf8398fbc72_0_443">
            <a:extLst>
              <a:ext uri="{FF2B5EF4-FFF2-40B4-BE49-F238E27FC236}">
                <a16:creationId xmlns:a16="http://schemas.microsoft.com/office/drawing/2014/main" id="{604440EB-0B55-438D-9B93-6412CEF93EA7}"/>
              </a:ext>
            </a:extLst>
          </p:cNvPr>
          <p:cNvPicPr preferRelativeResize="0"/>
          <p:nvPr/>
        </p:nvPicPr>
        <p:blipFill rotWithShape="1">
          <a:blip r:embed="rId17">
            <a:alphaModFix amt="70000"/>
            <a:extLst>
              <a:ext uri="{BEBA8EAE-BF5A-486C-A8C5-ECC9F3942E4B}">
                <a14:imgProps xmlns:a14="http://schemas.microsoft.com/office/drawing/2010/main">
                  <a14:imgLayer r:embed="rId18">
                    <a14:imgEffect>
                      <a14:colorTemperature colorTemp="5900"/>
                    </a14:imgEffect>
                    <a14:imgEffect>
                      <a14:saturation sat="300000"/>
                    </a14:imgEffect>
                  </a14:imgLayer>
                </a14:imgProps>
              </a:ext>
            </a:extLst>
          </a:blip>
          <a:srcRect/>
          <a:stretch/>
        </p:blipFill>
        <p:spPr>
          <a:xfrm>
            <a:off x="7901761" y="1413843"/>
            <a:ext cx="608075" cy="608078"/>
          </a:xfrm>
          <a:prstGeom prst="rect">
            <a:avLst/>
          </a:prstGeom>
          <a:noFill/>
          <a:ln>
            <a:noFill/>
          </a:ln>
        </p:spPr>
      </p:pic>
      <p:sp>
        <p:nvSpPr>
          <p:cNvPr id="36" name="Google Shape;661;gf8398fbc72_0_443">
            <a:extLst>
              <a:ext uri="{FF2B5EF4-FFF2-40B4-BE49-F238E27FC236}">
                <a16:creationId xmlns:a16="http://schemas.microsoft.com/office/drawing/2014/main" id="{1E6AEE46-26C8-4FFD-9E81-BC7F7030395A}"/>
              </a:ext>
            </a:extLst>
          </p:cNvPr>
          <p:cNvSpPr txBox="1"/>
          <p:nvPr/>
        </p:nvSpPr>
        <p:spPr>
          <a:xfrm>
            <a:off x="8426682" y="1546372"/>
            <a:ext cx="1100336" cy="276999"/>
          </a:xfrm>
          <a:prstGeom prst="rect">
            <a:avLst/>
          </a:prstGeom>
          <a:noFill/>
          <a:ln>
            <a:noFill/>
          </a:ln>
        </p:spPr>
        <p:txBody>
          <a:bodyPr spcFirstLastPara="1" wrap="square" lIns="0" tIns="0" rIns="0" bIns="0" anchor="t" anchorCtr="0">
            <a:spAutoFit/>
          </a:bodyPr>
          <a:lstStyle/>
          <a:p>
            <a:pPr defTabSz="913304">
              <a:buClr>
                <a:srgbClr val="018374"/>
              </a:buClr>
              <a:buSzPts val="1200"/>
              <a:defRPr/>
            </a:pPr>
            <a:r>
              <a:rPr lang="en-US" sz="900" b="1" kern="0" dirty="0" err="1">
                <a:solidFill>
                  <a:srgbClr val="FFFFFF">
                    <a:lumMod val="50000"/>
                  </a:srgbClr>
                </a:solidFill>
                <a:latin typeface="Poppins Light"/>
                <a:ea typeface="Poppins Light"/>
                <a:cs typeface="Poppins Light"/>
                <a:sym typeface="Poppins Light"/>
              </a:rPr>
              <a:t>Ejecución</a:t>
            </a:r>
            <a:r>
              <a:rPr lang="en-US" sz="900" b="1" kern="0" dirty="0">
                <a:solidFill>
                  <a:srgbClr val="FFFFFF">
                    <a:lumMod val="50000"/>
                  </a:srgbClr>
                </a:solidFill>
                <a:latin typeface="Poppins Light"/>
                <a:ea typeface="Poppins Light"/>
                <a:cs typeface="Poppins Light"/>
                <a:sym typeface="Poppins Light"/>
              </a:rPr>
              <a:t> </a:t>
            </a:r>
            <a:r>
              <a:rPr lang="en-US" sz="900" b="1" kern="0" dirty="0" err="1">
                <a:solidFill>
                  <a:srgbClr val="FFFFFF">
                    <a:lumMod val="50000"/>
                  </a:srgbClr>
                </a:solidFill>
                <a:latin typeface="Poppins Light"/>
                <a:ea typeface="Poppins Light"/>
                <a:cs typeface="Poppins Light"/>
                <a:sym typeface="Poppins Light"/>
              </a:rPr>
              <a:t>Trabajo</a:t>
            </a:r>
            <a:r>
              <a:rPr lang="en-US" sz="900" b="1" kern="0" dirty="0">
                <a:solidFill>
                  <a:srgbClr val="FFFFFF">
                    <a:lumMod val="50000"/>
                  </a:srgbClr>
                </a:solidFill>
                <a:latin typeface="Poppins Light"/>
                <a:ea typeface="Poppins Light"/>
                <a:cs typeface="Poppins Light"/>
                <a:sym typeface="Poppins Light"/>
              </a:rPr>
              <a:t> </a:t>
            </a:r>
            <a:r>
              <a:rPr lang="en-US" sz="900" kern="0" dirty="0">
                <a:solidFill>
                  <a:srgbClr val="FFFFFF">
                    <a:lumMod val="50000"/>
                  </a:srgbClr>
                </a:solidFill>
                <a:latin typeface="Poppins Light"/>
                <a:ea typeface="Poppins Light"/>
                <a:cs typeface="Poppins Light"/>
                <a:sym typeface="Poppins Light"/>
              </a:rPr>
              <a:t>CMMS/ERP</a:t>
            </a:r>
            <a:endParaRPr sz="1200" kern="0" dirty="0">
              <a:solidFill>
                <a:srgbClr val="FFFFFF">
                  <a:lumMod val="50000"/>
                </a:srgbClr>
              </a:solidFill>
              <a:latin typeface="Arial"/>
              <a:cs typeface="Arial"/>
              <a:sym typeface="Arial"/>
            </a:endParaRPr>
          </a:p>
        </p:txBody>
      </p:sp>
      <p:sp>
        <p:nvSpPr>
          <p:cNvPr id="37" name="Title 1">
            <a:extLst>
              <a:ext uri="{FF2B5EF4-FFF2-40B4-BE49-F238E27FC236}">
                <a16:creationId xmlns:a16="http://schemas.microsoft.com/office/drawing/2014/main" id="{B42C553C-371D-497E-8F8E-496E47479FEB}"/>
              </a:ext>
            </a:extLst>
          </p:cNvPr>
          <p:cNvSpPr txBox="1">
            <a:spLocks/>
          </p:cNvSpPr>
          <p:nvPr/>
        </p:nvSpPr>
        <p:spPr>
          <a:xfrm>
            <a:off x="544095" y="277763"/>
            <a:ext cx="11103815" cy="455271"/>
          </a:xfrm>
          <a:prstGeom prst="rect">
            <a:avLst/>
          </a:prstGeom>
        </p:spPr>
        <p:txBody>
          <a:bodyPr/>
          <a:lstStyle>
            <a:lvl1pPr algn="l" defTabSz="1218987" rtl="0" eaLnBrk="1" latinLnBrk="0" hangingPunct="1">
              <a:lnSpc>
                <a:spcPct val="90000"/>
              </a:lnSpc>
              <a:spcBef>
                <a:spcPct val="0"/>
              </a:spcBef>
              <a:buNone/>
              <a:defRPr sz="3200" b="0" i="0" kern="1200">
                <a:solidFill>
                  <a:schemeClr val="accent2"/>
                </a:solidFill>
                <a:latin typeface="+mj-lt"/>
                <a:ea typeface="+mj-ea"/>
                <a:cs typeface="Poppins SemiBold" pitchFamily="2" charset="77"/>
              </a:defRPr>
            </a:lvl1pPr>
          </a:lstStyle>
          <a:p>
            <a:pPr defTabSz="1218255">
              <a:defRPr/>
            </a:pPr>
            <a:r>
              <a:rPr lang="en-US" sz="3198" dirty="0" err="1">
                <a:solidFill>
                  <a:srgbClr val="018374"/>
                </a:solidFill>
                <a:latin typeface="Poppins SemiBold"/>
              </a:rPr>
              <a:t>Ecosistema</a:t>
            </a:r>
            <a:r>
              <a:rPr lang="en-US" sz="3198" dirty="0">
                <a:solidFill>
                  <a:srgbClr val="018374"/>
                </a:solidFill>
                <a:latin typeface="Poppins SemiBold"/>
              </a:rPr>
              <a:t> de System 1 APM </a:t>
            </a:r>
            <a:r>
              <a:rPr lang="en-US" sz="3198" dirty="0" err="1">
                <a:solidFill>
                  <a:srgbClr val="018374"/>
                </a:solidFill>
                <a:latin typeface="Poppins SemiBold"/>
              </a:rPr>
              <a:t>Integrado</a:t>
            </a:r>
            <a:endParaRPr lang="en-AU" sz="3198" dirty="0">
              <a:solidFill>
                <a:srgbClr val="018374"/>
              </a:solidFill>
              <a:latin typeface="Poppins SemiBold"/>
            </a:endParaRPr>
          </a:p>
        </p:txBody>
      </p:sp>
      <p:sp>
        <p:nvSpPr>
          <p:cNvPr id="40" name="Slide Number Placeholder 2">
            <a:extLst>
              <a:ext uri="{FF2B5EF4-FFF2-40B4-BE49-F238E27FC236}">
                <a16:creationId xmlns:a16="http://schemas.microsoft.com/office/drawing/2014/main" id="{FCCDFC9C-01AB-4FD0-B6A6-737AB76F53F2}"/>
              </a:ext>
            </a:extLst>
          </p:cNvPr>
          <p:cNvSpPr txBox="1">
            <a:spLocks/>
          </p:cNvSpPr>
          <p:nvPr/>
        </p:nvSpPr>
        <p:spPr>
          <a:xfrm>
            <a:off x="544093" y="6317976"/>
            <a:ext cx="253470" cy="153808"/>
          </a:xfrm>
          <a:prstGeom prst="rect">
            <a:avLst/>
          </a:prstGeom>
        </p:spPr>
        <p:txBody>
          <a:bodyPr vert="horz" wrap="square" lIns="0" tIns="0" rIns="0" bIns="0" rtlCol="0" anchor="ctr" anchorCtr="0">
            <a:spAutoFit/>
          </a:bodyPr>
          <a:lstStyle>
            <a:defPPr>
              <a:defRPr lang="en-US"/>
            </a:defPPr>
            <a:lvl1pPr>
              <a:defRPr sz="1000" b="0" spc="-13" baseline="0">
                <a:latin typeface="+mj-lt"/>
                <a:cs typeface="Poppins" pitchFamily="2" charset="77"/>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1218255">
              <a:defRPr/>
            </a:pPr>
            <a:fld id="{00E6A5BD-C011-4A45-AA3A-201790FB7F2B}" type="slidenum">
              <a:rPr lang="en-CA">
                <a:solidFill>
                  <a:srgbClr val="939393"/>
                </a:solidFill>
                <a:latin typeface="Poppins SemiBold"/>
              </a:rPr>
              <a:pPr defTabSz="1218255">
                <a:defRPr/>
              </a:pPr>
              <a:t>21</a:t>
            </a:fld>
            <a:endParaRPr lang="en-CA">
              <a:solidFill>
                <a:srgbClr val="939393"/>
              </a:solidFill>
              <a:latin typeface="Poppins SemiBold"/>
            </a:endParaRPr>
          </a:p>
        </p:txBody>
      </p:sp>
      <p:pic>
        <p:nvPicPr>
          <p:cNvPr id="42" name="Graphic 41">
            <a:extLst>
              <a:ext uri="{FF2B5EF4-FFF2-40B4-BE49-F238E27FC236}">
                <a16:creationId xmlns:a16="http://schemas.microsoft.com/office/drawing/2014/main" id="{4F1AE81E-54CD-42B1-901D-DF27A63677EB}"/>
              </a:ext>
            </a:extLst>
          </p:cNvPr>
          <p:cNvPicPr>
            <a:picLocks noChangeAspect="1"/>
          </p:cNvPicPr>
          <p:nvPr/>
        </p:nvPicPr>
        <p:blipFill>
          <a:blip r:embed="rId19">
            <a:duotone>
              <a:schemeClr val="accent2">
                <a:shade val="45000"/>
                <a:satMod val="135000"/>
              </a:schemeClr>
              <a:prstClr val="white"/>
            </a:duotone>
            <a:extLst>
              <a:ext uri="{96DAC541-7B7A-43D3-8B79-37D633B846F1}">
                <asvg:svgBlip xmlns:asvg="http://schemas.microsoft.com/office/drawing/2016/SVG/main" r:embed="rId20"/>
              </a:ext>
            </a:extLst>
          </a:blip>
          <a:stretch>
            <a:fillRect/>
          </a:stretch>
        </p:blipFill>
        <p:spPr>
          <a:xfrm>
            <a:off x="7045852" y="2324985"/>
            <a:ext cx="448073" cy="427829"/>
          </a:xfrm>
          <a:prstGeom prst="rect">
            <a:avLst/>
          </a:prstGeom>
        </p:spPr>
      </p:pic>
      <p:sp>
        <p:nvSpPr>
          <p:cNvPr id="41" name="Footer Placeholder 3">
            <a:extLst>
              <a:ext uri="{FF2B5EF4-FFF2-40B4-BE49-F238E27FC236}">
                <a16:creationId xmlns:a16="http://schemas.microsoft.com/office/drawing/2014/main" id="{115C3366-9396-41B3-82C5-02E052D9D3C1}"/>
              </a:ext>
            </a:extLst>
          </p:cNvPr>
          <p:cNvSpPr>
            <a:spLocks noGrp="1"/>
          </p:cNvSpPr>
          <p:nvPr>
            <p:ph type="ftr" sz="quarter" idx="12"/>
          </p:nvPr>
        </p:nvSpPr>
        <p:spPr>
          <a:xfrm>
            <a:off x="900305" y="6298396"/>
            <a:ext cx="7770376" cy="153848"/>
          </a:xfrm>
        </p:spPr>
        <p:txBody>
          <a:bodyPr/>
          <a:lstStyle/>
          <a:p>
            <a:pPr defTabSz="1218621">
              <a:defRPr/>
            </a:pPr>
            <a:r>
              <a:rPr lang="en-US" spc="-10">
                <a:solidFill>
                  <a:srgbClr val="939393"/>
                </a:solidFill>
                <a:latin typeface="Poppins"/>
              </a:rPr>
              <a:t>Copyright 2022 Baker Hughes Company. All rights reserved.</a:t>
            </a:r>
          </a:p>
        </p:txBody>
      </p:sp>
      <p:sp>
        <p:nvSpPr>
          <p:cNvPr id="45" name="Google Shape;701;gf8398fbc72_0_443">
            <a:extLst>
              <a:ext uri="{FF2B5EF4-FFF2-40B4-BE49-F238E27FC236}">
                <a16:creationId xmlns:a16="http://schemas.microsoft.com/office/drawing/2014/main" id="{0EF61FBC-A621-42C0-877E-726EE5473881}"/>
              </a:ext>
            </a:extLst>
          </p:cNvPr>
          <p:cNvSpPr txBox="1"/>
          <p:nvPr/>
        </p:nvSpPr>
        <p:spPr>
          <a:xfrm>
            <a:off x="4094700" y="948296"/>
            <a:ext cx="2759281" cy="184752"/>
          </a:xfrm>
          <a:prstGeom prst="rect">
            <a:avLst/>
          </a:prstGeom>
          <a:noFill/>
          <a:ln>
            <a:noFill/>
          </a:ln>
        </p:spPr>
        <p:txBody>
          <a:bodyPr spcFirstLastPara="1" wrap="square" lIns="0" tIns="0" rIns="0" bIns="0" anchor="t" anchorCtr="0">
            <a:spAutoFit/>
          </a:bodyPr>
          <a:lstStyle/>
          <a:p>
            <a:pPr algn="ctr" defTabSz="914126">
              <a:buClr>
                <a:srgbClr val="018374"/>
              </a:buClr>
              <a:buSzPts val="1200"/>
              <a:defRPr/>
            </a:pPr>
            <a:r>
              <a:rPr lang="en-US" sz="1200" b="1" kern="0" dirty="0">
                <a:solidFill>
                  <a:srgbClr val="018374"/>
                </a:solidFill>
                <a:latin typeface="Poppins"/>
                <a:ea typeface="Poppins"/>
                <a:cs typeface="Poppins"/>
                <a:sym typeface="Poppins"/>
              </a:rPr>
              <a:t>System 1 APM </a:t>
            </a:r>
            <a:r>
              <a:rPr lang="en-US" sz="1200" b="1" kern="0" dirty="0" err="1">
                <a:solidFill>
                  <a:srgbClr val="018374"/>
                </a:solidFill>
                <a:latin typeface="Poppins"/>
                <a:ea typeface="Poppins"/>
                <a:cs typeface="Poppins"/>
                <a:sym typeface="Poppins"/>
              </a:rPr>
              <a:t>Integrado</a:t>
            </a:r>
            <a:endParaRPr sz="1500" b="1" kern="0" dirty="0">
              <a:solidFill>
                <a:srgbClr val="000000"/>
              </a:solidFill>
              <a:latin typeface="Arial"/>
              <a:cs typeface="Arial"/>
              <a:sym typeface="Arial"/>
            </a:endParaRPr>
          </a:p>
        </p:txBody>
      </p:sp>
      <p:sp>
        <p:nvSpPr>
          <p:cNvPr id="46" name="Rectangle: Rounded Corners 45">
            <a:extLst>
              <a:ext uri="{FF2B5EF4-FFF2-40B4-BE49-F238E27FC236}">
                <a16:creationId xmlns:a16="http://schemas.microsoft.com/office/drawing/2014/main" id="{57ACA847-79DB-4CE5-95B7-2D9869C85250}"/>
              </a:ext>
            </a:extLst>
          </p:cNvPr>
          <p:cNvSpPr/>
          <p:nvPr/>
        </p:nvSpPr>
        <p:spPr>
          <a:xfrm>
            <a:off x="2110918" y="3047429"/>
            <a:ext cx="6746868" cy="230160"/>
          </a:xfrm>
          <a:prstGeom prst="roundRect">
            <a:avLst/>
          </a:prstGeom>
          <a:pattFill prst="pct2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8621">
              <a:defRPr/>
            </a:pPr>
            <a:r>
              <a:rPr lang="en-US" sz="1100" b="1" spc="400" dirty="0" err="1">
                <a:solidFill>
                  <a:srgbClr val="05322B"/>
                </a:solidFill>
              </a:rPr>
              <a:t>Información</a:t>
            </a:r>
            <a:r>
              <a:rPr lang="en-US" sz="1100" b="1" spc="400" dirty="0">
                <a:solidFill>
                  <a:srgbClr val="05322B"/>
                </a:solidFill>
              </a:rPr>
              <a:t> </a:t>
            </a:r>
            <a:r>
              <a:rPr lang="en-US" sz="1100" b="1" spc="400" dirty="0" err="1">
                <a:solidFill>
                  <a:srgbClr val="05322B"/>
                </a:solidFill>
              </a:rPr>
              <a:t>Analítica</a:t>
            </a:r>
            <a:endParaRPr lang="en-US" sz="1100" b="1" spc="400" dirty="0">
              <a:solidFill>
                <a:srgbClr val="05322B"/>
              </a:solidFill>
              <a:latin typeface="Poppins"/>
            </a:endParaRPr>
          </a:p>
        </p:txBody>
      </p:sp>
    </p:spTree>
    <p:extLst>
      <p:ext uri="{BB962C8B-B14F-4D97-AF65-F5344CB8AC3E}">
        <p14:creationId xmlns:p14="http://schemas.microsoft.com/office/powerpoint/2010/main" val="2863993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B09188-A2C2-874F-8F4B-59067C31FAC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7578" t="50053" r="34600" b="15905"/>
          <a:stretch/>
        </p:blipFill>
        <p:spPr>
          <a:xfrm>
            <a:off x="1587" y="897"/>
            <a:ext cx="12190413" cy="6857103"/>
          </a:xfrm>
          <a:prstGeom prst="rect">
            <a:avLst/>
          </a:prstGeom>
        </p:spPr>
      </p:pic>
      <p:pic>
        <p:nvPicPr>
          <p:cNvPr id="4" name="Picture 3">
            <a:extLst>
              <a:ext uri="{FF2B5EF4-FFF2-40B4-BE49-F238E27FC236}">
                <a16:creationId xmlns:a16="http://schemas.microsoft.com/office/drawing/2014/main" id="{81167040-CBEE-1644-B18C-0499FA987C60}"/>
              </a:ext>
            </a:extLst>
          </p:cNvPr>
          <p:cNvPicPr>
            <a:picLocks noChangeAspect="1"/>
          </p:cNvPicPr>
          <p:nvPr/>
        </p:nvPicPr>
        <p:blipFill rotWithShape="1">
          <a:blip r:embed="rId4" cstate="print">
            <a:alphaModFix amt="69000"/>
            <a:extLst>
              <a:ext uri="{28A0092B-C50C-407E-A947-70E740481C1C}">
                <a14:useLocalDpi xmlns:a14="http://schemas.microsoft.com/office/drawing/2010/main" val="0"/>
              </a:ext>
            </a:extLst>
          </a:blip>
          <a:srcRect t="13886" b="227"/>
          <a:stretch/>
        </p:blipFill>
        <p:spPr>
          <a:xfrm>
            <a:off x="-1587" y="0"/>
            <a:ext cx="12192000" cy="6858000"/>
          </a:xfrm>
          <a:prstGeom prst="rect">
            <a:avLst/>
          </a:prstGeom>
        </p:spPr>
      </p:pic>
      <p:pic>
        <p:nvPicPr>
          <p:cNvPr id="6" name="Picture 5" descr="ARMSLogo_White.png">
            <a:extLst>
              <a:ext uri="{FF2B5EF4-FFF2-40B4-BE49-F238E27FC236}">
                <a16:creationId xmlns:a16="http://schemas.microsoft.com/office/drawing/2014/main" id="{486F71EA-51C0-B642-8D71-E03B647AF2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449" y="2676407"/>
            <a:ext cx="3734977" cy="1505186"/>
          </a:xfrm>
          <a:prstGeom prst="rect">
            <a:avLst/>
          </a:prstGeom>
        </p:spPr>
      </p:pic>
      <p:sp>
        <p:nvSpPr>
          <p:cNvPr id="9" name="Title 1">
            <a:extLst>
              <a:ext uri="{FF2B5EF4-FFF2-40B4-BE49-F238E27FC236}">
                <a16:creationId xmlns:a16="http://schemas.microsoft.com/office/drawing/2014/main" id="{8B0850C9-A14E-4236-9139-5A5727E200E0}"/>
              </a:ext>
            </a:extLst>
          </p:cNvPr>
          <p:cNvSpPr txBox="1">
            <a:spLocks/>
          </p:cNvSpPr>
          <p:nvPr/>
        </p:nvSpPr>
        <p:spPr bwMode="auto">
          <a:xfrm>
            <a:off x="6965583" y="2692971"/>
            <a:ext cx="3824259" cy="1289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354"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US" altLang="en-US" sz="2133" dirty="0">
              <a:solidFill>
                <a:srgbClr val="FFFFFF"/>
              </a:solidFill>
              <a:latin typeface="Arial"/>
              <a:cs typeface="Arial"/>
            </a:endParaRPr>
          </a:p>
          <a:p>
            <a:pPr lvl="0" defTabSz="914354">
              <a:spcBef>
                <a:spcPct val="0"/>
              </a:spcBef>
              <a:buNone/>
              <a:defRPr/>
            </a:pPr>
            <a:r>
              <a:rPr kumimoji="0" lang="en-US" altLang="en-US" sz="1867"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www.armsreliability.com</a:t>
            </a:r>
            <a:endParaRPr kumimoji="0" lang="es-ES" altLang="en-US" sz="1867"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endParaRPr>
          </a:p>
        </p:txBody>
      </p:sp>
      <p:cxnSp>
        <p:nvCxnSpPr>
          <p:cNvPr id="8" name="Straight Connector 7">
            <a:extLst>
              <a:ext uri="{FF2B5EF4-FFF2-40B4-BE49-F238E27FC236}">
                <a16:creationId xmlns:a16="http://schemas.microsoft.com/office/drawing/2014/main" id="{58681B61-0DBC-3343-957F-3B7BEF1AED3B}"/>
              </a:ext>
            </a:extLst>
          </p:cNvPr>
          <p:cNvCxnSpPr/>
          <p:nvPr/>
        </p:nvCxnSpPr>
        <p:spPr>
          <a:xfrm>
            <a:off x="6273130" y="2521016"/>
            <a:ext cx="0" cy="1633715"/>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ítulo 2">
            <a:extLst>
              <a:ext uri="{FF2B5EF4-FFF2-40B4-BE49-F238E27FC236}">
                <a16:creationId xmlns:a16="http://schemas.microsoft.com/office/drawing/2014/main" id="{D0C6F7B9-F69D-430A-84A8-E9DB14F8C92A}"/>
              </a:ext>
            </a:extLst>
          </p:cNvPr>
          <p:cNvSpPr txBox="1">
            <a:spLocks/>
          </p:cNvSpPr>
          <p:nvPr/>
        </p:nvSpPr>
        <p:spPr>
          <a:xfrm>
            <a:off x="3453732" y="637284"/>
            <a:ext cx="5638795" cy="709650"/>
          </a:xfrm>
          <a:prstGeom prst="rect">
            <a:avLst/>
          </a:prstGeom>
        </p:spPr>
        <p:txBody>
          <a:bodyPr/>
          <a:lstStyle>
            <a:lvl1pPr algn="l" defTabSz="457189" rtl="0" eaLnBrk="1" latinLnBrk="0" hangingPunct="1">
              <a:spcBef>
                <a:spcPct val="0"/>
              </a:spcBef>
              <a:buNone/>
              <a:defRPr lang="en-US" sz="2025" kern="1200" cap="all" spc="100" baseline="0" dirty="0">
                <a:solidFill>
                  <a:schemeClr val="bg1"/>
                </a:solidFill>
                <a:latin typeface="Arial"/>
                <a:ea typeface="+mj-ea"/>
                <a:cs typeface="Arial"/>
              </a:defRPr>
            </a:lvl1pPr>
          </a:lstStyle>
          <a:p>
            <a:r>
              <a:rPr lang="es-ES" sz="3600" dirty="0"/>
              <a:t>¡MUCHAS GRACIAS!</a:t>
            </a:r>
            <a:endParaRPr lang="es-UY" sz="3600" dirty="0"/>
          </a:p>
        </p:txBody>
      </p:sp>
      <p:sp>
        <p:nvSpPr>
          <p:cNvPr id="14" name="Title 1">
            <a:extLst>
              <a:ext uri="{FF2B5EF4-FFF2-40B4-BE49-F238E27FC236}">
                <a16:creationId xmlns:a16="http://schemas.microsoft.com/office/drawing/2014/main" id="{722D3C5F-F5A3-4D87-95F0-2F67E57E00CC}"/>
              </a:ext>
            </a:extLst>
          </p:cNvPr>
          <p:cNvSpPr txBox="1">
            <a:spLocks/>
          </p:cNvSpPr>
          <p:nvPr/>
        </p:nvSpPr>
        <p:spPr bwMode="auto">
          <a:xfrm>
            <a:off x="5410200" y="4290769"/>
            <a:ext cx="6405377" cy="2102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914354">
              <a:spcBef>
                <a:spcPct val="0"/>
              </a:spcBef>
              <a:buNone/>
              <a:defRPr/>
            </a:pPr>
            <a:r>
              <a:rPr lang="en-US" altLang="en-US" sz="2000" b="1" dirty="0">
                <a:solidFill>
                  <a:schemeClr val="bg1"/>
                </a:solidFill>
                <a:latin typeface="Arial"/>
                <a:cs typeface="Arial"/>
              </a:rPr>
              <a:t>Ing. Ind. Santiago Sotuyo, CMRP, CRL, AMP-S</a:t>
            </a:r>
          </a:p>
          <a:p>
            <a:pPr algn="r" defTabSz="914354">
              <a:spcBef>
                <a:spcPct val="0"/>
              </a:spcBef>
              <a:buNone/>
              <a:defRPr/>
            </a:pPr>
            <a:endParaRPr lang="en-US" altLang="en-US" sz="1800" dirty="0">
              <a:solidFill>
                <a:schemeClr val="bg1"/>
              </a:solidFill>
              <a:latin typeface="Arial"/>
              <a:cs typeface="Arial"/>
            </a:endParaRPr>
          </a:p>
          <a:p>
            <a:pPr algn="r" defTabSz="914354">
              <a:spcBef>
                <a:spcPct val="0"/>
              </a:spcBef>
              <a:buNone/>
              <a:defRPr/>
            </a:pPr>
            <a:r>
              <a:rPr lang="en-US" altLang="en-US" sz="1800" dirty="0">
                <a:solidFill>
                  <a:schemeClr val="bg1"/>
                </a:solidFill>
                <a:latin typeface="Arial"/>
                <a:cs typeface="Arial"/>
                <a:hlinkClick r:id="rId6">
                  <a:extLst>
                    <a:ext uri="{A12FA001-AC4F-418D-AE19-62706E023703}">
                      <ahyp:hlinkClr xmlns:ahyp="http://schemas.microsoft.com/office/drawing/2018/hyperlinkcolor" val="tx"/>
                    </a:ext>
                  </a:extLst>
                </a:hlinkClick>
              </a:rPr>
              <a:t>santiago.sotuyo@bakerhughes.com</a:t>
            </a:r>
            <a:r>
              <a:rPr lang="en-US" altLang="en-US" sz="1800" dirty="0">
                <a:solidFill>
                  <a:schemeClr val="bg1"/>
                </a:solidFill>
                <a:latin typeface="Arial"/>
                <a:cs typeface="Arial"/>
              </a:rPr>
              <a:t>  </a:t>
            </a:r>
          </a:p>
          <a:p>
            <a:pPr algn="r" defTabSz="914354">
              <a:spcBef>
                <a:spcPct val="0"/>
              </a:spcBef>
              <a:buNone/>
              <a:defRPr/>
            </a:pPr>
            <a:endParaRPr lang="en-US" altLang="en-US" sz="1800" dirty="0">
              <a:solidFill>
                <a:schemeClr val="bg1"/>
              </a:solidFill>
              <a:latin typeface="Arial"/>
              <a:cs typeface="Arial"/>
            </a:endParaRPr>
          </a:p>
          <a:p>
            <a:pPr algn="r" defTabSz="914354">
              <a:spcBef>
                <a:spcPct val="0"/>
              </a:spcBef>
              <a:buNone/>
              <a:defRPr/>
            </a:pPr>
            <a:r>
              <a:rPr lang="es-ES" altLang="en-US" sz="1800" dirty="0">
                <a:solidFill>
                  <a:schemeClr val="bg1"/>
                </a:solidFill>
                <a:latin typeface="Arial"/>
                <a:cs typeface="Arial"/>
              </a:rPr>
              <a:t> Cel UY: +598 (98) 212102</a:t>
            </a:r>
          </a:p>
          <a:p>
            <a:pPr algn="r" defTabSz="914354">
              <a:spcBef>
                <a:spcPct val="0"/>
              </a:spcBef>
              <a:buNone/>
              <a:defRPr/>
            </a:pPr>
            <a:endParaRPr lang="es-ES" altLang="en-US" sz="1800" dirty="0">
              <a:solidFill>
                <a:schemeClr val="bg1"/>
              </a:solidFill>
              <a:latin typeface="Arial"/>
              <a:cs typeface="Arial"/>
            </a:endParaRPr>
          </a:p>
          <a:p>
            <a:pPr algn="r" defTabSz="914354">
              <a:spcBef>
                <a:spcPct val="0"/>
              </a:spcBef>
              <a:buNone/>
              <a:defRPr/>
            </a:pPr>
            <a:r>
              <a:rPr lang="es-ES" altLang="en-US" sz="1800">
                <a:solidFill>
                  <a:schemeClr val="bg1"/>
                </a:solidFill>
                <a:latin typeface="Arial"/>
                <a:cs typeface="Arial"/>
              </a:rPr>
              <a:t>Cel EC: +593 (98) 7746705 </a:t>
            </a:r>
            <a:endParaRPr lang="es-ES" altLang="en-US" sz="1800" dirty="0">
              <a:solidFill>
                <a:schemeClr val="bg1"/>
              </a:solidFill>
              <a:latin typeface="Arial"/>
              <a:cs typeface="Arial"/>
            </a:endParaRPr>
          </a:p>
        </p:txBody>
      </p:sp>
    </p:spTree>
    <p:extLst>
      <p:ext uri="{BB962C8B-B14F-4D97-AF65-F5344CB8AC3E}">
        <p14:creationId xmlns:p14="http://schemas.microsoft.com/office/powerpoint/2010/main" val="26020847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ppt_y+#ppt_h/2"/>
                                          </p:val>
                                        </p:tav>
                                        <p:tav tm="100000">
                                          <p:val>
                                            <p:strVal val="#ppt_y"/>
                                          </p:val>
                                        </p:tav>
                                      </p:tavLst>
                                    </p:anim>
                                    <p:anim calcmode="lin" valueType="num">
                                      <p:cBhvr>
                                        <p:cTn id="9" dur="500" fill="hold"/>
                                        <p:tgtEl>
                                          <p:spTgt spid="8"/>
                                        </p:tgtEl>
                                        <p:attrNameLst>
                                          <p:attrName>ppt_w</p:attrName>
                                        </p:attrNameLst>
                                      </p:cBhvr>
                                      <p:tavLst>
                                        <p:tav tm="0">
                                          <p:val>
                                            <p:strVal val="#ppt_w"/>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750"/>
                                        <p:tgtEl>
                                          <p:spTgt spid="9"/>
                                        </p:tgtEl>
                                      </p:cBhvr>
                                    </p:animEffect>
                                  </p:childTnLst>
                                </p:cTn>
                              </p:par>
                              <p:par>
                                <p:cTn id="15" presetID="22" presetClass="entr" presetSubtype="2"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5322B"/>
        </a:solidFill>
        <a:effectLst/>
      </p:bgPr>
    </p:bg>
    <p:spTree>
      <p:nvGrpSpPr>
        <p:cNvPr id="1" name=""/>
        <p:cNvGrpSpPr/>
        <p:nvPr/>
      </p:nvGrpSpPr>
      <p:grpSpPr>
        <a:xfrm>
          <a:off x="0" y="0"/>
          <a:ext cx="0" cy="0"/>
          <a:chOff x="0" y="0"/>
          <a:chExt cx="0" cy="0"/>
        </a:xfrm>
      </p:grpSpPr>
      <p:pic>
        <p:nvPicPr>
          <p:cNvPr id="2" name="Imagen 12">
            <a:extLst>
              <a:ext uri="{FF2B5EF4-FFF2-40B4-BE49-F238E27FC236}">
                <a16:creationId xmlns:a16="http://schemas.microsoft.com/office/drawing/2014/main" id="{5CF9BA71-7FB4-92C9-B690-5323B8C55F29}"/>
              </a:ext>
            </a:extLst>
          </p:cNvPr>
          <p:cNvPicPr>
            <a:picLocks noChangeAspect="1"/>
          </p:cNvPicPr>
          <p:nvPr/>
        </p:nvPicPr>
        <p:blipFill>
          <a:blip r:embed="rId2"/>
          <a:stretch>
            <a:fillRect/>
          </a:stretch>
        </p:blipFill>
        <p:spPr>
          <a:xfrm>
            <a:off x="5534450" y="906341"/>
            <a:ext cx="1123099" cy="905935"/>
          </a:xfrm>
          <a:prstGeom prst="rect">
            <a:avLst/>
          </a:prstGeom>
        </p:spPr>
      </p:pic>
      <p:pic>
        <p:nvPicPr>
          <p:cNvPr id="3" name="Gráfico 6">
            <a:extLst>
              <a:ext uri="{FF2B5EF4-FFF2-40B4-BE49-F238E27FC236}">
                <a16:creationId xmlns:a16="http://schemas.microsoft.com/office/drawing/2014/main" id="{D7D866A4-7E90-4C12-8CA5-D54B0994D4C3}"/>
              </a:ext>
            </a:extLst>
          </p:cNvPr>
          <p:cNvPicPr>
            <a:picLocks noChangeAspect="1"/>
          </p:cNvPicPr>
          <p:nvPr/>
        </p:nvPicPr>
        <p:blipFill>
          <a:blip r:embed="rId3"/>
          <a:srcRect/>
          <a:stretch/>
        </p:blipFill>
        <p:spPr>
          <a:xfrm>
            <a:off x="4139860" y="5045724"/>
            <a:ext cx="3912276" cy="1242828"/>
          </a:xfrm>
          <a:prstGeom prst="rect">
            <a:avLst/>
          </a:prstGeom>
        </p:spPr>
      </p:pic>
    </p:spTree>
    <p:extLst>
      <p:ext uri="{BB962C8B-B14F-4D97-AF65-F5344CB8AC3E}">
        <p14:creationId xmlns:p14="http://schemas.microsoft.com/office/powerpoint/2010/main" val="785031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que contiene persona, hombre, exterior, sujetando&#10;&#10;Descripción generada con confianza muy alta">
            <a:extLst>
              <a:ext uri="{FF2B5EF4-FFF2-40B4-BE49-F238E27FC236}">
                <a16:creationId xmlns:a16="http://schemas.microsoft.com/office/drawing/2014/main" id="{74198C95-5496-4F62-B1E9-14B0867A7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6659" y="1447897"/>
            <a:ext cx="2705067" cy="3381840"/>
          </a:xfrm>
          <a:prstGeom prst="rect">
            <a:avLst/>
          </a:prstGeom>
        </p:spPr>
      </p:pic>
      <p:sp>
        <p:nvSpPr>
          <p:cNvPr id="2" name="Título 1">
            <a:extLst>
              <a:ext uri="{FF2B5EF4-FFF2-40B4-BE49-F238E27FC236}">
                <a16:creationId xmlns:a16="http://schemas.microsoft.com/office/drawing/2014/main" id="{A3B9B126-CB5A-4A7B-9384-D4753C9F18A5}"/>
              </a:ext>
            </a:extLst>
          </p:cNvPr>
          <p:cNvSpPr>
            <a:spLocks noGrp="1"/>
          </p:cNvSpPr>
          <p:nvPr>
            <p:ph type="title"/>
          </p:nvPr>
        </p:nvSpPr>
        <p:spPr/>
        <p:txBody>
          <a:bodyPr/>
          <a:lstStyle/>
          <a:p>
            <a:r>
              <a:rPr lang="es-UY" dirty="0"/>
              <a:t>PRESENTACIÓN - ING. IND. SANTIAGO SOTUYO BLANCO, CMRP, CRL, AMP-S</a:t>
            </a:r>
          </a:p>
        </p:txBody>
      </p:sp>
      <p:sp>
        <p:nvSpPr>
          <p:cNvPr id="5" name="Marcador de contenido 2">
            <a:extLst>
              <a:ext uri="{FF2B5EF4-FFF2-40B4-BE49-F238E27FC236}">
                <a16:creationId xmlns:a16="http://schemas.microsoft.com/office/drawing/2014/main" id="{1E25D67A-1D3C-4ED2-93D1-ED87FACE7FB0}"/>
              </a:ext>
            </a:extLst>
          </p:cNvPr>
          <p:cNvSpPr txBox="1">
            <a:spLocks/>
          </p:cNvSpPr>
          <p:nvPr/>
        </p:nvSpPr>
        <p:spPr>
          <a:xfrm>
            <a:off x="2362200" y="1447897"/>
            <a:ext cx="8230069" cy="5062233"/>
          </a:xfrm>
          <a:prstGeom prst="rect">
            <a:avLst/>
          </a:prstGeom>
        </p:spPr>
        <p:txBody>
          <a:bodyPr vert="horz" lIns="121917" tIns="60958" rIns="121917" bIns="60958" rtlCol="0">
            <a:noAutofit/>
          </a:bodyPr>
          <a:lstStyle>
            <a:lvl1pPr marL="342892" indent="-342892" algn="l" defTabSz="457189" rtl="0" eaLnBrk="1" latinLnBrk="0" hangingPunct="1">
              <a:spcBef>
                <a:spcPct val="20000"/>
              </a:spcBef>
              <a:spcAft>
                <a:spcPts val="600"/>
              </a:spcAft>
              <a:buClr>
                <a:schemeClr val="tx1">
                  <a:lumMod val="65000"/>
                  <a:lumOff val="35000"/>
                </a:schemeClr>
              </a:buClr>
              <a:buFont typeface="Wingdings" charset="2"/>
              <a:buChar char="§"/>
              <a:defRPr sz="1425" kern="1200" baseline="0">
                <a:solidFill>
                  <a:srgbClr val="595959"/>
                </a:solidFill>
                <a:latin typeface="Arial"/>
                <a:ea typeface="+mn-ea"/>
                <a:cs typeface="Arial"/>
              </a:defRPr>
            </a:lvl1pPr>
            <a:lvl2pPr marL="742931" indent="-285743" algn="l" defTabSz="457189" rtl="0" eaLnBrk="1" latinLnBrk="0" hangingPunct="1">
              <a:spcBef>
                <a:spcPct val="20000"/>
              </a:spcBef>
              <a:spcAft>
                <a:spcPts val="600"/>
              </a:spcAft>
              <a:buClr>
                <a:schemeClr val="tx1">
                  <a:lumMod val="65000"/>
                  <a:lumOff val="35000"/>
                </a:schemeClr>
              </a:buClr>
              <a:buFont typeface="Arial"/>
              <a:buChar char="–"/>
              <a:defRPr sz="1200" kern="1200" baseline="0">
                <a:solidFill>
                  <a:srgbClr val="595959"/>
                </a:solidFill>
                <a:latin typeface="Arial"/>
                <a:ea typeface="+mn-ea"/>
                <a:cs typeface="Arial"/>
              </a:defRPr>
            </a:lvl2pPr>
            <a:lvl3pPr marL="1142972" indent="-228594" algn="l" defTabSz="457189" rtl="0" eaLnBrk="1" latinLnBrk="0" hangingPunct="1">
              <a:spcBef>
                <a:spcPct val="20000"/>
              </a:spcBef>
              <a:spcAft>
                <a:spcPts val="600"/>
              </a:spcAft>
              <a:buClr>
                <a:schemeClr val="tx1">
                  <a:lumMod val="65000"/>
                  <a:lumOff val="35000"/>
                </a:schemeClr>
              </a:buClr>
              <a:buFont typeface="Arial"/>
              <a:buChar char="•"/>
              <a:defRPr sz="1125" kern="1200" baseline="0">
                <a:solidFill>
                  <a:srgbClr val="595959"/>
                </a:solidFill>
                <a:latin typeface="Arial"/>
                <a:ea typeface="+mn-ea"/>
                <a:cs typeface="Arial"/>
              </a:defRPr>
            </a:lvl3pPr>
            <a:lvl4pPr marL="1600160" indent="-228594" algn="l" defTabSz="457189" rtl="0" eaLnBrk="1" latinLnBrk="0" hangingPunct="1">
              <a:spcBef>
                <a:spcPct val="20000"/>
              </a:spcBef>
              <a:spcAft>
                <a:spcPts val="600"/>
              </a:spcAft>
              <a:buClr>
                <a:schemeClr val="tx1">
                  <a:lumMod val="65000"/>
                  <a:lumOff val="35000"/>
                </a:schemeClr>
              </a:buClr>
              <a:buFont typeface="Arial"/>
              <a:buChar char="–"/>
              <a:defRPr sz="1050" kern="1200" baseline="0">
                <a:solidFill>
                  <a:srgbClr val="595959"/>
                </a:solidFill>
                <a:latin typeface="Arial"/>
                <a:ea typeface="+mn-ea"/>
                <a:cs typeface="Arial"/>
              </a:defRPr>
            </a:lvl4pPr>
            <a:lvl5pPr marL="2057348" indent="-228594" algn="l" defTabSz="457189" rtl="0" eaLnBrk="1" latinLnBrk="0" hangingPunct="1">
              <a:spcBef>
                <a:spcPct val="20000"/>
              </a:spcBef>
              <a:spcAft>
                <a:spcPts val="600"/>
              </a:spcAft>
              <a:buClr>
                <a:schemeClr val="tx1">
                  <a:lumMod val="65000"/>
                  <a:lumOff val="35000"/>
                </a:schemeClr>
              </a:buClr>
              <a:buFont typeface="Arial"/>
              <a:buChar char="»"/>
              <a:defRPr sz="1050" kern="1200" baseline="0">
                <a:solidFill>
                  <a:srgbClr val="595959"/>
                </a:solidFill>
                <a:latin typeface="Arial"/>
                <a:ea typeface="+mn-ea"/>
                <a:cs typeface="Arial"/>
              </a:defRPr>
            </a:lvl5pPr>
            <a:lvl6pPr marL="2514537" indent="-228594" algn="l" defTabSz="457189" rtl="0" eaLnBrk="1" latinLnBrk="0" hangingPunct="1">
              <a:spcBef>
                <a:spcPct val="20000"/>
              </a:spcBef>
              <a:buFont typeface="Arial"/>
              <a:buChar char="•"/>
              <a:defRPr sz="2025"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25"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25"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25" kern="1200">
                <a:solidFill>
                  <a:schemeClr val="tx1"/>
                </a:solidFill>
                <a:latin typeface="+mn-lt"/>
                <a:ea typeface="+mn-ea"/>
                <a:cs typeface="+mn-cs"/>
              </a:defRPr>
            </a:lvl9pPr>
          </a:lstStyle>
          <a:p>
            <a:pPr defTabSz="685800"/>
            <a:endParaRPr lang="en-US" sz="1800" dirty="0">
              <a:solidFill>
                <a:prstClr val="black"/>
              </a:solidFill>
            </a:endParaRPr>
          </a:p>
          <a:p>
            <a:pPr defTabSz="685800"/>
            <a:endParaRPr lang="es-UY" sz="1400" dirty="0"/>
          </a:p>
        </p:txBody>
      </p:sp>
      <p:pic>
        <p:nvPicPr>
          <p:cNvPr id="8" name="Imagen 7" descr="Diagrama&#10;&#10;Descripción generada automáticamente">
            <a:extLst>
              <a:ext uri="{FF2B5EF4-FFF2-40B4-BE49-F238E27FC236}">
                <a16:creationId xmlns:a16="http://schemas.microsoft.com/office/drawing/2014/main" id="{D1D15A53-2367-4522-A366-353F05631F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450" y="4559235"/>
            <a:ext cx="1279525" cy="2174875"/>
          </a:xfrm>
          <a:prstGeom prst="rect">
            <a:avLst/>
          </a:prstGeom>
        </p:spPr>
      </p:pic>
      <p:pic>
        <p:nvPicPr>
          <p:cNvPr id="10" name="Imagen 9" descr="Imagen que contiene dibujo&#10;&#10;Descripción generada automáticamente">
            <a:extLst>
              <a:ext uri="{FF2B5EF4-FFF2-40B4-BE49-F238E27FC236}">
                <a16:creationId xmlns:a16="http://schemas.microsoft.com/office/drawing/2014/main" id="{28B3B933-EE2E-DCA6-F267-B6F435301B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3346" y="5192124"/>
            <a:ext cx="1331695" cy="886183"/>
          </a:xfrm>
          <a:prstGeom prst="rect">
            <a:avLst/>
          </a:prstGeom>
          <a:effectLst>
            <a:outerShdw blurRad="50800" dist="50800" dir="5400000" algn="ctr" rotWithShape="0">
              <a:schemeClr val="tx2">
                <a:lumMod val="75000"/>
                <a:lumOff val="25000"/>
              </a:schemeClr>
            </a:outerShdw>
          </a:effectLst>
        </p:spPr>
      </p:pic>
      <p:grpSp>
        <p:nvGrpSpPr>
          <p:cNvPr id="12" name="Group 11">
            <a:extLst>
              <a:ext uri="{FF2B5EF4-FFF2-40B4-BE49-F238E27FC236}">
                <a16:creationId xmlns:a16="http://schemas.microsoft.com/office/drawing/2014/main" id="{411DEA73-ED40-4894-B078-3B46C684998A}"/>
              </a:ext>
            </a:extLst>
          </p:cNvPr>
          <p:cNvGrpSpPr/>
          <p:nvPr/>
        </p:nvGrpSpPr>
        <p:grpSpPr>
          <a:xfrm>
            <a:off x="3275732" y="4382664"/>
            <a:ext cx="2747760" cy="2054878"/>
            <a:chOff x="3231390" y="4543337"/>
            <a:chExt cx="2747760" cy="2054878"/>
          </a:xfrm>
        </p:grpSpPr>
        <p:pic>
          <p:nvPicPr>
            <p:cNvPr id="11" name="Imagen 10" descr="Texto&#10;&#10;Descripción generada automáticamente">
              <a:extLst>
                <a:ext uri="{FF2B5EF4-FFF2-40B4-BE49-F238E27FC236}">
                  <a16:creationId xmlns:a16="http://schemas.microsoft.com/office/drawing/2014/main" id="{2D6B49B7-67E7-4609-AA70-915BF89F87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1200" y="4545048"/>
              <a:ext cx="2647950" cy="2053167"/>
            </a:xfrm>
            <a:prstGeom prst="rect">
              <a:avLst/>
            </a:prstGeom>
          </p:spPr>
        </p:pic>
        <p:sp>
          <p:nvSpPr>
            <p:cNvPr id="3" name="Rectangle 2">
              <a:extLst>
                <a:ext uri="{FF2B5EF4-FFF2-40B4-BE49-F238E27FC236}">
                  <a16:creationId xmlns:a16="http://schemas.microsoft.com/office/drawing/2014/main" id="{BD7F4E24-0AC2-4A8F-9EB6-A5B34F31F2D3}"/>
                </a:ext>
              </a:extLst>
            </p:cNvPr>
            <p:cNvSpPr/>
            <p:nvPr/>
          </p:nvSpPr>
          <p:spPr>
            <a:xfrm>
              <a:off x="3231390" y="4543337"/>
              <a:ext cx="2747760" cy="6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icture containing text&#10;&#10;Description automatically generated">
            <a:extLst>
              <a:ext uri="{FF2B5EF4-FFF2-40B4-BE49-F238E27FC236}">
                <a16:creationId xmlns:a16="http://schemas.microsoft.com/office/drawing/2014/main" id="{0ACCE60F-51D0-4503-B960-CD06E19B99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0921" y="4573918"/>
            <a:ext cx="1396685" cy="2122594"/>
          </a:xfrm>
          <a:prstGeom prst="rect">
            <a:avLst/>
          </a:prstGeom>
        </p:spPr>
      </p:pic>
      <p:sp>
        <p:nvSpPr>
          <p:cNvPr id="6" name="Marcador de contenido 5">
            <a:extLst>
              <a:ext uri="{FF2B5EF4-FFF2-40B4-BE49-F238E27FC236}">
                <a16:creationId xmlns:a16="http://schemas.microsoft.com/office/drawing/2014/main" id="{EA89FDCE-1F42-44E3-900B-12C00A298F8B}"/>
              </a:ext>
            </a:extLst>
          </p:cNvPr>
          <p:cNvSpPr>
            <a:spLocks noGrp="1"/>
          </p:cNvSpPr>
          <p:nvPr>
            <p:ph idx="1"/>
          </p:nvPr>
        </p:nvSpPr>
        <p:spPr>
          <a:xfrm>
            <a:off x="540141" y="1271726"/>
            <a:ext cx="8230069" cy="3287509"/>
          </a:xfrm>
        </p:spPr>
        <p:txBody>
          <a:bodyPr/>
          <a:lstStyle/>
          <a:p>
            <a:pPr marL="0" indent="0" defTabSz="685800">
              <a:spcAft>
                <a:spcPts val="0"/>
              </a:spcAft>
              <a:buFont typeface="Wingdings" charset="2"/>
              <a:buNone/>
            </a:pPr>
            <a:r>
              <a:rPr lang="en-AU" sz="2800" dirty="0" err="1">
                <a:solidFill>
                  <a:srgbClr val="0B3B59"/>
                </a:solidFill>
              </a:rPr>
              <a:t>Reconcimientos</a:t>
            </a:r>
            <a:r>
              <a:rPr lang="en-AU" sz="2800" dirty="0">
                <a:solidFill>
                  <a:srgbClr val="0B3B59"/>
                </a:solidFill>
              </a:rPr>
              <a:t> y </a:t>
            </a:r>
            <a:r>
              <a:rPr lang="en-AU" sz="2800" dirty="0" err="1">
                <a:solidFill>
                  <a:srgbClr val="0B3B59"/>
                </a:solidFill>
              </a:rPr>
              <a:t>Premios</a:t>
            </a:r>
            <a:r>
              <a:rPr lang="en-AU" sz="2800" dirty="0">
                <a:solidFill>
                  <a:srgbClr val="0B3B59"/>
                </a:solidFill>
              </a:rPr>
              <a:t>:</a:t>
            </a:r>
            <a:endParaRPr lang="en-AU" sz="1800" dirty="0">
              <a:solidFill>
                <a:srgbClr val="0B3B59"/>
              </a:solidFill>
            </a:endParaRPr>
          </a:p>
          <a:p>
            <a:pPr marL="0" indent="0" defTabSz="685800">
              <a:buFont typeface="Wingdings" charset="2"/>
              <a:buNone/>
            </a:pPr>
            <a:endParaRPr lang="es-UY" sz="100" dirty="0">
              <a:solidFill>
                <a:prstClr val="black">
                  <a:lumMod val="75000"/>
                  <a:lumOff val="25000"/>
                </a:prstClr>
              </a:solidFill>
            </a:endParaRPr>
          </a:p>
          <a:p>
            <a:pPr defTabSz="685800"/>
            <a:r>
              <a:rPr lang="es-UY" sz="1800" b="1" dirty="0">
                <a:solidFill>
                  <a:prstClr val="black">
                    <a:lumMod val="75000"/>
                    <a:lumOff val="25000"/>
                  </a:prstClr>
                </a:solidFill>
              </a:rPr>
              <a:t>“Ingeniero Destacado 2021”</a:t>
            </a:r>
            <a:r>
              <a:rPr lang="es-UY" sz="1800" dirty="0">
                <a:solidFill>
                  <a:prstClr val="black">
                    <a:lumMod val="75000"/>
                    <a:lumOff val="25000"/>
                  </a:prstClr>
                </a:solidFill>
              </a:rPr>
              <a:t>, por la AIU – Asociación de Ingenieros del Uruguay. Diciembre 2021.</a:t>
            </a:r>
          </a:p>
          <a:p>
            <a:pPr defTabSz="685800"/>
            <a:r>
              <a:rPr lang="es-UY" sz="1800" b="1" dirty="0">
                <a:solidFill>
                  <a:prstClr val="black">
                    <a:lumMod val="75000"/>
                    <a:lumOff val="25000"/>
                  </a:prstClr>
                </a:solidFill>
              </a:rPr>
              <a:t>“WFEO </a:t>
            </a:r>
            <a:r>
              <a:rPr lang="es-UY" sz="1800" b="1" dirty="0" err="1">
                <a:solidFill>
                  <a:prstClr val="black">
                    <a:lumMod val="75000"/>
                    <a:lumOff val="25000"/>
                  </a:prstClr>
                </a:solidFill>
              </a:rPr>
              <a:t>Distinguished</a:t>
            </a:r>
            <a:r>
              <a:rPr lang="es-UY" sz="1800" b="1" dirty="0">
                <a:solidFill>
                  <a:prstClr val="black">
                    <a:lumMod val="75000"/>
                    <a:lumOff val="25000"/>
                  </a:prstClr>
                </a:solidFill>
              </a:rPr>
              <a:t> </a:t>
            </a:r>
            <a:r>
              <a:rPr lang="es-UY" sz="1800" b="1" dirty="0" err="1">
                <a:solidFill>
                  <a:prstClr val="black">
                    <a:lumMod val="75000"/>
                    <a:lumOff val="25000"/>
                  </a:prstClr>
                </a:solidFill>
              </a:rPr>
              <a:t>Fellow</a:t>
            </a:r>
            <a:r>
              <a:rPr lang="es-UY" sz="1800" b="1" dirty="0">
                <a:solidFill>
                  <a:prstClr val="black">
                    <a:lumMod val="75000"/>
                    <a:lumOff val="25000"/>
                  </a:prstClr>
                </a:solidFill>
              </a:rPr>
              <a:t>”</a:t>
            </a:r>
            <a:r>
              <a:rPr lang="es-UY" sz="1800" dirty="0">
                <a:solidFill>
                  <a:prstClr val="black">
                    <a:lumMod val="75000"/>
                    <a:lumOff val="25000"/>
                  </a:prstClr>
                </a:solidFill>
              </a:rPr>
              <a:t>, por la WFEO/FMOI – Federación Mundial de Organizaciones de Ingeniería. Marzo 2022.</a:t>
            </a:r>
          </a:p>
          <a:p>
            <a:pPr lvl="1" defTabSz="685800"/>
            <a:r>
              <a:rPr lang="es-ES" sz="1600" dirty="0">
                <a:solidFill>
                  <a:prstClr val="black">
                    <a:lumMod val="75000"/>
                    <a:lumOff val="25000"/>
                  </a:prstClr>
                </a:solidFill>
              </a:rPr>
              <a:t>Reconocimientos a sus 37+ años de experiencia laboral y 33+ años como profesional de la ingeniería a nivel internacional.</a:t>
            </a:r>
          </a:p>
          <a:p>
            <a:pPr defTabSz="685800"/>
            <a:r>
              <a:rPr lang="es-UY" sz="1800" b="1" dirty="0">
                <a:solidFill>
                  <a:prstClr val="black">
                    <a:lumMod val="75000"/>
                    <a:lumOff val="25000"/>
                  </a:prstClr>
                </a:solidFill>
                <a:cs typeface="Poppins SemiBold" pitchFamily="2" charset="77"/>
              </a:rPr>
              <a:t>“Homenaje”</a:t>
            </a:r>
            <a:r>
              <a:rPr lang="es-UY" sz="1800" dirty="0">
                <a:solidFill>
                  <a:prstClr val="black">
                    <a:lumMod val="75000"/>
                    <a:lumOff val="25000"/>
                  </a:prstClr>
                </a:solidFill>
                <a:cs typeface="Poppins SemiBold" pitchFamily="2" charset="77"/>
              </a:rPr>
              <a:t>,</a:t>
            </a:r>
            <a:r>
              <a:rPr lang="es-UY" sz="1800" b="1" dirty="0">
                <a:solidFill>
                  <a:prstClr val="black">
                    <a:lumMod val="75000"/>
                    <a:lumOff val="25000"/>
                  </a:prstClr>
                </a:solidFill>
                <a:cs typeface="Poppins SemiBold" pitchFamily="2" charset="77"/>
              </a:rPr>
              <a:t> </a:t>
            </a:r>
            <a:r>
              <a:rPr lang="es-UY" sz="1800" dirty="0">
                <a:solidFill>
                  <a:prstClr val="black">
                    <a:lumMod val="75000"/>
                    <a:lumOff val="25000"/>
                  </a:prstClr>
                </a:solidFill>
                <a:cs typeface="Poppins SemiBold" pitchFamily="2" charset="77"/>
              </a:rPr>
              <a:t>por el COPIMAN, AMGA y CMC-</a:t>
            </a:r>
            <a:r>
              <a:rPr lang="es-UY" sz="1800" dirty="0" err="1">
                <a:solidFill>
                  <a:prstClr val="black">
                    <a:lumMod val="75000"/>
                    <a:lumOff val="25000"/>
                  </a:prstClr>
                </a:solidFill>
                <a:cs typeface="Poppins SemiBold" pitchFamily="2" charset="77"/>
              </a:rPr>
              <a:t>Latam</a:t>
            </a:r>
            <a:r>
              <a:rPr lang="es-UY" sz="1800" dirty="0">
                <a:solidFill>
                  <a:prstClr val="black">
                    <a:lumMod val="75000"/>
                    <a:lumOff val="25000"/>
                  </a:prstClr>
                </a:solidFill>
                <a:cs typeface="Poppins SemiBold" pitchFamily="2" charset="77"/>
              </a:rPr>
              <a:t> México. Setiembre 2022.</a:t>
            </a:r>
          </a:p>
          <a:p>
            <a:pPr lvl="1" defTabSz="685800"/>
            <a:r>
              <a:rPr lang="es-UY" sz="1600" dirty="0">
                <a:solidFill>
                  <a:prstClr val="black">
                    <a:lumMod val="75000"/>
                    <a:lumOff val="25000"/>
                  </a:prstClr>
                </a:solidFill>
              </a:rPr>
              <a:t>Reconocimiento a su Contribución al Mundo del Mantenimiento</a:t>
            </a:r>
          </a:p>
        </p:txBody>
      </p:sp>
    </p:spTree>
    <p:extLst>
      <p:ext uri="{BB962C8B-B14F-4D97-AF65-F5344CB8AC3E}">
        <p14:creationId xmlns:p14="http://schemas.microsoft.com/office/powerpoint/2010/main" val="890263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9C38E5-B5A1-4FAC-843A-E7377E7036E1}"/>
              </a:ext>
            </a:extLst>
          </p:cNvPr>
          <p:cNvSpPr/>
          <p:nvPr/>
        </p:nvSpPr>
        <p:spPr>
          <a:xfrm>
            <a:off x="4199188" y="2"/>
            <a:ext cx="4255200" cy="685799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900">
              <a:solidFill>
                <a:srgbClr val="FFFFFF"/>
              </a:solidFill>
              <a:latin typeface="Poppins"/>
            </a:endParaRPr>
          </a:p>
        </p:txBody>
      </p:sp>
      <p:sp>
        <p:nvSpPr>
          <p:cNvPr id="6" name="Rectangle 5">
            <a:extLst>
              <a:ext uri="{FF2B5EF4-FFF2-40B4-BE49-F238E27FC236}">
                <a16:creationId xmlns:a16="http://schemas.microsoft.com/office/drawing/2014/main" id="{280517E8-76AA-4516-8D58-14EEE78C43D2}"/>
              </a:ext>
            </a:extLst>
          </p:cNvPr>
          <p:cNvSpPr/>
          <p:nvPr/>
        </p:nvSpPr>
        <p:spPr>
          <a:xfrm>
            <a:off x="1588" y="2"/>
            <a:ext cx="4255200" cy="685799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900">
              <a:solidFill>
                <a:srgbClr val="FFFFFF"/>
              </a:solidFill>
              <a:latin typeface="Poppins"/>
            </a:endParaRPr>
          </a:p>
        </p:txBody>
      </p:sp>
      <p:sp>
        <p:nvSpPr>
          <p:cNvPr id="3" name="Slide Number Placeholder 2">
            <a:extLst>
              <a:ext uri="{FF2B5EF4-FFF2-40B4-BE49-F238E27FC236}">
                <a16:creationId xmlns:a16="http://schemas.microsoft.com/office/drawing/2014/main" id="{1E5E0C87-91B0-4F40-B225-A5CFF4CE17F6}"/>
              </a:ext>
            </a:extLst>
          </p:cNvPr>
          <p:cNvSpPr>
            <a:spLocks noGrp="1"/>
          </p:cNvSpPr>
          <p:nvPr>
            <p:ph type="sldNum" sz="quarter" idx="11"/>
          </p:nvPr>
        </p:nvSpPr>
        <p:spPr/>
        <p:txBody>
          <a:bodyPr/>
          <a:lstStyle/>
          <a:p>
            <a:pPr>
              <a:defRPr/>
            </a:pPr>
            <a:fld id="{00E6A5BD-C011-4A45-AA3A-201790FB7F2B}" type="slidenum">
              <a:rPr lang="en-CA">
                <a:solidFill>
                  <a:srgbClr val="FFFFFF"/>
                </a:solidFill>
                <a:latin typeface="Poppins SemiBold"/>
              </a:rPr>
              <a:pPr>
                <a:defRPr/>
              </a:pPr>
              <a:t>4</a:t>
            </a:fld>
            <a:endParaRPr lang="en-CA" dirty="0">
              <a:solidFill>
                <a:srgbClr val="FFFFFF"/>
              </a:solidFill>
              <a:latin typeface="Poppins SemiBold"/>
            </a:endParaRPr>
          </a:p>
        </p:txBody>
      </p:sp>
      <p:sp>
        <p:nvSpPr>
          <p:cNvPr id="4" name="Footer Placeholder 3">
            <a:extLst>
              <a:ext uri="{FF2B5EF4-FFF2-40B4-BE49-F238E27FC236}">
                <a16:creationId xmlns:a16="http://schemas.microsoft.com/office/drawing/2014/main" id="{5E44D91E-F3E9-44A6-A12A-5EFE5E5E0447}"/>
              </a:ext>
            </a:extLst>
          </p:cNvPr>
          <p:cNvSpPr>
            <a:spLocks noGrp="1"/>
          </p:cNvSpPr>
          <p:nvPr>
            <p:ph type="ftr" sz="quarter" idx="12"/>
          </p:nvPr>
        </p:nvSpPr>
        <p:spPr/>
        <p:txBody>
          <a:bodyPr/>
          <a:lstStyle/>
          <a:p>
            <a:pPr>
              <a:defRPr/>
            </a:pPr>
            <a:r>
              <a:rPr lang="en-US" spc="-10" dirty="0">
                <a:solidFill>
                  <a:srgbClr val="FFFFFF"/>
                </a:solidFill>
                <a:latin typeface="Poppins"/>
              </a:rPr>
              <a:t>Copyright 2022 Baker Hughes Company. All rights reserved.</a:t>
            </a:r>
          </a:p>
        </p:txBody>
      </p:sp>
      <p:sp>
        <p:nvSpPr>
          <p:cNvPr id="7" name="TextBox 6">
            <a:extLst>
              <a:ext uri="{FF2B5EF4-FFF2-40B4-BE49-F238E27FC236}">
                <a16:creationId xmlns:a16="http://schemas.microsoft.com/office/drawing/2014/main" id="{A83ABC11-4B3C-405F-9D44-4036E6993603}"/>
              </a:ext>
            </a:extLst>
          </p:cNvPr>
          <p:cNvSpPr txBox="1"/>
          <p:nvPr/>
        </p:nvSpPr>
        <p:spPr>
          <a:xfrm>
            <a:off x="4721810" y="1645446"/>
            <a:ext cx="3371866" cy="1954381"/>
          </a:xfrm>
          <a:prstGeom prst="rect">
            <a:avLst/>
          </a:prstGeom>
          <a:noFill/>
        </p:spPr>
        <p:txBody>
          <a:bodyPr wrap="square" lIns="0" tIns="0" rIns="0" bIns="0" rtlCol="0">
            <a:spAutoFit/>
          </a:bodyPr>
          <a:lstStyle/>
          <a:p>
            <a:pPr>
              <a:spcAft>
                <a:spcPts val="500"/>
              </a:spcAft>
              <a:defRPr/>
            </a:pPr>
            <a:r>
              <a:rPr lang="es-ES" sz="1200" dirty="0">
                <a:solidFill>
                  <a:srgbClr val="FFFFFF"/>
                </a:solidFill>
                <a:latin typeface="Poppins"/>
              </a:rPr>
              <a:t>de las </a:t>
            </a:r>
          </a:p>
          <a:p>
            <a:pPr>
              <a:spcAft>
                <a:spcPts val="500"/>
              </a:spcAft>
              <a:defRPr/>
            </a:pPr>
            <a:r>
              <a:rPr lang="es-ES" sz="1800" dirty="0">
                <a:solidFill>
                  <a:srgbClr val="FFFFFF"/>
                </a:solidFill>
                <a:latin typeface="Poppins SemiBold"/>
              </a:rPr>
              <a:t>transformaciones digitales </a:t>
            </a:r>
          </a:p>
          <a:p>
            <a:pPr>
              <a:spcAft>
                <a:spcPts val="500"/>
              </a:spcAft>
              <a:defRPr/>
            </a:pPr>
            <a:r>
              <a:rPr lang="es-ES" sz="1200" dirty="0">
                <a:solidFill>
                  <a:srgbClr val="FFFFFF"/>
                </a:solidFill>
                <a:latin typeface="Poppins"/>
              </a:rPr>
              <a:t>de las organizaciones han </a:t>
            </a:r>
          </a:p>
          <a:p>
            <a:pPr>
              <a:spcAft>
                <a:spcPts val="500"/>
              </a:spcAft>
              <a:defRPr/>
            </a:pPr>
            <a:r>
              <a:rPr lang="es-ES" sz="1800" dirty="0">
                <a:solidFill>
                  <a:srgbClr val="FFFFFF"/>
                </a:solidFill>
                <a:latin typeface="Poppins SemiBold"/>
              </a:rPr>
              <a:t>mejorado el desempeño </a:t>
            </a:r>
          </a:p>
          <a:p>
            <a:pPr>
              <a:spcAft>
                <a:spcPts val="500"/>
              </a:spcAft>
              <a:defRPr/>
            </a:pPr>
            <a:r>
              <a:rPr lang="es-ES" sz="1200" dirty="0">
                <a:solidFill>
                  <a:srgbClr val="FFFFFF"/>
                </a:solidFill>
                <a:latin typeface="Poppins"/>
              </a:rPr>
              <a:t>con éxito y también las han equipado para </a:t>
            </a:r>
          </a:p>
          <a:p>
            <a:pPr>
              <a:spcAft>
                <a:spcPts val="500"/>
              </a:spcAft>
              <a:defRPr/>
            </a:pPr>
            <a:r>
              <a:rPr lang="es-ES" sz="1800" dirty="0">
                <a:solidFill>
                  <a:srgbClr val="FFFFFF"/>
                </a:solidFill>
                <a:latin typeface="Poppins SemiBold"/>
              </a:rPr>
              <a:t>sostener los cambios </a:t>
            </a:r>
          </a:p>
          <a:p>
            <a:pPr>
              <a:spcAft>
                <a:spcPts val="500"/>
              </a:spcAft>
              <a:defRPr/>
            </a:pPr>
            <a:r>
              <a:rPr lang="es-ES" sz="1200" dirty="0">
                <a:solidFill>
                  <a:srgbClr val="FFFFFF"/>
                </a:solidFill>
                <a:latin typeface="Poppins"/>
              </a:rPr>
              <a:t>a largo plazo</a:t>
            </a:r>
            <a:r>
              <a:rPr lang="en-US" sz="1200" dirty="0">
                <a:solidFill>
                  <a:srgbClr val="FFFFFF"/>
                </a:solidFill>
                <a:latin typeface="Poppins"/>
              </a:rPr>
              <a:t> </a:t>
            </a:r>
            <a:r>
              <a:rPr lang="en-US" sz="1200" b="1" baseline="30000" dirty="0">
                <a:solidFill>
                  <a:srgbClr val="FFFFFF"/>
                </a:solidFill>
                <a:latin typeface="Poppins"/>
              </a:rPr>
              <a:t>2</a:t>
            </a:r>
            <a:endParaRPr lang="en-AU" sz="1200" baseline="30000" dirty="0">
              <a:solidFill>
                <a:srgbClr val="FFFFFF"/>
              </a:solidFill>
              <a:latin typeface="Poppins"/>
            </a:endParaRPr>
          </a:p>
        </p:txBody>
      </p:sp>
      <p:sp>
        <p:nvSpPr>
          <p:cNvPr id="8" name="TextBox 7">
            <a:extLst>
              <a:ext uri="{FF2B5EF4-FFF2-40B4-BE49-F238E27FC236}">
                <a16:creationId xmlns:a16="http://schemas.microsoft.com/office/drawing/2014/main" id="{E9159FCA-D319-4502-A514-B3FE6604FA61}"/>
              </a:ext>
            </a:extLst>
          </p:cNvPr>
          <p:cNvSpPr txBox="1"/>
          <p:nvPr/>
        </p:nvSpPr>
        <p:spPr>
          <a:xfrm>
            <a:off x="4313945" y="5223230"/>
            <a:ext cx="3779731" cy="615553"/>
          </a:xfrm>
          <a:prstGeom prst="rect">
            <a:avLst/>
          </a:prstGeom>
          <a:noFill/>
        </p:spPr>
        <p:txBody>
          <a:bodyPr wrap="square" lIns="0" tIns="0" rIns="0" bIns="0" rtlCol="0">
            <a:spAutoFit/>
          </a:bodyPr>
          <a:lstStyle/>
          <a:p>
            <a:pPr>
              <a:defRPr/>
            </a:pPr>
            <a:r>
              <a:rPr lang="en-US" sz="2000" dirty="0">
                <a:solidFill>
                  <a:srgbClr val="FFFFFF"/>
                </a:solidFill>
                <a:latin typeface="Poppins"/>
              </a:rPr>
              <a:t>y</a:t>
            </a:r>
            <a:endParaRPr lang="en-US" sz="2000" dirty="0">
              <a:solidFill>
                <a:srgbClr val="02BC94"/>
              </a:solidFill>
              <a:latin typeface="Poppins SemiBold"/>
            </a:endParaRPr>
          </a:p>
          <a:p>
            <a:pPr>
              <a:defRPr/>
            </a:pPr>
            <a:r>
              <a:rPr lang="en-US" sz="2000" dirty="0">
                <a:solidFill>
                  <a:schemeClr val="accent2">
                    <a:lumMod val="60000"/>
                    <a:lumOff val="40000"/>
                  </a:schemeClr>
                </a:solidFill>
                <a:latin typeface="Poppins SemiBold"/>
              </a:rPr>
              <a:t>los </a:t>
            </a:r>
            <a:r>
              <a:rPr lang="en-US" sz="2000" dirty="0" err="1">
                <a:solidFill>
                  <a:schemeClr val="accent2">
                    <a:lumMod val="60000"/>
                    <a:lumOff val="40000"/>
                  </a:schemeClr>
                </a:solidFill>
                <a:latin typeface="Poppins SemiBold"/>
              </a:rPr>
              <a:t>disparadores</a:t>
            </a:r>
            <a:r>
              <a:rPr lang="en-US" sz="2000" dirty="0">
                <a:solidFill>
                  <a:schemeClr val="accent2">
                    <a:lumMod val="60000"/>
                    <a:lumOff val="40000"/>
                  </a:schemeClr>
                </a:solidFill>
                <a:latin typeface="Poppins SemiBold"/>
              </a:rPr>
              <a:t> lo </a:t>
            </a:r>
            <a:r>
              <a:rPr lang="en-US" sz="2000" dirty="0" err="1">
                <a:solidFill>
                  <a:schemeClr val="accent2">
                    <a:lumMod val="60000"/>
                    <a:lumOff val="40000"/>
                  </a:schemeClr>
                </a:solidFill>
                <a:latin typeface="Poppins SemiBold"/>
              </a:rPr>
              <a:t>impulsan</a:t>
            </a:r>
            <a:endParaRPr lang="en-US" sz="2000" dirty="0">
              <a:solidFill>
                <a:schemeClr val="accent2">
                  <a:lumMod val="60000"/>
                  <a:lumOff val="40000"/>
                </a:schemeClr>
              </a:solidFill>
              <a:latin typeface="Poppins SemiBold"/>
            </a:endParaRPr>
          </a:p>
        </p:txBody>
      </p:sp>
      <p:sp>
        <p:nvSpPr>
          <p:cNvPr id="9" name="TextBox 8">
            <a:extLst>
              <a:ext uri="{FF2B5EF4-FFF2-40B4-BE49-F238E27FC236}">
                <a16:creationId xmlns:a16="http://schemas.microsoft.com/office/drawing/2014/main" id="{39C1ACF8-966A-47B0-82FD-4AFEA2014858}"/>
              </a:ext>
            </a:extLst>
          </p:cNvPr>
          <p:cNvSpPr txBox="1"/>
          <p:nvPr/>
        </p:nvSpPr>
        <p:spPr>
          <a:xfrm>
            <a:off x="737928" y="1645446"/>
            <a:ext cx="2782521" cy="1520929"/>
          </a:xfrm>
          <a:prstGeom prst="rect">
            <a:avLst/>
          </a:prstGeom>
          <a:noFill/>
        </p:spPr>
        <p:txBody>
          <a:bodyPr wrap="square" lIns="0" tIns="0" rIns="0" bIns="0" rtlCol="0">
            <a:spAutoFit/>
          </a:bodyPr>
          <a:lstStyle/>
          <a:p>
            <a:pPr>
              <a:spcAft>
                <a:spcPts val="500"/>
              </a:spcAft>
              <a:defRPr/>
            </a:pPr>
            <a:r>
              <a:rPr lang="es-ES" sz="1200" dirty="0">
                <a:solidFill>
                  <a:srgbClr val="FFFFFF"/>
                </a:solidFill>
                <a:latin typeface="Poppins"/>
              </a:rPr>
              <a:t>de las organizaciones</a:t>
            </a:r>
          </a:p>
          <a:p>
            <a:pPr>
              <a:spcAft>
                <a:spcPts val="500"/>
              </a:spcAft>
              <a:defRPr/>
            </a:pPr>
            <a:r>
              <a:rPr lang="es-ES" sz="1200" dirty="0">
                <a:solidFill>
                  <a:srgbClr val="FFFFFF"/>
                </a:solidFill>
                <a:latin typeface="Poppins"/>
              </a:rPr>
              <a:t>han implementado</a:t>
            </a:r>
          </a:p>
          <a:p>
            <a:pPr>
              <a:spcAft>
                <a:spcPts val="500"/>
              </a:spcAft>
              <a:defRPr/>
            </a:pPr>
            <a:r>
              <a:rPr lang="es-ES" sz="1200" dirty="0">
                <a:solidFill>
                  <a:srgbClr val="FFFFFF"/>
                </a:solidFill>
                <a:latin typeface="Poppins"/>
              </a:rPr>
              <a:t>o están trabajando en implementar</a:t>
            </a:r>
          </a:p>
          <a:p>
            <a:pPr>
              <a:spcAft>
                <a:spcPts val="500"/>
              </a:spcAft>
              <a:defRPr/>
            </a:pPr>
            <a:r>
              <a:rPr lang="es-ES" sz="1200" dirty="0">
                <a:solidFill>
                  <a:srgbClr val="FFFFFF"/>
                </a:solidFill>
                <a:latin typeface="Poppins"/>
              </a:rPr>
              <a:t>una estrategia para la</a:t>
            </a:r>
            <a:endParaRPr lang="en-US" sz="1200" dirty="0">
              <a:solidFill>
                <a:srgbClr val="FFFFFF"/>
              </a:solidFill>
              <a:latin typeface="Poppins"/>
            </a:endParaRPr>
          </a:p>
          <a:p>
            <a:pPr>
              <a:spcAft>
                <a:spcPts val="500"/>
              </a:spcAft>
              <a:defRPr/>
            </a:pPr>
            <a:endParaRPr lang="en-US" sz="1200" dirty="0">
              <a:solidFill>
                <a:srgbClr val="FFFFFF"/>
              </a:solidFill>
              <a:latin typeface="Poppins"/>
            </a:endParaRPr>
          </a:p>
          <a:p>
            <a:pPr>
              <a:spcAft>
                <a:spcPts val="500"/>
              </a:spcAft>
              <a:defRPr/>
            </a:pPr>
            <a:r>
              <a:rPr lang="en-US" sz="1800" dirty="0" err="1">
                <a:solidFill>
                  <a:srgbClr val="FFFFFF"/>
                </a:solidFill>
                <a:latin typeface="Poppins SemiBold"/>
              </a:rPr>
              <a:t>transformación</a:t>
            </a:r>
            <a:r>
              <a:rPr lang="en-US" sz="1800" dirty="0">
                <a:solidFill>
                  <a:srgbClr val="FFFFFF"/>
                </a:solidFill>
                <a:latin typeface="Poppins SemiBold"/>
              </a:rPr>
              <a:t> digital </a:t>
            </a:r>
            <a:r>
              <a:rPr lang="en-US" sz="1200" b="1" baseline="30000" dirty="0">
                <a:solidFill>
                  <a:srgbClr val="FFFFFF"/>
                </a:solidFill>
                <a:latin typeface="Poppins"/>
              </a:rPr>
              <a:t>1</a:t>
            </a:r>
            <a:endParaRPr lang="en-AU" sz="1200" baseline="30000" dirty="0">
              <a:solidFill>
                <a:srgbClr val="FFFFFF"/>
              </a:solidFill>
              <a:latin typeface="Poppins"/>
            </a:endParaRPr>
          </a:p>
        </p:txBody>
      </p:sp>
      <p:sp>
        <p:nvSpPr>
          <p:cNvPr id="10" name="TextBox 9">
            <a:extLst>
              <a:ext uri="{FF2B5EF4-FFF2-40B4-BE49-F238E27FC236}">
                <a16:creationId xmlns:a16="http://schemas.microsoft.com/office/drawing/2014/main" id="{B8450005-C5FE-4207-833E-FD97553FBE0A}"/>
              </a:ext>
            </a:extLst>
          </p:cNvPr>
          <p:cNvSpPr txBox="1"/>
          <p:nvPr/>
        </p:nvSpPr>
        <p:spPr>
          <a:xfrm>
            <a:off x="1041794" y="4761564"/>
            <a:ext cx="3146927" cy="615553"/>
          </a:xfrm>
          <a:prstGeom prst="rect">
            <a:avLst/>
          </a:prstGeom>
          <a:noFill/>
        </p:spPr>
        <p:txBody>
          <a:bodyPr wrap="square" lIns="0" tIns="0" rIns="0" bIns="0" rtlCol="0">
            <a:spAutoFit/>
          </a:bodyPr>
          <a:lstStyle/>
          <a:p>
            <a:pPr algn="r">
              <a:defRPr/>
            </a:pPr>
            <a:r>
              <a:rPr lang="es-ES" sz="2000" dirty="0">
                <a:solidFill>
                  <a:srgbClr val="FFFFFF"/>
                </a:solidFill>
                <a:latin typeface="Poppins SemiBold"/>
              </a:rPr>
              <a:t>La tecnología apoya el proceso</a:t>
            </a:r>
            <a:endParaRPr lang="en-US" sz="2000" dirty="0">
              <a:solidFill>
                <a:srgbClr val="02BC94"/>
              </a:solidFill>
              <a:latin typeface="Poppins SemiBold"/>
            </a:endParaRPr>
          </a:p>
        </p:txBody>
      </p:sp>
      <p:sp>
        <p:nvSpPr>
          <p:cNvPr id="15" name="Title 3">
            <a:extLst>
              <a:ext uri="{FF2B5EF4-FFF2-40B4-BE49-F238E27FC236}">
                <a16:creationId xmlns:a16="http://schemas.microsoft.com/office/drawing/2014/main" id="{3E646955-BE50-4B21-BD94-B0E7CAFA79F3}"/>
              </a:ext>
            </a:extLst>
          </p:cNvPr>
          <p:cNvSpPr>
            <a:spLocks noGrp="1"/>
          </p:cNvSpPr>
          <p:nvPr>
            <p:ph type="title"/>
          </p:nvPr>
        </p:nvSpPr>
        <p:spPr>
          <a:xfrm>
            <a:off x="9096001" y="433986"/>
            <a:ext cx="2735527" cy="724814"/>
          </a:xfrm>
        </p:spPr>
        <p:txBody>
          <a:bodyPr/>
          <a:lstStyle/>
          <a:p>
            <a:r>
              <a:rPr lang="en-AU" sz="2800" dirty="0"/>
              <a:t>La </a:t>
            </a:r>
            <a:r>
              <a:rPr lang="en-AU" sz="2800" dirty="0" err="1"/>
              <a:t>Última</a:t>
            </a:r>
            <a:r>
              <a:rPr lang="en-AU" sz="2800" dirty="0"/>
              <a:t> Milla</a:t>
            </a:r>
            <a:br>
              <a:rPr lang="en-AU" sz="2800" dirty="0"/>
            </a:br>
            <a:r>
              <a:rPr lang="es-ES" sz="1200" dirty="0">
                <a:solidFill>
                  <a:schemeClr val="bg1">
                    <a:lumMod val="50000"/>
                  </a:schemeClr>
                </a:solidFill>
              </a:rPr>
              <a:t>camino hacia un desempeño predecible</a:t>
            </a:r>
            <a:endParaRPr lang="en-AU" sz="2400" dirty="0">
              <a:solidFill>
                <a:schemeClr val="bg1">
                  <a:lumMod val="50000"/>
                </a:schemeClr>
              </a:solidFill>
            </a:endParaRPr>
          </a:p>
        </p:txBody>
      </p:sp>
      <p:sp>
        <p:nvSpPr>
          <p:cNvPr id="16" name="Text Placeholder 9">
            <a:extLst>
              <a:ext uri="{FF2B5EF4-FFF2-40B4-BE49-F238E27FC236}">
                <a16:creationId xmlns:a16="http://schemas.microsoft.com/office/drawing/2014/main" id="{0D21F87E-8A07-4C1A-82A5-69EA3D557169}"/>
              </a:ext>
            </a:extLst>
          </p:cNvPr>
          <p:cNvSpPr txBox="1">
            <a:spLocks/>
          </p:cNvSpPr>
          <p:nvPr/>
        </p:nvSpPr>
        <p:spPr>
          <a:xfrm>
            <a:off x="8772247" y="1454923"/>
            <a:ext cx="3383036" cy="2585323"/>
          </a:xfrm>
          <a:prstGeom prst="rect">
            <a:avLst/>
          </a:prstGeom>
        </p:spPr>
        <p:txBody>
          <a:bodyPr vert="horz" wrap="square" lIns="0" tIns="0" rIns="0" bIns="0" rtlCol="0" anchor="ctr">
            <a:spAutoFit/>
          </a:bodyPr>
          <a:lstStyle>
            <a:defPPr>
              <a:defRPr lang="en-US"/>
            </a:defPPr>
            <a:lvl1pPr marL="0" algn="l" defTabSz="1218987" rtl="0" eaLnBrk="1" latinLnBrk="0" hangingPunct="1">
              <a:defRPr sz="8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defRPr/>
            </a:pPr>
            <a:r>
              <a:rPr lang="es-ES" sz="1400" dirty="0">
                <a:solidFill>
                  <a:srgbClr val="000000"/>
                </a:solidFill>
                <a:sym typeface="Wingdings" panose="05000000000000000000" pitchFamily="2" charset="2"/>
              </a:rPr>
              <a:t>Un enfoque </a:t>
            </a:r>
            <a:r>
              <a:rPr lang="es-ES" sz="1400" b="1" dirty="0">
                <a:solidFill>
                  <a:srgbClr val="000000"/>
                </a:solidFill>
                <a:sym typeface="Wingdings" panose="05000000000000000000" pitchFamily="2" charset="2"/>
              </a:rPr>
              <a:t>holístico</a:t>
            </a:r>
            <a:r>
              <a:rPr lang="es-ES" sz="1400" dirty="0">
                <a:solidFill>
                  <a:srgbClr val="000000"/>
                </a:solidFill>
                <a:sym typeface="Wingdings" panose="05000000000000000000" pitchFamily="2" charset="2"/>
              </a:rPr>
              <a:t>, </a:t>
            </a:r>
            <a:r>
              <a:rPr lang="es-ES" sz="1400" b="1" dirty="0">
                <a:solidFill>
                  <a:srgbClr val="000000"/>
                </a:solidFill>
                <a:sym typeface="Wingdings" panose="05000000000000000000" pitchFamily="2" charset="2"/>
              </a:rPr>
              <a:t>integrado</a:t>
            </a:r>
            <a:r>
              <a:rPr lang="es-ES" sz="1400" dirty="0">
                <a:solidFill>
                  <a:srgbClr val="000000"/>
                </a:solidFill>
                <a:sym typeface="Wingdings" panose="05000000000000000000" pitchFamily="2" charset="2"/>
              </a:rPr>
              <a:t> e </a:t>
            </a:r>
            <a:r>
              <a:rPr lang="es-ES" sz="1400" b="1" dirty="0">
                <a:solidFill>
                  <a:srgbClr val="000000"/>
                </a:solidFill>
                <a:sym typeface="Wingdings" panose="05000000000000000000" pitchFamily="2" charset="2"/>
              </a:rPr>
              <a:t>institucionalizado</a:t>
            </a:r>
            <a:r>
              <a:rPr lang="es-ES" sz="1400" dirty="0">
                <a:solidFill>
                  <a:srgbClr val="000000"/>
                </a:solidFill>
                <a:sym typeface="Wingdings" panose="05000000000000000000" pitchFamily="2" charset="2"/>
              </a:rPr>
              <a:t> para la gestión del </a:t>
            </a:r>
            <a:r>
              <a:rPr lang="es-ES" sz="1400" dirty="0" err="1">
                <a:solidFill>
                  <a:srgbClr val="000000"/>
                </a:solidFill>
                <a:sym typeface="Wingdings" panose="05000000000000000000" pitchFamily="2" charset="2"/>
              </a:rPr>
              <a:t>desempe</a:t>
            </a:r>
            <a:r>
              <a:rPr lang="es-419" sz="1400" dirty="0" err="1">
                <a:solidFill>
                  <a:srgbClr val="000000"/>
                </a:solidFill>
                <a:sym typeface="Wingdings" panose="05000000000000000000" pitchFamily="2" charset="2"/>
              </a:rPr>
              <a:t>ño</a:t>
            </a:r>
            <a:r>
              <a:rPr lang="es-ES" sz="1400" dirty="0">
                <a:solidFill>
                  <a:srgbClr val="000000"/>
                </a:solidFill>
                <a:sym typeface="Wingdings" panose="05000000000000000000" pitchFamily="2" charset="2"/>
              </a:rPr>
              <a:t> de los activos que</a:t>
            </a:r>
            <a:r>
              <a:rPr lang="en-US" sz="1400" dirty="0">
                <a:solidFill>
                  <a:srgbClr val="000000"/>
                </a:solidFill>
                <a:latin typeface="Poppins"/>
                <a:sym typeface="Wingdings" panose="05000000000000000000" pitchFamily="2" charset="2"/>
              </a:rPr>
              <a:t>:</a:t>
            </a:r>
          </a:p>
          <a:p>
            <a:pPr>
              <a:defRPr/>
            </a:pPr>
            <a:endParaRPr lang="en-US" sz="1400" dirty="0">
              <a:solidFill>
                <a:srgbClr val="000000"/>
              </a:solidFill>
              <a:latin typeface="Poppins"/>
              <a:sym typeface="Wingdings" panose="05000000000000000000" pitchFamily="2" charset="2"/>
            </a:endParaRPr>
          </a:p>
          <a:p>
            <a:pPr marL="285750" indent="-285750">
              <a:buFont typeface="Courier New" panose="02070309020205020404" pitchFamily="49" charset="0"/>
              <a:buChar char="o"/>
              <a:defRPr/>
            </a:pPr>
            <a:r>
              <a:rPr lang="es-ES" sz="1400" dirty="0">
                <a:solidFill>
                  <a:srgbClr val="000000"/>
                </a:solidFill>
                <a:sym typeface="Wingdings" panose="05000000000000000000" pitchFamily="2" charset="2"/>
              </a:rPr>
              <a:t>Opera más allá de los silos tradicionales de funciones y almacenes de datos</a:t>
            </a:r>
          </a:p>
          <a:p>
            <a:pPr marL="285750" indent="-285750">
              <a:buFont typeface="Courier New" panose="02070309020205020404" pitchFamily="49" charset="0"/>
              <a:buChar char="o"/>
              <a:defRPr/>
            </a:pPr>
            <a:endParaRPr lang="es-ES" sz="1400" dirty="0">
              <a:solidFill>
                <a:srgbClr val="000000"/>
              </a:solidFill>
              <a:sym typeface="Wingdings" panose="05000000000000000000" pitchFamily="2" charset="2"/>
            </a:endParaRPr>
          </a:p>
          <a:p>
            <a:pPr marL="285750" indent="-285750">
              <a:buFont typeface="Courier New" panose="02070309020205020404" pitchFamily="49" charset="0"/>
              <a:buChar char="o"/>
              <a:defRPr/>
            </a:pPr>
            <a:r>
              <a:rPr lang="es-ES" sz="1400" dirty="0">
                <a:solidFill>
                  <a:srgbClr val="000000"/>
                </a:solidFill>
                <a:sym typeface="Wingdings" panose="05000000000000000000" pitchFamily="2" charset="2"/>
              </a:rPr>
              <a:t>Establece un hilo digital práctico que conecta sistemas, datos y personas a través de un caso de uso impulsado por procesos</a:t>
            </a:r>
            <a:endParaRPr lang="en-US" sz="1400" dirty="0">
              <a:solidFill>
                <a:srgbClr val="000000"/>
              </a:solidFill>
              <a:latin typeface="Poppins"/>
            </a:endParaRPr>
          </a:p>
        </p:txBody>
      </p:sp>
      <p:sp>
        <p:nvSpPr>
          <p:cNvPr id="17" name="TextBox 16">
            <a:extLst>
              <a:ext uri="{FF2B5EF4-FFF2-40B4-BE49-F238E27FC236}">
                <a16:creationId xmlns:a16="http://schemas.microsoft.com/office/drawing/2014/main" id="{CB871B24-8530-488C-823E-95CC3B9F2487}"/>
              </a:ext>
            </a:extLst>
          </p:cNvPr>
          <p:cNvSpPr txBox="1"/>
          <p:nvPr/>
        </p:nvSpPr>
        <p:spPr>
          <a:xfrm>
            <a:off x="8671353" y="5269396"/>
            <a:ext cx="3383036" cy="646331"/>
          </a:xfrm>
          <a:prstGeom prst="rect">
            <a:avLst/>
          </a:prstGeom>
          <a:noFill/>
        </p:spPr>
        <p:txBody>
          <a:bodyPr wrap="square" lIns="0" tIns="0" rIns="0" bIns="0" rtlCol="0" anchor="b">
            <a:spAutoFit/>
          </a:bodyPr>
          <a:lstStyle/>
          <a:p>
            <a:pPr>
              <a:defRPr/>
            </a:pPr>
            <a:r>
              <a:rPr lang="en-US" sz="700" dirty="0">
                <a:solidFill>
                  <a:srgbClr val="000000"/>
                </a:solidFill>
                <a:latin typeface="Poppins"/>
              </a:rPr>
              <a:t>Fuentes: </a:t>
            </a:r>
          </a:p>
          <a:p>
            <a:pPr marL="88900" indent="-88900">
              <a:buFontTx/>
              <a:buAutoNum type="arabicPeriod"/>
              <a:defRPr/>
            </a:pPr>
            <a:r>
              <a:rPr lang="en-US" sz="700" i="1" dirty="0">
                <a:solidFill>
                  <a:srgbClr val="000000"/>
                </a:solidFill>
                <a:latin typeface="Poppins"/>
                <a:hlinkClick r:id="rId3"/>
              </a:rPr>
              <a:t>https://www.forbes.com/sites/blakemorgan/2019/12/16/100-stats-on-digital-transformation-and-customer-experience/?sh=7f01d6d33bf3</a:t>
            </a:r>
            <a:endParaRPr lang="en-US" sz="700" i="1" dirty="0">
              <a:solidFill>
                <a:srgbClr val="000000"/>
              </a:solidFill>
              <a:latin typeface="Poppins"/>
            </a:endParaRPr>
          </a:p>
          <a:p>
            <a:pPr marL="88900" indent="-88900">
              <a:buFontTx/>
              <a:buAutoNum type="arabicPeriod"/>
              <a:defRPr/>
            </a:pPr>
            <a:r>
              <a:rPr lang="en-US" sz="700" i="1" dirty="0">
                <a:solidFill>
                  <a:srgbClr val="02BC94"/>
                </a:solidFill>
                <a:latin typeface="Poppins"/>
                <a:hlinkClick r:id="rId4"/>
              </a:rPr>
              <a:t>https://www.mckinsey.com/business-functions/people-and-organizational-performance/our-insights/unlocking-success-in-digital-transformations</a:t>
            </a:r>
            <a:endParaRPr lang="en-US" sz="700" i="1" dirty="0">
              <a:solidFill>
                <a:srgbClr val="02BC94"/>
              </a:solidFill>
              <a:latin typeface="Poppins"/>
            </a:endParaRPr>
          </a:p>
        </p:txBody>
      </p:sp>
      <p:sp>
        <p:nvSpPr>
          <p:cNvPr id="13" name="Title 3">
            <a:extLst>
              <a:ext uri="{FF2B5EF4-FFF2-40B4-BE49-F238E27FC236}">
                <a16:creationId xmlns:a16="http://schemas.microsoft.com/office/drawing/2014/main" id="{A7EB125E-1276-4C5A-AEB2-C83D078BBCD3}"/>
              </a:ext>
            </a:extLst>
          </p:cNvPr>
          <p:cNvSpPr txBox="1">
            <a:spLocks/>
          </p:cNvSpPr>
          <p:nvPr/>
        </p:nvSpPr>
        <p:spPr>
          <a:xfrm>
            <a:off x="42891" y="597108"/>
            <a:ext cx="4172594" cy="398571"/>
          </a:xfrm>
          <a:prstGeom prst="rect">
            <a:avLst/>
          </a:prstGeom>
        </p:spPr>
        <p:txBody>
          <a:bodyPr vert="horz" wrap="square" lIns="0" tIns="0" rIns="0" bIns="0" rtlCol="0" anchor="ctr" anchorCtr="0">
            <a:spAutoFit/>
          </a:bodyPr>
          <a:lstStyle>
            <a:lvl1pPr algn="l" defTabSz="1218987" rtl="0" eaLnBrk="1" latinLnBrk="0" hangingPunct="1">
              <a:lnSpc>
                <a:spcPct val="90000"/>
              </a:lnSpc>
              <a:spcBef>
                <a:spcPct val="0"/>
              </a:spcBef>
              <a:buNone/>
              <a:defRPr sz="3200" b="0" i="0" kern="1200">
                <a:solidFill>
                  <a:schemeClr val="accent2"/>
                </a:solidFill>
                <a:latin typeface="+mj-lt"/>
                <a:ea typeface="+mj-ea"/>
                <a:cs typeface="Poppins SemiBold" pitchFamily="2" charset="77"/>
              </a:defRPr>
            </a:lvl1pPr>
          </a:lstStyle>
          <a:p>
            <a:pPr algn="ctr"/>
            <a:r>
              <a:rPr lang="en-AU" sz="2800" dirty="0">
                <a:solidFill>
                  <a:srgbClr val="02BC94"/>
                </a:solidFill>
                <a:latin typeface="Poppins SemiBold"/>
              </a:rPr>
              <a:t>70%</a:t>
            </a:r>
            <a:endParaRPr lang="en-AU" sz="2400" dirty="0">
              <a:solidFill>
                <a:srgbClr val="02BC94"/>
              </a:solidFill>
              <a:latin typeface="Poppins SemiBold"/>
            </a:endParaRPr>
          </a:p>
        </p:txBody>
      </p:sp>
      <p:sp>
        <p:nvSpPr>
          <p:cNvPr id="18" name="Title 3">
            <a:extLst>
              <a:ext uri="{FF2B5EF4-FFF2-40B4-BE49-F238E27FC236}">
                <a16:creationId xmlns:a16="http://schemas.microsoft.com/office/drawing/2014/main" id="{DDD633A3-D601-4749-9EAC-BE8A78A804B4}"/>
              </a:ext>
            </a:extLst>
          </p:cNvPr>
          <p:cNvSpPr txBox="1">
            <a:spLocks/>
          </p:cNvSpPr>
          <p:nvPr/>
        </p:nvSpPr>
        <p:spPr>
          <a:xfrm>
            <a:off x="4240491" y="597108"/>
            <a:ext cx="4172594" cy="398571"/>
          </a:xfrm>
          <a:prstGeom prst="rect">
            <a:avLst/>
          </a:prstGeom>
        </p:spPr>
        <p:txBody>
          <a:bodyPr vert="horz" wrap="square" lIns="0" tIns="0" rIns="0" bIns="0" rtlCol="0" anchor="ctr" anchorCtr="0">
            <a:spAutoFit/>
          </a:bodyPr>
          <a:lstStyle>
            <a:lvl1pPr algn="l" defTabSz="1218987" rtl="0" eaLnBrk="1" latinLnBrk="0" hangingPunct="1">
              <a:lnSpc>
                <a:spcPct val="90000"/>
              </a:lnSpc>
              <a:spcBef>
                <a:spcPct val="0"/>
              </a:spcBef>
              <a:buNone/>
              <a:defRPr sz="3200" b="0" i="0" kern="1200">
                <a:solidFill>
                  <a:schemeClr val="accent2"/>
                </a:solidFill>
                <a:latin typeface="+mj-lt"/>
                <a:ea typeface="+mj-ea"/>
                <a:cs typeface="Poppins SemiBold" pitchFamily="2" charset="77"/>
              </a:defRPr>
            </a:lvl1pPr>
          </a:lstStyle>
          <a:p>
            <a:pPr algn="ctr"/>
            <a:r>
              <a:rPr lang="en-AU" sz="2800" dirty="0">
                <a:solidFill>
                  <a:srgbClr val="02BC94"/>
                </a:solidFill>
                <a:latin typeface="Poppins SemiBold"/>
              </a:rPr>
              <a:t>Solo 16%</a:t>
            </a:r>
            <a:endParaRPr lang="en-AU" sz="2400" dirty="0">
              <a:solidFill>
                <a:srgbClr val="02BC94"/>
              </a:solidFill>
              <a:latin typeface="Poppins SemiBold"/>
            </a:endParaRPr>
          </a:p>
        </p:txBody>
      </p:sp>
    </p:spTree>
    <p:extLst>
      <p:ext uri="{BB962C8B-B14F-4D97-AF65-F5344CB8AC3E}">
        <p14:creationId xmlns:p14="http://schemas.microsoft.com/office/powerpoint/2010/main" val="184424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5" grpId="0"/>
      <p:bldP spid="16" grpId="0"/>
      <p:bldP spid="13"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AFBFDB8E-2644-4652-947C-149E1BA38614}"/>
              </a:ext>
            </a:extLst>
          </p:cNvPr>
          <p:cNvSpPr/>
          <p:nvPr/>
        </p:nvSpPr>
        <p:spPr>
          <a:xfrm>
            <a:off x="1589" y="1"/>
            <a:ext cx="6458811" cy="685799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900">
              <a:solidFill>
                <a:srgbClr val="FFFFFF"/>
              </a:solidFill>
              <a:latin typeface="Poppins"/>
            </a:endParaRPr>
          </a:p>
        </p:txBody>
      </p:sp>
      <p:sp>
        <p:nvSpPr>
          <p:cNvPr id="35" name="TextBox 34">
            <a:extLst>
              <a:ext uri="{FF2B5EF4-FFF2-40B4-BE49-F238E27FC236}">
                <a16:creationId xmlns:a16="http://schemas.microsoft.com/office/drawing/2014/main" id="{78B15F44-F95B-4B8B-A468-62E257061B28}"/>
              </a:ext>
            </a:extLst>
          </p:cNvPr>
          <p:cNvSpPr txBox="1"/>
          <p:nvPr/>
        </p:nvSpPr>
        <p:spPr>
          <a:xfrm>
            <a:off x="541202" y="1799813"/>
            <a:ext cx="4847811" cy="4024179"/>
          </a:xfrm>
          <a:prstGeom prst="rect">
            <a:avLst/>
          </a:prstGeom>
          <a:noFill/>
        </p:spPr>
        <p:txBody>
          <a:bodyPr wrap="square" lIns="0" tIns="0" rIns="0" bIns="0" rtlCol="0">
            <a:spAutoFit/>
          </a:bodyPr>
          <a:lstStyle/>
          <a:p>
            <a:pPr marL="216000" indent="-216000">
              <a:spcAft>
                <a:spcPts val="1500"/>
              </a:spcAft>
              <a:buFont typeface="Arial" panose="020B0604020202020204" pitchFamily="34" charset="0"/>
              <a:buChar char="•"/>
              <a:defRPr/>
            </a:pPr>
            <a:r>
              <a:rPr lang="es-ES" sz="1600" dirty="0">
                <a:solidFill>
                  <a:srgbClr val="FFFFFF"/>
                </a:solidFill>
                <a:latin typeface="Poppins"/>
              </a:rPr>
              <a:t>En las industrias intensivas en activos, los resultados comerciales están intrínsecamente vinculados al desempeño de los activos.</a:t>
            </a:r>
          </a:p>
          <a:p>
            <a:pPr marL="216000" indent="-216000">
              <a:spcAft>
                <a:spcPts val="1500"/>
              </a:spcAft>
              <a:buFont typeface="Arial" panose="020B0604020202020204" pitchFamily="34" charset="0"/>
              <a:buChar char="•"/>
              <a:defRPr/>
            </a:pPr>
            <a:r>
              <a:rPr lang="es-ES" sz="1600" dirty="0">
                <a:solidFill>
                  <a:srgbClr val="FFFFFF"/>
                </a:solidFill>
                <a:latin typeface="Poppins"/>
              </a:rPr>
              <a:t>Cada organización tiene acceso a los mismos activos; aquellos que aprovechan al máximo sus activos tienen la ventaja competitiva</a:t>
            </a:r>
          </a:p>
          <a:p>
            <a:pPr marL="216000" indent="-216000">
              <a:spcAft>
                <a:spcPts val="1500"/>
              </a:spcAft>
              <a:buFont typeface="Arial" panose="020B0604020202020204" pitchFamily="34" charset="0"/>
              <a:buChar char="•"/>
              <a:defRPr/>
            </a:pPr>
            <a:r>
              <a:rPr lang="es-ES" sz="1600" dirty="0">
                <a:solidFill>
                  <a:srgbClr val="FFFFFF"/>
                </a:solidFill>
                <a:latin typeface="Poppins"/>
              </a:rPr>
              <a:t>Sin embargo, los activos operativos pueden representar un riesgo significativo para las personas y el medio ambiente cuando fallan.</a:t>
            </a:r>
          </a:p>
          <a:p>
            <a:pPr marL="216000" indent="-216000">
              <a:spcAft>
                <a:spcPts val="1500"/>
              </a:spcAft>
              <a:buFont typeface="Arial" panose="020B0604020202020204" pitchFamily="34" charset="0"/>
              <a:buChar char="•"/>
              <a:defRPr/>
            </a:pPr>
            <a:r>
              <a:rPr lang="es-ES" sz="1600" dirty="0">
                <a:solidFill>
                  <a:srgbClr val="FFFFFF"/>
                </a:solidFill>
                <a:latin typeface="Poppins"/>
              </a:rPr>
              <a:t>Minimizar el riesgo y el costo mientras se maximiza el desempeño requiere la optimización de los fundamentos</a:t>
            </a:r>
            <a:endParaRPr lang="en-AU" sz="1600" dirty="0">
              <a:solidFill>
                <a:srgbClr val="FFFFFF"/>
              </a:solidFill>
              <a:latin typeface="Poppins"/>
            </a:endParaRPr>
          </a:p>
        </p:txBody>
      </p:sp>
      <p:sp>
        <p:nvSpPr>
          <p:cNvPr id="16" name="Title 15">
            <a:extLst>
              <a:ext uri="{FF2B5EF4-FFF2-40B4-BE49-F238E27FC236}">
                <a16:creationId xmlns:a16="http://schemas.microsoft.com/office/drawing/2014/main" id="{B9DA079D-CA9C-AD4C-A582-2543EC4545A4}"/>
              </a:ext>
            </a:extLst>
          </p:cNvPr>
          <p:cNvSpPr>
            <a:spLocks noGrp="1"/>
          </p:cNvSpPr>
          <p:nvPr>
            <p:ph type="title"/>
          </p:nvPr>
        </p:nvSpPr>
        <p:spPr>
          <a:xfrm>
            <a:off x="541200" y="511251"/>
            <a:ext cx="5936800" cy="898708"/>
          </a:xfrm>
        </p:spPr>
        <p:txBody>
          <a:bodyPr anchor="t" anchorCtr="0"/>
          <a:lstStyle/>
          <a:p>
            <a:r>
              <a:rPr lang="en-US" dirty="0" err="1">
                <a:solidFill>
                  <a:schemeClr val="accent3"/>
                </a:solidFill>
              </a:rPr>
              <a:t>Balancear</a:t>
            </a:r>
            <a:r>
              <a:rPr lang="en-US" dirty="0">
                <a:solidFill>
                  <a:schemeClr val="accent3"/>
                </a:solidFill>
              </a:rPr>
              <a:t> </a:t>
            </a:r>
            <a:r>
              <a:rPr lang="en-US" dirty="0" err="1">
                <a:solidFill>
                  <a:schemeClr val="accent3"/>
                </a:solidFill>
              </a:rPr>
              <a:t>Riesgo</a:t>
            </a:r>
            <a:r>
              <a:rPr lang="en-US" dirty="0">
                <a:solidFill>
                  <a:schemeClr val="accent3"/>
                </a:solidFill>
              </a:rPr>
              <a:t>, </a:t>
            </a:r>
            <a:r>
              <a:rPr lang="en-US" dirty="0" err="1">
                <a:solidFill>
                  <a:schemeClr val="accent3"/>
                </a:solidFill>
              </a:rPr>
              <a:t>Costo</a:t>
            </a:r>
            <a:r>
              <a:rPr lang="en-US" dirty="0">
                <a:solidFill>
                  <a:schemeClr val="accent3"/>
                </a:solidFill>
              </a:rPr>
              <a:t> y </a:t>
            </a:r>
            <a:r>
              <a:rPr lang="en-US" dirty="0" err="1">
                <a:solidFill>
                  <a:schemeClr val="accent3"/>
                </a:solidFill>
              </a:rPr>
              <a:t>Desempeño</a:t>
            </a:r>
            <a:endParaRPr lang="en-US" dirty="0"/>
          </a:p>
        </p:txBody>
      </p:sp>
      <p:grpSp>
        <p:nvGrpSpPr>
          <p:cNvPr id="18" name="Group 17">
            <a:extLst>
              <a:ext uri="{FF2B5EF4-FFF2-40B4-BE49-F238E27FC236}">
                <a16:creationId xmlns:a16="http://schemas.microsoft.com/office/drawing/2014/main" id="{8765992C-E78C-034D-9099-EDB64D68D3C5}"/>
              </a:ext>
            </a:extLst>
          </p:cNvPr>
          <p:cNvGrpSpPr/>
          <p:nvPr/>
        </p:nvGrpSpPr>
        <p:grpSpPr>
          <a:xfrm>
            <a:off x="8846815" y="6009984"/>
            <a:ext cx="3001142" cy="693223"/>
            <a:chOff x="8352793" y="5923396"/>
            <a:chExt cx="3493582" cy="806969"/>
          </a:xfrm>
        </p:grpSpPr>
        <p:pic>
          <p:nvPicPr>
            <p:cNvPr id="19" name="Picture 18">
              <a:extLst>
                <a:ext uri="{FF2B5EF4-FFF2-40B4-BE49-F238E27FC236}">
                  <a16:creationId xmlns:a16="http://schemas.microsoft.com/office/drawing/2014/main" id="{F17EFB8D-1437-D041-8D45-E8AB355E0ACB}"/>
                </a:ext>
              </a:extLst>
            </p:cNvPr>
            <p:cNvPicPr>
              <a:picLocks noChangeAspect="1"/>
            </p:cNvPicPr>
            <p:nvPr userDrawn="1"/>
          </p:nvPicPr>
          <p:blipFill>
            <a:blip r:embed="rId3"/>
            <a:stretch>
              <a:fillRect/>
            </a:stretch>
          </p:blipFill>
          <p:spPr>
            <a:xfrm>
              <a:off x="8352793" y="5923396"/>
              <a:ext cx="2529540" cy="806969"/>
            </a:xfrm>
            <a:prstGeom prst="rect">
              <a:avLst/>
            </a:prstGeom>
          </p:spPr>
        </p:pic>
        <p:pic>
          <p:nvPicPr>
            <p:cNvPr id="20" name="Picture 19" descr="ARMS_Logo_RGB.png">
              <a:extLst>
                <a:ext uri="{FF2B5EF4-FFF2-40B4-BE49-F238E27FC236}">
                  <a16:creationId xmlns:a16="http://schemas.microsoft.com/office/drawing/2014/main" id="{E0E9757E-B5F5-444C-93E9-BB10FD361C0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7141" y="6165885"/>
              <a:ext cx="929234" cy="420403"/>
            </a:xfrm>
            <a:prstGeom prst="rect">
              <a:avLst/>
            </a:prstGeom>
          </p:spPr>
        </p:pic>
      </p:grpSp>
      <p:sp>
        <p:nvSpPr>
          <p:cNvPr id="17" name="Slide Number Placeholder 5">
            <a:extLst>
              <a:ext uri="{FF2B5EF4-FFF2-40B4-BE49-F238E27FC236}">
                <a16:creationId xmlns:a16="http://schemas.microsoft.com/office/drawing/2014/main" id="{7CE3CD9F-0CAF-5643-91F0-F95F945E25ED}"/>
              </a:ext>
            </a:extLst>
          </p:cNvPr>
          <p:cNvSpPr>
            <a:spLocks noGrp="1"/>
          </p:cNvSpPr>
          <p:nvPr>
            <p:ph type="sldNum" sz="quarter" idx="11"/>
          </p:nvPr>
        </p:nvSpPr>
        <p:spPr>
          <a:xfrm>
            <a:off x="541200" y="6299143"/>
            <a:ext cx="253602" cy="153888"/>
          </a:xfrm>
        </p:spPr>
        <p:txBody>
          <a:bodyPr/>
          <a:lstStyle/>
          <a:p>
            <a:pPr>
              <a:defRPr/>
            </a:pPr>
            <a:fld id="{00E6A5BD-C011-4A45-AA3A-201790FB7F2B}" type="slidenum">
              <a:rPr lang="en-CA">
                <a:solidFill>
                  <a:srgbClr val="FFFFFF"/>
                </a:solidFill>
                <a:latin typeface="Poppins SemiBold"/>
              </a:rPr>
              <a:pPr>
                <a:defRPr/>
              </a:pPr>
              <a:t>5</a:t>
            </a:fld>
            <a:endParaRPr lang="en-CA" dirty="0">
              <a:solidFill>
                <a:srgbClr val="FFFFFF"/>
              </a:solidFill>
              <a:latin typeface="Poppins SemiBold"/>
            </a:endParaRPr>
          </a:p>
        </p:txBody>
      </p:sp>
      <p:grpSp>
        <p:nvGrpSpPr>
          <p:cNvPr id="63" name="Group 62">
            <a:extLst>
              <a:ext uri="{FF2B5EF4-FFF2-40B4-BE49-F238E27FC236}">
                <a16:creationId xmlns:a16="http://schemas.microsoft.com/office/drawing/2014/main" id="{1A2497B4-D074-4311-B22F-DACF2D6D0657}"/>
              </a:ext>
            </a:extLst>
          </p:cNvPr>
          <p:cNvGrpSpPr/>
          <p:nvPr/>
        </p:nvGrpSpPr>
        <p:grpSpPr>
          <a:xfrm>
            <a:off x="8638579" y="583742"/>
            <a:ext cx="1345576" cy="1407091"/>
            <a:chOff x="3347128" y="3562501"/>
            <a:chExt cx="1322466" cy="1443292"/>
          </a:xfrm>
        </p:grpSpPr>
        <p:graphicFrame>
          <p:nvGraphicFramePr>
            <p:cNvPr id="64" name="Chart 63">
              <a:extLst>
                <a:ext uri="{FF2B5EF4-FFF2-40B4-BE49-F238E27FC236}">
                  <a16:creationId xmlns:a16="http://schemas.microsoft.com/office/drawing/2014/main" id="{729CBE18-4E47-4124-913E-77235FFB7690}"/>
                </a:ext>
              </a:extLst>
            </p:cNvPr>
            <p:cNvGraphicFramePr>
              <a:graphicFrameLocks noChangeAspect="1"/>
            </p:cNvGraphicFramePr>
            <p:nvPr/>
          </p:nvGraphicFramePr>
          <p:xfrm>
            <a:off x="3417144" y="3562501"/>
            <a:ext cx="1182436" cy="1326524"/>
          </p:xfrm>
          <a:graphic>
            <a:graphicData uri="http://schemas.openxmlformats.org/drawingml/2006/chart">
              <c:chart xmlns:c="http://schemas.openxmlformats.org/drawingml/2006/chart" xmlns:r="http://schemas.openxmlformats.org/officeDocument/2006/relationships" r:id="rId5"/>
            </a:graphicData>
          </a:graphic>
        </p:graphicFrame>
        <p:sp>
          <p:nvSpPr>
            <p:cNvPr id="65" name="TextBox 64">
              <a:extLst>
                <a:ext uri="{FF2B5EF4-FFF2-40B4-BE49-F238E27FC236}">
                  <a16:creationId xmlns:a16="http://schemas.microsoft.com/office/drawing/2014/main" id="{675C550E-A048-432D-86F2-12D4B8F69499}"/>
                </a:ext>
              </a:extLst>
            </p:cNvPr>
            <p:cNvSpPr txBox="1"/>
            <p:nvPr/>
          </p:nvSpPr>
          <p:spPr>
            <a:xfrm>
              <a:off x="3773616" y="4111317"/>
              <a:ext cx="469491" cy="284125"/>
            </a:xfrm>
            <a:prstGeom prst="rect">
              <a:avLst/>
            </a:prstGeom>
            <a:noFill/>
          </p:spPr>
          <p:txBody>
            <a:bodyPr wrap="none" lIns="0" tIns="0" rIns="0" bIns="0" rtlCol="0">
              <a:spAutoFit/>
            </a:bodyPr>
            <a:lstStyle/>
            <a:p>
              <a:pPr algn="ctr">
                <a:defRPr/>
              </a:pPr>
              <a:r>
                <a:rPr lang="en-US" sz="1800" dirty="0">
                  <a:solidFill>
                    <a:srgbClr val="018374"/>
                  </a:solidFill>
                  <a:latin typeface="Poppins SemiBold"/>
                </a:rPr>
                <a:t>30%</a:t>
              </a:r>
            </a:p>
          </p:txBody>
        </p:sp>
        <p:sp>
          <p:nvSpPr>
            <p:cNvPr id="66" name="TextBox 65">
              <a:extLst>
                <a:ext uri="{FF2B5EF4-FFF2-40B4-BE49-F238E27FC236}">
                  <a16:creationId xmlns:a16="http://schemas.microsoft.com/office/drawing/2014/main" id="{976B85FD-32AC-4267-915E-CAB7CDD11CC2}"/>
                </a:ext>
              </a:extLst>
            </p:cNvPr>
            <p:cNvSpPr txBox="1"/>
            <p:nvPr/>
          </p:nvSpPr>
          <p:spPr>
            <a:xfrm>
              <a:off x="3347128" y="4753237"/>
              <a:ext cx="1322466" cy="252556"/>
            </a:xfrm>
            <a:prstGeom prst="rect">
              <a:avLst/>
            </a:prstGeom>
            <a:noFill/>
          </p:spPr>
          <p:txBody>
            <a:bodyPr wrap="square" lIns="0" tIns="0" rIns="0" bIns="0" rtlCol="0">
              <a:spAutoFit/>
            </a:bodyPr>
            <a:lstStyle/>
            <a:p>
              <a:pPr algn="ctr">
                <a:defRPr/>
              </a:pPr>
              <a:r>
                <a:rPr lang="es-ES" sz="800" dirty="0">
                  <a:solidFill>
                    <a:srgbClr val="000000"/>
                  </a:solidFill>
                  <a:latin typeface="Poppins"/>
                </a:rPr>
                <a:t>Aumento de la vida útil de maquinaria de planta</a:t>
              </a:r>
              <a:endParaRPr lang="en-US" sz="800" dirty="0">
                <a:solidFill>
                  <a:srgbClr val="000000"/>
                </a:solidFill>
                <a:latin typeface="Poppins"/>
              </a:endParaRPr>
            </a:p>
          </p:txBody>
        </p:sp>
      </p:grpSp>
      <p:grpSp>
        <p:nvGrpSpPr>
          <p:cNvPr id="71" name="Group 70">
            <a:extLst>
              <a:ext uri="{FF2B5EF4-FFF2-40B4-BE49-F238E27FC236}">
                <a16:creationId xmlns:a16="http://schemas.microsoft.com/office/drawing/2014/main" id="{FE20CD04-F42C-454E-A81E-F2626EF8159D}"/>
              </a:ext>
            </a:extLst>
          </p:cNvPr>
          <p:cNvGrpSpPr/>
          <p:nvPr/>
        </p:nvGrpSpPr>
        <p:grpSpPr>
          <a:xfrm>
            <a:off x="7111284" y="1889991"/>
            <a:ext cx="1203099" cy="1531022"/>
            <a:chOff x="4682028" y="1944711"/>
            <a:chExt cx="1182436" cy="1570411"/>
          </a:xfrm>
        </p:grpSpPr>
        <p:graphicFrame>
          <p:nvGraphicFramePr>
            <p:cNvPr id="72" name="Chart 71">
              <a:extLst>
                <a:ext uri="{FF2B5EF4-FFF2-40B4-BE49-F238E27FC236}">
                  <a16:creationId xmlns:a16="http://schemas.microsoft.com/office/drawing/2014/main" id="{16E1EDCD-D515-4F26-8F80-D89BF81B4291}"/>
                </a:ext>
              </a:extLst>
            </p:cNvPr>
            <p:cNvGraphicFramePr>
              <a:graphicFrameLocks noChangeAspect="1"/>
            </p:cNvGraphicFramePr>
            <p:nvPr/>
          </p:nvGraphicFramePr>
          <p:xfrm>
            <a:off x="4682028" y="1944711"/>
            <a:ext cx="1182436" cy="1326524"/>
          </p:xfrm>
          <a:graphic>
            <a:graphicData uri="http://schemas.openxmlformats.org/drawingml/2006/chart">
              <c:chart xmlns:c="http://schemas.openxmlformats.org/drawingml/2006/chart" xmlns:r="http://schemas.openxmlformats.org/officeDocument/2006/relationships" r:id="rId6"/>
            </a:graphicData>
          </a:graphic>
        </p:graphicFrame>
        <p:sp>
          <p:nvSpPr>
            <p:cNvPr id="73" name="TextBox 72">
              <a:extLst>
                <a:ext uri="{FF2B5EF4-FFF2-40B4-BE49-F238E27FC236}">
                  <a16:creationId xmlns:a16="http://schemas.microsoft.com/office/drawing/2014/main" id="{B4D8E525-8588-404B-BDD7-A6714424F9A0}"/>
                </a:ext>
              </a:extLst>
            </p:cNvPr>
            <p:cNvSpPr txBox="1"/>
            <p:nvPr/>
          </p:nvSpPr>
          <p:spPr>
            <a:xfrm>
              <a:off x="5032986" y="2493527"/>
              <a:ext cx="480519" cy="284125"/>
            </a:xfrm>
            <a:prstGeom prst="rect">
              <a:avLst/>
            </a:prstGeom>
            <a:noFill/>
          </p:spPr>
          <p:txBody>
            <a:bodyPr wrap="none" lIns="0" tIns="0" rIns="0" bIns="0" rtlCol="0">
              <a:spAutoFit/>
            </a:bodyPr>
            <a:lstStyle/>
            <a:p>
              <a:pPr algn="ctr">
                <a:defRPr/>
              </a:pPr>
              <a:r>
                <a:rPr lang="en-US" sz="1800" dirty="0">
                  <a:solidFill>
                    <a:srgbClr val="018374"/>
                  </a:solidFill>
                  <a:latin typeface="Poppins SemiBold"/>
                </a:rPr>
                <a:t>55%</a:t>
              </a:r>
            </a:p>
          </p:txBody>
        </p:sp>
        <p:sp>
          <p:nvSpPr>
            <p:cNvPr id="74" name="TextBox 73">
              <a:extLst>
                <a:ext uri="{FF2B5EF4-FFF2-40B4-BE49-F238E27FC236}">
                  <a16:creationId xmlns:a16="http://schemas.microsoft.com/office/drawing/2014/main" id="{2ED51841-F6AD-4581-A8D4-EE72BE90CC7F}"/>
                </a:ext>
              </a:extLst>
            </p:cNvPr>
            <p:cNvSpPr txBox="1"/>
            <p:nvPr/>
          </p:nvSpPr>
          <p:spPr>
            <a:xfrm>
              <a:off x="4682029" y="3136288"/>
              <a:ext cx="1182435" cy="378834"/>
            </a:xfrm>
            <a:prstGeom prst="rect">
              <a:avLst/>
            </a:prstGeom>
            <a:noFill/>
          </p:spPr>
          <p:txBody>
            <a:bodyPr wrap="square" lIns="0" tIns="0" rIns="0" bIns="0" rtlCol="0">
              <a:spAutoFit/>
            </a:bodyPr>
            <a:lstStyle/>
            <a:p>
              <a:pPr algn="ctr">
                <a:defRPr/>
              </a:pPr>
              <a:r>
                <a:rPr lang="es-ES" sz="800" dirty="0">
                  <a:solidFill>
                    <a:srgbClr val="000000"/>
                  </a:solidFill>
                  <a:latin typeface="Poppins"/>
                </a:rPr>
                <a:t>Reducción de fallas de máquinas no planificadas</a:t>
              </a:r>
              <a:endParaRPr lang="en-US" sz="800" dirty="0">
                <a:solidFill>
                  <a:srgbClr val="000000"/>
                </a:solidFill>
                <a:latin typeface="Poppins"/>
              </a:endParaRPr>
            </a:p>
          </p:txBody>
        </p:sp>
      </p:grpSp>
      <p:grpSp>
        <p:nvGrpSpPr>
          <p:cNvPr id="75" name="Group 74">
            <a:extLst>
              <a:ext uri="{FF2B5EF4-FFF2-40B4-BE49-F238E27FC236}">
                <a16:creationId xmlns:a16="http://schemas.microsoft.com/office/drawing/2014/main" id="{8E26CFF1-2AD6-48E9-B6A0-F6B9DF6722F5}"/>
              </a:ext>
            </a:extLst>
          </p:cNvPr>
          <p:cNvGrpSpPr/>
          <p:nvPr/>
        </p:nvGrpSpPr>
        <p:grpSpPr>
          <a:xfrm>
            <a:off x="7111284" y="583414"/>
            <a:ext cx="1203099" cy="1407419"/>
            <a:chOff x="8428838" y="1944711"/>
            <a:chExt cx="1182436" cy="1443628"/>
          </a:xfrm>
        </p:grpSpPr>
        <p:graphicFrame>
          <p:nvGraphicFramePr>
            <p:cNvPr id="76" name="Chart 75">
              <a:extLst>
                <a:ext uri="{FF2B5EF4-FFF2-40B4-BE49-F238E27FC236}">
                  <a16:creationId xmlns:a16="http://schemas.microsoft.com/office/drawing/2014/main" id="{16212C33-7F1F-4909-BC7E-51ECCE9B6055}"/>
                </a:ext>
              </a:extLst>
            </p:cNvPr>
            <p:cNvGraphicFramePr>
              <a:graphicFrameLocks noChangeAspect="1"/>
            </p:cNvGraphicFramePr>
            <p:nvPr/>
          </p:nvGraphicFramePr>
          <p:xfrm>
            <a:off x="8428838" y="1944711"/>
            <a:ext cx="1182436" cy="1326524"/>
          </p:xfrm>
          <a:graphic>
            <a:graphicData uri="http://schemas.openxmlformats.org/drawingml/2006/chart">
              <c:chart xmlns:c="http://schemas.openxmlformats.org/drawingml/2006/chart" xmlns:r="http://schemas.openxmlformats.org/officeDocument/2006/relationships" r:id="rId7"/>
            </a:graphicData>
          </a:graphic>
        </p:graphicFrame>
        <p:sp>
          <p:nvSpPr>
            <p:cNvPr id="77" name="TextBox 76">
              <a:extLst>
                <a:ext uri="{FF2B5EF4-FFF2-40B4-BE49-F238E27FC236}">
                  <a16:creationId xmlns:a16="http://schemas.microsoft.com/office/drawing/2014/main" id="{8A10580C-5AC4-411D-96A3-47EA847B4467}"/>
                </a:ext>
              </a:extLst>
            </p:cNvPr>
            <p:cNvSpPr txBox="1"/>
            <p:nvPr/>
          </p:nvSpPr>
          <p:spPr>
            <a:xfrm>
              <a:off x="8785310" y="2493527"/>
              <a:ext cx="469491" cy="284125"/>
            </a:xfrm>
            <a:prstGeom prst="rect">
              <a:avLst/>
            </a:prstGeom>
            <a:noFill/>
          </p:spPr>
          <p:txBody>
            <a:bodyPr wrap="none" lIns="0" tIns="0" rIns="0" bIns="0" rtlCol="0">
              <a:spAutoFit/>
            </a:bodyPr>
            <a:lstStyle/>
            <a:p>
              <a:pPr algn="ctr">
                <a:defRPr/>
              </a:pPr>
              <a:r>
                <a:rPr lang="en-US" sz="1800" dirty="0">
                  <a:solidFill>
                    <a:srgbClr val="018374"/>
                  </a:solidFill>
                  <a:latin typeface="Poppins SemiBold"/>
                </a:rPr>
                <a:t>30%</a:t>
              </a:r>
            </a:p>
          </p:txBody>
        </p:sp>
        <p:sp>
          <p:nvSpPr>
            <p:cNvPr id="78" name="TextBox 77">
              <a:extLst>
                <a:ext uri="{FF2B5EF4-FFF2-40B4-BE49-F238E27FC236}">
                  <a16:creationId xmlns:a16="http://schemas.microsoft.com/office/drawing/2014/main" id="{73A8AF4E-3342-48AD-88B7-B83FDC855A9C}"/>
                </a:ext>
              </a:extLst>
            </p:cNvPr>
            <p:cNvSpPr txBox="1"/>
            <p:nvPr/>
          </p:nvSpPr>
          <p:spPr>
            <a:xfrm>
              <a:off x="8485435" y="3135783"/>
              <a:ext cx="1064704" cy="252556"/>
            </a:xfrm>
            <a:prstGeom prst="rect">
              <a:avLst/>
            </a:prstGeom>
            <a:noFill/>
          </p:spPr>
          <p:txBody>
            <a:bodyPr wrap="square" lIns="0" tIns="0" rIns="0" bIns="0" rtlCol="0">
              <a:spAutoFit/>
            </a:bodyPr>
            <a:lstStyle/>
            <a:p>
              <a:pPr algn="ctr">
                <a:defRPr/>
              </a:pPr>
              <a:r>
                <a:rPr lang="es-ES" sz="800" dirty="0">
                  <a:solidFill>
                    <a:srgbClr val="000000"/>
                  </a:solidFill>
                  <a:latin typeface="Poppins"/>
                </a:rPr>
                <a:t>Reducción en el costo de repuestos</a:t>
              </a:r>
              <a:endParaRPr lang="en-US" sz="800" dirty="0">
                <a:solidFill>
                  <a:srgbClr val="000000"/>
                </a:solidFill>
                <a:latin typeface="Poppins"/>
              </a:endParaRPr>
            </a:p>
          </p:txBody>
        </p:sp>
      </p:grpSp>
      <p:grpSp>
        <p:nvGrpSpPr>
          <p:cNvPr id="79" name="Group 78">
            <a:extLst>
              <a:ext uri="{FF2B5EF4-FFF2-40B4-BE49-F238E27FC236}">
                <a16:creationId xmlns:a16="http://schemas.microsoft.com/office/drawing/2014/main" id="{17E69574-1FCF-4358-99B9-98B4CDD61627}"/>
              </a:ext>
            </a:extLst>
          </p:cNvPr>
          <p:cNvGrpSpPr/>
          <p:nvPr/>
        </p:nvGrpSpPr>
        <p:grpSpPr>
          <a:xfrm>
            <a:off x="8769580" y="3625368"/>
            <a:ext cx="1203099" cy="1531022"/>
            <a:chOff x="5916096" y="1944711"/>
            <a:chExt cx="1182436" cy="1570411"/>
          </a:xfrm>
        </p:grpSpPr>
        <p:graphicFrame>
          <p:nvGraphicFramePr>
            <p:cNvPr id="80" name="Chart 79">
              <a:extLst>
                <a:ext uri="{FF2B5EF4-FFF2-40B4-BE49-F238E27FC236}">
                  <a16:creationId xmlns:a16="http://schemas.microsoft.com/office/drawing/2014/main" id="{BB53FA47-07DF-4F58-961A-05AC8B46D1B4}"/>
                </a:ext>
              </a:extLst>
            </p:cNvPr>
            <p:cNvGraphicFramePr>
              <a:graphicFrameLocks noChangeAspect="1"/>
            </p:cNvGraphicFramePr>
            <p:nvPr/>
          </p:nvGraphicFramePr>
          <p:xfrm>
            <a:off x="5916096" y="1944711"/>
            <a:ext cx="1182436" cy="1326524"/>
          </p:xfrm>
          <a:graphic>
            <a:graphicData uri="http://schemas.openxmlformats.org/drawingml/2006/chart">
              <c:chart xmlns:c="http://schemas.openxmlformats.org/drawingml/2006/chart" xmlns:r="http://schemas.openxmlformats.org/officeDocument/2006/relationships" r:id="rId8"/>
            </a:graphicData>
          </a:graphic>
        </p:graphicFrame>
        <p:sp>
          <p:nvSpPr>
            <p:cNvPr id="81" name="TextBox 80">
              <a:extLst>
                <a:ext uri="{FF2B5EF4-FFF2-40B4-BE49-F238E27FC236}">
                  <a16:creationId xmlns:a16="http://schemas.microsoft.com/office/drawing/2014/main" id="{5DBF2B8D-123E-4B09-9BD0-7D44E0CFE13E}"/>
                </a:ext>
              </a:extLst>
            </p:cNvPr>
            <p:cNvSpPr txBox="1"/>
            <p:nvPr/>
          </p:nvSpPr>
          <p:spPr>
            <a:xfrm>
              <a:off x="6272568" y="2493527"/>
              <a:ext cx="469491" cy="284125"/>
            </a:xfrm>
            <a:prstGeom prst="rect">
              <a:avLst/>
            </a:prstGeom>
            <a:noFill/>
          </p:spPr>
          <p:txBody>
            <a:bodyPr wrap="none" lIns="0" tIns="0" rIns="0" bIns="0" rtlCol="0">
              <a:spAutoFit/>
            </a:bodyPr>
            <a:lstStyle/>
            <a:p>
              <a:pPr algn="ctr">
                <a:defRPr/>
              </a:pPr>
              <a:r>
                <a:rPr lang="en-US" sz="1800" dirty="0">
                  <a:solidFill>
                    <a:srgbClr val="018374"/>
                  </a:solidFill>
                  <a:latin typeface="Poppins SemiBold"/>
                </a:rPr>
                <a:t>30%</a:t>
              </a:r>
            </a:p>
          </p:txBody>
        </p:sp>
        <p:sp>
          <p:nvSpPr>
            <p:cNvPr id="82" name="TextBox 81">
              <a:extLst>
                <a:ext uri="{FF2B5EF4-FFF2-40B4-BE49-F238E27FC236}">
                  <a16:creationId xmlns:a16="http://schemas.microsoft.com/office/drawing/2014/main" id="{E91ED2B7-4232-445E-B9E4-163A1852CA82}"/>
                </a:ext>
              </a:extLst>
            </p:cNvPr>
            <p:cNvSpPr txBox="1"/>
            <p:nvPr/>
          </p:nvSpPr>
          <p:spPr>
            <a:xfrm>
              <a:off x="5916097" y="3136288"/>
              <a:ext cx="1182435" cy="378834"/>
            </a:xfrm>
            <a:prstGeom prst="rect">
              <a:avLst/>
            </a:prstGeom>
            <a:noFill/>
          </p:spPr>
          <p:txBody>
            <a:bodyPr wrap="square" lIns="0" tIns="0" rIns="0" bIns="0" rtlCol="0">
              <a:spAutoFit/>
            </a:bodyPr>
            <a:lstStyle/>
            <a:p>
              <a:pPr algn="ctr">
                <a:defRPr/>
              </a:pPr>
              <a:r>
                <a:rPr lang="es-ES" sz="800" dirty="0">
                  <a:solidFill>
                    <a:srgbClr val="000000"/>
                  </a:solidFill>
                  <a:latin typeface="Poppins"/>
                </a:rPr>
                <a:t>Aumento de la disponibilidad de maquinaria</a:t>
              </a:r>
              <a:endParaRPr lang="en-US" sz="800" dirty="0">
                <a:solidFill>
                  <a:srgbClr val="000000"/>
                </a:solidFill>
                <a:latin typeface="Poppins"/>
              </a:endParaRPr>
            </a:p>
          </p:txBody>
        </p:sp>
      </p:grpSp>
      <p:grpSp>
        <p:nvGrpSpPr>
          <p:cNvPr id="83" name="Group 82">
            <a:extLst>
              <a:ext uri="{FF2B5EF4-FFF2-40B4-BE49-F238E27FC236}">
                <a16:creationId xmlns:a16="http://schemas.microsoft.com/office/drawing/2014/main" id="{1C0E5FC6-08A3-4830-B8DF-D943C8063089}"/>
              </a:ext>
            </a:extLst>
          </p:cNvPr>
          <p:cNvGrpSpPr/>
          <p:nvPr/>
        </p:nvGrpSpPr>
        <p:grpSpPr>
          <a:xfrm>
            <a:off x="7111284" y="3617126"/>
            <a:ext cx="1203099" cy="1407419"/>
            <a:chOff x="7179901" y="1944711"/>
            <a:chExt cx="1182436" cy="1443628"/>
          </a:xfrm>
        </p:grpSpPr>
        <p:graphicFrame>
          <p:nvGraphicFramePr>
            <p:cNvPr id="84" name="Chart 83">
              <a:extLst>
                <a:ext uri="{FF2B5EF4-FFF2-40B4-BE49-F238E27FC236}">
                  <a16:creationId xmlns:a16="http://schemas.microsoft.com/office/drawing/2014/main" id="{8008F82C-35AC-45AC-9BA5-640315BD9FE5}"/>
                </a:ext>
              </a:extLst>
            </p:cNvPr>
            <p:cNvGraphicFramePr>
              <a:graphicFrameLocks noChangeAspect="1"/>
            </p:cNvGraphicFramePr>
            <p:nvPr/>
          </p:nvGraphicFramePr>
          <p:xfrm>
            <a:off x="7179901" y="1944711"/>
            <a:ext cx="1182436" cy="1326524"/>
          </p:xfrm>
          <a:graphic>
            <a:graphicData uri="http://schemas.openxmlformats.org/drawingml/2006/chart">
              <c:chart xmlns:c="http://schemas.openxmlformats.org/drawingml/2006/chart" xmlns:r="http://schemas.openxmlformats.org/officeDocument/2006/relationships" r:id="rId9"/>
            </a:graphicData>
          </a:graphic>
        </p:graphicFrame>
        <p:sp>
          <p:nvSpPr>
            <p:cNvPr id="85" name="TextBox 84">
              <a:extLst>
                <a:ext uri="{FF2B5EF4-FFF2-40B4-BE49-F238E27FC236}">
                  <a16:creationId xmlns:a16="http://schemas.microsoft.com/office/drawing/2014/main" id="{E3FFF340-58CF-4671-899D-4648C0A1FCA4}"/>
                </a:ext>
              </a:extLst>
            </p:cNvPr>
            <p:cNvSpPr txBox="1"/>
            <p:nvPr/>
          </p:nvSpPr>
          <p:spPr>
            <a:xfrm>
              <a:off x="7531647" y="2493527"/>
              <a:ext cx="478943" cy="284125"/>
            </a:xfrm>
            <a:prstGeom prst="rect">
              <a:avLst/>
            </a:prstGeom>
            <a:noFill/>
          </p:spPr>
          <p:txBody>
            <a:bodyPr wrap="none" lIns="0" tIns="0" rIns="0" bIns="0" rtlCol="0">
              <a:spAutoFit/>
            </a:bodyPr>
            <a:lstStyle/>
            <a:p>
              <a:pPr algn="ctr">
                <a:defRPr/>
              </a:pPr>
              <a:r>
                <a:rPr lang="en-US" sz="1800" dirty="0">
                  <a:solidFill>
                    <a:srgbClr val="018374"/>
                  </a:solidFill>
                  <a:latin typeface="Poppins SemiBold"/>
                </a:rPr>
                <a:t>60%</a:t>
              </a:r>
            </a:p>
          </p:txBody>
        </p:sp>
        <p:sp>
          <p:nvSpPr>
            <p:cNvPr id="86" name="TextBox 85">
              <a:extLst>
                <a:ext uri="{FF2B5EF4-FFF2-40B4-BE49-F238E27FC236}">
                  <a16:creationId xmlns:a16="http://schemas.microsoft.com/office/drawing/2014/main" id="{4CEC105D-D3DB-4403-BED3-F9020B38B47B}"/>
                </a:ext>
              </a:extLst>
            </p:cNvPr>
            <p:cNvSpPr txBox="1"/>
            <p:nvPr/>
          </p:nvSpPr>
          <p:spPr>
            <a:xfrm>
              <a:off x="7224494" y="3135783"/>
              <a:ext cx="1099013" cy="252556"/>
            </a:xfrm>
            <a:prstGeom prst="rect">
              <a:avLst/>
            </a:prstGeom>
            <a:noFill/>
          </p:spPr>
          <p:txBody>
            <a:bodyPr wrap="square" lIns="0" tIns="0" rIns="0" bIns="0" rtlCol="0">
              <a:spAutoFit/>
            </a:bodyPr>
            <a:lstStyle/>
            <a:p>
              <a:pPr algn="ctr">
                <a:defRPr/>
              </a:pPr>
              <a:r>
                <a:rPr lang="es-ES" sz="800" dirty="0">
                  <a:solidFill>
                    <a:srgbClr val="000000"/>
                  </a:solidFill>
                  <a:latin typeface="Poppins"/>
                </a:rPr>
                <a:t>Reducción del tiempo medio de reparación</a:t>
              </a:r>
              <a:endParaRPr lang="en-US" sz="800" dirty="0">
                <a:solidFill>
                  <a:srgbClr val="000000"/>
                </a:solidFill>
                <a:latin typeface="Poppins"/>
              </a:endParaRPr>
            </a:p>
          </p:txBody>
        </p:sp>
      </p:grpSp>
      <p:grpSp>
        <p:nvGrpSpPr>
          <p:cNvPr id="87" name="Group 86">
            <a:extLst>
              <a:ext uri="{FF2B5EF4-FFF2-40B4-BE49-F238E27FC236}">
                <a16:creationId xmlns:a16="http://schemas.microsoft.com/office/drawing/2014/main" id="{454941A8-4202-45D7-A525-BA41BD9A96A0}"/>
              </a:ext>
            </a:extLst>
          </p:cNvPr>
          <p:cNvGrpSpPr/>
          <p:nvPr/>
        </p:nvGrpSpPr>
        <p:grpSpPr>
          <a:xfrm>
            <a:off x="10145341" y="996066"/>
            <a:ext cx="1601325" cy="1837942"/>
            <a:chOff x="3413652" y="1944711"/>
            <a:chExt cx="1182436" cy="1416399"/>
          </a:xfrm>
        </p:grpSpPr>
        <p:graphicFrame>
          <p:nvGraphicFramePr>
            <p:cNvPr id="88" name="Chart 87">
              <a:extLst>
                <a:ext uri="{FF2B5EF4-FFF2-40B4-BE49-F238E27FC236}">
                  <a16:creationId xmlns:a16="http://schemas.microsoft.com/office/drawing/2014/main" id="{CB133FBB-E7DA-44ED-803A-23711D3D49FA}"/>
                </a:ext>
              </a:extLst>
            </p:cNvPr>
            <p:cNvGraphicFramePr>
              <a:graphicFrameLocks noChangeAspect="1"/>
            </p:cNvGraphicFramePr>
            <p:nvPr/>
          </p:nvGraphicFramePr>
          <p:xfrm>
            <a:off x="3413652" y="1944711"/>
            <a:ext cx="1182436" cy="1326524"/>
          </p:xfrm>
          <a:graphic>
            <a:graphicData uri="http://schemas.openxmlformats.org/drawingml/2006/chart">
              <c:chart xmlns:c="http://schemas.openxmlformats.org/drawingml/2006/chart" xmlns:r="http://schemas.openxmlformats.org/officeDocument/2006/relationships" r:id="rId10"/>
            </a:graphicData>
          </a:graphic>
        </p:graphicFrame>
        <p:sp>
          <p:nvSpPr>
            <p:cNvPr id="89" name="TextBox 88">
              <a:extLst>
                <a:ext uri="{FF2B5EF4-FFF2-40B4-BE49-F238E27FC236}">
                  <a16:creationId xmlns:a16="http://schemas.microsoft.com/office/drawing/2014/main" id="{AED11EF4-325A-4E07-A64A-AC031A006D71}"/>
                </a:ext>
              </a:extLst>
            </p:cNvPr>
            <p:cNvSpPr txBox="1"/>
            <p:nvPr/>
          </p:nvSpPr>
          <p:spPr>
            <a:xfrm>
              <a:off x="3775996" y="2493527"/>
              <a:ext cx="481756" cy="284525"/>
            </a:xfrm>
            <a:prstGeom prst="rect">
              <a:avLst/>
            </a:prstGeom>
            <a:noFill/>
          </p:spPr>
          <p:txBody>
            <a:bodyPr wrap="none" lIns="0" tIns="0" rIns="0" bIns="0" rtlCol="0">
              <a:spAutoFit/>
            </a:bodyPr>
            <a:lstStyle/>
            <a:p>
              <a:pPr algn="ctr">
                <a:defRPr/>
              </a:pPr>
              <a:r>
                <a:rPr lang="en-US" sz="2399" dirty="0">
                  <a:solidFill>
                    <a:srgbClr val="018374"/>
                  </a:solidFill>
                  <a:latin typeface="Poppins SemiBold"/>
                </a:rPr>
                <a:t>50%</a:t>
              </a:r>
            </a:p>
          </p:txBody>
        </p:sp>
        <p:sp>
          <p:nvSpPr>
            <p:cNvPr id="90" name="TextBox 89">
              <a:extLst>
                <a:ext uri="{FF2B5EF4-FFF2-40B4-BE49-F238E27FC236}">
                  <a16:creationId xmlns:a16="http://schemas.microsoft.com/office/drawing/2014/main" id="{68C6E491-C704-4F99-92A8-BA9B14826BE2}"/>
                </a:ext>
              </a:extLst>
            </p:cNvPr>
            <p:cNvSpPr txBox="1"/>
            <p:nvPr/>
          </p:nvSpPr>
          <p:spPr>
            <a:xfrm>
              <a:off x="3433068" y="3135783"/>
              <a:ext cx="1143603" cy="225327"/>
            </a:xfrm>
            <a:prstGeom prst="rect">
              <a:avLst/>
            </a:prstGeom>
            <a:noFill/>
          </p:spPr>
          <p:txBody>
            <a:bodyPr wrap="square" lIns="0" tIns="0" rIns="0" bIns="0" rtlCol="0">
              <a:spAutoFit/>
            </a:bodyPr>
            <a:lstStyle/>
            <a:p>
              <a:pPr algn="ctr">
                <a:defRPr/>
              </a:pPr>
              <a:r>
                <a:rPr lang="es-ES" sz="950" dirty="0">
                  <a:solidFill>
                    <a:srgbClr val="000000"/>
                  </a:solidFill>
                  <a:latin typeface="Poppins"/>
                </a:rPr>
                <a:t>Reducción del costo de mantenimiento</a:t>
              </a:r>
              <a:endParaRPr lang="en-US" sz="950" dirty="0">
                <a:solidFill>
                  <a:srgbClr val="000000"/>
                </a:solidFill>
                <a:latin typeface="Poppins"/>
              </a:endParaRPr>
            </a:p>
          </p:txBody>
        </p:sp>
      </p:grpSp>
      <p:grpSp>
        <p:nvGrpSpPr>
          <p:cNvPr id="91" name="Group 90">
            <a:extLst>
              <a:ext uri="{FF2B5EF4-FFF2-40B4-BE49-F238E27FC236}">
                <a16:creationId xmlns:a16="http://schemas.microsoft.com/office/drawing/2014/main" id="{41A718E8-8104-492B-B750-2B46E77BEF2F}"/>
              </a:ext>
            </a:extLst>
          </p:cNvPr>
          <p:cNvGrpSpPr/>
          <p:nvPr/>
        </p:nvGrpSpPr>
        <p:grpSpPr>
          <a:xfrm>
            <a:off x="10158383" y="4050663"/>
            <a:ext cx="1601325" cy="1838596"/>
            <a:chOff x="7178822" y="3562501"/>
            <a:chExt cx="1182436" cy="1416904"/>
          </a:xfrm>
        </p:grpSpPr>
        <p:graphicFrame>
          <p:nvGraphicFramePr>
            <p:cNvPr id="92" name="Chart 91">
              <a:extLst>
                <a:ext uri="{FF2B5EF4-FFF2-40B4-BE49-F238E27FC236}">
                  <a16:creationId xmlns:a16="http://schemas.microsoft.com/office/drawing/2014/main" id="{3FD39314-E0FF-47B0-BECD-22BE1345D1D1}"/>
                </a:ext>
              </a:extLst>
            </p:cNvPr>
            <p:cNvGraphicFramePr>
              <a:graphicFrameLocks noChangeAspect="1"/>
            </p:cNvGraphicFramePr>
            <p:nvPr/>
          </p:nvGraphicFramePr>
          <p:xfrm>
            <a:off x="7178822" y="3562501"/>
            <a:ext cx="1182436" cy="1326524"/>
          </p:xfrm>
          <a:graphic>
            <a:graphicData uri="http://schemas.openxmlformats.org/drawingml/2006/chart">
              <c:chart xmlns:c="http://schemas.openxmlformats.org/drawingml/2006/chart" xmlns:r="http://schemas.openxmlformats.org/officeDocument/2006/relationships" r:id="rId11"/>
            </a:graphicData>
          </a:graphic>
        </p:graphicFrame>
        <p:sp>
          <p:nvSpPr>
            <p:cNvPr id="93" name="TextBox 92">
              <a:extLst>
                <a:ext uri="{FF2B5EF4-FFF2-40B4-BE49-F238E27FC236}">
                  <a16:creationId xmlns:a16="http://schemas.microsoft.com/office/drawing/2014/main" id="{ADB6483C-4526-48B2-BBD0-1EB7101230D0}"/>
                </a:ext>
              </a:extLst>
            </p:cNvPr>
            <p:cNvSpPr txBox="1"/>
            <p:nvPr/>
          </p:nvSpPr>
          <p:spPr>
            <a:xfrm>
              <a:off x="7537449" y="4111317"/>
              <a:ext cx="465184" cy="284525"/>
            </a:xfrm>
            <a:prstGeom prst="rect">
              <a:avLst/>
            </a:prstGeom>
            <a:noFill/>
          </p:spPr>
          <p:txBody>
            <a:bodyPr wrap="none" lIns="0" tIns="0" rIns="0" bIns="0" rtlCol="0">
              <a:spAutoFit/>
            </a:bodyPr>
            <a:lstStyle/>
            <a:p>
              <a:pPr algn="ctr">
                <a:defRPr/>
              </a:pPr>
              <a:r>
                <a:rPr lang="en-US" sz="2399" dirty="0">
                  <a:solidFill>
                    <a:srgbClr val="018374"/>
                  </a:solidFill>
                  <a:latin typeface="Poppins SemiBold"/>
                </a:rPr>
                <a:t>25%</a:t>
              </a:r>
            </a:p>
          </p:txBody>
        </p:sp>
        <p:sp>
          <p:nvSpPr>
            <p:cNvPr id="94" name="TextBox 93">
              <a:extLst>
                <a:ext uri="{FF2B5EF4-FFF2-40B4-BE49-F238E27FC236}">
                  <a16:creationId xmlns:a16="http://schemas.microsoft.com/office/drawing/2014/main" id="{A4603B26-3707-4112-BD5F-EF575897F1E9}"/>
                </a:ext>
              </a:extLst>
            </p:cNvPr>
            <p:cNvSpPr txBox="1"/>
            <p:nvPr/>
          </p:nvSpPr>
          <p:spPr>
            <a:xfrm>
              <a:off x="7178823" y="4754078"/>
              <a:ext cx="1182435" cy="225327"/>
            </a:xfrm>
            <a:prstGeom prst="rect">
              <a:avLst/>
            </a:prstGeom>
            <a:noFill/>
          </p:spPr>
          <p:txBody>
            <a:bodyPr wrap="square" lIns="0" tIns="0" rIns="0" bIns="0" rtlCol="0">
              <a:spAutoFit/>
            </a:bodyPr>
            <a:lstStyle/>
            <a:p>
              <a:pPr algn="ctr">
                <a:defRPr/>
              </a:pPr>
              <a:r>
                <a:rPr lang="en-US" sz="950" dirty="0" err="1">
                  <a:solidFill>
                    <a:srgbClr val="000000"/>
                  </a:solidFill>
                  <a:latin typeface="Poppins"/>
                </a:rPr>
                <a:t>Aumento</a:t>
              </a:r>
              <a:r>
                <a:rPr lang="en-US" sz="950" dirty="0">
                  <a:solidFill>
                    <a:srgbClr val="000000"/>
                  </a:solidFill>
                  <a:latin typeface="Poppins"/>
                </a:rPr>
                <a:t> de la </a:t>
              </a:r>
              <a:r>
                <a:rPr lang="en-US" sz="950" dirty="0" err="1">
                  <a:solidFill>
                    <a:srgbClr val="000000"/>
                  </a:solidFill>
                  <a:latin typeface="Poppins"/>
                </a:rPr>
                <a:t>producción</a:t>
              </a:r>
              <a:endParaRPr lang="en-US" sz="950" dirty="0">
                <a:solidFill>
                  <a:srgbClr val="000000"/>
                </a:solidFill>
                <a:latin typeface="Poppins"/>
              </a:endParaRPr>
            </a:p>
          </p:txBody>
        </p:sp>
      </p:grpSp>
      <p:grpSp>
        <p:nvGrpSpPr>
          <p:cNvPr id="95" name="Group 94">
            <a:extLst>
              <a:ext uri="{FF2B5EF4-FFF2-40B4-BE49-F238E27FC236}">
                <a16:creationId xmlns:a16="http://schemas.microsoft.com/office/drawing/2014/main" id="{AB497515-94BB-42D6-BCC6-2AC31BAA3FA6}"/>
              </a:ext>
            </a:extLst>
          </p:cNvPr>
          <p:cNvGrpSpPr/>
          <p:nvPr/>
        </p:nvGrpSpPr>
        <p:grpSpPr>
          <a:xfrm>
            <a:off x="7156655" y="4918620"/>
            <a:ext cx="1203099" cy="1407910"/>
            <a:chOff x="8435193" y="3562501"/>
            <a:chExt cx="1182436" cy="1444133"/>
          </a:xfrm>
        </p:grpSpPr>
        <p:graphicFrame>
          <p:nvGraphicFramePr>
            <p:cNvPr id="96" name="Chart 95">
              <a:extLst>
                <a:ext uri="{FF2B5EF4-FFF2-40B4-BE49-F238E27FC236}">
                  <a16:creationId xmlns:a16="http://schemas.microsoft.com/office/drawing/2014/main" id="{F9C8E9CD-D498-40F6-A169-C3A576482FF9}"/>
                </a:ext>
              </a:extLst>
            </p:cNvPr>
            <p:cNvGraphicFramePr>
              <a:graphicFrameLocks noChangeAspect="1"/>
            </p:cNvGraphicFramePr>
            <p:nvPr/>
          </p:nvGraphicFramePr>
          <p:xfrm>
            <a:off x="8435193" y="3562501"/>
            <a:ext cx="1182436" cy="1326524"/>
          </p:xfrm>
          <a:graphic>
            <a:graphicData uri="http://schemas.openxmlformats.org/drawingml/2006/chart">
              <c:chart xmlns:c="http://schemas.openxmlformats.org/drawingml/2006/chart" xmlns:r="http://schemas.openxmlformats.org/officeDocument/2006/relationships" r:id="rId12"/>
            </a:graphicData>
          </a:graphic>
        </p:graphicFrame>
        <p:sp>
          <p:nvSpPr>
            <p:cNvPr id="97" name="TextBox 96">
              <a:extLst>
                <a:ext uri="{FF2B5EF4-FFF2-40B4-BE49-F238E27FC236}">
                  <a16:creationId xmlns:a16="http://schemas.microsoft.com/office/drawing/2014/main" id="{2BBCB897-9C35-49B8-899D-CAF8F2BD51C4}"/>
                </a:ext>
              </a:extLst>
            </p:cNvPr>
            <p:cNvSpPr txBox="1"/>
            <p:nvPr/>
          </p:nvSpPr>
          <p:spPr>
            <a:xfrm>
              <a:off x="8784577" y="4111317"/>
              <a:ext cx="483669" cy="284126"/>
            </a:xfrm>
            <a:prstGeom prst="rect">
              <a:avLst/>
            </a:prstGeom>
            <a:noFill/>
          </p:spPr>
          <p:txBody>
            <a:bodyPr wrap="none" lIns="0" tIns="0" rIns="0" bIns="0" rtlCol="0">
              <a:spAutoFit/>
            </a:bodyPr>
            <a:lstStyle/>
            <a:p>
              <a:pPr algn="ctr">
                <a:defRPr/>
              </a:pPr>
              <a:r>
                <a:rPr lang="en-US" sz="1800" dirty="0">
                  <a:solidFill>
                    <a:srgbClr val="018374"/>
                  </a:solidFill>
                  <a:latin typeface="Poppins SemiBold"/>
                </a:rPr>
                <a:t>40%</a:t>
              </a:r>
            </a:p>
          </p:txBody>
        </p:sp>
        <p:sp>
          <p:nvSpPr>
            <p:cNvPr id="98" name="TextBox 97">
              <a:extLst>
                <a:ext uri="{FF2B5EF4-FFF2-40B4-BE49-F238E27FC236}">
                  <a16:creationId xmlns:a16="http://schemas.microsoft.com/office/drawing/2014/main" id="{2B107EFD-FE74-45EC-95D5-B6B8B9EEFA99}"/>
                </a:ext>
              </a:extLst>
            </p:cNvPr>
            <p:cNvSpPr txBox="1"/>
            <p:nvPr/>
          </p:nvSpPr>
          <p:spPr>
            <a:xfrm>
              <a:off x="8435194" y="4754078"/>
              <a:ext cx="1182435" cy="252556"/>
            </a:xfrm>
            <a:prstGeom prst="rect">
              <a:avLst/>
            </a:prstGeom>
            <a:noFill/>
          </p:spPr>
          <p:txBody>
            <a:bodyPr wrap="square" lIns="0" tIns="0" rIns="0" bIns="0" rtlCol="0">
              <a:spAutoFit/>
            </a:bodyPr>
            <a:lstStyle/>
            <a:p>
              <a:pPr algn="ctr">
                <a:defRPr/>
              </a:pPr>
              <a:r>
                <a:rPr lang="es-ES" sz="800" dirty="0">
                  <a:solidFill>
                    <a:srgbClr val="000000"/>
                  </a:solidFill>
                  <a:latin typeface="Poppins"/>
                </a:rPr>
                <a:t>Reducción del tiempo de parada</a:t>
              </a:r>
              <a:endParaRPr lang="en-US" sz="800" dirty="0">
                <a:solidFill>
                  <a:srgbClr val="000000"/>
                </a:solidFill>
                <a:latin typeface="Poppins"/>
              </a:endParaRPr>
            </a:p>
          </p:txBody>
        </p:sp>
      </p:grpSp>
      <p:sp>
        <p:nvSpPr>
          <p:cNvPr id="2" name="Arrow: Up 1">
            <a:extLst>
              <a:ext uri="{FF2B5EF4-FFF2-40B4-BE49-F238E27FC236}">
                <a16:creationId xmlns:a16="http://schemas.microsoft.com/office/drawing/2014/main" id="{43FD1401-0F00-4C2D-949B-29AC63677400}"/>
              </a:ext>
            </a:extLst>
          </p:cNvPr>
          <p:cNvSpPr/>
          <p:nvPr/>
        </p:nvSpPr>
        <p:spPr>
          <a:xfrm rot="5400000">
            <a:off x="6497298" y="3335569"/>
            <a:ext cx="541001" cy="579597"/>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Poppins"/>
            </a:endParaRPr>
          </a:p>
        </p:txBody>
      </p:sp>
      <p:sp>
        <p:nvSpPr>
          <p:cNvPr id="43" name="Footer Placeholder 3">
            <a:extLst>
              <a:ext uri="{FF2B5EF4-FFF2-40B4-BE49-F238E27FC236}">
                <a16:creationId xmlns:a16="http://schemas.microsoft.com/office/drawing/2014/main" id="{AF0D152F-94F1-44FA-AFE0-7D175CF5FEC4}"/>
              </a:ext>
            </a:extLst>
          </p:cNvPr>
          <p:cNvSpPr>
            <a:spLocks noGrp="1"/>
          </p:cNvSpPr>
          <p:nvPr>
            <p:ph type="ftr" sz="quarter" idx="12"/>
          </p:nvPr>
        </p:nvSpPr>
        <p:spPr>
          <a:xfrm>
            <a:off x="898952" y="6299143"/>
            <a:ext cx="7772400" cy="153888"/>
          </a:xfrm>
        </p:spPr>
        <p:txBody>
          <a:bodyPr/>
          <a:lstStyle/>
          <a:p>
            <a:pPr>
              <a:defRPr/>
            </a:pPr>
            <a:r>
              <a:rPr lang="en-US" spc="-10" dirty="0">
                <a:solidFill>
                  <a:srgbClr val="939393"/>
                </a:solidFill>
                <a:latin typeface="Poppins"/>
              </a:rPr>
              <a:t>Copyright 2022 Baker Hughes Company. All rights reserved.</a:t>
            </a:r>
          </a:p>
        </p:txBody>
      </p:sp>
      <p:sp>
        <p:nvSpPr>
          <p:cNvPr id="44" name="TextBox 43">
            <a:extLst>
              <a:ext uri="{FF2B5EF4-FFF2-40B4-BE49-F238E27FC236}">
                <a16:creationId xmlns:a16="http://schemas.microsoft.com/office/drawing/2014/main" id="{EBEC85B5-517E-4669-9732-DF3EFAB169C5}"/>
              </a:ext>
            </a:extLst>
          </p:cNvPr>
          <p:cNvSpPr txBox="1"/>
          <p:nvPr/>
        </p:nvSpPr>
        <p:spPr>
          <a:xfrm>
            <a:off x="6624191" y="291672"/>
            <a:ext cx="5497051" cy="430887"/>
          </a:xfrm>
          <a:prstGeom prst="rect">
            <a:avLst/>
          </a:prstGeom>
          <a:noFill/>
        </p:spPr>
        <p:txBody>
          <a:bodyPr wrap="square" lIns="0" tIns="0" rIns="0" bIns="0" rtlCol="0">
            <a:spAutoFit/>
          </a:bodyPr>
          <a:lstStyle/>
          <a:p>
            <a:r>
              <a:rPr lang="es-ES" sz="1400" dirty="0">
                <a:solidFill>
                  <a:srgbClr val="000000"/>
                </a:solidFill>
                <a:latin typeface="Poppins SemiBold"/>
              </a:rPr>
              <a:t>Estudios en la industria han demostrado lo que un APM efectivo puede permitir</a:t>
            </a:r>
            <a:endParaRPr lang="en-US" sz="1400" dirty="0">
              <a:solidFill>
                <a:srgbClr val="000000"/>
              </a:solidFill>
              <a:latin typeface="Poppins SemiBold"/>
            </a:endParaRPr>
          </a:p>
        </p:txBody>
      </p:sp>
      <p:sp>
        <p:nvSpPr>
          <p:cNvPr id="45" name="TextBox 44">
            <a:extLst>
              <a:ext uri="{FF2B5EF4-FFF2-40B4-BE49-F238E27FC236}">
                <a16:creationId xmlns:a16="http://schemas.microsoft.com/office/drawing/2014/main" id="{5FED6D61-24D7-4611-8129-D780D72BEB35}"/>
              </a:ext>
            </a:extLst>
          </p:cNvPr>
          <p:cNvSpPr txBox="1"/>
          <p:nvPr/>
        </p:nvSpPr>
        <p:spPr>
          <a:xfrm>
            <a:off x="6542566" y="6743262"/>
            <a:ext cx="4745906" cy="123111"/>
          </a:xfrm>
          <a:prstGeom prst="rect">
            <a:avLst/>
          </a:prstGeom>
          <a:noFill/>
        </p:spPr>
        <p:txBody>
          <a:bodyPr wrap="square" lIns="0" tIns="0" rIns="0" bIns="0" rtlCol="0">
            <a:spAutoFit/>
          </a:bodyPr>
          <a:lstStyle/>
          <a:p>
            <a:r>
              <a:rPr lang="en-US" sz="800" dirty="0">
                <a:solidFill>
                  <a:srgbClr val="000000"/>
                </a:solidFill>
                <a:latin typeface="Poppins"/>
              </a:rPr>
              <a:t>* </a:t>
            </a:r>
            <a:r>
              <a:rPr lang="en-US" sz="800" dirty="0" err="1">
                <a:solidFill>
                  <a:srgbClr val="000000"/>
                </a:solidFill>
                <a:latin typeface="Poppins"/>
              </a:rPr>
              <a:t>Estadísticas</a:t>
            </a:r>
            <a:r>
              <a:rPr lang="en-US" sz="800" dirty="0">
                <a:solidFill>
                  <a:srgbClr val="000000"/>
                </a:solidFill>
                <a:latin typeface="Poppins"/>
              </a:rPr>
              <a:t> </a:t>
            </a:r>
            <a:r>
              <a:rPr lang="en-US" sz="800" dirty="0" err="1">
                <a:solidFill>
                  <a:srgbClr val="000000"/>
                </a:solidFill>
                <a:latin typeface="Poppins"/>
              </a:rPr>
              <a:t>extraídas</a:t>
            </a:r>
            <a:r>
              <a:rPr lang="en-US" sz="800" dirty="0">
                <a:solidFill>
                  <a:srgbClr val="000000"/>
                </a:solidFill>
                <a:latin typeface="Poppins"/>
              </a:rPr>
              <a:t> de </a:t>
            </a:r>
            <a:r>
              <a:rPr lang="en-US" sz="800" dirty="0" err="1">
                <a:solidFill>
                  <a:srgbClr val="000000"/>
                </a:solidFill>
                <a:latin typeface="Poppins"/>
              </a:rPr>
              <a:t>varios</a:t>
            </a:r>
            <a:r>
              <a:rPr lang="en-US" sz="800" dirty="0">
                <a:solidFill>
                  <a:srgbClr val="000000"/>
                </a:solidFill>
                <a:latin typeface="Poppins"/>
              </a:rPr>
              <a:t> </a:t>
            </a:r>
            <a:r>
              <a:rPr lang="en-US" sz="800" dirty="0" err="1">
                <a:solidFill>
                  <a:srgbClr val="000000"/>
                </a:solidFill>
                <a:latin typeface="Poppins"/>
              </a:rPr>
              <a:t>estudios</a:t>
            </a:r>
            <a:r>
              <a:rPr lang="en-US" sz="800" dirty="0">
                <a:solidFill>
                  <a:srgbClr val="000000"/>
                </a:solidFill>
                <a:latin typeface="Poppins"/>
              </a:rPr>
              <a:t>: Gartner, McKinsey, Frost &amp; Sullivan, Forbes</a:t>
            </a:r>
          </a:p>
        </p:txBody>
      </p:sp>
    </p:spTree>
    <p:extLst>
      <p:ext uri="{BB962C8B-B14F-4D97-AF65-F5344CB8AC3E}">
        <p14:creationId xmlns:p14="http://schemas.microsoft.com/office/powerpoint/2010/main" val="3077391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 calcmode="lin" valueType="num">
                                      <p:cBhvr additive="base">
                                        <p:cTn id="7"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 calcmode="lin" valueType="num">
                                      <p:cBhvr additive="base">
                                        <p:cTn id="12" dur="500" fill="hold"/>
                                        <p:tgtEl>
                                          <p:spTgt spid="3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5">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5">
                                            <p:txEl>
                                              <p:pRg st="2" end="2"/>
                                            </p:txEl>
                                          </p:spTgt>
                                        </p:tgtEl>
                                        <p:attrNameLst>
                                          <p:attrName>style.visibility</p:attrName>
                                        </p:attrNameLst>
                                      </p:cBhvr>
                                      <p:to>
                                        <p:strVal val="visible"/>
                                      </p:to>
                                    </p:set>
                                    <p:anim calcmode="lin" valueType="num">
                                      <p:cBhvr additive="base">
                                        <p:cTn id="17" dur="500" fill="hold"/>
                                        <p:tgtEl>
                                          <p:spTgt spid="3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5">
                                            <p:txEl>
                                              <p:pRg st="3" end="3"/>
                                            </p:txEl>
                                          </p:spTgt>
                                        </p:tgtEl>
                                        <p:attrNameLst>
                                          <p:attrName>style.visibility</p:attrName>
                                        </p:attrNameLst>
                                      </p:cBhvr>
                                      <p:to>
                                        <p:strVal val="visible"/>
                                      </p:to>
                                    </p:set>
                                    <p:anim calcmode="lin" valueType="num">
                                      <p:cBhvr additive="base">
                                        <p:cTn id="22" dur="500" fill="hold"/>
                                        <p:tgtEl>
                                          <p:spTgt spid="3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500"/>
                                        <p:tgtEl>
                                          <p:spTgt spid="63"/>
                                        </p:tgtEl>
                                      </p:cBhvr>
                                    </p:animEffect>
                                  </p:childTnLst>
                                </p:cTn>
                              </p:par>
                              <p:par>
                                <p:cTn id="36" presetID="10" presetClass="entr" presetSubtype="0" fill="hold" nodeType="with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500"/>
                                        <p:tgtEl>
                                          <p:spTgt spid="71"/>
                                        </p:tgtEl>
                                      </p:cBhvr>
                                    </p:animEffect>
                                  </p:childTnLst>
                                </p:cTn>
                              </p:par>
                              <p:par>
                                <p:cTn id="39" presetID="10" presetClass="entr" presetSubtype="0"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Effect transition="in" filter="fade">
                                      <p:cBhvr>
                                        <p:cTn id="41" dur="500"/>
                                        <p:tgtEl>
                                          <p:spTgt spid="75"/>
                                        </p:tgtEl>
                                      </p:cBhvr>
                                    </p:animEffect>
                                  </p:childTnLst>
                                </p:cTn>
                              </p:par>
                              <p:par>
                                <p:cTn id="42" presetID="10" presetClass="entr" presetSubtype="0" fill="hold" nodeType="withEffect">
                                  <p:stCondLst>
                                    <p:cond delay="0"/>
                                  </p:stCondLst>
                                  <p:childTnLst>
                                    <p:set>
                                      <p:cBhvr>
                                        <p:cTn id="43" dur="1" fill="hold">
                                          <p:stCondLst>
                                            <p:cond delay="0"/>
                                          </p:stCondLst>
                                        </p:cTn>
                                        <p:tgtEl>
                                          <p:spTgt spid="79"/>
                                        </p:tgtEl>
                                        <p:attrNameLst>
                                          <p:attrName>style.visibility</p:attrName>
                                        </p:attrNameLst>
                                      </p:cBhvr>
                                      <p:to>
                                        <p:strVal val="visible"/>
                                      </p:to>
                                    </p:set>
                                    <p:animEffect transition="in" filter="fade">
                                      <p:cBhvr>
                                        <p:cTn id="44" dur="500"/>
                                        <p:tgtEl>
                                          <p:spTgt spid="79"/>
                                        </p:tgtEl>
                                      </p:cBhvr>
                                    </p:animEffect>
                                  </p:childTnLst>
                                </p:cTn>
                              </p:par>
                              <p:par>
                                <p:cTn id="45" presetID="10" presetClass="entr" presetSubtype="0" fill="hold" nodeType="withEffect">
                                  <p:stCondLst>
                                    <p:cond delay="0"/>
                                  </p:stCondLst>
                                  <p:childTnLst>
                                    <p:set>
                                      <p:cBhvr>
                                        <p:cTn id="46" dur="1" fill="hold">
                                          <p:stCondLst>
                                            <p:cond delay="0"/>
                                          </p:stCondLst>
                                        </p:cTn>
                                        <p:tgtEl>
                                          <p:spTgt spid="83"/>
                                        </p:tgtEl>
                                        <p:attrNameLst>
                                          <p:attrName>style.visibility</p:attrName>
                                        </p:attrNameLst>
                                      </p:cBhvr>
                                      <p:to>
                                        <p:strVal val="visible"/>
                                      </p:to>
                                    </p:set>
                                    <p:animEffect transition="in" filter="fade">
                                      <p:cBhvr>
                                        <p:cTn id="47" dur="500"/>
                                        <p:tgtEl>
                                          <p:spTgt spid="83"/>
                                        </p:tgtEl>
                                      </p:cBhvr>
                                    </p:animEffect>
                                  </p:childTnLst>
                                </p:cTn>
                              </p:par>
                              <p:par>
                                <p:cTn id="48" presetID="10" presetClass="entr" presetSubtype="0" fill="hold" nodeType="with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fade">
                                      <p:cBhvr>
                                        <p:cTn id="50" dur="500"/>
                                        <p:tgtEl>
                                          <p:spTgt spid="87"/>
                                        </p:tgtEl>
                                      </p:cBhvr>
                                    </p:animEffect>
                                  </p:childTnLst>
                                </p:cTn>
                              </p:par>
                              <p:par>
                                <p:cTn id="51" presetID="10" presetClass="entr" presetSubtype="0" fill="hold" nodeType="withEffect">
                                  <p:stCondLst>
                                    <p:cond delay="0"/>
                                  </p:stCondLst>
                                  <p:childTnLst>
                                    <p:set>
                                      <p:cBhvr>
                                        <p:cTn id="52" dur="1" fill="hold">
                                          <p:stCondLst>
                                            <p:cond delay="0"/>
                                          </p:stCondLst>
                                        </p:cTn>
                                        <p:tgtEl>
                                          <p:spTgt spid="91"/>
                                        </p:tgtEl>
                                        <p:attrNameLst>
                                          <p:attrName>style.visibility</p:attrName>
                                        </p:attrNameLst>
                                      </p:cBhvr>
                                      <p:to>
                                        <p:strVal val="visible"/>
                                      </p:to>
                                    </p:set>
                                    <p:animEffect transition="in" filter="fade">
                                      <p:cBhvr>
                                        <p:cTn id="53" dur="500"/>
                                        <p:tgtEl>
                                          <p:spTgt spid="91"/>
                                        </p:tgtEl>
                                      </p:cBhvr>
                                    </p:animEffect>
                                  </p:childTnLst>
                                </p:cTn>
                              </p:par>
                              <p:par>
                                <p:cTn id="54" presetID="10" presetClass="entr" presetSubtype="0" fill="hold" nodeType="withEffect">
                                  <p:stCondLst>
                                    <p:cond delay="0"/>
                                  </p:stCondLst>
                                  <p:childTnLst>
                                    <p:set>
                                      <p:cBhvr>
                                        <p:cTn id="55" dur="1" fill="hold">
                                          <p:stCondLst>
                                            <p:cond delay="0"/>
                                          </p:stCondLst>
                                        </p:cTn>
                                        <p:tgtEl>
                                          <p:spTgt spid="95"/>
                                        </p:tgtEl>
                                        <p:attrNameLst>
                                          <p:attrName>style.visibility</p:attrName>
                                        </p:attrNameLst>
                                      </p:cBhvr>
                                      <p:to>
                                        <p:strVal val="visible"/>
                                      </p:to>
                                    </p:set>
                                    <p:animEffect transition="in" filter="fade">
                                      <p:cBhvr>
                                        <p:cTn id="56" dur="500"/>
                                        <p:tgtEl>
                                          <p:spTgt spid="9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uiExpand="1" build="p"/>
      <p:bldP spid="2" grpId="0" animBg="1"/>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741CCAAB-32AD-3649-9D39-2CA560352A02}"/>
              </a:ext>
            </a:extLst>
          </p:cNvPr>
          <p:cNvSpPr>
            <a:spLocks noChangeAspect="1"/>
          </p:cNvSpPr>
          <p:nvPr/>
        </p:nvSpPr>
        <p:spPr>
          <a:xfrm>
            <a:off x="9328999" y="2024660"/>
            <a:ext cx="2491614" cy="1310389"/>
          </a:xfrm>
          <a:prstGeom prst="rect">
            <a:avLst/>
          </a:prstGeom>
          <a:solidFill>
            <a:schemeClr val="accent4">
              <a:lumMod val="20000"/>
              <a:lumOff val="80000"/>
            </a:schemeClr>
          </a:solidFill>
        </p:spPr>
        <p:txBody>
          <a:bodyPr rtlCol="0" anchor="ctr"/>
          <a:lstStyle/>
          <a:p>
            <a:pPr algn="ctr">
              <a:defRPr/>
            </a:pPr>
            <a:endParaRPr lang="en-US" sz="3598">
              <a:solidFill>
                <a:srgbClr val="000000"/>
              </a:solidFill>
              <a:latin typeface="Poppins"/>
            </a:endParaRPr>
          </a:p>
        </p:txBody>
      </p:sp>
      <p:sp>
        <p:nvSpPr>
          <p:cNvPr id="37" name="Rectangle 36">
            <a:extLst>
              <a:ext uri="{FF2B5EF4-FFF2-40B4-BE49-F238E27FC236}">
                <a16:creationId xmlns:a16="http://schemas.microsoft.com/office/drawing/2014/main" id="{23970EEE-E030-C64C-9F03-D299DC5E58DA}"/>
              </a:ext>
            </a:extLst>
          </p:cNvPr>
          <p:cNvSpPr>
            <a:spLocks noChangeAspect="1"/>
          </p:cNvSpPr>
          <p:nvPr/>
        </p:nvSpPr>
        <p:spPr>
          <a:xfrm>
            <a:off x="3364169" y="2024660"/>
            <a:ext cx="2491614" cy="1310389"/>
          </a:xfrm>
          <a:prstGeom prst="rect">
            <a:avLst/>
          </a:prstGeom>
          <a:solidFill>
            <a:schemeClr val="accent4">
              <a:lumMod val="20000"/>
              <a:lumOff val="80000"/>
            </a:schemeClr>
          </a:solidFill>
        </p:spPr>
        <p:txBody>
          <a:bodyPr rtlCol="0" anchor="ctr"/>
          <a:lstStyle/>
          <a:p>
            <a:pPr algn="ctr">
              <a:defRPr/>
            </a:pPr>
            <a:endParaRPr lang="en-US" sz="3598" dirty="0">
              <a:solidFill>
                <a:srgbClr val="000000"/>
              </a:solidFill>
              <a:latin typeface="Poppins"/>
            </a:endParaRPr>
          </a:p>
        </p:txBody>
      </p:sp>
      <p:sp>
        <p:nvSpPr>
          <p:cNvPr id="15" name="Rectangle 14">
            <a:extLst>
              <a:ext uri="{FF2B5EF4-FFF2-40B4-BE49-F238E27FC236}">
                <a16:creationId xmlns:a16="http://schemas.microsoft.com/office/drawing/2014/main" id="{3BE5D3DB-CD88-774E-978B-EF397465E327}"/>
              </a:ext>
            </a:extLst>
          </p:cNvPr>
          <p:cNvSpPr>
            <a:spLocks noChangeAspect="1"/>
          </p:cNvSpPr>
          <p:nvPr/>
        </p:nvSpPr>
        <p:spPr>
          <a:xfrm>
            <a:off x="6346218" y="2023887"/>
            <a:ext cx="2491614" cy="1310985"/>
          </a:xfrm>
          <a:prstGeom prst="rect">
            <a:avLst/>
          </a:prstGeom>
          <a:solidFill>
            <a:schemeClr val="accent4">
              <a:lumMod val="20000"/>
              <a:lumOff val="80000"/>
            </a:schemeClr>
          </a:solidFill>
        </p:spPr>
        <p:txBody>
          <a:bodyPr rtlCol="0" anchor="ctr"/>
          <a:lstStyle/>
          <a:p>
            <a:pPr algn="ctr">
              <a:defRPr/>
            </a:pPr>
            <a:endParaRPr lang="en-US" sz="3598">
              <a:solidFill>
                <a:srgbClr val="000000"/>
              </a:solidFill>
              <a:latin typeface="Poppins"/>
            </a:endParaRPr>
          </a:p>
        </p:txBody>
      </p:sp>
      <p:sp>
        <p:nvSpPr>
          <p:cNvPr id="9" name="Title 8">
            <a:extLst>
              <a:ext uri="{FF2B5EF4-FFF2-40B4-BE49-F238E27FC236}">
                <a16:creationId xmlns:a16="http://schemas.microsoft.com/office/drawing/2014/main" id="{56D97C21-5CD5-9646-B217-5C0C7A3BEBBF}"/>
              </a:ext>
            </a:extLst>
          </p:cNvPr>
          <p:cNvSpPr>
            <a:spLocks noGrp="1"/>
          </p:cNvSpPr>
          <p:nvPr>
            <p:ph type="title"/>
          </p:nvPr>
        </p:nvSpPr>
        <p:spPr>
          <a:xfrm>
            <a:off x="541588" y="630001"/>
            <a:ext cx="11109600" cy="455509"/>
          </a:xfrm>
        </p:spPr>
        <p:txBody>
          <a:bodyPr/>
          <a:lstStyle/>
          <a:p>
            <a:r>
              <a:rPr lang="en-US" dirty="0"/>
              <a:t>Estado Actual: Silos </a:t>
            </a:r>
            <a:r>
              <a:rPr lang="en-US" dirty="0" err="1"/>
              <a:t>Funcionales</a:t>
            </a:r>
            <a:endParaRPr lang="en-US" dirty="0"/>
          </a:p>
        </p:txBody>
      </p:sp>
      <p:sp>
        <p:nvSpPr>
          <p:cNvPr id="3" name="!!ACM">
            <a:extLst>
              <a:ext uri="{FF2B5EF4-FFF2-40B4-BE49-F238E27FC236}">
                <a16:creationId xmlns:a16="http://schemas.microsoft.com/office/drawing/2014/main" id="{D8D7F4CF-7DAC-2942-BFD3-87E016ED9910}"/>
              </a:ext>
            </a:extLst>
          </p:cNvPr>
          <p:cNvSpPr>
            <a:spLocks noGrp="1" noChangeAspect="1"/>
          </p:cNvSpPr>
          <p:nvPr>
            <p:ph type="body" sz="quarter" idx="20"/>
          </p:nvPr>
        </p:nvSpPr>
        <p:spPr>
          <a:xfrm>
            <a:off x="3362668" y="1559708"/>
            <a:ext cx="2492100" cy="479406"/>
          </a:xfrm>
          <a:solidFill>
            <a:srgbClr val="095B4F"/>
          </a:solidFill>
        </p:spPr>
        <p:txBody>
          <a:bodyPr vert="horz" lIns="180000" tIns="0" rIns="360000" bIns="0" rtlCol="0" anchor="ctr">
            <a:noAutofit/>
          </a:bodyPr>
          <a:lstStyle/>
          <a:p>
            <a:r>
              <a:rPr lang="en-US" sz="1300" dirty="0" err="1"/>
              <a:t>Eliminación</a:t>
            </a:r>
            <a:r>
              <a:rPr lang="en-US" sz="1300" dirty="0"/>
              <a:t> de </a:t>
            </a:r>
            <a:r>
              <a:rPr lang="en-US" sz="1300" dirty="0" err="1"/>
              <a:t>Defectos</a:t>
            </a:r>
            <a:endParaRPr lang="en-US" sz="1300" dirty="0"/>
          </a:p>
        </p:txBody>
      </p:sp>
      <p:sp>
        <p:nvSpPr>
          <p:cNvPr id="8" name="!!AS">
            <a:extLst>
              <a:ext uri="{FF2B5EF4-FFF2-40B4-BE49-F238E27FC236}">
                <a16:creationId xmlns:a16="http://schemas.microsoft.com/office/drawing/2014/main" id="{66C7B5C7-881E-BC42-A3AB-C911D47724EF}"/>
              </a:ext>
            </a:extLst>
          </p:cNvPr>
          <p:cNvSpPr>
            <a:spLocks noGrp="1" noChangeAspect="1"/>
          </p:cNvSpPr>
          <p:nvPr>
            <p:ph type="body" sz="quarter" idx="43"/>
          </p:nvPr>
        </p:nvSpPr>
        <p:spPr>
          <a:xfrm>
            <a:off x="6345591" y="1559708"/>
            <a:ext cx="2492100" cy="479406"/>
          </a:xfrm>
        </p:spPr>
        <p:txBody>
          <a:bodyPr vert="horz" lIns="180000" tIns="0" rIns="180000" bIns="0" rtlCol="0" anchor="ctr">
            <a:noAutofit/>
          </a:bodyPr>
          <a:lstStyle/>
          <a:p>
            <a:r>
              <a:rPr lang="en-US" sz="1300" dirty="0" err="1"/>
              <a:t>Estrategia</a:t>
            </a:r>
            <a:r>
              <a:rPr lang="en-US" sz="1300" dirty="0"/>
              <a:t> de </a:t>
            </a:r>
            <a:r>
              <a:rPr lang="en-US" sz="1300" dirty="0" err="1"/>
              <a:t>Activos</a:t>
            </a:r>
            <a:endParaRPr lang="en-US" sz="1300" dirty="0"/>
          </a:p>
        </p:txBody>
      </p:sp>
      <p:sp>
        <p:nvSpPr>
          <p:cNvPr id="12" name="!!WE">
            <a:extLst>
              <a:ext uri="{FF2B5EF4-FFF2-40B4-BE49-F238E27FC236}">
                <a16:creationId xmlns:a16="http://schemas.microsoft.com/office/drawing/2014/main" id="{E32A9135-38E3-1140-9B77-FFEDBF376385}"/>
              </a:ext>
            </a:extLst>
          </p:cNvPr>
          <p:cNvSpPr>
            <a:spLocks noGrp="1" noChangeAspect="1"/>
          </p:cNvSpPr>
          <p:nvPr>
            <p:ph type="body" sz="quarter" idx="46"/>
          </p:nvPr>
        </p:nvSpPr>
        <p:spPr>
          <a:xfrm>
            <a:off x="9328513" y="1559708"/>
            <a:ext cx="2492100" cy="479406"/>
          </a:xfrm>
          <a:solidFill>
            <a:schemeClr val="accent4"/>
          </a:solidFill>
        </p:spPr>
        <p:txBody>
          <a:bodyPr vert="horz" lIns="180000" tIns="0" rIns="180000" bIns="0" rtlCol="0" anchor="ctr">
            <a:noAutofit/>
          </a:bodyPr>
          <a:lstStyle/>
          <a:p>
            <a:r>
              <a:rPr lang="en-US" sz="1300" dirty="0" err="1"/>
              <a:t>Ejecución</a:t>
            </a:r>
            <a:r>
              <a:rPr lang="en-US" sz="1300" dirty="0"/>
              <a:t> del </a:t>
            </a:r>
            <a:r>
              <a:rPr lang="en-US" sz="1300" dirty="0" err="1"/>
              <a:t>Trabajo</a:t>
            </a:r>
            <a:endParaRPr lang="en-US" sz="1300" dirty="0"/>
          </a:p>
        </p:txBody>
      </p:sp>
      <p:sp>
        <p:nvSpPr>
          <p:cNvPr id="17" name="TextBox 16">
            <a:extLst>
              <a:ext uri="{FF2B5EF4-FFF2-40B4-BE49-F238E27FC236}">
                <a16:creationId xmlns:a16="http://schemas.microsoft.com/office/drawing/2014/main" id="{25622411-2915-4B4D-87B3-A8E4816D1BE3}"/>
              </a:ext>
            </a:extLst>
          </p:cNvPr>
          <p:cNvSpPr txBox="1">
            <a:spLocks noChangeAspect="1"/>
          </p:cNvSpPr>
          <p:nvPr/>
        </p:nvSpPr>
        <p:spPr>
          <a:xfrm>
            <a:off x="4319716" y="2503702"/>
            <a:ext cx="1435312" cy="392415"/>
          </a:xfrm>
          <a:prstGeom prst="rect">
            <a:avLst/>
          </a:prstGeom>
          <a:noFill/>
        </p:spPr>
        <p:txBody>
          <a:bodyPr wrap="square" lIns="0" tIns="0" rIns="0" bIns="0" rtlCol="0" anchor="ctr" anchorCtr="0">
            <a:spAutoFit/>
          </a:bodyPr>
          <a:lstStyle/>
          <a:p>
            <a:pPr defTabSz="1218377">
              <a:spcAft>
                <a:spcPts val="300"/>
              </a:spcAft>
              <a:defRPr/>
            </a:pPr>
            <a:r>
              <a:rPr lang="en-US" sz="850" dirty="0" err="1">
                <a:solidFill>
                  <a:srgbClr val="000000"/>
                </a:solidFill>
                <a:ea typeface="Lato Light" charset="0"/>
                <a:cs typeface="Arial" panose="020B0604020202020204" pitchFamily="34" charset="0"/>
              </a:rPr>
              <a:t>Análisis</a:t>
            </a:r>
            <a:r>
              <a:rPr lang="en-US" sz="850" dirty="0">
                <a:solidFill>
                  <a:srgbClr val="000000"/>
                </a:solidFill>
                <a:ea typeface="Lato Light" charset="0"/>
                <a:cs typeface="Arial" panose="020B0604020202020204" pitchFamily="34" charset="0"/>
              </a:rPr>
              <a:t> Causa </a:t>
            </a:r>
            <a:r>
              <a:rPr lang="en-US" sz="850" dirty="0" err="1">
                <a:solidFill>
                  <a:srgbClr val="000000"/>
                </a:solidFill>
                <a:ea typeface="Lato Light" charset="0"/>
                <a:cs typeface="Arial" panose="020B0604020202020204" pitchFamily="34" charset="0"/>
              </a:rPr>
              <a:t>Raíz</a:t>
            </a:r>
            <a:r>
              <a:rPr lang="en-US" sz="850" dirty="0">
                <a:solidFill>
                  <a:srgbClr val="000000"/>
                </a:solidFill>
                <a:ea typeface="Lato Light" charset="0"/>
                <a:cs typeface="Arial" panose="020B0604020202020204" pitchFamily="34" charset="0"/>
              </a:rPr>
              <a:t> de </a:t>
            </a:r>
            <a:r>
              <a:rPr lang="en-US" sz="850" dirty="0" err="1">
                <a:solidFill>
                  <a:srgbClr val="000000"/>
                </a:solidFill>
                <a:ea typeface="Lato Light" charset="0"/>
                <a:cs typeface="Arial" panose="020B0604020202020204" pitchFamily="34" charset="0"/>
              </a:rPr>
              <a:t>fallas</a:t>
            </a:r>
            <a:r>
              <a:rPr lang="en-US" sz="850" dirty="0">
                <a:solidFill>
                  <a:srgbClr val="000000"/>
                </a:solidFill>
                <a:ea typeface="Lato Light" charset="0"/>
                <a:cs typeface="Arial" panose="020B0604020202020204" pitchFamily="34" charset="0"/>
              </a:rPr>
              <a:t> </a:t>
            </a:r>
            <a:r>
              <a:rPr lang="en-US" sz="850" dirty="0" err="1">
                <a:solidFill>
                  <a:srgbClr val="000000"/>
                </a:solidFill>
                <a:ea typeface="Lato Light" charset="0"/>
                <a:cs typeface="Arial" panose="020B0604020202020204" pitchFamily="34" charset="0"/>
              </a:rPr>
              <a:t>significativas</a:t>
            </a:r>
            <a:r>
              <a:rPr lang="en-US" sz="850" dirty="0">
                <a:solidFill>
                  <a:srgbClr val="000000"/>
                </a:solidFill>
                <a:ea typeface="Lato Light" charset="0"/>
                <a:cs typeface="Arial" panose="020B0604020202020204" pitchFamily="34" charset="0"/>
              </a:rPr>
              <a:t> o </a:t>
            </a:r>
            <a:r>
              <a:rPr lang="en-US" sz="850" dirty="0" err="1">
                <a:solidFill>
                  <a:srgbClr val="000000"/>
                </a:solidFill>
                <a:ea typeface="Lato Light" charset="0"/>
                <a:cs typeface="Arial" panose="020B0604020202020204" pitchFamily="34" charset="0"/>
              </a:rPr>
              <a:t>recurrentes</a:t>
            </a:r>
            <a:r>
              <a:rPr lang="en-US" sz="850" dirty="0">
                <a:solidFill>
                  <a:srgbClr val="000000"/>
                </a:solidFill>
                <a:ea typeface="Lato Light" charset="0"/>
                <a:cs typeface="Arial" panose="020B0604020202020204" pitchFamily="34" charset="0"/>
              </a:rPr>
              <a:t>.</a:t>
            </a:r>
            <a:endParaRPr lang="en-AU" sz="850" dirty="0">
              <a:solidFill>
                <a:srgbClr val="000000"/>
              </a:solidFill>
              <a:latin typeface="Poppins"/>
              <a:ea typeface="Lato Light" charset="0"/>
              <a:cs typeface="Arial" panose="020B0604020202020204" pitchFamily="34" charset="0"/>
            </a:endParaRPr>
          </a:p>
        </p:txBody>
      </p:sp>
      <p:sp>
        <p:nvSpPr>
          <p:cNvPr id="51" name="TextBox 50">
            <a:extLst>
              <a:ext uri="{FF2B5EF4-FFF2-40B4-BE49-F238E27FC236}">
                <a16:creationId xmlns:a16="http://schemas.microsoft.com/office/drawing/2014/main" id="{C0B05A1B-F350-4991-8B55-AC0ED7FA3968}"/>
              </a:ext>
            </a:extLst>
          </p:cNvPr>
          <p:cNvSpPr txBox="1">
            <a:spLocks noChangeAspect="1"/>
          </p:cNvSpPr>
          <p:nvPr/>
        </p:nvSpPr>
        <p:spPr>
          <a:xfrm>
            <a:off x="7230111" y="2032969"/>
            <a:ext cx="1590039" cy="1308050"/>
          </a:xfrm>
          <a:prstGeom prst="rect">
            <a:avLst/>
          </a:prstGeom>
          <a:noFill/>
        </p:spPr>
        <p:txBody>
          <a:bodyPr wrap="square" lIns="0" tIns="0" rIns="0" bIns="0" rtlCol="0" anchor="ctr" anchorCtr="0">
            <a:spAutoFit/>
          </a:bodyPr>
          <a:lstStyle/>
          <a:p>
            <a:pPr defTabSz="1218377">
              <a:spcAft>
                <a:spcPts val="300"/>
              </a:spcAft>
              <a:defRPr/>
            </a:pPr>
            <a:r>
              <a:rPr lang="es-ES" sz="850" dirty="0">
                <a:solidFill>
                  <a:srgbClr val="000000"/>
                </a:solidFill>
                <a:ea typeface="Lato Light" charset="0"/>
                <a:cs typeface="Arial" panose="020B0604020202020204" pitchFamily="34" charset="0"/>
              </a:rPr>
              <a:t>Optimizar las estrategias de activos y generar datos maestros del plan de mantenimiento para cargarlos en el CMMS. Generar planes de mantenimiento de menor costo que administran el riesgo y brindan el desempeño requerido</a:t>
            </a:r>
            <a:r>
              <a:rPr lang="en-US" sz="850" dirty="0">
                <a:solidFill>
                  <a:srgbClr val="000000"/>
                </a:solidFill>
                <a:latin typeface="Poppins"/>
                <a:ea typeface="Lato Light" charset="0"/>
                <a:cs typeface="Arial" panose="020B0604020202020204" pitchFamily="34" charset="0"/>
              </a:rPr>
              <a:t>.</a:t>
            </a:r>
            <a:endParaRPr lang="en-AU" sz="850" dirty="0">
              <a:solidFill>
                <a:srgbClr val="000000"/>
              </a:solidFill>
              <a:latin typeface="Poppins"/>
              <a:ea typeface="Lato Light" charset="0"/>
              <a:cs typeface="Arial" panose="020B0604020202020204" pitchFamily="34" charset="0"/>
            </a:endParaRPr>
          </a:p>
        </p:txBody>
      </p:sp>
      <p:sp>
        <p:nvSpPr>
          <p:cNvPr id="52" name="TextBox 51">
            <a:extLst>
              <a:ext uri="{FF2B5EF4-FFF2-40B4-BE49-F238E27FC236}">
                <a16:creationId xmlns:a16="http://schemas.microsoft.com/office/drawing/2014/main" id="{1E1A7F23-BF5E-46F9-90F9-21D51445151A}"/>
              </a:ext>
            </a:extLst>
          </p:cNvPr>
          <p:cNvSpPr txBox="1">
            <a:spLocks noChangeAspect="1"/>
          </p:cNvSpPr>
          <p:nvPr/>
        </p:nvSpPr>
        <p:spPr>
          <a:xfrm>
            <a:off x="10262800" y="2205131"/>
            <a:ext cx="1470943" cy="915635"/>
          </a:xfrm>
          <a:prstGeom prst="rect">
            <a:avLst/>
          </a:prstGeom>
          <a:noFill/>
        </p:spPr>
        <p:txBody>
          <a:bodyPr wrap="square" lIns="0" tIns="0" rIns="0" bIns="0" rtlCol="0" anchor="ctr" anchorCtr="0">
            <a:spAutoFit/>
          </a:bodyPr>
          <a:lstStyle/>
          <a:p>
            <a:pPr defTabSz="1218377">
              <a:spcAft>
                <a:spcPts val="300"/>
              </a:spcAft>
              <a:defRPr/>
            </a:pPr>
            <a:r>
              <a:rPr lang="es-ES" sz="850" dirty="0">
                <a:solidFill>
                  <a:srgbClr val="000000"/>
                </a:solidFill>
                <a:ea typeface="Lato Light" charset="0"/>
                <a:cs typeface="Arial" panose="020B0604020202020204" pitchFamily="34" charset="0"/>
              </a:rPr>
              <a:t>Gestionar la ejecución de los trabajos de mantenimiento, incluidos los trabajos de rutina y de emergencia. Realizar un seguimiento de los costos y el historial de trabajo.</a:t>
            </a:r>
            <a:endParaRPr lang="en-AU" sz="850" dirty="0">
              <a:solidFill>
                <a:srgbClr val="000000"/>
              </a:solidFill>
              <a:latin typeface="Poppins"/>
              <a:ea typeface="Lato Light" charset="0"/>
              <a:cs typeface="Arial" panose="020B0604020202020204" pitchFamily="34" charset="0"/>
            </a:endParaRPr>
          </a:p>
        </p:txBody>
      </p:sp>
      <p:cxnSp>
        <p:nvCxnSpPr>
          <p:cNvPr id="7" name="Straight Connector 6">
            <a:extLst>
              <a:ext uri="{FF2B5EF4-FFF2-40B4-BE49-F238E27FC236}">
                <a16:creationId xmlns:a16="http://schemas.microsoft.com/office/drawing/2014/main" id="{88D66DAA-CBA1-D544-BB1B-42EB7DCB0B45}"/>
              </a:ext>
            </a:extLst>
          </p:cNvPr>
          <p:cNvCxnSpPr>
            <a:cxnSpLocks noChangeAspect="1"/>
          </p:cNvCxnSpPr>
          <p:nvPr/>
        </p:nvCxnSpPr>
        <p:spPr>
          <a:xfrm>
            <a:off x="6096000" y="1558800"/>
            <a:ext cx="0" cy="4269600"/>
          </a:xfrm>
          <a:prstGeom prst="line">
            <a:avLst/>
          </a:prstGeom>
          <a:ln w="952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657188B-A444-8E4F-AEF5-59EB4AC33742}"/>
              </a:ext>
            </a:extLst>
          </p:cNvPr>
          <p:cNvCxnSpPr>
            <a:cxnSpLocks noChangeAspect="1"/>
          </p:cNvCxnSpPr>
          <p:nvPr/>
        </p:nvCxnSpPr>
        <p:spPr>
          <a:xfrm>
            <a:off x="9082944" y="1558800"/>
            <a:ext cx="0" cy="4269600"/>
          </a:xfrm>
          <a:prstGeom prst="line">
            <a:avLst/>
          </a:prstGeom>
          <a:ln w="952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B0A723E-41B5-456F-8FE8-671DFDDC6626}"/>
              </a:ext>
            </a:extLst>
          </p:cNvPr>
          <p:cNvSpPr txBox="1">
            <a:spLocks noChangeAspect="1"/>
          </p:cNvSpPr>
          <p:nvPr/>
        </p:nvSpPr>
        <p:spPr>
          <a:xfrm>
            <a:off x="3364169" y="3700276"/>
            <a:ext cx="2492100" cy="1864613"/>
          </a:xfrm>
          <a:prstGeom prst="rect">
            <a:avLst/>
          </a:prstGeom>
          <a:noFill/>
        </p:spPr>
        <p:txBody>
          <a:bodyPr wrap="square" lIns="0" tIns="0" rIns="0" bIns="0" rtlCol="0">
            <a:spAutoFit/>
          </a:bodyPr>
          <a:lstStyle/>
          <a:p>
            <a:pPr marL="129600" indent="-129600" defTabSz="1218621">
              <a:spcAft>
                <a:spcPts val="500"/>
              </a:spcAft>
              <a:buClr>
                <a:srgbClr val="095B4F"/>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Por lo general, un punto focal para los ingenieros de confiabilidad</a:t>
            </a:r>
          </a:p>
          <a:p>
            <a:pPr marL="129600" indent="-129600" defTabSz="1218621">
              <a:spcAft>
                <a:spcPts val="500"/>
              </a:spcAft>
              <a:buClr>
                <a:srgbClr val="095B4F"/>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Impulsado por informes de los 10 principales y gatillos más visibles</a:t>
            </a:r>
          </a:p>
          <a:p>
            <a:pPr marL="129600" indent="-129600" defTabSz="1218621">
              <a:spcAft>
                <a:spcPts val="500"/>
              </a:spcAft>
              <a:buClr>
                <a:srgbClr val="095B4F"/>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Desconectado del trabajo de estrategia de confiabilidad y de los programas de monitoreo de condición</a:t>
            </a:r>
          </a:p>
          <a:p>
            <a:pPr marL="129600" indent="-129600" defTabSz="1218621">
              <a:spcAft>
                <a:spcPts val="500"/>
              </a:spcAft>
              <a:buClr>
                <a:srgbClr val="095B4F"/>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La atención en las soluciones puede disiparse con el tiempo</a:t>
            </a:r>
          </a:p>
          <a:p>
            <a:pPr marL="129600" indent="-129600" defTabSz="1218621">
              <a:spcAft>
                <a:spcPts val="500"/>
              </a:spcAft>
              <a:buClr>
                <a:srgbClr val="095B4F"/>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Difícil de aprovechar cualquier solución efectiva para otros activos similares</a:t>
            </a:r>
            <a:endParaRPr lang="en-AU" sz="950" dirty="0">
              <a:solidFill>
                <a:srgbClr val="000000"/>
              </a:solidFill>
              <a:latin typeface="Poppins Light" pitchFamily="2" charset="77"/>
              <a:ea typeface="Lato Light" charset="0"/>
              <a:cs typeface="Poppins Light" pitchFamily="2" charset="77"/>
            </a:endParaRPr>
          </a:p>
        </p:txBody>
      </p:sp>
      <p:sp>
        <p:nvSpPr>
          <p:cNvPr id="28" name="TextBox 27">
            <a:extLst>
              <a:ext uri="{FF2B5EF4-FFF2-40B4-BE49-F238E27FC236}">
                <a16:creationId xmlns:a16="http://schemas.microsoft.com/office/drawing/2014/main" id="{B8ABA4E0-CF94-4F9E-8E92-F4DBB38783F3}"/>
              </a:ext>
            </a:extLst>
          </p:cNvPr>
          <p:cNvSpPr txBox="1">
            <a:spLocks noChangeAspect="1"/>
          </p:cNvSpPr>
          <p:nvPr/>
        </p:nvSpPr>
        <p:spPr>
          <a:xfrm>
            <a:off x="6346218" y="3700276"/>
            <a:ext cx="2492100" cy="1928733"/>
          </a:xfrm>
          <a:prstGeom prst="rect">
            <a:avLst/>
          </a:prstGeom>
          <a:noFill/>
        </p:spPr>
        <p:txBody>
          <a:bodyPr wrap="square" lIns="0" tIns="0" rIns="0" bIns="0" rtlCol="0">
            <a:spAutoFit/>
          </a:bodyPr>
          <a:lstStyle/>
          <a:p>
            <a:pPr marL="129600" indent="-129600" defTabSz="1218621">
              <a:spcAft>
                <a:spcPts val="500"/>
              </a:spcAft>
              <a:buClr>
                <a:srgbClr val="05322B"/>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Administrado por ingenieros de confiabilidad y expertos en la materia</a:t>
            </a:r>
          </a:p>
          <a:p>
            <a:pPr marL="129600" indent="-129600" defTabSz="1218621">
              <a:spcAft>
                <a:spcPts val="500"/>
              </a:spcAft>
              <a:buClr>
                <a:srgbClr val="05322B"/>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Realizado para nuevos proyectos.</a:t>
            </a:r>
          </a:p>
          <a:p>
            <a:pPr marL="129600" indent="-129600" defTabSz="1218621">
              <a:spcAft>
                <a:spcPts val="500"/>
              </a:spcAft>
              <a:buClr>
                <a:srgbClr val="05322B"/>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Iniciado como un proyecto para cualquier instalación existente</a:t>
            </a:r>
          </a:p>
          <a:p>
            <a:pPr marL="129600" indent="-129600" defTabSz="1218621">
              <a:spcAft>
                <a:spcPts val="500"/>
              </a:spcAft>
              <a:buClr>
                <a:srgbClr val="05322B"/>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Independiente del monitoreo de condición de activos</a:t>
            </a:r>
          </a:p>
          <a:p>
            <a:pPr marL="129600" indent="-129600" defTabSz="1218621">
              <a:spcAft>
                <a:spcPts val="500"/>
              </a:spcAft>
              <a:buClr>
                <a:srgbClr val="05322B"/>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Independiente de la gestión del trabajo</a:t>
            </a:r>
          </a:p>
          <a:p>
            <a:pPr marL="129600" indent="-129600" defTabSz="1218621">
              <a:spcAft>
                <a:spcPts val="500"/>
              </a:spcAft>
              <a:buClr>
                <a:srgbClr val="05322B"/>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Los planes de mantenimiento creados se cargan en CMMS a través del archivo de carga de Excel</a:t>
            </a:r>
            <a:endParaRPr lang="en-US" sz="950" dirty="0">
              <a:solidFill>
                <a:srgbClr val="000000"/>
              </a:solidFill>
              <a:latin typeface="Poppins Light" pitchFamily="2" charset="77"/>
              <a:ea typeface="Lato Light" charset="0"/>
              <a:cs typeface="Poppins Light" pitchFamily="2" charset="77"/>
            </a:endParaRPr>
          </a:p>
        </p:txBody>
      </p:sp>
      <p:sp>
        <p:nvSpPr>
          <p:cNvPr id="29" name="TextBox 28">
            <a:extLst>
              <a:ext uri="{FF2B5EF4-FFF2-40B4-BE49-F238E27FC236}">
                <a16:creationId xmlns:a16="http://schemas.microsoft.com/office/drawing/2014/main" id="{FF5AA1BA-1618-4E10-98B7-2844191A23A1}"/>
              </a:ext>
            </a:extLst>
          </p:cNvPr>
          <p:cNvSpPr txBox="1">
            <a:spLocks noChangeAspect="1"/>
          </p:cNvSpPr>
          <p:nvPr/>
        </p:nvSpPr>
        <p:spPr>
          <a:xfrm>
            <a:off x="9328999" y="3700276"/>
            <a:ext cx="2492100" cy="1946687"/>
          </a:xfrm>
          <a:prstGeom prst="rect">
            <a:avLst/>
          </a:prstGeom>
          <a:noFill/>
        </p:spPr>
        <p:txBody>
          <a:bodyPr wrap="square" lIns="0" tIns="0" rIns="0" bIns="0" rtlCol="0">
            <a:spAutoFit/>
          </a:bodyPr>
          <a:lstStyle/>
          <a:p>
            <a:pPr marL="129600" indent="-129600" defTabSz="1218621">
              <a:spcAft>
                <a:spcPts val="500"/>
              </a:spcAft>
              <a:buClr>
                <a:srgbClr val="939393"/>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Gestionado por planificadores</a:t>
            </a:r>
          </a:p>
          <a:p>
            <a:pPr marL="129600" indent="-129600" defTabSz="1218621">
              <a:spcAft>
                <a:spcPts val="500"/>
              </a:spcAft>
              <a:buClr>
                <a:srgbClr val="939393"/>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Los datos maestros del plan de mantenimiento se pueden cambiar con poca supervisión</a:t>
            </a:r>
          </a:p>
          <a:p>
            <a:pPr marL="129600" indent="-129600" defTabSz="1218621">
              <a:spcAft>
                <a:spcPts val="500"/>
              </a:spcAft>
              <a:buClr>
                <a:srgbClr val="939393"/>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Diferentes sitios tienen planes de mantenimiento inconsistentes en activos similares</a:t>
            </a:r>
          </a:p>
          <a:p>
            <a:pPr marL="129600" indent="-129600" defTabSz="1218621">
              <a:spcAft>
                <a:spcPts val="500"/>
              </a:spcAft>
              <a:buClr>
                <a:srgbClr val="939393"/>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Independiente de la estrategia de confiabilidad y el monitoreo de condición, por lo que es difícil mejorar los planes, reducir los costos y comprender el riesgo</a:t>
            </a:r>
            <a:endParaRPr lang="en-AU" sz="950" dirty="0">
              <a:solidFill>
                <a:srgbClr val="000000"/>
              </a:solidFill>
              <a:latin typeface="Poppins Light" pitchFamily="2" charset="77"/>
              <a:ea typeface="Lato Light" charset="0"/>
              <a:cs typeface="Poppins Light" pitchFamily="2" charset="77"/>
            </a:endParaRPr>
          </a:p>
        </p:txBody>
      </p:sp>
      <p:sp>
        <p:nvSpPr>
          <p:cNvPr id="22" name="Slide Number Placeholder 5">
            <a:extLst>
              <a:ext uri="{FF2B5EF4-FFF2-40B4-BE49-F238E27FC236}">
                <a16:creationId xmlns:a16="http://schemas.microsoft.com/office/drawing/2014/main" id="{42DA30B6-75A5-E34C-A2EC-08765F329D66}"/>
              </a:ext>
            </a:extLst>
          </p:cNvPr>
          <p:cNvSpPr>
            <a:spLocks noGrp="1"/>
          </p:cNvSpPr>
          <p:nvPr>
            <p:ph type="sldNum" sz="quarter" idx="26"/>
          </p:nvPr>
        </p:nvSpPr>
        <p:spPr>
          <a:xfrm>
            <a:off x="541200" y="6299143"/>
            <a:ext cx="253602" cy="153888"/>
          </a:xfrm>
        </p:spPr>
        <p:txBody>
          <a:bodyPr/>
          <a:lstStyle/>
          <a:p>
            <a:pPr>
              <a:defRPr/>
            </a:pPr>
            <a:fld id="{00E6A5BD-C011-4A45-AA3A-201790FB7F2B}" type="slidenum">
              <a:rPr lang="en-CA">
                <a:solidFill>
                  <a:srgbClr val="000000"/>
                </a:solidFill>
                <a:latin typeface="Poppins SemiBold"/>
              </a:rPr>
              <a:pPr>
                <a:defRPr/>
              </a:pPr>
              <a:t>6</a:t>
            </a:fld>
            <a:endParaRPr lang="en-CA" dirty="0">
              <a:solidFill>
                <a:srgbClr val="000000"/>
              </a:solidFill>
              <a:latin typeface="Poppins SemiBold"/>
            </a:endParaRPr>
          </a:p>
        </p:txBody>
      </p:sp>
      <p:grpSp>
        <p:nvGrpSpPr>
          <p:cNvPr id="4" name="Group 3">
            <a:extLst>
              <a:ext uri="{FF2B5EF4-FFF2-40B4-BE49-F238E27FC236}">
                <a16:creationId xmlns:a16="http://schemas.microsoft.com/office/drawing/2014/main" id="{D4909574-E122-564E-B8DE-645CBE6BFF0B}"/>
              </a:ext>
            </a:extLst>
          </p:cNvPr>
          <p:cNvGrpSpPr>
            <a:grpSpLocks noChangeAspect="1"/>
          </p:cNvGrpSpPr>
          <p:nvPr/>
        </p:nvGrpSpPr>
        <p:grpSpPr>
          <a:xfrm>
            <a:off x="3472127" y="2340722"/>
            <a:ext cx="692550" cy="692550"/>
            <a:chOff x="793214" y="-956147"/>
            <a:chExt cx="1080000" cy="1080000"/>
          </a:xfrm>
        </p:grpSpPr>
        <p:sp>
          <p:nvSpPr>
            <p:cNvPr id="2" name="Oval 1">
              <a:extLst>
                <a:ext uri="{FF2B5EF4-FFF2-40B4-BE49-F238E27FC236}">
                  <a16:creationId xmlns:a16="http://schemas.microsoft.com/office/drawing/2014/main" id="{F8C51D35-727C-7044-BB2C-6055CEA810BE}"/>
                </a:ext>
              </a:extLst>
            </p:cNvPr>
            <p:cNvSpPr/>
            <p:nvPr/>
          </p:nvSpPr>
          <p:spPr>
            <a:xfrm>
              <a:off x="793214" y="-956147"/>
              <a:ext cx="1080000" cy="1080000"/>
            </a:xfrm>
            <a:prstGeom prst="ellipse">
              <a:avLst/>
            </a:prstGeom>
            <a:solidFill>
              <a:srgbClr val="095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Poppins"/>
              </a:endParaRPr>
            </a:p>
          </p:txBody>
        </p:sp>
        <p:pic>
          <p:nvPicPr>
            <p:cNvPr id="24" name="Graphic 23">
              <a:extLst>
                <a:ext uri="{FF2B5EF4-FFF2-40B4-BE49-F238E27FC236}">
                  <a16:creationId xmlns:a16="http://schemas.microsoft.com/office/drawing/2014/main" id="{A0E60477-ACD5-B549-A048-FD3C485F58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87444" y="-861917"/>
              <a:ext cx="891540" cy="891540"/>
            </a:xfrm>
            <a:prstGeom prst="rect">
              <a:avLst/>
            </a:prstGeom>
          </p:spPr>
        </p:pic>
      </p:grpSp>
      <p:grpSp>
        <p:nvGrpSpPr>
          <p:cNvPr id="6" name="Group 5">
            <a:extLst>
              <a:ext uri="{FF2B5EF4-FFF2-40B4-BE49-F238E27FC236}">
                <a16:creationId xmlns:a16="http://schemas.microsoft.com/office/drawing/2014/main" id="{68C82F3A-DA9C-7545-815F-FEF5F0BCBF9B}"/>
              </a:ext>
            </a:extLst>
          </p:cNvPr>
          <p:cNvGrpSpPr>
            <a:grpSpLocks noChangeAspect="1"/>
          </p:cNvGrpSpPr>
          <p:nvPr/>
        </p:nvGrpSpPr>
        <p:grpSpPr>
          <a:xfrm>
            <a:off x="9422795" y="2315438"/>
            <a:ext cx="692550" cy="692550"/>
            <a:chOff x="8579269" y="-956147"/>
            <a:chExt cx="1080000" cy="1080000"/>
          </a:xfrm>
        </p:grpSpPr>
        <p:sp>
          <p:nvSpPr>
            <p:cNvPr id="31" name="Oval 30">
              <a:extLst>
                <a:ext uri="{FF2B5EF4-FFF2-40B4-BE49-F238E27FC236}">
                  <a16:creationId xmlns:a16="http://schemas.microsoft.com/office/drawing/2014/main" id="{92E8894D-8C99-1142-B58C-058D0D4A5D8C}"/>
                </a:ext>
              </a:extLst>
            </p:cNvPr>
            <p:cNvSpPr/>
            <p:nvPr/>
          </p:nvSpPr>
          <p:spPr>
            <a:xfrm>
              <a:off x="8579269" y="-956147"/>
              <a:ext cx="1080000" cy="10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Poppins"/>
              </a:endParaRPr>
            </a:p>
          </p:txBody>
        </p:sp>
        <p:pic>
          <p:nvPicPr>
            <p:cNvPr id="25" name="Graphic 24">
              <a:extLst>
                <a:ext uri="{FF2B5EF4-FFF2-40B4-BE49-F238E27FC236}">
                  <a16:creationId xmlns:a16="http://schemas.microsoft.com/office/drawing/2014/main" id="{D8CF89E5-91BC-C249-9D91-009A636A75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73499" y="-861917"/>
              <a:ext cx="891540" cy="891540"/>
            </a:xfrm>
            <a:prstGeom prst="rect">
              <a:avLst/>
            </a:prstGeom>
          </p:spPr>
        </p:pic>
      </p:grpSp>
      <p:grpSp>
        <p:nvGrpSpPr>
          <p:cNvPr id="5" name="Group 4">
            <a:extLst>
              <a:ext uri="{FF2B5EF4-FFF2-40B4-BE49-F238E27FC236}">
                <a16:creationId xmlns:a16="http://schemas.microsoft.com/office/drawing/2014/main" id="{6001E12A-E98B-3645-AE6D-E2F2DFA7F5FA}"/>
              </a:ext>
            </a:extLst>
          </p:cNvPr>
          <p:cNvGrpSpPr>
            <a:grpSpLocks noChangeAspect="1"/>
          </p:cNvGrpSpPr>
          <p:nvPr/>
        </p:nvGrpSpPr>
        <p:grpSpPr>
          <a:xfrm>
            <a:off x="6461283" y="2340722"/>
            <a:ext cx="692550" cy="692550"/>
            <a:chOff x="4686630" y="-956147"/>
            <a:chExt cx="1080000" cy="1080000"/>
          </a:xfrm>
        </p:grpSpPr>
        <p:sp>
          <p:nvSpPr>
            <p:cNvPr id="30" name="Oval 29">
              <a:extLst>
                <a:ext uri="{FF2B5EF4-FFF2-40B4-BE49-F238E27FC236}">
                  <a16:creationId xmlns:a16="http://schemas.microsoft.com/office/drawing/2014/main" id="{B616346C-13D0-BF4A-B159-87760EF0C101}"/>
                </a:ext>
              </a:extLst>
            </p:cNvPr>
            <p:cNvSpPr/>
            <p:nvPr/>
          </p:nvSpPr>
          <p:spPr>
            <a:xfrm>
              <a:off x="4686630" y="-956147"/>
              <a:ext cx="1080000" cy="10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u="sng">
                <a:solidFill>
                  <a:srgbClr val="FFFFFF"/>
                </a:solidFill>
                <a:latin typeface="Poppins"/>
              </a:endParaRPr>
            </a:p>
          </p:txBody>
        </p:sp>
        <p:pic>
          <p:nvPicPr>
            <p:cNvPr id="26" name="Graphic 25">
              <a:extLst>
                <a:ext uri="{FF2B5EF4-FFF2-40B4-BE49-F238E27FC236}">
                  <a16:creationId xmlns:a16="http://schemas.microsoft.com/office/drawing/2014/main" id="{F2FE505F-E23A-7F4E-AFF5-6D2B9DF293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80860" y="-861917"/>
              <a:ext cx="891540" cy="891540"/>
            </a:xfrm>
            <a:prstGeom prst="rect">
              <a:avLst/>
            </a:prstGeom>
          </p:spPr>
        </p:pic>
      </p:grpSp>
      <p:sp>
        <p:nvSpPr>
          <p:cNvPr id="45" name="Rectangle 44">
            <a:extLst>
              <a:ext uri="{FF2B5EF4-FFF2-40B4-BE49-F238E27FC236}">
                <a16:creationId xmlns:a16="http://schemas.microsoft.com/office/drawing/2014/main" id="{71976E67-5A14-E045-A27A-F378ABAE1DEC}"/>
              </a:ext>
            </a:extLst>
          </p:cNvPr>
          <p:cNvSpPr>
            <a:spLocks noChangeAspect="1"/>
          </p:cNvSpPr>
          <p:nvPr/>
        </p:nvSpPr>
        <p:spPr>
          <a:xfrm>
            <a:off x="380054" y="2024660"/>
            <a:ext cx="2491614" cy="1310389"/>
          </a:xfrm>
          <a:prstGeom prst="rect">
            <a:avLst/>
          </a:prstGeom>
          <a:solidFill>
            <a:schemeClr val="accent4">
              <a:lumMod val="20000"/>
              <a:lumOff val="80000"/>
            </a:schemeClr>
          </a:solidFill>
        </p:spPr>
        <p:txBody>
          <a:bodyPr rtlCol="0" anchor="ctr"/>
          <a:lstStyle/>
          <a:p>
            <a:pPr algn="ctr">
              <a:defRPr/>
            </a:pPr>
            <a:endParaRPr lang="en-US" sz="3598" dirty="0">
              <a:solidFill>
                <a:srgbClr val="000000"/>
              </a:solidFill>
              <a:latin typeface="Poppins"/>
            </a:endParaRPr>
          </a:p>
        </p:txBody>
      </p:sp>
      <p:sp>
        <p:nvSpPr>
          <p:cNvPr id="46" name="!!ACM">
            <a:extLst>
              <a:ext uri="{FF2B5EF4-FFF2-40B4-BE49-F238E27FC236}">
                <a16:creationId xmlns:a16="http://schemas.microsoft.com/office/drawing/2014/main" id="{0C84FCD7-5E38-FF4C-A2F4-327CE48D59FC}"/>
              </a:ext>
            </a:extLst>
          </p:cNvPr>
          <p:cNvSpPr txBox="1">
            <a:spLocks noChangeAspect="1"/>
          </p:cNvSpPr>
          <p:nvPr/>
        </p:nvSpPr>
        <p:spPr>
          <a:xfrm>
            <a:off x="379745" y="1559708"/>
            <a:ext cx="2492100" cy="479406"/>
          </a:xfrm>
          <a:prstGeom prst="rect">
            <a:avLst/>
          </a:prstGeom>
          <a:solidFill>
            <a:schemeClr val="accent2"/>
          </a:solidFill>
        </p:spPr>
        <p:txBody>
          <a:bodyPr vert="horz" lIns="108000" tIns="0" rIns="36000" bIns="0" rtlCol="0" anchor="ctr">
            <a:noAutofit/>
          </a:bodyPr>
          <a:lstStyle>
            <a:lvl1pPr marL="0" indent="0" algn="ctr" defTabSz="1218987" rtl="0" eaLnBrk="1" latinLnBrk="0" hangingPunct="1">
              <a:lnSpc>
                <a:spcPct val="100000"/>
              </a:lnSpc>
              <a:spcBef>
                <a:spcPts val="0"/>
              </a:spcBef>
              <a:spcAft>
                <a:spcPts val="500"/>
              </a:spcAft>
              <a:buFont typeface="Arial" panose="020B0604020202020204" pitchFamily="34" charset="0"/>
              <a:buNone/>
              <a:defRPr sz="1600" b="0" i="0" kern="1200">
                <a:solidFill>
                  <a:schemeClr val="bg1"/>
                </a:solidFill>
                <a:latin typeface="+mj-lt"/>
                <a:ea typeface="+mn-ea"/>
                <a:cs typeface="Poppins SemiBold" pitchFamily="2" charset="77"/>
              </a:defRPr>
            </a:lvl1pPr>
            <a:lvl2pPr marL="345600" indent="-172800" algn="l" defTabSz="1218987" rtl="0" eaLnBrk="1" latinLnBrk="0" hangingPunct="1">
              <a:lnSpc>
                <a:spcPct val="100000"/>
              </a:lnSpc>
              <a:spcBef>
                <a:spcPts val="0"/>
              </a:spcBef>
              <a:spcAft>
                <a:spcPts val="500"/>
              </a:spcAft>
              <a:buFont typeface="Cambria" panose="02040503050406030204" pitchFamily="18" charset="0"/>
              <a:buChar char="⎻"/>
              <a:defRPr sz="1400" kern="1200">
                <a:solidFill>
                  <a:schemeClr val="tx1"/>
                </a:solidFill>
                <a:latin typeface="+mn-lt"/>
                <a:ea typeface="+mn-ea"/>
                <a:cs typeface="Poppins" pitchFamily="2" charset="77"/>
              </a:defRPr>
            </a:lvl2pPr>
            <a:lvl3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6912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8640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3824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5552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a:defRPr/>
            </a:pPr>
            <a:r>
              <a:rPr lang="es-ES" sz="1300" dirty="0">
                <a:solidFill>
                  <a:srgbClr val="FFFFFF"/>
                </a:solidFill>
              </a:rPr>
              <a:t>Monitoreo de Condición de Activos</a:t>
            </a:r>
            <a:endParaRPr lang="en-US" sz="1300" dirty="0">
              <a:solidFill>
                <a:srgbClr val="FFFFFF"/>
              </a:solidFill>
              <a:latin typeface="Poppins SemiBold"/>
            </a:endParaRPr>
          </a:p>
        </p:txBody>
      </p:sp>
      <p:sp>
        <p:nvSpPr>
          <p:cNvPr id="47" name="TextBox 46">
            <a:extLst>
              <a:ext uri="{FF2B5EF4-FFF2-40B4-BE49-F238E27FC236}">
                <a16:creationId xmlns:a16="http://schemas.microsoft.com/office/drawing/2014/main" id="{E0A50CEA-AC09-4747-BBB1-96387F893073}"/>
              </a:ext>
            </a:extLst>
          </p:cNvPr>
          <p:cNvSpPr txBox="1">
            <a:spLocks noChangeAspect="1"/>
          </p:cNvSpPr>
          <p:nvPr/>
        </p:nvSpPr>
        <p:spPr>
          <a:xfrm>
            <a:off x="1244606" y="2163772"/>
            <a:ext cx="1538155" cy="1046440"/>
          </a:xfrm>
          <a:prstGeom prst="rect">
            <a:avLst/>
          </a:prstGeom>
          <a:noFill/>
        </p:spPr>
        <p:txBody>
          <a:bodyPr wrap="square" lIns="0" tIns="0" rIns="0" bIns="0" rtlCol="0" anchor="ctr" anchorCtr="0">
            <a:spAutoFit/>
          </a:bodyPr>
          <a:lstStyle/>
          <a:p>
            <a:pPr defTabSz="1218377">
              <a:spcAft>
                <a:spcPts val="300"/>
              </a:spcAft>
              <a:defRPr/>
            </a:pPr>
            <a:r>
              <a:rPr lang="es-ES" sz="850" dirty="0">
                <a:solidFill>
                  <a:srgbClr val="000000"/>
                </a:solidFill>
                <a:ea typeface="Lato Light" charset="0"/>
                <a:cs typeface="Arial" panose="020B0604020202020204" pitchFamily="34" charset="0"/>
              </a:rPr>
              <a:t>Software y hardware para monitorear la condición de los activos en tiempo real. Alertar cuando la condición se deteriora brindando seguridad y protección de activos y fallas catastróficas.</a:t>
            </a:r>
            <a:endParaRPr lang="en-AU" sz="850" dirty="0">
              <a:solidFill>
                <a:srgbClr val="000000"/>
              </a:solidFill>
              <a:latin typeface="Poppins"/>
              <a:ea typeface="Lato Light" charset="0"/>
              <a:cs typeface="Arial" panose="020B0604020202020204" pitchFamily="34" charset="0"/>
            </a:endParaRPr>
          </a:p>
        </p:txBody>
      </p:sp>
      <p:cxnSp>
        <p:nvCxnSpPr>
          <p:cNvPr id="48" name="Straight Connector 47">
            <a:extLst>
              <a:ext uri="{FF2B5EF4-FFF2-40B4-BE49-F238E27FC236}">
                <a16:creationId xmlns:a16="http://schemas.microsoft.com/office/drawing/2014/main" id="{3BAA9578-A06A-6642-A402-6F4F8E49B18A}"/>
              </a:ext>
            </a:extLst>
          </p:cNvPr>
          <p:cNvCxnSpPr>
            <a:cxnSpLocks noChangeAspect="1"/>
          </p:cNvCxnSpPr>
          <p:nvPr/>
        </p:nvCxnSpPr>
        <p:spPr>
          <a:xfrm>
            <a:off x="3117714" y="1558800"/>
            <a:ext cx="0" cy="4269600"/>
          </a:xfrm>
          <a:prstGeom prst="line">
            <a:avLst/>
          </a:prstGeom>
          <a:ln w="9525">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F006213-F345-3A4F-949A-6304261557E3}"/>
              </a:ext>
            </a:extLst>
          </p:cNvPr>
          <p:cNvSpPr txBox="1">
            <a:spLocks noChangeAspect="1"/>
          </p:cNvSpPr>
          <p:nvPr/>
        </p:nvSpPr>
        <p:spPr>
          <a:xfrm>
            <a:off x="380054" y="3700276"/>
            <a:ext cx="2492100" cy="1864613"/>
          </a:xfrm>
          <a:prstGeom prst="rect">
            <a:avLst/>
          </a:prstGeom>
          <a:noFill/>
        </p:spPr>
        <p:txBody>
          <a:bodyPr wrap="square" lIns="0" tIns="0" rIns="0" bIns="0" rtlCol="0">
            <a:spAutoFit/>
          </a:bodyPr>
          <a:lstStyle/>
          <a:p>
            <a:pPr marL="129600" indent="-129600" defTabSz="1218621">
              <a:spcAft>
                <a:spcPts val="500"/>
              </a:spcAft>
              <a:buClr>
                <a:srgbClr val="018374"/>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Administrado por técnicos e ingenieros de monitoreo de condición</a:t>
            </a:r>
          </a:p>
          <a:p>
            <a:pPr marL="129600" indent="-129600" defTabSz="1218621">
              <a:spcAft>
                <a:spcPts val="500"/>
              </a:spcAft>
              <a:buClr>
                <a:srgbClr val="018374"/>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Independiente de cualquier estrategia de confiabilidad/decisiones del plan de mantenimiento</a:t>
            </a:r>
          </a:p>
          <a:p>
            <a:pPr marL="129600" indent="-129600" defTabSz="1218621">
              <a:spcAft>
                <a:spcPts val="500"/>
              </a:spcAft>
              <a:buClr>
                <a:srgbClr val="018374"/>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Independiente de la gestión del trabajo</a:t>
            </a:r>
          </a:p>
          <a:p>
            <a:pPr marL="129600" indent="-129600" defTabSz="1218621">
              <a:spcAft>
                <a:spcPts val="500"/>
              </a:spcAft>
              <a:buClr>
                <a:srgbClr val="018374"/>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Acciones correctivas resultantes accionadas manualmente en CMMS</a:t>
            </a:r>
          </a:p>
          <a:p>
            <a:pPr marL="129600" indent="-129600" defTabSz="1218621">
              <a:spcAft>
                <a:spcPts val="500"/>
              </a:spcAft>
              <a:buClr>
                <a:srgbClr val="018374"/>
              </a:buClr>
              <a:buFont typeface="Arial" panose="020B0604020202020204" pitchFamily="34" charset="0"/>
              <a:buChar char="•"/>
              <a:defRPr/>
            </a:pPr>
            <a:r>
              <a:rPr lang="es-ES" sz="950" dirty="0">
                <a:solidFill>
                  <a:srgbClr val="000000"/>
                </a:solidFill>
                <a:latin typeface="Poppins Light" pitchFamily="2" charset="77"/>
                <a:ea typeface="Lato Light" charset="0"/>
                <a:cs typeface="Poppins Light" pitchFamily="2" charset="77"/>
              </a:rPr>
              <a:t>Los informes de salud de los activos se basan únicamente en la condición actual de los activos</a:t>
            </a:r>
            <a:endParaRPr lang="en-AU" sz="950" dirty="0">
              <a:solidFill>
                <a:srgbClr val="000000"/>
              </a:solidFill>
              <a:latin typeface="Poppins Light" pitchFamily="2" charset="77"/>
              <a:ea typeface="Lato Light" charset="0"/>
              <a:cs typeface="Poppins Light" pitchFamily="2" charset="77"/>
            </a:endParaRPr>
          </a:p>
        </p:txBody>
      </p:sp>
      <p:grpSp>
        <p:nvGrpSpPr>
          <p:cNvPr id="50" name="Group 49">
            <a:extLst>
              <a:ext uri="{FF2B5EF4-FFF2-40B4-BE49-F238E27FC236}">
                <a16:creationId xmlns:a16="http://schemas.microsoft.com/office/drawing/2014/main" id="{4D04212C-E66F-6E48-829C-29EA2C00F7D6}"/>
              </a:ext>
            </a:extLst>
          </p:cNvPr>
          <p:cNvGrpSpPr>
            <a:grpSpLocks noChangeAspect="1"/>
          </p:cNvGrpSpPr>
          <p:nvPr/>
        </p:nvGrpSpPr>
        <p:grpSpPr>
          <a:xfrm>
            <a:off x="458259" y="2336642"/>
            <a:ext cx="692550" cy="692550"/>
            <a:chOff x="793214" y="-956147"/>
            <a:chExt cx="1080000" cy="1080000"/>
          </a:xfrm>
        </p:grpSpPr>
        <p:sp>
          <p:nvSpPr>
            <p:cNvPr id="53" name="Oval 52">
              <a:extLst>
                <a:ext uri="{FF2B5EF4-FFF2-40B4-BE49-F238E27FC236}">
                  <a16:creationId xmlns:a16="http://schemas.microsoft.com/office/drawing/2014/main" id="{2D4B4DBE-3460-DB42-A34F-A185640F6B58}"/>
                </a:ext>
              </a:extLst>
            </p:cNvPr>
            <p:cNvSpPr/>
            <p:nvPr/>
          </p:nvSpPr>
          <p:spPr>
            <a:xfrm>
              <a:off x="793214" y="-956147"/>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Poppins"/>
              </a:endParaRPr>
            </a:p>
          </p:txBody>
        </p:sp>
        <p:pic>
          <p:nvPicPr>
            <p:cNvPr id="54" name="Graphic 53">
              <a:extLst>
                <a:ext uri="{FF2B5EF4-FFF2-40B4-BE49-F238E27FC236}">
                  <a16:creationId xmlns:a16="http://schemas.microsoft.com/office/drawing/2014/main" id="{57B85A93-9406-3044-B32D-36A22CB97F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7444" y="-861917"/>
              <a:ext cx="891540" cy="891540"/>
            </a:xfrm>
            <a:prstGeom prst="rect">
              <a:avLst/>
            </a:prstGeom>
          </p:spPr>
        </p:pic>
      </p:grpSp>
      <p:sp>
        <p:nvSpPr>
          <p:cNvPr id="36" name="Footer Placeholder 3">
            <a:extLst>
              <a:ext uri="{FF2B5EF4-FFF2-40B4-BE49-F238E27FC236}">
                <a16:creationId xmlns:a16="http://schemas.microsoft.com/office/drawing/2014/main" id="{E7493FF2-DF3E-4DAB-AF12-93D51190AE36}"/>
              </a:ext>
            </a:extLst>
          </p:cNvPr>
          <p:cNvSpPr txBox="1">
            <a:spLocks/>
          </p:cNvSpPr>
          <p:nvPr/>
        </p:nvSpPr>
        <p:spPr>
          <a:xfrm>
            <a:off x="898952" y="6299143"/>
            <a:ext cx="7772400" cy="153888"/>
          </a:xfrm>
          <a:prstGeom prst="rect">
            <a:avLst/>
          </a:prstGeom>
        </p:spPr>
        <p:txBody>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defRPr/>
            </a:pPr>
            <a:r>
              <a:rPr lang="en-US" sz="800" spc="-10">
                <a:solidFill>
                  <a:srgbClr val="939393"/>
                </a:solidFill>
                <a:latin typeface="Poppins"/>
              </a:rPr>
              <a:t>Copyright 2022 Baker Hughes Company. All rights reserved.</a:t>
            </a:r>
            <a:endParaRPr lang="en-US" sz="800" spc="-10" dirty="0">
              <a:solidFill>
                <a:srgbClr val="939393"/>
              </a:solidFill>
              <a:latin typeface="Poppins"/>
            </a:endParaRPr>
          </a:p>
        </p:txBody>
      </p:sp>
    </p:spTree>
    <p:extLst>
      <p:ext uri="{BB962C8B-B14F-4D97-AF65-F5344CB8AC3E}">
        <p14:creationId xmlns:p14="http://schemas.microsoft.com/office/powerpoint/2010/main" val="2019935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bg/>
                                          </p:spTgt>
                                        </p:tgtEl>
                                        <p:attrNameLst>
                                          <p:attrName>style.visibility</p:attrName>
                                        </p:attrNameLst>
                                      </p:cBhvr>
                                      <p:to>
                                        <p:strVal val="visible"/>
                                      </p:to>
                                    </p:set>
                                    <p:animEffect transition="in" filter="fade">
                                      <p:cBhvr>
                                        <p:cTn id="10" dur="500"/>
                                        <p:tgtEl>
                                          <p:spTgt spid="46">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xEl>
                                              <p:pRg st="0" end="0"/>
                                            </p:txEl>
                                          </p:spTgt>
                                        </p:tgtEl>
                                        <p:attrNameLst>
                                          <p:attrName>style.visibility</p:attrName>
                                        </p:attrNameLst>
                                      </p:cBhvr>
                                      <p:to>
                                        <p:strVal val="visible"/>
                                      </p:to>
                                    </p:set>
                                    <p:animEffect transition="in" filter="fade">
                                      <p:cBhvr>
                                        <p:cTn id="15" dur="500"/>
                                        <p:tgtEl>
                                          <p:spTgt spid="46">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9">
                                            <p:txEl>
                                              <p:pRg st="0" end="0"/>
                                            </p:txEl>
                                          </p:spTgt>
                                        </p:tgtEl>
                                        <p:attrNameLst>
                                          <p:attrName>style.visibility</p:attrName>
                                        </p:attrNameLst>
                                      </p:cBhvr>
                                      <p:to>
                                        <p:strVal val="visible"/>
                                      </p:to>
                                    </p:set>
                                    <p:animEffect transition="in" filter="fade">
                                      <p:cBhvr>
                                        <p:cTn id="25" dur="500"/>
                                        <p:tgtEl>
                                          <p:spTgt spid="49">
                                            <p:txEl>
                                              <p:pRg st="0" end="0"/>
                                            </p:txEl>
                                          </p:spTgt>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49">
                                            <p:txEl>
                                              <p:pRg st="1" end="1"/>
                                            </p:txEl>
                                          </p:spTgt>
                                        </p:tgtEl>
                                        <p:attrNameLst>
                                          <p:attrName>style.visibility</p:attrName>
                                        </p:attrNameLst>
                                      </p:cBhvr>
                                      <p:to>
                                        <p:strVal val="visible"/>
                                      </p:to>
                                    </p:set>
                                    <p:animEffect transition="in" filter="fade">
                                      <p:cBhvr>
                                        <p:cTn id="29" dur="500"/>
                                        <p:tgtEl>
                                          <p:spTgt spid="49">
                                            <p:txEl>
                                              <p:pRg st="1" end="1"/>
                                            </p:txEl>
                                          </p:spTgt>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49">
                                            <p:txEl>
                                              <p:pRg st="2" end="2"/>
                                            </p:txEl>
                                          </p:spTgt>
                                        </p:tgtEl>
                                        <p:attrNameLst>
                                          <p:attrName>style.visibility</p:attrName>
                                        </p:attrNameLst>
                                      </p:cBhvr>
                                      <p:to>
                                        <p:strVal val="visible"/>
                                      </p:to>
                                    </p:set>
                                    <p:animEffect transition="in" filter="fade">
                                      <p:cBhvr>
                                        <p:cTn id="33" dur="500"/>
                                        <p:tgtEl>
                                          <p:spTgt spid="49">
                                            <p:txEl>
                                              <p:pRg st="2" end="2"/>
                                            </p:txEl>
                                          </p:spTgt>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49">
                                            <p:txEl>
                                              <p:pRg st="3" end="3"/>
                                            </p:txEl>
                                          </p:spTgt>
                                        </p:tgtEl>
                                        <p:attrNameLst>
                                          <p:attrName>style.visibility</p:attrName>
                                        </p:attrNameLst>
                                      </p:cBhvr>
                                      <p:to>
                                        <p:strVal val="visible"/>
                                      </p:to>
                                    </p:set>
                                    <p:animEffect transition="in" filter="fade">
                                      <p:cBhvr>
                                        <p:cTn id="37" dur="500"/>
                                        <p:tgtEl>
                                          <p:spTgt spid="49">
                                            <p:txEl>
                                              <p:pRg st="3" end="3"/>
                                            </p:txEl>
                                          </p:spTgt>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49">
                                            <p:txEl>
                                              <p:pRg st="4" end="4"/>
                                            </p:txEl>
                                          </p:spTgt>
                                        </p:tgtEl>
                                        <p:attrNameLst>
                                          <p:attrName>style.visibility</p:attrName>
                                        </p:attrNameLst>
                                      </p:cBhvr>
                                      <p:to>
                                        <p:strVal val="visible"/>
                                      </p:to>
                                    </p:set>
                                    <p:animEffect transition="in" filter="fade">
                                      <p:cBhvr>
                                        <p:cTn id="41" dur="500"/>
                                        <p:tgtEl>
                                          <p:spTgt spid="49">
                                            <p:txEl>
                                              <p:pRg st="4" end="4"/>
                                            </p:txEl>
                                          </p:spTgt>
                                        </p:tgtEl>
                                      </p:cBhvr>
                                    </p:animEffect>
                                  </p:childTnLst>
                                </p:cTn>
                              </p:par>
                            </p:childTnLst>
                          </p:cTn>
                        </p:par>
                        <p:par>
                          <p:cTn id="42" fill="hold">
                            <p:stCondLst>
                              <p:cond delay="3000"/>
                            </p:stCondLst>
                            <p:childTnLst>
                              <p:par>
                                <p:cTn id="43" presetID="22" presetClass="entr" presetSubtype="1"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up)">
                                      <p:cBhvr>
                                        <p:cTn id="45" dur="75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bg/>
                                          </p:spTgt>
                                        </p:tgtEl>
                                        <p:attrNameLst>
                                          <p:attrName>style.visibility</p:attrName>
                                        </p:attrNameLst>
                                      </p:cBhvr>
                                      <p:to>
                                        <p:strVal val="visible"/>
                                      </p:to>
                                    </p:set>
                                    <p:animEffect transition="in" filter="fade">
                                      <p:cBhvr>
                                        <p:cTn id="53" dur="500"/>
                                        <p:tgtEl>
                                          <p:spTgt spid="3">
                                            <p:bg/>
                                          </p:spTgt>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Effect transition="in" filter="fade">
                                      <p:cBhvr>
                                        <p:cTn id="57" dur="500"/>
                                        <p:tgtEl>
                                          <p:spTgt spid="3">
                                            <p:txEl>
                                              <p:pRg st="0" end="0"/>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par>
                                <p:cTn id="61" presetID="10"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27">
                                            <p:txEl>
                                              <p:pRg st="0" end="0"/>
                                            </p:txEl>
                                          </p:spTgt>
                                        </p:tgtEl>
                                        <p:attrNameLst>
                                          <p:attrName>style.visibility</p:attrName>
                                        </p:attrNameLst>
                                      </p:cBhvr>
                                      <p:to>
                                        <p:strVal val="visible"/>
                                      </p:to>
                                    </p:set>
                                    <p:animEffect transition="in" filter="fade">
                                      <p:cBhvr>
                                        <p:cTn id="67" dur="500"/>
                                        <p:tgtEl>
                                          <p:spTgt spid="27">
                                            <p:txEl>
                                              <p:pRg st="0" end="0"/>
                                            </p:txEl>
                                          </p:spTgt>
                                        </p:tgtEl>
                                      </p:cBhvr>
                                    </p:animEffect>
                                  </p:childTnLst>
                                </p:cTn>
                              </p:par>
                            </p:childTnLst>
                          </p:cTn>
                        </p:par>
                        <p:par>
                          <p:cTn id="68" fill="hold">
                            <p:stCondLst>
                              <p:cond delay="1500"/>
                            </p:stCondLst>
                            <p:childTnLst>
                              <p:par>
                                <p:cTn id="69" presetID="10" presetClass="entr" presetSubtype="0" fill="hold" grpId="0" nodeType="afterEffect">
                                  <p:stCondLst>
                                    <p:cond delay="0"/>
                                  </p:stCondLst>
                                  <p:childTnLst>
                                    <p:set>
                                      <p:cBhvr>
                                        <p:cTn id="70" dur="1" fill="hold">
                                          <p:stCondLst>
                                            <p:cond delay="0"/>
                                          </p:stCondLst>
                                        </p:cTn>
                                        <p:tgtEl>
                                          <p:spTgt spid="27">
                                            <p:txEl>
                                              <p:pRg st="1" end="1"/>
                                            </p:txEl>
                                          </p:spTgt>
                                        </p:tgtEl>
                                        <p:attrNameLst>
                                          <p:attrName>style.visibility</p:attrName>
                                        </p:attrNameLst>
                                      </p:cBhvr>
                                      <p:to>
                                        <p:strVal val="visible"/>
                                      </p:to>
                                    </p:set>
                                    <p:animEffect transition="in" filter="fade">
                                      <p:cBhvr>
                                        <p:cTn id="71" dur="500"/>
                                        <p:tgtEl>
                                          <p:spTgt spid="27">
                                            <p:txEl>
                                              <p:pRg st="1" end="1"/>
                                            </p:txEl>
                                          </p:spTgt>
                                        </p:tgtEl>
                                      </p:cBhvr>
                                    </p:animEffect>
                                  </p:childTnLst>
                                </p:cTn>
                              </p:par>
                            </p:childTnLst>
                          </p:cTn>
                        </p:par>
                        <p:par>
                          <p:cTn id="72" fill="hold">
                            <p:stCondLst>
                              <p:cond delay="2000"/>
                            </p:stCondLst>
                            <p:childTnLst>
                              <p:par>
                                <p:cTn id="73" presetID="10" presetClass="entr" presetSubtype="0" fill="hold" grpId="0" nodeType="afterEffect">
                                  <p:stCondLst>
                                    <p:cond delay="0"/>
                                  </p:stCondLst>
                                  <p:childTnLst>
                                    <p:set>
                                      <p:cBhvr>
                                        <p:cTn id="74" dur="1" fill="hold">
                                          <p:stCondLst>
                                            <p:cond delay="0"/>
                                          </p:stCondLst>
                                        </p:cTn>
                                        <p:tgtEl>
                                          <p:spTgt spid="27">
                                            <p:txEl>
                                              <p:pRg st="2" end="2"/>
                                            </p:txEl>
                                          </p:spTgt>
                                        </p:tgtEl>
                                        <p:attrNameLst>
                                          <p:attrName>style.visibility</p:attrName>
                                        </p:attrNameLst>
                                      </p:cBhvr>
                                      <p:to>
                                        <p:strVal val="visible"/>
                                      </p:to>
                                    </p:set>
                                    <p:animEffect transition="in" filter="fade">
                                      <p:cBhvr>
                                        <p:cTn id="75" dur="500"/>
                                        <p:tgtEl>
                                          <p:spTgt spid="27">
                                            <p:txEl>
                                              <p:pRg st="2" end="2"/>
                                            </p:txEl>
                                          </p:spTgt>
                                        </p:tgtEl>
                                      </p:cBhvr>
                                    </p:animEffect>
                                  </p:childTnLst>
                                </p:cTn>
                              </p:par>
                            </p:childTnLst>
                          </p:cTn>
                        </p:par>
                        <p:par>
                          <p:cTn id="76" fill="hold">
                            <p:stCondLst>
                              <p:cond delay="2500"/>
                            </p:stCondLst>
                            <p:childTnLst>
                              <p:par>
                                <p:cTn id="77" presetID="10" presetClass="entr" presetSubtype="0" fill="hold" grpId="0" nodeType="afterEffect">
                                  <p:stCondLst>
                                    <p:cond delay="0"/>
                                  </p:stCondLst>
                                  <p:childTnLst>
                                    <p:set>
                                      <p:cBhvr>
                                        <p:cTn id="78" dur="1" fill="hold">
                                          <p:stCondLst>
                                            <p:cond delay="0"/>
                                          </p:stCondLst>
                                        </p:cTn>
                                        <p:tgtEl>
                                          <p:spTgt spid="27">
                                            <p:txEl>
                                              <p:pRg st="3" end="3"/>
                                            </p:txEl>
                                          </p:spTgt>
                                        </p:tgtEl>
                                        <p:attrNameLst>
                                          <p:attrName>style.visibility</p:attrName>
                                        </p:attrNameLst>
                                      </p:cBhvr>
                                      <p:to>
                                        <p:strVal val="visible"/>
                                      </p:to>
                                    </p:set>
                                    <p:animEffect transition="in" filter="fade">
                                      <p:cBhvr>
                                        <p:cTn id="79" dur="500"/>
                                        <p:tgtEl>
                                          <p:spTgt spid="27">
                                            <p:txEl>
                                              <p:pRg st="3" end="3"/>
                                            </p:txEl>
                                          </p:spTgt>
                                        </p:tgtEl>
                                      </p:cBhvr>
                                    </p:animEffect>
                                  </p:childTnLst>
                                </p:cTn>
                              </p:par>
                            </p:childTnLst>
                          </p:cTn>
                        </p:par>
                        <p:par>
                          <p:cTn id="80" fill="hold">
                            <p:stCondLst>
                              <p:cond delay="3000"/>
                            </p:stCondLst>
                            <p:childTnLst>
                              <p:par>
                                <p:cTn id="81" presetID="10" presetClass="entr" presetSubtype="0" fill="hold" grpId="0" nodeType="afterEffect">
                                  <p:stCondLst>
                                    <p:cond delay="0"/>
                                  </p:stCondLst>
                                  <p:childTnLst>
                                    <p:set>
                                      <p:cBhvr>
                                        <p:cTn id="82" dur="1" fill="hold">
                                          <p:stCondLst>
                                            <p:cond delay="0"/>
                                          </p:stCondLst>
                                        </p:cTn>
                                        <p:tgtEl>
                                          <p:spTgt spid="27">
                                            <p:txEl>
                                              <p:pRg st="4" end="4"/>
                                            </p:txEl>
                                          </p:spTgt>
                                        </p:tgtEl>
                                        <p:attrNameLst>
                                          <p:attrName>style.visibility</p:attrName>
                                        </p:attrNameLst>
                                      </p:cBhvr>
                                      <p:to>
                                        <p:strVal val="visible"/>
                                      </p:to>
                                    </p:set>
                                    <p:animEffect transition="in" filter="fade">
                                      <p:cBhvr>
                                        <p:cTn id="83" dur="500"/>
                                        <p:tgtEl>
                                          <p:spTgt spid="27">
                                            <p:txEl>
                                              <p:pRg st="4" end="4"/>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wipe(up)">
                                      <p:cBhvr>
                                        <p:cTn id="88" dur="750"/>
                                        <p:tgtEl>
                                          <p:spTgt spid="7"/>
                                        </p:tgtEl>
                                      </p:cBhvr>
                                    </p:animEffect>
                                  </p:childTnLst>
                                </p:cTn>
                              </p:par>
                            </p:childTnLst>
                          </p:cTn>
                        </p:par>
                        <p:par>
                          <p:cTn id="89" fill="hold">
                            <p:stCondLst>
                              <p:cond delay="750"/>
                            </p:stCondLst>
                            <p:childTnLst>
                              <p:par>
                                <p:cTn id="90" presetID="10" presetClass="entr" presetSubtype="0"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500"/>
                                        <p:tgtEl>
                                          <p:spTgt spid="1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8">
                                            <p:bg/>
                                          </p:spTgt>
                                        </p:tgtEl>
                                        <p:attrNameLst>
                                          <p:attrName>style.visibility</p:attrName>
                                        </p:attrNameLst>
                                      </p:cBhvr>
                                      <p:to>
                                        <p:strVal val="visible"/>
                                      </p:to>
                                    </p:set>
                                    <p:animEffect transition="in" filter="fade">
                                      <p:cBhvr>
                                        <p:cTn id="95" dur="500"/>
                                        <p:tgtEl>
                                          <p:spTgt spid="8">
                                            <p:bg/>
                                          </p:spTgt>
                                        </p:tgtEl>
                                      </p:cBhvr>
                                    </p:animEffect>
                                  </p:childTnLst>
                                </p:cTn>
                              </p:par>
                            </p:childTnLst>
                          </p:cTn>
                        </p:par>
                        <p:par>
                          <p:cTn id="96" fill="hold">
                            <p:stCondLst>
                              <p:cond delay="1250"/>
                            </p:stCondLst>
                            <p:childTnLst>
                              <p:par>
                                <p:cTn id="97" presetID="10" presetClass="entr" presetSubtype="0" fill="hold" grpId="0" nodeType="afterEffect">
                                  <p:stCondLst>
                                    <p:cond delay="0"/>
                                  </p:stCondLst>
                                  <p:childTnLst>
                                    <p:set>
                                      <p:cBhvr>
                                        <p:cTn id="98" dur="1" fill="hold">
                                          <p:stCondLst>
                                            <p:cond delay="0"/>
                                          </p:stCondLst>
                                        </p:cTn>
                                        <p:tgtEl>
                                          <p:spTgt spid="8">
                                            <p:txEl>
                                              <p:pRg st="0" end="0"/>
                                            </p:txEl>
                                          </p:spTgt>
                                        </p:tgtEl>
                                        <p:attrNameLst>
                                          <p:attrName>style.visibility</p:attrName>
                                        </p:attrNameLst>
                                      </p:cBhvr>
                                      <p:to>
                                        <p:strVal val="visible"/>
                                      </p:to>
                                    </p:set>
                                    <p:animEffect transition="in" filter="fade">
                                      <p:cBhvr>
                                        <p:cTn id="99" dur="500"/>
                                        <p:tgtEl>
                                          <p:spTgt spid="8">
                                            <p:txEl>
                                              <p:pRg st="0" end="0"/>
                                            </p:txEl>
                                          </p:spTgt>
                                        </p:tgtEl>
                                      </p:cBhvr>
                                    </p:animEffect>
                                  </p:childTnLst>
                                </p:cTn>
                              </p:par>
                              <p:par>
                                <p:cTn id="100" presetID="10" presetClass="entr" presetSubtype="0" fill="hold"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500"/>
                                        <p:tgtEl>
                                          <p:spTgt spid="5"/>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500"/>
                                        <p:tgtEl>
                                          <p:spTgt spid="51"/>
                                        </p:tgtEl>
                                      </p:cBhvr>
                                    </p:animEffect>
                                  </p:childTnLst>
                                </p:cTn>
                              </p:par>
                            </p:childTnLst>
                          </p:cTn>
                        </p:par>
                        <p:par>
                          <p:cTn id="106" fill="hold">
                            <p:stCondLst>
                              <p:cond delay="1750"/>
                            </p:stCondLst>
                            <p:childTnLst>
                              <p:par>
                                <p:cTn id="107" presetID="10" presetClass="entr" presetSubtype="0" fill="hold" grpId="0" nodeType="after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fade">
                                      <p:cBhvr>
                                        <p:cTn id="109" dur="500"/>
                                        <p:tgtEl>
                                          <p:spTgt spid="28">
                                            <p:txEl>
                                              <p:pRg st="0" end="0"/>
                                            </p:txEl>
                                          </p:spTgt>
                                        </p:tgtEl>
                                      </p:cBhvr>
                                    </p:animEffect>
                                  </p:childTnLst>
                                </p:cTn>
                              </p:par>
                            </p:childTnLst>
                          </p:cTn>
                        </p:par>
                        <p:par>
                          <p:cTn id="110" fill="hold">
                            <p:stCondLst>
                              <p:cond delay="2250"/>
                            </p:stCondLst>
                            <p:childTnLst>
                              <p:par>
                                <p:cTn id="111" presetID="10" presetClass="entr" presetSubtype="0" fill="hold" grpId="0" nodeType="afterEffect">
                                  <p:stCondLst>
                                    <p:cond delay="0"/>
                                  </p:stCondLst>
                                  <p:childTnLst>
                                    <p:set>
                                      <p:cBhvr>
                                        <p:cTn id="112" dur="1" fill="hold">
                                          <p:stCondLst>
                                            <p:cond delay="0"/>
                                          </p:stCondLst>
                                        </p:cTn>
                                        <p:tgtEl>
                                          <p:spTgt spid="28">
                                            <p:txEl>
                                              <p:pRg st="1" end="1"/>
                                            </p:txEl>
                                          </p:spTgt>
                                        </p:tgtEl>
                                        <p:attrNameLst>
                                          <p:attrName>style.visibility</p:attrName>
                                        </p:attrNameLst>
                                      </p:cBhvr>
                                      <p:to>
                                        <p:strVal val="visible"/>
                                      </p:to>
                                    </p:set>
                                    <p:animEffect transition="in" filter="fade">
                                      <p:cBhvr>
                                        <p:cTn id="113" dur="500"/>
                                        <p:tgtEl>
                                          <p:spTgt spid="28">
                                            <p:txEl>
                                              <p:pRg st="1" end="1"/>
                                            </p:txEl>
                                          </p:spTgt>
                                        </p:tgtEl>
                                      </p:cBhvr>
                                    </p:animEffect>
                                  </p:childTnLst>
                                </p:cTn>
                              </p:par>
                            </p:childTnLst>
                          </p:cTn>
                        </p:par>
                        <p:par>
                          <p:cTn id="114" fill="hold">
                            <p:stCondLst>
                              <p:cond delay="2750"/>
                            </p:stCondLst>
                            <p:childTnLst>
                              <p:par>
                                <p:cTn id="115" presetID="10" presetClass="entr" presetSubtype="0" fill="hold" grpId="0" nodeType="afterEffect">
                                  <p:stCondLst>
                                    <p:cond delay="0"/>
                                  </p:stCondLst>
                                  <p:childTnLst>
                                    <p:set>
                                      <p:cBhvr>
                                        <p:cTn id="116" dur="1" fill="hold">
                                          <p:stCondLst>
                                            <p:cond delay="0"/>
                                          </p:stCondLst>
                                        </p:cTn>
                                        <p:tgtEl>
                                          <p:spTgt spid="28">
                                            <p:txEl>
                                              <p:pRg st="2" end="2"/>
                                            </p:txEl>
                                          </p:spTgt>
                                        </p:tgtEl>
                                        <p:attrNameLst>
                                          <p:attrName>style.visibility</p:attrName>
                                        </p:attrNameLst>
                                      </p:cBhvr>
                                      <p:to>
                                        <p:strVal val="visible"/>
                                      </p:to>
                                    </p:set>
                                    <p:animEffect transition="in" filter="fade">
                                      <p:cBhvr>
                                        <p:cTn id="117" dur="500"/>
                                        <p:tgtEl>
                                          <p:spTgt spid="28">
                                            <p:txEl>
                                              <p:pRg st="2" end="2"/>
                                            </p:txEl>
                                          </p:spTgt>
                                        </p:tgtEl>
                                      </p:cBhvr>
                                    </p:animEffect>
                                  </p:childTnLst>
                                </p:cTn>
                              </p:par>
                            </p:childTnLst>
                          </p:cTn>
                        </p:par>
                        <p:par>
                          <p:cTn id="118" fill="hold">
                            <p:stCondLst>
                              <p:cond delay="3250"/>
                            </p:stCondLst>
                            <p:childTnLst>
                              <p:par>
                                <p:cTn id="119" presetID="10" presetClass="entr" presetSubtype="0" fill="hold" grpId="0" nodeType="afterEffect">
                                  <p:stCondLst>
                                    <p:cond delay="0"/>
                                  </p:stCondLst>
                                  <p:childTnLst>
                                    <p:set>
                                      <p:cBhvr>
                                        <p:cTn id="120" dur="1" fill="hold">
                                          <p:stCondLst>
                                            <p:cond delay="0"/>
                                          </p:stCondLst>
                                        </p:cTn>
                                        <p:tgtEl>
                                          <p:spTgt spid="28">
                                            <p:txEl>
                                              <p:pRg st="3" end="3"/>
                                            </p:txEl>
                                          </p:spTgt>
                                        </p:tgtEl>
                                        <p:attrNameLst>
                                          <p:attrName>style.visibility</p:attrName>
                                        </p:attrNameLst>
                                      </p:cBhvr>
                                      <p:to>
                                        <p:strVal val="visible"/>
                                      </p:to>
                                    </p:set>
                                    <p:animEffect transition="in" filter="fade">
                                      <p:cBhvr>
                                        <p:cTn id="121" dur="500"/>
                                        <p:tgtEl>
                                          <p:spTgt spid="28">
                                            <p:txEl>
                                              <p:pRg st="3" end="3"/>
                                            </p:txEl>
                                          </p:spTgt>
                                        </p:tgtEl>
                                      </p:cBhvr>
                                    </p:animEffect>
                                  </p:childTnLst>
                                </p:cTn>
                              </p:par>
                            </p:childTnLst>
                          </p:cTn>
                        </p:par>
                        <p:par>
                          <p:cTn id="122" fill="hold">
                            <p:stCondLst>
                              <p:cond delay="3750"/>
                            </p:stCondLst>
                            <p:childTnLst>
                              <p:par>
                                <p:cTn id="123" presetID="10" presetClass="entr" presetSubtype="0" fill="hold" grpId="0" nodeType="afterEffect">
                                  <p:stCondLst>
                                    <p:cond delay="0"/>
                                  </p:stCondLst>
                                  <p:childTnLst>
                                    <p:set>
                                      <p:cBhvr>
                                        <p:cTn id="124" dur="1" fill="hold">
                                          <p:stCondLst>
                                            <p:cond delay="0"/>
                                          </p:stCondLst>
                                        </p:cTn>
                                        <p:tgtEl>
                                          <p:spTgt spid="28">
                                            <p:txEl>
                                              <p:pRg st="4" end="4"/>
                                            </p:txEl>
                                          </p:spTgt>
                                        </p:tgtEl>
                                        <p:attrNameLst>
                                          <p:attrName>style.visibility</p:attrName>
                                        </p:attrNameLst>
                                      </p:cBhvr>
                                      <p:to>
                                        <p:strVal val="visible"/>
                                      </p:to>
                                    </p:set>
                                    <p:animEffect transition="in" filter="fade">
                                      <p:cBhvr>
                                        <p:cTn id="125" dur="500"/>
                                        <p:tgtEl>
                                          <p:spTgt spid="28">
                                            <p:txEl>
                                              <p:pRg st="4" end="4"/>
                                            </p:txEl>
                                          </p:spTgt>
                                        </p:tgtEl>
                                      </p:cBhvr>
                                    </p:animEffect>
                                  </p:childTnLst>
                                </p:cTn>
                              </p:par>
                            </p:childTnLst>
                          </p:cTn>
                        </p:par>
                        <p:par>
                          <p:cTn id="126" fill="hold">
                            <p:stCondLst>
                              <p:cond delay="4250"/>
                            </p:stCondLst>
                            <p:childTnLst>
                              <p:par>
                                <p:cTn id="127" presetID="10" presetClass="entr" presetSubtype="0" fill="hold" grpId="0" nodeType="afterEffect">
                                  <p:stCondLst>
                                    <p:cond delay="0"/>
                                  </p:stCondLst>
                                  <p:childTnLst>
                                    <p:set>
                                      <p:cBhvr>
                                        <p:cTn id="128" dur="1" fill="hold">
                                          <p:stCondLst>
                                            <p:cond delay="0"/>
                                          </p:stCondLst>
                                        </p:cTn>
                                        <p:tgtEl>
                                          <p:spTgt spid="28">
                                            <p:txEl>
                                              <p:pRg st="5" end="5"/>
                                            </p:txEl>
                                          </p:spTgt>
                                        </p:tgtEl>
                                        <p:attrNameLst>
                                          <p:attrName>style.visibility</p:attrName>
                                        </p:attrNameLst>
                                      </p:cBhvr>
                                      <p:to>
                                        <p:strVal val="visible"/>
                                      </p:to>
                                    </p:set>
                                    <p:animEffect transition="in" filter="fade">
                                      <p:cBhvr>
                                        <p:cTn id="129" dur="500"/>
                                        <p:tgtEl>
                                          <p:spTgt spid="28">
                                            <p:txEl>
                                              <p:pRg st="5" end="5"/>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34"/>
                                        </p:tgtEl>
                                        <p:attrNameLst>
                                          <p:attrName>style.visibility</p:attrName>
                                        </p:attrNameLst>
                                      </p:cBhvr>
                                      <p:to>
                                        <p:strVal val="visible"/>
                                      </p:to>
                                    </p:set>
                                    <p:animEffect transition="in" filter="wipe(up)">
                                      <p:cBhvr>
                                        <p:cTn id="134" dur="750"/>
                                        <p:tgtEl>
                                          <p:spTgt spid="34"/>
                                        </p:tgtEl>
                                      </p:cBhvr>
                                    </p:animEffect>
                                  </p:childTnLst>
                                </p:cTn>
                              </p:par>
                            </p:childTnLst>
                          </p:cTn>
                        </p:par>
                        <p:par>
                          <p:cTn id="135" fill="hold">
                            <p:stCondLst>
                              <p:cond delay="750"/>
                            </p:stCondLst>
                            <p:childTnLst>
                              <p:par>
                                <p:cTn id="136" presetID="10" presetClass="entr" presetSubtype="0" fill="hold" grpId="0" nodeType="afterEffect">
                                  <p:stCondLst>
                                    <p:cond delay="0"/>
                                  </p:stCondLst>
                                  <p:childTnLst>
                                    <p:set>
                                      <p:cBhvr>
                                        <p:cTn id="137" dur="1" fill="hold">
                                          <p:stCondLst>
                                            <p:cond delay="0"/>
                                          </p:stCondLst>
                                        </p:cTn>
                                        <p:tgtEl>
                                          <p:spTgt spid="43"/>
                                        </p:tgtEl>
                                        <p:attrNameLst>
                                          <p:attrName>style.visibility</p:attrName>
                                        </p:attrNameLst>
                                      </p:cBhvr>
                                      <p:to>
                                        <p:strVal val="visible"/>
                                      </p:to>
                                    </p:set>
                                    <p:animEffect transition="in" filter="fade">
                                      <p:cBhvr>
                                        <p:cTn id="138" dur="500"/>
                                        <p:tgtEl>
                                          <p:spTgt spid="43"/>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2">
                                            <p:bg/>
                                          </p:spTgt>
                                        </p:tgtEl>
                                        <p:attrNameLst>
                                          <p:attrName>style.visibility</p:attrName>
                                        </p:attrNameLst>
                                      </p:cBhvr>
                                      <p:to>
                                        <p:strVal val="visible"/>
                                      </p:to>
                                    </p:set>
                                    <p:animEffect transition="in" filter="fade">
                                      <p:cBhvr>
                                        <p:cTn id="141" dur="500"/>
                                        <p:tgtEl>
                                          <p:spTgt spid="12">
                                            <p:bg/>
                                          </p:spTgt>
                                        </p:tgtEl>
                                      </p:cBhvr>
                                    </p:animEffect>
                                  </p:childTnLst>
                                </p:cTn>
                              </p:par>
                            </p:childTnLst>
                          </p:cTn>
                        </p:par>
                        <p:par>
                          <p:cTn id="142" fill="hold">
                            <p:stCondLst>
                              <p:cond delay="1250"/>
                            </p:stCondLst>
                            <p:childTnLst>
                              <p:par>
                                <p:cTn id="143" presetID="10" presetClass="entr" presetSubtype="0" fill="hold" grpId="0" nodeType="afterEffect">
                                  <p:stCondLst>
                                    <p:cond delay="0"/>
                                  </p:stCondLst>
                                  <p:childTnLst>
                                    <p:set>
                                      <p:cBhvr>
                                        <p:cTn id="144" dur="1" fill="hold">
                                          <p:stCondLst>
                                            <p:cond delay="0"/>
                                          </p:stCondLst>
                                        </p:cTn>
                                        <p:tgtEl>
                                          <p:spTgt spid="12">
                                            <p:txEl>
                                              <p:pRg st="0" end="0"/>
                                            </p:txEl>
                                          </p:spTgt>
                                        </p:tgtEl>
                                        <p:attrNameLst>
                                          <p:attrName>style.visibility</p:attrName>
                                        </p:attrNameLst>
                                      </p:cBhvr>
                                      <p:to>
                                        <p:strVal val="visible"/>
                                      </p:to>
                                    </p:set>
                                    <p:animEffect transition="in" filter="fade">
                                      <p:cBhvr>
                                        <p:cTn id="145" dur="500"/>
                                        <p:tgtEl>
                                          <p:spTgt spid="12">
                                            <p:txEl>
                                              <p:pRg st="0" end="0"/>
                                            </p:txEl>
                                          </p:spTgt>
                                        </p:tgtEl>
                                      </p:cBhvr>
                                    </p:animEffect>
                                  </p:childTnLst>
                                </p:cTn>
                              </p:par>
                              <p:par>
                                <p:cTn id="146" presetID="10" presetClass="entr" presetSubtype="0" fill="hold" nodeType="withEffect">
                                  <p:stCondLst>
                                    <p:cond delay="0"/>
                                  </p:stCondLst>
                                  <p:childTnLst>
                                    <p:set>
                                      <p:cBhvr>
                                        <p:cTn id="147" dur="1" fill="hold">
                                          <p:stCondLst>
                                            <p:cond delay="0"/>
                                          </p:stCondLst>
                                        </p:cTn>
                                        <p:tgtEl>
                                          <p:spTgt spid="6"/>
                                        </p:tgtEl>
                                        <p:attrNameLst>
                                          <p:attrName>style.visibility</p:attrName>
                                        </p:attrNameLst>
                                      </p:cBhvr>
                                      <p:to>
                                        <p:strVal val="visible"/>
                                      </p:to>
                                    </p:set>
                                    <p:animEffect transition="in" filter="fade">
                                      <p:cBhvr>
                                        <p:cTn id="148" dur="500"/>
                                        <p:tgtEl>
                                          <p:spTgt spid="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fade">
                                      <p:cBhvr>
                                        <p:cTn id="151" dur="500"/>
                                        <p:tgtEl>
                                          <p:spTgt spid="52"/>
                                        </p:tgtEl>
                                      </p:cBhvr>
                                    </p:animEffect>
                                  </p:childTnLst>
                                </p:cTn>
                              </p:par>
                            </p:childTnLst>
                          </p:cTn>
                        </p:par>
                        <p:par>
                          <p:cTn id="152" fill="hold">
                            <p:stCondLst>
                              <p:cond delay="1750"/>
                            </p:stCondLst>
                            <p:childTnLst>
                              <p:par>
                                <p:cTn id="153" presetID="10" presetClass="entr" presetSubtype="0" fill="hold" grpId="0" nodeType="afterEffect">
                                  <p:stCondLst>
                                    <p:cond delay="0"/>
                                  </p:stCondLst>
                                  <p:childTnLst>
                                    <p:set>
                                      <p:cBhvr>
                                        <p:cTn id="154" dur="1" fill="hold">
                                          <p:stCondLst>
                                            <p:cond delay="0"/>
                                          </p:stCondLst>
                                        </p:cTn>
                                        <p:tgtEl>
                                          <p:spTgt spid="29">
                                            <p:txEl>
                                              <p:pRg st="0" end="0"/>
                                            </p:txEl>
                                          </p:spTgt>
                                        </p:tgtEl>
                                        <p:attrNameLst>
                                          <p:attrName>style.visibility</p:attrName>
                                        </p:attrNameLst>
                                      </p:cBhvr>
                                      <p:to>
                                        <p:strVal val="visible"/>
                                      </p:to>
                                    </p:set>
                                    <p:animEffect transition="in" filter="fade">
                                      <p:cBhvr>
                                        <p:cTn id="155" dur="500"/>
                                        <p:tgtEl>
                                          <p:spTgt spid="29">
                                            <p:txEl>
                                              <p:pRg st="0" end="0"/>
                                            </p:txEl>
                                          </p:spTgt>
                                        </p:tgtEl>
                                      </p:cBhvr>
                                    </p:animEffect>
                                  </p:childTnLst>
                                </p:cTn>
                              </p:par>
                            </p:childTnLst>
                          </p:cTn>
                        </p:par>
                        <p:par>
                          <p:cTn id="156" fill="hold">
                            <p:stCondLst>
                              <p:cond delay="2250"/>
                            </p:stCondLst>
                            <p:childTnLst>
                              <p:par>
                                <p:cTn id="157" presetID="10" presetClass="entr" presetSubtype="0" fill="hold" grpId="0" nodeType="afterEffect">
                                  <p:stCondLst>
                                    <p:cond delay="0"/>
                                  </p:stCondLst>
                                  <p:childTnLst>
                                    <p:set>
                                      <p:cBhvr>
                                        <p:cTn id="158" dur="1" fill="hold">
                                          <p:stCondLst>
                                            <p:cond delay="0"/>
                                          </p:stCondLst>
                                        </p:cTn>
                                        <p:tgtEl>
                                          <p:spTgt spid="29">
                                            <p:txEl>
                                              <p:pRg st="1" end="1"/>
                                            </p:txEl>
                                          </p:spTgt>
                                        </p:tgtEl>
                                        <p:attrNameLst>
                                          <p:attrName>style.visibility</p:attrName>
                                        </p:attrNameLst>
                                      </p:cBhvr>
                                      <p:to>
                                        <p:strVal val="visible"/>
                                      </p:to>
                                    </p:set>
                                    <p:animEffect transition="in" filter="fade">
                                      <p:cBhvr>
                                        <p:cTn id="159" dur="500"/>
                                        <p:tgtEl>
                                          <p:spTgt spid="29">
                                            <p:txEl>
                                              <p:pRg st="1" end="1"/>
                                            </p:txEl>
                                          </p:spTgt>
                                        </p:tgtEl>
                                      </p:cBhvr>
                                    </p:animEffect>
                                  </p:childTnLst>
                                </p:cTn>
                              </p:par>
                            </p:childTnLst>
                          </p:cTn>
                        </p:par>
                        <p:par>
                          <p:cTn id="160" fill="hold">
                            <p:stCondLst>
                              <p:cond delay="2750"/>
                            </p:stCondLst>
                            <p:childTnLst>
                              <p:par>
                                <p:cTn id="161" presetID="10" presetClass="entr" presetSubtype="0" fill="hold" grpId="0" nodeType="afterEffect">
                                  <p:stCondLst>
                                    <p:cond delay="0"/>
                                  </p:stCondLst>
                                  <p:childTnLst>
                                    <p:set>
                                      <p:cBhvr>
                                        <p:cTn id="162" dur="1" fill="hold">
                                          <p:stCondLst>
                                            <p:cond delay="0"/>
                                          </p:stCondLst>
                                        </p:cTn>
                                        <p:tgtEl>
                                          <p:spTgt spid="29">
                                            <p:txEl>
                                              <p:pRg st="2" end="2"/>
                                            </p:txEl>
                                          </p:spTgt>
                                        </p:tgtEl>
                                        <p:attrNameLst>
                                          <p:attrName>style.visibility</p:attrName>
                                        </p:attrNameLst>
                                      </p:cBhvr>
                                      <p:to>
                                        <p:strVal val="visible"/>
                                      </p:to>
                                    </p:set>
                                    <p:animEffect transition="in" filter="fade">
                                      <p:cBhvr>
                                        <p:cTn id="163" dur="500"/>
                                        <p:tgtEl>
                                          <p:spTgt spid="29">
                                            <p:txEl>
                                              <p:pRg st="2" end="2"/>
                                            </p:txEl>
                                          </p:spTgt>
                                        </p:tgtEl>
                                      </p:cBhvr>
                                    </p:animEffect>
                                  </p:childTnLst>
                                </p:cTn>
                              </p:par>
                            </p:childTnLst>
                          </p:cTn>
                        </p:par>
                        <p:par>
                          <p:cTn id="164" fill="hold">
                            <p:stCondLst>
                              <p:cond delay="3250"/>
                            </p:stCondLst>
                            <p:childTnLst>
                              <p:par>
                                <p:cTn id="165" presetID="10" presetClass="entr" presetSubtype="0" fill="hold" grpId="0" nodeType="afterEffect">
                                  <p:stCondLst>
                                    <p:cond delay="0"/>
                                  </p:stCondLst>
                                  <p:childTnLst>
                                    <p:set>
                                      <p:cBhvr>
                                        <p:cTn id="166" dur="1" fill="hold">
                                          <p:stCondLst>
                                            <p:cond delay="0"/>
                                          </p:stCondLst>
                                        </p:cTn>
                                        <p:tgtEl>
                                          <p:spTgt spid="29">
                                            <p:txEl>
                                              <p:pRg st="3" end="3"/>
                                            </p:txEl>
                                          </p:spTgt>
                                        </p:tgtEl>
                                        <p:attrNameLst>
                                          <p:attrName>style.visibility</p:attrName>
                                        </p:attrNameLst>
                                      </p:cBhvr>
                                      <p:to>
                                        <p:strVal val="visible"/>
                                      </p:to>
                                    </p:set>
                                    <p:animEffect transition="in" filter="fade">
                                      <p:cBhvr>
                                        <p:cTn id="167"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7" grpId="0" animBg="1"/>
      <p:bldP spid="15" grpId="0" animBg="1"/>
      <p:bldP spid="3" grpId="0" uiExpand="1" build="p" animBg="1"/>
      <p:bldP spid="8" grpId="0" build="p" animBg="1"/>
      <p:bldP spid="12" grpId="0" build="p" animBg="1"/>
      <p:bldP spid="17" grpId="0"/>
      <p:bldP spid="51" grpId="0"/>
      <p:bldP spid="52" grpId="0"/>
      <p:bldP spid="27" grpId="0" uiExpand="1" build="p"/>
      <p:bldP spid="28" grpId="0" uiExpand="1" build="p"/>
      <p:bldP spid="29" grpId="0" uiExpand="1" build="p"/>
      <p:bldP spid="45" grpId="0" animBg="1"/>
      <p:bldP spid="46" grpId="0" uiExpand="1" build="p" animBg="1"/>
      <p:bldP spid="47" grpId="0"/>
      <p:bldP spid="4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9DA079D-CA9C-AD4C-A582-2543EC4545A4}"/>
              </a:ext>
            </a:extLst>
          </p:cNvPr>
          <p:cNvSpPr>
            <a:spLocks noGrp="1"/>
          </p:cNvSpPr>
          <p:nvPr>
            <p:ph type="title"/>
          </p:nvPr>
        </p:nvSpPr>
        <p:spPr>
          <a:xfrm>
            <a:off x="541588" y="990001"/>
            <a:ext cx="11109600" cy="806631"/>
          </a:xfrm>
        </p:spPr>
        <p:txBody>
          <a:bodyPr/>
          <a:lstStyle/>
          <a:p>
            <a:r>
              <a:rPr lang="es-ES" dirty="0">
                <a:solidFill>
                  <a:schemeClr val="accent1"/>
                </a:solidFill>
              </a:rPr>
              <a:t>Datos de activos no estructurados </a:t>
            </a:r>
            <a:r>
              <a:rPr lang="en-US" dirty="0">
                <a:solidFill>
                  <a:schemeClr val="accent1"/>
                </a:solidFill>
              </a:rPr>
              <a:t>= </a:t>
            </a:r>
            <a:br>
              <a:rPr lang="en-US" dirty="0">
                <a:solidFill>
                  <a:schemeClr val="accent1"/>
                </a:solidFill>
              </a:rPr>
            </a:br>
            <a:r>
              <a:rPr lang="es-ES" sz="2600" dirty="0">
                <a:solidFill>
                  <a:schemeClr val="accent3"/>
                </a:solidFill>
              </a:rPr>
              <a:t>Pérdida de valor y oportunidades no realizadas</a:t>
            </a:r>
            <a:endParaRPr lang="en-US" sz="2600" dirty="0">
              <a:solidFill>
                <a:schemeClr val="accent3"/>
              </a:solidFill>
            </a:endParaRPr>
          </a:p>
        </p:txBody>
      </p:sp>
      <p:sp>
        <p:nvSpPr>
          <p:cNvPr id="2" name="Text Placeholder 1">
            <a:extLst>
              <a:ext uri="{FF2B5EF4-FFF2-40B4-BE49-F238E27FC236}">
                <a16:creationId xmlns:a16="http://schemas.microsoft.com/office/drawing/2014/main" id="{38BAC2A2-6740-854D-AD07-FE8BA0DA3FB5}"/>
              </a:ext>
            </a:extLst>
          </p:cNvPr>
          <p:cNvSpPr>
            <a:spLocks noGrp="1"/>
          </p:cNvSpPr>
          <p:nvPr>
            <p:ph type="body" sz="quarter" idx="4294967295"/>
          </p:nvPr>
        </p:nvSpPr>
        <p:spPr>
          <a:xfrm>
            <a:off x="541200" y="2368326"/>
            <a:ext cx="5220000" cy="3431709"/>
          </a:xfrm>
        </p:spPr>
        <p:txBody>
          <a:bodyPr wrap="square" anchor="t" anchorCtr="0">
            <a:spAutoFit/>
          </a:bodyPr>
          <a:lstStyle/>
          <a:p>
            <a:pPr marL="0" indent="0">
              <a:spcAft>
                <a:spcPts val="300"/>
              </a:spcAft>
              <a:buNone/>
            </a:pPr>
            <a:r>
              <a:rPr lang="es-ES" sz="1600" dirty="0"/>
              <a:t>Los</a:t>
            </a:r>
            <a:r>
              <a:rPr lang="es-ES" sz="1600" dirty="0">
                <a:solidFill>
                  <a:schemeClr val="accent2"/>
                </a:solidFill>
                <a:latin typeface="+mj-lt"/>
              </a:rPr>
              <a:t> ACTIVOS </a:t>
            </a:r>
            <a:r>
              <a:rPr lang="es-ES" sz="1600" dirty="0"/>
              <a:t>se entienden bien, pero el conocimiento está fragmentado entre sitios, tecnología y personas</a:t>
            </a:r>
            <a:r>
              <a:rPr lang="en-US" sz="1600" dirty="0"/>
              <a:t>.</a:t>
            </a:r>
          </a:p>
          <a:p>
            <a:pPr marL="0" indent="0">
              <a:spcAft>
                <a:spcPts val="300"/>
              </a:spcAft>
              <a:buNone/>
            </a:pPr>
            <a:endParaRPr lang="en-US" sz="1600" dirty="0"/>
          </a:p>
          <a:p>
            <a:pPr marL="0" indent="0">
              <a:spcAft>
                <a:spcPts val="300"/>
              </a:spcAft>
              <a:buNone/>
            </a:pPr>
            <a:r>
              <a:rPr lang="es-ES" sz="1600" dirty="0"/>
              <a:t>La </a:t>
            </a:r>
            <a:r>
              <a:rPr lang="es-ES" sz="1600" dirty="0">
                <a:solidFill>
                  <a:schemeClr val="accent2"/>
                </a:solidFill>
                <a:latin typeface="+mj-lt"/>
              </a:rPr>
              <a:t>INTELIGENCIA</a:t>
            </a:r>
            <a:r>
              <a:rPr lang="es-ES" sz="1600" dirty="0"/>
              <a:t> se construye lentamente y es difícil de transferir o aprovechar</a:t>
            </a:r>
            <a:r>
              <a:rPr lang="en-US" sz="1600" dirty="0"/>
              <a:t>.</a:t>
            </a:r>
          </a:p>
          <a:p>
            <a:pPr marL="0" indent="0">
              <a:spcAft>
                <a:spcPts val="300"/>
              </a:spcAft>
              <a:buNone/>
            </a:pPr>
            <a:endParaRPr lang="en-US" sz="1600" dirty="0"/>
          </a:p>
          <a:p>
            <a:pPr marL="0" indent="0">
              <a:spcAft>
                <a:spcPts val="300"/>
              </a:spcAft>
              <a:buNone/>
            </a:pPr>
            <a:r>
              <a:rPr lang="en-US" sz="1600" dirty="0"/>
              <a:t>El</a:t>
            </a:r>
            <a:r>
              <a:rPr lang="en-US" sz="1600" dirty="0">
                <a:solidFill>
                  <a:schemeClr val="accent2"/>
                </a:solidFill>
                <a:latin typeface="+mj-lt"/>
              </a:rPr>
              <a:t> CONOCIMIENTO</a:t>
            </a:r>
            <a:r>
              <a:rPr lang="en-US" sz="1600" dirty="0"/>
              <a:t> </a:t>
            </a:r>
            <a:r>
              <a:rPr lang="es-ES" sz="1600" dirty="0"/>
              <a:t>es lento de implementar y difícil de escalar</a:t>
            </a:r>
            <a:r>
              <a:rPr lang="en-US" sz="1600" dirty="0"/>
              <a:t>.</a:t>
            </a:r>
            <a:endParaRPr lang="en-AU" sz="1600" dirty="0"/>
          </a:p>
          <a:p>
            <a:pPr marL="0" indent="0">
              <a:spcAft>
                <a:spcPts val="300"/>
              </a:spcAft>
              <a:buNone/>
            </a:pPr>
            <a:endParaRPr lang="en-AU" sz="1600" dirty="0"/>
          </a:p>
          <a:p>
            <a:pPr marL="0" indent="0">
              <a:spcAft>
                <a:spcPts val="300"/>
              </a:spcAft>
              <a:buNone/>
            </a:pPr>
            <a:r>
              <a:rPr lang="es-ES" sz="1600" dirty="0"/>
              <a:t>Las </a:t>
            </a:r>
            <a:r>
              <a:rPr lang="es-ES" sz="1600" dirty="0">
                <a:solidFill>
                  <a:schemeClr val="accent2"/>
                </a:solidFill>
                <a:latin typeface="+mj-lt"/>
              </a:rPr>
              <a:t>PRIORIDADES </a:t>
            </a:r>
            <a:r>
              <a:rPr lang="es-ES" sz="1600" dirty="0"/>
              <a:t>son difíciles de establecer y chocan entre la estrategia de activos, la condición de los activos y las operaciones</a:t>
            </a:r>
            <a:r>
              <a:rPr lang="en-US" sz="1600" dirty="0"/>
              <a:t>.</a:t>
            </a:r>
            <a:endParaRPr lang="en-AU" sz="1600" dirty="0"/>
          </a:p>
        </p:txBody>
      </p:sp>
      <p:grpSp>
        <p:nvGrpSpPr>
          <p:cNvPr id="10" name="Group 9">
            <a:extLst>
              <a:ext uri="{FF2B5EF4-FFF2-40B4-BE49-F238E27FC236}">
                <a16:creationId xmlns:a16="http://schemas.microsoft.com/office/drawing/2014/main" id="{6B205805-41A4-8645-BB79-823E4819CC3C}"/>
              </a:ext>
            </a:extLst>
          </p:cNvPr>
          <p:cNvGrpSpPr/>
          <p:nvPr/>
        </p:nvGrpSpPr>
        <p:grpSpPr>
          <a:xfrm>
            <a:off x="8846815" y="6009984"/>
            <a:ext cx="3001142" cy="693223"/>
            <a:chOff x="8352793" y="5923396"/>
            <a:chExt cx="3493582" cy="806969"/>
          </a:xfrm>
        </p:grpSpPr>
        <p:pic>
          <p:nvPicPr>
            <p:cNvPr id="11" name="Picture 10">
              <a:extLst>
                <a:ext uri="{FF2B5EF4-FFF2-40B4-BE49-F238E27FC236}">
                  <a16:creationId xmlns:a16="http://schemas.microsoft.com/office/drawing/2014/main" id="{C04825E5-364F-364E-A983-3FBDB991C8E8}"/>
                </a:ext>
              </a:extLst>
            </p:cNvPr>
            <p:cNvPicPr>
              <a:picLocks noChangeAspect="1"/>
            </p:cNvPicPr>
            <p:nvPr userDrawn="1"/>
          </p:nvPicPr>
          <p:blipFill>
            <a:blip r:embed="rId3"/>
            <a:stretch>
              <a:fillRect/>
            </a:stretch>
          </p:blipFill>
          <p:spPr>
            <a:xfrm>
              <a:off x="8352793" y="5923396"/>
              <a:ext cx="2529540" cy="806969"/>
            </a:xfrm>
            <a:prstGeom prst="rect">
              <a:avLst/>
            </a:prstGeom>
          </p:spPr>
        </p:pic>
        <p:pic>
          <p:nvPicPr>
            <p:cNvPr id="13" name="Picture 12" descr="ARMS_Logo_RGB.png">
              <a:extLst>
                <a:ext uri="{FF2B5EF4-FFF2-40B4-BE49-F238E27FC236}">
                  <a16:creationId xmlns:a16="http://schemas.microsoft.com/office/drawing/2014/main" id="{291B22D3-E0E1-184E-BE72-4A38AAE2B6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17141" y="6165885"/>
              <a:ext cx="929234" cy="420403"/>
            </a:xfrm>
            <a:prstGeom prst="rect">
              <a:avLst/>
            </a:prstGeom>
          </p:spPr>
        </p:pic>
      </p:grpSp>
      <p:sp>
        <p:nvSpPr>
          <p:cNvPr id="7" name="Slide Number Placeholder 5">
            <a:extLst>
              <a:ext uri="{FF2B5EF4-FFF2-40B4-BE49-F238E27FC236}">
                <a16:creationId xmlns:a16="http://schemas.microsoft.com/office/drawing/2014/main" id="{A93F6B3C-4976-B94D-998C-351B5395DE91}"/>
              </a:ext>
            </a:extLst>
          </p:cNvPr>
          <p:cNvSpPr>
            <a:spLocks noGrp="1"/>
          </p:cNvSpPr>
          <p:nvPr>
            <p:ph type="sldNum" sz="quarter" idx="11"/>
          </p:nvPr>
        </p:nvSpPr>
        <p:spPr>
          <a:xfrm>
            <a:off x="541200" y="6299143"/>
            <a:ext cx="253602" cy="153888"/>
          </a:xfrm>
        </p:spPr>
        <p:txBody>
          <a:bodyPr/>
          <a:lstStyle/>
          <a:p>
            <a:fld id="{00E6A5BD-C011-4A45-AA3A-201790FB7F2B}" type="slidenum">
              <a:rPr lang="en-CA">
                <a:solidFill>
                  <a:srgbClr val="000000"/>
                </a:solidFill>
                <a:latin typeface="Poppins SemiBold"/>
              </a:rPr>
              <a:pPr/>
              <a:t>7</a:t>
            </a:fld>
            <a:endParaRPr lang="en-CA" dirty="0">
              <a:solidFill>
                <a:srgbClr val="000000"/>
              </a:solidFill>
              <a:latin typeface="Poppins SemiBold"/>
            </a:endParaRPr>
          </a:p>
        </p:txBody>
      </p:sp>
      <p:sp>
        <p:nvSpPr>
          <p:cNvPr id="9" name="Footer Placeholder 3">
            <a:extLst>
              <a:ext uri="{FF2B5EF4-FFF2-40B4-BE49-F238E27FC236}">
                <a16:creationId xmlns:a16="http://schemas.microsoft.com/office/drawing/2014/main" id="{F772CD75-BD71-48A3-9B95-2D491739CD6F}"/>
              </a:ext>
            </a:extLst>
          </p:cNvPr>
          <p:cNvSpPr>
            <a:spLocks noGrp="1"/>
          </p:cNvSpPr>
          <p:nvPr>
            <p:ph type="ftr" sz="quarter" idx="12"/>
          </p:nvPr>
        </p:nvSpPr>
        <p:spPr>
          <a:xfrm>
            <a:off x="898952" y="6299143"/>
            <a:ext cx="7772400" cy="153888"/>
          </a:xfrm>
        </p:spPr>
        <p:txBody>
          <a:bodyPr/>
          <a:lstStyle/>
          <a:p>
            <a:pPr>
              <a:defRPr/>
            </a:pPr>
            <a:r>
              <a:rPr lang="en-US" spc="-10" dirty="0">
                <a:solidFill>
                  <a:srgbClr val="939393"/>
                </a:solidFill>
                <a:latin typeface="Poppins"/>
              </a:rPr>
              <a:t>Copyright 2022 Baker Hughes Company. All rights reserved.</a:t>
            </a:r>
          </a:p>
        </p:txBody>
      </p:sp>
    </p:spTree>
    <p:extLst>
      <p:ext uri="{BB962C8B-B14F-4D97-AF65-F5344CB8AC3E}">
        <p14:creationId xmlns:p14="http://schemas.microsoft.com/office/powerpoint/2010/main" val="3383138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8A3A9-D454-4DD5-96AF-4641329E336F}"/>
              </a:ext>
            </a:extLst>
          </p:cNvPr>
          <p:cNvSpPr>
            <a:spLocks noGrp="1"/>
          </p:cNvSpPr>
          <p:nvPr>
            <p:ph type="title"/>
          </p:nvPr>
        </p:nvSpPr>
        <p:spPr/>
        <p:txBody>
          <a:bodyPr/>
          <a:lstStyle/>
          <a:p>
            <a:r>
              <a:rPr lang="es-ES" dirty="0"/>
              <a:t>Poniendo en Orden el Caos</a:t>
            </a:r>
            <a:endParaRPr lang="en-AU" dirty="0"/>
          </a:p>
        </p:txBody>
      </p:sp>
      <p:sp>
        <p:nvSpPr>
          <p:cNvPr id="23" name="TextBox 22">
            <a:extLst>
              <a:ext uri="{FF2B5EF4-FFF2-40B4-BE49-F238E27FC236}">
                <a16:creationId xmlns:a16="http://schemas.microsoft.com/office/drawing/2014/main" id="{FC55D2A0-D13C-4199-B80E-0065F38A13DD}"/>
              </a:ext>
            </a:extLst>
          </p:cNvPr>
          <p:cNvSpPr txBox="1"/>
          <p:nvPr/>
        </p:nvSpPr>
        <p:spPr>
          <a:xfrm>
            <a:off x="522164" y="2669891"/>
            <a:ext cx="2055627" cy="1985159"/>
          </a:xfrm>
          <a:prstGeom prst="rect">
            <a:avLst/>
          </a:prstGeom>
          <a:noFill/>
        </p:spPr>
        <p:txBody>
          <a:bodyPr wrap="square" rtlCol="0">
            <a:spAutoFit/>
          </a:bodyPr>
          <a:lstStyle/>
          <a:p>
            <a:pPr algn="ctr">
              <a:spcAft>
                <a:spcPts val="300"/>
              </a:spcAft>
            </a:pPr>
            <a:r>
              <a:rPr lang="en-US" sz="1200" dirty="0" err="1">
                <a:solidFill>
                  <a:srgbClr val="000000"/>
                </a:solidFill>
                <a:latin typeface="Poppins SemiBold"/>
              </a:rPr>
              <a:t>Ocupado</a:t>
            </a:r>
            <a:r>
              <a:rPr lang="en-US" sz="1200" dirty="0">
                <a:solidFill>
                  <a:srgbClr val="000000"/>
                </a:solidFill>
                <a:latin typeface="Poppins SemiBold"/>
              </a:rPr>
              <a:t>, </a:t>
            </a:r>
            <a:r>
              <a:rPr lang="en-US" sz="1200" dirty="0" err="1">
                <a:solidFill>
                  <a:srgbClr val="000000"/>
                </a:solidFill>
                <a:latin typeface="Poppins SemiBold"/>
              </a:rPr>
              <a:t>horizontes</a:t>
            </a:r>
            <a:r>
              <a:rPr lang="en-US" sz="1200" dirty="0">
                <a:solidFill>
                  <a:srgbClr val="000000"/>
                </a:solidFill>
                <a:latin typeface="Poppins SemiBold"/>
              </a:rPr>
              <a:t> </a:t>
            </a:r>
            <a:r>
              <a:rPr lang="en-US" sz="1200" dirty="0" err="1">
                <a:solidFill>
                  <a:srgbClr val="000000"/>
                </a:solidFill>
                <a:latin typeface="Poppins SemiBold"/>
              </a:rPr>
              <a:t>cortos</a:t>
            </a:r>
            <a:r>
              <a:rPr lang="en-US" sz="1200" dirty="0">
                <a:solidFill>
                  <a:srgbClr val="000000"/>
                </a:solidFill>
                <a:latin typeface="Poppins SemiBold"/>
              </a:rPr>
              <a:t>, </a:t>
            </a:r>
            <a:r>
              <a:rPr lang="en-US" sz="1200" dirty="0" err="1">
                <a:solidFill>
                  <a:srgbClr val="000000"/>
                </a:solidFill>
                <a:latin typeface="Poppins SemiBold"/>
              </a:rPr>
              <a:t>reactivo</a:t>
            </a:r>
            <a:endParaRPr lang="en-US" sz="1200" dirty="0">
              <a:solidFill>
                <a:srgbClr val="000000"/>
              </a:solidFill>
              <a:latin typeface="Poppins SemiBold"/>
            </a:endParaRPr>
          </a:p>
          <a:p>
            <a:pPr algn="ctr">
              <a:spcAft>
                <a:spcPts val="300"/>
              </a:spcAft>
            </a:pPr>
            <a:endParaRPr lang="en-US" sz="1200" dirty="0">
              <a:solidFill>
                <a:srgbClr val="000000"/>
              </a:solidFill>
              <a:latin typeface="Poppins"/>
            </a:endParaRPr>
          </a:p>
          <a:p>
            <a:pPr marL="185738" indent="-185738">
              <a:spcAft>
                <a:spcPts val="300"/>
              </a:spcAft>
              <a:buFont typeface="Arial" panose="020B0604020202020204" pitchFamily="34" charset="0"/>
              <a:buChar char="•"/>
            </a:pPr>
            <a:r>
              <a:rPr lang="es-ES" sz="1200" dirty="0">
                <a:solidFill>
                  <a:srgbClr val="000000"/>
                </a:solidFill>
                <a:latin typeface="Poppins"/>
              </a:rPr>
              <a:t>Fallas no planificadas</a:t>
            </a:r>
          </a:p>
          <a:p>
            <a:pPr marL="185738" indent="-185738">
              <a:spcAft>
                <a:spcPts val="300"/>
              </a:spcAft>
              <a:buFont typeface="Arial" panose="020B0604020202020204" pitchFamily="34" charset="0"/>
              <a:buChar char="•"/>
            </a:pPr>
            <a:r>
              <a:rPr lang="es-ES" sz="1200" dirty="0">
                <a:solidFill>
                  <a:srgbClr val="000000"/>
                </a:solidFill>
                <a:latin typeface="Poppins"/>
              </a:rPr>
              <a:t>Altos costos</a:t>
            </a:r>
          </a:p>
          <a:p>
            <a:pPr marL="185738" indent="-185738">
              <a:spcAft>
                <a:spcPts val="300"/>
              </a:spcAft>
              <a:buFont typeface="Arial" panose="020B0604020202020204" pitchFamily="34" charset="0"/>
              <a:buChar char="•"/>
            </a:pPr>
            <a:r>
              <a:rPr lang="es-ES" sz="1200" dirty="0">
                <a:solidFill>
                  <a:srgbClr val="000000"/>
                </a:solidFill>
                <a:latin typeface="Poppins"/>
              </a:rPr>
              <a:t>Seguridad y medio ambiente, riesgo</a:t>
            </a:r>
          </a:p>
          <a:p>
            <a:pPr marL="185738" indent="-185738">
              <a:spcAft>
                <a:spcPts val="300"/>
              </a:spcAft>
              <a:buFont typeface="Arial" panose="020B0604020202020204" pitchFamily="34" charset="0"/>
              <a:buChar char="•"/>
            </a:pPr>
            <a:r>
              <a:rPr lang="es-ES" sz="1200" dirty="0">
                <a:solidFill>
                  <a:srgbClr val="000000"/>
                </a:solidFill>
                <a:latin typeface="Poppins"/>
              </a:rPr>
              <a:t>Mala calidad</a:t>
            </a:r>
          </a:p>
          <a:p>
            <a:pPr marL="185738" indent="-185738">
              <a:spcAft>
                <a:spcPts val="300"/>
              </a:spcAft>
              <a:buFont typeface="Arial" panose="020B0604020202020204" pitchFamily="34" charset="0"/>
              <a:buChar char="•"/>
            </a:pPr>
            <a:r>
              <a:rPr lang="es-ES" sz="1200" dirty="0">
                <a:solidFill>
                  <a:srgbClr val="000000"/>
                </a:solidFill>
                <a:latin typeface="Poppins"/>
              </a:rPr>
              <a:t>Capacidad baja</a:t>
            </a:r>
            <a:endParaRPr lang="en-US" sz="1200" dirty="0">
              <a:solidFill>
                <a:srgbClr val="000000"/>
              </a:solidFill>
              <a:latin typeface="Poppins"/>
            </a:endParaRPr>
          </a:p>
        </p:txBody>
      </p:sp>
      <p:pic>
        <p:nvPicPr>
          <p:cNvPr id="24" name="Graphic 23">
            <a:extLst>
              <a:ext uri="{FF2B5EF4-FFF2-40B4-BE49-F238E27FC236}">
                <a16:creationId xmlns:a16="http://schemas.microsoft.com/office/drawing/2014/main" id="{B0A57389-4EC2-4FDD-BC1C-C583EB137D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289196" y="5206797"/>
            <a:ext cx="549062" cy="549062"/>
          </a:xfrm>
          <a:prstGeom prst="rect">
            <a:avLst/>
          </a:prstGeom>
        </p:spPr>
      </p:pic>
      <p:pic>
        <p:nvPicPr>
          <p:cNvPr id="25" name="Graphic 24">
            <a:extLst>
              <a:ext uri="{FF2B5EF4-FFF2-40B4-BE49-F238E27FC236}">
                <a16:creationId xmlns:a16="http://schemas.microsoft.com/office/drawing/2014/main" id="{14D2DC7E-3CA7-49C5-B25F-4B21E9AECBA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flipH="1">
            <a:off x="646478" y="4764604"/>
            <a:ext cx="549062" cy="549062"/>
          </a:xfrm>
          <a:prstGeom prst="rect">
            <a:avLst/>
          </a:prstGeom>
        </p:spPr>
      </p:pic>
      <p:pic>
        <p:nvPicPr>
          <p:cNvPr id="26" name="Graphic 25">
            <a:extLst>
              <a:ext uri="{FF2B5EF4-FFF2-40B4-BE49-F238E27FC236}">
                <a16:creationId xmlns:a16="http://schemas.microsoft.com/office/drawing/2014/main" id="{03B1C139-5641-4BFE-981B-9415BADD570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flipH="1">
            <a:off x="1838258" y="4784258"/>
            <a:ext cx="549062" cy="549062"/>
          </a:xfrm>
          <a:prstGeom prst="rect">
            <a:avLst/>
          </a:prstGeom>
        </p:spPr>
      </p:pic>
      <p:pic>
        <p:nvPicPr>
          <p:cNvPr id="27" name="Graphic 26">
            <a:extLst>
              <a:ext uri="{FF2B5EF4-FFF2-40B4-BE49-F238E27FC236}">
                <a16:creationId xmlns:a16="http://schemas.microsoft.com/office/drawing/2014/main" id="{51B4A531-8E64-4868-9C3F-3E17A5828E4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flipH="1">
            <a:off x="592865" y="5383795"/>
            <a:ext cx="549062" cy="549062"/>
          </a:xfrm>
          <a:prstGeom prst="rect">
            <a:avLst/>
          </a:prstGeom>
        </p:spPr>
      </p:pic>
      <p:grpSp>
        <p:nvGrpSpPr>
          <p:cNvPr id="11" name="Group 10">
            <a:extLst>
              <a:ext uri="{FF2B5EF4-FFF2-40B4-BE49-F238E27FC236}">
                <a16:creationId xmlns:a16="http://schemas.microsoft.com/office/drawing/2014/main" id="{8C15808D-53BB-1E45-9594-FAD52400466A}"/>
              </a:ext>
            </a:extLst>
          </p:cNvPr>
          <p:cNvGrpSpPr/>
          <p:nvPr/>
        </p:nvGrpSpPr>
        <p:grpSpPr>
          <a:xfrm>
            <a:off x="9491877" y="5271911"/>
            <a:ext cx="2302092" cy="660947"/>
            <a:chOff x="9763125" y="3754759"/>
            <a:chExt cx="2302092" cy="660947"/>
          </a:xfrm>
        </p:grpSpPr>
        <p:pic>
          <p:nvPicPr>
            <p:cNvPr id="29" name="Graphic 28">
              <a:extLst>
                <a:ext uri="{FF2B5EF4-FFF2-40B4-BE49-F238E27FC236}">
                  <a16:creationId xmlns:a16="http://schemas.microsoft.com/office/drawing/2014/main" id="{A2C8C6E8-0C50-494C-B99B-2110EBE7D6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1516155" y="3866644"/>
              <a:ext cx="549062" cy="549062"/>
            </a:xfrm>
            <a:prstGeom prst="rect">
              <a:avLst/>
            </a:prstGeom>
          </p:spPr>
        </p:pic>
        <p:pic>
          <p:nvPicPr>
            <p:cNvPr id="30" name="Graphic 29">
              <a:extLst>
                <a:ext uri="{FF2B5EF4-FFF2-40B4-BE49-F238E27FC236}">
                  <a16:creationId xmlns:a16="http://schemas.microsoft.com/office/drawing/2014/main" id="{39B357F4-F680-4B6B-AEE0-01CAC5F913A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flipH="1">
              <a:off x="9763125" y="3818130"/>
              <a:ext cx="549062" cy="549062"/>
            </a:xfrm>
            <a:prstGeom prst="rect">
              <a:avLst/>
            </a:prstGeom>
          </p:spPr>
        </p:pic>
        <p:pic>
          <p:nvPicPr>
            <p:cNvPr id="31" name="Graphic 30">
              <a:extLst>
                <a:ext uri="{FF2B5EF4-FFF2-40B4-BE49-F238E27FC236}">
                  <a16:creationId xmlns:a16="http://schemas.microsoft.com/office/drawing/2014/main" id="{92C980F1-5080-4AAF-B94E-CB162F05931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flipH="1">
              <a:off x="10341287" y="3754759"/>
              <a:ext cx="549062" cy="549062"/>
            </a:xfrm>
            <a:prstGeom prst="rect">
              <a:avLst/>
            </a:prstGeom>
          </p:spPr>
        </p:pic>
        <p:pic>
          <p:nvPicPr>
            <p:cNvPr id="32" name="Graphic 31">
              <a:extLst>
                <a:ext uri="{FF2B5EF4-FFF2-40B4-BE49-F238E27FC236}">
                  <a16:creationId xmlns:a16="http://schemas.microsoft.com/office/drawing/2014/main" id="{590F3E33-5D2A-46F0-9981-34A937FDE87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flipH="1">
              <a:off x="10929596" y="3860964"/>
              <a:ext cx="549062" cy="549062"/>
            </a:xfrm>
            <a:prstGeom prst="rect">
              <a:avLst/>
            </a:prstGeom>
          </p:spPr>
        </p:pic>
      </p:grpSp>
      <p:cxnSp>
        <p:nvCxnSpPr>
          <p:cNvPr id="37" name="Straight Connector 36">
            <a:extLst>
              <a:ext uri="{FF2B5EF4-FFF2-40B4-BE49-F238E27FC236}">
                <a16:creationId xmlns:a16="http://schemas.microsoft.com/office/drawing/2014/main" id="{73F2103A-6297-4F9F-951B-C9FAAB56D524}"/>
              </a:ext>
            </a:extLst>
          </p:cNvPr>
          <p:cNvCxnSpPr>
            <a:cxnSpLocks/>
          </p:cNvCxnSpPr>
          <p:nvPr/>
        </p:nvCxnSpPr>
        <p:spPr>
          <a:xfrm>
            <a:off x="2722892" y="2224140"/>
            <a:ext cx="0" cy="3594138"/>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1736630-667C-2740-B59F-786205AB7748}"/>
              </a:ext>
            </a:extLst>
          </p:cNvPr>
          <p:cNvCxnSpPr>
            <a:cxnSpLocks/>
          </p:cNvCxnSpPr>
          <p:nvPr/>
        </p:nvCxnSpPr>
        <p:spPr>
          <a:xfrm flipV="1">
            <a:off x="2796547" y="5544050"/>
            <a:ext cx="6297283" cy="20932"/>
          </a:xfrm>
          <a:prstGeom prst="line">
            <a:avLst/>
          </a:prstGeom>
          <a:ln w="1301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8369360-520B-DD41-9F62-1C5714925A86}"/>
              </a:ext>
            </a:extLst>
          </p:cNvPr>
          <p:cNvSpPr txBox="1"/>
          <p:nvPr/>
        </p:nvSpPr>
        <p:spPr>
          <a:xfrm>
            <a:off x="4313125" y="5697477"/>
            <a:ext cx="2946319" cy="430887"/>
          </a:xfrm>
          <a:prstGeom prst="rect">
            <a:avLst/>
          </a:prstGeom>
          <a:noFill/>
        </p:spPr>
        <p:txBody>
          <a:bodyPr wrap="none" lIns="0" tIns="0" rIns="0" bIns="0" rtlCol="0">
            <a:spAutoFit/>
          </a:bodyPr>
          <a:lstStyle/>
          <a:p>
            <a:r>
              <a:rPr lang="en-US" sz="2800" dirty="0">
                <a:solidFill>
                  <a:srgbClr val="018374"/>
                </a:solidFill>
                <a:latin typeface="Poppins SemiBold"/>
              </a:rPr>
              <a:t>APM INTEGRADO</a:t>
            </a:r>
          </a:p>
        </p:txBody>
      </p:sp>
      <p:cxnSp>
        <p:nvCxnSpPr>
          <p:cNvPr id="39" name="Straight Connector 38">
            <a:extLst>
              <a:ext uri="{FF2B5EF4-FFF2-40B4-BE49-F238E27FC236}">
                <a16:creationId xmlns:a16="http://schemas.microsoft.com/office/drawing/2014/main" id="{433F84D4-3074-4444-967B-9D76F68F74D4}"/>
              </a:ext>
            </a:extLst>
          </p:cNvPr>
          <p:cNvCxnSpPr>
            <a:cxnSpLocks/>
          </p:cNvCxnSpPr>
          <p:nvPr/>
        </p:nvCxnSpPr>
        <p:spPr>
          <a:xfrm>
            <a:off x="4618759" y="2224140"/>
            <a:ext cx="0" cy="2897286"/>
          </a:xfrm>
          <a:prstGeom prst="line">
            <a:avLst/>
          </a:prstGeom>
          <a:ln w="9525">
            <a:solidFill>
              <a:schemeClr val="accent5"/>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697B808-5016-3E4A-BFAF-CBEA0FF91FA4}"/>
              </a:ext>
            </a:extLst>
          </p:cNvPr>
          <p:cNvSpPr txBox="1"/>
          <p:nvPr/>
        </p:nvSpPr>
        <p:spPr>
          <a:xfrm>
            <a:off x="2980305" y="3718230"/>
            <a:ext cx="1493354" cy="1669688"/>
          </a:xfrm>
          <a:prstGeom prst="rect">
            <a:avLst/>
          </a:prstGeom>
          <a:noFill/>
        </p:spPr>
        <p:txBody>
          <a:bodyPr wrap="square" lIns="0" tIns="0" rIns="0" bIns="0" rtlCol="0">
            <a:spAutoFit/>
          </a:bodyPr>
          <a:lstStyle/>
          <a:p>
            <a:pPr marL="185738" indent="-185738">
              <a:spcAft>
                <a:spcPts val="300"/>
              </a:spcAft>
              <a:buFont typeface="Arial" panose="020B0604020202020204" pitchFamily="34" charset="0"/>
              <a:buChar char="•"/>
            </a:pPr>
            <a:r>
              <a:rPr lang="es-ES" sz="1200" dirty="0">
                <a:solidFill>
                  <a:srgbClr val="000000"/>
                </a:solidFill>
              </a:rPr>
              <a:t>Producción perdida</a:t>
            </a:r>
          </a:p>
          <a:p>
            <a:pPr marL="185738" indent="-185738">
              <a:spcAft>
                <a:spcPts val="300"/>
              </a:spcAft>
              <a:buFont typeface="Arial" panose="020B0604020202020204" pitchFamily="34" charset="0"/>
              <a:buChar char="•"/>
            </a:pPr>
            <a:r>
              <a:rPr lang="es-ES" sz="1200" dirty="0">
                <a:solidFill>
                  <a:srgbClr val="000000"/>
                </a:solidFill>
              </a:rPr>
              <a:t>Indisponibilidad</a:t>
            </a:r>
          </a:p>
          <a:p>
            <a:pPr marL="185738" indent="-185738">
              <a:spcAft>
                <a:spcPts val="300"/>
              </a:spcAft>
              <a:buFont typeface="Arial" panose="020B0604020202020204" pitchFamily="34" charset="0"/>
              <a:buChar char="•"/>
            </a:pPr>
            <a:r>
              <a:rPr lang="es-ES" sz="1200" dirty="0">
                <a:solidFill>
                  <a:srgbClr val="000000"/>
                </a:solidFill>
              </a:rPr>
              <a:t>Capacidad</a:t>
            </a:r>
          </a:p>
          <a:p>
            <a:pPr marL="185738" indent="-185738">
              <a:spcAft>
                <a:spcPts val="300"/>
              </a:spcAft>
              <a:buFont typeface="Arial" panose="020B0604020202020204" pitchFamily="34" charset="0"/>
              <a:buChar char="•"/>
            </a:pPr>
            <a:r>
              <a:rPr lang="es-ES" sz="1200" dirty="0">
                <a:solidFill>
                  <a:srgbClr val="000000"/>
                </a:solidFill>
              </a:rPr>
              <a:t>Falla de equipo</a:t>
            </a:r>
          </a:p>
          <a:p>
            <a:pPr marL="185738" indent="-185738">
              <a:spcAft>
                <a:spcPts val="300"/>
              </a:spcAft>
              <a:buFont typeface="Arial" panose="020B0604020202020204" pitchFamily="34" charset="0"/>
              <a:buChar char="•"/>
            </a:pPr>
            <a:r>
              <a:rPr lang="es-ES" sz="1200" dirty="0">
                <a:solidFill>
                  <a:srgbClr val="000000"/>
                </a:solidFill>
              </a:rPr>
              <a:t>Costos de mantenimiento</a:t>
            </a:r>
          </a:p>
          <a:p>
            <a:pPr marL="185738" indent="-185738">
              <a:spcAft>
                <a:spcPts val="300"/>
              </a:spcAft>
              <a:buFont typeface="Arial" panose="020B0604020202020204" pitchFamily="34" charset="0"/>
              <a:buChar char="•"/>
            </a:pPr>
            <a:r>
              <a:rPr lang="es-ES" sz="1200" dirty="0">
                <a:solidFill>
                  <a:srgbClr val="000000"/>
                </a:solidFill>
              </a:rPr>
              <a:t>Materiales</a:t>
            </a:r>
            <a:endParaRPr lang="en-US" sz="1200" dirty="0">
              <a:solidFill>
                <a:srgbClr val="000000"/>
              </a:solidFill>
              <a:latin typeface="Poppins"/>
            </a:endParaRPr>
          </a:p>
        </p:txBody>
      </p:sp>
      <p:sp>
        <p:nvSpPr>
          <p:cNvPr id="42" name="TextBox 41">
            <a:extLst>
              <a:ext uri="{FF2B5EF4-FFF2-40B4-BE49-F238E27FC236}">
                <a16:creationId xmlns:a16="http://schemas.microsoft.com/office/drawing/2014/main" id="{279949F0-39B1-2F4F-894F-BB3A0B4F1132}"/>
              </a:ext>
            </a:extLst>
          </p:cNvPr>
          <p:cNvSpPr txBox="1"/>
          <p:nvPr/>
        </p:nvSpPr>
        <p:spPr>
          <a:xfrm>
            <a:off x="4773058" y="3718229"/>
            <a:ext cx="1858612" cy="815608"/>
          </a:xfrm>
          <a:prstGeom prst="rect">
            <a:avLst/>
          </a:prstGeom>
          <a:noFill/>
        </p:spPr>
        <p:txBody>
          <a:bodyPr wrap="square" lIns="0" tIns="0" rIns="0" bIns="0" rtlCol="0">
            <a:spAutoFit/>
          </a:bodyPr>
          <a:lstStyle/>
          <a:p>
            <a:pPr marL="185738" indent="-185738">
              <a:spcAft>
                <a:spcPts val="300"/>
              </a:spcAft>
              <a:buFont typeface="Arial" panose="020B0604020202020204" pitchFamily="34" charset="0"/>
              <a:buChar char="•"/>
            </a:pPr>
            <a:r>
              <a:rPr lang="es-ES" sz="1200" dirty="0">
                <a:solidFill>
                  <a:srgbClr val="000000"/>
                </a:solidFill>
              </a:rPr>
              <a:t>Emisiones ambientales</a:t>
            </a:r>
          </a:p>
          <a:p>
            <a:pPr marL="185738" indent="-185738">
              <a:spcAft>
                <a:spcPts val="300"/>
              </a:spcAft>
              <a:buFont typeface="Arial" panose="020B0604020202020204" pitchFamily="34" charset="0"/>
              <a:buChar char="•"/>
            </a:pPr>
            <a:r>
              <a:rPr lang="es-ES" sz="1200" dirty="0">
                <a:solidFill>
                  <a:srgbClr val="000000"/>
                </a:solidFill>
              </a:rPr>
              <a:t>Salud y seguridad</a:t>
            </a:r>
          </a:p>
          <a:p>
            <a:pPr marL="185738" indent="-185738">
              <a:spcAft>
                <a:spcPts val="300"/>
              </a:spcAft>
              <a:buFont typeface="Arial" panose="020B0604020202020204" pitchFamily="34" charset="0"/>
              <a:buChar char="•"/>
            </a:pPr>
            <a:r>
              <a:rPr lang="es-ES" sz="1200" dirty="0">
                <a:solidFill>
                  <a:srgbClr val="000000"/>
                </a:solidFill>
              </a:rPr>
              <a:t>Litigios</a:t>
            </a:r>
            <a:endParaRPr lang="en-US" sz="1200" dirty="0">
              <a:solidFill>
                <a:srgbClr val="000000"/>
              </a:solidFill>
              <a:latin typeface="Poppins"/>
            </a:endParaRPr>
          </a:p>
        </p:txBody>
      </p:sp>
      <p:cxnSp>
        <p:nvCxnSpPr>
          <p:cNvPr id="44" name="Straight Connector 43">
            <a:extLst>
              <a:ext uri="{FF2B5EF4-FFF2-40B4-BE49-F238E27FC236}">
                <a16:creationId xmlns:a16="http://schemas.microsoft.com/office/drawing/2014/main" id="{85EF50C8-7134-1A48-9DAD-9B1A5707C5B8}"/>
              </a:ext>
            </a:extLst>
          </p:cNvPr>
          <p:cNvCxnSpPr>
            <a:cxnSpLocks/>
          </p:cNvCxnSpPr>
          <p:nvPr/>
        </p:nvCxnSpPr>
        <p:spPr>
          <a:xfrm>
            <a:off x="6631670" y="2224140"/>
            <a:ext cx="0" cy="2897286"/>
          </a:xfrm>
          <a:prstGeom prst="line">
            <a:avLst/>
          </a:prstGeom>
          <a:ln w="9525">
            <a:solidFill>
              <a:schemeClr val="accent5"/>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E610889-FD41-0241-9A9B-AD682D80B9DB}"/>
              </a:ext>
            </a:extLst>
          </p:cNvPr>
          <p:cNvSpPr txBox="1"/>
          <p:nvPr/>
        </p:nvSpPr>
        <p:spPr>
          <a:xfrm>
            <a:off x="6987843" y="3718229"/>
            <a:ext cx="1902002" cy="1592744"/>
          </a:xfrm>
          <a:prstGeom prst="rect">
            <a:avLst/>
          </a:prstGeom>
          <a:noFill/>
        </p:spPr>
        <p:txBody>
          <a:bodyPr wrap="square" lIns="0" tIns="0" rIns="0" bIns="0" rtlCol="0">
            <a:spAutoFit/>
          </a:bodyPr>
          <a:lstStyle/>
          <a:p>
            <a:pPr marL="185738" indent="-185738">
              <a:spcAft>
                <a:spcPts val="300"/>
              </a:spcAft>
              <a:buFont typeface="Arial" panose="020B0604020202020204" pitchFamily="34" charset="0"/>
              <a:buChar char="•"/>
            </a:pPr>
            <a:r>
              <a:rPr lang="es-ES" sz="1200" dirty="0">
                <a:solidFill>
                  <a:srgbClr val="000000"/>
                </a:solidFill>
              </a:rPr>
              <a:t>Alineación de operaciones y mantenimiento</a:t>
            </a:r>
          </a:p>
          <a:p>
            <a:pPr marL="185738" indent="-185738">
              <a:spcAft>
                <a:spcPts val="300"/>
              </a:spcAft>
              <a:buFont typeface="Arial" panose="020B0604020202020204" pitchFamily="34" charset="0"/>
              <a:buChar char="•"/>
            </a:pPr>
            <a:r>
              <a:rPr lang="es-ES" sz="1200" dirty="0">
                <a:solidFill>
                  <a:srgbClr val="000000"/>
                </a:solidFill>
              </a:rPr>
              <a:t>Productividad</a:t>
            </a:r>
          </a:p>
          <a:p>
            <a:pPr marL="185738" indent="-185738">
              <a:spcAft>
                <a:spcPts val="300"/>
              </a:spcAft>
              <a:buFont typeface="Arial" panose="020B0604020202020204" pitchFamily="34" charset="0"/>
              <a:buChar char="•"/>
            </a:pPr>
            <a:r>
              <a:rPr lang="es-ES" sz="1200" dirty="0">
                <a:solidFill>
                  <a:srgbClr val="000000"/>
                </a:solidFill>
              </a:rPr>
              <a:t>Gestión del conocimiento</a:t>
            </a:r>
          </a:p>
          <a:p>
            <a:pPr marL="185738" indent="-185738">
              <a:spcAft>
                <a:spcPts val="300"/>
              </a:spcAft>
              <a:buFont typeface="Arial" panose="020B0604020202020204" pitchFamily="34" charset="0"/>
              <a:buChar char="•"/>
            </a:pPr>
            <a:r>
              <a:rPr lang="es-ES" sz="1200" dirty="0">
                <a:solidFill>
                  <a:srgbClr val="000000"/>
                </a:solidFill>
              </a:rPr>
              <a:t>Cultura de confiabilidad</a:t>
            </a:r>
            <a:endParaRPr lang="en-US" sz="1200" dirty="0">
              <a:solidFill>
                <a:srgbClr val="000000"/>
              </a:solidFill>
              <a:latin typeface="Poppins"/>
            </a:endParaRPr>
          </a:p>
        </p:txBody>
      </p:sp>
      <p:pic>
        <p:nvPicPr>
          <p:cNvPr id="47" name="Graphic 10">
            <a:extLst>
              <a:ext uri="{FF2B5EF4-FFF2-40B4-BE49-F238E27FC236}">
                <a16:creationId xmlns:a16="http://schemas.microsoft.com/office/drawing/2014/main" id="{BCF586E4-3781-0A40-8D82-C299775AF2A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180162" y="1773392"/>
            <a:ext cx="1012678" cy="1012678"/>
          </a:xfrm>
          <a:prstGeom prst="rect">
            <a:avLst/>
          </a:prstGeom>
        </p:spPr>
      </p:pic>
      <p:pic>
        <p:nvPicPr>
          <p:cNvPr id="48" name="Graphic 10">
            <a:extLst>
              <a:ext uri="{FF2B5EF4-FFF2-40B4-BE49-F238E27FC236}">
                <a16:creationId xmlns:a16="http://schemas.microsoft.com/office/drawing/2014/main" id="{28FCA2FE-7BA4-8547-B654-637731DCC31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125140" y="1799539"/>
            <a:ext cx="1012678" cy="1012678"/>
          </a:xfrm>
          <a:prstGeom prst="rect">
            <a:avLst/>
          </a:prstGeom>
        </p:spPr>
      </p:pic>
      <p:pic>
        <p:nvPicPr>
          <p:cNvPr id="49" name="Graphic 10">
            <a:extLst>
              <a:ext uri="{FF2B5EF4-FFF2-40B4-BE49-F238E27FC236}">
                <a16:creationId xmlns:a16="http://schemas.microsoft.com/office/drawing/2014/main" id="{B981B696-EF6D-924F-946B-C341BD3847B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272887" y="1789303"/>
            <a:ext cx="1012678" cy="1012678"/>
          </a:xfrm>
          <a:prstGeom prst="rect">
            <a:avLst/>
          </a:prstGeom>
          <a:solidFill>
            <a:schemeClr val="bg1"/>
          </a:solidFill>
        </p:spPr>
      </p:pic>
      <p:sp>
        <p:nvSpPr>
          <p:cNvPr id="51" name="TextBox 50">
            <a:extLst>
              <a:ext uri="{FF2B5EF4-FFF2-40B4-BE49-F238E27FC236}">
                <a16:creationId xmlns:a16="http://schemas.microsoft.com/office/drawing/2014/main" id="{E3FDFD27-624D-BD4C-A7A9-F2C14AC5538E}"/>
              </a:ext>
            </a:extLst>
          </p:cNvPr>
          <p:cNvSpPr txBox="1"/>
          <p:nvPr/>
        </p:nvSpPr>
        <p:spPr>
          <a:xfrm>
            <a:off x="984698" y="2087367"/>
            <a:ext cx="1032334" cy="430887"/>
          </a:xfrm>
          <a:prstGeom prst="rect">
            <a:avLst/>
          </a:prstGeom>
          <a:noFill/>
        </p:spPr>
        <p:txBody>
          <a:bodyPr wrap="none" lIns="0" tIns="0" rIns="0" bIns="0" rtlCol="0">
            <a:spAutoFit/>
          </a:bodyPr>
          <a:lstStyle/>
          <a:p>
            <a:r>
              <a:rPr lang="en-US" sz="2800" dirty="0">
                <a:solidFill>
                  <a:srgbClr val="F15A2A"/>
                </a:solidFill>
                <a:latin typeface="Poppins SemiBold"/>
              </a:rPr>
              <a:t>CAOS</a:t>
            </a:r>
          </a:p>
        </p:txBody>
      </p:sp>
      <p:sp>
        <p:nvSpPr>
          <p:cNvPr id="52" name="TextBox 51">
            <a:extLst>
              <a:ext uri="{FF2B5EF4-FFF2-40B4-BE49-F238E27FC236}">
                <a16:creationId xmlns:a16="http://schemas.microsoft.com/office/drawing/2014/main" id="{2BFCD712-21C2-D54A-A49A-B8872EA41789}"/>
              </a:ext>
            </a:extLst>
          </p:cNvPr>
          <p:cNvSpPr txBox="1"/>
          <p:nvPr/>
        </p:nvSpPr>
        <p:spPr>
          <a:xfrm>
            <a:off x="9852039" y="2197994"/>
            <a:ext cx="1226298" cy="430887"/>
          </a:xfrm>
          <a:prstGeom prst="rect">
            <a:avLst/>
          </a:prstGeom>
          <a:noFill/>
        </p:spPr>
        <p:txBody>
          <a:bodyPr wrap="none" lIns="0" tIns="0" rIns="0" bIns="0" rtlCol="0">
            <a:spAutoFit/>
          </a:bodyPr>
          <a:lstStyle/>
          <a:p>
            <a:pPr algn="ctr"/>
            <a:r>
              <a:rPr lang="en-US" sz="2800" dirty="0">
                <a:solidFill>
                  <a:srgbClr val="018374"/>
                </a:solidFill>
                <a:latin typeface="Poppins SemiBold"/>
              </a:rPr>
              <a:t>ORDEN</a:t>
            </a:r>
          </a:p>
        </p:txBody>
      </p:sp>
      <p:sp>
        <p:nvSpPr>
          <p:cNvPr id="53" name="TextBox 52">
            <a:extLst>
              <a:ext uri="{FF2B5EF4-FFF2-40B4-BE49-F238E27FC236}">
                <a16:creationId xmlns:a16="http://schemas.microsoft.com/office/drawing/2014/main" id="{6F1B6D05-72DE-EB42-BD00-D0B7E5327FBD}"/>
              </a:ext>
            </a:extLst>
          </p:cNvPr>
          <p:cNvSpPr txBox="1"/>
          <p:nvPr/>
        </p:nvSpPr>
        <p:spPr>
          <a:xfrm>
            <a:off x="9405085" y="2760149"/>
            <a:ext cx="2428031" cy="1946687"/>
          </a:xfrm>
          <a:prstGeom prst="rect">
            <a:avLst/>
          </a:prstGeom>
          <a:noFill/>
        </p:spPr>
        <p:txBody>
          <a:bodyPr wrap="square" rtlCol="0">
            <a:spAutoFit/>
          </a:bodyPr>
          <a:lstStyle/>
          <a:p>
            <a:pPr algn="ctr">
              <a:spcAft>
                <a:spcPts val="300"/>
              </a:spcAft>
            </a:pPr>
            <a:r>
              <a:rPr lang="es-ES" sz="1200" dirty="0">
                <a:solidFill>
                  <a:srgbClr val="000000"/>
                </a:solidFill>
                <a:latin typeface="Poppins SemiBold"/>
              </a:rPr>
              <a:t>Planificación estratégica a largo plazo, impulsada por procesos</a:t>
            </a:r>
            <a:endParaRPr lang="en-US" sz="1200" dirty="0">
              <a:solidFill>
                <a:srgbClr val="000000"/>
              </a:solidFill>
              <a:latin typeface="Poppins SemiBold"/>
            </a:endParaRPr>
          </a:p>
          <a:p>
            <a:pPr algn="ctr">
              <a:spcAft>
                <a:spcPts val="300"/>
              </a:spcAft>
            </a:pPr>
            <a:endParaRPr lang="en-US" sz="1200" dirty="0">
              <a:solidFill>
                <a:srgbClr val="000000"/>
              </a:solidFill>
              <a:latin typeface="Poppins"/>
            </a:endParaRPr>
          </a:p>
          <a:p>
            <a:pPr marL="185738" indent="-185738">
              <a:spcAft>
                <a:spcPts val="300"/>
              </a:spcAft>
              <a:buFont typeface="Arial" panose="020B0604020202020204" pitchFamily="34" charset="0"/>
              <a:buChar char="•"/>
            </a:pPr>
            <a:r>
              <a:rPr lang="en-US" sz="1200" dirty="0" err="1">
                <a:solidFill>
                  <a:srgbClr val="000000"/>
                </a:solidFill>
              </a:rPr>
              <a:t>Rendimiento</a:t>
            </a:r>
            <a:r>
              <a:rPr lang="en-US" sz="1200" dirty="0">
                <a:solidFill>
                  <a:srgbClr val="000000"/>
                </a:solidFill>
              </a:rPr>
              <a:t> </a:t>
            </a:r>
            <a:r>
              <a:rPr lang="en-US" sz="1200" dirty="0" err="1">
                <a:solidFill>
                  <a:srgbClr val="000000"/>
                </a:solidFill>
              </a:rPr>
              <a:t>predecible</a:t>
            </a:r>
            <a:endParaRPr lang="en-US" sz="1200" dirty="0">
              <a:solidFill>
                <a:srgbClr val="000000"/>
              </a:solidFill>
            </a:endParaRPr>
          </a:p>
          <a:p>
            <a:pPr marL="185738" indent="-185738">
              <a:spcAft>
                <a:spcPts val="300"/>
              </a:spcAft>
              <a:buFont typeface="Arial" panose="020B0604020202020204" pitchFamily="34" charset="0"/>
              <a:buChar char="•"/>
            </a:pPr>
            <a:r>
              <a:rPr lang="en-US" sz="1200" dirty="0" err="1">
                <a:solidFill>
                  <a:srgbClr val="000000"/>
                </a:solidFill>
              </a:rPr>
              <a:t>Optimizado</a:t>
            </a:r>
            <a:r>
              <a:rPr lang="en-US" sz="1200" dirty="0">
                <a:solidFill>
                  <a:srgbClr val="000000"/>
                </a:solidFill>
              </a:rPr>
              <a:t> </a:t>
            </a:r>
            <a:r>
              <a:rPr lang="en-US" sz="1200" dirty="0" err="1">
                <a:solidFill>
                  <a:srgbClr val="000000"/>
                </a:solidFill>
              </a:rPr>
              <a:t>financieramente</a:t>
            </a:r>
            <a:endParaRPr lang="en-US" sz="1200" dirty="0">
              <a:solidFill>
                <a:srgbClr val="000000"/>
              </a:solidFill>
            </a:endParaRPr>
          </a:p>
          <a:p>
            <a:pPr marL="185738" indent="-185738">
              <a:spcAft>
                <a:spcPts val="300"/>
              </a:spcAft>
              <a:buFont typeface="Arial" panose="020B0604020202020204" pitchFamily="34" charset="0"/>
              <a:buChar char="•"/>
            </a:pPr>
            <a:r>
              <a:rPr lang="en-US" sz="1200" dirty="0">
                <a:solidFill>
                  <a:srgbClr val="000000"/>
                </a:solidFill>
              </a:rPr>
              <a:t>Balance de CAPEX—OPEX</a:t>
            </a:r>
          </a:p>
          <a:p>
            <a:pPr marL="185738" indent="-185738">
              <a:spcAft>
                <a:spcPts val="300"/>
              </a:spcAft>
              <a:buFont typeface="Arial" panose="020B0604020202020204" pitchFamily="34" charset="0"/>
              <a:buChar char="•"/>
            </a:pPr>
            <a:r>
              <a:rPr lang="en-US" sz="1200" dirty="0" err="1">
                <a:solidFill>
                  <a:srgbClr val="000000"/>
                </a:solidFill>
              </a:rPr>
              <a:t>Operaciones</a:t>
            </a:r>
            <a:r>
              <a:rPr lang="en-US" sz="1200" dirty="0">
                <a:solidFill>
                  <a:srgbClr val="000000"/>
                </a:solidFill>
              </a:rPr>
              <a:t> </a:t>
            </a:r>
            <a:r>
              <a:rPr lang="en-US" sz="1200" dirty="0" err="1">
                <a:solidFill>
                  <a:srgbClr val="000000"/>
                </a:solidFill>
              </a:rPr>
              <a:t>armonizadas</a:t>
            </a:r>
            <a:endParaRPr lang="en-US" sz="1200" dirty="0">
              <a:solidFill>
                <a:srgbClr val="000000"/>
              </a:solidFill>
              <a:latin typeface="Poppins"/>
            </a:endParaRPr>
          </a:p>
        </p:txBody>
      </p:sp>
      <p:pic>
        <p:nvPicPr>
          <p:cNvPr id="54" name="Graphic 53">
            <a:extLst>
              <a:ext uri="{FF2B5EF4-FFF2-40B4-BE49-F238E27FC236}">
                <a16:creationId xmlns:a16="http://schemas.microsoft.com/office/drawing/2014/main" id="{528C8579-E454-DF48-8AA0-5648B570C17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3211" y="4805025"/>
            <a:ext cx="168592" cy="157226"/>
          </a:xfrm>
          <a:prstGeom prst="rect">
            <a:avLst/>
          </a:prstGeom>
        </p:spPr>
      </p:pic>
      <p:pic>
        <p:nvPicPr>
          <p:cNvPr id="17" name="Graphic 16">
            <a:extLst>
              <a:ext uri="{FF2B5EF4-FFF2-40B4-BE49-F238E27FC236}">
                <a16:creationId xmlns:a16="http://schemas.microsoft.com/office/drawing/2014/main" id="{13E954D9-3DCC-004E-AF83-D5612AEBD64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3230" y="5377591"/>
            <a:ext cx="223056" cy="223056"/>
          </a:xfrm>
          <a:prstGeom prst="rect">
            <a:avLst/>
          </a:prstGeom>
        </p:spPr>
      </p:pic>
      <p:pic>
        <p:nvPicPr>
          <p:cNvPr id="55" name="Graphic 54">
            <a:extLst>
              <a:ext uri="{FF2B5EF4-FFF2-40B4-BE49-F238E27FC236}">
                <a16:creationId xmlns:a16="http://schemas.microsoft.com/office/drawing/2014/main" id="{F99EAEE1-EB57-594E-915B-E974D412727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474516" y="5237780"/>
            <a:ext cx="297064" cy="297064"/>
          </a:xfrm>
          <a:prstGeom prst="rect">
            <a:avLst/>
          </a:prstGeom>
        </p:spPr>
      </p:pic>
      <p:pic>
        <p:nvPicPr>
          <p:cNvPr id="58" name="Graphic 57">
            <a:extLst>
              <a:ext uri="{FF2B5EF4-FFF2-40B4-BE49-F238E27FC236}">
                <a16:creationId xmlns:a16="http://schemas.microsoft.com/office/drawing/2014/main" id="{766D1657-3916-2A4F-A543-CD48EFAE9AA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856992" y="5230192"/>
            <a:ext cx="297064" cy="297064"/>
          </a:xfrm>
          <a:prstGeom prst="rect">
            <a:avLst/>
          </a:prstGeom>
        </p:spPr>
      </p:pic>
      <p:pic>
        <p:nvPicPr>
          <p:cNvPr id="59" name="Graphic 58">
            <a:extLst>
              <a:ext uri="{FF2B5EF4-FFF2-40B4-BE49-F238E27FC236}">
                <a16:creationId xmlns:a16="http://schemas.microsoft.com/office/drawing/2014/main" id="{93BCA6E0-59D3-724F-90D5-BB91A8BDF56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978224" y="5262972"/>
            <a:ext cx="297064" cy="297064"/>
          </a:xfrm>
          <a:prstGeom prst="rect">
            <a:avLst/>
          </a:prstGeom>
        </p:spPr>
      </p:pic>
      <p:pic>
        <p:nvPicPr>
          <p:cNvPr id="60" name="Graphic 59">
            <a:extLst>
              <a:ext uri="{FF2B5EF4-FFF2-40B4-BE49-F238E27FC236}">
                <a16:creationId xmlns:a16="http://schemas.microsoft.com/office/drawing/2014/main" id="{70A51CA0-B152-EC44-AEFE-627D8A751D2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555099" y="5354663"/>
            <a:ext cx="297064" cy="297064"/>
          </a:xfrm>
          <a:prstGeom prst="rect">
            <a:avLst/>
          </a:prstGeom>
        </p:spPr>
      </p:pic>
      <p:sp>
        <p:nvSpPr>
          <p:cNvPr id="61" name="TextBox 60">
            <a:extLst>
              <a:ext uri="{FF2B5EF4-FFF2-40B4-BE49-F238E27FC236}">
                <a16:creationId xmlns:a16="http://schemas.microsoft.com/office/drawing/2014/main" id="{194BE457-095A-1C4A-BC10-2CBB554D05B2}"/>
              </a:ext>
            </a:extLst>
          </p:cNvPr>
          <p:cNvSpPr txBox="1"/>
          <p:nvPr/>
        </p:nvSpPr>
        <p:spPr>
          <a:xfrm>
            <a:off x="2934695" y="2858648"/>
            <a:ext cx="1446560" cy="553998"/>
          </a:xfrm>
          <a:prstGeom prst="rect">
            <a:avLst/>
          </a:prstGeom>
          <a:solidFill>
            <a:schemeClr val="bg1"/>
          </a:solidFill>
        </p:spPr>
        <p:txBody>
          <a:bodyPr wrap="square" lIns="0" tIns="0" rIns="0" bIns="0" rtlCol="0">
            <a:spAutoFit/>
          </a:bodyPr>
          <a:lstStyle/>
          <a:p>
            <a:pPr algn="ctr"/>
            <a:r>
              <a:rPr lang="en-US" sz="1800" dirty="0">
                <a:solidFill>
                  <a:srgbClr val="05322B"/>
                </a:solidFill>
                <a:latin typeface="Poppins SemiBold"/>
              </a:rPr>
              <a:t>PREVENIR PÉRDIDAS</a:t>
            </a:r>
          </a:p>
        </p:txBody>
      </p:sp>
      <p:sp>
        <p:nvSpPr>
          <p:cNvPr id="62" name="TextBox 61">
            <a:extLst>
              <a:ext uri="{FF2B5EF4-FFF2-40B4-BE49-F238E27FC236}">
                <a16:creationId xmlns:a16="http://schemas.microsoft.com/office/drawing/2014/main" id="{C7FEA47F-65F8-0945-9E12-D3B1B1E6CE06}"/>
              </a:ext>
            </a:extLst>
          </p:cNvPr>
          <p:cNvSpPr txBox="1"/>
          <p:nvPr/>
        </p:nvSpPr>
        <p:spPr>
          <a:xfrm>
            <a:off x="4904720" y="2857035"/>
            <a:ext cx="1453518" cy="553998"/>
          </a:xfrm>
          <a:prstGeom prst="rect">
            <a:avLst/>
          </a:prstGeom>
          <a:solidFill>
            <a:schemeClr val="bg1"/>
          </a:solidFill>
        </p:spPr>
        <p:txBody>
          <a:bodyPr wrap="square" lIns="0" tIns="0" rIns="0" bIns="0" rtlCol="0">
            <a:spAutoFit/>
          </a:bodyPr>
          <a:lstStyle/>
          <a:p>
            <a:pPr algn="ctr"/>
            <a:r>
              <a:rPr lang="en-US" sz="1800" dirty="0">
                <a:solidFill>
                  <a:srgbClr val="05322B"/>
                </a:solidFill>
                <a:latin typeface="Poppins SemiBold"/>
              </a:rPr>
              <a:t>GESTIONAR RIESGO</a:t>
            </a:r>
          </a:p>
        </p:txBody>
      </p:sp>
      <p:sp>
        <p:nvSpPr>
          <p:cNvPr id="63" name="TextBox 62">
            <a:extLst>
              <a:ext uri="{FF2B5EF4-FFF2-40B4-BE49-F238E27FC236}">
                <a16:creationId xmlns:a16="http://schemas.microsoft.com/office/drawing/2014/main" id="{ED57247B-BC24-BC42-8FB8-4EFA1E60B295}"/>
              </a:ext>
            </a:extLst>
          </p:cNvPr>
          <p:cNvSpPr txBox="1"/>
          <p:nvPr/>
        </p:nvSpPr>
        <p:spPr>
          <a:xfrm>
            <a:off x="6685471" y="2890345"/>
            <a:ext cx="2187510" cy="553998"/>
          </a:xfrm>
          <a:prstGeom prst="rect">
            <a:avLst/>
          </a:prstGeom>
          <a:solidFill>
            <a:schemeClr val="bg1"/>
          </a:solidFill>
        </p:spPr>
        <p:txBody>
          <a:bodyPr wrap="square" lIns="0" tIns="0" rIns="0" bIns="0" rtlCol="0">
            <a:spAutoFit/>
          </a:bodyPr>
          <a:lstStyle/>
          <a:p>
            <a:pPr algn="ctr"/>
            <a:r>
              <a:rPr lang="en-US" sz="1800" dirty="0">
                <a:solidFill>
                  <a:srgbClr val="05322B"/>
                </a:solidFill>
                <a:latin typeface="Poppins SemiBold"/>
              </a:rPr>
              <a:t>REALIZAR OPORTUNIDADES</a:t>
            </a:r>
          </a:p>
        </p:txBody>
      </p:sp>
      <p:cxnSp>
        <p:nvCxnSpPr>
          <p:cNvPr id="67" name="Straight Connector 66">
            <a:extLst>
              <a:ext uri="{FF2B5EF4-FFF2-40B4-BE49-F238E27FC236}">
                <a16:creationId xmlns:a16="http://schemas.microsoft.com/office/drawing/2014/main" id="{9B9847CB-C1BF-C040-A7E3-E84DA09259D5}"/>
              </a:ext>
            </a:extLst>
          </p:cNvPr>
          <p:cNvCxnSpPr>
            <a:cxnSpLocks/>
          </p:cNvCxnSpPr>
          <p:nvPr/>
        </p:nvCxnSpPr>
        <p:spPr>
          <a:xfrm>
            <a:off x="9093829" y="2197993"/>
            <a:ext cx="0" cy="3572304"/>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pic>
        <p:nvPicPr>
          <p:cNvPr id="75" name="Graphic 74">
            <a:extLst>
              <a:ext uri="{FF2B5EF4-FFF2-40B4-BE49-F238E27FC236}">
                <a16:creationId xmlns:a16="http://schemas.microsoft.com/office/drawing/2014/main" id="{CEBAB2F1-0BA5-9A42-BE4D-854B9DBF86C3}"/>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681012" y="5294615"/>
            <a:ext cx="115692" cy="173538"/>
          </a:xfrm>
          <a:prstGeom prst="rect">
            <a:avLst/>
          </a:prstGeom>
        </p:spPr>
      </p:pic>
      <p:pic>
        <p:nvPicPr>
          <p:cNvPr id="76" name="Graphic 75">
            <a:extLst>
              <a:ext uri="{FF2B5EF4-FFF2-40B4-BE49-F238E27FC236}">
                <a16:creationId xmlns:a16="http://schemas.microsoft.com/office/drawing/2014/main" id="{3D56CE12-AEA6-9B40-9127-238604EF0B4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227454" y="4748298"/>
            <a:ext cx="223056" cy="223056"/>
          </a:xfrm>
          <a:prstGeom prst="rect">
            <a:avLst/>
          </a:prstGeom>
        </p:spPr>
      </p:pic>
      <p:sp>
        <p:nvSpPr>
          <p:cNvPr id="50" name="TextBox 49">
            <a:extLst>
              <a:ext uri="{FF2B5EF4-FFF2-40B4-BE49-F238E27FC236}">
                <a16:creationId xmlns:a16="http://schemas.microsoft.com/office/drawing/2014/main" id="{58B00D2E-E893-4B47-97A4-37439EDA5A66}"/>
              </a:ext>
            </a:extLst>
          </p:cNvPr>
          <p:cNvSpPr txBox="1"/>
          <p:nvPr/>
        </p:nvSpPr>
        <p:spPr>
          <a:xfrm>
            <a:off x="541588" y="1170001"/>
            <a:ext cx="11109600" cy="276999"/>
          </a:xfrm>
          <a:prstGeom prst="rect">
            <a:avLst/>
          </a:prstGeom>
          <a:noFill/>
        </p:spPr>
        <p:txBody>
          <a:bodyPr wrap="square" lIns="0" tIns="0" rIns="0" bIns="0" rtlCol="0">
            <a:spAutoFit/>
          </a:bodyPr>
          <a:lstStyle/>
          <a:p>
            <a:r>
              <a:rPr lang="es-ES" sz="1800" dirty="0">
                <a:solidFill>
                  <a:srgbClr val="05322B"/>
                </a:solidFill>
                <a:latin typeface="Poppins"/>
              </a:rPr>
              <a:t>Centralice, consolide, evolucione y gestione el conocimiento</a:t>
            </a:r>
            <a:endParaRPr lang="en-AU" sz="1800" dirty="0">
              <a:solidFill>
                <a:srgbClr val="05322B"/>
              </a:solidFill>
              <a:latin typeface="Poppins"/>
            </a:endParaRPr>
          </a:p>
        </p:txBody>
      </p:sp>
      <p:sp>
        <p:nvSpPr>
          <p:cNvPr id="65" name="Slide Number Placeholder 2">
            <a:extLst>
              <a:ext uri="{FF2B5EF4-FFF2-40B4-BE49-F238E27FC236}">
                <a16:creationId xmlns:a16="http://schemas.microsoft.com/office/drawing/2014/main" id="{801CB9BB-6E5B-9C45-B386-B27ED5A47FF0}"/>
              </a:ext>
            </a:extLst>
          </p:cNvPr>
          <p:cNvSpPr>
            <a:spLocks noGrp="1"/>
          </p:cNvSpPr>
          <p:nvPr>
            <p:ph type="sldNum" sz="quarter" idx="10"/>
          </p:nvPr>
        </p:nvSpPr>
        <p:spPr>
          <a:xfrm>
            <a:off x="541200" y="6299143"/>
            <a:ext cx="253602" cy="153888"/>
          </a:xfrm>
        </p:spPr>
        <p:txBody>
          <a:bodyPr/>
          <a:lstStyle/>
          <a:p>
            <a:fld id="{00E6A5BD-C011-4A45-AA3A-201790FB7F2B}" type="slidenum">
              <a:rPr lang="en-CA">
                <a:solidFill>
                  <a:srgbClr val="000000"/>
                </a:solidFill>
                <a:latin typeface="Poppins SemiBold"/>
              </a:rPr>
              <a:pPr/>
              <a:t>8</a:t>
            </a:fld>
            <a:endParaRPr lang="en-CA" dirty="0">
              <a:solidFill>
                <a:srgbClr val="000000"/>
              </a:solidFill>
              <a:latin typeface="Poppins SemiBold"/>
            </a:endParaRPr>
          </a:p>
        </p:txBody>
      </p:sp>
      <p:sp>
        <p:nvSpPr>
          <p:cNvPr id="43" name="Footer Placeholder 3">
            <a:extLst>
              <a:ext uri="{FF2B5EF4-FFF2-40B4-BE49-F238E27FC236}">
                <a16:creationId xmlns:a16="http://schemas.microsoft.com/office/drawing/2014/main" id="{EA159783-593A-4D88-9111-C80A012A692D}"/>
              </a:ext>
            </a:extLst>
          </p:cNvPr>
          <p:cNvSpPr txBox="1">
            <a:spLocks/>
          </p:cNvSpPr>
          <p:nvPr/>
        </p:nvSpPr>
        <p:spPr>
          <a:xfrm>
            <a:off x="898952" y="6299143"/>
            <a:ext cx="7772400" cy="153888"/>
          </a:xfrm>
          <a:prstGeom prst="rect">
            <a:avLst/>
          </a:prstGeom>
        </p:spPr>
        <p:txBody>
          <a:bodyPr vert="horz" lIns="0" tIns="0" rIns="0" bIns="0" rtlCol="0">
            <a:noAutofit/>
          </a:bodyPr>
          <a:lstStyle>
            <a:lvl1pPr marL="0" indent="0" algn="l" defTabSz="1218987" rtl="0" eaLnBrk="1" latinLnBrk="0" hangingPunct="1">
              <a:lnSpc>
                <a:spcPct val="100000"/>
              </a:lnSpc>
              <a:spcBef>
                <a:spcPts val="0"/>
              </a:spcBef>
              <a:spcAft>
                <a:spcPts val="500"/>
              </a:spcAft>
              <a:buFont typeface="Arial" panose="020B0604020202020204" pitchFamily="34" charset="0"/>
              <a:buNone/>
              <a:defRPr sz="2400" b="0" i="0" kern="1200">
                <a:solidFill>
                  <a:schemeClr val="tx2"/>
                </a:solidFill>
                <a:latin typeface="+mj-lt"/>
                <a:ea typeface="+mn-ea"/>
                <a:cs typeface="Poppins SemiBold" pitchFamily="2" charset="77"/>
              </a:defRPr>
            </a:lvl1pPr>
            <a:lvl2pPr marL="172800" indent="-172800" algn="l" defTabSz="1218987" rtl="0" eaLnBrk="1" latinLnBrk="0" hangingPunct="1">
              <a:lnSpc>
                <a:spcPct val="100000"/>
              </a:lnSpc>
              <a:spcBef>
                <a:spcPts val="0"/>
              </a:spcBef>
              <a:spcAft>
                <a:spcPts val="500"/>
              </a:spcAft>
              <a:buFont typeface="Cambria" panose="02040503050406030204" pitchFamily="18" charset="0"/>
              <a:buNone/>
              <a:defRPr sz="1400" kern="1200">
                <a:solidFill>
                  <a:schemeClr val="tx1"/>
                </a:solidFill>
                <a:latin typeface="+mn-lt"/>
                <a:ea typeface="+mn-ea"/>
                <a:cs typeface="Poppins" pitchFamily="2" charset="77"/>
              </a:defRPr>
            </a:lvl2pPr>
            <a:lvl3pPr marL="1728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3pPr>
            <a:lvl4pPr marL="345600" indent="-171450" algn="l" defTabSz="1218987" rtl="0" eaLnBrk="1" latinLnBrk="0" hangingPunct="1">
              <a:lnSpc>
                <a:spcPct val="100000"/>
              </a:lnSpc>
              <a:spcBef>
                <a:spcPts val="0"/>
              </a:spcBef>
              <a:spcAft>
                <a:spcPts val="500"/>
              </a:spcAft>
              <a:buFont typeface="Cambria Math" panose="02040503050406030204" pitchFamily="18" charset="0"/>
              <a:buChar char="⎯"/>
              <a:defRPr sz="1400" kern="1200">
                <a:solidFill>
                  <a:schemeClr val="tx1"/>
                </a:solidFill>
                <a:latin typeface="+mn-lt"/>
                <a:ea typeface="+mn-ea"/>
                <a:cs typeface="Poppins" pitchFamily="2" charset="77"/>
              </a:defRPr>
            </a:lvl4pPr>
            <a:lvl5pPr marL="518400" indent="-171450" algn="l" defTabSz="1218987" rtl="0" eaLnBrk="1" latinLnBrk="0" hangingPunct="1">
              <a:lnSpc>
                <a:spcPct val="100000"/>
              </a:lnSpc>
              <a:spcBef>
                <a:spcPts val="0"/>
              </a:spcBef>
              <a:spcAft>
                <a:spcPts val="500"/>
              </a:spcAft>
              <a:buSzPct val="100000"/>
              <a:buFont typeface="Arial"/>
              <a:buChar char="•"/>
              <a:defRPr sz="1400" kern="1200">
                <a:solidFill>
                  <a:schemeClr val="tx1"/>
                </a:solidFill>
                <a:latin typeface="+mn-lt"/>
                <a:ea typeface="+mn-ea"/>
                <a:cs typeface="Poppins" pitchFamily="2" charset="77"/>
              </a:defRPr>
            </a:lvl5pPr>
            <a:lvl6pPr marL="6912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6pPr>
            <a:lvl7pPr marL="8640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7pPr>
            <a:lvl8pPr marL="1036800" indent="-172800" algn="l" defTabSz="1218987" rtl="0" eaLnBrk="1" latinLnBrk="0" hangingPunct="1">
              <a:lnSpc>
                <a:spcPct val="99000"/>
              </a:lnSpc>
              <a:spcBef>
                <a:spcPts val="0"/>
              </a:spcBef>
              <a:spcAft>
                <a:spcPts val="500"/>
              </a:spcAft>
              <a:buSzPct val="100000"/>
              <a:buFont typeface="Cambria Math" panose="02040503050406030204" pitchFamily="18" charset="0"/>
              <a:buChar char="⎯"/>
              <a:defRPr sz="1400" kern="1200">
                <a:solidFill>
                  <a:schemeClr val="tx1"/>
                </a:solidFill>
                <a:latin typeface="+mn-lt"/>
                <a:ea typeface="+mn-ea"/>
                <a:cs typeface="+mn-cs"/>
              </a:defRPr>
            </a:lvl8pPr>
            <a:lvl9pPr marL="1209600" indent="-172800" algn="l" defTabSz="1218987" rtl="0" eaLnBrk="1" latinLnBrk="0" hangingPunct="1">
              <a:lnSpc>
                <a:spcPct val="99000"/>
              </a:lnSpc>
              <a:spcBef>
                <a:spcPts val="0"/>
              </a:spcBef>
              <a:spcAft>
                <a:spcPts val="500"/>
              </a:spcAft>
              <a:buSzPct val="100000"/>
              <a:buFont typeface="Arial" panose="020B0604020202020204" pitchFamily="34" charset="0"/>
              <a:buChar char="•"/>
              <a:defRPr sz="1400" kern="1200">
                <a:solidFill>
                  <a:schemeClr val="tx1"/>
                </a:solidFill>
                <a:latin typeface="+mn-lt"/>
                <a:ea typeface="+mn-ea"/>
                <a:cs typeface="+mn-cs"/>
              </a:defRPr>
            </a:lvl9pPr>
          </a:lstStyle>
          <a:p>
            <a:pPr>
              <a:spcAft>
                <a:spcPts val="0"/>
              </a:spcAft>
              <a:defRPr/>
            </a:pPr>
            <a:r>
              <a:rPr lang="en-US" sz="800" spc="-10">
                <a:solidFill>
                  <a:srgbClr val="939393"/>
                </a:solidFill>
                <a:latin typeface="Poppins"/>
              </a:rPr>
              <a:t>Copyright 2022 Baker Hughes Company. All rights reserved.</a:t>
            </a:r>
            <a:endParaRPr lang="en-US" sz="800" spc="-10" dirty="0">
              <a:solidFill>
                <a:srgbClr val="939393"/>
              </a:solidFill>
              <a:latin typeface="Poppins"/>
            </a:endParaRPr>
          </a:p>
        </p:txBody>
      </p:sp>
    </p:spTree>
    <p:extLst>
      <p:ext uri="{BB962C8B-B14F-4D97-AF65-F5344CB8AC3E}">
        <p14:creationId xmlns:p14="http://schemas.microsoft.com/office/powerpoint/2010/main" val="511112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par>
                                <p:cTn id="24" presetID="22" presetClass="entr" presetSubtype="8"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par>
                                <p:cTn id="30" presetID="22" presetClass="entr" presetSubtype="8" fill="hold"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500"/>
                                        <p:tgtEl>
                                          <p:spTgt spid="67"/>
                                        </p:tgtEl>
                                      </p:cBhvr>
                                    </p:animEffect>
                                  </p:childTnLst>
                                </p:cTn>
                              </p:par>
                              <p:par>
                                <p:cTn id="33" presetID="22" presetClass="entr" presetSubtype="8"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left)">
                                      <p:cBhvr>
                                        <p:cTn id="35" dur="500"/>
                                        <p:tgtEl>
                                          <p:spTgt spid="4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wipe(left)">
                                      <p:cBhvr>
                                        <p:cTn id="38" dur="500"/>
                                        <p:tgtEl>
                                          <p:spTgt spid="6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left)">
                                      <p:cBhvr>
                                        <p:cTn id="41" dur="500"/>
                                        <p:tgtEl>
                                          <p:spTgt spid="4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left)">
                                      <p:cBhvr>
                                        <p:cTn id="46" dur="500"/>
                                        <p:tgtEl>
                                          <p:spTgt spid="48"/>
                                        </p:tgtEl>
                                      </p:cBhvr>
                                    </p:animEffect>
                                  </p:childTnLst>
                                </p:cTn>
                              </p:par>
                              <p:par>
                                <p:cTn id="47" presetID="22" presetClass="entr" presetSubtype="8"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wipe(left)">
                                      <p:cBhvr>
                                        <p:cTn id="52" dur="500"/>
                                        <p:tgtEl>
                                          <p:spTgt spid="62"/>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ipe(left)">
                                      <p:cBhvr>
                                        <p:cTn id="55" dur="5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500"/>
                                        <p:tgtEl>
                                          <p:spTgt spid="44"/>
                                        </p:tgtEl>
                                      </p:cBhvr>
                                    </p:animEffect>
                                  </p:childTnLst>
                                </p:cTn>
                              </p:par>
                              <p:par>
                                <p:cTn id="61" presetID="22" presetClass="entr" presetSubtype="8" fill="hold"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left)">
                                      <p:cBhvr>
                                        <p:cTn id="63" dur="500"/>
                                        <p:tgtEl>
                                          <p:spTgt spid="49"/>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wipe(left)">
                                      <p:cBhvr>
                                        <p:cTn id="66" dur="500"/>
                                        <p:tgtEl>
                                          <p:spTgt spid="63"/>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wipe(left)">
                                      <p:cBhvr>
                                        <p:cTn id="6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p:bldP spid="42" grpId="0"/>
      <p:bldP spid="46" grpId="0"/>
      <p:bldP spid="52" grpId="0"/>
      <p:bldP spid="53" grpId="0"/>
      <p:bldP spid="61" grpId="0" animBg="1"/>
      <p:bldP spid="62" grpId="0" animBg="1"/>
      <p:bldP spid="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5B7F6A66-2ABF-704F-8D8C-E15AC1BD41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88" y="2621587"/>
            <a:ext cx="12185485" cy="1900799"/>
          </a:xfrm>
          <a:prstGeom prst="rect">
            <a:avLst/>
          </a:prstGeom>
        </p:spPr>
      </p:pic>
      <p:sp>
        <p:nvSpPr>
          <p:cNvPr id="59" name="TextBox 58">
            <a:extLst>
              <a:ext uri="{FF2B5EF4-FFF2-40B4-BE49-F238E27FC236}">
                <a16:creationId xmlns:a16="http://schemas.microsoft.com/office/drawing/2014/main" id="{08DE010E-45D3-9447-9BEF-6D2B7A21D6E3}"/>
              </a:ext>
            </a:extLst>
          </p:cNvPr>
          <p:cNvSpPr txBox="1">
            <a:spLocks noChangeAspect="1"/>
          </p:cNvSpPr>
          <p:nvPr/>
        </p:nvSpPr>
        <p:spPr>
          <a:xfrm>
            <a:off x="6347909" y="1954867"/>
            <a:ext cx="2154249" cy="669414"/>
          </a:xfrm>
          <a:prstGeom prst="rect">
            <a:avLst/>
          </a:prstGeom>
          <a:noFill/>
        </p:spPr>
        <p:txBody>
          <a:bodyPr wrap="square" lIns="0" tIns="0" rIns="0" bIns="0" rtlCol="0" anchor="ctr" anchorCtr="0">
            <a:spAutoFit/>
          </a:bodyPr>
          <a:lstStyle/>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¿Quién necesita hacer qué ahora?</a:t>
            </a:r>
          </a:p>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Capacidad actual vs necesidad</a:t>
            </a:r>
          </a:p>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¿Cómo se comunicará?</a:t>
            </a:r>
          </a:p>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Interoperabilidad</a:t>
            </a:r>
            <a:endParaRPr lang="en-AU" sz="900" dirty="0">
              <a:solidFill>
                <a:srgbClr val="000000"/>
              </a:solidFill>
              <a:latin typeface="Poppins"/>
              <a:ea typeface="Lato Light" charset="0"/>
              <a:cs typeface="Arial" panose="020B0604020202020204" pitchFamily="34" charset="0"/>
            </a:endParaRPr>
          </a:p>
        </p:txBody>
      </p:sp>
      <p:sp>
        <p:nvSpPr>
          <p:cNvPr id="9" name="Title 8">
            <a:extLst>
              <a:ext uri="{FF2B5EF4-FFF2-40B4-BE49-F238E27FC236}">
                <a16:creationId xmlns:a16="http://schemas.microsoft.com/office/drawing/2014/main" id="{56D97C21-5CD5-9646-B217-5C0C7A3BEBBF}"/>
              </a:ext>
            </a:extLst>
          </p:cNvPr>
          <p:cNvSpPr>
            <a:spLocks noGrp="1"/>
          </p:cNvSpPr>
          <p:nvPr>
            <p:ph type="title"/>
          </p:nvPr>
        </p:nvSpPr>
        <p:spPr/>
        <p:txBody>
          <a:bodyPr/>
          <a:lstStyle/>
          <a:p>
            <a:r>
              <a:rPr lang="en-US" dirty="0" err="1"/>
              <a:t>Mapeo</a:t>
            </a:r>
            <a:r>
              <a:rPr lang="en-US" dirty="0"/>
              <a:t> de </a:t>
            </a:r>
            <a:r>
              <a:rPr lang="en-US" dirty="0" err="1"/>
              <a:t>transformación</a:t>
            </a:r>
            <a:r>
              <a:rPr lang="en-US" dirty="0"/>
              <a:t> : X</a:t>
            </a:r>
            <a:r>
              <a:rPr lang="en-US" dirty="0">
                <a:sym typeface="Wingdings" panose="05000000000000000000" pitchFamily="2" charset="2"/>
              </a:rPr>
              <a:t>Y</a:t>
            </a:r>
            <a:endParaRPr lang="en-US" dirty="0"/>
          </a:p>
        </p:txBody>
      </p:sp>
      <p:sp>
        <p:nvSpPr>
          <p:cNvPr id="22" name="Slide Number Placeholder 5">
            <a:extLst>
              <a:ext uri="{FF2B5EF4-FFF2-40B4-BE49-F238E27FC236}">
                <a16:creationId xmlns:a16="http://schemas.microsoft.com/office/drawing/2014/main" id="{42DA30B6-75A5-E34C-A2EC-08765F329D66}"/>
              </a:ext>
            </a:extLst>
          </p:cNvPr>
          <p:cNvSpPr>
            <a:spLocks noGrp="1"/>
          </p:cNvSpPr>
          <p:nvPr>
            <p:ph type="sldNum" sz="quarter" idx="11"/>
          </p:nvPr>
        </p:nvSpPr>
        <p:spPr/>
        <p:txBody>
          <a:bodyPr/>
          <a:lstStyle/>
          <a:p>
            <a:pPr>
              <a:defRPr/>
            </a:pPr>
            <a:fld id="{00E6A5BD-C011-4A45-AA3A-201790FB7F2B}" type="slidenum">
              <a:rPr lang="en-CA">
                <a:solidFill>
                  <a:srgbClr val="000000"/>
                </a:solidFill>
                <a:latin typeface="Poppins SemiBold"/>
              </a:rPr>
              <a:pPr>
                <a:defRPr/>
              </a:pPr>
              <a:t>9</a:t>
            </a:fld>
            <a:endParaRPr lang="en-CA" dirty="0">
              <a:solidFill>
                <a:srgbClr val="000000"/>
              </a:solidFill>
              <a:latin typeface="Poppins SemiBold"/>
            </a:endParaRPr>
          </a:p>
        </p:txBody>
      </p:sp>
      <p:pic>
        <p:nvPicPr>
          <p:cNvPr id="16" name="Graphic 15">
            <a:extLst>
              <a:ext uri="{FF2B5EF4-FFF2-40B4-BE49-F238E27FC236}">
                <a16:creationId xmlns:a16="http://schemas.microsoft.com/office/drawing/2014/main" id="{14DDF916-3F87-6F44-8853-BA93340BB7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42310" y="3527016"/>
            <a:ext cx="770400" cy="770400"/>
          </a:xfrm>
          <a:prstGeom prst="rect">
            <a:avLst/>
          </a:prstGeom>
        </p:spPr>
      </p:pic>
      <p:pic>
        <p:nvPicPr>
          <p:cNvPr id="19" name="Graphic 18">
            <a:extLst>
              <a:ext uri="{FF2B5EF4-FFF2-40B4-BE49-F238E27FC236}">
                <a16:creationId xmlns:a16="http://schemas.microsoft.com/office/drawing/2014/main" id="{64E9996F-14B6-A14B-8CA6-88CBD7DF7C6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50119" y="2828538"/>
            <a:ext cx="770400" cy="770400"/>
          </a:xfrm>
          <a:prstGeom prst="rect">
            <a:avLst/>
          </a:prstGeom>
        </p:spPr>
      </p:pic>
      <p:pic>
        <p:nvPicPr>
          <p:cNvPr id="21" name="Graphic 20">
            <a:extLst>
              <a:ext uri="{FF2B5EF4-FFF2-40B4-BE49-F238E27FC236}">
                <a16:creationId xmlns:a16="http://schemas.microsoft.com/office/drawing/2014/main" id="{61017D38-5557-4E43-94DD-5271D3FB72A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79292" y="2828538"/>
            <a:ext cx="770400" cy="770400"/>
          </a:xfrm>
          <a:prstGeom prst="rect">
            <a:avLst/>
          </a:prstGeom>
        </p:spPr>
      </p:pic>
      <p:pic>
        <p:nvPicPr>
          <p:cNvPr id="25" name="Graphic 24">
            <a:extLst>
              <a:ext uri="{FF2B5EF4-FFF2-40B4-BE49-F238E27FC236}">
                <a16:creationId xmlns:a16="http://schemas.microsoft.com/office/drawing/2014/main" id="{DD6E3610-0AB6-9344-AB86-A20267018AE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71482" y="3527016"/>
            <a:ext cx="770400" cy="770400"/>
          </a:xfrm>
          <a:prstGeom prst="rect">
            <a:avLst/>
          </a:prstGeom>
        </p:spPr>
      </p:pic>
      <p:cxnSp>
        <p:nvCxnSpPr>
          <p:cNvPr id="28" name="Straight Connector 27">
            <a:extLst>
              <a:ext uri="{FF2B5EF4-FFF2-40B4-BE49-F238E27FC236}">
                <a16:creationId xmlns:a16="http://schemas.microsoft.com/office/drawing/2014/main" id="{552554D3-CA77-7E4B-B9D4-67E4200954D1}"/>
              </a:ext>
            </a:extLst>
          </p:cNvPr>
          <p:cNvCxnSpPr/>
          <p:nvPr/>
        </p:nvCxnSpPr>
        <p:spPr>
          <a:xfrm flipV="1">
            <a:off x="2751919" y="2930371"/>
            <a:ext cx="0" cy="56673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3CF6570-A85F-4F44-AB05-DACA11E4332D}"/>
              </a:ext>
            </a:extLst>
          </p:cNvPr>
          <p:cNvSpPr txBox="1">
            <a:spLocks noChangeAspect="1"/>
          </p:cNvSpPr>
          <p:nvPr/>
        </p:nvSpPr>
        <p:spPr>
          <a:xfrm>
            <a:off x="1895833" y="1957562"/>
            <a:ext cx="2018187" cy="846386"/>
          </a:xfrm>
          <a:prstGeom prst="rect">
            <a:avLst/>
          </a:prstGeom>
          <a:noFill/>
        </p:spPr>
        <p:txBody>
          <a:bodyPr wrap="square" lIns="0" tIns="0" rIns="0" bIns="0" rtlCol="0" anchor="ctr" anchorCtr="0">
            <a:spAutoFit/>
          </a:bodyPr>
          <a:lstStyle/>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Qué necesita evaluación</a:t>
            </a:r>
          </a:p>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¿Cómo se hará?</a:t>
            </a:r>
          </a:p>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Capacidad actual vs necesidad</a:t>
            </a:r>
          </a:p>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¿Cómo se comunicará?</a:t>
            </a:r>
          </a:p>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Escalabilidad y sostenibilidad</a:t>
            </a:r>
            <a:endParaRPr lang="en-AU" sz="900" dirty="0">
              <a:solidFill>
                <a:srgbClr val="000000"/>
              </a:solidFill>
              <a:latin typeface="Poppins"/>
              <a:ea typeface="Lato Light" charset="0"/>
              <a:cs typeface="Arial" panose="020B0604020202020204" pitchFamily="34" charset="0"/>
            </a:endParaRPr>
          </a:p>
        </p:txBody>
      </p:sp>
      <p:sp>
        <p:nvSpPr>
          <p:cNvPr id="52" name="TextBox 51">
            <a:extLst>
              <a:ext uri="{FF2B5EF4-FFF2-40B4-BE49-F238E27FC236}">
                <a16:creationId xmlns:a16="http://schemas.microsoft.com/office/drawing/2014/main" id="{8B08E4E4-3F8F-0541-AE1E-3E8F88FCB66F}"/>
              </a:ext>
            </a:extLst>
          </p:cNvPr>
          <p:cNvSpPr txBox="1">
            <a:spLocks noChangeAspect="1"/>
          </p:cNvSpPr>
          <p:nvPr/>
        </p:nvSpPr>
        <p:spPr>
          <a:xfrm>
            <a:off x="8502170" y="4549975"/>
            <a:ext cx="2492100" cy="1023357"/>
          </a:xfrm>
          <a:prstGeom prst="rect">
            <a:avLst/>
          </a:prstGeom>
          <a:noFill/>
        </p:spPr>
        <p:txBody>
          <a:bodyPr wrap="square" lIns="0" tIns="0" rIns="0" bIns="0" rtlCol="0" anchor="ctr" anchorCtr="0">
            <a:spAutoFit/>
          </a:bodyPr>
          <a:lstStyle/>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Trabajo asignado</a:t>
            </a:r>
          </a:p>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Planificación y programación</a:t>
            </a:r>
          </a:p>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Procesos y prácticas (contenido)</a:t>
            </a:r>
          </a:p>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Ejecución</a:t>
            </a:r>
          </a:p>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Validación</a:t>
            </a:r>
          </a:p>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Desempeño del negocio</a:t>
            </a:r>
            <a:endParaRPr lang="en-AU" sz="900" dirty="0">
              <a:solidFill>
                <a:srgbClr val="000000"/>
              </a:solidFill>
              <a:latin typeface="Poppins"/>
              <a:ea typeface="Lato Light" charset="0"/>
              <a:cs typeface="Arial" panose="020B0604020202020204" pitchFamily="34" charset="0"/>
            </a:endParaRPr>
          </a:p>
        </p:txBody>
      </p:sp>
      <p:sp>
        <p:nvSpPr>
          <p:cNvPr id="29" name="TextBox 28">
            <a:extLst>
              <a:ext uri="{FF2B5EF4-FFF2-40B4-BE49-F238E27FC236}">
                <a16:creationId xmlns:a16="http://schemas.microsoft.com/office/drawing/2014/main" id="{E3A4582A-DE2D-BB4A-948D-4CD425D085EE}"/>
              </a:ext>
            </a:extLst>
          </p:cNvPr>
          <p:cNvSpPr txBox="1"/>
          <p:nvPr/>
        </p:nvSpPr>
        <p:spPr>
          <a:xfrm>
            <a:off x="1895832" y="1698327"/>
            <a:ext cx="1665521" cy="215444"/>
          </a:xfrm>
          <a:prstGeom prst="rect">
            <a:avLst/>
          </a:prstGeom>
          <a:noFill/>
        </p:spPr>
        <p:txBody>
          <a:bodyPr wrap="none" lIns="0" tIns="0" rIns="0" bIns="0" rtlCol="0">
            <a:spAutoFit/>
          </a:bodyPr>
          <a:lstStyle/>
          <a:p>
            <a:pPr>
              <a:defRPr/>
            </a:pPr>
            <a:r>
              <a:rPr lang="en-US" sz="1400" dirty="0" err="1">
                <a:solidFill>
                  <a:srgbClr val="02BC94"/>
                </a:solidFill>
                <a:latin typeface="Poppins SemiBold"/>
              </a:rPr>
              <a:t>Evaluar</a:t>
            </a:r>
            <a:r>
              <a:rPr lang="en-US" sz="1400" dirty="0">
                <a:solidFill>
                  <a:srgbClr val="02BC94"/>
                </a:solidFill>
                <a:latin typeface="Poppins SemiBold"/>
              </a:rPr>
              <a:t> y </a:t>
            </a:r>
            <a:r>
              <a:rPr lang="en-US" sz="1400" dirty="0" err="1">
                <a:solidFill>
                  <a:srgbClr val="02BC94"/>
                </a:solidFill>
                <a:latin typeface="Poppins SemiBold"/>
              </a:rPr>
              <a:t>detectar</a:t>
            </a:r>
            <a:endParaRPr lang="en-US" sz="1400" dirty="0">
              <a:solidFill>
                <a:srgbClr val="02BC94"/>
              </a:solidFill>
              <a:latin typeface="Poppins SemiBold"/>
            </a:endParaRPr>
          </a:p>
        </p:txBody>
      </p:sp>
      <p:sp>
        <p:nvSpPr>
          <p:cNvPr id="45" name="TextBox 44">
            <a:extLst>
              <a:ext uri="{FF2B5EF4-FFF2-40B4-BE49-F238E27FC236}">
                <a16:creationId xmlns:a16="http://schemas.microsoft.com/office/drawing/2014/main" id="{FD8B93CB-45DE-0645-9CAE-0736709822EE}"/>
              </a:ext>
            </a:extLst>
          </p:cNvPr>
          <p:cNvSpPr txBox="1"/>
          <p:nvPr/>
        </p:nvSpPr>
        <p:spPr>
          <a:xfrm>
            <a:off x="4020112" y="4304997"/>
            <a:ext cx="2115964" cy="215444"/>
          </a:xfrm>
          <a:prstGeom prst="rect">
            <a:avLst/>
          </a:prstGeom>
          <a:noFill/>
        </p:spPr>
        <p:txBody>
          <a:bodyPr wrap="none" lIns="0" tIns="0" rIns="0" bIns="0" rtlCol="0">
            <a:spAutoFit/>
          </a:bodyPr>
          <a:lstStyle/>
          <a:p>
            <a:pPr>
              <a:defRPr/>
            </a:pPr>
            <a:r>
              <a:rPr lang="en-US" sz="1400" b="1" dirty="0" err="1">
                <a:solidFill>
                  <a:srgbClr val="018374"/>
                </a:solidFill>
                <a:latin typeface="Poppins SemiBold"/>
              </a:rPr>
              <a:t>Analizar</a:t>
            </a:r>
            <a:r>
              <a:rPr lang="en-US" sz="1400" b="1" dirty="0">
                <a:solidFill>
                  <a:srgbClr val="018374"/>
                </a:solidFill>
                <a:latin typeface="Poppins SemiBold"/>
              </a:rPr>
              <a:t> y </a:t>
            </a:r>
            <a:r>
              <a:rPr lang="en-US" sz="1400" b="1" dirty="0" err="1">
                <a:solidFill>
                  <a:srgbClr val="018374"/>
                </a:solidFill>
                <a:latin typeface="Poppins SemiBold"/>
              </a:rPr>
              <a:t>Diagnosticar</a:t>
            </a:r>
            <a:endParaRPr lang="en-US" sz="1400" b="1" dirty="0">
              <a:solidFill>
                <a:srgbClr val="018374"/>
              </a:solidFill>
              <a:latin typeface="Poppins SemiBold"/>
            </a:endParaRPr>
          </a:p>
        </p:txBody>
      </p:sp>
      <p:cxnSp>
        <p:nvCxnSpPr>
          <p:cNvPr id="47" name="Straight Connector 46">
            <a:extLst>
              <a:ext uri="{FF2B5EF4-FFF2-40B4-BE49-F238E27FC236}">
                <a16:creationId xmlns:a16="http://schemas.microsoft.com/office/drawing/2014/main" id="{838BDE32-9AA1-4742-9A7B-CA6273CA8F0E}"/>
              </a:ext>
            </a:extLst>
          </p:cNvPr>
          <p:cNvCxnSpPr/>
          <p:nvPr/>
        </p:nvCxnSpPr>
        <p:spPr>
          <a:xfrm flipV="1">
            <a:off x="4946479" y="3626527"/>
            <a:ext cx="0" cy="56673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C89EDAF-2CD2-B14F-B28C-FA10785F2B09}"/>
              </a:ext>
            </a:extLst>
          </p:cNvPr>
          <p:cNvSpPr txBox="1">
            <a:spLocks noChangeAspect="1"/>
          </p:cNvSpPr>
          <p:nvPr/>
        </p:nvSpPr>
        <p:spPr>
          <a:xfrm>
            <a:off x="4020112" y="4595126"/>
            <a:ext cx="2075889" cy="669414"/>
          </a:xfrm>
          <a:prstGeom prst="rect">
            <a:avLst/>
          </a:prstGeom>
          <a:noFill/>
        </p:spPr>
        <p:txBody>
          <a:bodyPr wrap="square" lIns="0" tIns="0" rIns="0" bIns="0" rtlCol="0" anchor="ctr" anchorCtr="0">
            <a:spAutoFit/>
          </a:bodyPr>
          <a:lstStyle/>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¿Cómo se hará?</a:t>
            </a:r>
          </a:p>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Capacidad actual vs necesidad</a:t>
            </a:r>
          </a:p>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¿Cómo se comunicará?</a:t>
            </a:r>
          </a:p>
          <a:p>
            <a:pPr marL="171450" indent="-171450" defTabSz="1218377">
              <a:spcAft>
                <a:spcPts val="300"/>
              </a:spcAft>
              <a:buFont typeface="Arial" panose="020B0604020202020204" pitchFamily="34" charset="0"/>
              <a:buChar char="•"/>
              <a:defRPr/>
            </a:pPr>
            <a:r>
              <a:rPr lang="es-ES" sz="900" dirty="0">
                <a:solidFill>
                  <a:srgbClr val="000000"/>
                </a:solidFill>
                <a:ea typeface="Lato Light" charset="0"/>
                <a:cs typeface="Arial" panose="020B0604020202020204" pitchFamily="34" charset="0"/>
              </a:rPr>
              <a:t>Escalabilidad y mantenibilidad</a:t>
            </a:r>
            <a:endParaRPr lang="en-AU" sz="900" dirty="0">
              <a:solidFill>
                <a:srgbClr val="000000"/>
              </a:solidFill>
              <a:latin typeface="Poppins"/>
              <a:ea typeface="Lato Light" charset="0"/>
              <a:cs typeface="Arial" panose="020B0604020202020204" pitchFamily="34" charset="0"/>
            </a:endParaRPr>
          </a:p>
        </p:txBody>
      </p:sp>
      <p:cxnSp>
        <p:nvCxnSpPr>
          <p:cNvPr id="49" name="Straight Connector 48">
            <a:extLst>
              <a:ext uri="{FF2B5EF4-FFF2-40B4-BE49-F238E27FC236}">
                <a16:creationId xmlns:a16="http://schemas.microsoft.com/office/drawing/2014/main" id="{35C298A1-43B8-F948-9B44-D581C0F1523F}"/>
              </a:ext>
            </a:extLst>
          </p:cNvPr>
          <p:cNvCxnSpPr>
            <a:cxnSpLocks/>
          </p:cNvCxnSpPr>
          <p:nvPr/>
        </p:nvCxnSpPr>
        <p:spPr>
          <a:xfrm flipV="1">
            <a:off x="7203997" y="3060701"/>
            <a:ext cx="0" cy="43640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C6B959E-1FD0-7547-9F7B-4431259C2708}"/>
              </a:ext>
            </a:extLst>
          </p:cNvPr>
          <p:cNvSpPr txBox="1"/>
          <p:nvPr/>
        </p:nvSpPr>
        <p:spPr>
          <a:xfrm>
            <a:off x="7985055" y="4311212"/>
            <a:ext cx="3124253" cy="215444"/>
          </a:xfrm>
          <a:prstGeom prst="rect">
            <a:avLst/>
          </a:prstGeom>
          <a:noFill/>
        </p:spPr>
        <p:txBody>
          <a:bodyPr wrap="none" lIns="0" tIns="0" rIns="0" bIns="0" rtlCol="0">
            <a:spAutoFit/>
          </a:bodyPr>
          <a:lstStyle/>
          <a:p>
            <a:pPr>
              <a:defRPr/>
            </a:pPr>
            <a:r>
              <a:rPr lang="es-ES" sz="1400" dirty="0">
                <a:solidFill>
                  <a:srgbClr val="095B4F"/>
                </a:solidFill>
                <a:latin typeface="Poppins SemiBold"/>
              </a:rPr>
              <a:t>Ejecución y Validación del Trabajo</a:t>
            </a:r>
            <a:endParaRPr lang="en-US" sz="1400" dirty="0">
              <a:solidFill>
                <a:srgbClr val="095B4F"/>
              </a:solidFill>
              <a:latin typeface="Poppins SemiBold"/>
            </a:endParaRPr>
          </a:p>
        </p:txBody>
      </p:sp>
      <p:sp>
        <p:nvSpPr>
          <p:cNvPr id="53" name="TextBox 52">
            <a:extLst>
              <a:ext uri="{FF2B5EF4-FFF2-40B4-BE49-F238E27FC236}">
                <a16:creationId xmlns:a16="http://schemas.microsoft.com/office/drawing/2014/main" id="{71A0FC40-E9C9-7E4D-8A26-0ADB64E5D64B}"/>
              </a:ext>
            </a:extLst>
          </p:cNvPr>
          <p:cNvSpPr txBox="1"/>
          <p:nvPr/>
        </p:nvSpPr>
        <p:spPr>
          <a:xfrm>
            <a:off x="6349059" y="1698327"/>
            <a:ext cx="2790829" cy="215444"/>
          </a:xfrm>
          <a:prstGeom prst="rect">
            <a:avLst/>
          </a:prstGeom>
          <a:noFill/>
        </p:spPr>
        <p:txBody>
          <a:bodyPr wrap="none" lIns="0" tIns="0" rIns="0" bIns="0" rtlCol="0">
            <a:spAutoFit/>
          </a:bodyPr>
          <a:lstStyle/>
          <a:p>
            <a:pPr>
              <a:defRPr/>
            </a:pPr>
            <a:r>
              <a:rPr lang="en-US" sz="1400" b="1" dirty="0" err="1">
                <a:solidFill>
                  <a:srgbClr val="05322B"/>
                </a:solidFill>
                <a:latin typeface="Poppins SemiBold"/>
              </a:rPr>
              <a:t>Pronóstico</a:t>
            </a:r>
            <a:r>
              <a:rPr lang="en-US" sz="1400" b="1" dirty="0">
                <a:solidFill>
                  <a:srgbClr val="05322B"/>
                </a:solidFill>
                <a:latin typeface="Poppins SemiBold"/>
              </a:rPr>
              <a:t> y </a:t>
            </a:r>
            <a:r>
              <a:rPr lang="en-US" sz="1400" b="1" dirty="0" err="1">
                <a:solidFill>
                  <a:srgbClr val="05322B"/>
                </a:solidFill>
                <a:latin typeface="Poppins SemiBold"/>
              </a:rPr>
              <a:t>Acción</a:t>
            </a:r>
            <a:r>
              <a:rPr lang="en-US" sz="1400" b="1" dirty="0">
                <a:solidFill>
                  <a:srgbClr val="05322B"/>
                </a:solidFill>
                <a:latin typeface="Poppins SemiBold"/>
              </a:rPr>
              <a:t> </a:t>
            </a:r>
            <a:r>
              <a:rPr lang="en-US" sz="1400" b="1" dirty="0" err="1">
                <a:solidFill>
                  <a:srgbClr val="05322B"/>
                </a:solidFill>
                <a:latin typeface="Poppins SemiBold"/>
              </a:rPr>
              <a:t>Correctiva</a:t>
            </a:r>
            <a:endParaRPr lang="en-US" sz="1400" b="1" dirty="0">
              <a:solidFill>
                <a:srgbClr val="05322B"/>
              </a:solidFill>
              <a:latin typeface="Poppins SemiBold"/>
            </a:endParaRPr>
          </a:p>
        </p:txBody>
      </p:sp>
      <p:cxnSp>
        <p:nvCxnSpPr>
          <p:cNvPr id="54" name="Straight Connector 53">
            <a:extLst>
              <a:ext uri="{FF2B5EF4-FFF2-40B4-BE49-F238E27FC236}">
                <a16:creationId xmlns:a16="http://schemas.microsoft.com/office/drawing/2014/main" id="{F5944FD6-0F0E-C94F-9CC5-920972968994}"/>
              </a:ext>
            </a:extLst>
          </p:cNvPr>
          <p:cNvCxnSpPr/>
          <p:nvPr/>
        </p:nvCxnSpPr>
        <p:spPr>
          <a:xfrm flipV="1">
            <a:off x="9428538" y="3626527"/>
            <a:ext cx="0" cy="56673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5AD6EEB-BD71-4021-AA57-12A5DAEB3B65}"/>
              </a:ext>
            </a:extLst>
          </p:cNvPr>
          <p:cNvCxnSpPr>
            <a:cxnSpLocks/>
          </p:cNvCxnSpPr>
          <p:nvPr/>
        </p:nvCxnSpPr>
        <p:spPr>
          <a:xfrm flipH="1">
            <a:off x="11790098" y="4461975"/>
            <a:ext cx="423528" cy="0"/>
          </a:xfrm>
          <a:prstGeom prst="line">
            <a:avLst/>
          </a:prstGeom>
          <a:ln w="38100">
            <a:solidFill>
              <a:srgbClr val="00B0F0"/>
            </a:solidFill>
            <a:head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85F7FE59-E478-40FC-AA64-7A316C31CCD6}"/>
              </a:ext>
            </a:extLst>
          </p:cNvPr>
          <p:cNvSpPr/>
          <p:nvPr/>
        </p:nvSpPr>
        <p:spPr>
          <a:xfrm>
            <a:off x="188278" y="2596515"/>
            <a:ext cx="144780" cy="1790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Poppins"/>
            </a:endParaRPr>
          </a:p>
        </p:txBody>
      </p:sp>
      <p:cxnSp>
        <p:nvCxnSpPr>
          <p:cNvPr id="3" name="Straight Connector 2">
            <a:extLst>
              <a:ext uri="{FF2B5EF4-FFF2-40B4-BE49-F238E27FC236}">
                <a16:creationId xmlns:a16="http://schemas.microsoft.com/office/drawing/2014/main" id="{3A5885B2-F46B-4AD2-800A-82A34EFB313B}"/>
              </a:ext>
            </a:extLst>
          </p:cNvPr>
          <p:cNvCxnSpPr>
            <a:cxnSpLocks/>
          </p:cNvCxnSpPr>
          <p:nvPr/>
        </p:nvCxnSpPr>
        <p:spPr>
          <a:xfrm flipH="1">
            <a:off x="1589" y="2688775"/>
            <a:ext cx="350023" cy="0"/>
          </a:xfrm>
          <a:prstGeom prst="line">
            <a:avLst/>
          </a:prstGeom>
          <a:ln w="38100">
            <a:solidFill>
              <a:srgbClr val="00B0F0"/>
            </a:solidFill>
            <a:headEnd type="triangle"/>
          </a:ln>
        </p:spPr>
        <p:style>
          <a:lnRef idx="1">
            <a:schemeClr val="accent1"/>
          </a:lnRef>
          <a:fillRef idx="0">
            <a:schemeClr val="accent1"/>
          </a:fillRef>
          <a:effectRef idx="0">
            <a:schemeClr val="accent1"/>
          </a:effectRef>
          <a:fontRef idx="minor">
            <a:schemeClr val="tx1"/>
          </a:fontRef>
        </p:style>
      </p:cxnSp>
      <p:sp>
        <p:nvSpPr>
          <p:cNvPr id="27" name="Footer Placeholder 3">
            <a:extLst>
              <a:ext uri="{FF2B5EF4-FFF2-40B4-BE49-F238E27FC236}">
                <a16:creationId xmlns:a16="http://schemas.microsoft.com/office/drawing/2014/main" id="{FF11AB20-EB75-4F24-B29C-149BD0B9789B}"/>
              </a:ext>
            </a:extLst>
          </p:cNvPr>
          <p:cNvSpPr>
            <a:spLocks noGrp="1"/>
          </p:cNvSpPr>
          <p:nvPr>
            <p:ph type="ftr" sz="quarter" idx="12"/>
          </p:nvPr>
        </p:nvSpPr>
        <p:spPr>
          <a:xfrm>
            <a:off x="898952" y="6299143"/>
            <a:ext cx="7772400" cy="153888"/>
          </a:xfrm>
        </p:spPr>
        <p:txBody>
          <a:bodyPr/>
          <a:lstStyle/>
          <a:p>
            <a:pPr>
              <a:defRPr/>
            </a:pPr>
            <a:r>
              <a:rPr lang="en-US" spc="-10" dirty="0">
                <a:solidFill>
                  <a:srgbClr val="939393"/>
                </a:solidFill>
                <a:latin typeface="Poppins"/>
              </a:rPr>
              <a:t>Copyright 2022 Baker Hughes Company. All rights reserved.</a:t>
            </a:r>
          </a:p>
        </p:txBody>
      </p:sp>
    </p:spTree>
    <p:extLst>
      <p:ext uri="{BB962C8B-B14F-4D97-AF65-F5344CB8AC3E}">
        <p14:creationId xmlns:p14="http://schemas.microsoft.com/office/powerpoint/2010/main" val="183358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250"/>
                                        <p:tgtEl>
                                          <p:spTgt spid="28"/>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par>
                          <p:cTn id="19" fill="hold">
                            <p:stCondLst>
                              <p:cond delay="1250"/>
                            </p:stCondLst>
                            <p:childTnLst>
                              <p:par>
                                <p:cTn id="20" presetID="10"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par>
                          <p:cTn id="23" fill="hold">
                            <p:stCondLst>
                              <p:cond delay="1750"/>
                            </p:stCondLst>
                            <p:childTnLst>
                              <p:par>
                                <p:cTn id="24" presetID="22" presetClass="entr" presetSubtype="1" fill="hold"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up)">
                                      <p:cBhvr>
                                        <p:cTn id="26" dur="250"/>
                                        <p:tgtEl>
                                          <p:spTgt spid="47"/>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3000"/>
                            </p:stCondLst>
                            <p:childTnLst>
                              <p:par>
                                <p:cTn id="39" presetID="22" presetClass="entr" presetSubtype="4" fill="hold"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down)">
                                      <p:cBhvr>
                                        <p:cTn id="41" dur="500"/>
                                        <p:tgtEl>
                                          <p:spTgt spid="49"/>
                                        </p:tgtEl>
                                      </p:cBhvr>
                                    </p:animEffect>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500"/>
                                        <p:tgtEl>
                                          <p:spTgt spid="59"/>
                                        </p:tgtEl>
                                      </p:cBhvr>
                                    </p:animEffect>
                                  </p:childTnLst>
                                </p:cTn>
                              </p:par>
                            </p:childTnLst>
                          </p:cTn>
                        </p:par>
                        <p:par>
                          <p:cTn id="49" fill="hold">
                            <p:stCondLst>
                              <p:cond delay="4500"/>
                            </p:stCondLst>
                            <p:childTnLst>
                              <p:par>
                                <p:cTn id="50" presetID="10" presetClass="entr" presetSubtype="0"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par>
                          <p:cTn id="53" fill="hold">
                            <p:stCondLst>
                              <p:cond delay="5000"/>
                            </p:stCondLst>
                            <p:childTnLst>
                              <p:par>
                                <p:cTn id="54" presetID="22" presetClass="entr" presetSubtype="1" fill="hold" nodeType="after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wipe(up)">
                                      <p:cBhvr>
                                        <p:cTn id="56" dur="500"/>
                                        <p:tgtEl>
                                          <p:spTgt spid="5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500"/>
                                        <p:tgtEl>
                                          <p:spTgt spid="51"/>
                                        </p:tgtEl>
                                      </p:cBhvr>
                                    </p:animEffect>
                                  </p:childTnLst>
                                </p:cTn>
                              </p:par>
                            </p:childTnLst>
                          </p:cTn>
                        </p:par>
                        <p:par>
                          <p:cTn id="60" fill="hold">
                            <p:stCondLst>
                              <p:cond delay="5500"/>
                            </p:stCondLst>
                            <p:childTnLst>
                              <p:par>
                                <p:cTn id="61" presetID="10" presetClass="entr" presetSubtype="0" fill="hold" grpId="0" nodeType="after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500"/>
                                        <p:tgtEl>
                                          <p:spTgt spid="52"/>
                                        </p:tgtEl>
                                      </p:cBhvr>
                                    </p:animEffect>
                                  </p:childTnLst>
                                </p:cTn>
                              </p:par>
                            </p:childTnLst>
                          </p:cTn>
                        </p:par>
                        <p:par>
                          <p:cTn id="64" fill="hold">
                            <p:stCondLst>
                              <p:cond delay="6000"/>
                            </p:stCondLst>
                            <p:childTnLst>
                              <p:par>
                                <p:cTn id="65" presetID="22" presetClass="entr" presetSubtype="8"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2000"/>
                                        <p:tgtEl>
                                          <p:spTgt spid="14"/>
                                        </p:tgtEl>
                                      </p:cBhvr>
                                    </p:animEffect>
                                  </p:childTnLst>
                                </p:cTn>
                              </p:par>
                              <p:par>
                                <p:cTn id="68" presetID="10" presetClass="entr" presetSubtype="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par>
                                <p:cTn id="71" presetID="10"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41" grpId="0"/>
      <p:bldP spid="52" grpId="0"/>
      <p:bldP spid="29" grpId="0"/>
      <p:bldP spid="45" grpId="0"/>
      <p:bldP spid="48" grpId="0"/>
      <p:bldP spid="51" grpId="0"/>
      <p:bldP spid="53" grpId="0"/>
    </p:bldLst>
  </p:timing>
</p:sld>
</file>

<file path=ppt/theme/theme1.xml><?xml version="1.0" encoding="utf-8"?>
<a:theme xmlns:a="http://schemas.openxmlformats.org/drawingml/2006/main" name="Default Theme">
  <a:themeElements>
    <a:clrScheme name="Custom 5">
      <a:dk1>
        <a:srgbClr val="000000"/>
      </a:dk1>
      <a:lt1>
        <a:srgbClr val="FFFFFF"/>
      </a:lt1>
      <a:dk2>
        <a:srgbClr val="05322B"/>
      </a:dk2>
      <a:lt2>
        <a:srgbClr val="D0D0D0"/>
      </a:lt2>
      <a:accent1>
        <a:srgbClr val="05322B"/>
      </a:accent1>
      <a:accent2>
        <a:srgbClr val="018374"/>
      </a:accent2>
      <a:accent3>
        <a:srgbClr val="02BC94"/>
      </a:accent3>
      <a:accent4>
        <a:srgbClr val="939393"/>
      </a:accent4>
      <a:accent5>
        <a:srgbClr val="D0D0D0"/>
      </a:accent5>
      <a:accent6>
        <a:srgbClr val="05322B"/>
      </a:accent6>
      <a:hlink>
        <a:srgbClr val="018374"/>
      </a:hlink>
      <a:folHlink>
        <a:srgbClr val="02BC94"/>
      </a:folHlink>
    </a:clrScheme>
    <a:fontScheme name="Poppins">
      <a:majorFont>
        <a:latin typeface="Poppins SemiBold"/>
        <a:ea typeface=""/>
        <a:cs typeface=""/>
      </a:majorFont>
      <a:minorFont>
        <a:latin typeface="Poppi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solidFill>
              <a:schemeClr val="accent2"/>
            </a:solidFill>
          </a:defRPr>
        </a:defPPr>
      </a:lstStyle>
    </a:txDef>
  </a:objectDefaults>
  <a:extraClrSchemeLst/>
  <a:extLst>
    <a:ext uri="{05A4C25C-085E-4340-85A3-A5531E510DB2}">
      <thm15:themeFamily xmlns:thm15="http://schemas.microsoft.com/office/thememl/2012/main" name="Default Theme" id="{BF82404D-E92E-425A-BDBF-E8783D7AB261}" vid="{579D8851-8DA1-441B-936D-D246B1547543}"/>
    </a:ext>
  </a:extLst>
</a:theme>
</file>

<file path=ppt/theme/theme2.xml><?xml version="1.0" encoding="utf-8"?>
<a:theme xmlns:a="http://schemas.openxmlformats.org/drawingml/2006/main" name="Baker Hughes template">
  <a:themeElements>
    <a:clrScheme name="Custom 5">
      <a:dk1>
        <a:srgbClr val="000000"/>
      </a:dk1>
      <a:lt1>
        <a:srgbClr val="FFFFFF"/>
      </a:lt1>
      <a:dk2>
        <a:srgbClr val="05322B"/>
      </a:dk2>
      <a:lt2>
        <a:srgbClr val="D0D0D0"/>
      </a:lt2>
      <a:accent1>
        <a:srgbClr val="05322B"/>
      </a:accent1>
      <a:accent2>
        <a:srgbClr val="018374"/>
      </a:accent2>
      <a:accent3>
        <a:srgbClr val="02BC94"/>
      </a:accent3>
      <a:accent4>
        <a:srgbClr val="939393"/>
      </a:accent4>
      <a:accent5>
        <a:srgbClr val="D0D0D0"/>
      </a:accent5>
      <a:accent6>
        <a:srgbClr val="05322B"/>
      </a:accent6>
      <a:hlink>
        <a:srgbClr val="018374"/>
      </a:hlink>
      <a:folHlink>
        <a:srgbClr val="02BC94"/>
      </a:folHlink>
    </a:clrScheme>
    <a:fontScheme name="Poppins">
      <a:majorFont>
        <a:latin typeface="Poppins SemiBold"/>
        <a:ea typeface=""/>
        <a:cs typeface=""/>
      </a:majorFont>
      <a:minorFont>
        <a:latin typeface="Poppi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solidFill>
              <a:schemeClr val="accent2"/>
            </a:solidFill>
          </a:defRPr>
        </a:defPPr>
      </a:lstStyle>
    </a:txDef>
  </a:objectDefaults>
  <a:extraClrSchemeLst/>
  <a:extLst>
    <a:ext uri="{05A4C25C-085E-4340-85A3-A5531E510DB2}">
      <thm15:themeFamily xmlns:thm15="http://schemas.microsoft.com/office/thememl/2012/main" name="Presentation1" id="{A6A5E7A1-7DC3-4262-8485-2B36081E0BBC}" vid="{29B93154-2012-464C-8421-8C3CAFC3EF0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3C33CA3215034A9B71065C3BBCF5A3" ma:contentTypeVersion="16" ma:contentTypeDescription="Create a new document." ma:contentTypeScope="" ma:versionID="e7c987029a0f9481c8f3daf41a4c862a">
  <xsd:schema xmlns:xsd="http://www.w3.org/2001/XMLSchema" xmlns:xs="http://www.w3.org/2001/XMLSchema" xmlns:p="http://schemas.microsoft.com/office/2006/metadata/properties" xmlns:ns2="cde33698-54d1-4413-9454-ee6d5558439e" xmlns:ns3="d0569b8d-7120-4068-b452-55feebc5ffa4" targetNamespace="http://schemas.microsoft.com/office/2006/metadata/properties" ma:root="true" ma:fieldsID="8848448516d3461c24db17945a30b17d" ns2:_="" ns3:_="">
    <xsd:import namespace="cde33698-54d1-4413-9454-ee6d5558439e"/>
    <xsd:import namespace="d0569b8d-7120-4068-b452-55feebc5ffa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e33698-54d1-4413-9454-ee6d555843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d14f57-bdb1-4570-a063-f73ac05c6f3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569b8d-7120-4068-b452-55feebc5ffa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27f1afe-7377-4824-bd59-0f1a45788c2a}" ma:internalName="TaxCatchAll" ma:showField="CatchAllData" ma:web="d0569b8d-7120-4068-b452-55feebc5f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0569b8d-7120-4068-b452-55feebc5ffa4" xsi:nil="true"/>
    <lcf76f155ced4ddcb4097134ff3c332f xmlns="cde33698-54d1-4413-9454-ee6d5558439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00F4B7A-CC6E-4EF3-B883-D2EBC48DD6B7}">
  <ds:schemaRefs>
    <ds:schemaRef ds:uri="http://schemas.microsoft.com/sharepoint/v3/contenttype/forms"/>
  </ds:schemaRefs>
</ds:datastoreItem>
</file>

<file path=customXml/itemProps2.xml><?xml version="1.0" encoding="utf-8"?>
<ds:datastoreItem xmlns:ds="http://schemas.openxmlformats.org/officeDocument/2006/customXml" ds:itemID="{D492D79E-A58C-4AF0-82E2-8D5C49899883}"/>
</file>

<file path=customXml/itemProps3.xml><?xml version="1.0" encoding="utf-8"?>
<ds:datastoreItem xmlns:ds="http://schemas.openxmlformats.org/officeDocument/2006/customXml" ds:itemID="{35B1C404-5E01-48B0-8B43-F94279975407}"/>
</file>

<file path=docProps/app.xml><?xml version="1.0" encoding="utf-8"?>
<Properties xmlns="http://schemas.openxmlformats.org/officeDocument/2006/extended-properties" xmlns:vt="http://schemas.openxmlformats.org/officeDocument/2006/docPropsVTypes">
  <Template>Default Theme</Template>
  <TotalTime>1848</TotalTime>
  <Words>2869</Words>
  <Application>Microsoft Office PowerPoint</Application>
  <PresentationFormat>Panorámica</PresentationFormat>
  <Paragraphs>449</Paragraphs>
  <Slides>23</Slides>
  <Notes>22</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23</vt:i4>
      </vt:variant>
    </vt:vector>
  </HeadingPairs>
  <TitlesOfParts>
    <vt:vector size="35" baseType="lpstr">
      <vt:lpstr>Arial</vt:lpstr>
      <vt:lpstr>Calibri</vt:lpstr>
      <vt:lpstr>Cambria</vt:lpstr>
      <vt:lpstr>Cambria Math</vt:lpstr>
      <vt:lpstr>Courier New</vt:lpstr>
      <vt:lpstr>Poppins</vt:lpstr>
      <vt:lpstr>Poppins Light</vt:lpstr>
      <vt:lpstr>Poppins Medium</vt:lpstr>
      <vt:lpstr>Poppins SemiBold</vt:lpstr>
      <vt:lpstr>Wingdings</vt:lpstr>
      <vt:lpstr>Default Theme</vt:lpstr>
      <vt:lpstr>Baker Hughes template</vt:lpstr>
      <vt:lpstr>APM Integrado</vt:lpstr>
      <vt:lpstr>PRESENTACIÓN - ING. IND. SANTIAGO SOTUYO BLANCO, CMRP, CRL, AMP-S</vt:lpstr>
      <vt:lpstr>PRESENTACIÓN - ING. IND. SANTIAGO SOTUYO BLANCO, CMRP, CRL, AMP-S</vt:lpstr>
      <vt:lpstr>La Última Milla camino hacia un desempeño predecible</vt:lpstr>
      <vt:lpstr>Balancear Riesgo, Costo y Desempeño</vt:lpstr>
      <vt:lpstr>Estado Actual: Silos Funcionales</vt:lpstr>
      <vt:lpstr>Datos de activos no estructurados =  Pérdida de valor y oportunidades no realizadas</vt:lpstr>
      <vt:lpstr>Poniendo en Orden el Caos</vt:lpstr>
      <vt:lpstr>Mapeo de transformación : XY</vt:lpstr>
      <vt:lpstr>Presentación de PowerPoint</vt:lpstr>
      <vt:lpstr>Presentación de PowerPoint</vt:lpstr>
      <vt:lpstr>Presentación de PowerPoint</vt:lpstr>
      <vt:lpstr>Presentación de PowerPoint</vt:lpstr>
      <vt:lpstr>Presentación de PowerPoint</vt:lpstr>
      <vt:lpstr>APM Integrado</vt:lpstr>
      <vt:lpstr>APM Integrado</vt:lpstr>
      <vt:lpstr>APM Integrado</vt:lpstr>
      <vt:lpstr>APM Integrado</vt:lpstr>
      <vt:lpstr>Implementando APM Integrado Acelere su viaje digital con un enfoque inteligente para la Gestión Integrada del Desempeño de Activos</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APM</dc:title>
  <dc:creator>Watson, Bailey</dc:creator>
  <cp:lastModifiedBy>Ana Jimena  Estrada Fuerte</cp:lastModifiedBy>
  <cp:revision>5</cp:revision>
  <dcterms:created xsi:type="dcterms:W3CDTF">2022-03-02T22:53:49Z</dcterms:created>
  <dcterms:modified xsi:type="dcterms:W3CDTF">2022-11-01T01:16:03Z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0x0101004B3C33CA3215034A9B71065C3BBCF5A3</vt:lpwstr>
  </property>
</Properties>
</file>