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4"/>
    <p:sldMasterId id="2147483691" r:id="rId5"/>
    <p:sldMasterId id="2147483695" r:id="rId6"/>
    <p:sldMasterId id="2147483664" r:id="rId7"/>
    <p:sldMasterId id="2147483678" r:id="rId8"/>
  </p:sldMasterIdLst>
  <p:notesMasterIdLst>
    <p:notesMasterId r:id="rId65"/>
  </p:notesMasterIdLst>
  <p:sldIdLst>
    <p:sldId id="258" r:id="rId9"/>
    <p:sldId id="264" r:id="rId10"/>
    <p:sldId id="2145706179" r:id="rId11"/>
    <p:sldId id="2145706181" r:id="rId12"/>
    <p:sldId id="2145706176" r:id="rId13"/>
    <p:sldId id="2145706177" r:id="rId14"/>
    <p:sldId id="507" r:id="rId15"/>
    <p:sldId id="2145706173" r:id="rId16"/>
    <p:sldId id="2145706174" r:id="rId17"/>
    <p:sldId id="2145706175" r:id="rId18"/>
    <p:sldId id="2145706170" r:id="rId19"/>
    <p:sldId id="2145706172" r:id="rId20"/>
    <p:sldId id="2145706169" r:id="rId21"/>
    <p:sldId id="2145706141" r:id="rId22"/>
    <p:sldId id="528" r:id="rId23"/>
    <p:sldId id="519" r:id="rId24"/>
    <p:sldId id="525" r:id="rId25"/>
    <p:sldId id="524" r:id="rId26"/>
    <p:sldId id="523" r:id="rId27"/>
    <p:sldId id="522" r:id="rId28"/>
    <p:sldId id="510" r:id="rId29"/>
    <p:sldId id="2145706144" r:id="rId30"/>
    <p:sldId id="2145706157" r:id="rId31"/>
    <p:sldId id="2145706158" r:id="rId32"/>
    <p:sldId id="516" r:id="rId33"/>
    <p:sldId id="513" r:id="rId34"/>
    <p:sldId id="2145706178" r:id="rId35"/>
    <p:sldId id="515" r:id="rId36"/>
    <p:sldId id="511" r:id="rId37"/>
    <p:sldId id="512" r:id="rId38"/>
    <p:sldId id="534" r:id="rId39"/>
    <p:sldId id="533" r:id="rId40"/>
    <p:sldId id="520" r:id="rId41"/>
    <p:sldId id="257" r:id="rId42"/>
    <p:sldId id="538" r:id="rId43"/>
    <p:sldId id="539" r:id="rId44"/>
    <p:sldId id="540" r:id="rId45"/>
    <p:sldId id="2145706148" r:id="rId46"/>
    <p:sldId id="2145706147" r:id="rId47"/>
    <p:sldId id="2145706163" r:id="rId48"/>
    <p:sldId id="2145706166" r:id="rId49"/>
    <p:sldId id="2145706162" r:id="rId50"/>
    <p:sldId id="2145706161" r:id="rId51"/>
    <p:sldId id="2145706160" r:id="rId52"/>
    <p:sldId id="2145706159" r:id="rId53"/>
    <p:sldId id="2145706167" r:id="rId54"/>
    <p:sldId id="2145706165" r:id="rId55"/>
    <p:sldId id="2145706171" r:id="rId56"/>
    <p:sldId id="2145706164" r:id="rId57"/>
    <p:sldId id="2145706152" r:id="rId58"/>
    <p:sldId id="544" r:id="rId59"/>
    <p:sldId id="542" r:id="rId60"/>
    <p:sldId id="2145706143" r:id="rId61"/>
    <p:sldId id="2145706153" r:id="rId62"/>
    <p:sldId id="503" r:id="rId63"/>
    <p:sldId id="275" r:id="rId64"/>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sin título" id="{50EEA0FA-0BB8-7F48-A2C8-87AD3222D868}">
          <p14:sldIdLst/>
        </p14:section>
        <p14:section name="Presentación" id="{CB916EFE-FB26-0F47-A3F2-8509AC76568C}">
          <p14:sldIdLst>
            <p14:sldId id="258"/>
            <p14:sldId id="264"/>
          </p14:sldIdLst>
        </p14:section>
        <p14:section name="Inicio de Sección" id="{2261FC81-D8DE-DA43-81B4-4B5B396F5083}">
          <p14:sldIdLst>
            <p14:sldId id="2145706179"/>
            <p14:sldId id="2145706181"/>
            <p14:sldId id="2145706176"/>
            <p14:sldId id="2145706177"/>
            <p14:sldId id="507"/>
            <p14:sldId id="2145706173"/>
            <p14:sldId id="2145706174"/>
            <p14:sldId id="2145706175"/>
            <p14:sldId id="2145706170"/>
            <p14:sldId id="2145706172"/>
            <p14:sldId id="2145706169"/>
            <p14:sldId id="2145706141"/>
            <p14:sldId id="528"/>
            <p14:sldId id="519"/>
            <p14:sldId id="525"/>
            <p14:sldId id="524"/>
            <p14:sldId id="523"/>
            <p14:sldId id="522"/>
            <p14:sldId id="510"/>
            <p14:sldId id="2145706144"/>
            <p14:sldId id="2145706157"/>
            <p14:sldId id="2145706158"/>
            <p14:sldId id="516"/>
            <p14:sldId id="513"/>
            <p14:sldId id="2145706178"/>
            <p14:sldId id="515"/>
            <p14:sldId id="511"/>
            <p14:sldId id="512"/>
            <p14:sldId id="534"/>
            <p14:sldId id="533"/>
            <p14:sldId id="520"/>
            <p14:sldId id="257"/>
            <p14:sldId id="538"/>
            <p14:sldId id="539"/>
            <p14:sldId id="540"/>
            <p14:sldId id="2145706148"/>
            <p14:sldId id="2145706147"/>
            <p14:sldId id="2145706163"/>
            <p14:sldId id="2145706166"/>
            <p14:sldId id="2145706162"/>
            <p14:sldId id="2145706161"/>
            <p14:sldId id="2145706160"/>
            <p14:sldId id="2145706159"/>
            <p14:sldId id="2145706167"/>
            <p14:sldId id="2145706165"/>
            <p14:sldId id="2145706171"/>
            <p14:sldId id="2145706164"/>
            <p14:sldId id="2145706152"/>
            <p14:sldId id="544"/>
            <p14:sldId id="542"/>
            <p14:sldId id="2145706143"/>
            <p14:sldId id="2145706153"/>
          </p14:sldIdLst>
        </p14:section>
        <p14:section name="Contenido" id="{F23B10C3-D8A9-C349-8395-AD9FB2EF428F}">
          <p14:sldIdLst/>
        </p14:section>
        <p14:section name="Mensajes importantes" id="{670A4AEA-593D-F449-B47F-B0B89EF3CF80}">
          <p14:sldIdLst/>
        </p14:section>
        <p14:section name="Pre-diseñadas" id="{B782C5C3-CC40-3447-BFD6-3348007433F8}">
          <p14:sldIdLst/>
        </p14:section>
        <p14:section name="Conclusiones y cierre" id="{D2CB4710-98CA-8C4C-863D-841536BCA5A2}">
          <p14:sldIdLst>
            <p14:sldId id="503"/>
            <p14:sldId id="2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99FFCC"/>
    <a:srgbClr val="601111"/>
    <a:srgbClr val="292F60"/>
    <a:srgbClr val="1C2040"/>
    <a:srgbClr val="350909"/>
    <a:srgbClr val="00563F"/>
    <a:srgbClr val="004F58"/>
    <a:srgbClr val="AEADB3"/>
    <a:srgbClr val="8E30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B63372-31BA-431F-AB3C-0B7BA4746FB4}" v="37" dt="2022-11-01T01:14:39.406"/>
    <p1510:client id="{A3F1AB87-4DCD-6040-8468-ABE4B08E9ED9}" v="120" dt="2022-11-01T18:29:35.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9"/>
    <p:restoredTop sz="94648"/>
  </p:normalViewPr>
  <p:slideViewPr>
    <p:cSldViewPr snapToGrid="0">
      <p:cViewPr varScale="1">
        <p:scale>
          <a:sx n="108" d="100"/>
          <a:sy n="108" d="100"/>
        </p:scale>
        <p:origin x="192"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ardo Trujillo" userId="f2b77a62-f980-4b0f-8f9f-1c6c821301ce" providerId="ADAL" clId="{A3F1AB87-4DCD-6040-8468-ABE4B08E9ED9}"/>
    <pc:docChg chg="undo custSel modSld modMainMaster">
      <pc:chgData name="Gerardo Trujillo" userId="f2b77a62-f980-4b0f-8f9f-1c6c821301ce" providerId="ADAL" clId="{A3F1AB87-4DCD-6040-8468-ABE4B08E9ED9}" dt="2022-11-01T18:36:04.689" v="1466" actId="27636"/>
      <pc:docMkLst>
        <pc:docMk/>
      </pc:docMkLst>
      <pc:sldChg chg="modSp mod modClrScheme chgLayout">
        <pc:chgData name="Gerardo Trujillo" userId="f2b77a62-f980-4b0f-8f9f-1c6c821301ce" providerId="ADAL" clId="{A3F1AB87-4DCD-6040-8468-ABE4B08E9ED9}" dt="2022-11-01T18:25:03.111" v="1046" actId="27636"/>
        <pc:sldMkLst>
          <pc:docMk/>
          <pc:sldMk cId="141051708" sldId="257"/>
        </pc:sldMkLst>
        <pc:spChg chg="mod ord">
          <ac:chgData name="Gerardo Trujillo" userId="f2b77a62-f980-4b0f-8f9f-1c6c821301ce" providerId="ADAL" clId="{A3F1AB87-4DCD-6040-8468-ABE4B08E9ED9}" dt="2022-11-01T18:25:03.111" v="1046" actId="27636"/>
          <ac:spMkLst>
            <pc:docMk/>
            <pc:sldMk cId="141051708" sldId="257"/>
            <ac:spMk id="2" creationId="{8DB4B831-9FBD-45C6-BABA-6A83919B720D}"/>
          </ac:spMkLst>
        </pc:spChg>
        <pc:spChg chg="mod ord">
          <ac:chgData name="Gerardo Trujillo" userId="f2b77a62-f980-4b0f-8f9f-1c6c821301ce" providerId="ADAL" clId="{A3F1AB87-4DCD-6040-8468-ABE4B08E9ED9}" dt="2022-11-01T18:24:46.550" v="1044" actId="20577"/>
          <ac:spMkLst>
            <pc:docMk/>
            <pc:sldMk cId="141051708" sldId="257"/>
            <ac:spMk id="3" creationId="{7A10D17F-B422-4285-9E43-C466BD2DE33F}"/>
          </ac:spMkLst>
        </pc:spChg>
      </pc:sldChg>
      <pc:sldChg chg="modSp mod">
        <pc:chgData name="Gerardo Trujillo" userId="f2b77a62-f980-4b0f-8f9f-1c6c821301ce" providerId="ADAL" clId="{A3F1AB87-4DCD-6040-8468-ABE4B08E9ED9}" dt="2022-11-01T03:01:12.911" v="2" actId="20577"/>
        <pc:sldMkLst>
          <pc:docMk/>
          <pc:sldMk cId="2666196177" sldId="258"/>
        </pc:sldMkLst>
        <pc:spChg chg="mod">
          <ac:chgData name="Gerardo Trujillo" userId="f2b77a62-f980-4b0f-8f9f-1c6c821301ce" providerId="ADAL" clId="{A3F1AB87-4DCD-6040-8468-ABE4B08E9ED9}" dt="2022-11-01T03:01:12.911" v="2" actId="20577"/>
          <ac:spMkLst>
            <pc:docMk/>
            <pc:sldMk cId="2666196177" sldId="258"/>
            <ac:spMk id="6" creationId="{50D353A8-5110-BD5A-6F1D-EBFE148DDD7C}"/>
          </ac:spMkLst>
        </pc:spChg>
      </pc:sldChg>
      <pc:sldChg chg="modSp mod">
        <pc:chgData name="Gerardo Trujillo" userId="f2b77a62-f980-4b0f-8f9f-1c6c821301ce" providerId="ADAL" clId="{A3F1AB87-4DCD-6040-8468-ABE4B08E9ED9}" dt="2022-11-01T17:32:05.878" v="19" actId="122"/>
        <pc:sldMkLst>
          <pc:docMk/>
          <pc:sldMk cId="3869162568" sldId="264"/>
        </pc:sldMkLst>
        <pc:spChg chg="mod">
          <ac:chgData name="Gerardo Trujillo" userId="f2b77a62-f980-4b0f-8f9f-1c6c821301ce" providerId="ADAL" clId="{A3F1AB87-4DCD-6040-8468-ABE4B08E9ED9}" dt="2022-11-01T17:32:05.878" v="19" actId="122"/>
          <ac:spMkLst>
            <pc:docMk/>
            <pc:sldMk cId="3869162568" sldId="264"/>
            <ac:spMk id="5" creationId="{DB98647E-65C1-4BA3-94CA-5B83137DDAAF}"/>
          </ac:spMkLst>
        </pc:spChg>
        <pc:spChg chg="mod">
          <ac:chgData name="Gerardo Trujillo" userId="f2b77a62-f980-4b0f-8f9f-1c6c821301ce" providerId="ADAL" clId="{A3F1AB87-4DCD-6040-8468-ABE4B08E9ED9}" dt="2022-11-01T03:01:18.241" v="7" actId="20577"/>
          <ac:spMkLst>
            <pc:docMk/>
            <pc:sldMk cId="3869162568" sldId="264"/>
            <ac:spMk id="6" creationId="{58716B02-8D2D-4B73-9FE8-A600160E3B29}"/>
          </ac:spMkLst>
        </pc:spChg>
      </pc:sldChg>
      <pc:sldChg chg="addSp delSp modSp mod">
        <pc:chgData name="Gerardo Trujillo" userId="f2b77a62-f980-4b0f-8f9f-1c6c821301ce" providerId="ADAL" clId="{A3F1AB87-4DCD-6040-8468-ABE4B08E9ED9}" dt="2022-11-01T17:40:01.336" v="58" actId="1076"/>
        <pc:sldMkLst>
          <pc:docMk/>
          <pc:sldMk cId="1132737551" sldId="275"/>
        </pc:sldMkLst>
        <pc:spChg chg="add del mod">
          <ac:chgData name="Gerardo Trujillo" userId="f2b77a62-f980-4b0f-8f9f-1c6c821301ce" providerId="ADAL" clId="{A3F1AB87-4DCD-6040-8468-ABE4B08E9ED9}" dt="2022-11-01T17:38:49.779" v="22"/>
          <ac:spMkLst>
            <pc:docMk/>
            <pc:sldMk cId="1132737551" sldId="275"/>
            <ac:spMk id="2" creationId="{5B89A4D6-E097-6966-B637-8FF4289E3872}"/>
          </ac:spMkLst>
        </pc:spChg>
        <pc:spChg chg="add mod">
          <ac:chgData name="Gerardo Trujillo" userId="f2b77a62-f980-4b0f-8f9f-1c6c821301ce" providerId="ADAL" clId="{A3F1AB87-4DCD-6040-8468-ABE4B08E9ED9}" dt="2022-11-01T17:39:56.753" v="57" actId="14100"/>
          <ac:spMkLst>
            <pc:docMk/>
            <pc:sldMk cId="1132737551" sldId="275"/>
            <ac:spMk id="3" creationId="{F2D97A8B-2417-2BA6-673D-9DCFDFAE0647}"/>
          </ac:spMkLst>
        </pc:spChg>
        <pc:spChg chg="add mod">
          <ac:chgData name="Gerardo Trujillo" userId="f2b77a62-f980-4b0f-8f9f-1c6c821301ce" providerId="ADAL" clId="{A3F1AB87-4DCD-6040-8468-ABE4B08E9ED9}" dt="2022-11-01T17:40:01.336" v="58" actId="1076"/>
          <ac:spMkLst>
            <pc:docMk/>
            <pc:sldMk cId="1132737551" sldId="275"/>
            <ac:spMk id="4" creationId="{4EB6C480-59B4-EFAB-7A19-99597A3C9281}"/>
          </ac:spMkLst>
        </pc:spChg>
      </pc:sldChg>
      <pc:sldChg chg="modSp mod">
        <pc:chgData name="Gerardo Trujillo" userId="f2b77a62-f980-4b0f-8f9f-1c6c821301ce" providerId="ADAL" clId="{A3F1AB87-4DCD-6040-8468-ABE4B08E9ED9}" dt="2022-11-01T17:41:27.941" v="75" actId="1076"/>
        <pc:sldMkLst>
          <pc:docMk/>
          <pc:sldMk cId="2467286792" sldId="503"/>
        </pc:sldMkLst>
        <pc:spChg chg="mod">
          <ac:chgData name="Gerardo Trujillo" userId="f2b77a62-f980-4b0f-8f9f-1c6c821301ce" providerId="ADAL" clId="{A3F1AB87-4DCD-6040-8468-ABE4B08E9ED9}" dt="2022-11-01T17:41:27.941" v="75" actId="1076"/>
          <ac:spMkLst>
            <pc:docMk/>
            <pc:sldMk cId="2467286792" sldId="503"/>
            <ac:spMk id="4" creationId="{924CD266-7D7A-4F86-A857-0626157F7B91}"/>
          </ac:spMkLst>
        </pc:spChg>
        <pc:spChg chg="mod">
          <ac:chgData name="Gerardo Trujillo" userId="f2b77a62-f980-4b0f-8f9f-1c6c821301ce" providerId="ADAL" clId="{A3F1AB87-4DCD-6040-8468-ABE4B08E9ED9}" dt="2022-11-01T17:41:21.524" v="74" actId="1076"/>
          <ac:spMkLst>
            <pc:docMk/>
            <pc:sldMk cId="2467286792" sldId="503"/>
            <ac:spMk id="17" creationId="{0DA1282D-6CB5-DF4E-A5CE-CB65D8B959D7}"/>
          </ac:spMkLst>
        </pc:spChg>
      </pc:sldChg>
      <pc:sldChg chg="modSp mod modClrScheme chgLayout">
        <pc:chgData name="Gerardo Trujillo" userId="f2b77a62-f980-4b0f-8f9f-1c6c821301ce" providerId="ADAL" clId="{A3F1AB87-4DCD-6040-8468-ABE4B08E9ED9}" dt="2022-11-01T17:45:51.230" v="132" actId="27636"/>
        <pc:sldMkLst>
          <pc:docMk/>
          <pc:sldMk cId="1940152329" sldId="507"/>
        </pc:sldMkLst>
        <pc:spChg chg="mod ord">
          <ac:chgData name="Gerardo Trujillo" userId="f2b77a62-f980-4b0f-8f9f-1c6c821301ce" providerId="ADAL" clId="{A3F1AB87-4DCD-6040-8468-ABE4B08E9ED9}" dt="2022-11-01T17:44:46.952" v="117" actId="27107"/>
          <ac:spMkLst>
            <pc:docMk/>
            <pc:sldMk cId="1940152329" sldId="507"/>
            <ac:spMk id="2" creationId="{00000000-0000-0000-0000-000000000000}"/>
          </ac:spMkLst>
        </pc:spChg>
        <pc:spChg chg="mod ord">
          <ac:chgData name="Gerardo Trujillo" userId="f2b77a62-f980-4b0f-8f9f-1c6c821301ce" providerId="ADAL" clId="{A3F1AB87-4DCD-6040-8468-ABE4B08E9ED9}" dt="2022-11-01T17:45:51.230" v="132" actId="27636"/>
          <ac:spMkLst>
            <pc:docMk/>
            <pc:sldMk cId="1940152329" sldId="507"/>
            <ac:spMk id="3" creationId="{00000000-0000-0000-0000-000000000000}"/>
          </ac:spMkLst>
        </pc:spChg>
        <pc:picChg chg="mod">
          <ac:chgData name="Gerardo Trujillo" userId="f2b77a62-f980-4b0f-8f9f-1c6c821301ce" providerId="ADAL" clId="{A3F1AB87-4DCD-6040-8468-ABE4B08E9ED9}" dt="2022-11-01T17:45:28.051" v="130" actId="1076"/>
          <ac:picMkLst>
            <pc:docMk/>
            <pc:sldMk cId="1940152329" sldId="507"/>
            <ac:picMk id="8" creationId="{D90AD415-1234-4897-9E1D-5ADC5F153FF6}"/>
          </ac:picMkLst>
        </pc:picChg>
      </pc:sldChg>
      <pc:sldChg chg="addSp modSp mod modClrScheme chgLayout">
        <pc:chgData name="Gerardo Trujillo" userId="f2b77a62-f980-4b0f-8f9f-1c6c821301ce" providerId="ADAL" clId="{A3F1AB87-4DCD-6040-8468-ABE4B08E9ED9}" dt="2022-11-01T18:08:16.888" v="718" actId="20577"/>
        <pc:sldMkLst>
          <pc:docMk/>
          <pc:sldMk cId="3018159340" sldId="510"/>
        </pc:sldMkLst>
        <pc:spChg chg="add mod ord">
          <ac:chgData name="Gerardo Trujillo" userId="f2b77a62-f980-4b0f-8f9f-1c6c821301ce" providerId="ADAL" clId="{A3F1AB87-4DCD-6040-8468-ABE4B08E9ED9}" dt="2022-11-01T18:08:16.888" v="718" actId="20577"/>
          <ac:spMkLst>
            <pc:docMk/>
            <pc:sldMk cId="3018159340" sldId="510"/>
            <ac:spMk id="2" creationId="{1B2C4156-9816-485B-9467-8C0D4C98747C}"/>
          </ac:spMkLst>
        </pc:spChg>
        <pc:picChg chg="mod modCrop">
          <ac:chgData name="Gerardo Trujillo" userId="f2b77a62-f980-4b0f-8f9f-1c6c821301ce" providerId="ADAL" clId="{A3F1AB87-4DCD-6040-8468-ABE4B08E9ED9}" dt="2022-11-01T18:08:00.699" v="685" actId="732"/>
          <ac:picMkLst>
            <pc:docMk/>
            <pc:sldMk cId="3018159340" sldId="510"/>
            <ac:picMk id="5" creationId="{AAC69145-5DB1-40FE-B47E-F4C001317154}"/>
          </ac:picMkLst>
        </pc:picChg>
      </pc:sldChg>
      <pc:sldChg chg="addSp delSp modSp mod modClrScheme chgLayout">
        <pc:chgData name="Gerardo Trujillo" userId="f2b77a62-f980-4b0f-8f9f-1c6c821301ce" providerId="ADAL" clId="{A3F1AB87-4DCD-6040-8468-ABE4B08E9ED9}" dt="2022-11-01T18:16:25.563" v="914" actId="790"/>
        <pc:sldMkLst>
          <pc:docMk/>
          <pc:sldMk cId="3208884603" sldId="511"/>
        </pc:sldMkLst>
        <pc:spChg chg="add mod ord">
          <ac:chgData name="Gerardo Trujillo" userId="f2b77a62-f980-4b0f-8f9f-1c6c821301ce" providerId="ADAL" clId="{A3F1AB87-4DCD-6040-8468-ABE4B08E9ED9}" dt="2022-11-01T18:14:42.719" v="907" actId="1076"/>
          <ac:spMkLst>
            <pc:docMk/>
            <pc:sldMk cId="3208884603" sldId="511"/>
            <ac:spMk id="2" creationId="{5F241E4D-DF78-C44B-C084-85B2CF062D40}"/>
          </ac:spMkLst>
        </pc:spChg>
        <pc:spChg chg="mod">
          <ac:chgData name="Gerardo Trujillo" userId="f2b77a62-f980-4b0f-8f9f-1c6c821301ce" providerId="ADAL" clId="{A3F1AB87-4DCD-6040-8468-ABE4B08E9ED9}" dt="2022-11-01T18:16:25.563" v="914" actId="790"/>
          <ac:spMkLst>
            <pc:docMk/>
            <pc:sldMk cId="3208884603" sldId="511"/>
            <ac:spMk id="5" creationId="{7A6EA314-C531-486F-A971-C8A51F43AC67}"/>
          </ac:spMkLst>
        </pc:spChg>
        <pc:spChg chg="del">
          <ac:chgData name="Gerardo Trujillo" userId="f2b77a62-f980-4b0f-8f9f-1c6c821301ce" providerId="ADAL" clId="{A3F1AB87-4DCD-6040-8468-ABE4B08E9ED9}" dt="2022-11-01T18:14:47.194" v="908" actId="478"/>
          <ac:spMkLst>
            <pc:docMk/>
            <pc:sldMk cId="3208884603" sldId="511"/>
            <ac:spMk id="7" creationId="{549BF14D-07E0-400E-8528-CCBB88EA3E76}"/>
          </ac:spMkLst>
        </pc:spChg>
      </pc:sldChg>
      <pc:sldChg chg="addSp delSp modSp mod modClrScheme chgLayout">
        <pc:chgData name="Gerardo Trujillo" userId="f2b77a62-f980-4b0f-8f9f-1c6c821301ce" providerId="ADAL" clId="{A3F1AB87-4DCD-6040-8468-ABE4B08E9ED9}" dt="2022-11-01T18:18:48.589" v="942" actId="790"/>
        <pc:sldMkLst>
          <pc:docMk/>
          <pc:sldMk cId="2911391591" sldId="512"/>
        </pc:sldMkLst>
        <pc:spChg chg="add del mod ord">
          <ac:chgData name="Gerardo Trujillo" userId="f2b77a62-f980-4b0f-8f9f-1c6c821301ce" providerId="ADAL" clId="{A3F1AB87-4DCD-6040-8468-ABE4B08E9ED9}" dt="2022-11-01T18:16:51.143" v="917" actId="478"/>
          <ac:spMkLst>
            <pc:docMk/>
            <pc:sldMk cId="2911391591" sldId="512"/>
            <ac:spMk id="2" creationId="{9CE4CBB2-005C-AE9E-BF49-96C9EDAE96A2}"/>
          </ac:spMkLst>
        </pc:spChg>
        <pc:spChg chg="add mod ord">
          <ac:chgData name="Gerardo Trujillo" userId="f2b77a62-f980-4b0f-8f9f-1c6c821301ce" providerId="ADAL" clId="{A3F1AB87-4DCD-6040-8468-ABE4B08E9ED9}" dt="2022-11-01T18:17:42.178" v="931" actId="20577"/>
          <ac:spMkLst>
            <pc:docMk/>
            <pc:sldMk cId="2911391591" sldId="512"/>
            <ac:spMk id="3" creationId="{702A2889-BCE3-B940-E2B1-75A1F047703F}"/>
          </ac:spMkLst>
        </pc:spChg>
        <pc:spChg chg="del mod">
          <ac:chgData name="Gerardo Trujillo" userId="f2b77a62-f980-4b0f-8f9f-1c6c821301ce" providerId="ADAL" clId="{A3F1AB87-4DCD-6040-8468-ABE4B08E9ED9}" dt="2022-11-01T18:16:57.104" v="919" actId="478"/>
          <ac:spMkLst>
            <pc:docMk/>
            <pc:sldMk cId="2911391591" sldId="512"/>
            <ac:spMk id="5" creationId="{CFDA950D-707E-4E80-9408-032E90646EDA}"/>
          </ac:spMkLst>
        </pc:spChg>
        <pc:spChg chg="mod">
          <ac:chgData name="Gerardo Trujillo" userId="f2b77a62-f980-4b0f-8f9f-1c6c821301ce" providerId="ADAL" clId="{A3F1AB87-4DCD-6040-8468-ABE4B08E9ED9}" dt="2022-11-01T18:18:48.589" v="942" actId="790"/>
          <ac:spMkLst>
            <pc:docMk/>
            <pc:sldMk cId="2911391591" sldId="512"/>
            <ac:spMk id="7" creationId="{D3E7EEF8-E4DA-4796-9DAA-A07F9EE5B38A}"/>
          </ac:spMkLst>
        </pc:spChg>
        <pc:picChg chg="mod">
          <ac:chgData name="Gerardo Trujillo" userId="f2b77a62-f980-4b0f-8f9f-1c6c821301ce" providerId="ADAL" clId="{A3F1AB87-4DCD-6040-8468-ABE4B08E9ED9}" dt="2022-11-01T18:18:03.957" v="935" actId="14100"/>
          <ac:picMkLst>
            <pc:docMk/>
            <pc:sldMk cId="2911391591" sldId="512"/>
            <ac:picMk id="4" creationId="{F4B64407-CCAE-4381-861D-167CF8299B75}"/>
          </ac:picMkLst>
        </pc:picChg>
      </pc:sldChg>
      <pc:sldChg chg="addSp delSp modSp mod modClrScheme chgLayout">
        <pc:chgData name="Gerardo Trujillo" userId="f2b77a62-f980-4b0f-8f9f-1c6c821301ce" providerId="ADAL" clId="{A3F1AB87-4DCD-6040-8468-ABE4B08E9ED9}" dt="2022-11-01T18:11:14.675" v="891" actId="478"/>
        <pc:sldMkLst>
          <pc:docMk/>
          <pc:sldMk cId="2216104770" sldId="513"/>
        </pc:sldMkLst>
        <pc:spChg chg="add mod ord">
          <ac:chgData name="Gerardo Trujillo" userId="f2b77a62-f980-4b0f-8f9f-1c6c821301ce" providerId="ADAL" clId="{A3F1AB87-4DCD-6040-8468-ABE4B08E9ED9}" dt="2022-11-01T18:10:51.939" v="885" actId="20577"/>
          <ac:spMkLst>
            <pc:docMk/>
            <pc:sldMk cId="2216104770" sldId="513"/>
            <ac:spMk id="2" creationId="{B3BFE385-B7D5-5384-31CE-F3B74FFB6B34}"/>
          </ac:spMkLst>
        </pc:spChg>
        <pc:picChg chg="mod modCrop">
          <ac:chgData name="Gerardo Trujillo" userId="f2b77a62-f980-4b0f-8f9f-1c6c821301ce" providerId="ADAL" clId="{A3F1AB87-4DCD-6040-8468-ABE4B08E9ED9}" dt="2022-11-01T18:11:12.174" v="890" actId="1076"/>
          <ac:picMkLst>
            <pc:docMk/>
            <pc:sldMk cId="2216104770" sldId="513"/>
            <ac:picMk id="5" creationId="{019145E9-1EB2-44AD-A776-A5D199E23C0C}"/>
          </ac:picMkLst>
        </pc:picChg>
        <pc:picChg chg="del">
          <ac:chgData name="Gerardo Trujillo" userId="f2b77a62-f980-4b0f-8f9f-1c6c821301ce" providerId="ADAL" clId="{A3F1AB87-4DCD-6040-8468-ABE4B08E9ED9}" dt="2022-11-01T18:11:14.675" v="891" actId="478"/>
          <ac:picMkLst>
            <pc:docMk/>
            <pc:sldMk cId="2216104770" sldId="513"/>
            <ac:picMk id="6" creationId="{3D7E26B9-A3C1-61E9-2669-E0C0E72829C8}"/>
          </ac:picMkLst>
        </pc:picChg>
      </pc:sldChg>
      <pc:sldChg chg="modSp mod">
        <pc:chgData name="Gerardo Trujillo" userId="f2b77a62-f980-4b0f-8f9f-1c6c821301ce" providerId="ADAL" clId="{A3F1AB87-4DCD-6040-8468-ABE4B08E9ED9}" dt="2022-11-01T18:14:19.382" v="895" actId="1076"/>
        <pc:sldMkLst>
          <pc:docMk/>
          <pc:sldMk cId="1273749168" sldId="515"/>
        </pc:sldMkLst>
        <pc:picChg chg="mod">
          <ac:chgData name="Gerardo Trujillo" userId="f2b77a62-f980-4b0f-8f9f-1c6c821301ce" providerId="ADAL" clId="{A3F1AB87-4DCD-6040-8468-ABE4B08E9ED9}" dt="2022-11-01T18:14:19.382" v="895" actId="1076"/>
          <ac:picMkLst>
            <pc:docMk/>
            <pc:sldMk cId="1273749168" sldId="515"/>
            <ac:picMk id="4" creationId="{401B1342-9325-4042-BBD3-5AE41695DC8D}"/>
          </ac:picMkLst>
        </pc:picChg>
      </pc:sldChg>
      <pc:sldChg chg="addSp modSp mod modClrScheme chgLayout">
        <pc:chgData name="Gerardo Trujillo" userId="f2b77a62-f980-4b0f-8f9f-1c6c821301ce" providerId="ADAL" clId="{A3F1AB87-4DCD-6040-8468-ABE4B08E9ED9}" dt="2022-11-01T18:10:26.838" v="836" actId="20577"/>
        <pc:sldMkLst>
          <pc:docMk/>
          <pc:sldMk cId="170118859" sldId="516"/>
        </pc:sldMkLst>
        <pc:spChg chg="add mod ord">
          <ac:chgData name="Gerardo Trujillo" userId="f2b77a62-f980-4b0f-8f9f-1c6c821301ce" providerId="ADAL" clId="{A3F1AB87-4DCD-6040-8468-ABE4B08E9ED9}" dt="2022-11-01T18:10:26.838" v="836" actId="20577"/>
          <ac:spMkLst>
            <pc:docMk/>
            <pc:sldMk cId="170118859" sldId="516"/>
            <ac:spMk id="2" creationId="{32D21739-8BDE-56A5-BBA0-A7EDE64B66FE}"/>
          </ac:spMkLst>
        </pc:spChg>
        <pc:picChg chg="mod">
          <ac:chgData name="Gerardo Trujillo" userId="f2b77a62-f980-4b0f-8f9f-1c6c821301ce" providerId="ADAL" clId="{A3F1AB87-4DCD-6040-8468-ABE4B08E9ED9}" dt="2022-11-01T18:10:07.971" v="779" actId="1076"/>
          <ac:picMkLst>
            <pc:docMk/>
            <pc:sldMk cId="170118859" sldId="516"/>
            <ac:picMk id="7" creationId="{7B4B7DB8-4601-428D-8614-AB96B14DB9A8}"/>
          </ac:picMkLst>
        </pc:picChg>
      </pc:sldChg>
      <pc:sldChg chg="addSp modSp mod modClrScheme chgLayout">
        <pc:chgData name="Gerardo Trujillo" userId="f2b77a62-f980-4b0f-8f9f-1c6c821301ce" providerId="ADAL" clId="{A3F1AB87-4DCD-6040-8468-ABE4B08E9ED9}" dt="2022-11-01T18:00:10.910" v="567" actId="1076"/>
        <pc:sldMkLst>
          <pc:docMk/>
          <pc:sldMk cId="1673620292" sldId="519"/>
        </pc:sldMkLst>
        <pc:spChg chg="add mod ord">
          <ac:chgData name="Gerardo Trujillo" userId="f2b77a62-f980-4b0f-8f9f-1c6c821301ce" providerId="ADAL" clId="{A3F1AB87-4DCD-6040-8468-ABE4B08E9ED9}" dt="2022-11-01T17:59:42.774" v="560" actId="20577"/>
          <ac:spMkLst>
            <pc:docMk/>
            <pc:sldMk cId="1673620292" sldId="519"/>
            <ac:spMk id="2" creationId="{C0B430A2-3745-3568-6932-1CD64157FFA0}"/>
          </ac:spMkLst>
        </pc:spChg>
        <pc:picChg chg="mod modCrop">
          <ac:chgData name="Gerardo Trujillo" userId="f2b77a62-f980-4b0f-8f9f-1c6c821301ce" providerId="ADAL" clId="{A3F1AB87-4DCD-6040-8468-ABE4B08E9ED9}" dt="2022-11-01T18:00:10.910" v="567" actId="1076"/>
          <ac:picMkLst>
            <pc:docMk/>
            <pc:sldMk cId="1673620292" sldId="519"/>
            <ac:picMk id="6" creationId="{DBBAADDD-AE8B-4A84-B760-32430C55FD83}"/>
          </ac:picMkLst>
        </pc:picChg>
      </pc:sldChg>
      <pc:sldChg chg="modSp mod modClrScheme chgLayout">
        <pc:chgData name="Gerardo Trujillo" userId="f2b77a62-f980-4b0f-8f9f-1c6c821301ce" providerId="ADAL" clId="{A3F1AB87-4DCD-6040-8468-ABE4B08E9ED9}" dt="2022-11-01T18:22:25.248" v="985" actId="207"/>
        <pc:sldMkLst>
          <pc:docMk/>
          <pc:sldMk cId="470357554" sldId="520"/>
        </pc:sldMkLst>
        <pc:spChg chg="mod">
          <ac:chgData name="Gerardo Trujillo" userId="f2b77a62-f980-4b0f-8f9f-1c6c821301ce" providerId="ADAL" clId="{A3F1AB87-4DCD-6040-8468-ABE4B08E9ED9}" dt="2022-11-01T18:22:25.248" v="985" actId="207"/>
          <ac:spMkLst>
            <pc:docMk/>
            <pc:sldMk cId="470357554" sldId="520"/>
            <ac:spMk id="7" creationId="{51B2A7A6-F176-4BD8-ACF9-31EC9F7B9432}"/>
          </ac:spMkLst>
        </pc:spChg>
        <pc:spChg chg="mod ord">
          <ac:chgData name="Gerardo Trujillo" userId="f2b77a62-f980-4b0f-8f9f-1c6c821301ce" providerId="ADAL" clId="{A3F1AB87-4DCD-6040-8468-ABE4B08E9ED9}" dt="2022-11-01T17:42:11.994" v="79" actId="700"/>
          <ac:spMkLst>
            <pc:docMk/>
            <pc:sldMk cId="470357554" sldId="520"/>
            <ac:spMk id="14" creationId="{B06D4512-B83D-432F-AAF1-3038D1CA26F7}"/>
          </ac:spMkLst>
        </pc:spChg>
        <pc:picChg chg="mod">
          <ac:chgData name="Gerardo Trujillo" userId="f2b77a62-f980-4b0f-8f9f-1c6c821301ce" providerId="ADAL" clId="{A3F1AB87-4DCD-6040-8468-ABE4B08E9ED9}" dt="2022-11-01T18:21:50.452" v="977" actId="1076"/>
          <ac:picMkLst>
            <pc:docMk/>
            <pc:sldMk cId="470357554" sldId="520"/>
            <ac:picMk id="5" creationId="{1E945564-8C0E-4133-99A9-3DCF4C765FAF}"/>
          </ac:picMkLst>
        </pc:picChg>
        <pc:picChg chg="mod">
          <ac:chgData name="Gerardo Trujillo" userId="f2b77a62-f980-4b0f-8f9f-1c6c821301ce" providerId="ADAL" clId="{A3F1AB87-4DCD-6040-8468-ABE4B08E9ED9}" dt="2022-11-01T18:21:56.134" v="978" actId="1076"/>
          <ac:picMkLst>
            <pc:docMk/>
            <pc:sldMk cId="470357554" sldId="520"/>
            <ac:picMk id="9" creationId="{9BE52393-673B-4D0B-8910-A29EE4CD19AF}"/>
          </ac:picMkLst>
        </pc:picChg>
        <pc:picChg chg="mod">
          <ac:chgData name="Gerardo Trujillo" userId="f2b77a62-f980-4b0f-8f9f-1c6c821301ce" providerId="ADAL" clId="{A3F1AB87-4DCD-6040-8468-ABE4B08E9ED9}" dt="2022-11-01T18:21:48.017" v="976" actId="1076"/>
          <ac:picMkLst>
            <pc:docMk/>
            <pc:sldMk cId="470357554" sldId="520"/>
            <ac:picMk id="11" creationId="{ED2E5241-EFFE-4315-8CFD-CF83388A4580}"/>
          </ac:picMkLst>
        </pc:picChg>
      </pc:sldChg>
      <pc:sldChg chg="addSp delSp modSp mod modClrScheme chgLayout">
        <pc:chgData name="Gerardo Trujillo" userId="f2b77a62-f980-4b0f-8f9f-1c6c821301ce" providerId="ADAL" clId="{A3F1AB87-4DCD-6040-8468-ABE4B08E9ED9}" dt="2022-11-01T18:07:47.381" v="684" actId="14100"/>
        <pc:sldMkLst>
          <pc:docMk/>
          <pc:sldMk cId="1389526151" sldId="522"/>
        </pc:sldMkLst>
        <pc:spChg chg="add mod ord">
          <ac:chgData name="Gerardo Trujillo" userId="f2b77a62-f980-4b0f-8f9f-1c6c821301ce" providerId="ADAL" clId="{A3F1AB87-4DCD-6040-8468-ABE4B08E9ED9}" dt="2022-11-01T18:07:07.747" v="671" actId="20577"/>
          <ac:spMkLst>
            <pc:docMk/>
            <pc:sldMk cId="1389526151" sldId="522"/>
            <ac:spMk id="2" creationId="{43ADA085-E5D9-7560-19C3-4662397BB00B}"/>
          </ac:spMkLst>
        </pc:spChg>
        <pc:spChg chg="mod">
          <ac:chgData name="Gerardo Trujillo" userId="f2b77a62-f980-4b0f-8f9f-1c6c821301ce" providerId="ADAL" clId="{A3F1AB87-4DCD-6040-8468-ABE4B08E9ED9}" dt="2022-11-01T18:06:40.811" v="662" actId="21"/>
          <ac:spMkLst>
            <pc:docMk/>
            <pc:sldMk cId="1389526151" sldId="522"/>
            <ac:spMk id="5" creationId="{79B0C8B4-A8C7-4777-869B-2A2EE1331EA3}"/>
          </ac:spMkLst>
        </pc:spChg>
        <pc:spChg chg="mod">
          <ac:chgData name="Gerardo Trujillo" userId="f2b77a62-f980-4b0f-8f9f-1c6c821301ce" providerId="ADAL" clId="{A3F1AB87-4DCD-6040-8468-ABE4B08E9ED9}" dt="2022-11-01T18:07:39.464" v="681" actId="1076"/>
          <ac:spMkLst>
            <pc:docMk/>
            <pc:sldMk cId="1389526151" sldId="522"/>
            <ac:spMk id="6" creationId="{E33F9100-44B6-4461-A770-10713287D84B}"/>
          </ac:spMkLst>
        </pc:spChg>
        <pc:picChg chg="add del mod">
          <ac:chgData name="Gerardo Trujillo" userId="f2b77a62-f980-4b0f-8f9f-1c6c821301ce" providerId="ADAL" clId="{A3F1AB87-4DCD-6040-8468-ABE4B08E9ED9}" dt="2022-11-01T18:07:47.381" v="684" actId="14100"/>
          <ac:picMkLst>
            <pc:docMk/>
            <pc:sldMk cId="1389526151" sldId="522"/>
            <ac:picMk id="4" creationId="{453E57E0-6916-4B56-AF16-45086961702B}"/>
          </ac:picMkLst>
        </pc:picChg>
      </pc:sldChg>
      <pc:sldChg chg="addSp modSp mod modClrScheme chgLayout">
        <pc:chgData name="Gerardo Trujillo" userId="f2b77a62-f980-4b0f-8f9f-1c6c821301ce" providerId="ADAL" clId="{A3F1AB87-4DCD-6040-8468-ABE4B08E9ED9}" dt="2022-11-01T18:06:20.443" v="661" actId="27636"/>
        <pc:sldMkLst>
          <pc:docMk/>
          <pc:sldMk cId="2222466796" sldId="523"/>
        </pc:sldMkLst>
        <pc:spChg chg="add mod ord">
          <ac:chgData name="Gerardo Trujillo" userId="f2b77a62-f980-4b0f-8f9f-1c6c821301ce" providerId="ADAL" clId="{A3F1AB87-4DCD-6040-8468-ABE4B08E9ED9}" dt="2022-11-01T18:06:09.312" v="657"/>
          <ac:spMkLst>
            <pc:docMk/>
            <pc:sldMk cId="2222466796" sldId="523"/>
            <ac:spMk id="2" creationId="{8601FC9E-5891-C069-09BD-52D62C78AF54}"/>
          </ac:spMkLst>
        </pc:spChg>
        <pc:spChg chg="mod ord">
          <ac:chgData name="Gerardo Trujillo" userId="f2b77a62-f980-4b0f-8f9f-1c6c821301ce" providerId="ADAL" clId="{A3F1AB87-4DCD-6040-8468-ABE4B08E9ED9}" dt="2022-11-01T18:06:20.443" v="661" actId="27636"/>
          <ac:spMkLst>
            <pc:docMk/>
            <pc:sldMk cId="2222466796" sldId="523"/>
            <ac:spMk id="3" creationId="{B7A9B555-4673-45CA-901E-41DCF29E93F2}"/>
          </ac:spMkLst>
        </pc:spChg>
      </pc:sldChg>
      <pc:sldChg chg="modSp mod modClrScheme chgLayout">
        <pc:chgData name="Gerardo Trujillo" userId="f2b77a62-f980-4b0f-8f9f-1c6c821301ce" providerId="ADAL" clId="{A3F1AB87-4DCD-6040-8468-ABE4B08E9ED9}" dt="2022-11-01T18:05:57.833" v="655" actId="27636"/>
        <pc:sldMkLst>
          <pc:docMk/>
          <pc:sldMk cId="795804474" sldId="524"/>
        </pc:sldMkLst>
        <pc:spChg chg="mod ord">
          <ac:chgData name="Gerardo Trujillo" userId="f2b77a62-f980-4b0f-8f9f-1c6c821301ce" providerId="ADAL" clId="{A3F1AB87-4DCD-6040-8468-ABE4B08E9ED9}" dt="2022-11-01T18:05:42.518" v="651" actId="20577"/>
          <ac:spMkLst>
            <pc:docMk/>
            <pc:sldMk cId="795804474" sldId="524"/>
            <ac:spMk id="2" creationId="{2A714292-0668-4483-B52F-0A7B0C29B492}"/>
          </ac:spMkLst>
        </pc:spChg>
        <pc:spChg chg="mod ord">
          <ac:chgData name="Gerardo Trujillo" userId="f2b77a62-f980-4b0f-8f9f-1c6c821301ce" providerId="ADAL" clId="{A3F1AB87-4DCD-6040-8468-ABE4B08E9ED9}" dt="2022-11-01T18:05:57.833" v="655" actId="27636"/>
          <ac:spMkLst>
            <pc:docMk/>
            <pc:sldMk cId="795804474" sldId="524"/>
            <ac:spMk id="3" creationId="{B7A9B555-4673-45CA-901E-41DCF29E93F2}"/>
          </ac:spMkLst>
        </pc:spChg>
      </pc:sldChg>
      <pc:sldChg chg="addSp delSp modSp mod modClrScheme chgLayout">
        <pc:chgData name="Gerardo Trujillo" userId="f2b77a62-f980-4b0f-8f9f-1c6c821301ce" providerId="ADAL" clId="{A3F1AB87-4DCD-6040-8468-ABE4B08E9ED9}" dt="2022-11-01T18:02:06.108" v="591" actId="12"/>
        <pc:sldMkLst>
          <pc:docMk/>
          <pc:sldMk cId="6876412" sldId="525"/>
        </pc:sldMkLst>
        <pc:spChg chg="del mod">
          <ac:chgData name="Gerardo Trujillo" userId="f2b77a62-f980-4b0f-8f9f-1c6c821301ce" providerId="ADAL" clId="{A3F1AB87-4DCD-6040-8468-ABE4B08E9ED9}" dt="2022-11-01T18:00:19.517" v="569" actId="478"/>
          <ac:spMkLst>
            <pc:docMk/>
            <pc:sldMk cId="6876412" sldId="525"/>
            <ac:spMk id="2" creationId="{2A714292-0668-4483-B52F-0A7B0C29B492}"/>
          </ac:spMkLst>
        </pc:spChg>
        <pc:spChg chg="add mod ord">
          <ac:chgData name="Gerardo Trujillo" userId="f2b77a62-f980-4b0f-8f9f-1c6c821301ce" providerId="ADAL" clId="{A3F1AB87-4DCD-6040-8468-ABE4B08E9ED9}" dt="2022-11-01T18:00:23.214" v="571"/>
          <ac:spMkLst>
            <pc:docMk/>
            <pc:sldMk cId="6876412" sldId="525"/>
            <ac:spMk id="3" creationId="{0F49A14F-B254-47B1-3C06-707441545098}"/>
          </ac:spMkLst>
        </pc:spChg>
        <pc:spChg chg="mod">
          <ac:chgData name="Gerardo Trujillo" userId="f2b77a62-f980-4b0f-8f9f-1c6c821301ce" providerId="ADAL" clId="{A3F1AB87-4DCD-6040-8468-ABE4B08E9ED9}" dt="2022-11-01T18:02:06.108" v="591" actId="12"/>
          <ac:spMkLst>
            <pc:docMk/>
            <pc:sldMk cId="6876412" sldId="525"/>
            <ac:spMk id="7" creationId="{5548475A-4B90-4DC7-8DEA-247FB05E827A}"/>
          </ac:spMkLst>
        </pc:spChg>
      </pc:sldChg>
      <pc:sldChg chg="addSp delSp modSp mod modClrScheme chgLayout">
        <pc:chgData name="Gerardo Trujillo" userId="f2b77a62-f980-4b0f-8f9f-1c6c821301ce" providerId="ADAL" clId="{A3F1AB87-4DCD-6040-8468-ABE4B08E9ED9}" dt="2022-11-01T17:59:16.826" v="514" actId="1076"/>
        <pc:sldMkLst>
          <pc:docMk/>
          <pc:sldMk cId="2518042581" sldId="528"/>
        </pc:sldMkLst>
        <pc:spChg chg="del mod">
          <ac:chgData name="Gerardo Trujillo" userId="f2b77a62-f980-4b0f-8f9f-1c6c821301ce" providerId="ADAL" clId="{A3F1AB87-4DCD-6040-8468-ABE4B08E9ED9}" dt="2022-11-01T17:58:54.656" v="506" actId="478"/>
          <ac:spMkLst>
            <pc:docMk/>
            <pc:sldMk cId="2518042581" sldId="528"/>
            <ac:spMk id="2" creationId="{2A714292-0668-4483-B52F-0A7B0C29B492}"/>
          </ac:spMkLst>
        </pc:spChg>
        <pc:spChg chg="add mod ord">
          <ac:chgData name="Gerardo Trujillo" userId="f2b77a62-f980-4b0f-8f9f-1c6c821301ce" providerId="ADAL" clId="{A3F1AB87-4DCD-6040-8468-ABE4B08E9ED9}" dt="2022-11-01T17:58:59.737" v="508"/>
          <ac:spMkLst>
            <pc:docMk/>
            <pc:sldMk cId="2518042581" sldId="528"/>
            <ac:spMk id="3" creationId="{A30CED4F-5B23-EC01-E425-478E79E50C58}"/>
          </ac:spMkLst>
        </pc:spChg>
        <pc:picChg chg="mod">
          <ac:chgData name="Gerardo Trujillo" userId="f2b77a62-f980-4b0f-8f9f-1c6c821301ce" providerId="ADAL" clId="{A3F1AB87-4DCD-6040-8468-ABE4B08E9ED9}" dt="2022-11-01T17:59:09.509" v="512" actId="1076"/>
          <ac:picMkLst>
            <pc:docMk/>
            <pc:sldMk cId="2518042581" sldId="528"/>
            <ac:picMk id="5" creationId="{514FB942-1BA7-47E6-90EB-FB3FD9191188}"/>
          </ac:picMkLst>
        </pc:picChg>
        <pc:picChg chg="mod">
          <ac:chgData name="Gerardo Trujillo" userId="f2b77a62-f980-4b0f-8f9f-1c6c821301ce" providerId="ADAL" clId="{A3F1AB87-4DCD-6040-8468-ABE4B08E9ED9}" dt="2022-11-01T17:59:16.826" v="514" actId="1076"/>
          <ac:picMkLst>
            <pc:docMk/>
            <pc:sldMk cId="2518042581" sldId="528"/>
            <ac:picMk id="7" creationId="{4E7EF954-F9C8-4186-8484-F07269A012CD}"/>
          </ac:picMkLst>
        </pc:picChg>
      </pc:sldChg>
      <pc:sldChg chg="modSp mod modClrScheme chgLayout">
        <pc:chgData name="Gerardo Trujillo" userId="f2b77a62-f980-4b0f-8f9f-1c6c821301ce" providerId="ADAL" clId="{A3F1AB87-4DCD-6040-8468-ABE4B08E9ED9}" dt="2022-11-01T18:21:40.335" v="975" actId="207"/>
        <pc:sldMkLst>
          <pc:docMk/>
          <pc:sldMk cId="3750301119" sldId="533"/>
        </pc:sldMkLst>
        <pc:spChg chg="mod">
          <ac:chgData name="Gerardo Trujillo" userId="f2b77a62-f980-4b0f-8f9f-1c6c821301ce" providerId="ADAL" clId="{A3F1AB87-4DCD-6040-8468-ABE4B08E9ED9}" dt="2022-11-01T18:21:29.747" v="973" actId="255"/>
          <ac:spMkLst>
            <pc:docMk/>
            <pc:sldMk cId="3750301119" sldId="533"/>
            <ac:spMk id="17" creationId="{119BF45A-39E4-40CF-917E-1F034A3DBB48}"/>
          </ac:spMkLst>
        </pc:spChg>
        <pc:spChg chg="mod">
          <ac:chgData name="Gerardo Trujillo" userId="f2b77a62-f980-4b0f-8f9f-1c6c821301ce" providerId="ADAL" clId="{A3F1AB87-4DCD-6040-8468-ABE4B08E9ED9}" dt="2022-11-01T18:21:40.335" v="975" actId="207"/>
          <ac:spMkLst>
            <pc:docMk/>
            <pc:sldMk cId="3750301119" sldId="533"/>
            <ac:spMk id="19" creationId="{40DCF9EF-1477-49A5-8DF9-91C4D9A43FD7}"/>
          </ac:spMkLst>
        </pc:spChg>
        <pc:spChg chg="mod ord">
          <ac:chgData name="Gerardo Trujillo" userId="f2b77a62-f980-4b0f-8f9f-1c6c821301ce" providerId="ADAL" clId="{A3F1AB87-4DCD-6040-8468-ABE4B08E9ED9}" dt="2022-11-01T17:42:11.994" v="79" actId="700"/>
          <ac:spMkLst>
            <pc:docMk/>
            <pc:sldMk cId="3750301119" sldId="533"/>
            <ac:spMk id="21" creationId="{DA688B95-568B-4F51-8E5F-A1965B531B06}"/>
          </ac:spMkLst>
        </pc:spChg>
        <pc:picChg chg="mod">
          <ac:chgData name="Gerardo Trujillo" userId="f2b77a62-f980-4b0f-8f9f-1c6c821301ce" providerId="ADAL" clId="{A3F1AB87-4DCD-6040-8468-ABE4B08E9ED9}" dt="2022-11-01T18:19:48.682" v="954" actId="1076"/>
          <ac:picMkLst>
            <pc:docMk/>
            <pc:sldMk cId="3750301119" sldId="533"/>
            <ac:picMk id="5" creationId="{A554BDAE-C09B-47DF-A597-52083C2466E2}"/>
          </ac:picMkLst>
        </pc:picChg>
        <pc:picChg chg="mod">
          <ac:chgData name="Gerardo Trujillo" userId="f2b77a62-f980-4b0f-8f9f-1c6c821301ce" providerId="ADAL" clId="{A3F1AB87-4DCD-6040-8468-ABE4B08E9ED9}" dt="2022-11-01T18:19:48.682" v="954" actId="1076"/>
          <ac:picMkLst>
            <pc:docMk/>
            <pc:sldMk cId="3750301119" sldId="533"/>
            <ac:picMk id="7" creationId="{61B876C1-4D46-48A2-B9E2-56ABD83E5B92}"/>
          </ac:picMkLst>
        </pc:picChg>
        <pc:picChg chg="mod">
          <ac:chgData name="Gerardo Trujillo" userId="f2b77a62-f980-4b0f-8f9f-1c6c821301ce" providerId="ADAL" clId="{A3F1AB87-4DCD-6040-8468-ABE4B08E9ED9}" dt="2022-11-01T18:19:58.124" v="956" actId="1076"/>
          <ac:picMkLst>
            <pc:docMk/>
            <pc:sldMk cId="3750301119" sldId="533"/>
            <ac:picMk id="9" creationId="{D24B242F-F357-4E21-83C4-356A5831163C}"/>
          </ac:picMkLst>
        </pc:picChg>
        <pc:picChg chg="mod">
          <ac:chgData name="Gerardo Trujillo" userId="f2b77a62-f980-4b0f-8f9f-1c6c821301ce" providerId="ADAL" clId="{A3F1AB87-4DCD-6040-8468-ABE4B08E9ED9}" dt="2022-11-01T18:21:13.634" v="970" actId="1076"/>
          <ac:picMkLst>
            <pc:docMk/>
            <pc:sldMk cId="3750301119" sldId="533"/>
            <ac:picMk id="11" creationId="{E9418F4C-7424-42F7-93FA-1A895ABFDD92}"/>
          </ac:picMkLst>
        </pc:picChg>
        <pc:picChg chg="mod">
          <ac:chgData name="Gerardo Trujillo" userId="f2b77a62-f980-4b0f-8f9f-1c6c821301ce" providerId="ADAL" clId="{A3F1AB87-4DCD-6040-8468-ABE4B08E9ED9}" dt="2022-11-01T18:21:17.067" v="971" actId="1076"/>
          <ac:picMkLst>
            <pc:docMk/>
            <pc:sldMk cId="3750301119" sldId="533"/>
            <ac:picMk id="13" creationId="{8291D343-9E9F-47E2-8E3D-340B9432AA3D}"/>
          </ac:picMkLst>
        </pc:picChg>
        <pc:picChg chg="mod">
          <ac:chgData name="Gerardo Trujillo" userId="f2b77a62-f980-4b0f-8f9f-1c6c821301ce" providerId="ADAL" clId="{A3F1AB87-4DCD-6040-8468-ABE4B08E9ED9}" dt="2022-11-01T18:20:21.667" v="963" actId="1076"/>
          <ac:picMkLst>
            <pc:docMk/>
            <pc:sldMk cId="3750301119" sldId="533"/>
            <ac:picMk id="15" creationId="{DDC87A54-E514-4183-BC09-6ACE55EAB50D}"/>
          </ac:picMkLst>
        </pc:picChg>
        <pc:picChg chg="mod">
          <ac:chgData name="Gerardo Trujillo" userId="f2b77a62-f980-4b0f-8f9f-1c6c821301ce" providerId="ADAL" clId="{A3F1AB87-4DCD-6040-8468-ABE4B08E9ED9}" dt="2022-11-01T18:19:56.142" v="955" actId="1076"/>
          <ac:picMkLst>
            <pc:docMk/>
            <pc:sldMk cId="3750301119" sldId="533"/>
            <ac:picMk id="23" creationId="{B569FDCD-B23D-4AF1-A4EC-EA9EC234D94C}"/>
          </ac:picMkLst>
        </pc:picChg>
      </pc:sldChg>
      <pc:sldChg chg="modSp mod modClrScheme chgLayout">
        <pc:chgData name="Gerardo Trujillo" userId="f2b77a62-f980-4b0f-8f9f-1c6c821301ce" providerId="ADAL" clId="{A3F1AB87-4DCD-6040-8468-ABE4B08E9ED9}" dt="2022-11-01T18:19:35.161" v="952" actId="1076"/>
        <pc:sldMkLst>
          <pc:docMk/>
          <pc:sldMk cId="1288262508" sldId="534"/>
        </pc:sldMkLst>
        <pc:spChg chg="mod ord">
          <ac:chgData name="Gerardo Trujillo" userId="f2b77a62-f980-4b0f-8f9f-1c6c821301ce" providerId="ADAL" clId="{A3F1AB87-4DCD-6040-8468-ABE4B08E9ED9}" dt="2022-11-01T17:42:11.994" v="79" actId="700"/>
          <ac:spMkLst>
            <pc:docMk/>
            <pc:sldMk cId="1288262508" sldId="534"/>
            <ac:spMk id="2" creationId="{2A714292-0668-4483-B52F-0A7B0C29B492}"/>
          </ac:spMkLst>
        </pc:spChg>
        <pc:picChg chg="mod">
          <ac:chgData name="Gerardo Trujillo" userId="f2b77a62-f980-4b0f-8f9f-1c6c821301ce" providerId="ADAL" clId="{A3F1AB87-4DCD-6040-8468-ABE4B08E9ED9}" dt="2022-11-01T18:19:31.761" v="951" actId="1076"/>
          <ac:picMkLst>
            <pc:docMk/>
            <pc:sldMk cId="1288262508" sldId="534"/>
            <ac:picMk id="5" creationId="{C4DA9595-5539-42A8-88E9-A9A8A1BC23F8}"/>
          </ac:picMkLst>
        </pc:picChg>
        <pc:picChg chg="mod">
          <ac:chgData name="Gerardo Trujillo" userId="f2b77a62-f980-4b0f-8f9f-1c6c821301ce" providerId="ADAL" clId="{A3F1AB87-4DCD-6040-8468-ABE4B08E9ED9}" dt="2022-11-01T18:19:17.060" v="946" actId="1076"/>
          <ac:picMkLst>
            <pc:docMk/>
            <pc:sldMk cId="1288262508" sldId="534"/>
            <ac:picMk id="11" creationId="{7C9B4F03-BC8B-4CEB-A692-99AB4B54BEDE}"/>
          </ac:picMkLst>
        </pc:picChg>
        <pc:picChg chg="mod">
          <ac:chgData name="Gerardo Trujillo" userId="f2b77a62-f980-4b0f-8f9f-1c6c821301ce" providerId="ADAL" clId="{A3F1AB87-4DCD-6040-8468-ABE4B08E9ED9}" dt="2022-11-01T18:19:11.094" v="944" actId="1076"/>
          <ac:picMkLst>
            <pc:docMk/>
            <pc:sldMk cId="1288262508" sldId="534"/>
            <ac:picMk id="13" creationId="{16FA39C1-F52A-4843-AAA6-E6F95719B472}"/>
          </ac:picMkLst>
        </pc:picChg>
        <pc:picChg chg="mod">
          <ac:chgData name="Gerardo Trujillo" userId="f2b77a62-f980-4b0f-8f9f-1c6c821301ce" providerId="ADAL" clId="{A3F1AB87-4DCD-6040-8468-ABE4B08E9ED9}" dt="2022-11-01T18:19:30.078" v="950" actId="1076"/>
          <ac:picMkLst>
            <pc:docMk/>
            <pc:sldMk cId="1288262508" sldId="534"/>
            <ac:picMk id="15" creationId="{C9DA4D55-E27A-4DB3-A902-02B41BB9D76B}"/>
          </ac:picMkLst>
        </pc:picChg>
        <pc:picChg chg="mod">
          <ac:chgData name="Gerardo Trujillo" userId="f2b77a62-f980-4b0f-8f9f-1c6c821301ce" providerId="ADAL" clId="{A3F1AB87-4DCD-6040-8468-ABE4B08E9ED9}" dt="2022-11-01T18:19:35.161" v="952" actId="1076"/>
          <ac:picMkLst>
            <pc:docMk/>
            <pc:sldMk cId="1288262508" sldId="534"/>
            <ac:picMk id="17" creationId="{869DCD7C-9824-47DB-BE32-D65C5252F920}"/>
          </ac:picMkLst>
        </pc:picChg>
      </pc:sldChg>
      <pc:sldChg chg="modSp mod modClrScheme chgLayout">
        <pc:chgData name="Gerardo Trujillo" userId="f2b77a62-f980-4b0f-8f9f-1c6c821301ce" providerId="ADAL" clId="{A3F1AB87-4DCD-6040-8468-ABE4B08E9ED9}" dt="2022-11-01T18:25:43.079" v="1050" actId="1076"/>
        <pc:sldMkLst>
          <pc:docMk/>
          <pc:sldMk cId="2803039810" sldId="538"/>
        </pc:sldMkLst>
        <pc:spChg chg="mod ord">
          <ac:chgData name="Gerardo Trujillo" userId="f2b77a62-f980-4b0f-8f9f-1c6c821301ce" providerId="ADAL" clId="{A3F1AB87-4DCD-6040-8468-ABE4B08E9ED9}" dt="2022-11-01T17:42:11.994" v="79" actId="700"/>
          <ac:spMkLst>
            <pc:docMk/>
            <pc:sldMk cId="2803039810" sldId="538"/>
            <ac:spMk id="10" creationId="{9F682D3F-C672-478F-89F7-B733EB6D8F64}"/>
          </ac:spMkLst>
        </pc:spChg>
        <pc:spChg chg="mod">
          <ac:chgData name="Gerardo Trujillo" userId="f2b77a62-f980-4b0f-8f9f-1c6c821301ce" providerId="ADAL" clId="{A3F1AB87-4DCD-6040-8468-ABE4B08E9ED9}" dt="2022-11-01T18:25:35.111" v="1049" actId="1076"/>
          <ac:spMkLst>
            <pc:docMk/>
            <pc:sldMk cId="2803039810" sldId="538"/>
            <ac:spMk id="15" creationId="{B56787FA-B7EA-4618-82EF-67C7CFD5A889}"/>
          </ac:spMkLst>
        </pc:spChg>
        <pc:picChg chg="mod">
          <ac:chgData name="Gerardo Trujillo" userId="f2b77a62-f980-4b0f-8f9f-1c6c821301ce" providerId="ADAL" clId="{A3F1AB87-4DCD-6040-8468-ABE4B08E9ED9}" dt="2022-11-01T18:25:28.045" v="1048" actId="1076"/>
          <ac:picMkLst>
            <pc:docMk/>
            <pc:sldMk cId="2803039810" sldId="538"/>
            <ac:picMk id="5" creationId="{A40E80AD-9603-4E29-BD34-D43E239EFE78}"/>
          </ac:picMkLst>
        </pc:picChg>
        <pc:picChg chg="mod">
          <ac:chgData name="Gerardo Trujillo" userId="f2b77a62-f980-4b0f-8f9f-1c6c821301ce" providerId="ADAL" clId="{A3F1AB87-4DCD-6040-8468-ABE4B08E9ED9}" dt="2022-11-01T18:25:43.079" v="1050" actId="1076"/>
          <ac:picMkLst>
            <pc:docMk/>
            <pc:sldMk cId="2803039810" sldId="538"/>
            <ac:picMk id="6" creationId="{7C91911B-9B41-4D23-B57A-B36E5DCBC1F0}"/>
          </ac:picMkLst>
        </pc:picChg>
        <pc:picChg chg="mod">
          <ac:chgData name="Gerardo Trujillo" userId="f2b77a62-f980-4b0f-8f9f-1c6c821301ce" providerId="ADAL" clId="{A3F1AB87-4DCD-6040-8468-ABE4B08E9ED9}" dt="2022-11-01T18:25:43.079" v="1050" actId="1076"/>
          <ac:picMkLst>
            <pc:docMk/>
            <pc:sldMk cId="2803039810" sldId="538"/>
            <ac:picMk id="7" creationId="{D59CE21D-0F40-45F1-A8E0-21C3719EBC12}"/>
          </ac:picMkLst>
        </pc:picChg>
        <pc:picChg chg="mod">
          <ac:chgData name="Gerardo Trujillo" userId="f2b77a62-f980-4b0f-8f9f-1c6c821301ce" providerId="ADAL" clId="{A3F1AB87-4DCD-6040-8468-ABE4B08E9ED9}" dt="2022-11-01T18:25:28.045" v="1048" actId="1076"/>
          <ac:picMkLst>
            <pc:docMk/>
            <pc:sldMk cId="2803039810" sldId="538"/>
            <ac:picMk id="11" creationId="{85030CE7-1F09-4F52-93DF-71C88BF71261}"/>
          </ac:picMkLst>
        </pc:picChg>
        <pc:picChg chg="mod">
          <ac:chgData name="Gerardo Trujillo" userId="f2b77a62-f980-4b0f-8f9f-1c6c821301ce" providerId="ADAL" clId="{A3F1AB87-4DCD-6040-8468-ABE4B08E9ED9}" dt="2022-11-01T18:25:28.045" v="1048" actId="1076"/>
          <ac:picMkLst>
            <pc:docMk/>
            <pc:sldMk cId="2803039810" sldId="538"/>
            <ac:picMk id="13" creationId="{1605B6C3-6E6C-4C08-8FF5-EA0FA1EE923D}"/>
          </ac:picMkLst>
        </pc:picChg>
      </pc:sldChg>
      <pc:sldChg chg="modSp mod modClrScheme chgLayout">
        <pc:chgData name="Gerardo Trujillo" userId="f2b77a62-f980-4b0f-8f9f-1c6c821301ce" providerId="ADAL" clId="{A3F1AB87-4DCD-6040-8468-ABE4B08E9ED9}" dt="2022-11-01T18:26:22.422" v="1064" actId="113"/>
        <pc:sldMkLst>
          <pc:docMk/>
          <pc:sldMk cId="944174389" sldId="539"/>
        </pc:sldMkLst>
        <pc:spChg chg="mod ord">
          <ac:chgData name="Gerardo Trujillo" userId="f2b77a62-f980-4b0f-8f9f-1c6c821301ce" providerId="ADAL" clId="{A3F1AB87-4DCD-6040-8468-ABE4B08E9ED9}" dt="2022-11-01T17:42:12.231" v="82" actId="27636"/>
          <ac:spMkLst>
            <pc:docMk/>
            <pc:sldMk cId="944174389" sldId="539"/>
            <ac:spMk id="2" creationId="{2A714292-0668-4483-B52F-0A7B0C29B492}"/>
          </ac:spMkLst>
        </pc:spChg>
        <pc:spChg chg="mod ord">
          <ac:chgData name="Gerardo Trujillo" userId="f2b77a62-f980-4b0f-8f9f-1c6c821301ce" providerId="ADAL" clId="{A3F1AB87-4DCD-6040-8468-ABE4B08E9ED9}" dt="2022-11-01T18:26:22.422" v="1064" actId="113"/>
          <ac:spMkLst>
            <pc:docMk/>
            <pc:sldMk cId="944174389" sldId="539"/>
            <ac:spMk id="3" creationId="{B7A9B555-4673-45CA-901E-41DCF29E93F2}"/>
          </ac:spMkLst>
        </pc:spChg>
      </pc:sldChg>
      <pc:sldChg chg="modSp mod modClrScheme chgLayout">
        <pc:chgData name="Gerardo Trujillo" userId="f2b77a62-f980-4b0f-8f9f-1c6c821301ce" providerId="ADAL" clId="{A3F1AB87-4DCD-6040-8468-ABE4B08E9ED9}" dt="2022-11-01T18:28:00.937" v="1093" actId="403"/>
        <pc:sldMkLst>
          <pc:docMk/>
          <pc:sldMk cId="1043749800" sldId="540"/>
        </pc:sldMkLst>
        <pc:spChg chg="mod ord">
          <ac:chgData name="Gerardo Trujillo" userId="f2b77a62-f980-4b0f-8f9f-1c6c821301ce" providerId="ADAL" clId="{A3F1AB87-4DCD-6040-8468-ABE4B08E9ED9}" dt="2022-11-01T17:42:11.994" v="79" actId="700"/>
          <ac:spMkLst>
            <pc:docMk/>
            <pc:sldMk cId="1043749800" sldId="540"/>
            <ac:spMk id="2" creationId="{2A714292-0668-4483-B52F-0A7B0C29B492}"/>
          </ac:spMkLst>
        </pc:spChg>
        <pc:spChg chg="mod ord">
          <ac:chgData name="Gerardo Trujillo" userId="f2b77a62-f980-4b0f-8f9f-1c6c821301ce" providerId="ADAL" clId="{A3F1AB87-4DCD-6040-8468-ABE4B08E9ED9}" dt="2022-11-01T18:28:00.937" v="1093" actId="403"/>
          <ac:spMkLst>
            <pc:docMk/>
            <pc:sldMk cId="1043749800" sldId="540"/>
            <ac:spMk id="3" creationId="{B7A9B555-4673-45CA-901E-41DCF29E93F2}"/>
          </ac:spMkLst>
        </pc:spChg>
      </pc:sldChg>
      <pc:sldChg chg="modSp mod modClrScheme chgLayout">
        <pc:chgData name="Gerardo Trujillo" userId="f2b77a62-f980-4b0f-8f9f-1c6c821301ce" providerId="ADAL" clId="{A3F1AB87-4DCD-6040-8468-ABE4B08E9ED9}" dt="2022-11-01T18:35:37.671" v="1459" actId="1076"/>
        <pc:sldMkLst>
          <pc:docMk/>
          <pc:sldMk cId="1381803820" sldId="542"/>
        </pc:sldMkLst>
        <pc:spChg chg="mod ord">
          <ac:chgData name="Gerardo Trujillo" userId="f2b77a62-f980-4b0f-8f9f-1c6c821301ce" providerId="ADAL" clId="{A3F1AB87-4DCD-6040-8468-ABE4B08E9ED9}" dt="2022-11-01T17:42:00.101" v="78" actId="700"/>
          <ac:spMkLst>
            <pc:docMk/>
            <pc:sldMk cId="1381803820" sldId="542"/>
            <ac:spMk id="4" creationId="{342AD074-8AB2-4B21-8A22-9275E336BECB}"/>
          </ac:spMkLst>
        </pc:spChg>
        <pc:spChg chg="mod">
          <ac:chgData name="Gerardo Trujillo" userId="f2b77a62-f980-4b0f-8f9f-1c6c821301ce" providerId="ADAL" clId="{A3F1AB87-4DCD-6040-8468-ABE4B08E9ED9}" dt="2022-11-01T18:35:37.671" v="1459" actId="1076"/>
          <ac:spMkLst>
            <pc:docMk/>
            <pc:sldMk cId="1381803820" sldId="542"/>
            <ac:spMk id="7" creationId="{84D6C5BD-28CD-4B92-912D-C7557A426018}"/>
          </ac:spMkLst>
        </pc:spChg>
      </pc:sldChg>
      <pc:sldChg chg="modSp mod modClrScheme chgLayout">
        <pc:chgData name="Gerardo Trujillo" userId="f2b77a62-f980-4b0f-8f9f-1c6c821301ce" providerId="ADAL" clId="{A3F1AB87-4DCD-6040-8468-ABE4B08E9ED9}" dt="2022-11-01T18:35:30.820" v="1458" actId="20577"/>
        <pc:sldMkLst>
          <pc:docMk/>
          <pc:sldMk cId="3735256828" sldId="544"/>
        </pc:sldMkLst>
        <pc:spChg chg="mod ord">
          <ac:chgData name="Gerardo Trujillo" userId="f2b77a62-f980-4b0f-8f9f-1c6c821301ce" providerId="ADAL" clId="{A3F1AB87-4DCD-6040-8468-ABE4B08E9ED9}" dt="2022-11-01T18:35:18.217" v="1452" actId="27636"/>
          <ac:spMkLst>
            <pc:docMk/>
            <pc:sldMk cId="3735256828" sldId="544"/>
            <ac:spMk id="2" creationId="{2A714292-0668-4483-B52F-0A7B0C29B492}"/>
          </ac:spMkLst>
        </pc:spChg>
        <pc:spChg chg="mod">
          <ac:chgData name="Gerardo Trujillo" userId="f2b77a62-f980-4b0f-8f9f-1c6c821301ce" providerId="ADAL" clId="{A3F1AB87-4DCD-6040-8468-ABE4B08E9ED9}" dt="2022-11-01T18:35:30.820" v="1458" actId="20577"/>
          <ac:spMkLst>
            <pc:docMk/>
            <pc:sldMk cId="3735256828" sldId="544"/>
            <ac:spMk id="5" creationId="{B9152DF2-0F52-4152-BAD0-A5D4F466DFFF}"/>
          </ac:spMkLst>
        </pc:spChg>
      </pc:sldChg>
      <pc:sldChg chg="addSp delSp modSp mod modClrScheme chgLayout">
        <pc:chgData name="Gerardo Trujillo" userId="f2b77a62-f980-4b0f-8f9f-1c6c821301ce" providerId="ADAL" clId="{A3F1AB87-4DCD-6040-8468-ABE4B08E9ED9}" dt="2022-11-01T17:58:41.660" v="504" actId="20577"/>
        <pc:sldMkLst>
          <pc:docMk/>
          <pc:sldMk cId="472713363" sldId="2145706141"/>
        </pc:sldMkLst>
        <pc:spChg chg="add del mod ord">
          <ac:chgData name="Gerardo Trujillo" userId="f2b77a62-f980-4b0f-8f9f-1c6c821301ce" providerId="ADAL" clId="{A3F1AB87-4DCD-6040-8468-ABE4B08E9ED9}" dt="2022-11-01T17:54:49.227" v="296" actId="700"/>
          <ac:spMkLst>
            <pc:docMk/>
            <pc:sldMk cId="472713363" sldId="2145706141"/>
            <ac:spMk id="9" creationId="{FD5877C2-765A-348E-4107-2A85C49C30AA}"/>
          </ac:spMkLst>
        </pc:spChg>
        <pc:spChg chg="add mod ord">
          <ac:chgData name="Gerardo Trujillo" userId="f2b77a62-f980-4b0f-8f9f-1c6c821301ce" providerId="ADAL" clId="{A3F1AB87-4DCD-6040-8468-ABE4B08E9ED9}" dt="2022-11-01T17:54:58.668" v="301" actId="20577"/>
          <ac:spMkLst>
            <pc:docMk/>
            <pc:sldMk cId="472713363" sldId="2145706141"/>
            <ac:spMk id="11" creationId="{EB2459F2-FFAC-D148-6163-CEAC3F65ED7D}"/>
          </ac:spMkLst>
        </pc:spChg>
        <pc:spChg chg="mod">
          <ac:chgData name="Gerardo Trujillo" userId="f2b77a62-f980-4b0f-8f9f-1c6c821301ce" providerId="ADAL" clId="{A3F1AB87-4DCD-6040-8468-ABE4B08E9ED9}" dt="2022-11-01T17:57:24.515" v="417" actId="20577"/>
          <ac:spMkLst>
            <pc:docMk/>
            <pc:sldMk cId="472713363" sldId="2145706141"/>
            <ac:spMk id="16" creationId="{53FD7728-89D3-4AFB-911B-F62A1C01A62E}"/>
          </ac:spMkLst>
        </pc:spChg>
        <pc:spChg chg="mod">
          <ac:chgData name="Gerardo Trujillo" userId="f2b77a62-f980-4b0f-8f9f-1c6c821301ce" providerId="ADAL" clId="{A3F1AB87-4DCD-6040-8468-ABE4B08E9ED9}" dt="2022-11-01T17:58:41.660" v="504" actId="20577"/>
          <ac:spMkLst>
            <pc:docMk/>
            <pc:sldMk cId="472713363" sldId="2145706141"/>
            <ac:spMk id="19" creationId="{954E0426-0F82-4F43-A958-182CA776D25C}"/>
          </ac:spMkLst>
        </pc:spChg>
        <pc:spChg chg="mod">
          <ac:chgData name="Gerardo Trujillo" userId="f2b77a62-f980-4b0f-8f9f-1c6c821301ce" providerId="ADAL" clId="{A3F1AB87-4DCD-6040-8468-ABE4B08E9ED9}" dt="2022-11-01T17:56:07.529" v="350" actId="20577"/>
          <ac:spMkLst>
            <pc:docMk/>
            <pc:sldMk cId="472713363" sldId="2145706141"/>
            <ac:spMk id="20" creationId="{5BB7C072-EF8F-4F41-B4B2-C4BA401BA03E}"/>
          </ac:spMkLst>
        </pc:spChg>
        <pc:spChg chg="del mod">
          <ac:chgData name="Gerardo Trujillo" userId="f2b77a62-f980-4b0f-8f9f-1c6c821301ce" providerId="ADAL" clId="{A3F1AB87-4DCD-6040-8468-ABE4B08E9ED9}" dt="2022-11-01T17:54:53.673" v="298" actId="478"/>
          <ac:spMkLst>
            <pc:docMk/>
            <pc:sldMk cId="472713363" sldId="2145706141"/>
            <ac:spMk id="21" creationId="{B88A0900-2A2B-4226-A4B8-2366172EF567}"/>
          </ac:spMkLst>
        </pc:spChg>
        <pc:spChg chg="mod">
          <ac:chgData name="Gerardo Trujillo" userId="f2b77a62-f980-4b0f-8f9f-1c6c821301ce" providerId="ADAL" clId="{A3F1AB87-4DCD-6040-8468-ABE4B08E9ED9}" dt="2022-11-01T17:55:23.596" v="309" actId="20577"/>
          <ac:spMkLst>
            <pc:docMk/>
            <pc:sldMk cId="472713363" sldId="2145706141"/>
            <ac:spMk id="95" creationId="{C524C5D9-EBD4-4B4A-B3CA-BD7512C3EB01}"/>
          </ac:spMkLst>
        </pc:spChg>
        <pc:spChg chg="mod">
          <ac:chgData name="Gerardo Trujillo" userId="f2b77a62-f980-4b0f-8f9f-1c6c821301ce" providerId="ADAL" clId="{A3F1AB87-4DCD-6040-8468-ABE4B08E9ED9}" dt="2022-11-01T17:55:33.208" v="321" actId="20577"/>
          <ac:spMkLst>
            <pc:docMk/>
            <pc:sldMk cId="472713363" sldId="2145706141"/>
            <ac:spMk id="96" creationId="{C79B6E0B-0D7C-4410-9D48-3ECCF9F4C927}"/>
          </ac:spMkLst>
        </pc:spChg>
        <pc:cxnChg chg="mod">
          <ac:chgData name="Gerardo Trujillo" userId="f2b77a62-f980-4b0f-8f9f-1c6c821301ce" providerId="ADAL" clId="{A3F1AB87-4DCD-6040-8468-ABE4B08E9ED9}" dt="2022-11-01T17:58:41.598" v="503" actId="20577"/>
          <ac:cxnSpMkLst>
            <pc:docMk/>
            <pc:sldMk cId="472713363" sldId="2145706141"/>
            <ac:cxnSpMk id="7" creationId="{3E9DA8A4-510E-43AC-B1D7-30A2AA128011}"/>
          </ac:cxnSpMkLst>
        </pc:cxnChg>
        <pc:cxnChg chg="mod">
          <ac:chgData name="Gerardo Trujillo" userId="f2b77a62-f980-4b0f-8f9f-1c6c821301ce" providerId="ADAL" clId="{A3F1AB87-4DCD-6040-8468-ABE4B08E9ED9}" dt="2022-11-01T17:58:41.598" v="503" actId="20577"/>
          <ac:cxnSpMkLst>
            <pc:docMk/>
            <pc:sldMk cId="472713363" sldId="2145706141"/>
            <ac:cxnSpMk id="24" creationId="{B1AEEDAF-CB46-4636-89DD-AE993B422611}"/>
          </ac:cxnSpMkLst>
        </pc:cxnChg>
        <pc:cxnChg chg="mod">
          <ac:chgData name="Gerardo Trujillo" userId="f2b77a62-f980-4b0f-8f9f-1c6c821301ce" providerId="ADAL" clId="{A3F1AB87-4DCD-6040-8468-ABE4B08E9ED9}" dt="2022-11-01T17:58:41.598" v="503" actId="20577"/>
          <ac:cxnSpMkLst>
            <pc:docMk/>
            <pc:sldMk cId="472713363" sldId="2145706141"/>
            <ac:cxnSpMk id="26" creationId="{4A6868CD-4A9B-46DE-B374-7D0E5BB68609}"/>
          </ac:cxnSpMkLst>
        </pc:cxnChg>
      </pc:sldChg>
      <pc:sldChg chg="modSp mod modClrScheme chgLayout">
        <pc:chgData name="Gerardo Trujillo" userId="f2b77a62-f980-4b0f-8f9f-1c6c821301ce" providerId="ADAL" clId="{A3F1AB87-4DCD-6040-8468-ABE4B08E9ED9}" dt="2022-11-01T18:35:47.219" v="1461" actId="14100"/>
        <pc:sldMkLst>
          <pc:docMk/>
          <pc:sldMk cId="4079013319" sldId="2145706143"/>
        </pc:sldMkLst>
        <pc:spChg chg="mod ord">
          <ac:chgData name="Gerardo Trujillo" userId="f2b77a62-f980-4b0f-8f9f-1c6c821301ce" providerId="ADAL" clId="{A3F1AB87-4DCD-6040-8468-ABE4B08E9ED9}" dt="2022-11-01T17:42:00.101" v="78" actId="700"/>
          <ac:spMkLst>
            <pc:docMk/>
            <pc:sldMk cId="4079013319" sldId="2145706143"/>
            <ac:spMk id="2" creationId="{2A714292-0668-4483-B52F-0A7B0C29B492}"/>
          </ac:spMkLst>
        </pc:spChg>
        <pc:picChg chg="mod">
          <ac:chgData name="Gerardo Trujillo" userId="f2b77a62-f980-4b0f-8f9f-1c6c821301ce" providerId="ADAL" clId="{A3F1AB87-4DCD-6040-8468-ABE4B08E9ED9}" dt="2022-11-01T18:35:47.219" v="1461" actId="14100"/>
          <ac:picMkLst>
            <pc:docMk/>
            <pc:sldMk cId="4079013319" sldId="2145706143"/>
            <ac:picMk id="4" creationId="{5EE28B51-2D25-4D2B-94CB-0D07D75940F6}"/>
          </ac:picMkLst>
        </pc:picChg>
      </pc:sldChg>
      <pc:sldChg chg="addSp delSp modSp mod modClrScheme chgLayout">
        <pc:chgData name="Gerardo Trujillo" userId="f2b77a62-f980-4b0f-8f9f-1c6c821301ce" providerId="ADAL" clId="{A3F1AB87-4DCD-6040-8468-ABE4B08E9ED9}" dt="2022-11-01T18:08:47.345" v="770" actId="478"/>
        <pc:sldMkLst>
          <pc:docMk/>
          <pc:sldMk cId="4102360954" sldId="2145706144"/>
        </pc:sldMkLst>
        <pc:spChg chg="add del mod ord">
          <ac:chgData name="Gerardo Trujillo" userId="f2b77a62-f980-4b0f-8f9f-1c6c821301ce" providerId="ADAL" clId="{A3F1AB87-4DCD-6040-8468-ABE4B08E9ED9}" dt="2022-11-01T17:42:56.416" v="88" actId="478"/>
          <ac:spMkLst>
            <pc:docMk/>
            <pc:sldMk cId="4102360954" sldId="2145706144"/>
            <ac:spMk id="2" creationId="{DC8C3348-27F8-517E-5167-4D8B3EBB4BE5}"/>
          </ac:spMkLst>
        </pc:spChg>
        <pc:spChg chg="add mod ord">
          <ac:chgData name="Gerardo Trujillo" userId="f2b77a62-f980-4b0f-8f9f-1c6c821301ce" providerId="ADAL" clId="{A3F1AB87-4DCD-6040-8468-ABE4B08E9ED9}" dt="2022-11-01T18:08:44.890" v="769" actId="20577"/>
          <ac:spMkLst>
            <pc:docMk/>
            <pc:sldMk cId="4102360954" sldId="2145706144"/>
            <ac:spMk id="3" creationId="{0218C211-A2CD-9C26-07BF-F9A27140AE10}"/>
          </ac:spMkLst>
        </pc:spChg>
        <pc:picChg chg="mod">
          <ac:chgData name="Gerardo Trujillo" userId="f2b77a62-f980-4b0f-8f9f-1c6c821301ce" providerId="ADAL" clId="{A3F1AB87-4DCD-6040-8468-ABE4B08E9ED9}" dt="2022-11-01T17:43:11.763" v="91" actId="1076"/>
          <ac:picMkLst>
            <pc:docMk/>
            <pc:sldMk cId="4102360954" sldId="2145706144"/>
            <ac:picMk id="6" creationId="{602C2956-3D5E-40D2-93A7-E43F8B94B12A}"/>
          </ac:picMkLst>
        </pc:picChg>
        <pc:picChg chg="del mod">
          <ac:chgData name="Gerardo Trujillo" userId="f2b77a62-f980-4b0f-8f9f-1c6c821301ce" providerId="ADAL" clId="{A3F1AB87-4DCD-6040-8468-ABE4B08E9ED9}" dt="2022-11-01T18:08:47.345" v="770" actId="478"/>
          <ac:picMkLst>
            <pc:docMk/>
            <pc:sldMk cId="4102360954" sldId="2145706144"/>
            <ac:picMk id="8" creationId="{C8991CD9-4426-4251-ABBA-1DF2CD4D2B2B}"/>
          </ac:picMkLst>
        </pc:picChg>
        <pc:picChg chg="mod">
          <ac:chgData name="Gerardo Trujillo" userId="f2b77a62-f980-4b0f-8f9f-1c6c821301ce" providerId="ADAL" clId="{A3F1AB87-4DCD-6040-8468-ABE4B08E9ED9}" dt="2022-11-01T17:43:25.615" v="97" actId="1076"/>
          <ac:picMkLst>
            <pc:docMk/>
            <pc:sldMk cId="4102360954" sldId="2145706144"/>
            <ac:picMk id="10" creationId="{1D398FDC-3EC0-42D9-9379-9EEB81DE604B}"/>
          </ac:picMkLst>
        </pc:picChg>
        <pc:picChg chg="mod">
          <ac:chgData name="Gerardo Trujillo" userId="f2b77a62-f980-4b0f-8f9f-1c6c821301ce" providerId="ADAL" clId="{A3F1AB87-4DCD-6040-8468-ABE4B08E9ED9}" dt="2022-11-01T17:43:27.848" v="98" actId="1076"/>
          <ac:picMkLst>
            <pc:docMk/>
            <pc:sldMk cId="4102360954" sldId="2145706144"/>
            <ac:picMk id="12" creationId="{B473A8AD-DDCC-472F-AA2A-C8641D8B3E14}"/>
          </ac:picMkLst>
        </pc:picChg>
      </pc:sldChg>
      <pc:sldChg chg="modSp mod">
        <pc:chgData name="Gerardo Trujillo" userId="f2b77a62-f980-4b0f-8f9f-1c6c821301ce" providerId="ADAL" clId="{A3F1AB87-4DCD-6040-8468-ABE4B08E9ED9}" dt="2022-11-01T18:28:33.985" v="1099" actId="14100"/>
        <pc:sldMkLst>
          <pc:docMk/>
          <pc:sldMk cId="2916143799" sldId="2145706147"/>
        </pc:sldMkLst>
        <pc:picChg chg="mod">
          <ac:chgData name="Gerardo Trujillo" userId="f2b77a62-f980-4b0f-8f9f-1c6c821301ce" providerId="ADAL" clId="{A3F1AB87-4DCD-6040-8468-ABE4B08E9ED9}" dt="2022-11-01T18:28:33.985" v="1099" actId="14100"/>
          <ac:picMkLst>
            <pc:docMk/>
            <pc:sldMk cId="2916143799" sldId="2145706147"/>
            <ac:picMk id="5" creationId="{FC299E72-B251-44E6-9405-FDD119E958FF}"/>
          </ac:picMkLst>
        </pc:picChg>
      </pc:sldChg>
      <pc:sldChg chg="modSp mod">
        <pc:chgData name="Gerardo Trujillo" userId="f2b77a62-f980-4b0f-8f9f-1c6c821301ce" providerId="ADAL" clId="{A3F1AB87-4DCD-6040-8468-ABE4B08E9ED9}" dt="2022-11-01T18:28:16.770" v="1096" actId="14100"/>
        <pc:sldMkLst>
          <pc:docMk/>
          <pc:sldMk cId="1896937032" sldId="2145706148"/>
        </pc:sldMkLst>
        <pc:picChg chg="mod">
          <ac:chgData name="Gerardo Trujillo" userId="f2b77a62-f980-4b0f-8f9f-1c6c821301ce" providerId="ADAL" clId="{A3F1AB87-4DCD-6040-8468-ABE4B08E9ED9}" dt="2022-11-01T18:28:16.770" v="1096" actId="14100"/>
          <ac:picMkLst>
            <pc:docMk/>
            <pc:sldMk cId="1896937032" sldId="2145706148"/>
            <ac:picMk id="5" creationId="{A992E67E-2700-4916-BEDE-A1392E3C1184}"/>
          </ac:picMkLst>
        </pc:picChg>
      </pc:sldChg>
      <pc:sldChg chg="modSp mod modClrScheme chgLayout">
        <pc:chgData name="Gerardo Trujillo" userId="f2b77a62-f980-4b0f-8f9f-1c6c821301ce" providerId="ADAL" clId="{A3F1AB87-4DCD-6040-8468-ABE4B08E9ED9}" dt="2022-11-01T18:35:12.370" v="1450" actId="1076"/>
        <pc:sldMkLst>
          <pc:docMk/>
          <pc:sldMk cId="1471905609" sldId="2145706152"/>
        </pc:sldMkLst>
        <pc:spChg chg="mod ord">
          <ac:chgData name="Gerardo Trujillo" userId="f2b77a62-f980-4b0f-8f9f-1c6c821301ce" providerId="ADAL" clId="{A3F1AB87-4DCD-6040-8468-ABE4B08E9ED9}" dt="2022-11-01T17:42:00.101" v="78" actId="700"/>
          <ac:spMkLst>
            <pc:docMk/>
            <pc:sldMk cId="1471905609" sldId="2145706152"/>
            <ac:spMk id="2" creationId="{2CC6105F-F6D3-46C3-AB75-07B8C52250CE}"/>
          </ac:spMkLst>
        </pc:spChg>
        <pc:picChg chg="mod">
          <ac:chgData name="Gerardo Trujillo" userId="f2b77a62-f980-4b0f-8f9f-1c6c821301ce" providerId="ADAL" clId="{A3F1AB87-4DCD-6040-8468-ABE4B08E9ED9}" dt="2022-11-01T18:35:12.370" v="1450" actId="1076"/>
          <ac:picMkLst>
            <pc:docMk/>
            <pc:sldMk cId="1471905609" sldId="2145706152"/>
            <ac:picMk id="13" creationId="{CF3E2B03-EDAD-4DD9-AF51-DB50AD38B677}"/>
          </ac:picMkLst>
        </pc:picChg>
      </pc:sldChg>
      <pc:sldChg chg="modSp mod modClrScheme chgLayout">
        <pc:chgData name="Gerardo Trujillo" userId="f2b77a62-f980-4b0f-8f9f-1c6c821301ce" providerId="ADAL" clId="{A3F1AB87-4DCD-6040-8468-ABE4B08E9ED9}" dt="2022-11-01T18:36:04.689" v="1466" actId="27636"/>
        <pc:sldMkLst>
          <pc:docMk/>
          <pc:sldMk cId="3653114633" sldId="2145706153"/>
        </pc:sldMkLst>
        <pc:spChg chg="mod ord">
          <ac:chgData name="Gerardo Trujillo" userId="f2b77a62-f980-4b0f-8f9f-1c6c821301ce" providerId="ADAL" clId="{A3F1AB87-4DCD-6040-8468-ABE4B08E9ED9}" dt="2022-11-01T18:36:04.689" v="1466" actId="27636"/>
          <ac:spMkLst>
            <pc:docMk/>
            <pc:sldMk cId="3653114633" sldId="2145706153"/>
            <ac:spMk id="3" creationId="{C163D132-C671-4E28-908C-740CB21CCAA9}"/>
          </ac:spMkLst>
        </pc:spChg>
        <pc:spChg chg="mod ord">
          <ac:chgData name="Gerardo Trujillo" userId="f2b77a62-f980-4b0f-8f9f-1c6c821301ce" providerId="ADAL" clId="{A3F1AB87-4DCD-6040-8468-ABE4B08E9ED9}" dt="2022-11-01T17:41:38.290" v="76" actId="700"/>
          <ac:spMkLst>
            <pc:docMk/>
            <pc:sldMk cId="3653114633" sldId="2145706153"/>
            <ac:spMk id="4" creationId="{CBFCC41C-824D-4556-BCA8-30FC6BBFADC3}"/>
          </ac:spMkLst>
        </pc:spChg>
      </pc:sldChg>
      <pc:sldChg chg="modSp mod modClrScheme chgLayout">
        <pc:chgData name="Gerardo Trujillo" userId="f2b77a62-f980-4b0f-8f9f-1c6c821301ce" providerId="ADAL" clId="{A3F1AB87-4DCD-6040-8468-ABE4B08E9ED9}" dt="2022-11-01T18:09:06.402" v="772" actId="1076"/>
        <pc:sldMkLst>
          <pc:docMk/>
          <pc:sldMk cId="2074796384" sldId="2145706157"/>
        </pc:sldMkLst>
        <pc:spChg chg="mod ord">
          <ac:chgData name="Gerardo Trujillo" userId="f2b77a62-f980-4b0f-8f9f-1c6c821301ce" providerId="ADAL" clId="{A3F1AB87-4DCD-6040-8468-ABE4B08E9ED9}" dt="2022-11-01T17:42:36.048" v="83" actId="700"/>
          <ac:spMkLst>
            <pc:docMk/>
            <pc:sldMk cId="2074796384" sldId="2145706157"/>
            <ac:spMk id="2" creationId="{2CC6105F-F6D3-46C3-AB75-07B8C52250CE}"/>
          </ac:spMkLst>
        </pc:spChg>
        <pc:picChg chg="mod">
          <ac:chgData name="Gerardo Trujillo" userId="f2b77a62-f980-4b0f-8f9f-1c6c821301ce" providerId="ADAL" clId="{A3F1AB87-4DCD-6040-8468-ABE4B08E9ED9}" dt="2022-11-01T18:08:58.591" v="771" actId="14100"/>
          <ac:picMkLst>
            <pc:docMk/>
            <pc:sldMk cId="2074796384" sldId="2145706157"/>
            <ac:picMk id="4" creationId="{4537E51D-C2A0-4E4C-B9D0-FF2C698B0416}"/>
          </ac:picMkLst>
        </pc:picChg>
        <pc:picChg chg="mod">
          <ac:chgData name="Gerardo Trujillo" userId="f2b77a62-f980-4b0f-8f9f-1c6c821301ce" providerId="ADAL" clId="{A3F1AB87-4DCD-6040-8468-ABE4B08E9ED9}" dt="2022-11-01T18:09:06.402" v="772" actId="1076"/>
          <ac:picMkLst>
            <pc:docMk/>
            <pc:sldMk cId="2074796384" sldId="2145706157"/>
            <ac:picMk id="6" creationId="{DFB800CF-87DA-4289-85D6-03929316798A}"/>
          </ac:picMkLst>
        </pc:picChg>
      </pc:sldChg>
      <pc:sldChg chg="modSp mod modClrScheme chgLayout">
        <pc:chgData name="Gerardo Trujillo" userId="f2b77a62-f980-4b0f-8f9f-1c6c821301ce" providerId="ADAL" clId="{A3F1AB87-4DCD-6040-8468-ABE4B08E9ED9}" dt="2022-11-01T18:09:31.552" v="776" actId="1076"/>
        <pc:sldMkLst>
          <pc:docMk/>
          <pc:sldMk cId="3048364307" sldId="2145706158"/>
        </pc:sldMkLst>
        <pc:spChg chg="mod ord">
          <ac:chgData name="Gerardo Trujillo" userId="f2b77a62-f980-4b0f-8f9f-1c6c821301ce" providerId="ADAL" clId="{A3F1AB87-4DCD-6040-8468-ABE4B08E9ED9}" dt="2022-11-01T17:42:36.048" v="83" actId="700"/>
          <ac:spMkLst>
            <pc:docMk/>
            <pc:sldMk cId="3048364307" sldId="2145706158"/>
            <ac:spMk id="2" creationId="{2CC6105F-F6D3-46C3-AB75-07B8C52250CE}"/>
          </ac:spMkLst>
        </pc:spChg>
        <pc:spChg chg="mod">
          <ac:chgData name="Gerardo Trujillo" userId="f2b77a62-f980-4b0f-8f9f-1c6c821301ce" providerId="ADAL" clId="{A3F1AB87-4DCD-6040-8468-ABE4B08E9ED9}" dt="2022-11-01T18:09:25.991" v="775" actId="1076"/>
          <ac:spMkLst>
            <pc:docMk/>
            <pc:sldMk cId="3048364307" sldId="2145706158"/>
            <ac:spMk id="3" creationId="{6D14C5C1-4EAC-49E2-9334-68B5B68ECF2D}"/>
          </ac:spMkLst>
        </pc:spChg>
        <pc:picChg chg="mod">
          <ac:chgData name="Gerardo Trujillo" userId="f2b77a62-f980-4b0f-8f9f-1c6c821301ce" providerId="ADAL" clId="{A3F1AB87-4DCD-6040-8468-ABE4B08E9ED9}" dt="2022-11-01T18:09:31.552" v="776" actId="1076"/>
          <ac:picMkLst>
            <pc:docMk/>
            <pc:sldMk cId="3048364307" sldId="2145706158"/>
            <ac:picMk id="5" creationId="{11244B43-38A9-4CDE-8D2C-300541D6A771}"/>
          </ac:picMkLst>
        </pc:picChg>
        <pc:picChg chg="mod">
          <ac:chgData name="Gerardo Trujillo" userId="f2b77a62-f980-4b0f-8f9f-1c6c821301ce" providerId="ADAL" clId="{A3F1AB87-4DCD-6040-8468-ABE4B08E9ED9}" dt="2022-11-01T18:09:25.991" v="775" actId="1076"/>
          <ac:picMkLst>
            <pc:docMk/>
            <pc:sldMk cId="3048364307" sldId="2145706158"/>
            <ac:picMk id="9" creationId="{687C37DF-1766-48E3-B493-6FA0B2755F23}"/>
          </ac:picMkLst>
        </pc:picChg>
      </pc:sldChg>
      <pc:sldChg chg="delSp modSp mod modClrScheme chgLayout">
        <pc:chgData name="Gerardo Trujillo" userId="f2b77a62-f980-4b0f-8f9f-1c6c821301ce" providerId="ADAL" clId="{A3F1AB87-4DCD-6040-8468-ABE4B08E9ED9}" dt="2022-11-01T18:32:41.581" v="1308" actId="1076"/>
        <pc:sldMkLst>
          <pc:docMk/>
          <pc:sldMk cId="2479333067" sldId="2145706159"/>
        </pc:sldMkLst>
        <pc:spChg chg="mod ord">
          <ac:chgData name="Gerardo Trujillo" userId="f2b77a62-f980-4b0f-8f9f-1c6c821301ce" providerId="ADAL" clId="{A3F1AB87-4DCD-6040-8468-ABE4B08E9ED9}" dt="2022-11-01T18:32:25.552" v="1303" actId="20577"/>
          <ac:spMkLst>
            <pc:docMk/>
            <pc:sldMk cId="2479333067" sldId="2145706159"/>
            <ac:spMk id="2" creationId="{2CC6105F-F6D3-46C3-AB75-07B8C52250CE}"/>
          </ac:spMkLst>
        </pc:spChg>
        <pc:grpChg chg="mod">
          <ac:chgData name="Gerardo Trujillo" userId="f2b77a62-f980-4b0f-8f9f-1c6c821301ce" providerId="ADAL" clId="{A3F1AB87-4DCD-6040-8468-ABE4B08E9ED9}" dt="2022-11-01T18:32:41.581" v="1308" actId="1076"/>
          <ac:grpSpMkLst>
            <pc:docMk/>
            <pc:sldMk cId="2479333067" sldId="2145706159"/>
            <ac:grpSpMk id="23" creationId="{C08B70A6-471C-4D56-B636-BFFB4178C7E8}"/>
          </ac:grpSpMkLst>
        </pc:grpChg>
        <pc:picChg chg="del">
          <ac:chgData name="Gerardo Trujillo" userId="f2b77a62-f980-4b0f-8f9f-1c6c821301ce" providerId="ADAL" clId="{A3F1AB87-4DCD-6040-8468-ABE4B08E9ED9}" dt="2022-11-01T18:32:31.965" v="1304" actId="478"/>
          <ac:picMkLst>
            <pc:docMk/>
            <pc:sldMk cId="2479333067" sldId="2145706159"/>
            <ac:picMk id="5" creationId="{04D55564-71B8-4019-A6E3-349717D9763A}"/>
          </ac:picMkLst>
        </pc:picChg>
      </pc:sldChg>
      <pc:sldChg chg="addSp modSp mod modClrScheme chgLayout">
        <pc:chgData name="Gerardo Trujillo" userId="f2b77a62-f980-4b0f-8f9f-1c6c821301ce" providerId="ADAL" clId="{A3F1AB87-4DCD-6040-8468-ABE4B08E9ED9}" dt="2022-11-01T18:32:09.928" v="1271" actId="20577"/>
        <pc:sldMkLst>
          <pc:docMk/>
          <pc:sldMk cId="158911717" sldId="2145706160"/>
        </pc:sldMkLst>
        <pc:spChg chg="add mod ord">
          <ac:chgData name="Gerardo Trujillo" userId="f2b77a62-f980-4b0f-8f9f-1c6c821301ce" providerId="ADAL" clId="{A3F1AB87-4DCD-6040-8468-ABE4B08E9ED9}" dt="2022-11-01T18:32:09.928" v="1271" actId="20577"/>
          <ac:spMkLst>
            <pc:docMk/>
            <pc:sldMk cId="158911717" sldId="2145706160"/>
            <ac:spMk id="2" creationId="{45E5DEB1-2EAB-C763-66CD-B87AA0DD07A7}"/>
          </ac:spMkLst>
        </pc:spChg>
        <pc:picChg chg="mod modCrop">
          <ac:chgData name="Gerardo Trujillo" userId="f2b77a62-f980-4b0f-8f9f-1c6c821301ce" providerId="ADAL" clId="{A3F1AB87-4DCD-6040-8468-ABE4B08E9ED9}" dt="2022-11-01T18:32:05.727" v="1270" actId="14100"/>
          <ac:picMkLst>
            <pc:docMk/>
            <pc:sldMk cId="158911717" sldId="2145706160"/>
            <ac:picMk id="5" creationId="{65730F85-70AD-40B6-9121-7A394FED0E84}"/>
          </ac:picMkLst>
        </pc:picChg>
      </pc:sldChg>
      <pc:sldChg chg="addSp modSp mod modClrScheme chgLayout">
        <pc:chgData name="Gerardo Trujillo" userId="f2b77a62-f980-4b0f-8f9f-1c6c821301ce" providerId="ADAL" clId="{A3F1AB87-4DCD-6040-8468-ABE4B08E9ED9}" dt="2022-11-01T18:31:35.071" v="1226" actId="14100"/>
        <pc:sldMkLst>
          <pc:docMk/>
          <pc:sldMk cId="164942660" sldId="2145706161"/>
        </pc:sldMkLst>
        <pc:spChg chg="add mod ord">
          <ac:chgData name="Gerardo Trujillo" userId="f2b77a62-f980-4b0f-8f9f-1c6c821301ce" providerId="ADAL" clId="{A3F1AB87-4DCD-6040-8468-ABE4B08E9ED9}" dt="2022-11-01T18:31:15.539" v="1221" actId="20577"/>
          <ac:spMkLst>
            <pc:docMk/>
            <pc:sldMk cId="164942660" sldId="2145706161"/>
            <ac:spMk id="2" creationId="{A3A9EA17-2767-8044-E2DE-DA6815FFDE85}"/>
          </ac:spMkLst>
        </pc:spChg>
        <pc:picChg chg="mod modCrop">
          <ac:chgData name="Gerardo Trujillo" userId="f2b77a62-f980-4b0f-8f9f-1c6c821301ce" providerId="ADAL" clId="{A3F1AB87-4DCD-6040-8468-ABE4B08E9ED9}" dt="2022-11-01T18:31:35.071" v="1226" actId="14100"/>
          <ac:picMkLst>
            <pc:docMk/>
            <pc:sldMk cId="164942660" sldId="2145706161"/>
            <ac:picMk id="5" creationId="{34F18FC9-40AA-41A4-B773-F08D0558FB6D}"/>
          </ac:picMkLst>
        </pc:picChg>
      </pc:sldChg>
      <pc:sldChg chg="addSp modSp mod modClrScheme chgLayout">
        <pc:chgData name="Gerardo Trujillo" userId="f2b77a62-f980-4b0f-8f9f-1c6c821301ce" providerId="ADAL" clId="{A3F1AB87-4DCD-6040-8468-ABE4B08E9ED9}" dt="2022-11-01T18:30:59.676" v="1199" actId="732"/>
        <pc:sldMkLst>
          <pc:docMk/>
          <pc:sldMk cId="3968261150" sldId="2145706162"/>
        </pc:sldMkLst>
        <pc:spChg chg="add mod ord">
          <ac:chgData name="Gerardo Trujillo" userId="f2b77a62-f980-4b0f-8f9f-1c6c821301ce" providerId="ADAL" clId="{A3F1AB87-4DCD-6040-8468-ABE4B08E9ED9}" dt="2022-11-01T18:30:38.307" v="1194" actId="20577"/>
          <ac:spMkLst>
            <pc:docMk/>
            <pc:sldMk cId="3968261150" sldId="2145706162"/>
            <ac:spMk id="2" creationId="{B5BCD937-2B1C-086F-ACA3-331A989ABEAF}"/>
          </ac:spMkLst>
        </pc:spChg>
        <pc:picChg chg="mod modCrop">
          <ac:chgData name="Gerardo Trujillo" userId="f2b77a62-f980-4b0f-8f9f-1c6c821301ce" providerId="ADAL" clId="{A3F1AB87-4DCD-6040-8468-ABE4B08E9ED9}" dt="2022-11-01T18:30:59.676" v="1199" actId="732"/>
          <ac:picMkLst>
            <pc:docMk/>
            <pc:sldMk cId="3968261150" sldId="2145706162"/>
            <ac:picMk id="5" creationId="{5C96AD98-9E63-4601-A2D0-40B546A7B753}"/>
          </ac:picMkLst>
        </pc:picChg>
      </pc:sldChg>
      <pc:sldChg chg="addSp delSp modSp mod modClrScheme chgLayout">
        <pc:chgData name="Gerardo Trujillo" userId="f2b77a62-f980-4b0f-8f9f-1c6c821301ce" providerId="ADAL" clId="{A3F1AB87-4DCD-6040-8468-ABE4B08E9ED9}" dt="2022-11-01T18:28:58.971" v="1128" actId="1076"/>
        <pc:sldMkLst>
          <pc:docMk/>
          <pc:sldMk cId="3964220952" sldId="2145706163"/>
        </pc:sldMkLst>
        <pc:spChg chg="add mod ord">
          <ac:chgData name="Gerardo Trujillo" userId="f2b77a62-f980-4b0f-8f9f-1c6c821301ce" providerId="ADAL" clId="{A3F1AB87-4DCD-6040-8468-ABE4B08E9ED9}" dt="2022-11-01T18:28:50.201" v="1126" actId="20577"/>
          <ac:spMkLst>
            <pc:docMk/>
            <pc:sldMk cId="3964220952" sldId="2145706163"/>
            <ac:spMk id="2" creationId="{F24C97D7-F3F9-EC48-E2D4-87D43823528F}"/>
          </ac:spMkLst>
        </pc:spChg>
        <pc:picChg chg="del">
          <ac:chgData name="Gerardo Trujillo" userId="f2b77a62-f980-4b0f-8f9f-1c6c821301ce" providerId="ADAL" clId="{A3F1AB87-4DCD-6040-8468-ABE4B08E9ED9}" dt="2022-11-01T18:28:54.094" v="1127" actId="478"/>
          <ac:picMkLst>
            <pc:docMk/>
            <pc:sldMk cId="3964220952" sldId="2145706163"/>
            <ac:picMk id="5" creationId="{0BB25F3F-2E45-4A96-B018-70973413349B}"/>
          </ac:picMkLst>
        </pc:picChg>
        <pc:picChg chg="mod">
          <ac:chgData name="Gerardo Trujillo" userId="f2b77a62-f980-4b0f-8f9f-1c6c821301ce" providerId="ADAL" clId="{A3F1AB87-4DCD-6040-8468-ABE4B08E9ED9}" dt="2022-11-01T18:28:58.971" v="1128" actId="1076"/>
          <ac:picMkLst>
            <pc:docMk/>
            <pc:sldMk cId="3964220952" sldId="2145706163"/>
            <ac:picMk id="7" creationId="{110C9A73-C3F4-4307-AC64-B53AFD6A2C48}"/>
          </ac:picMkLst>
        </pc:picChg>
      </pc:sldChg>
      <pc:sldChg chg="addSp modSp mod modClrScheme chgLayout">
        <pc:chgData name="Gerardo Trujillo" userId="f2b77a62-f980-4b0f-8f9f-1c6c821301ce" providerId="ADAL" clId="{A3F1AB87-4DCD-6040-8468-ABE4B08E9ED9}" dt="2022-11-01T18:35:04.769" v="1449" actId="14100"/>
        <pc:sldMkLst>
          <pc:docMk/>
          <pc:sldMk cId="2763595" sldId="2145706164"/>
        </pc:sldMkLst>
        <pc:spChg chg="add mod ord">
          <ac:chgData name="Gerardo Trujillo" userId="f2b77a62-f980-4b0f-8f9f-1c6c821301ce" providerId="ADAL" clId="{A3F1AB87-4DCD-6040-8468-ABE4B08E9ED9}" dt="2022-11-01T18:34:48.223" v="1445" actId="20577"/>
          <ac:spMkLst>
            <pc:docMk/>
            <pc:sldMk cId="2763595" sldId="2145706164"/>
            <ac:spMk id="2" creationId="{EC1DE5A1-378C-7B8F-865C-E2C93C937B6F}"/>
          </ac:spMkLst>
        </pc:spChg>
        <pc:picChg chg="mod modCrop">
          <ac:chgData name="Gerardo Trujillo" userId="f2b77a62-f980-4b0f-8f9f-1c6c821301ce" providerId="ADAL" clId="{A3F1AB87-4DCD-6040-8468-ABE4B08E9ED9}" dt="2022-11-01T18:35:04.769" v="1449" actId="14100"/>
          <ac:picMkLst>
            <pc:docMk/>
            <pc:sldMk cId="2763595" sldId="2145706164"/>
            <ac:picMk id="5" creationId="{C907295A-62DA-4D96-855E-19A67932AC0C}"/>
          </ac:picMkLst>
        </pc:picChg>
      </pc:sldChg>
      <pc:sldChg chg="addSp modSp mod modClrScheme chgLayout">
        <pc:chgData name="Gerardo Trujillo" userId="f2b77a62-f980-4b0f-8f9f-1c6c821301ce" providerId="ADAL" clId="{A3F1AB87-4DCD-6040-8468-ABE4B08E9ED9}" dt="2022-11-01T18:33:46.503" v="1351" actId="14100"/>
        <pc:sldMkLst>
          <pc:docMk/>
          <pc:sldMk cId="3253543567" sldId="2145706165"/>
        </pc:sldMkLst>
        <pc:spChg chg="add mod ord">
          <ac:chgData name="Gerardo Trujillo" userId="f2b77a62-f980-4b0f-8f9f-1c6c821301ce" providerId="ADAL" clId="{A3F1AB87-4DCD-6040-8468-ABE4B08E9ED9}" dt="2022-11-01T18:33:25.952" v="1345" actId="20577"/>
          <ac:spMkLst>
            <pc:docMk/>
            <pc:sldMk cId="3253543567" sldId="2145706165"/>
            <ac:spMk id="2" creationId="{0949E852-E83D-2E69-C8EA-AE9B0F4EA475}"/>
          </ac:spMkLst>
        </pc:spChg>
        <pc:picChg chg="mod modCrop">
          <ac:chgData name="Gerardo Trujillo" userId="f2b77a62-f980-4b0f-8f9f-1c6c821301ce" providerId="ADAL" clId="{A3F1AB87-4DCD-6040-8468-ABE4B08E9ED9}" dt="2022-11-01T18:33:46.503" v="1351" actId="14100"/>
          <ac:picMkLst>
            <pc:docMk/>
            <pc:sldMk cId="3253543567" sldId="2145706165"/>
            <ac:picMk id="10" creationId="{7B858073-AAD1-4262-8F45-CDBDCCE11689}"/>
          </ac:picMkLst>
        </pc:picChg>
      </pc:sldChg>
      <pc:sldChg chg="addSp delSp modSp mod modClrScheme chgLayout">
        <pc:chgData name="Gerardo Trujillo" userId="f2b77a62-f980-4b0f-8f9f-1c6c821301ce" providerId="ADAL" clId="{A3F1AB87-4DCD-6040-8468-ABE4B08E9ED9}" dt="2022-11-01T18:30:22.621" v="1176" actId="113"/>
        <pc:sldMkLst>
          <pc:docMk/>
          <pc:sldMk cId="1426136357" sldId="2145706166"/>
        </pc:sldMkLst>
        <pc:spChg chg="add del mod ord">
          <ac:chgData name="Gerardo Trujillo" userId="f2b77a62-f980-4b0f-8f9f-1c6c821301ce" providerId="ADAL" clId="{A3F1AB87-4DCD-6040-8468-ABE4B08E9ED9}" dt="2022-11-01T18:29:22.385" v="1161" actId="478"/>
          <ac:spMkLst>
            <pc:docMk/>
            <pc:sldMk cId="1426136357" sldId="2145706166"/>
            <ac:spMk id="2" creationId="{C3FD63B6-FF93-7FB7-FBF3-8C90A757E946}"/>
          </ac:spMkLst>
        </pc:spChg>
        <pc:spChg chg="add del mod">
          <ac:chgData name="Gerardo Trujillo" userId="f2b77a62-f980-4b0f-8f9f-1c6c821301ce" providerId="ADAL" clId="{A3F1AB87-4DCD-6040-8468-ABE4B08E9ED9}" dt="2022-11-01T18:29:22.385" v="1161" actId="478"/>
          <ac:spMkLst>
            <pc:docMk/>
            <pc:sldMk cId="1426136357" sldId="2145706166"/>
            <ac:spMk id="4" creationId="{CA6A5DFE-80A4-39CD-38EC-59E1B7B004BA}"/>
          </ac:spMkLst>
        </pc:spChg>
        <pc:spChg chg="mod">
          <ac:chgData name="Gerardo Trujillo" userId="f2b77a62-f980-4b0f-8f9f-1c6c821301ce" providerId="ADAL" clId="{A3F1AB87-4DCD-6040-8468-ABE4B08E9ED9}" dt="2022-11-01T18:30:22.621" v="1176" actId="113"/>
          <ac:spMkLst>
            <pc:docMk/>
            <pc:sldMk cId="1426136357" sldId="2145706166"/>
            <ac:spMk id="9" creationId="{CEFCB852-61EF-4E18-8652-CF43D460124D}"/>
          </ac:spMkLst>
        </pc:spChg>
        <pc:picChg chg="del">
          <ac:chgData name="Gerardo Trujillo" userId="f2b77a62-f980-4b0f-8f9f-1c6c821301ce" providerId="ADAL" clId="{A3F1AB87-4DCD-6040-8468-ABE4B08E9ED9}" dt="2022-11-01T18:30:15.332" v="1175" actId="478"/>
          <ac:picMkLst>
            <pc:docMk/>
            <pc:sldMk cId="1426136357" sldId="2145706166"/>
            <ac:picMk id="5" creationId="{FF4B8367-124D-49E5-B2C9-25D7CD00C660}"/>
          </ac:picMkLst>
        </pc:picChg>
        <pc:picChg chg="mod">
          <ac:chgData name="Gerardo Trujillo" userId="f2b77a62-f980-4b0f-8f9f-1c6c821301ce" providerId="ADAL" clId="{A3F1AB87-4DCD-6040-8468-ABE4B08E9ED9}" dt="2022-11-01T18:29:55.912" v="1170" actId="1076"/>
          <ac:picMkLst>
            <pc:docMk/>
            <pc:sldMk cId="1426136357" sldId="2145706166"/>
            <ac:picMk id="7" creationId="{2667C795-2149-4B42-9B92-BBA5FD36D8BF}"/>
          </ac:picMkLst>
        </pc:picChg>
      </pc:sldChg>
      <pc:sldChg chg="addSp delSp modSp mod modClrScheme chgLayout">
        <pc:chgData name="Gerardo Trujillo" userId="f2b77a62-f980-4b0f-8f9f-1c6c821301ce" providerId="ADAL" clId="{A3F1AB87-4DCD-6040-8468-ABE4B08E9ED9}" dt="2022-11-01T18:33:17.165" v="1338" actId="1076"/>
        <pc:sldMkLst>
          <pc:docMk/>
          <pc:sldMk cId="3521972842" sldId="2145706167"/>
        </pc:sldMkLst>
        <pc:spChg chg="add mod ord">
          <ac:chgData name="Gerardo Trujillo" userId="f2b77a62-f980-4b0f-8f9f-1c6c821301ce" providerId="ADAL" clId="{A3F1AB87-4DCD-6040-8468-ABE4B08E9ED9}" dt="2022-11-01T18:32:57.018" v="1333" actId="20577"/>
          <ac:spMkLst>
            <pc:docMk/>
            <pc:sldMk cId="3521972842" sldId="2145706167"/>
            <ac:spMk id="2" creationId="{2CC879B1-1EFF-39D5-A046-709DFD2BD853}"/>
          </ac:spMkLst>
        </pc:spChg>
        <pc:picChg chg="del">
          <ac:chgData name="Gerardo Trujillo" userId="f2b77a62-f980-4b0f-8f9f-1c6c821301ce" providerId="ADAL" clId="{A3F1AB87-4DCD-6040-8468-ABE4B08E9ED9}" dt="2022-11-01T18:33:02.544" v="1334" actId="478"/>
          <ac:picMkLst>
            <pc:docMk/>
            <pc:sldMk cId="3521972842" sldId="2145706167"/>
            <ac:picMk id="5" creationId="{1606DF1A-C2CC-47F4-BDEE-A876AF3EAAE3}"/>
          </ac:picMkLst>
        </pc:picChg>
        <pc:picChg chg="mod">
          <ac:chgData name="Gerardo Trujillo" userId="f2b77a62-f980-4b0f-8f9f-1c6c821301ce" providerId="ADAL" clId="{A3F1AB87-4DCD-6040-8468-ABE4B08E9ED9}" dt="2022-11-01T18:33:17.165" v="1338" actId="1076"/>
          <ac:picMkLst>
            <pc:docMk/>
            <pc:sldMk cId="3521972842" sldId="2145706167"/>
            <ac:picMk id="7" creationId="{B056FD86-575A-482C-9659-6A9A313E2BE0}"/>
          </ac:picMkLst>
        </pc:picChg>
        <pc:picChg chg="mod">
          <ac:chgData name="Gerardo Trujillo" userId="f2b77a62-f980-4b0f-8f9f-1c6c821301ce" providerId="ADAL" clId="{A3F1AB87-4DCD-6040-8468-ABE4B08E9ED9}" dt="2022-11-01T18:33:06.548" v="1335" actId="1076"/>
          <ac:picMkLst>
            <pc:docMk/>
            <pc:sldMk cId="3521972842" sldId="2145706167"/>
            <ac:picMk id="9" creationId="{12E4D5C3-D568-4B1A-8E63-5837D7AD4DDD}"/>
          </ac:picMkLst>
        </pc:picChg>
      </pc:sldChg>
      <pc:sldChg chg="addSp delSp modSp mod modClrScheme chgLayout">
        <pc:chgData name="Gerardo Trujillo" userId="f2b77a62-f980-4b0f-8f9f-1c6c821301ce" providerId="ADAL" clId="{A3F1AB87-4DCD-6040-8468-ABE4B08E9ED9}" dt="2022-11-01T17:54:39.419" v="294" actId="20577"/>
        <pc:sldMkLst>
          <pc:docMk/>
          <pc:sldMk cId="529061949" sldId="2145706169"/>
        </pc:sldMkLst>
        <pc:spChg chg="del mod">
          <ac:chgData name="Gerardo Trujillo" userId="f2b77a62-f980-4b0f-8f9f-1c6c821301ce" providerId="ADAL" clId="{A3F1AB87-4DCD-6040-8468-ABE4B08E9ED9}" dt="2022-11-01T17:53:52.346" v="268" actId="478"/>
          <ac:spMkLst>
            <pc:docMk/>
            <pc:sldMk cId="529061949" sldId="2145706169"/>
            <ac:spMk id="2" creationId="{2CC6105F-F6D3-46C3-AB75-07B8C52250CE}"/>
          </ac:spMkLst>
        </pc:spChg>
        <pc:spChg chg="add mod ord">
          <ac:chgData name="Gerardo Trujillo" userId="f2b77a62-f980-4b0f-8f9f-1c6c821301ce" providerId="ADAL" clId="{A3F1AB87-4DCD-6040-8468-ABE4B08E9ED9}" dt="2022-11-01T17:54:39.419" v="294" actId="20577"/>
          <ac:spMkLst>
            <pc:docMk/>
            <pc:sldMk cId="529061949" sldId="2145706169"/>
            <ac:spMk id="3" creationId="{57137048-4BEE-A29D-884D-9779BC09373E}"/>
          </ac:spMkLst>
        </pc:spChg>
        <pc:picChg chg="mod">
          <ac:chgData name="Gerardo Trujillo" userId="f2b77a62-f980-4b0f-8f9f-1c6c821301ce" providerId="ADAL" clId="{A3F1AB87-4DCD-6040-8468-ABE4B08E9ED9}" dt="2022-11-01T17:54:31.299" v="281" actId="1076"/>
          <ac:picMkLst>
            <pc:docMk/>
            <pc:sldMk cId="529061949" sldId="2145706169"/>
            <ac:picMk id="4" creationId="{82597A16-13C8-41C1-8C1D-7275804D4E11}"/>
          </ac:picMkLst>
        </pc:picChg>
        <pc:picChg chg="mod">
          <ac:chgData name="Gerardo Trujillo" userId="f2b77a62-f980-4b0f-8f9f-1c6c821301ce" providerId="ADAL" clId="{A3F1AB87-4DCD-6040-8468-ABE4B08E9ED9}" dt="2022-11-01T17:54:20.216" v="277" actId="14100"/>
          <ac:picMkLst>
            <pc:docMk/>
            <pc:sldMk cId="529061949" sldId="2145706169"/>
            <ac:picMk id="5" creationId="{A9497582-8686-43BF-97C0-1CB1C9AF1ED0}"/>
          </ac:picMkLst>
        </pc:picChg>
        <pc:picChg chg="mod">
          <ac:chgData name="Gerardo Trujillo" userId="f2b77a62-f980-4b0f-8f9f-1c6c821301ce" providerId="ADAL" clId="{A3F1AB87-4DCD-6040-8468-ABE4B08E9ED9}" dt="2022-11-01T17:54:29.382" v="280" actId="1076"/>
          <ac:picMkLst>
            <pc:docMk/>
            <pc:sldMk cId="529061949" sldId="2145706169"/>
            <ac:picMk id="7" creationId="{28CBEF12-8920-42F0-9C23-84C59D4386CC}"/>
          </ac:picMkLst>
        </pc:picChg>
        <pc:picChg chg="mod">
          <ac:chgData name="Gerardo Trujillo" userId="f2b77a62-f980-4b0f-8f9f-1c6c821301ce" providerId="ADAL" clId="{A3F1AB87-4DCD-6040-8468-ABE4B08E9ED9}" dt="2022-11-01T17:54:26.967" v="279" actId="1076"/>
          <ac:picMkLst>
            <pc:docMk/>
            <pc:sldMk cId="529061949" sldId="2145706169"/>
            <ac:picMk id="9" creationId="{FD1E378D-1343-4757-AD42-4AB0A30B631C}"/>
          </ac:picMkLst>
        </pc:picChg>
      </pc:sldChg>
      <pc:sldChg chg="addSp modSp mod modClrScheme chgLayout">
        <pc:chgData name="Gerardo Trujillo" userId="f2b77a62-f980-4b0f-8f9f-1c6c821301ce" providerId="ADAL" clId="{A3F1AB87-4DCD-6040-8468-ABE4B08E9ED9}" dt="2022-11-01T17:49:54.239" v="236" actId="20577"/>
        <pc:sldMkLst>
          <pc:docMk/>
          <pc:sldMk cId="2109990971" sldId="2145706170"/>
        </pc:sldMkLst>
        <pc:spChg chg="mod ord">
          <ac:chgData name="Gerardo Trujillo" userId="f2b77a62-f980-4b0f-8f9f-1c6c821301ce" providerId="ADAL" clId="{A3F1AB87-4DCD-6040-8468-ABE4B08E9ED9}" dt="2022-11-01T17:49:54.239" v="236" actId="20577"/>
          <ac:spMkLst>
            <pc:docMk/>
            <pc:sldMk cId="2109990971" sldId="2145706170"/>
            <ac:spMk id="2" creationId="{2CC6105F-F6D3-46C3-AB75-07B8C52250CE}"/>
          </ac:spMkLst>
        </pc:spChg>
        <pc:grpChg chg="add mod">
          <ac:chgData name="Gerardo Trujillo" userId="f2b77a62-f980-4b0f-8f9f-1c6c821301ce" providerId="ADAL" clId="{A3F1AB87-4DCD-6040-8468-ABE4B08E9ED9}" dt="2022-11-01T17:49:31.250" v="223" actId="14100"/>
          <ac:grpSpMkLst>
            <pc:docMk/>
            <pc:sldMk cId="2109990971" sldId="2145706170"/>
            <ac:grpSpMk id="12" creationId="{0FBCAB9D-7674-5575-DAB3-F83A37FD0B14}"/>
          </ac:grpSpMkLst>
        </pc:grpChg>
      </pc:sldChg>
      <pc:sldChg chg="addSp modSp mod modClrScheme chgLayout">
        <pc:chgData name="Gerardo Trujillo" userId="f2b77a62-f980-4b0f-8f9f-1c6c821301ce" providerId="ADAL" clId="{A3F1AB87-4DCD-6040-8468-ABE4B08E9ED9}" dt="2022-11-01T18:34:34.770" v="1405" actId="14100"/>
        <pc:sldMkLst>
          <pc:docMk/>
          <pc:sldMk cId="3161548308" sldId="2145706171"/>
        </pc:sldMkLst>
        <pc:spChg chg="add mod ord">
          <ac:chgData name="Gerardo Trujillo" userId="f2b77a62-f980-4b0f-8f9f-1c6c821301ce" providerId="ADAL" clId="{A3F1AB87-4DCD-6040-8468-ABE4B08E9ED9}" dt="2022-11-01T18:34:09.704" v="1398" actId="20577"/>
          <ac:spMkLst>
            <pc:docMk/>
            <pc:sldMk cId="3161548308" sldId="2145706171"/>
            <ac:spMk id="2" creationId="{83F533B4-E851-F6BC-2C58-58F15142E548}"/>
          </ac:spMkLst>
        </pc:spChg>
        <pc:picChg chg="mod modCrop">
          <ac:chgData name="Gerardo Trujillo" userId="f2b77a62-f980-4b0f-8f9f-1c6c821301ce" providerId="ADAL" clId="{A3F1AB87-4DCD-6040-8468-ABE4B08E9ED9}" dt="2022-11-01T18:34:34.770" v="1405" actId="14100"/>
          <ac:picMkLst>
            <pc:docMk/>
            <pc:sldMk cId="3161548308" sldId="2145706171"/>
            <ac:picMk id="5" creationId="{856704FE-FC24-4244-A7BD-E402541605EA}"/>
          </ac:picMkLst>
        </pc:picChg>
      </pc:sldChg>
      <pc:sldChg chg="modSp mod modAnim chgLayout">
        <pc:chgData name="Gerardo Trujillo" userId="f2b77a62-f980-4b0f-8f9f-1c6c821301ce" providerId="ADAL" clId="{A3F1AB87-4DCD-6040-8468-ABE4B08E9ED9}" dt="2022-11-01T17:53:37.148" v="266" actId="14100"/>
        <pc:sldMkLst>
          <pc:docMk/>
          <pc:sldMk cId="1596229636" sldId="2145706172"/>
        </pc:sldMkLst>
        <pc:picChg chg="mod">
          <ac:chgData name="Gerardo Trujillo" userId="f2b77a62-f980-4b0f-8f9f-1c6c821301ce" providerId="ADAL" clId="{A3F1AB87-4DCD-6040-8468-ABE4B08E9ED9}" dt="2022-11-01T17:51:26.138" v="248" actId="1076"/>
          <ac:picMkLst>
            <pc:docMk/>
            <pc:sldMk cId="1596229636" sldId="2145706172"/>
            <ac:picMk id="7" creationId="{FC2B0C99-31F7-405A-8326-FC04616262A5}"/>
          </ac:picMkLst>
        </pc:picChg>
        <pc:picChg chg="mod modCrop">
          <ac:chgData name="Gerardo Trujillo" userId="f2b77a62-f980-4b0f-8f9f-1c6c821301ce" providerId="ADAL" clId="{A3F1AB87-4DCD-6040-8468-ABE4B08E9ED9}" dt="2022-11-01T17:51:58.392" v="256" actId="1076"/>
          <ac:picMkLst>
            <pc:docMk/>
            <pc:sldMk cId="1596229636" sldId="2145706172"/>
            <ac:picMk id="9" creationId="{15D89161-0FDF-49E3-A8D0-96C1331D3F4A}"/>
          </ac:picMkLst>
        </pc:picChg>
        <pc:picChg chg="mod">
          <ac:chgData name="Gerardo Trujillo" userId="f2b77a62-f980-4b0f-8f9f-1c6c821301ce" providerId="ADAL" clId="{A3F1AB87-4DCD-6040-8468-ABE4B08E9ED9}" dt="2022-11-01T17:53:37.148" v="266" actId="14100"/>
          <ac:picMkLst>
            <pc:docMk/>
            <pc:sldMk cId="1596229636" sldId="2145706172"/>
            <ac:picMk id="11" creationId="{F8292CEA-3813-4F53-8C45-DA778E844535}"/>
          </ac:picMkLst>
        </pc:picChg>
        <pc:picChg chg="mod">
          <ac:chgData name="Gerardo Trujillo" userId="f2b77a62-f980-4b0f-8f9f-1c6c821301ce" providerId="ADAL" clId="{A3F1AB87-4DCD-6040-8468-ABE4B08E9ED9}" dt="2022-11-01T17:51:46.409" v="254" actId="1076"/>
          <ac:picMkLst>
            <pc:docMk/>
            <pc:sldMk cId="1596229636" sldId="2145706172"/>
            <ac:picMk id="13" creationId="{4842B3FD-EEAA-460E-B03D-8FE2689DF440}"/>
          </ac:picMkLst>
        </pc:picChg>
        <pc:picChg chg="mod">
          <ac:chgData name="Gerardo Trujillo" userId="f2b77a62-f980-4b0f-8f9f-1c6c821301ce" providerId="ADAL" clId="{A3F1AB87-4DCD-6040-8468-ABE4B08E9ED9}" dt="2022-11-01T17:52:48.012" v="261" actId="1076"/>
          <ac:picMkLst>
            <pc:docMk/>
            <pc:sldMk cId="1596229636" sldId="2145706172"/>
            <ac:picMk id="15" creationId="{2B2A79F6-7E8A-43F7-A9CB-B547D7497355}"/>
          </ac:picMkLst>
        </pc:picChg>
        <pc:picChg chg="mod">
          <ac:chgData name="Gerardo Trujillo" userId="f2b77a62-f980-4b0f-8f9f-1c6c821301ce" providerId="ADAL" clId="{A3F1AB87-4DCD-6040-8468-ABE4B08E9ED9}" dt="2022-11-01T17:52:15.560" v="258" actId="14100"/>
          <ac:picMkLst>
            <pc:docMk/>
            <pc:sldMk cId="1596229636" sldId="2145706172"/>
            <ac:picMk id="17" creationId="{7E4637D8-BFBA-43E7-AE59-087178304989}"/>
          </ac:picMkLst>
        </pc:picChg>
      </pc:sldChg>
      <pc:sldChg chg="addSp modSp mod modClrScheme chgLayout">
        <pc:chgData name="Gerardo Trujillo" userId="f2b77a62-f980-4b0f-8f9f-1c6c821301ce" providerId="ADAL" clId="{A3F1AB87-4DCD-6040-8468-ABE4B08E9ED9}" dt="2022-11-01T17:47:31.396" v="170" actId="20577"/>
        <pc:sldMkLst>
          <pc:docMk/>
          <pc:sldMk cId="2381058108" sldId="2145706173"/>
        </pc:sldMkLst>
        <pc:spChg chg="add mod ord">
          <ac:chgData name="Gerardo Trujillo" userId="f2b77a62-f980-4b0f-8f9f-1c6c821301ce" providerId="ADAL" clId="{A3F1AB87-4DCD-6040-8468-ABE4B08E9ED9}" dt="2022-11-01T17:47:31.396" v="170" actId="20577"/>
          <ac:spMkLst>
            <pc:docMk/>
            <pc:sldMk cId="2381058108" sldId="2145706173"/>
            <ac:spMk id="2" creationId="{CC17318A-0525-4FEC-D81C-D453427C4FD4}"/>
          </ac:spMkLst>
        </pc:spChg>
        <pc:grpChg chg="mod">
          <ac:chgData name="Gerardo Trujillo" userId="f2b77a62-f980-4b0f-8f9f-1c6c821301ce" providerId="ADAL" clId="{A3F1AB87-4DCD-6040-8468-ABE4B08E9ED9}" dt="2022-11-01T17:46:12.006" v="135" actId="1076"/>
          <ac:grpSpMkLst>
            <pc:docMk/>
            <pc:sldMk cId="2381058108" sldId="2145706173"/>
            <ac:grpSpMk id="7" creationId="{71D74CDC-7449-4705-B6B4-F61E6B4DD4CE}"/>
          </ac:grpSpMkLst>
        </pc:grpChg>
      </pc:sldChg>
      <pc:sldChg chg="addSp modSp mod modClrScheme chgLayout">
        <pc:chgData name="Gerardo Trujillo" userId="f2b77a62-f980-4b0f-8f9f-1c6c821301ce" providerId="ADAL" clId="{A3F1AB87-4DCD-6040-8468-ABE4B08E9ED9}" dt="2022-11-01T17:48:19.515" v="213" actId="14100"/>
        <pc:sldMkLst>
          <pc:docMk/>
          <pc:sldMk cId="608725047" sldId="2145706174"/>
        </pc:sldMkLst>
        <pc:spChg chg="add mod ord">
          <ac:chgData name="Gerardo Trujillo" userId="f2b77a62-f980-4b0f-8f9f-1c6c821301ce" providerId="ADAL" clId="{A3F1AB87-4DCD-6040-8468-ABE4B08E9ED9}" dt="2022-11-01T17:47:59.603" v="209" actId="5793"/>
          <ac:spMkLst>
            <pc:docMk/>
            <pc:sldMk cId="608725047" sldId="2145706174"/>
            <ac:spMk id="2" creationId="{A5053F98-EDAF-C3BF-65B3-C31680428A21}"/>
          </ac:spMkLst>
        </pc:spChg>
        <pc:picChg chg="mod modCrop">
          <ac:chgData name="Gerardo Trujillo" userId="f2b77a62-f980-4b0f-8f9f-1c6c821301ce" providerId="ADAL" clId="{A3F1AB87-4DCD-6040-8468-ABE4B08E9ED9}" dt="2022-11-01T17:48:19.515" v="213" actId="14100"/>
          <ac:picMkLst>
            <pc:docMk/>
            <pc:sldMk cId="608725047" sldId="2145706174"/>
            <ac:picMk id="5" creationId="{E335B244-C0B0-4DFD-A141-C65CA3AC1718}"/>
          </ac:picMkLst>
        </pc:picChg>
      </pc:sldChg>
      <pc:sldChg chg="modSp mod modClrScheme chgLayout">
        <pc:chgData name="Gerardo Trujillo" userId="f2b77a62-f980-4b0f-8f9f-1c6c821301ce" providerId="ADAL" clId="{A3F1AB87-4DCD-6040-8468-ABE4B08E9ED9}" dt="2022-11-01T17:48:45.665" v="218" actId="1076"/>
        <pc:sldMkLst>
          <pc:docMk/>
          <pc:sldMk cId="48649433" sldId="2145706175"/>
        </pc:sldMkLst>
        <pc:spChg chg="mod ord">
          <ac:chgData name="Gerardo Trujillo" userId="f2b77a62-f980-4b0f-8f9f-1c6c821301ce" providerId="ADAL" clId="{A3F1AB87-4DCD-6040-8468-ABE4B08E9ED9}" dt="2022-11-01T17:48:29.998" v="214" actId="700"/>
          <ac:spMkLst>
            <pc:docMk/>
            <pc:sldMk cId="48649433" sldId="2145706175"/>
            <ac:spMk id="2" creationId="{DCC17479-89AA-4154-B926-7DDB445683D6}"/>
          </ac:spMkLst>
        </pc:spChg>
        <pc:picChg chg="mod">
          <ac:chgData name="Gerardo Trujillo" userId="f2b77a62-f980-4b0f-8f9f-1c6c821301ce" providerId="ADAL" clId="{A3F1AB87-4DCD-6040-8468-ABE4B08E9ED9}" dt="2022-11-01T17:48:45.665" v="218" actId="1076"/>
          <ac:picMkLst>
            <pc:docMk/>
            <pc:sldMk cId="48649433" sldId="2145706175"/>
            <ac:picMk id="5" creationId="{7A855384-D2FB-4BAE-B41B-0864489D8CF7}"/>
          </ac:picMkLst>
        </pc:picChg>
      </pc:sldChg>
      <pc:sldChg chg="addSp modSp mod modClrScheme chgLayout">
        <pc:chgData name="Gerardo Trujillo" userId="f2b77a62-f980-4b0f-8f9f-1c6c821301ce" providerId="ADAL" clId="{A3F1AB87-4DCD-6040-8468-ABE4B08E9ED9}" dt="2022-11-01T17:43:43.198" v="100" actId="27636"/>
        <pc:sldMkLst>
          <pc:docMk/>
          <pc:sldMk cId="400681496" sldId="2145706176"/>
        </pc:sldMkLst>
        <pc:spChg chg="add mod ord">
          <ac:chgData name="Gerardo Trujillo" userId="f2b77a62-f980-4b0f-8f9f-1c6c821301ce" providerId="ADAL" clId="{A3F1AB87-4DCD-6040-8468-ABE4B08E9ED9}" dt="2022-11-01T17:43:43.100" v="99" actId="700"/>
          <ac:spMkLst>
            <pc:docMk/>
            <pc:sldMk cId="400681496" sldId="2145706176"/>
            <ac:spMk id="2" creationId="{518965A5-2C37-4549-7223-BEE6B2104845}"/>
          </ac:spMkLst>
        </pc:spChg>
        <pc:spChg chg="mod ord">
          <ac:chgData name="Gerardo Trujillo" userId="f2b77a62-f980-4b0f-8f9f-1c6c821301ce" providerId="ADAL" clId="{A3F1AB87-4DCD-6040-8468-ABE4B08E9ED9}" dt="2022-11-01T17:43:43.198" v="100" actId="27636"/>
          <ac:spMkLst>
            <pc:docMk/>
            <pc:sldMk cId="400681496" sldId="2145706176"/>
            <ac:spMk id="3" creationId="{2FA231BB-A860-4BE9-9EB1-07E839874CC2}"/>
          </ac:spMkLst>
        </pc:spChg>
      </pc:sldChg>
      <pc:sldChg chg="addSp modSp mod modClrScheme chgLayout">
        <pc:chgData name="Gerardo Trujillo" userId="f2b77a62-f980-4b0f-8f9f-1c6c821301ce" providerId="ADAL" clId="{A3F1AB87-4DCD-6040-8468-ABE4B08E9ED9}" dt="2022-11-01T17:43:43.245" v="101" actId="27636"/>
        <pc:sldMkLst>
          <pc:docMk/>
          <pc:sldMk cId="2525312452" sldId="2145706177"/>
        </pc:sldMkLst>
        <pc:spChg chg="add mod ord">
          <ac:chgData name="Gerardo Trujillo" userId="f2b77a62-f980-4b0f-8f9f-1c6c821301ce" providerId="ADAL" clId="{A3F1AB87-4DCD-6040-8468-ABE4B08E9ED9}" dt="2022-11-01T17:43:43.100" v="99" actId="700"/>
          <ac:spMkLst>
            <pc:docMk/>
            <pc:sldMk cId="2525312452" sldId="2145706177"/>
            <ac:spMk id="2" creationId="{417B49C0-2669-A5B4-632A-0C20FF348E30}"/>
          </ac:spMkLst>
        </pc:spChg>
        <pc:spChg chg="mod ord">
          <ac:chgData name="Gerardo Trujillo" userId="f2b77a62-f980-4b0f-8f9f-1c6c821301ce" providerId="ADAL" clId="{A3F1AB87-4DCD-6040-8468-ABE4B08E9ED9}" dt="2022-11-01T17:43:43.245" v="101" actId="27636"/>
          <ac:spMkLst>
            <pc:docMk/>
            <pc:sldMk cId="2525312452" sldId="2145706177"/>
            <ac:spMk id="3" creationId="{053C9825-4311-4212-8A43-175AFF512C0B}"/>
          </ac:spMkLst>
        </pc:spChg>
      </pc:sldChg>
      <pc:sldChg chg="addSp delSp modSp mod modClrScheme chgLayout">
        <pc:chgData name="Gerardo Trujillo" userId="f2b77a62-f980-4b0f-8f9f-1c6c821301ce" providerId="ADAL" clId="{A3F1AB87-4DCD-6040-8468-ABE4B08E9ED9}" dt="2022-11-01T17:44:27.550" v="113" actId="14100"/>
        <pc:sldMkLst>
          <pc:docMk/>
          <pc:sldMk cId="2703803543" sldId="2145706179"/>
        </pc:sldMkLst>
        <pc:spChg chg="add mod ord">
          <ac:chgData name="Gerardo Trujillo" userId="f2b77a62-f980-4b0f-8f9f-1c6c821301ce" providerId="ADAL" clId="{A3F1AB87-4DCD-6040-8468-ABE4B08E9ED9}" dt="2022-11-01T17:44:07.305" v="107" actId="20577"/>
          <ac:spMkLst>
            <pc:docMk/>
            <pc:sldMk cId="2703803543" sldId="2145706179"/>
            <ac:spMk id="2" creationId="{7028E4F3-8414-C068-3403-0D2AFA6443C1}"/>
          </ac:spMkLst>
        </pc:spChg>
        <pc:spChg chg="del mod">
          <ac:chgData name="Gerardo Trujillo" userId="f2b77a62-f980-4b0f-8f9f-1c6c821301ce" providerId="ADAL" clId="{A3F1AB87-4DCD-6040-8468-ABE4B08E9ED9}" dt="2022-11-01T17:43:58.431" v="104" actId="478"/>
          <ac:spMkLst>
            <pc:docMk/>
            <pc:sldMk cId="2703803543" sldId="2145706179"/>
            <ac:spMk id="6" creationId="{D9A317D1-BEE9-4D67-9119-8A2E33A03A05}"/>
          </ac:spMkLst>
        </pc:spChg>
        <pc:picChg chg="mod">
          <ac:chgData name="Gerardo Trujillo" userId="f2b77a62-f980-4b0f-8f9f-1c6c821301ce" providerId="ADAL" clId="{A3F1AB87-4DCD-6040-8468-ABE4B08E9ED9}" dt="2022-11-01T17:44:27.550" v="113" actId="14100"/>
          <ac:picMkLst>
            <pc:docMk/>
            <pc:sldMk cId="2703803543" sldId="2145706179"/>
            <ac:picMk id="10" creationId="{C6A4892A-CB71-4E77-B9B5-3DD4D55018A0}"/>
          </ac:picMkLst>
        </pc:picChg>
      </pc:sldChg>
      <pc:sldChg chg="modSp mod chgLayout">
        <pc:chgData name="Gerardo Trujillo" userId="f2b77a62-f980-4b0f-8f9f-1c6c821301ce" providerId="ADAL" clId="{A3F1AB87-4DCD-6040-8468-ABE4B08E9ED9}" dt="2022-11-01T17:43:43.100" v="99" actId="700"/>
        <pc:sldMkLst>
          <pc:docMk/>
          <pc:sldMk cId="1641109893" sldId="2145706181"/>
        </pc:sldMkLst>
        <pc:spChg chg="mod ord">
          <ac:chgData name="Gerardo Trujillo" userId="f2b77a62-f980-4b0f-8f9f-1c6c821301ce" providerId="ADAL" clId="{A3F1AB87-4DCD-6040-8468-ABE4B08E9ED9}" dt="2022-11-01T17:43:43.100" v="99" actId="700"/>
          <ac:spMkLst>
            <pc:docMk/>
            <pc:sldMk cId="1641109893" sldId="2145706181"/>
            <ac:spMk id="3" creationId="{C61B6BA3-D714-C73A-979C-567CB8E014B7}"/>
          </ac:spMkLst>
        </pc:spChg>
      </pc:sldChg>
      <pc:sldMasterChg chg="addSp delSp modSp mod">
        <pc:chgData name="Gerardo Trujillo" userId="f2b77a62-f980-4b0f-8f9f-1c6c821301ce" providerId="ADAL" clId="{A3F1AB87-4DCD-6040-8468-ABE4B08E9ED9}" dt="2022-11-01T17:39:00.946" v="25" actId="21"/>
        <pc:sldMasterMkLst>
          <pc:docMk/>
          <pc:sldMasterMk cId="1764657274" sldId="2147483678"/>
        </pc:sldMasterMkLst>
        <pc:spChg chg="del">
          <ac:chgData name="Gerardo Trujillo" userId="f2b77a62-f980-4b0f-8f9f-1c6c821301ce" providerId="ADAL" clId="{A3F1AB87-4DCD-6040-8468-ABE4B08E9ED9}" dt="2022-11-01T17:31:24.994" v="8" actId="478"/>
          <ac:spMkLst>
            <pc:docMk/>
            <pc:sldMasterMk cId="1764657274" sldId="2147483678"/>
            <ac:spMk id="12" creationId="{5AFD39A0-09A2-E783-CAFD-08BB1950ACF0}"/>
          </ac:spMkLst>
        </pc:spChg>
        <pc:spChg chg="del">
          <ac:chgData name="Gerardo Trujillo" userId="f2b77a62-f980-4b0f-8f9f-1c6c821301ce" providerId="ADAL" clId="{A3F1AB87-4DCD-6040-8468-ABE4B08E9ED9}" dt="2022-11-01T17:31:32.124" v="12" actId="478"/>
          <ac:spMkLst>
            <pc:docMk/>
            <pc:sldMasterMk cId="1764657274" sldId="2147483678"/>
            <ac:spMk id="17" creationId="{F1C66EBB-168D-BF0F-84C7-39A5DBFD47EE}"/>
          </ac:spMkLst>
        </pc:spChg>
        <pc:spChg chg="add del mod">
          <ac:chgData name="Gerardo Trujillo" userId="f2b77a62-f980-4b0f-8f9f-1c6c821301ce" providerId="ADAL" clId="{A3F1AB87-4DCD-6040-8468-ABE4B08E9ED9}" dt="2022-11-01T17:39:00.946" v="25" actId="21"/>
          <ac:spMkLst>
            <pc:docMk/>
            <pc:sldMasterMk cId="1764657274" sldId="2147483678"/>
            <ac:spMk id="18" creationId="{309D4FBA-741D-8B31-3CB4-F18CBD23B14A}"/>
          </ac:spMkLst>
        </pc:spChg>
        <pc:spChg chg="add del mod">
          <ac:chgData name="Gerardo Trujillo" userId="f2b77a62-f980-4b0f-8f9f-1c6c821301ce" providerId="ADAL" clId="{A3F1AB87-4DCD-6040-8468-ABE4B08E9ED9}" dt="2022-11-01T17:39:00.946" v="25" actId="21"/>
          <ac:spMkLst>
            <pc:docMk/>
            <pc:sldMasterMk cId="1764657274" sldId="2147483678"/>
            <ac:spMk id="19" creationId="{BD19D78D-2C62-CB1D-8144-36BA348CEDC9}"/>
          </ac:spMkLst>
        </pc:spChg>
        <pc:picChg chg="add del mod">
          <ac:chgData name="Gerardo Trujillo" userId="f2b77a62-f980-4b0f-8f9f-1c6c821301ce" providerId="ADAL" clId="{A3F1AB87-4DCD-6040-8468-ABE4B08E9ED9}" dt="2022-11-01T17:31:29.158" v="11" actId="478"/>
          <ac:picMkLst>
            <pc:docMk/>
            <pc:sldMasterMk cId="1764657274" sldId="2147483678"/>
            <ac:picMk id="8" creationId="{00000000-0000-0000-0000-000000000000}"/>
          </ac:picMkLst>
        </pc:picChg>
        <pc:picChg chg="mod">
          <ac:chgData name="Gerardo Trujillo" userId="f2b77a62-f980-4b0f-8f9f-1c6c821301ce" providerId="ADAL" clId="{A3F1AB87-4DCD-6040-8468-ABE4B08E9ED9}" dt="2022-11-01T17:31:37.011" v="14" actId="14100"/>
          <ac:picMkLst>
            <pc:docMk/>
            <pc:sldMasterMk cId="1764657274" sldId="2147483678"/>
            <ac:picMk id="9" creationId="{80C718EC-B7DF-CF43-7A47-CCC9060BB9A7}"/>
          </ac:picMkLst>
        </pc:picChg>
      </pc:sldMasterChg>
    </pc:docChg>
  </pc:docChgLst>
  <pc:docChgLst>
    <pc:chgData name="Ana Jimena  Estrada Fuerte" userId="66cbb74c-f403-455f-9431-05505c8a10b1" providerId="ADAL" clId="{62B63372-31BA-431F-AB3C-0B7BA4746FB4}"/>
    <pc:docChg chg="undo custSel addSld delSld modSld addMainMaster modMainMaster modSection">
      <pc:chgData name="Ana Jimena  Estrada Fuerte" userId="66cbb74c-f403-455f-9431-05505c8a10b1" providerId="ADAL" clId="{62B63372-31BA-431F-AB3C-0B7BA4746FB4}" dt="2022-11-01T01:14:39.406" v="75" actId="1076"/>
      <pc:docMkLst>
        <pc:docMk/>
      </pc:docMkLst>
      <pc:sldChg chg="addSp delSp modSp mod">
        <pc:chgData name="Ana Jimena  Estrada Fuerte" userId="66cbb74c-f403-455f-9431-05505c8a10b1" providerId="ADAL" clId="{62B63372-31BA-431F-AB3C-0B7BA4746FB4}" dt="2022-11-01T01:14:39.406" v="75" actId="1076"/>
        <pc:sldMkLst>
          <pc:docMk/>
          <pc:sldMk cId="3869162568" sldId="264"/>
        </pc:sldMkLst>
        <pc:picChg chg="add mod modCrop">
          <ac:chgData name="Ana Jimena  Estrada Fuerte" userId="66cbb74c-f403-455f-9431-05505c8a10b1" providerId="ADAL" clId="{62B63372-31BA-431F-AB3C-0B7BA4746FB4}" dt="2022-11-01T01:14:39.406" v="75" actId="1076"/>
          <ac:picMkLst>
            <pc:docMk/>
            <pc:sldMk cId="3869162568" sldId="264"/>
            <ac:picMk id="4" creationId="{7D46312A-A949-A5B5-60BA-E070AC6505C9}"/>
          </ac:picMkLst>
        </pc:picChg>
        <pc:picChg chg="del mod">
          <ac:chgData name="Ana Jimena  Estrada Fuerte" userId="66cbb74c-f403-455f-9431-05505c8a10b1" providerId="ADAL" clId="{62B63372-31BA-431F-AB3C-0B7BA4746FB4}" dt="2022-11-01T01:14:25.294" v="71" actId="478"/>
          <ac:picMkLst>
            <pc:docMk/>
            <pc:sldMk cId="3869162568" sldId="264"/>
            <ac:picMk id="9" creationId="{86481696-A521-45FE-9CB8-1BE0CD00EB21}"/>
          </ac:picMkLst>
        </pc:picChg>
      </pc:sldChg>
      <pc:sldChg chg="modSp mod">
        <pc:chgData name="Ana Jimena  Estrada Fuerte" userId="66cbb74c-f403-455f-9431-05505c8a10b1" providerId="ADAL" clId="{62B63372-31BA-431F-AB3C-0B7BA4746FB4}" dt="2022-11-01T00:11:01.857" v="2" actId="27636"/>
        <pc:sldMkLst>
          <pc:docMk/>
          <pc:sldMk cId="944174389" sldId="539"/>
        </pc:sldMkLst>
        <pc:spChg chg="mod">
          <ac:chgData name="Ana Jimena  Estrada Fuerte" userId="66cbb74c-f403-455f-9431-05505c8a10b1" providerId="ADAL" clId="{62B63372-31BA-431F-AB3C-0B7BA4746FB4}" dt="2022-11-01T00:11:01.857" v="2" actId="27636"/>
          <ac:spMkLst>
            <pc:docMk/>
            <pc:sldMk cId="944174389" sldId="539"/>
            <ac:spMk id="3" creationId="{B7A9B555-4673-45CA-901E-41DCF29E93F2}"/>
          </ac:spMkLst>
        </pc:spChg>
      </pc:sldChg>
      <pc:sldChg chg="modSp mod">
        <pc:chgData name="Ana Jimena  Estrada Fuerte" userId="66cbb74c-f403-455f-9431-05505c8a10b1" providerId="ADAL" clId="{62B63372-31BA-431F-AB3C-0B7BA4746FB4}" dt="2022-11-01T00:11:01.870" v="3" actId="27636"/>
        <pc:sldMkLst>
          <pc:docMk/>
          <pc:sldMk cId="1043749800" sldId="540"/>
        </pc:sldMkLst>
        <pc:spChg chg="mod">
          <ac:chgData name="Ana Jimena  Estrada Fuerte" userId="66cbb74c-f403-455f-9431-05505c8a10b1" providerId="ADAL" clId="{62B63372-31BA-431F-AB3C-0B7BA4746FB4}" dt="2022-11-01T00:11:01.870" v="3" actId="27636"/>
          <ac:spMkLst>
            <pc:docMk/>
            <pc:sldMk cId="1043749800" sldId="540"/>
            <ac:spMk id="3" creationId="{B7A9B555-4673-45CA-901E-41DCF29E93F2}"/>
          </ac:spMkLst>
        </pc:spChg>
      </pc:sldChg>
      <pc:sldChg chg="modSp mod modClrScheme chgLayout">
        <pc:chgData name="Ana Jimena  Estrada Fuerte" userId="66cbb74c-f403-455f-9431-05505c8a10b1" providerId="ADAL" clId="{62B63372-31BA-431F-AB3C-0B7BA4746FB4}" dt="2022-11-01T01:02:46.686" v="52" actId="1076"/>
        <pc:sldMkLst>
          <pc:docMk/>
          <pc:sldMk cId="1596229636" sldId="2145706172"/>
        </pc:sldMkLst>
        <pc:picChg chg="mod">
          <ac:chgData name="Ana Jimena  Estrada Fuerte" userId="66cbb74c-f403-455f-9431-05505c8a10b1" providerId="ADAL" clId="{62B63372-31BA-431F-AB3C-0B7BA4746FB4}" dt="2022-11-01T00:58:46.136" v="20" actId="1076"/>
          <ac:picMkLst>
            <pc:docMk/>
            <pc:sldMk cId="1596229636" sldId="2145706172"/>
            <ac:picMk id="7" creationId="{FC2B0C99-31F7-405A-8326-FC04616262A5}"/>
          </ac:picMkLst>
        </pc:picChg>
        <pc:picChg chg="mod">
          <ac:chgData name="Ana Jimena  Estrada Fuerte" userId="66cbb74c-f403-455f-9431-05505c8a10b1" providerId="ADAL" clId="{62B63372-31BA-431F-AB3C-0B7BA4746FB4}" dt="2022-11-01T00:58:41.799" v="18" actId="1076"/>
          <ac:picMkLst>
            <pc:docMk/>
            <pc:sldMk cId="1596229636" sldId="2145706172"/>
            <ac:picMk id="9" creationId="{15D89161-0FDF-49E3-A8D0-96C1331D3F4A}"/>
          </ac:picMkLst>
        </pc:picChg>
        <pc:picChg chg="mod">
          <ac:chgData name="Ana Jimena  Estrada Fuerte" userId="66cbb74c-f403-455f-9431-05505c8a10b1" providerId="ADAL" clId="{62B63372-31BA-431F-AB3C-0B7BA4746FB4}" dt="2022-11-01T00:58:47.487" v="21" actId="1076"/>
          <ac:picMkLst>
            <pc:docMk/>
            <pc:sldMk cId="1596229636" sldId="2145706172"/>
            <ac:picMk id="11" creationId="{F8292CEA-3813-4F53-8C45-DA778E844535}"/>
          </ac:picMkLst>
        </pc:picChg>
        <pc:picChg chg="mod">
          <ac:chgData name="Ana Jimena  Estrada Fuerte" userId="66cbb74c-f403-455f-9431-05505c8a10b1" providerId="ADAL" clId="{62B63372-31BA-431F-AB3C-0B7BA4746FB4}" dt="2022-11-01T01:02:40.768" v="49" actId="1076"/>
          <ac:picMkLst>
            <pc:docMk/>
            <pc:sldMk cId="1596229636" sldId="2145706172"/>
            <ac:picMk id="13" creationId="{4842B3FD-EEAA-460E-B03D-8FE2689DF440}"/>
          </ac:picMkLst>
        </pc:picChg>
        <pc:picChg chg="mod">
          <ac:chgData name="Ana Jimena  Estrada Fuerte" userId="66cbb74c-f403-455f-9431-05505c8a10b1" providerId="ADAL" clId="{62B63372-31BA-431F-AB3C-0B7BA4746FB4}" dt="2022-11-01T01:02:46.686" v="52" actId="1076"/>
          <ac:picMkLst>
            <pc:docMk/>
            <pc:sldMk cId="1596229636" sldId="2145706172"/>
            <ac:picMk id="15" creationId="{2B2A79F6-7E8A-43F7-A9CB-B547D7497355}"/>
          </ac:picMkLst>
        </pc:picChg>
        <pc:picChg chg="mod">
          <ac:chgData name="Ana Jimena  Estrada Fuerte" userId="66cbb74c-f403-455f-9431-05505c8a10b1" providerId="ADAL" clId="{62B63372-31BA-431F-AB3C-0B7BA4746FB4}" dt="2022-11-01T01:02:44.350" v="51" actId="1076"/>
          <ac:picMkLst>
            <pc:docMk/>
            <pc:sldMk cId="1596229636" sldId="2145706172"/>
            <ac:picMk id="17" creationId="{7E4637D8-BFBA-43E7-AE59-087178304989}"/>
          </ac:picMkLst>
        </pc:picChg>
      </pc:sldChg>
      <pc:sldChg chg="new del">
        <pc:chgData name="Ana Jimena  Estrada Fuerte" userId="66cbb74c-f403-455f-9431-05505c8a10b1" providerId="ADAL" clId="{62B63372-31BA-431F-AB3C-0B7BA4746FB4}" dt="2022-11-01T00:59:06.950" v="25" actId="47"/>
        <pc:sldMkLst>
          <pc:docMk/>
          <pc:sldMk cId="1640166492" sldId="2145706182"/>
        </pc:sldMkLst>
      </pc:sldChg>
      <pc:sldMasterChg chg="modSp mod">
        <pc:chgData name="Ana Jimena  Estrada Fuerte" userId="66cbb74c-f403-455f-9431-05505c8a10b1" providerId="ADAL" clId="{62B63372-31BA-431F-AB3C-0B7BA4746FB4}" dt="2022-11-01T00:11:01.756" v="1"/>
        <pc:sldMasterMkLst>
          <pc:docMk/>
          <pc:sldMasterMk cId="1423575879" sldId="2147483654"/>
        </pc:sldMasterMkLst>
        <pc:picChg chg="mod">
          <ac:chgData name="Ana Jimena  Estrada Fuerte" userId="66cbb74c-f403-455f-9431-05505c8a10b1" providerId="ADAL" clId="{62B63372-31BA-431F-AB3C-0B7BA4746FB4}" dt="2022-11-01T00:11:01.756" v="1"/>
          <ac:picMkLst>
            <pc:docMk/>
            <pc:sldMasterMk cId="1423575879" sldId="2147483654"/>
            <ac:picMk id="3" creationId="{68CFA87B-F0B0-969B-AA0B-2A94603FE4F9}"/>
          </ac:picMkLst>
        </pc:picChg>
      </pc:sldMasterChg>
      <pc:sldMasterChg chg="addSp delSp modSp mod addSldLayout delSldLayout modSldLayout">
        <pc:chgData name="Ana Jimena  Estrada Fuerte" userId="66cbb74c-f403-455f-9431-05505c8a10b1" providerId="ADAL" clId="{62B63372-31BA-431F-AB3C-0B7BA4746FB4}" dt="2022-11-01T00:59:47.030" v="28" actId="2696"/>
        <pc:sldMasterMkLst>
          <pc:docMk/>
          <pc:sldMasterMk cId="2328870246" sldId="2147483664"/>
        </pc:sldMasterMkLst>
        <pc:picChg chg="add mod">
          <ac:chgData name="Ana Jimena  Estrada Fuerte" userId="66cbb74c-f403-455f-9431-05505c8a10b1" providerId="ADAL" clId="{62B63372-31BA-431F-AB3C-0B7BA4746FB4}" dt="2022-11-01T00:11:28.944" v="10" actId="1037"/>
          <ac:picMkLst>
            <pc:docMk/>
            <pc:sldMasterMk cId="2328870246" sldId="2147483664"/>
            <ac:picMk id="5" creationId="{91F3DA43-871E-B126-4EF3-20B35EFED14F}"/>
          </ac:picMkLst>
        </pc:picChg>
        <pc:picChg chg="del">
          <ac:chgData name="Ana Jimena  Estrada Fuerte" userId="66cbb74c-f403-455f-9431-05505c8a10b1" providerId="ADAL" clId="{62B63372-31BA-431F-AB3C-0B7BA4746FB4}" dt="2022-11-01T00:11:18.032" v="5" actId="478"/>
          <ac:picMkLst>
            <pc:docMk/>
            <pc:sldMasterMk cId="2328870246" sldId="2147483664"/>
            <ac:picMk id="14" creationId="{1279DE94-B4DA-38ED-9E2C-D808B94F24EA}"/>
          </ac:picMkLst>
        </pc:picChg>
        <pc:sldLayoutChg chg="new del mod">
          <pc:chgData name="Ana Jimena  Estrada Fuerte" userId="66cbb74c-f403-455f-9431-05505c8a10b1" providerId="ADAL" clId="{62B63372-31BA-431F-AB3C-0B7BA4746FB4}" dt="2022-11-01T00:59:47.030" v="28" actId="2696"/>
          <pc:sldLayoutMkLst>
            <pc:docMk/>
            <pc:sldMasterMk cId="2328870246" sldId="2147483664"/>
            <pc:sldLayoutMk cId="3143124456" sldId="2147483695"/>
          </pc:sldLayoutMkLst>
        </pc:sldLayoutChg>
        <pc:sldLayoutChg chg="modSp">
          <pc:chgData name="Ana Jimena  Estrada Fuerte" userId="66cbb74c-f403-455f-9431-05505c8a10b1" providerId="ADAL" clId="{62B63372-31BA-431F-AB3C-0B7BA4746FB4}" dt="2022-11-01T00:11:52.925" v="11"/>
          <pc:sldLayoutMkLst>
            <pc:docMk/>
            <pc:sldMasterMk cId="2328870246" sldId="2147483664"/>
            <pc:sldLayoutMk cId="1414725451" sldId="2147483696"/>
          </pc:sldLayoutMkLst>
          <pc:picChg chg="mod">
            <ac:chgData name="Ana Jimena  Estrada Fuerte" userId="66cbb74c-f403-455f-9431-05505c8a10b1" providerId="ADAL" clId="{62B63372-31BA-431F-AB3C-0B7BA4746FB4}" dt="2022-11-01T00:11:52.925" v="11"/>
            <ac:picMkLst>
              <pc:docMk/>
              <pc:sldMasterMk cId="2328870246" sldId="2147483664"/>
              <pc:sldLayoutMk cId="1414725451" sldId="2147483696"/>
              <ac:picMk id="474" creationId="{E8BDA0C5-A8E3-4B71-9895-98F296EE74D8}"/>
            </ac:picMkLst>
          </pc:picChg>
        </pc:sldLayoutChg>
        <pc:sldLayoutChg chg="modSp">
          <pc:chgData name="Ana Jimena  Estrada Fuerte" userId="66cbb74c-f403-455f-9431-05505c8a10b1" providerId="ADAL" clId="{62B63372-31BA-431F-AB3C-0B7BA4746FB4}" dt="2022-11-01T00:11:59.242" v="12"/>
          <pc:sldLayoutMkLst>
            <pc:docMk/>
            <pc:sldMasterMk cId="2328870246" sldId="2147483664"/>
            <pc:sldLayoutMk cId="1048516442" sldId="2147483697"/>
          </pc:sldLayoutMkLst>
          <pc:picChg chg="mod">
            <ac:chgData name="Ana Jimena  Estrada Fuerte" userId="66cbb74c-f403-455f-9431-05505c8a10b1" providerId="ADAL" clId="{62B63372-31BA-431F-AB3C-0B7BA4746FB4}" dt="2022-11-01T00:11:59.242" v="12"/>
            <ac:picMkLst>
              <pc:docMk/>
              <pc:sldMasterMk cId="2328870246" sldId="2147483664"/>
              <pc:sldLayoutMk cId="1048516442" sldId="2147483697"/>
              <ac:picMk id="460" creationId="{C95731D4-0918-4E75-B7D7-397C732A7D95}"/>
            </ac:picMkLst>
          </pc:picChg>
        </pc:sldLayoutChg>
        <pc:sldLayoutChg chg="modSp">
          <pc:chgData name="Ana Jimena  Estrada Fuerte" userId="66cbb74c-f403-455f-9431-05505c8a10b1" providerId="ADAL" clId="{62B63372-31BA-431F-AB3C-0B7BA4746FB4}" dt="2022-11-01T00:12:02.355" v="13"/>
          <pc:sldLayoutMkLst>
            <pc:docMk/>
            <pc:sldMasterMk cId="2328870246" sldId="2147483664"/>
            <pc:sldLayoutMk cId="1217239249" sldId="2147483698"/>
          </pc:sldLayoutMkLst>
          <pc:picChg chg="mod">
            <ac:chgData name="Ana Jimena  Estrada Fuerte" userId="66cbb74c-f403-455f-9431-05505c8a10b1" providerId="ADAL" clId="{62B63372-31BA-431F-AB3C-0B7BA4746FB4}" dt="2022-11-01T00:12:02.355" v="13"/>
            <ac:picMkLst>
              <pc:docMk/>
              <pc:sldMasterMk cId="2328870246" sldId="2147483664"/>
              <pc:sldLayoutMk cId="1217239249" sldId="2147483698"/>
              <ac:picMk id="932" creationId="{2D18413A-53ED-448C-AB9D-6C4C8059AE1F}"/>
            </ac:picMkLst>
          </pc:picChg>
        </pc:sldLayoutChg>
        <pc:sldLayoutChg chg="modSp">
          <pc:chgData name="Ana Jimena  Estrada Fuerte" userId="66cbb74c-f403-455f-9431-05505c8a10b1" providerId="ADAL" clId="{62B63372-31BA-431F-AB3C-0B7BA4746FB4}" dt="2022-11-01T00:12:05.377" v="14"/>
          <pc:sldLayoutMkLst>
            <pc:docMk/>
            <pc:sldMasterMk cId="2328870246" sldId="2147483664"/>
            <pc:sldLayoutMk cId="581422459" sldId="2147483699"/>
          </pc:sldLayoutMkLst>
          <pc:picChg chg="mod">
            <ac:chgData name="Ana Jimena  Estrada Fuerte" userId="66cbb74c-f403-455f-9431-05505c8a10b1" providerId="ADAL" clId="{62B63372-31BA-431F-AB3C-0B7BA4746FB4}" dt="2022-11-01T00:12:05.377" v="14"/>
            <ac:picMkLst>
              <pc:docMk/>
              <pc:sldMasterMk cId="2328870246" sldId="2147483664"/>
              <pc:sldLayoutMk cId="581422459" sldId="2147483699"/>
              <ac:picMk id="924" creationId="{8A1B2119-8259-4180-AC52-76CAFD0BE6C0}"/>
            </ac:picMkLst>
          </pc:picChg>
        </pc:sldLayoutChg>
      </pc:sldMasterChg>
      <pc:sldMasterChg chg="modSp">
        <pc:chgData name="Ana Jimena  Estrada Fuerte" userId="66cbb74c-f403-455f-9431-05505c8a10b1" providerId="ADAL" clId="{62B63372-31BA-431F-AB3C-0B7BA4746FB4}" dt="2022-11-01T00:12:17.028" v="15"/>
        <pc:sldMasterMkLst>
          <pc:docMk/>
          <pc:sldMasterMk cId="1764657274" sldId="2147483678"/>
        </pc:sldMasterMkLst>
        <pc:picChg chg="mod">
          <ac:chgData name="Ana Jimena  Estrada Fuerte" userId="66cbb74c-f403-455f-9431-05505c8a10b1" providerId="ADAL" clId="{62B63372-31BA-431F-AB3C-0B7BA4746FB4}" dt="2022-11-01T00:12:17.028" v="15"/>
          <ac:picMkLst>
            <pc:docMk/>
            <pc:sldMasterMk cId="1764657274" sldId="2147483678"/>
            <ac:picMk id="8" creationId="{00000000-0000-0000-0000-000000000000}"/>
          </ac:picMkLst>
        </pc:picChg>
      </pc:sldMasterChg>
      <pc:sldMasterChg chg="modSp">
        <pc:chgData name="Ana Jimena  Estrada Fuerte" userId="66cbb74c-f403-455f-9431-05505c8a10b1" providerId="ADAL" clId="{62B63372-31BA-431F-AB3C-0B7BA4746FB4}" dt="2022-11-01T00:11:07.410" v="4"/>
        <pc:sldMasterMkLst>
          <pc:docMk/>
          <pc:sldMasterMk cId="496375632" sldId="2147483695"/>
        </pc:sldMasterMkLst>
        <pc:picChg chg="mod">
          <ac:chgData name="Ana Jimena  Estrada Fuerte" userId="66cbb74c-f403-455f-9431-05505c8a10b1" providerId="ADAL" clId="{62B63372-31BA-431F-AB3C-0B7BA4746FB4}" dt="2022-11-01T00:11:07.410" v="4"/>
          <ac:picMkLst>
            <pc:docMk/>
            <pc:sldMasterMk cId="496375632" sldId="2147483695"/>
            <ac:picMk id="7" creationId="{00000000-0000-0000-0000-000000000000}"/>
          </ac:picMkLst>
        </pc:picChg>
      </pc:sldMasterChg>
      <pc:sldMasterChg chg="delSp new mod addSldLayout delSldLayout">
        <pc:chgData name="Ana Jimena  Estrada Fuerte" userId="66cbb74c-f403-455f-9431-05505c8a10b1" providerId="ADAL" clId="{62B63372-31BA-431F-AB3C-0B7BA4746FB4}" dt="2022-11-01T01:01:31.342" v="42" actId="478"/>
        <pc:sldMasterMkLst>
          <pc:docMk/>
          <pc:sldMasterMk cId="3486024641" sldId="2147483695"/>
        </pc:sldMasterMkLst>
        <pc:spChg chg="del">
          <ac:chgData name="Ana Jimena  Estrada Fuerte" userId="66cbb74c-f403-455f-9431-05505c8a10b1" providerId="ADAL" clId="{62B63372-31BA-431F-AB3C-0B7BA4746FB4}" dt="2022-11-01T01:01:31.342" v="42" actId="478"/>
          <ac:spMkLst>
            <pc:docMk/>
            <pc:sldMasterMk cId="3486024641" sldId="2147483695"/>
            <ac:spMk id="2" creationId="{9ADE981C-9BDB-90AF-673E-DC10896DC917}"/>
          </ac:spMkLst>
        </pc:spChg>
        <pc:spChg chg="del">
          <ac:chgData name="Ana Jimena  Estrada Fuerte" userId="66cbb74c-f403-455f-9431-05505c8a10b1" providerId="ADAL" clId="{62B63372-31BA-431F-AB3C-0B7BA4746FB4}" dt="2022-11-01T01:01:29.758" v="41" actId="478"/>
          <ac:spMkLst>
            <pc:docMk/>
            <pc:sldMasterMk cId="3486024641" sldId="2147483695"/>
            <ac:spMk id="3" creationId="{941C10C9-A855-C3B6-90AF-F97E39EF8ADC}"/>
          </ac:spMkLst>
        </pc:spChg>
        <pc:spChg chg="del">
          <ac:chgData name="Ana Jimena  Estrada Fuerte" userId="66cbb74c-f403-455f-9431-05505c8a10b1" providerId="ADAL" clId="{62B63372-31BA-431F-AB3C-0B7BA4746FB4}" dt="2022-11-01T01:01:29.758" v="41" actId="478"/>
          <ac:spMkLst>
            <pc:docMk/>
            <pc:sldMasterMk cId="3486024641" sldId="2147483695"/>
            <ac:spMk id="4" creationId="{C68480E9-3EFD-0D84-081B-634B582855CF}"/>
          </ac:spMkLst>
        </pc:spChg>
        <pc:spChg chg="del">
          <ac:chgData name="Ana Jimena  Estrada Fuerte" userId="66cbb74c-f403-455f-9431-05505c8a10b1" providerId="ADAL" clId="{62B63372-31BA-431F-AB3C-0B7BA4746FB4}" dt="2022-11-01T01:01:29.758" v="41" actId="478"/>
          <ac:spMkLst>
            <pc:docMk/>
            <pc:sldMasterMk cId="3486024641" sldId="2147483695"/>
            <ac:spMk id="5" creationId="{60CBF526-E31F-138A-51E1-CD69462C558A}"/>
          </ac:spMkLst>
        </pc:spChg>
        <pc:spChg chg="del">
          <ac:chgData name="Ana Jimena  Estrada Fuerte" userId="66cbb74c-f403-455f-9431-05505c8a10b1" providerId="ADAL" clId="{62B63372-31BA-431F-AB3C-0B7BA4746FB4}" dt="2022-11-01T01:01:29.758" v="41" actId="478"/>
          <ac:spMkLst>
            <pc:docMk/>
            <pc:sldMasterMk cId="3486024641" sldId="2147483695"/>
            <ac:spMk id="6" creationId="{F99652EE-E3A3-75C5-B8F6-9323421C4A39}"/>
          </ac:spMkLst>
        </pc:spChg>
        <pc:sldLayoutChg chg="new del replId">
          <pc:chgData name="Ana Jimena  Estrada Fuerte" userId="66cbb74c-f403-455f-9431-05505c8a10b1" providerId="ADAL" clId="{62B63372-31BA-431F-AB3C-0B7BA4746FB4}" dt="2022-11-01T01:01:17.011" v="34" actId="2696"/>
          <pc:sldLayoutMkLst>
            <pc:docMk/>
            <pc:sldMasterMk cId="3486024641" sldId="2147483695"/>
            <pc:sldLayoutMk cId="1067757038" sldId="2147483696"/>
          </pc:sldLayoutMkLst>
        </pc:sldLayoutChg>
        <pc:sldLayoutChg chg="new del replId">
          <pc:chgData name="Ana Jimena  Estrada Fuerte" userId="66cbb74c-f403-455f-9431-05505c8a10b1" providerId="ADAL" clId="{62B63372-31BA-431F-AB3C-0B7BA4746FB4}" dt="2022-11-01T01:01:24.819" v="40" actId="2696"/>
          <pc:sldLayoutMkLst>
            <pc:docMk/>
            <pc:sldMasterMk cId="3486024641" sldId="2147483695"/>
            <pc:sldLayoutMk cId="3785102253" sldId="2147483697"/>
          </pc:sldLayoutMkLst>
        </pc:sldLayoutChg>
        <pc:sldLayoutChg chg="new del replId">
          <pc:chgData name="Ana Jimena  Estrada Fuerte" userId="66cbb74c-f403-455f-9431-05505c8a10b1" providerId="ADAL" clId="{62B63372-31BA-431F-AB3C-0B7BA4746FB4}" dt="2022-11-01T01:01:18.515" v="35" actId="2696"/>
          <pc:sldLayoutMkLst>
            <pc:docMk/>
            <pc:sldMasterMk cId="3486024641" sldId="2147483695"/>
            <pc:sldLayoutMk cId="3123504111" sldId="2147483698"/>
          </pc:sldLayoutMkLst>
        </pc:sldLayoutChg>
        <pc:sldLayoutChg chg="new del replId">
          <pc:chgData name="Ana Jimena  Estrada Fuerte" userId="66cbb74c-f403-455f-9431-05505c8a10b1" providerId="ADAL" clId="{62B63372-31BA-431F-AB3C-0B7BA4746FB4}" dt="2022-11-01T01:01:19.155" v="36" actId="2696"/>
          <pc:sldLayoutMkLst>
            <pc:docMk/>
            <pc:sldMasterMk cId="3486024641" sldId="2147483695"/>
            <pc:sldLayoutMk cId="3657823371" sldId="2147483699"/>
          </pc:sldLayoutMkLst>
        </pc:sldLayoutChg>
        <pc:sldLayoutChg chg="new del replId">
          <pc:chgData name="Ana Jimena  Estrada Fuerte" userId="66cbb74c-f403-455f-9431-05505c8a10b1" providerId="ADAL" clId="{62B63372-31BA-431F-AB3C-0B7BA4746FB4}" dt="2022-11-01T01:01:19.811" v="37" actId="2696"/>
          <pc:sldLayoutMkLst>
            <pc:docMk/>
            <pc:sldMasterMk cId="3486024641" sldId="2147483695"/>
            <pc:sldLayoutMk cId="3388393895" sldId="2147483700"/>
          </pc:sldLayoutMkLst>
        </pc:sldLayoutChg>
        <pc:sldLayoutChg chg="new del replId">
          <pc:chgData name="Ana Jimena  Estrada Fuerte" userId="66cbb74c-f403-455f-9431-05505c8a10b1" providerId="ADAL" clId="{62B63372-31BA-431F-AB3C-0B7BA4746FB4}" dt="2022-11-01T01:01:22.644" v="38" actId="2696"/>
          <pc:sldLayoutMkLst>
            <pc:docMk/>
            <pc:sldMasterMk cId="3486024641" sldId="2147483695"/>
            <pc:sldLayoutMk cId="2362982449" sldId="2147483701"/>
          </pc:sldLayoutMkLst>
        </pc:sldLayoutChg>
        <pc:sldLayoutChg chg="new del replId">
          <pc:chgData name="Ana Jimena  Estrada Fuerte" userId="66cbb74c-f403-455f-9431-05505c8a10b1" providerId="ADAL" clId="{62B63372-31BA-431F-AB3C-0B7BA4746FB4}" dt="2022-11-01T01:01:23.443" v="39" actId="2696"/>
          <pc:sldLayoutMkLst>
            <pc:docMk/>
            <pc:sldMasterMk cId="3486024641" sldId="2147483695"/>
            <pc:sldLayoutMk cId="2837418019" sldId="2147483702"/>
          </pc:sldLayoutMkLst>
        </pc:sldLayoutChg>
        <pc:sldLayoutChg chg="new del replId">
          <pc:chgData name="Ana Jimena  Estrada Fuerte" userId="66cbb74c-f403-455f-9431-05505c8a10b1" providerId="ADAL" clId="{62B63372-31BA-431F-AB3C-0B7BA4746FB4}" dt="2022-11-01T01:01:13.828" v="33" actId="2696"/>
          <pc:sldLayoutMkLst>
            <pc:docMk/>
            <pc:sldMasterMk cId="3486024641" sldId="2147483695"/>
            <pc:sldLayoutMk cId="1576559731" sldId="2147483703"/>
          </pc:sldLayoutMkLst>
        </pc:sldLayoutChg>
        <pc:sldLayoutChg chg="new del replId">
          <pc:chgData name="Ana Jimena  Estrada Fuerte" userId="66cbb74c-f403-455f-9431-05505c8a10b1" providerId="ADAL" clId="{62B63372-31BA-431F-AB3C-0B7BA4746FB4}" dt="2022-11-01T01:01:11.876" v="30" actId="2696"/>
          <pc:sldLayoutMkLst>
            <pc:docMk/>
            <pc:sldMasterMk cId="3486024641" sldId="2147483695"/>
            <pc:sldLayoutMk cId="3450958176" sldId="2147483704"/>
          </pc:sldLayoutMkLst>
        </pc:sldLayoutChg>
        <pc:sldLayoutChg chg="new del replId">
          <pc:chgData name="Ana Jimena  Estrada Fuerte" userId="66cbb74c-f403-455f-9431-05505c8a10b1" providerId="ADAL" clId="{62B63372-31BA-431F-AB3C-0B7BA4746FB4}" dt="2022-11-01T01:01:12.115" v="31" actId="2696"/>
          <pc:sldLayoutMkLst>
            <pc:docMk/>
            <pc:sldMasterMk cId="3486024641" sldId="2147483695"/>
            <pc:sldLayoutMk cId="3407141409" sldId="2147483705"/>
          </pc:sldLayoutMkLst>
        </pc:sldLayoutChg>
        <pc:sldLayoutChg chg="new del replId">
          <pc:chgData name="Ana Jimena  Estrada Fuerte" userId="66cbb74c-f403-455f-9431-05505c8a10b1" providerId="ADAL" clId="{62B63372-31BA-431F-AB3C-0B7BA4746FB4}" dt="2022-11-01T01:01:12.284" v="32" actId="2696"/>
          <pc:sldLayoutMkLst>
            <pc:docMk/>
            <pc:sldMasterMk cId="3486024641" sldId="2147483695"/>
            <pc:sldLayoutMk cId="256115397" sldId="214748370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3281C5-B7A4-3648-A348-45ACF1EA559E}" type="datetimeFigureOut">
              <a:rPr lang="es-MX" smtClean="0"/>
              <a:t>01/11/22</a:t>
            </a:fld>
            <a:endParaRPr/>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5A775-D0DB-C444-B41B-7408B6F92AA9}" type="slidenum">
              <a:rPr lang="es-MX" smtClean="0"/>
              <a:t>‹Nº›</a:t>
            </a:fld>
            <a:endParaRPr/>
          </a:p>
        </p:txBody>
      </p:sp>
    </p:spTree>
    <p:extLst>
      <p:ext uri="{BB962C8B-B14F-4D97-AF65-F5344CB8AC3E}">
        <p14:creationId xmlns:p14="http://schemas.microsoft.com/office/powerpoint/2010/main" val="2910181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D" i="1"/>
          </a:p>
        </p:txBody>
      </p:sp>
      <p:sp>
        <p:nvSpPr>
          <p:cNvPr id="4" name="Slide Number Placeholder 3"/>
          <p:cNvSpPr>
            <a:spLocks noGrp="1"/>
          </p:cNvSpPr>
          <p:nvPr>
            <p:ph type="sldNum" sz="quarter" idx="10"/>
          </p:nvPr>
        </p:nvSpPr>
        <p:spPr/>
        <p:txBody>
          <a:bodyPr/>
          <a:lstStyle/>
          <a:p>
            <a:fld id="{02C4C06F-1732-4219-9546-4DB3F1409D7A}" type="slidenum">
              <a:rPr lang="id-ID" smtClean="0"/>
              <a:t>4</a:t>
            </a:fld>
            <a:endParaRPr lang="id-ID"/>
          </a:p>
        </p:txBody>
      </p:sp>
    </p:spTree>
    <p:extLst>
      <p:ext uri="{BB962C8B-B14F-4D97-AF65-F5344CB8AC3E}">
        <p14:creationId xmlns:p14="http://schemas.microsoft.com/office/powerpoint/2010/main" val="263903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3235A775-D0DB-C444-B41B-7408B6F92AA9}" type="slidenum">
              <a:rPr lang="es-MX" smtClean="0"/>
              <a:t>12</a:t>
            </a:fld>
            <a:endParaRPr lang="es-MX"/>
          </a:p>
        </p:txBody>
      </p:sp>
    </p:spTree>
    <p:extLst>
      <p:ext uri="{BB962C8B-B14F-4D97-AF65-F5344CB8AC3E}">
        <p14:creationId xmlns:p14="http://schemas.microsoft.com/office/powerpoint/2010/main" val="2643549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3235A775-D0DB-C444-B41B-7408B6F92AA9}" type="slidenum">
              <a:rPr lang="es-MX" smtClean="0"/>
              <a:t>14</a:t>
            </a:fld>
            <a:endParaRPr lang="es-MX"/>
          </a:p>
        </p:txBody>
      </p:sp>
    </p:spTree>
    <p:extLst>
      <p:ext uri="{BB962C8B-B14F-4D97-AF65-F5344CB8AC3E}">
        <p14:creationId xmlns:p14="http://schemas.microsoft.com/office/powerpoint/2010/main" val="90009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3235A775-D0DB-C444-B41B-7408B6F92AA9}" type="slidenum">
              <a:rPr lang="es-MX" smtClean="0"/>
              <a:t>17</a:t>
            </a:fld>
            <a:endParaRPr lang="es-MX"/>
          </a:p>
        </p:txBody>
      </p:sp>
    </p:spTree>
    <p:extLst>
      <p:ext uri="{BB962C8B-B14F-4D97-AF65-F5344CB8AC3E}">
        <p14:creationId xmlns:p14="http://schemas.microsoft.com/office/powerpoint/2010/main" val="4172377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3235A775-D0DB-C444-B41B-7408B6F92AA9}" type="slidenum">
              <a:rPr lang="es-MX" smtClean="0"/>
              <a:t>20</a:t>
            </a:fld>
            <a:endParaRPr lang="es-MX"/>
          </a:p>
        </p:txBody>
      </p:sp>
    </p:spTree>
    <p:extLst>
      <p:ext uri="{BB962C8B-B14F-4D97-AF65-F5344CB8AC3E}">
        <p14:creationId xmlns:p14="http://schemas.microsoft.com/office/powerpoint/2010/main" val="1803359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3235A775-D0DB-C444-B41B-7408B6F92AA9}" type="slidenum">
              <a:rPr lang="es-MX" smtClean="0"/>
              <a:t>22</a:t>
            </a:fld>
            <a:endParaRPr lang="es-MX"/>
          </a:p>
        </p:txBody>
      </p:sp>
    </p:spTree>
    <p:extLst>
      <p:ext uri="{BB962C8B-B14F-4D97-AF65-F5344CB8AC3E}">
        <p14:creationId xmlns:p14="http://schemas.microsoft.com/office/powerpoint/2010/main" val="2027409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3235A775-D0DB-C444-B41B-7408B6F92AA9}" type="slidenum">
              <a:rPr lang="es-MX" smtClean="0"/>
              <a:t>30</a:t>
            </a:fld>
            <a:endParaRPr lang="es-MX"/>
          </a:p>
        </p:txBody>
      </p:sp>
    </p:spTree>
    <p:extLst>
      <p:ext uri="{BB962C8B-B14F-4D97-AF65-F5344CB8AC3E}">
        <p14:creationId xmlns:p14="http://schemas.microsoft.com/office/powerpoint/2010/main" val="684416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CMC-LATAM">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854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8" name="1 Título"/>
          <p:cNvSpPr>
            <a:spLocks noGrp="1"/>
          </p:cNvSpPr>
          <p:nvPr>
            <p:ph type="title"/>
          </p:nvPr>
        </p:nvSpPr>
        <p:spPr>
          <a:xfrm>
            <a:off x="695460" y="5059680"/>
            <a:ext cx="7856113" cy="566738"/>
          </a:xfrm>
          <a:prstGeom prst="rect">
            <a:avLst/>
          </a:prstGeom>
        </p:spPr>
        <p:txBody>
          <a:bodyPr anchor="b"/>
          <a:lstStyle>
            <a:lvl1pPr algn="l">
              <a:defRPr sz="1500" b="1">
                <a:solidFill>
                  <a:schemeClr val="tx1">
                    <a:lumMod val="85000"/>
                    <a:lumOff val="15000"/>
                  </a:schemeClr>
                </a:solidFill>
              </a:defRPr>
            </a:lvl1pPr>
          </a:lstStyle>
          <a:p>
            <a:r>
              <a:rPr lang="es-ES"/>
              <a:t>Haga clic para modificar el estilo de título del patrón</a:t>
            </a:r>
          </a:p>
        </p:txBody>
      </p:sp>
      <p:sp>
        <p:nvSpPr>
          <p:cNvPr id="9" name="2 Marcador de posición de imagen"/>
          <p:cNvSpPr>
            <a:spLocks noGrp="1"/>
          </p:cNvSpPr>
          <p:nvPr>
            <p:ph type="pic" idx="1"/>
          </p:nvPr>
        </p:nvSpPr>
        <p:spPr>
          <a:xfrm>
            <a:off x="431802" y="1089029"/>
            <a:ext cx="8280400" cy="397065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10" name="3 Marcador de texto"/>
          <p:cNvSpPr>
            <a:spLocks noGrp="1"/>
          </p:cNvSpPr>
          <p:nvPr>
            <p:ph type="body" sz="half" idx="2"/>
          </p:nvPr>
        </p:nvSpPr>
        <p:spPr>
          <a:xfrm>
            <a:off x="695460" y="5644536"/>
            <a:ext cx="7856113" cy="59275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1362423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135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mpacto Marino CMC-LATAM">
    <p:bg>
      <p:bgPr>
        <a:solidFill>
          <a:schemeClr val="accent5"/>
        </a:solidFill>
        <a:effectLst/>
      </p:bgPr>
    </p:bg>
    <p:spTree>
      <p:nvGrpSpPr>
        <p:cNvPr id="1" name=""/>
        <p:cNvGrpSpPr/>
        <p:nvPr/>
      </p:nvGrpSpPr>
      <p:grpSpPr>
        <a:xfrm>
          <a:off x="0" y="0"/>
          <a:ext cx="0" cy="0"/>
          <a:chOff x="0" y="0"/>
          <a:chExt cx="0" cy="0"/>
        </a:xfrm>
      </p:grpSpPr>
      <p:pic>
        <p:nvPicPr>
          <p:cNvPr id="474" name="Imagen 473">
            <a:extLst>
              <a:ext uri="{FF2B5EF4-FFF2-40B4-BE49-F238E27FC236}">
                <a16:creationId xmlns:a16="http://schemas.microsoft.com/office/drawing/2014/main" id="{E8BDA0C5-A8E3-4B71-9895-98F296EE74D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92" b="92"/>
          <a:stretch/>
        </p:blipFill>
        <p:spPr>
          <a:xfrm>
            <a:off x="0" y="-30991"/>
            <a:ext cx="9202189" cy="6888995"/>
          </a:xfrm>
          <a:prstGeom prst="rect">
            <a:avLst/>
          </a:prstGeom>
        </p:spPr>
      </p:pic>
      <p:pic>
        <p:nvPicPr>
          <p:cNvPr id="3" name="Gráfico 7">
            <a:extLst>
              <a:ext uri="{FF2B5EF4-FFF2-40B4-BE49-F238E27FC236}">
                <a16:creationId xmlns:a16="http://schemas.microsoft.com/office/drawing/2014/main" id="{F811D5BB-9A45-FB2E-1010-FA8FEA7F6DA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1414725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pacto ORO CMC-LATAM">
    <p:bg>
      <p:bgPr>
        <a:solidFill>
          <a:schemeClr val="accent4"/>
        </a:solidFill>
        <a:effectLst/>
      </p:bgPr>
    </p:bg>
    <p:spTree>
      <p:nvGrpSpPr>
        <p:cNvPr id="1" name=""/>
        <p:cNvGrpSpPr/>
        <p:nvPr/>
      </p:nvGrpSpPr>
      <p:grpSpPr>
        <a:xfrm>
          <a:off x="0" y="0"/>
          <a:ext cx="0" cy="0"/>
          <a:chOff x="0" y="0"/>
          <a:chExt cx="0" cy="0"/>
        </a:xfrm>
      </p:grpSpPr>
      <p:pic>
        <p:nvPicPr>
          <p:cNvPr id="460" name="Imagen 459">
            <a:extLst>
              <a:ext uri="{FF2B5EF4-FFF2-40B4-BE49-F238E27FC236}">
                <a16:creationId xmlns:a16="http://schemas.microsoft.com/office/drawing/2014/main" id="{C95731D4-0918-4E75-B7D7-397C732A7D9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92" b="92"/>
          <a:stretch/>
        </p:blipFill>
        <p:spPr>
          <a:xfrm>
            <a:off x="-88833" y="-58189"/>
            <a:ext cx="9327347" cy="6982691"/>
          </a:xfrm>
          <a:prstGeom prst="rect">
            <a:avLst/>
          </a:prstGeom>
        </p:spPr>
      </p:pic>
      <p:pic>
        <p:nvPicPr>
          <p:cNvPr id="3" name="Gráfico 7">
            <a:extLst>
              <a:ext uri="{FF2B5EF4-FFF2-40B4-BE49-F238E27FC236}">
                <a16:creationId xmlns:a16="http://schemas.microsoft.com/office/drawing/2014/main" id="{8CCD53AA-02C7-B41F-6335-B035AD2F501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1048516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mpacto Celeste CMC-LATAM">
    <p:spTree>
      <p:nvGrpSpPr>
        <p:cNvPr id="1" name=""/>
        <p:cNvGrpSpPr/>
        <p:nvPr/>
      </p:nvGrpSpPr>
      <p:grpSpPr>
        <a:xfrm>
          <a:off x="0" y="0"/>
          <a:ext cx="0" cy="0"/>
          <a:chOff x="0" y="0"/>
          <a:chExt cx="0" cy="0"/>
        </a:xfrm>
      </p:grpSpPr>
      <p:pic>
        <p:nvPicPr>
          <p:cNvPr id="932" name="Imagen 931">
            <a:extLst>
              <a:ext uri="{FF2B5EF4-FFF2-40B4-BE49-F238E27FC236}">
                <a16:creationId xmlns:a16="http://schemas.microsoft.com/office/drawing/2014/main" id="{2D18413A-53ED-448C-AB9D-6C4C8059AE1F}"/>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92" b="92"/>
          <a:stretch/>
        </p:blipFill>
        <p:spPr>
          <a:xfrm>
            <a:off x="-8398" y="1"/>
            <a:ext cx="9152398" cy="6851720"/>
          </a:xfrm>
          <a:prstGeom prst="rect">
            <a:avLst/>
          </a:prstGeom>
        </p:spPr>
      </p:pic>
      <p:pic>
        <p:nvPicPr>
          <p:cNvPr id="3" name="Gráfico 7">
            <a:extLst>
              <a:ext uri="{FF2B5EF4-FFF2-40B4-BE49-F238E27FC236}">
                <a16:creationId xmlns:a16="http://schemas.microsoft.com/office/drawing/2014/main" id="{735E9FA8-EF4C-D277-2271-0728883CC8A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1217239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mpacto Rojo CMC-LATAM">
    <p:spTree>
      <p:nvGrpSpPr>
        <p:cNvPr id="1" name=""/>
        <p:cNvGrpSpPr/>
        <p:nvPr/>
      </p:nvGrpSpPr>
      <p:grpSpPr>
        <a:xfrm>
          <a:off x="0" y="0"/>
          <a:ext cx="0" cy="0"/>
          <a:chOff x="0" y="0"/>
          <a:chExt cx="0" cy="0"/>
        </a:xfrm>
      </p:grpSpPr>
      <p:pic>
        <p:nvPicPr>
          <p:cNvPr id="924" name="Imagen 923">
            <a:extLst>
              <a:ext uri="{FF2B5EF4-FFF2-40B4-BE49-F238E27FC236}">
                <a16:creationId xmlns:a16="http://schemas.microsoft.com/office/drawing/2014/main" id="{8A1B2119-8259-4180-AC52-76CAFD0BE6C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92" b="92"/>
          <a:stretch/>
        </p:blipFill>
        <p:spPr>
          <a:xfrm>
            <a:off x="0" y="12571"/>
            <a:ext cx="9144000" cy="6845433"/>
          </a:xfrm>
          <a:prstGeom prst="rect">
            <a:avLst/>
          </a:prstGeom>
          <a:solidFill>
            <a:srgbClr val="004F58"/>
          </a:solidFill>
        </p:spPr>
      </p:pic>
      <p:pic>
        <p:nvPicPr>
          <p:cNvPr id="3" name="Gráfico 7">
            <a:extLst>
              <a:ext uri="{FF2B5EF4-FFF2-40B4-BE49-F238E27FC236}">
                <a16:creationId xmlns:a16="http://schemas.microsoft.com/office/drawing/2014/main" id="{72B25641-8CE2-377E-F0E3-710F35C8F6F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581422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0496" y="365127"/>
            <a:ext cx="8443008" cy="890749"/>
          </a:xfrm>
          <a:prstGeom prst="rect">
            <a:avLst/>
          </a:prstGeom>
        </p:spPr>
        <p:txBody>
          <a:bodyPr anchor="ctr"/>
          <a:lstStyle>
            <a:lvl1pPr>
              <a:defRPr b="1" i="0">
                <a:solidFill>
                  <a:srgbClr val="145FAC"/>
                </a:solidFill>
                <a:latin typeface="GM Global Sans SemiBold" charset="0"/>
                <a:ea typeface="GM Global Sans SemiBold" charset="0"/>
                <a:cs typeface="GM Global Sans SemiBold" charset="0"/>
              </a:defRPr>
            </a:lvl1pPr>
          </a:lstStyle>
          <a:p>
            <a:r>
              <a:rPr lang="en-US"/>
              <a:t>Click to edit Master title style</a:t>
            </a:r>
          </a:p>
        </p:txBody>
      </p:sp>
      <p:pic>
        <p:nvPicPr>
          <p:cNvPr id="4" name="Picture 3">
            <a:extLst>
              <a:ext uri="{FF2B5EF4-FFF2-40B4-BE49-F238E27FC236}">
                <a16:creationId xmlns:a16="http://schemas.microsoft.com/office/drawing/2014/main" id="{2ACA0E21-6683-4384-B58B-5871E28CCF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89432" y="6153681"/>
            <a:ext cx="680316" cy="534825"/>
          </a:xfrm>
          <a:prstGeom prst="rect">
            <a:avLst/>
          </a:prstGeom>
        </p:spPr>
      </p:pic>
    </p:spTree>
    <p:extLst>
      <p:ext uri="{BB962C8B-B14F-4D97-AF65-F5344CB8AC3E}">
        <p14:creationId xmlns:p14="http://schemas.microsoft.com/office/powerpoint/2010/main" val="1288358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47596-09F5-497E-B50C-1FF4209108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1C8F5F-A792-4D8C-9CA9-3194C9CF2F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65D04-4088-4E8C-9FE4-302A21CB3775}"/>
              </a:ext>
            </a:extLst>
          </p:cNvPr>
          <p:cNvSpPr>
            <a:spLocks noGrp="1"/>
          </p:cNvSpPr>
          <p:nvPr>
            <p:ph type="dt" sz="half" idx="10"/>
          </p:nvPr>
        </p:nvSpPr>
        <p:spPr/>
        <p:txBody>
          <a:bodyPr/>
          <a:lstStyle/>
          <a:p>
            <a:fld id="{DC95424D-68C7-4CB4-9C95-E821AF746290}" type="datetimeFigureOut">
              <a:rPr lang="en-US" smtClean="0"/>
              <a:t>11/1/22</a:t>
            </a:fld>
            <a:endParaRPr lang="en-US"/>
          </a:p>
        </p:txBody>
      </p:sp>
      <p:sp>
        <p:nvSpPr>
          <p:cNvPr id="5" name="Footer Placeholder 4">
            <a:extLst>
              <a:ext uri="{FF2B5EF4-FFF2-40B4-BE49-F238E27FC236}">
                <a16:creationId xmlns:a16="http://schemas.microsoft.com/office/drawing/2014/main" id="{4D434386-9D3F-48A4-B387-09304AA8C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3D5C7-0116-43B3-9458-126712AD7EAA}"/>
              </a:ext>
            </a:extLst>
          </p:cNvPr>
          <p:cNvSpPr>
            <a:spLocks noGrp="1"/>
          </p:cNvSpPr>
          <p:nvPr>
            <p:ph type="sldNum" sz="quarter" idx="12"/>
          </p:nvPr>
        </p:nvSpPr>
        <p:spPr/>
        <p:txBody>
          <a:bodyPr/>
          <a:lstStyle/>
          <a:p>
            <a:fld id="{179C1C68-352A-4324-B9FD-72C30A58E892}" type="slidenum">
              <a:rPr lang="en-US" smtClean="0"/>
              <a:t>‹Nº›</a:t>
            </a:fld>
            <a:endParaRPr lang="en-US"/>
          </a:p>
        </p:txBody>
      </p:sp>
    </p:spTree>
    <p:extLst>
      <p:ext uri="{BB962C8B-B14F-4D97-AF65-F5344CB8AC3E}">
        <p14:creationId xmlns:p14="http://schemas.microsoft.com/office/powerpoint/2010/main" val="183786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radecimien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245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Inicio de Sección CMC-LATAM">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825011"/>
            <a:ext cx="6858000" cy="2387600"/>
          </a:xfrm>
        </p:spPr>
        <p:txBody>
          <a:bodyPr anchor="b">
            <a:normAutofit/>
          </a:bodyPr>
          <a:lstStyle>
            <a:lvl1pPr algn="ctr">
              <a:defRPr sz="3300" b="0">
                <a:solidFill>
                  <a:schemeClr val="bg1"/>
                </a:solidFill>
                <a:latin typeface="Gotham Black" panose="02000604040000020004" pitchFamily="50" charset="0"/>
              </a:defRPr>
            </a:lvl1pPr>
          </a:lstStyle>
          <a:p>
            <a:r>
              <a:rPr lang="es-ES"/>
              <a:t>Haga clic para modificar el estilo de título del patrón</a:t>
            </a:r>
            <a:endParaRPr lang="es-MX"/>
          </a:p>
        </p:txBody>
      </p:sp>
      <p:sp>
        <p:nvSpPr>
          <p:cNvPr id="3" name="Subtítulo 2"/>
          <p:cNvSpPr>
            <a:spLocks noGrp="1"/>
          </p:cNvSpPr>
          <p:nvPr>
            <p:ph type="subTitle" idx="1"/>
          </p:nvPr>
        </p:nvSpPr>
        <p:spPr>
          <a:xfrm>
            <a:off x="1143000" y="4304686"/>
            <a:ext cx="6858000" cy="16557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s-MX"/>
          </a:p>
        </p:txBody>
      </p:sp>
    </p:spTree>
    <p:extLst>
      <p:ext uri="{BB962C8B-B14F-4D97-AF65-F5344CB8AC3E}">
        <p14:creationId xmlns:p14="http://schemas.microsoft.com/office/powerpoint/2010/main" val="3191674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Contenido CMC-LATAM">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09EFECD-D350-FF42-8E0B-475F1F781277}"/>
              </a:ext>
            </a:extLst>
          </p:cNvPr>
          <p:cNvSpPr>
            <a:spLocks noGrp="1"/>
          </p:cNvSpPr>
          <p:nvPr>
            <p:ph sz="quarter" idx="10"/>
          </p:nvPr>
        </p:nvSpPr>
        <p:spPr>
          <a:xfrm>
            <a:off x="431802" y="1461915"/>
            <a:ext cx="8280400" cy="358607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Título 3">
            <a:extLst>
              <a:ext uri="{FF2B5EF4-FFF2-40B4-BE49-F238E27FC236}">
                <a16:creationId xmlns:a16="http://schemas.microsoft.com/office/drawing/2014/main" id="{17F333C8-057C-B545-82C5-3C58AD9BA9DB}"/>
              </a:ext>
            </a:extLst>
          </p:cNvPr>
          <p:cNvSpPr>
            <a:spLocks noGrp="1"/>
          </p:cNvSpPr>
          <p:nvPr>
            <p:ph type="title" hasCustomPrompt="1"/>
          </p:nvPr>
        </p:nvSpPr>
        <p:spPr>
          <a:xfrm>
            <a:off x="1888997" y="123136"/>
            <a:ext cx="6823203" cy="965835"/>
          </a:xfrm>
        </p:spPr>
        <p:txBody>
          <a:bodyPr/>
          <a:lstStyle>
            <a:lvl1pPr>
              <a:defRPr>
                <a:solidFill>
                  <a:srgbClr val="292F60"/>
                </a:solidFill>
              </a:defRPr>
            </a:lvl1pPr>
          </a:lstStyle>
          <a:p>
            <a:r>
              <a:rPr lang="es-MX"/>
              <a:t>Haz clic para modificar el estilo de título del patrón </a:t>
            </a:r>
            <a:endParaRPr lang="es-ES_tradnl"/>
          </a:p>
        </p:txBody>
      </p:sp>
    </p:spTree>
    <p:extLst>
      <p:ext uri="{BB962C8B-B14F-4D97-AF65-F5344CB8AC3E}">
        <p14:creationId xmlns:p14="http://schemas.microsoft.com/office/powerpoint/2010/main" val="1885134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Gráfico CMC-LATAM">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EBC6E8-F6FF-794E-BB8A-AA4522592AA4}"/>
              </a:ext>
            </a:extLst>
          </p:cNvPr>
          <p:cNvSpPr>
            <a:spLocks noGrp="1"/>
          </p:cNvSpPr>
          <p:nvPr>
            <p:ph type="title"/>
          </p:nvPr>
        </p:nvSpPr>
        <p:spPr/>
        <p:txBody>
          <a:bodyPr/>
          <a:lstStyle>
            <a:lvl1pPr>
              <a:defRPr>
                <a:solidFill>
                  <a:srgbClr val="292F60"/>
                </a:solidFill>
              </a:defRPr>
            </a:lvl1pPr>
          </a:lstStyle>
          <a:p>
            <a:r>
              <a:rPr lang="es-MX"/>
              <a:t>Haz clic para modificar el estilo de título del patrón</a:t>
            </a:r>
            <a:endParaRPr lang="es-ES_tradnl"/>
          </a:p>
        </p:txBody>
      </p:sp>
      <p:sp>
        <p:nvSpPr>
          <p:cNvPr id="4" name="Marcador de gráfico 3">
            <a:extLst>
              <a:ext uri="{FF2B5EF4-FFF2-40B4-BE49-F238E27FC236}">
                <a16:creationId xmlns:a16="http://schemas.microsoft.com/office/drawing/2014/main" id="{39E7B192-4FB7-B649-B328-D295B5C9127A}"/>
              </a:ext>
            </a:extLst>
          </p:cNvPr>
          <p:cNvSpPr>
            <a:spLocks noGrp="1"/>
          </p:cNvSpPr>
          <p:nvPr>
            <p:ph type="chart" sz="quarter" idx="10"/>
          </p:nvPr>
        </p:nvSpPr>
        <p:spPr/>
        <p:txBody>
          <a:bodyPr/>
          <a:lstStyle/>
          <a:p>
            <a:endParaRPr lang="es-ES_tradnl"/>
          </a:p>
        </p:txBody>
      </p:sp>
    </p:spTree>
    <p:extLst>
      <p:ext uri="{BB962C8B-B14F-4D97-AF65-F5344CB8AC3E}">
        <p14:creationId xmlns:p14="http://schemas.microsoft.com/office/powerpoint/2010/main" val="3597157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icio de Sección CMC-LATAM">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D520EB3-AF1E-B945-9553-94896C589D63}"/>
              </a:ext>
            </a:extLst>
          </p:cNvPr>
          <p:cNvSpPr>
            <a:spLocks noGrp="1"/>
          </p:cNvSpPr>
          <p:nvPr>
            <p:ph type="ctrTitle"/>
          </p:nvPr>
        </p:nvSpPr>
        <p:spPr>
          <a:xfrm>
            <a:off x="1143000" y="1825011"/>
            <a:ext cx="6858000" cy="2387600"/>
          </a:xfrm>
        </p:spPr>
        <p:txBody>
          <a:bodyPr anchor="b">
            <a:normAutofit/>
          </a:bodyPr>
          <a:lstStyle>
            <a:lvl1pPr algn="ctr">
              <a:defRPr sz="2500" b="1">
                <a:solidFill>
                  <a:srgbClr val="292F60"/>
                </a:solidFill>
                <a:latin typeface="Century Gothic" panose="020B0502020202020204" pitchFamily="34" charset="0"/>
              </a:defRPr>
            </a:lvl1pPr>
          </a:lstStyle>
          <a:p>
            <a:r>
              <a:rPr lang="es-ES"/>
              <a:t>Haga clic para modificar el estilo de título del patrón</a:t>
            </a:r>
            <a:endParaRPr lang="es-MX"/>
          </a:p>
        </p:txBody>
      </p:sp>
      <p:sp>
        <p:nvSpPr>
          <p:cNvPr id="5" name="Subtítulo 2">
            <a:extLst>
              <a:ext uri="{FF2B5EF4-FFF2-40B4-BE49-F238E27FC236}">
                <a16:creationId xmlns:a16="http://schemas.microsoft.com/office/drawing/2014/main" id="{DDA3008A-2A83-764F-B6B9-A3E9D98113A8}"/>
              </a:ext>
            </a:extLst>
          </p:cNvPr>
          <p:cNvSpPr>
            <a:spLocks noGrp="1"/>
          </p:cNvSpPr>
          <p:nvPr>
            <p:ph type="subTitle" idx="1"/>
          </p:nvPr>
        </p:nvSpPr>
        <p:spPr>
          <a:xfrm>
            <a:off x="1143000" y="4304686"/>
            <a:ext cx="6858000" cy="1655762"/>
          </a:xfrm>
        </p:spPr>
        <p:txBody>
          <a:bodyPr/>
          <a:lstStyle>
            <a:lvl1pPr marL="0" indent="0" algn="ctr">
              <a:buNone/>
              <a:defRPr sz="1800">
                <a:solidFill>
                  <a:schemeClr val="tx1">
                    <a:lumMod val="85000"/>
                    <a:lumOff val="15000"/>
                  </a:schemeClr>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s-MX"/>
          </a:p>
        </p:txBody>
      </p:sp>
    </p:spTree>
    <p:extLst>
      <p:ext uri="{BB962C8B-B14F-4D97-AF65-F5344CB8AC3E}">
        <p14:creationId xmlns:p14="http://schemas.microsoft.com/office/powerpoint/2010/main" val="1624917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s objetos CMC-LATAM">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737CF7-C54A-2144-A3B1-C71895AA317B}"/>
              </a:ext>
            </a:extLst>
          </p:cNvPr>
          <p:cNvSpPr>
            <a:spLocks noGrp="1"/>
          </p:cNvSpPr>
          <p:nvPr>
            <p:ph type="title"/>
          </p:nvPr>
        </p:nvSpPr>
        <p:spPr/>
        <p:txBody>
          <a:bodyPr/>
          <a:lstStyle>
            <a:lvl1pPr>
              <a:defRPr b="1">
                <a:latin typeface="Century Gothic" panose="020B0502020202020204" pitchFamily="34" charset="0"/>
              </a:defRPr>
            </a:lvl1pPr>
          </a:lstStyle>
          <a:p>
            <a:r>
              <a:rPr lang="es-MX"/>
              <a:t>Haz clic para modificar el estilo de título del patrón</a:t>
            </a:r>
            <a:endParaRPr lang="es-ES_tradnl"/>
          </a:p>
        </p:txBody>
      </p:sp>
      <p:sp>
        <p:nvSpPr>
          <p:cNvPr id="6" name="Marcador de contenido 5">
            <a:extLst>
              <a:ext uri="{FF2B5EF4-FFF2-40B4-BE49-F238E27FC236}">
                <a16:creationId xmlns:a16="http://schemas.microsoft.com/office/drawing/2014/main" id="{4860E7F8-4458-3B42-B1E0-C752FB120E1D}"/>
              </a:ext>
            </a:extLst>
          </p:cNvPr>
          <p:cNvSpPr>
            <a:spLocks noGrp="1"/>
          </p:cNvSpPr>
          <p:nvPr>
            <p:ph sz="quarter" idx="10"/>
          </p:nvPr>
        </p:nvSpPr>
        <p:spPr>
          <a:xfrm>
            <a:off x="431800" y="1449388"/>
            <a:ext cx="3995738" cy="478790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11" name="Marcador de contenido 10">
            <a:extLst>
              <a:ext uri="{FF2B5EF4-FFF2-40B4-BE49-F238E27FC236}">
                <a16:creationId xmlns:a16="http://schemas.microsoft.com/office/drawing/2014/main" id="{B7DAC05E-D73B-BD48-BF77-D3D88165B86A}"/>
              </a:ext>
            </a:extLst>
          </p:cNvPr>
          <p:cNvSpPr>
            <a:spLocks noGrp="1"/>
          </p:cNvSpPr>
          <p:nvPr>
            <p:ph sz="quarter" idx="11"/>
          </p:nvPr>
        </p:nvSpPr>
        <p:spPr>
          <a:xfrm>
            <a:off x="4716464" y="1449388"/>
            <a:ext cx="4021137" cy="476885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Tree>
    <p:extLst>
      <p:ext uri="{BB962C8B-B14F-4D97-AF65-F5344CB8AC3E}">
        <p14:creationId xmlns:p14="http://schemas.microsoft.com/office/powerpoint/2010/main" val="2165010878"/>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ción CMC-LATAM">
    <p:spTree>
      <p:nvGrpSpPr>
        <p:cNvPr id="1" name=""/>
        <p:cNvGrpSpPr/>
        <p:nvPr/>
      </p:nvGrpSpPr>
      <p:grpSpPr>
        <a:xfrm>
          <a:off x="0" y="0"/>
          <a:ext cx="0" cy="0"/>
          <a:chOff x="0" y="0"/>
          <a:chExt cx="0" cy="0"/>
        </a:xfrm>
      </p:grpSpPr>
      <p:sp>
        <p:nvSpPr>
          <p:cNvPr id="10" name="2 Marcador de texto"/>
          <p:cNvSpPr>
            <a:spLocks noGrp="1"/>
          </p:cNvSpPr>
          <p:nvPr>
            <p:ph type="body" idx="1"/>
          </p:nvPr>
        </p:nvSpPr>
        <p:spPr>
          <a:xfrm>
            <a:off x="432725" y="1442884"/>
            <a:ext cx="3994815" cy="639762"/>
          </a:xfrm>
          <a:prstGeom prst="rect">
            <a:avLst/>
          </a:prstGeom>
        </p:spPr>
        <p:txBody>
          <a:bodyPr anchor="b"/>
          <a:lstStyle>
            <a:lvl1pPr marL="0" indent="0">
              <a:buNone/>
              <a:defRPr sz="165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11" name="3 Marcador de contenido"/>
          <p:cNvSpPr>
            <a:spLocks noGrp="1"/>
          </p:cNvSpPr>
          <p:nvPr>
            <p:ph sz="half" idx="2"/>
          </p:nvPr>
        </p:nvSpPr>
        <p:spPr>
          <a:xfrm>
            <a:off x="432725" y="2225520"/>
            <a:ext cx="3994815" cy="401176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2" name="4 Marcador de texto"/>
          <p:cNvSpPr>
            <a:spLocks noGrp="1"/>
          </p:cNvSpPr>
          <p:nvPr>
            <p:ph type="body" sz="quarter" idx="3"/>
          </p:nvPr>
        </p:nvSpPr>
        <p:spPr>
          <a:xfrm>
            <a:off x="4714844" y="1449388"/>
            <a:ext cx="3994815" cy="639762"/>
          </a:xfrm>
          <a:prstGeom prst="rect">
            <a:avLst/>
          </a:prstGeom>
        </p:spPr>
        <p:txBody>
          <a:bodyPr anchor="b"/>
          <a:lstStyle>
            <a:lvl1pPr marL="0" indent="0">
              <a:buNone/>
              <a:defRPr sz="165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13" name="5 Marcador de contenido"/>
          <p:cNvSpPr>
            <a:spLocks noGrp="1"/>
          </p:cNvSpPr>
          <p:nvPr>
            <p:ph sz="quarter" idx="4"/>
          </p:nvPr>
        </p:nvSpPr>
        <p:spPr>
          <a:xfrm>
            <a:off x="4714844" y="2225520"/>
            <a:ext cx="3994815" cy="401176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2" name="Título 1">
            <a:extLst>
              <a:ext uri="{FF2B5EF4-FFF2-40B4-BE49-F238E27FC236}">
                <a16:creationId xmlns:a16="http://schemas.microsoft.com/office/drawing/2014/main" id="{DC2224AF-8075-A24F-BA8B-39164362B167}"/>
              </a:ext>
            </a:extLst>
          </p:cNvPr>
          <p:cNvSpPr>
            <a:spLocks noGrp="1"/>
          </p:cNvSpPr>
          <p:nvPr>
            <p:ph type="title"/>
          </p:nvPr>
        </p:nvSpPr>
        <p:spPr/>
        <p:txBody>
          <a:bodyPr/>
          <a:lstStyle/>
          <a:p>
            <a:r>
              <a:rPr lang="es-MX"/>
              <a:t>Haz clic para modificar el estilo de título del patrón</a:t>
            </a:r>
            <a:endParaRPr lang="es-ES_tradnl"/>
          </a:p>
        </p:txBody>
      </p:sp>
    </p:spTree>
    <p:extLst>
      <p:ext uri="{BB962C8B-B14F-4D97-AF65-F5344CB8AC3E}">
        <p14:creationId xmlns:p14="http://schemas.microsoft.com/office/powerpoint/2010/main" val="2357215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F0E7BD-771F-2443-BFE0-D54FB456D5DB}"/>
              </a:ext>
            </a:extLst>
          </p:cNvPr>
          <p:cNvSpPr>
            <a:spLocks noGrp="1"/>
          </p:cNvSpPr>
          <p:nvPr>
            <p:ph type="title"/>
          </p:nvPr>
        </p:nvSpPr>
        <p:spPr/>
        <p:txBody>
          <a:bodyPr/>
          <a:lstStyle/>
          <a:p>
            <a:r>
              <a:rPr lang="es-MX"/>
              <a:t>Haz clic para modificar el estilo de título del patrón</a:t>
            </a:r>
            <a:endParaRPr lang="es-ES_tradnl"/>
          </a:p>
        </p:txBody>
      </p:sp>
    </p:spTree>
    <p:extLst>
      <p:ext uri="{BB962C8B-B14F-4D97-AF65-F5344CB8AC3E}">
        <p14:creationId xmlns:p14="http://schemas.microsoft.com/office/powerpoint/2010/main" val="2419521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ítulo lateral CMC-LATAM">
    <p:spTree>
      <p:nvGrpSpPr>
        <p:cNvPr id="1" name=""/>
        <p:cNvGrpSpPr/>
        <p:nvPr/>
      </p:nvGrpSpPr>
      <p:grpSpPr>
        <a:xfrm>
          <a:off x="0" y="0"/>
          <a:ext cx="0" cy="0"/>
          <a:chOff x="0" y="0"/>
          <a:chExt cx="0" cy="0"/>
        </a:xfrm>
      </p:grpSpPr>
      <p:sp>
        <p:nvSpPr>
          <p:cNvPr id="5" name="1 Título"/>
          <p:cNvSpPr>
            <a:spLocks noGrp="1"/>
          </p:cNvSpPr>
          <p:nvPr>
            <p:ph type="title"/>
          </p:nvPr>
        </p:nvSpPr>
        <p:spPr>
          <a:xfrm>
            <a:off x="431801" y="1089025"/>
            <a:ext cx="2790795" cy="1162050"/>
          </a:xfrm>
          <a:prstGeom prst="rect">
            <a:avLst/>
          </a:prstGeom>
        </p:spPr>
        <p:txBody>
          <a:bodyPr anchor="b"/>
          <a:lstStyle>
            <a:lvl1pPr algn="l">
              <a:defRPr sz="1500" b="1">
                <a:solidFill>
                  <a:schemeClr val="tx1">
                    <a:lumMod val="85000"/>
                    <a:lumOff val="15000"/>
                  </a:schemeClr>
                </a:solidFill>
              </a:defRPr>
            </a:lvl1pPr>
          </a:lstStyle>
          <a:p>
            <a:r>
              <a:rPr lang="es-ES"/>
              <a:t>Haga clic para modificar el estilo de título del patrón</a:t>
            </a:r>
          </a:p>
        </p:txBody>
      </p:sp>
      <p:sp>
        <p:nvSpPr>
          <p:cNvPr id="6" name="2 Marcador de contenido"/>
          <p:cNvSpPr>
            <a:spLocks noGrp="1"/>
          </p:cNvSpPr>
          <p:nvPr>
            <p:ph idx="1"/>
          </p:nvPr>
        </p:nvSpPr>
        <p:spPr>
          <a:xfrm>
            <a:off x="3332132" y="1089025"/>
            <a:ext cx="5380068" cy="5148264"/>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texto"/>
          <p:cNvSpPr>
            <a:spLocks noGrp="1"/>
          </p:cNvSpPr>
          <p:nvPr>
            <p:ph type="body" sz="half" idx="2"/>
          </p:nvPr>
        </p:nvSpPr>
        <p:spPr>
          <a:xfrm>
            <a:off x="431801" y="2357430"/>
            <a:ext cx="2790795" cy="3879858"/>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18209421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microsoft.com/office/2007/relationships/hdphoto" Target="../media/hdphoto1.wdp"/></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4.png"/><Relationship Id="rId2" Type="http://schemas.openxmlformats.org/officeDocument/2006/relationships/slideLayout" Target="../slideLayouts/slideLayout4.xml"/><Relationship Id="rId16" Type="http://schemas.openxmlformats.org/officeDocument/2006/relationships/theme" Target="../theme/theme4.xml"/><Relationship Id="rId20"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image" Target="../media/image6.svg"/><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3.png"/><Relationship Id="rId2" Type="http://schemas.openxmlformats.org/officeDocument/2006/relationships/theme" Target="../theme/theme5.xml"/><Relationship Id="rId1" Type="http://schemas.openxmlformats.org/officeDocument/2006/relationships/slideLayout" Target="../slideLayouts/slideLayout18.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8CFA87B-F0B0-969B-AA0B-2A94603FE4F9}"/>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0" y="-6337"/>
            <a:ext cx="9142419" cy="6856814"/>
          </a:xfrm>
          <a:prstGeom prst="rect">
            <a:avLst/>
          </a:prstGeom>
        </p:spPr>
      </p:pic>
      <p:pic>
        <p:nvPicPr>
          <p:cNvPr id="7" name="Gráfico 6">
            <a:extLst>
              <a:ext uri="{FF2B5EF4-FFF2-40B4-BE49-F238E27FC236}">
                <a16:creationId xmlns:a16="http://schemas.microsoft.com/office/drawing/2014/main" id="{FEF6F12D-5095-2D9C-0EA1-C73CF11A1B1D}"/>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142357587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7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7" name="Imagen 6"/>
          <p:cNvPicPr>
            <a:picLocks noChangeAspect="1"/>
          </p:cNvPicPr>
          <p:nvPr userDrawn="1"/>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3698" y="2774"/>
            <a:ext cx="9136605" cy="6852453"/>
          </a:xfrm>
          <a:prstGeom prst="rect">
            <a:avLst/>
          </a:prstGeom>
        </p:spPr>
      </p:pic>
      <p:pic>
        <p:nvPicPr>
          <p:cNvPr id="12" name="Imagen 11">
            <a:extLst>
              <a:ext uri="{FF2B5EF4-FFF2-40B4-BE49-F238E27FC236}">
                <a16:creationId xmlns:a16="http://schemas.microsoft.com/office/drawing/2014/main" id="{692A9988-F1C1-A0AA-EF52-C54DC9FB42B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230331" y="6266270"/>
            <a:ext cx="570038" cy="453201"/>
          </a:xfrm>
          <a:prstGeom prst="rect">
            <a:avLst/>
          </a:prstGeom>
        </p:spPr>
      </p:pic>
      <p:pic>
        <p:nvPicPr>
          <p:cNvPr id="8" name="Gráfico 7">
            <a:extLst>
              <a:ext uri="{FF2B5EF4-FFF2-40B4-BE49-F238E27FC236}">
                <a16:creationId xmlns:a16="http://schemas.microsoft.com/office/drawing/2014/main" id="{DC5FF421-343A-D49C-1354-3214FA8D405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496375632"/>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3"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02464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2D7B3E8-A1C9-47FA-8B2B-7190871E5F7E}"/>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p:blipFill>
        <p:spPr>
          <a:xfrm>
            <a:off x="298860" y="274320"/>
            <a:ext cx="1372909" cy="388470"/>
          </a:xfrm>
          <a:prstGeom prst="rect">
            <a:avLst/>
          </a:prstGeom>
        </p:spPr>
      </p:pic>
      <p:sp>
        <p:nvSpPr>
          <p:cNvPr id="2" name="Marcador de título 1">
            <a:extLst>
              <a:ext uri="{FF2B5EF4-FFF2-40B4-BE49-F238E27FC236}">
                <a16:creationId xmlns:a16="http://schemas.microsoft.com/office/drawing/2014/main" id="{82EF0B20-CA6B-B343-A7C3-35803DE14995}"/>
              </a:ext>
            </a:extLst>
          </p:cNvPr>
          <p:cNvSpPr>
            <a:spLocks noGrp="1"/>
          </p:cNvSpPr>
          <p:nvPr>
            <p:ph type="title"/>
          </p:nvPr>
        </p:nvSpPr>
        <p:spPr>
          <a:xfrm>
            <a:off x="1888997" y="123194"/>
            <a:ext cx="6823203" cy="965835"/>
          </a:xfrm>
          <a:prstGeom prst="rect">
            <a:avLst/>
          </a:prstGeom>
        </p:spPr>
        <p:txBody>
          <a:bodyPr vert="horz" lIns="91440" tIns="45720" rIns="91440" bIns="45720" rtlCol="0" anchor="ctr">
            <a:noAutofit/>
          </a:bodyPr>
          <a:lstStyle/>
          <a:p>
            <a:r>
              <a:rPr lang="es-MX"/>
              <a:t>Haz clic para modificar el estilo de título del patrón</a:t>
            </a:r>
            <a:endParaRPr lang="es-ES_tradnl"/>
          </a:p>
        </p:txBody>
      </p:sp>
      <p:sp>
        <p:nvSpPr>
          <p:cNvPr id="4" name="Marcador de texto 3">
            <a:extLst>
              <a:ext uri="{FF2B5EF4-FFF2-40B4-BE49-F238E27FC236}">
                <a16:creationId xmlns:a16="http://schemas.microsoft.com/office/drawing/2014/main" id="{246F1726-08FA-0D46-9455-FB5016143C7D}"/>
              </a:ext>
            </a:extLst>
          </p:cNvPr>
          <p:cNvSpPr>
            <a:spLocks noGrp="1"/>
          </p:cNvSpPr>
          <p:nvPr>
            <p:ph type="body" idx="1"/>
          </p:nvPr>
        </p:nvSpPr>
        <p:spPr>
          <a:xfrm>
            <a:off x="431802" y="1449389"/>
            <a:ext cx="8280400" cy="4500475"/>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pic>
        <p:nvPicPr>
          <p:cNvPr id="7" name="Imagen 6">
            <a:extLst>
              <a:ext uri="{FF2B5EF4-FFF2-40B4-BE49-F238E27FC236}">
                <a16:creationId xmlns:a16="http://schemas.microsoft.com/office/drawing/2014/main" id="{17A15D31-28D5-154E-8DBA-65D2663FD5C8}"/>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8329808" y="6171283"/>
            <a:ext cx="706359" cy="542382"/>
          </a:xfrm>
          <a:prstGeom prst="rect">
            <a:avLst/>
          </a:prstGeom>
        </p:spPr>
      </p:pic>
      <p:pic>
        <p:nvPicPr>
          <p:cNvPr id="5" name="Imagen 4">
            <a:extLst>
              <a:ext uri="{FF2B5EF4-FFF2-40B4-BE49-F238E27FC236}">
                <a16:creationId xmlns:a16="http://schemas.microsoft.com/office/drawing/2014/main" id="{91F3DA43-871E-B126-4EF3-20B35EFED14F}"/>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31676" y="5970710"/>
            <a:ext cx="8343900" cy="904875"/>
          </a:xfrm>
          <a:prstGeom prst="rect">
            <a:avLst/>
          </a:prstGeom>
        </p:spPr>
      </p:pic>
    </p:spTree>
    <p:extLst>
      <p:ext uri="{BB962C8B-B14F-4D97-AF65-F5344CB8AC3E}">
        <p14:creationId xmlns:p14="http://schemas.microsoft.com/office/powerpoint/2010/main" val="2328870246"/>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74" r:id="rId3"/>
    <p:sldLayoutId id="2147483668" r:id="rId4"/>
    <p:sldLayoutId id="2147483669" r:id="rId5"/>
    <p:sldLayoutId id="2147483670" r:id="rId6"/>
    <p:sldLayoutId id="2147483671" r:id="rId7"/>
    <p:sldLayoutId id="2147483673" r:id="rId8"/>
    <p:sldLayoutId id="2147483690" r:id="rId9"/>
    <p:sldLayoutId id="2147483682" r:id="rId10"/>
    <p:sldLayoutId id="2147483683" r:id="rId11"/>
    <p:sldLayoutId id="2147483685" r:id="rId12"/>
    <p:sldLayoutId id="2147483687" r:id="rId13"/>
    <p:sldLayoutId id="2147483693" r:id="rId14"/>
    <p:sldLayoutId id="2147483694" r:id="rId15"/>
  </p:sldLayoutIdLst>
  <p:txStyles>
    <p:titleStyle>
      <a:lvl1pPr algn="l" defTabSz="685800" rtl="0" eaLnBrk="1" latinLnBrk="0" hangingPunct="1">
        <a:lnSpc>
          <a:spcPct val="90000"/>
        </a:lnSpc>
        <a:spcBef>
          <a:spcPct val="0"/>
        </a:spcBef>
        <a:buNone/>
        <a:defRPr sz="2500" b="1" kern="1200">
          <a:solidFill>
            <a:srgbClr val="292F60"/>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913" userDrawn="1">
          <p15:clr>
            <a:srgbClr val="F26B43"/>
          </p15:clr>
        </p15:guide>
        <p15:guide id="3" pos="5488" userDrawn="1">
          <p15:clr>
            <a:srgbClr val="F26B43"/>
          </p15:clr>
        </p15:guide>
        <p15:guide id="4" pos="272" userDrawn="1">
          <p15:clr>
            <a:srgbClr val="F26B43"/>
          </p15:clr>
        </p15:guide>
        <p15:guide id="5" orient="horz" pos="3929" userDrawn="1">
          <p15:clr>
            <a:srgbClr val="F26B43"/>
          </p15:clr>
        </p15:guide>
        <p15:guide id="6" orient="horz" pos="2160" userDrawn="1">
          <p15:clr>
            <a:srgbClr val="F26B43"/>
          </p15:clr>
        </p15:guide>
        <p15:guide id="7" orient="horz" pos="686" userDrawn="1">
          <p15:clr>
            <a:srgbClr val="F26B43"/>
          </p15:clr>
        </p15:guide>
        <p15:guide id="8" pos="2971" userDrawn="1">
          <p15:clr>
            <a:srgbClr val="F26B43"/>
          </p15:clr>
        </p15:guide>
        <p15:guide id="9" pos="2789"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7" name="Imagen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141"/>
            <a:ext cx="9144000" cy="6847718"/>
          </a:xfrm>
          <a:prstGeom prst="rect">
            <a:avLst/>
          </a:prstGeom>
        </p:spPr>
      </p:pic>
      <p:pic>
        <p:nvPicPr>
          <p:cNvPr id="8" name="Imagen 7"/>
          <p:cNvPicPr>
            <a:picLocks noChangeAspect="1"/>
          </p:cNvPicPr>
          <p:nvPr userDrawn="1"/>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p:blipFill>
        <p:spPr>
          <a:xfrm>
            <a:off x="7395" y="5547"/>
            <a:ext cx="9136605" cy="6852453"/>
          </a:xfrm>
          <a:prstGeom prst="rect">
            <a:avLst/>
          </a:prstGeom>
        </p:spPr>
      </p:pic>
      <p:sp>
        <p:nvSpPr>
          <p:cNvPr id="11" name="14 Subtítulo">
            <a:extLst>
              <a:ext uri="{FF2B5EF4-FFF2-40B4-BE49-F238E27FC236}">
                <a16:creationId xmlns:a16="http://schemas.microsoft.com/office/drawing/2014/main" id="{09CEA3E4-FFED-B8FF-F7C9-669AB52ACB57}"/>
              </a:ext>
            </a:extLst>
          </p:cNvPr>
          <p:cNvSpPr txBox="1">
            <a:spLocks/>
          </p:cNvSpPr>
          <p:nvPr userDrawn="1"/>
        </p:nvSpPr>
        <p:spPr>
          <a:xfrm>
            <a:off x="1223627" y="2240266"/>
            <a:ext cx="6696744" cy="1728192"/>
          </a:xfrm>
          <a:prstGeom prst="rect">
            <a:avLst/>
          </a:prstGeom>
        </p:spPr>
        <p:txBody>
          <a:bodyPr/>
          <a:lstStyle/>
          <a:p>
            <a:pPr marL="257175" marR="0" lvl="0" indent="-257175" algn="ctr" defTabSz="685800" rtl="0" eaLnBrk="1" fontAlgn="auto" latinLnBrk="0" hangingPunct="1">
              <a:lnSpc>
                <a:spcPct val="100000"/>
              </a:lnSpc>
              <a:spcBef>
                <a:spcPct val="20000"/>
              </a:spcBef>
              <a:spcAft>
                <a:spcPts val="0"/>
              </a:spcAft>
              <a:buClrTx/>
              <a:buSzTx/>
              <a:tabLst/>
              <a:defRPr/>
            </a:pPr>
            <a:r>
              <a:rPr kumimoji="0" lang="es-MX" sz="6000" b="1" i="0" u="none" strike="noStrike" kern="1200" cap="none" spc="0" normalizeH="0" baseline="0" noProof="0">
                <a:ln>
                  <a:noFill/>
                </a:ln>
                <a:solidFill>
                  <a:srgbClr val="E6E6E6"/>
                </a:solidFill>
                <a:effectLst/>
                <a:uLnTx/>
                <a:uFillTx/>
                <a:latin typeface="Century Gothic" panose="020B0502020202020204" pitchFamily="34" charset="0"/>
              </a:rPr>
              <a:t>¡GRACIAS!</a:t>
            </a:r>
          </a:p>
        </p:txBody>
      </p:sp>
      <p:pic>
        <p:nvPicPr>
          <p:cNvPr id="5" name="Gráfico 7">
            <a:extLst>
              <a:ext uri="{FF2B5EF4-FFF2-40B4-BE49-F238E27FC236}">
                <a16:creationId xmlns:a16="http://schemas.microsoft.com/office/drawing/2014/main" id="{E1477BB4-7C3C-43FA-2AA8-19F822AAEAF0}"/>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3478821" y="816095"/>
            <a:ext cx="2090706" cy="589447"/>
          </a:xfrm>
          <a:prstGeom prst="rect">
            <a:avLst/>
          </a:prstGeom>
        </p:spPr>
      </p:pic>
      <p:pic>
        <p:nvPicPr>
          <p:cNvPr id="9" name="Imagen 8">
            <a:extLst>
              <a:ext uri="{FF2B5EF4-FFF2-40B4-BE49-F238E27FC236}">
                <a16:creationId xmlns:a16="http://schemas.microsoft.com/office/drawing/2014/main" id="{80C718EC-B7DF-CF43-7A47-CCC9060BB9A7}"/>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025779" y="4383099"/>
            <a:ext cx="1802316" cy="1432910"/>
          </a:xfrm>
          <a:prstGeom prst="rect">
            <a:avLst/>
          </a:prstGeom>
        </p:spPr>
      </p:pic>
    </p:spTree>
    <p:extLst>
      <p:ext uri="{BB962C8B-B14F-4D97-AF65-F5344CB8AC3E}">
        <p14:creationId xmlns:p14="http://schemas.microsoft.com/office/powerpoint/2010/main" val="1764657274"/>
      </p:ext>
    </p:extLst>
  </p:cSld>
  <p:clrMap bg1="lt1" tx1="dk1" bg2="lt2" tx2="dk2" accent1="accent1" accent2="accent2" accent3="accent3" accent4="accent4" accent5="accent5" accent6="accent6" hlink="hlink" folHlink="folHlink"/>
  <p:sldLayoutIdLst>
    <p:sldLayoutId id="2147483679" r:id="rId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6.png"/><Relationship Id="rId16"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17.sv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xml"/><Relationship Id="rId5" Type="http://schemas.openxmlformats.org/officeDocument/2006/relationships/image" Target="../media/image87.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8.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8.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11">
            <a:extLst>
              <a:ext uri="{FF2B5EF4-FFF2-40B4-BE49-F238E27FC236}">
                <a16:creationId xmlns:a16="http://schemas.microsoft.com/office/drawing/2014/main" id="{E138D8D7-8E00-5113-A278-BD0D1960E66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86270" y="273072"/>
            <a:ext cx="868367" cy="694337"/>
          </a:xfrm>
          <a:prstGeom prst="rect">
            <a:avLst/>
          </a:prstGeom>
        </p:spPr>
      </p:pic>
      <p:sp>
        <p:nvSpPr>
          <p:cNvPr id="6" name="Subtítulo 2">
            <a:extLst>
              <a:ext uri="{FF2B5EF4-FFF2-40B4-BE49-F238E27FC236}">
                <a16:creationId xmlns:a16="http://schemas.microsoft.com/office/drawing/2014/main" id="{50D353A8-5110-BD5A-6F1D-EBFE148DDD7C}"/>
              </a:ext>
            </a:extLst>
          </p:cNvPr>
          <p:cNvSpPr>
            <a:spLocks noGrp="1"/>
          </p:cNvSpPr>
          <p:nvPr/>
        </p:nvSpPr>
        <p:spPr>
          <a:xfrm>
            <a:off x="-289363" y="5670846"/>
            <a:ext cx="9144000" cy="91408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500" b="1" dirty="0">
                <a:latin typeface="Century Gothic" panose="020B0502020202020204" pitchFamily="34" charset="0"/>
              </a:rPr>
              <a:t>Jorge Mario García M</a:t>
            </a:r>
          </a:p>
          <a:p>
            <a:pPr algn="r"/>
            <a:r>
              <a:rPr lang="es-CO" sz="2500" dirty="0">
                <a:latin typeface="Century Gothic" panose="020B0502020202020204" pitchFamily="34" charset="0"/>
              </a:rPr>
              <a:t>CMC CHILE, 2022</a:t>
            </a:r>
          </a:p>
        </p:txBody>
      </p:sp>
      <p:sp>
        <p:nvSpPr>
          <p:cNvPr id="4" name="CuadroTexto 3">
            <a:extLst>
              <a:ext uri="{FF2B5EF4-FFF2-40B4-BE49-F238E27FC236}">
                <a16:creationId xmlns:a16="http://schemas.microsoft.com/office/drawing/2014/main" id="{05B2E52C-B7A0-C2D6-229B-19DAE19C1228}"/>
              </a:ext>
            </a:extLst>
          </p:cNvPr>
          <p:cNvSpPr txBox="1"/>
          <p:nvPr/>
        </p:nvSpPr>
        <p:spPr>
          <a:xfrm>
            <a:off x="324035" y="1426301"/>
            <a:ext cx="8685961" cy="3785652"/>
          </a:xfrm>
          <a:prstGeom prst="rect">
            <a:avLst/>
          </a:prstGeom>
          <a:noFill/>
        </p:spPr>
        <p:txBody>
          <a:bodyPr wrap="square">
            <a:spAutoFit/>
          </a:bodyPr>
          <a:lstStyle/>
          <a:p>
            <a:pPr algn="ctr"/>
            <a:r>
              <a:rPr lang="es-MX" sz="6000" b="1" i="0">
                <a:solidFill>
                  <a:schemeClr val="bg1"/>
                </a:solidFill>
                <a:effectLst/>
                <a:latin typeface="Century Gothic" panose="020B0502020202020204" pitchFamily="34" charset="0"/>
              </a:rPr>
              <a:t>“</a:t>
            </a:r>
            <a:r>
              <a:rPr lang="es-MX" sz="6000" b="1">
                <a:solidFill>
                  <a:schemeClr val="bg1"/>
                </a:solidFill>
                <a:latin typeface="Century Gothic" panose="020B0502020202020204" pitchFamily="34" charset="0"/>
              </a:rPr>
              <a:t>POR AQUÍ ES UN CAMINO…</a:t>
            </a:r>
            <a:r>
              <a:rPr lang="es-MX" sz="6000" b="1" i="0">
                <a:solidFill>
                  <a:schemeClr val="bg1"/>
                </a:solidFill>
                <a:effectLst/>
                <a:latin typeface="Century Gothic" panose="020B0502020202020204" pitchFamily="34" charset="0"/>
              </a:rPr>
              <a:t>”</a:t>
            </a:r>
            <a:br>
              <a:rPr lang="es-MX" sz="6000" b="1" i="0">
                <a:solidFill>
                  <a:schemeClr val="bg1"/>
                </a:solidFill>
                <a:effectLst/>
                <a:latin typeface="Century Gothic" panose="020B0502020202020204" pitchFamily="34" charset="0"/>
              </a:rPr>
            </a:br>
            <a:br>
              <a:rPr lang="es-MX" sz="6000" b="1" i="0">
                <a:solidFill>
                  <a:schemeClr val="bg1"/>
                </a:solidFill>
                <a:effectLst/>
                <a:latin typeface="Century Gothic" panose="020B0502020202020204" pitchFamily="34" charset="0"/>
              </a:rPr>
            </a:br>
            <a:endParaRPr lang="es-MX" sz="6000" b="1">
              <a:solidFill>
                <a:schemeClr val="bg1"/>
              </a:solidFill>
              <a:latin typeface="Century Gothic" panose="020B0502020202020204" pitchFamily="34" charset="0"/>
            </a:endParaRPr>
          </a:p>
        </p:txBody>
      </p:sp>
      <p:sp>
        <p:nvSpPr>
          <p:cNvPr id="5" name="Título 1">
            <a:extLst>
              <a:ext uri="{FF2B5EF4-FFF2-40B4-BE49-F238E27FC236}">
                <a16:creationId xmlns:a16="http://schemas.microsoft.com/office/drawing/2014/main" id="{3C46759F-AF7B-19B4-0DD9-318BF8AAD388}"/>
              </a:ext>
            </a:extLst>
          </p:cNvPr>
          <p:cNvSpPr>
            <a:spLocks noGrp="1"/>
          </p:cNvSpPr>
          <p:nvPr/>
        </p:nvSpPr>
        <p:spPr>
          <a:xfrm>
            <a:off x="479395" y="3368456"/>
            <a:ext cx="8375242" cy="1843497"/>
          </a:xfrm>
          <a:prstGeom prst="rect">
            <a:avLst/>
          </a:prstGeom>
        </p:spPr>
        <p:txBody>
          <a:bodyPr lIns="91440" tIns="45720" rIns="91440" bIns="45720" anchor="b">
            <a:noAutofit/>
          </a:bodyPr>
          <a:lst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s-MX" sz="3500" b="0">
                <a:latin typeface="Century Gothic"/>
              </a:rPr>
              <a:t>VAMOS A COMPARTIR NUESTRAS EXPERIENCIAS, LOGROS, TROPIEZOS Y DESCUBRIMIENTOS.</a:t>
            </a:r>
            <a:endParaRPr lang="es-MX" sz="3500" b="0">
              <a:latin typeface="Century Gothic"/>
              <a:ea typeface="Verdana" panose="020B0604030504040204" pitchFamily="34" charset="0"/>
            </a:endParaRPr>
          </a:p>
        </p:txBody>
      </p:sp>
    </p:spTree>
    <p:extLst>
      <p:ext uri="{BB962C8B-B14F-4D97-AF65-F5344CB8AC3E}">
        <p14:creationId xmlns:p14="http://schemas.microsoft.com/office/powerpoint/2010/main" val="2666196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17479-89AA-4154-B926-7DDB445683D6}"/>
              </a:ext>
            </a:extLst>
          </p:cNvPr>
          <p:cNvSpPr>
            <a:spLocks noGrp="1"/>
          </p:cNvSpPr>
          <p:nvPr>
            <p:ph type="title"/>
          </p:nvPr>
        </p:nvSpPr>
        <p:spPr/>
        <p:txBody>
          <a:bodyPr/>
          <a:lstStyle/>
          <a:p>
            <a:r>
              <a:rPr lang="en-US"/>
              <a:t>Algunas </a:t>
            </a:r>
            <a:r>
              <a:rPr lang="en-US" err="1"/>
              <a:t>referencias</a:t>
            </a:r>
            <a:r>
              <a:rPr lang="en-US"/>
              <a:t> de </a:t>
            </a:r>
            <a:r>
              <a:rPr lang="en-US" err="1"/>
              <a:t>Inversiones</a:t>
            </a:r>
            <a:endParaRPr lang="en-US"/>
          </a:p>
        </p:txBody>
      </p:sp>
      <p:pic>
        <p:nvPicPr>
          <p:cNvPr id="5" name="Picture 4">
            <a:extLst>
              <a:ext uri="{FF2B5EF4-FFF2-40B4-BE49-F238E27FC236}">
                <a16:creationId xmlns:a16="http://schemas.microsoft.com/office/drawing/2014/main" id="{7A855384-D2FB-4BAE-B41B-0864489D8CF7}"/>
              </a:ext>
            </a:extLst>
          </p:cNvPr>
          <p:cNvPicPr>
            <a:picLocks noChangeAspect="1"/>
          </p:cNvPicPr>
          <p:nvPr/>
        </p:nvPicPr>
        <p:blipFill rotWithShape="1">
          <a:blip r:embed="rId2"/>
          <a:srcRect t="10075"/>
          <a:stretch/>
        </p:blipFill>
        <p:spPr>
          <a:xfrm>
            <a:off x="431800" y="1089025"/>
            <a:ext cx="8280400" cy="4483533"/>
          </a:xfrm>
          <a:prstGeom prst="rect">
            <a:avLst/>
          </a:prstGeom>
        </p:spPr>
      </p:pic>
    </p:spTree>
    <p:extLst>
      <p:ext uri="{BB962C8B-B14F-4D97-AF65-F5344CB8AC3E}">
        <p14:creationId xmlns:p14="http://schemas.microsoft.com/office/powerpoint/2010/main" val="48649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105F-F6D3-46C3-AB75-07B8C52250CE}"/>
              </a:ext>
            </a:extLst>
          </p:cNvPr>
          <p:cNvSpPr>
            <a:spLocks noGrp="1"/>
          </p:cNvSpPr>
          <p:nvPr>
            <p:ph type="title"/>
          </p:nvPr>
        </p:nvSpPr>
        <p:spPr/>
        <p:txBody>
          <a:bodyPr/>
          <a:lstStyle/>
          <a:p>
            <a:r>
              <a:rPr lang="en-US" dirty="0"/>
              <a:t>I4.0 + </a:t>
            </a:r>
            <a:r>
              <a:rPr lang="en-US" dirty="0" err="1"/>
              <a:t>Mantenimiento</a:t>
            </a:r>
            <a:r>
              <a:rPr lang="en-US" dirty="0"/>
              <a:t> 4.0</a:t>
            </a:r>
          </a:p>
        </p:txBody>
      </p:sp>
      <p:grpSp>
        <p:nvGrpSpPr>
          <p:cNvPr id="12" name="Grupo 11">
            <a:extLst>
              <a:ext uri="{FF2B5EF4-FFF2-40B4-BE49-F238E27FC236}">
                <a16:creationId xmlns:a16="http://schemas.microsoft.com/office/drawing/2014/main" id="{0FBCAB9D-7674-5575-DAB3-F83A37FD0B14}"/>
              </a:ext>
            </a:extLst>
          </p:cNvPr>
          <p:cNvGrpSpPr/>
          <p:nvPr/>
        </p:nvGrpSpPr>
        <p:grpSpPr>
          <a:xfrm>
            <a:off x="431801" y="994409"/>
            <a:ext cx="8106410" cy="5001395"/>
            <a:chOff x="-26127" y="100484"/>
            <a:chExt cx="9243181" cy="6363951"/>
          </a:xfrm>
        </p:grpSpPr>
        <p:pic>
          <p:nvPicPr>
            <p:cNvPr id="29" name="Picture 28">
              <a:extLst>
                <a:ext uri="{FF2B5EF4-FFF2-40B4-BE49-F238E27FC236}">
                  <a16:creationId xmlns:a16="http://schemas.microsoft.com/office/drawing/2014/main" id="{E07EB29A-CC8A-4A17-8B42-168978EE5801}"/>
                </a:ext>
              </a:extLst>
            </p:cNvPr>
            <p:cNvPicPr>
              <a:picLocks noChangeAspect="1"/>
            </p:cNvPicPr>
            <p:nvPr/>
          </p:nvPicPr>
          <p:blipFill>
            <a:blip r:embed="rId2"/>
            <a:stretch>
              <a:fillRect/>
            </a:stretch>
          </p:blipFill>
          <p:spPr>
            <a:xfrm>
              <a:off x="873901" y="1010589"/>
              <a:ext cx="543916" cy="1067931"/>
            </a:xfrm>
            <a:prstGeom prst="rect">
              <a:avLst/>
            </a:prstGeom>
          </p:spPr>
        </p:pic>
        <p:pic>
          <p:nvPicPr>
            <p:cNvPr id="5" name="Picture 4">
              <a:extLst>
                <a:ext uri="{FF2B5EF4-FFF2-40B4-BE49-F238E27FC236}">
                  <a16:creationId xmlns:a16="http://schemas.microsoft.com/office/drawing/2014/main" id="{AC57C14A-25F2-4B40-92CE-AC0AFF6BFC63}"/>
                </a:ext>
              </a:extLst>
            </p:cNvPr>
            <p:cNvPicPr>
              <a:picLocks noChangeAspect="1"/>
            </p:cNvPicPr>
            <p:nvPr/>
          </p:nvPicPr>
          <p:blipFill>
            <a:blip r:embed="rId3"/>
            <a:stretch>
              <a:fillRect/>
            </a:stretch>
          </p:blipFill>
          <p:spPr>
            <a:xfrm>
              <a:off x="2941995" y="565244"/>
              <a:ext cx="3067888" cy="2087170"/>
            </a:xfrm>
            <a:prstGeom prst="rect">
              <a:avLst/>
            </a:prstGeom>
          </p:spPr>
        </p:pic>
        <p:pic>
          <p:nvPicPr>
            <p:cNvPr id="7" name="Picture 6">
              <a:extLst>
                <a:ext uri="{FF2B5EF4-FFF2-40B4-BE49-F238E27FC236}">
                  <a16:creationId xmlns:a16="http://schemas.microsoft.com/office/drawing/2014/main" id="{86762051-5F79-4C61-9B9A-1C69CD1018C8}"/>
                </a:ext>
              </a:extLst>
            </p:cNvPr>
            <p:cNvPicPr>
              <a:picLocks noChangeAspect="1"/>
            </p:cNvPicPr>
            <p:nvPr/>
          </p:nvPicPr>
          <p:blipFill>
            <a:blip r:embed="rId4"/>
            <a:stretch>
              <a:fillRect/>
            </a:stretch>
          </p:blipFill>
          <p:spPr>
            <a:xfrm>
              <a:off x="6053936" y="100484"/>
              <a:ext cx="3067888" cy="2385629"/>
            </a:xfrm>
            <a:prstGeom prst="rect">
              <a:avLst/>
            </a:prstGeom>
          </p:spPr>
        </p:pic>
        <p:pic>
          <p:nvPicPr>
            <p:cNvPr id="9" name="Picture 8">
              <a:extLst>
                <a:ext uri="{FF2B5EF4-FFF2-40B4-BE49-F238E27FC236}">
                  <a16:creationId xmlns:a16="http://schemas.microsoft.com/office/drawing/2014/main" id="{B6844528-2D70-4F5F-907E-CFD0F83E53E3}"/>
                </a:ext>
              </a:extLst>
            </p:cNvPr>
            <p:cNvPicPr>
              <a:picLocks noChangeAspect="1"/>
            </p:cNvPicPr>
            <p:nvPr/>
          </p:nvPicPr>
          <p:blipFill>
            <a:blip r:embed="rId5"/>
            <a:stretch>
              <a:fillRect/>
            </a:stretch>
          </p:blipFill>
          <p:spPr>
            <a:xfrm>
              <a:off x="6248753" y="2486113"/>
              <a:ext cx="2772853" cy="779635"/>
            </a:xfrm>
            <a:prstGeom prst="rect">
              <a:avLst/>
            </a:prstGeom>
          </p:spPr>
        </p:pic>
        <p:pic>
          <p:nvPicPr>
            <p:cNvPr id="13" name="Picture 12">
              <a:extLst>
                <a:ext uri="{FF2B5EF4-FFF2-40B4-BE49-F238E27FC236}">
                  <a16:creationId xmlns:a16="http://schemas.microsoft.com/office/drawing/2014/main" id="{C6A6AE3D-A79F-4DE0-908F-5053C81EDBAB}"/>
                </a:ext>
              </a:extLst>
            </p:cNvPr>
            <p:cNvPicPr>
              <a:picLocks noChangeAspect="1"/>
            </p:cNvPicPr>
            <p:nvPr/>
          </p:nvPicPr>
          <p:blipFill>
            <a:blip r:embed="rId6"/>
            <a:stretch>
              <a:fillRect/>
            </a:stretch>
          </p:blipFill>
          <p:spPr>
            <a:xfrm>
              <a:off x="5473692" y="3315785"/>
              <a:ext cx="3743362" cy="2138246"/>
            </a:xfrm>
            <a:prstGeom prst="rect">
              <a:avLst/>
            </a:prstGeom>
          </p:spPr>
        </p:pic>
        <p:pic>
          <p:nvPicPr>
            <p:cNvPr id="15" name="Picture 14">
              <a:extLst>
                <a:ext uri="{FF2B5EF4-FFF2-40B4-BE49-F238E27FC236}">
                  <a16:creationId xmlns:a16="http://schemas.microsoft.com/office/drawing/2014/main" id="{74B93D9C-0F72-4473-8913-3A93A1FB5CA2}"/>
                </a:ext>
              </a:extLst>
            </p:cNvPr>
            <p:cNvPicPr>
              <a:picLocks noChangeAspect="1"/>
            </p:cNvPicPr>
            <p:nvPr/>
          </p:nvPicPr>
          <p:blipFill>
            <a:blip r:embed="rId7"/>
            <a:stretch>
              <a:fillRect/>
            </a:stretch>
          </p:blipFill>
          <p:spPr>
            <a:xfrm>
              <a:off x="53034" y="2036010"/>
              <a:ext cx="3125404" cy="2498724"/>
            </a:xfrm>
            <a:prstGeom prst="rect">
              <a:avLst/>
            </a:prstGeom>
          </p:spPr>
        </p:pic>
        <p:pic>
          <p:nvPicPr>
            <p:cNvPr id="17" name="Picture 16">
              <a:extLst>
                <a:ext uri="{FF2B5EF4-FFF2-40B4-BE49-F238E27FC236}">
                  <a16:creationId xmlns:a16="http://schemas.microsoft.com/office/drawing/2014/main" id="{CF118D96-0022-4BE2-ACE7-8914F4F30389}"/>
                </a:ext>
              </a:extLst>
            </p:cNvPr>
            <p:cNvPicPr>
              <a:picLocks noChangeAspect="1"/>
            </p:cNvPicPr>
            <p:nvPr/>
          </p:nvPicPr>
          <p:blipFill>
            <a:blip r:embed="rId8"/>
            <a:stretch>
              <a:fillRect/>
            </a:stretch>
          </p:blipFill>
          <p:spPr>
            <a:xfrm>
              <a:off x="-12377" y="672296"/>
              <a:ext cx="859082" cy="1209681"/>
            </a:xfrm>
            <a:prstGeom prst="rect">
              <a:avLst/>
            </a:prstGeom>
          </p:spPr>
        </p:pic>
        <p:pic>
          <p:nvPicPr>
            <p:cNvPr id="19" name="Picture 18">
              <a:extLst>
                <a:ext uri="{FF2B5EF4-FFF2-40B4-BE49-F238E27FC236}">
                  <a16:creationId xmlns:a16="http://schemas.microsoft.com/office/drawing/2014/main" id="{2907DA2C-1656-4473-ABF1-2D35D2D0EA3C}"/>
                </a:ext>
              </a:extLst>
            </p:cNvPr>
            <p:cNvPicPr>
              <a:picLocks noChangeAspect="1"/>
            </p:cNvPicPr>
            <p:nvPr/>
          </p:nvPicPr>
          <p:blipFill>
            <a:blip r:embed="rId9"/>
            <a:stretch>
              <a:fillRect/>
            </a:stretch>
          </p:blipFill>
          <p:spPr>
            <a:xfrm>
              <a:off x="3851034" y="2586203"/>
              <a:ext cx="1652015" cy="1948531"/>
            </a:xfrm>
            <a:prstGeom prst="rect">
              <a:avLst/>
            </a:prstGeom>
          </p:spPr>
        </p:pic>
        <p:pic>
          <p:nvPicPr>
            <p:cNvPr id="21" name="Picture 20">
              <a:extLst>
                <a:ext uri="{FF2B5EF4-FFF2-40B4-BE49-F238E27FC236}">
                  <a16:creationId xmlns:a16="http://schemas.microsoft.com/office/drawing/2014/main" id="{306D7AB7-BF83-40DA-97C1-28C91530E370}"/>
                </a:ext>
              </a:extLst>
            </p:cNvPr>
            <p:cNvPicPr>
              <a:picLocks noChangeAspect="1"/>
            </p:cNvPicPr>
            <p:nvPr/>
          </p:nvPicPr>
          <p:blipFill>
            <a:blip r:embed="rId10"/>
            <a:stretch>
              <a:fillRect/>
            </a:stretch>
          </p:blipFill>
          <p:spPr>
            <a:xfrm>
              <a:off x="2962158" y="4758945"/>
              <a:ext cx="1917445" cy="1368559"/>
            </a:xfrm>
            <a:prstGeom prst="rect">
              <a:avLst/>
            </a:prstGeom>
          </p:spPr>
        </p:pic>
        <p:pic>
          <p:nvPicPr>
            <p:cNvPr id="23" name="Picture 22">
              <a:extLst>
                <a:ext uri="{FF2B5EF4-FFF2-40B4-BE49-F238E27FC236}">
                  <a16:creationId xmlns:a16="http://schemas.microsoft.com/office/drawing/2014/main" id="{1BE5E4B4-5F16-4E09-8C0E-E540C5709771}"/>
                </a:ext>
              </a:extLst>
            </p:cNvPr>
            <p:cNvPicPr>
              <a:picLocks noChangeAspect="1"/>
            </p:cNvPicPr>
            <p:nvPr/>
          </p:nvPicPr>
          <p:blipFill>
            <a:blip r:embed="rId11"/>
            <a:stretch>
              <a:fillRect/>
            </a:stretch>
          </p:blipFill>
          <p:spPr>
            <a:xfrm>
              <a:off x="4434116" y="5522471"/>
              <a:ext cx="1869986" cy="919279"/>
            </a:xfrm>
            <a:prstGeom prst="rect">
              <a:avLst/>
            </a:prstGeom>
          </p:spPr>
        </p:pic>
        <p:pic>
          <p:nvPicPr>
            <p:cNvPr id="25" name="Picture 24">
              <a:extLst>
                <a:ext uri="{FF2B5EF4-FFF2-40B4-BE49-F238E27FC236}">
                  <a16:creationId xmlns:a16="http://schemas.microsoft.com/office/drawing/2014/main" id="{C2787669-6F88-48C4-BF6D-3544D427D9DA}"/>
                </a:ext>
              </a:extLst>
            </p:cNvPr>
            <p:cNvPicPr>
              <a:picLocks noChangeAspect="1"/>
            </p:cNvPicPr>
            <p:nvPr/>
          </p:nvPicPr>
          <p:blipFill>
            <a:blip r:embed="rId12"/>
            <a:stretch>
              <a:fillRect/>
            </a:stretch>
          </p:blipFill>
          <p:spPr>
            <a:xfrm>
              <a:off x="6568068" y="4669448"/>
              <a:ext cx="2553756" cy="1368559"/>
            </a:xfrm>
            <a:prstGeom prst="rect">
              <a:avLst/>
            </a:prstGeom>
          </p:spPr>
        </p:pic>
        <p:pic>
          <p:nvPicPr>
            <p:cNvPr id="27" name="Picture 26">
              <a:extLst>
                <a:ext uri="{FF2B5EF4-FFF2-40B4-BE49-F238E27FC236}">
                  <a16:creationId xmlns:a16="http://schemas.microsoft.com/office/drawing/2014/main" id="{21FE4187-D488-45BD-AB50-E31AC6EDB4C7}"/>
                </a:ext>
              </a:extLst>
            </p:cNvPr>
            <p:cNvPicPr>
              <a:picLocks noChangeAspect="1"/>
            </p:cNvPicPr>
            <p:nvPr/>
          </p:nvPicPr>
          <p:blipFill>
            <a:blip r:embed="rId13"/>
            <a:stretch>
              <a:fillRect/>
            </a:stretch>
          </p:blipFill>
          <p:spPr>
            <a:xfrm>
              <a:off x="-26127" y="4534734"/>
              <a:ext cx="4583733" cy="1929701"/>
            </a:xfrm>
            <a:prstGeom prst="rect">
              <a:avLst/>
            </a:prstGeom>
          </p:spPr>
        </p:pic>
        <p:pic>
          <p:nvPicPr>
            <p:cNvPr id="31" name="Picture 30">
              <a:extLst>
                <a:ext uri="{FF2B5EF4-FFF2-40B4-BE49-F238E27FC236}">
                  <a16:creationId xmlns:a16="http://schemas.microsoft.com/office/drawing/2014/main" id="{A39A2436-8B1D-4810-AF24-A920C5B8A873}"/>
                </a:ext>
              </a:extLst>
            </p:cNvPr>
            <p:cNvPicPr>
              <a:picLocks noChangeAspect="1"/>
            </p:cNvPicPr>
            <p:nvPr/>
          </p:nvPicPr>
          <p:blipFill>
            <a:blip r:embed="rId14"/>
            <a:stretch>
              <a:fillRect/>
            </a:stretch>
          </p:blipFill>
          <p:spPr>
            <a:xfrm>
              <a:off x="846705" y="678365"/>
              <a:ext cx="694563" cy="377980"/>
            </a:xfrm>
            <a:prstGeom prst="rect">
              <a:avLst/>
            </a:prstGeom>
          </p:spPr>
        </p:pic>
        <p:pic>
          <p:nvPicPr>
            <p:cNvPr id="33" name="Picture 32">
              <a:extLst>
                <a:ext uri="{FF2B5EF4-FFF2-40B4-BE49-F238E27FC236}">
                  <a16:creationId xmlns:a16="http://schemas.microsoft.com/office/drawing/2014/main" id="{8C504077-219F-4C83-A81C-20A0A2EFF949}"/>
                </a:ext>
              </a:extLst>
            </p:cNvPr>
            <p:cNvPicPr>
              <a:picLocks noChangeAspect="1"/>
            </p:cNvPicPr>
            <p:nvPr/>
          </p:nvPicPr>
          <p:blipFill>
            <a:blip r:embed="rId15"/>
            <a:stretch>
              <a:fillRect/>
            </a:stretch>
          </p:blipFill>
          <p:spPr>
            <a:xfrm>
              <a:off x="1641060" y="956557"/>
              <a:ext cx="1337042" cy="1096908"/>
            </a:xfrm>
            <a:prstGeom prst="rect">
              <a:avLst/>
            </a:prstGeom>
          </p:spPr>
        </p:pic>
        <p:pic>
          <p:nvPicPr>
            <p:cNvPr id="35" name="Picture 34">
              <a:extLst>
                <a:ext uri="{FF2B5EF4-FFF2-40B4-BE49-F238E27FC236}">
                  <a16:creationId xmlns:a16="http://schemas.microsoft.com/office/drawing/2014/main" id="{1A8130D6-E9CE-4668-99C4-096874840D0A}"/>
                </a:ext>
              </a:extLst>
            </p:cNvPr>
            <p:cNvPicPr>
              <a:picLocks noChangeAspect="1"/>
            </p:cNvPicPr>
            <p:nvPr/>
          </p:nvPicPr>
          <p:blipFill>
            <a:blip r:embed="rId16"/>
            <a:stretch>
              <a:fillRect/>
            </a:stretch>
          </p:blipFill>
          <p:spPr>
            <a:xfrm>
              <a:off x="1550969" y="549331"/>
              <a:ext cx="1424386" cy="590242"/>
            </a:xfrm>
            <a:prstGeom prst="rect">
              <a:avLst/>
            </a:prstGeom>
          </p:spPr>
        </p:pic>
        <p:pic>
          <p:nvPicPr>
            <p:cNvPr id="4" name="Picture 3">
              <a:extLst>
                <a:ext uri="{FF2B5EF4-FFF2-40B4-BE49-F238E27FC236}">
                  <a16:creationId xmlns:a16="http://schemas.microsoft.com/office/drawing/2014/main" id="{FE523A38-D993-413A-8083-C871BE129C03}"/>
                </a:ext>
              </a:extLst>
            </p:cNvPr>
            <p:cNvPicPr>
              <a:picLocks noChangeAspect="1"/>
            </p:cNvPicPr>
            <p:nvPr/>
          </p:nvPicPr>
          <p:blipFill>
            <a:blip r:embed="rId17"/>
            <a:stretch>
              <a:fillRect/>
            </a:stretch>
          </p:blipFill>
          <p:spPr>
            <a:xfrm>
              <a:off x="2673013" y="3595787"/>
              <a:ext cx="1206846" cy="1117730"/>
            </a:xfrm>
            <a:prstGeom prst="rect">
              <a:avLst/>
            </a:prstGeom>
          </p:spPr>
        </p:pic>
        <p:sp>
          <p:nvSpPr>
            <p:cNvPr id="6" name="TextBox 5">
              <a:extLst>
                <a:ext uri="{FF2B5EF4-FFF2-40B4-BE49-F238E27FC236}">
                  <a16:creationId xmlns:a16="http://schemas.microsoft.com/office/drawing/2014/main" id="{81985EC5-E3A3-4343-A77D-2926BBCD6FE5}"/>
                </a:ext>
              </a:extLst>
            </p:cNvPr>
            <p:cNvSpPr txBox="1"/>
            <p:nvPr/>
          </p:nvSpPr>
          <p:spPr>
            <a:xfrm>
              <a:off x="2642787" y="3420787"/>
              <a:ext cx="822661" cy="400110"/>
            </a:xfrm>
            <a:prstGeom prst="rect">
              <a:avLst/>
            </a:prstGeom>
            <a:noFill/>
          </p:spPr>
          <p:txBody>
            <a:bodyPr wrap="none" rtlCol="0">
              <a:spAutoFit/>
            </a:bodyPr>
            <a:lstStyle/>
            <a:p>
              <a:r>
                <a:rPr lang="en-US" sz="2000" b="1"/>
                <a:t>Cobot</a:t>
              </a:r>
            </a:p>
          </p:txBody>
        </p:sp>
        <p:sp>
          <p:nvSpPr>
            <p:cNvPr id="3" name="TextBox 2">
              <a:extLst>
                <a:ext uri="{FF2B5EF4-FFF2-40B4-BE49-F238E27FC236}">
                  <a16:creationId xmlns:a16="http://schemas.microsoft.com/office/drawing/2014/main" id="{21C49986-4808-47B3-B2CF-0BFF2892BE09}"/>
                </a:ext>
              </a:extLst>
            </p:cNvPr>
            <p:cNvSpPr txBox="1"/>
            <p:nvPr/>
          </p:nvSpPr>
          <p:spPr>
            <a:xfrm>
              <a:off x="908181" y="2514424"/>
              <a:ext cx="1073499" cy="369332"/>
            </a:xfrm>
            <a:prstGeom prst="rect">
              <a:avLst/>
            </a:prstGeom>
            <a:noFill/>
          </p:spPr>
          <p:txBody>
            <a:bodyPr wrap="none" rtlCol="0">
              <a:spAutoFit/>
            </a:bodyPr>
            <a:lstStyle/>
            <a:p>
              <a:r>
                <a:rPr lang="es-MX" b="1"/>
                <a:t>MPd (SA)</a:t>
              </a:r>
              <a:endParaRPr lang="en-US" b="1"/>
            </a:p>
          </p:txBody>
        </p:sp>
        <p:sp>
          <p:nvSpPr>
            <p:cNvPr id="8" name="TextBox 7">
              <a:extLst>
                <a:ext uri="{FF2B5EF4-FFF2-40B4-BE49-F238E27FC236}">
                  <a16:creationId xmlns:a16="http://schemas.microsoft.com/office/drawing/2014/main" id="{E35191EC-9128-4F81-864F-83C0F7B264E1}"/>
                </a:ext>
              </a:extLst>
            </p:cNvPr>
            <p:cNvSpPr txBox="1"/>
            <p:nvPr/>
          </p:nvSpPr>
          <p:spPr>
            <a:xfrm>
              <a:off x="4244425" y="844452"/>
              <a:ext cx="385042" cy="369332"/>
            </a:xfrm>
            <a:prstGeom prst="rect">
              <a:avLst/>
            </a:prstGeom>
            <a:noFill/>
          </p:spPr>
          <p:txBody>
            <a:bodyPr wrap="none" rtlCol="0">
              <a:spAutoFit/>
            </a:bodyPr>
            <a:lstStyle/>
            <a:p>
              <a:r>
                <a:rPr lang="es-MX" b="1"/>
                <a:t>IA</a:t>
              </a:r>
              <a:endParaRPr lang="en-US" b="1"/>
            </a:p>
          </p:txBody>
        </p:sp>
        <p:sp>
          <p:nvSpPr>
            <p:cNvPr id="10" name="TextBox 9">
              <a:extLst>
                <a:ext uri="{FF2B5EF4-FFF2-40B4-BE49-F238E27FC236}">
                  <a16:creationId xmlns:a16="http://schemas.microsoft.com/office/drawing/2014/main" id="{0BCEABAC-74EA-4ED3-AD9B-9907B39EBB63}"/>
                </a:ext>
              </a:extLst>
            </p:cNvPr>
            <p:cNvSpPr txBox="1"/>
            <p:nvPr/>
          </p:nvSpPr>
          <p:spPr>
            <a:xfrm>
              <a:off x="1134210" y="1001522"/>
              <a:ext cx="630301" cy="276999"/>
            </a:xfrm>
            <a:prstGeom prst="rect">
              <a:avLst/>
            </a:prstGeom>
            <a:noFill/>
          </p:spPr>
          <p:txBody>
            <a:bodyPr wrap="none" rtlCol="0">
              <a:spAutoFit/>
            </a:bodyPr>
            <a:lstStyle/>
            <a:p>
              <a:r>
                <a:rPr lang="es-MX" sz="1200" b="1"/>
                <a:t>3D P+E</a:t>
              </a:r>
              <a:endParaRPr lang="en-US" sz="1200" b="1"/>
            </a:p>
          </p:txBody>
        </p:sp>
        <p:sp>
          <p:nvSpPr>
            <p:cNvPr id="11" name="TextBox 10">
              <a:extLst>
                <a:ext uri="{FF2B5EF4-FFF2-40B4-BE49-F238E27FC236}">
                  <a16:creationId xmlns:a16="http://schemas.microsoft.com/office/drawing/2014/main" id="{FD89AC5B-9453-4EDE-AFD2-BCDC56D0200B}"/>
                </a:ext>
              </a:extLst>
            </p:cNvPr>
            <p:cNvSpPr txBox="1"/>
            <p:nvPr/>
          </p:nvSpPr>
          <p:spPr>
            <a:xfrm rot="20032328">
              <a:off x="889242" y="5365132"/>
              <a:ext cx="2771913" cy="646331"/>
            </a:xfrm>
            <a:prstGeom prst="rect">
              <a:avLst/>
            </a:prstGeom>
            <a:noFill/>
          </p:spPr>
          <p:txBody>
            <a:bodyPr wrap="none" rtlCol="0">
              <a:spAutoFit/>
            </a:bodyPr>
            <a:lstStyle/>
            <a:p>
              <a:r>
                <a:rPr lang="es-MX" b="1"/>
                <a:t>                   MTD</a:t>
              </a:r>
            </a:p>
            <a:p>
              <a:r>
                <a:rPr lang="es-MX" b="1"/>
                <a:t>Machine Tool </a:t>
              </a:r>
              <a:r>
                <a:rPr lang="es-MX" b="1" err="1"/>
                <a:t>Digitalization</a:t>
              </a:r>
              <a:endParaRPr lang="en-US" b="1"/>
            </a:p>
          </p:txBody>
        </p:sp>
      </p:grpSp>
    </p:spTree>
    <p:extLst>
      <p:ext uri="{BB962C8B-B14F-4D97-AF65-F5344CB8AC3E}">
        <p14:creationId xmlns:p14="http://schemas.microsoft.com/office/powerpoint/2010/main" val="2109990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2B0C99-31F7-405A-8326-FC04616262A5}"/>
              </a:ext>
            </a:extLst>
          </p:cNvPr>
          <p:cNvPicPr>
            <a:picLocks noChangeAspect="1"/>
          </p:cNvPicPr>
          <p:nvPr/>
        </p:nvPicPr>
        <p:blipFill>
          <a:blip r:embed="rId3"/>
          <a:stretch>
            <a:fillRect/>
          </a:stretch>
        </p:blipFill>
        <p:spPr>
          <a:xfrm>
            <a:off x="431800" y="1089025"/>
            <a:ext cx="3587213" cy="2234032"/>
          </a:xfrm>
          <a:prstGeom prst="rect">
            <a:avLst/>
          </a:prstGeom>
        </p:spPr>
      </p:pic>
      <p:pic>
        <p:nvPicPr>
          <p:cNvPr id="9" name="Picture 8">
            <a:extLst>
              <a:ext uri="{FF2B5EF4-FFF2-40B4-BE49-F238E27FC236}">
                <a16:creationId xmlns:a16="http://schemas.microsoft.com/office/drawing/2014/main" id="{15D89161-0FDF-49E3-A8D0-96C1331D3F4A}"/>
              </a:ext>
            </a:extLst>
          </p:cNvPr>
          <p:cNvPicPr>
            <a:picLocks noChangeAspect="1"/>
          </p:cNvPicPr>
          <p:nvPr/>
        </p:nvPicPr>
        <p:blipFill rotWithShape="1">
          <a:blip r:embed="rId4"/>
          <a:srcRect r="8004"/>
          <a:stretch/>
        </p:blipFill>
        <p:spPr>
          <a:xfrm>
            <a:off x="4610536" y="1089025"/>
            <a:ext cx="4101664" cy="2609186"/>
          </a:xfrm>
          <a:prstGeom prst="rect">
            <a:avLst/>
          </a:prstGeom>
        </p:spPr>
      </p:pic>
      <p:pic>
        <p:nvPicPr>
          <p:cNvPr id="11" name="Picture 10">
            <a:extLst>
              <a:ext uri="{FF2B5EF4-FFF2-40B4-BE49-F238E27FC236}">
                <a16:creationId xmlns:a16="http://schemas.microsoft.com/office/drawing/2014/main" id="{F8292CEA-3813-4F53-8C45-DA778E844535}"/>
              </a:ext>
            </a:extLst>
          </p:cNvPr>
          <p:cNvPicPr>
            <a:picLocks noChangeAspect="1"/>
          </p:cNvPicPr>
          <p:nvPr/>
        </p:nvPicPr>
        <p:blipFill>
          <a:blip r:embed="rId5"/>
          <a:stretch>
            <a:fillRect/>
          </a:stretch>
        </p:blipFill>
        <p:spPr>
          <a:xfrm>
            <a:off x="854481" y="1089024"/>
            <a:ext cx="7077940" cy="4088765"/>
          </a:xfrm>
          <a:prstGeom prst="rect">
            <a:avLst/>
          </a:prstGeom>
        </p:spPr>
      </p:pic>
      <p:pic>
        <p:nvPicPr>
          <p:cNvPr id="13" name="Picture 12">
            <a:extLst>
              <a:ext uri="{FF2B5EF4-FFF2-40B4-BE49-F238E27FC236}">
                <a16:creationId xmlns:a16="http://schemas.microsoft.com/office/drawing/2014/main" id="{4842B3FD-EEAA-460E-B03D-8FE2689DF440}"/>
              </a:ext>
            </a:extLst>
          </p:cNvPr>
          <p:cNvPicPr>
            <a:picLocks noChangeAspect="1"/>
          </p:cNvPicPr>
          <p:nvPr/>
        </p:nvPicPr>
        <p:blipFill>
          <a:blip r:embed="rId6"/>
          <a:stretch>
            <a:fillRect/>
          </a:stretch>
        </p:blipFill>
        <p:spPr>
          <a:xfrm>
            <a:off x="6200077" y="3961596"/>
            <a:ext cx="2488824" cy="2067826"/>
          </a:xfrm>
          <a:prstGeom prst="rect">
            <a:avLst/>
          </a:prstGeom>
        </p:spPr>
      </p:pic>
      <p:pic>
        <p:nvPicPr>
          <p:cNvPr id="15" name="Picture 14">
            <a:extLst>
              <a:ext uri="{FF2B5EF4-FFF2-40B4-BE49-F238E27FC236}">
                <a16:creationId xmlns:a16="http://schemas.microsoft.com/office/drawing/2014/main" id="{2B2A79F6-7E8A-43F7-A9CB-B547D7497355}"/>
              </a:ext>
            </a:extLst>
          </p:cNvPr>
          <p:cNvPicPr>
            <a:picLocks noChangeAspect="1"/>
          </p:cNvPicPr>
          <p:nvPr/>
        </p:nvPicPr>
        <p:blipFill>
          <a:blip r:embed="rId7"/>
          <a:stretch>
            <a:fillRect/>
          </a:stretch>
        </p:blipFill>
        <p:spPr>
          <a:xfrm>
            <a:off x="3880680" y="3961596"/>
            <a:ext cx="1936297" cy="2094386"/>
          </a:xfrm>
          <a:prstGeom prst="rect">
            <a:avLst/>
          </a:prstGeom>
        </p:spPr>
      </p:pic>
      <p:pic>
        <p:nvPicPr>
          <p:cNvPr id="17" name="Picture 16">
            <a:extLst>
              <a:ext uri="{FF2B5EF4-FFF2-40B4-BE49-F238E27FC236}">
                <a16:creationId xmlns:a16="http://schemas.microsoft.com/office/drawing/2014/main" id="{7E4637D8-BFBA-43E7-AE59-087178304989}"/>
              </a:ext>
            </a:extLst>
          </p:cNvPr>
          <p:cNvPicPr>
            <a:picLocks noChangeAspect="1"/>
          </p:cNvPicPr>
          <p:nvPr/>
        </p:nvPicPr>
        <p:blipFill>
          <a:blip r:embed="rId8"/>
          <a:stretch>
            <a:fillRect/>
          </a:stretch>
        </p:blipFill>
        <p:spPr>
          <a:xfrm>
            <a:off x="455099" y="3967240"/>
            <a:ext cx="3042481" cy="2062182"/>
          </a:xfrm>
          <a:prstGeom prst="rect">
            <a:avLst/>
          </a:prstGeom>
        </p:spPr>
      </p:pic>
    </p:spTree>
    <p:extLst>
      <p:ext uri="{BB962C8B-B14F-4D97-AF65-F5344CB8AC3E}">
        <p14:creationId xmlns:p14="http://schemas.microsoft.com/office/powerpoint/2010/main" val="159622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497582-8686-43BF-97C0-1CB1C9AF1ED0}"/>
              </a:ext>
            </a:extLst>
          </p:cNvPr>
          <p:cNvPicPr>
            <a:picLocks noChangeAspect="1"/>
          </p:cNvPicPr>
          <p:nvPr/>
        </p:nvPicPr>
        <p:blipFill>
          <a:blip r:embed="rId2"/>
          <a:stretch>
            <a:fillRect/>
          </a:stretch>
        </p:blipFill>
        <p:spPr>
          <a:xfrm>
            <a:off x="431800" y="1089029"/>
            <a:ext cx="3736160" cy="4826773"/>
          </a:xfrm>
          <a:prstGeom prst="rect">
            <a:avLst/>
          </a:prstGeom>
        </p:spPr>
      </p:pic>
      <p:pic>
        <p:nvPicPr>
          <p:cNvPr id="7" name="Picture 6">
            <a:extLst>
              <a:ext uri="{FF2B5EF4-FFF2-40B4-BE49-F238E27FC236}">
                <a16:creationId xmlns:a16="http://schemas.microsoft.com/office/drawing/2014/main" id="{28CBEF12-8920-42F0-9C23-84C59D4386CC}"/>
              </a:ext>
            </a:extLst>
          </p:cNvPr>
          <p:cNvPicPr>
            <a:picLocks noChangeAspect="1"/>
          </p:cNvPicPr>
          <p:nvPr/>
        </p:nvPicPr>
        <p:blipFill>
          <a:blip r:embed="rId3"/>
          <a:stretch>
            <a:fillRect/>
          </a:stretch>
        </p:blipFill>
        <p:spPr>
          <a:xfrm>
            <a:off x="5148137" y="1115938"/>
            <a:ext cx="3281104" cy="1414000"/>
          </a:xfrm>
          <a:prstGeom prst="rect">
            <a:avLst/>
          </a:prstGeom>
        </p:spPr>
      </p:pic>
      <p:pic>
        <p:nvPicPr>
          <p:cNvPr id="9" name="Picture 8">
            <a:extLst>
              <a:ext uri="{FF2B5EF4-FFF2-40B4-BE49-F238E27FC236}">
                <a16:creationId xmlns:a16="http://schemas.microsoft.com/office/drawing/2014/main" id="{FD1E378D-1343-4757-AD42-4AB0A30B631C}"/>
              </a:ext>
            </a:extLst>
          </p:cNvPr>
          <p:cNvPicPr>
            <a:picLocks noChangeAspect="1"/>
          </p:cNvPicPr>
          <p:nvPr/>
        </p:nvPicPr>
        <p:blipFill>
          <a:blip r:embed="rId4"/>
          <a:stretch>
            <a:fillRect/>
          </a:stretch>
        </p:blipFill>
        <p:spPr>
          <a:xfrm>
            <a:off x="5636260" y="2698451"/>
            <a:ext cx="2304858" cy="1374768"/>
          </a:xfrm>
          <a:prstGeom prst="rect">
            <a:avLst/>
          </a:prstGeom>
        </p:spPr>
      </p:pic>
      <p:pic>
        <p:nvPicPr>
          <p:cNvPr id="4" name="Picture 3">
            <a:extLst>
              <a:ext uri="{FF2B5EF4-FFF2-40B4-BE49-F238E27FC236}">
                <a16:creationId xmlns:a16="http://schemas.microsoft.com/office/drawing/2014/main" id="{82597A16-13C8-41C1-8C1D-7275804D4E11}"/>
              </a:ext>
            </a:extLst>
          </p:cNvPr>
          <p:cNvPicPr>
            <a:picLocks noChangeAspect="1"/>
          </p:cNvPicPr>
          <p:nvPr/>
        </p:nvPicPr>
        <p:blipFill>
          <a:blip r:embed="rId5"/>
          <a:stretch>
            <a:fillRect/>
          </a:stretch>
        </p:blipFill>
        <p:spPr>
          <a:xfrm>
            <a:off x="5453380" y="4268641"/>
            <a:ext cx="2883011" cy="1647161"/>
          </a:xfrm>
          <a:prstGeom prst="rect">
            <a:avLst/>
          </a:prstGeom>
        </p:spPr>
      </p:pic>
      <p:sp>
        <p:nvSpPr>
          <p:cNvPr id="3" name="Título 2">
            <a:extLst>
              <a:ext uri="{FF2B5EF4-FFF2-40B4-BE49-F238E27FC236}">
                <a16:creationId xmlns:a16="http://schemas.microsoft.com/office/drawing/2014/main" id="{57137048-4BEE-A29D-884D-9779BC09373E}"/>
              </a:ext>
            </a:extLst>
          </p:cNvPr>
          <p:cNvSpPr>
            <a:spLocks noGrp="1"/>
          </p:cNvSpPr>
          <p:nvPr>
            <p:ph type="title"/>
          </p:nvPr>
        </p:nvSpPr>
        <p:spPr/>
        <p:txBody>
          <a:bodyPr/>
          <a:lstStyle/>
          <a:p>
            <a:r>
              <a:rPr lang="en-US" dirty="0" err="1">
                <a:solidFill>
                  <a:schemeClr val="tx1"/>
                </a:solidFill>
              </a:rPr>
              <a:t>Opciones</a:t>
            </a:r>
            <a:r>
              <a:rPr lang="en-US" dirty="0">
                <a:solidFill>
                  <a:schemeClr val="tx1"/>
                </a:solidFill>
              </a:rPr>
              <a:t> de Network Security</a:t>
            </a:r>
            <a:endParaRPr lang="es-ES_tradnl" dirty="0"/>
          </a:p>
        </p:txBody>
      </p:sp>
    </p:spTree>
    <p:extLst>
      <p:ext uri="{BB962C8B-B14F-4D97-AF65-F5344CB8AC3E}">
        <p14:creationId xmlns:p14="http://schemas.microsoft.com/office/powerpoint/2010/main" val="529061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FB7B33A-3383-4498-9524-82C4380A10CF}"/>
              </a:ext>
            </a:extLst>
          </p:cNvPr>
          <p:cNvGrpSpPr/>
          <p:nvPr/>
        </p:nvGrpSpPr>
        <p:grpSpPr>
          <a:xfrm>
            <a:off x="4181271" y="1612968"/>
            <a:ext cx="4267406" cy="3247645"/>
            <a:chOff x="4181270" y="1612968"/>
            <a:chExt cx="4267406" cy="3247645"/>
          </a:xfrm>
        </p:grpSpPr>
        <p:pic>
          <p:nvPicPr>
            <p:cNvPr id="110" name="Picture 109">
              <a:extLst>
                <a:ext uri="{FF2B5EF4-FFF2-40B4-BE49-F238E27FC236}">
                  <a16:creationId xmlns:a16="http://schemas.microsoft.com/office/drawing/2014/main" id="{A3CE698F-219B-4BBE-A718-B64308012D7A}"/>
                </a:ext>
              </a:extLst>
            </p:cNvPr>
            <p:cNvPicPr>
              <a:picLocks noChangeAspect="1"/>
            </p:cNvPicPr>
            <p:nvPr/>
          </p:nvPicPr>
          <p:blipFill>
            <a:blip r:embed="rId3"/>
            <a:stretch>
              <a:fillRect/>
            </a:stretch>
          </p:blipFill>
          <p:spPr>
            <a:xfrm>
              <a:off x="4181270" y="1612968"/>
              <a:ext cx="4267406" cy="3247645"/>
            </a:xfrm>
            <a:prstGeom prst="rect">
              <a:avLst/>
            </a:prstGeom>
            <a:ln>
              <a:noFill/>
            </a:ln>
            <a:effectLst>
              <a:softEdge rad="112500"/>
            </a:effectLst>
          </p:spPr>
        </p:pic>
        <p:sp>
          <p:nvSpPr>
            <p:cNvPr id="27" name="Rectangle 26">
              <a:extLst>
                <a:ext uri="{FF2B5EF4-FFF2-40B4-BE49-F238E27FC236}">
                  <a16:creationId xmlns:a16="http://schemas.microsoft.com/office/drawing/2014/main" id="{FB2BD065-1D24-42BE-BCB7-4B129CBA6E1F}"/>
                </a:ext>
              </a:extLst>
            </p:cNvPr>
            <p:cNvSpPr/>
            <p:nvPr/>
          </p:nvSpPr>
          <p:spPr>
            <a:xfrm>
              <a:off x="6223933" y="1732958"/>
              <a:ext cx="182080" cy="128056"/>
            </a:xfrm>
            <a:prstGeom prst="rect">
              <a:avLst/>
            </a:prstGeom>
            <a:solidFill>
              <a:srgbClr val="CCF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Arrow: Right 91">
            <a:extLst>
              <a:ext uri="{FF2B5EF4-FFF2-40B4-BE49-F238E27FC236}">
                <a16:creationId xmlns:a16="http://schemas.microsoft.com/office/drawing/2014/main" id="{26668A2C-8556-4171-83F1-A1F373F6D398}"/>
              </a:ext>
            </a:extLst>
          </p:cNvPr>
          <p:cNvSpPr/>
          <p:nvPr/>
        </p:nvSpPr>
        <p:spPr>
          <a:xfrm>
            <a:off x="3628431" y="3298065"/>
            <a:ext cx="1105678" cy="454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93" name="Rectangle: Rounded Corners 92">
            <a:extLst>
              <a:ext uri="{FF2B5EF4-FFF2-40B4-BE49-F238E27FC236}">
                <a16:creationId xmlns:a16="http://schemas.microsoft.com/office/drawing/2014/main" id="{52E01DA4-4439-4A4F-8B90-6D5E41D5DF78}"/>
              </a:ext>
            </a:extLst>
          </p:cNvPr>
          <p:cNvSpPr/>
          <p:nvPr/>
        </p:nvSpPr>
        <p:spPr>
          <a:xfrm>
            <a:off x="6675276" y="2418301"/>
            <a:ext cx="1139642" cy="175952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95" name="TextBox 94">
            <a:extLst>
              <a:ext uri="{FF2B5EF4-FFF2-40B4-BE49-F238E27FC236}">
                <a16:creationId xmlns:a16="http://schemas.microsoft.com/office/drawing/2014/main" id="{C524C5D9-EBD4-4B4A-B3CA-BD7512C3EB01}"/>
              </a:ext>
            </a:extLst>
          </p:cNvPr>
          <p:cNvSpPr txBox="1"/>
          <p:nvPr/>
        </p:nvSpPr>
        <p:spPr>
          <a:xfrm>
            <a:off x="48492" y="1312886"/>
            <a:ext cx="3983182" cy="276999"/>
          </a:xfrm>
          <a:prstGeom prst="rect">
            <a:avLst/>
          </a:prstGeom>
          <a:solidFill>
            <a:schemeClr val="accent1"/>
          </a:solidFill>
        </p:spPr>
        <p:txBody>
          <a:bodyPr wrap="square" rtlCol="0">
            <a:spAutoFit/>
          </a:bodyPr>
          <a:lstStyle/>
          <a:p>
            <a:pPr algn="ctr" defTabSz="685800">
              <a:defRPr/>
            </a:pPr>
            <a:r>
              <a:rPr lang="en-US" sz="1200" dirty="0">
                <a:solidFill>
                  <a:prstClr val="white"/>
                </a:solidFill>
                <a:latin typeface="Calibri" panose="020F0502020204030204"/>
              </a:rPr>
              <a:t>Plant Network Security Architecture ACTUAL</a:t>
            </a:r>
          </a:p>
        </p:txBody>
      </p:sp>
      <p:sp>
        <p:nvSpPr>
          <p:cNvPr id="96" name="TextBox 95">
            <a:extLst>
              <a:ext uri="{FF2B5EF4-FFF2-40B4-BE49-F238E27FC236}">
                <a16:creationId xmlns:a16="http://schemas.microsoft.com/office/drawing/2014/main" id="{C79B6E0B-0D7C-4410-9D48-3ECCF9F4C927}"/>
              </a:ext>
            </a:extLst>
          </p:cNvPr>
          <p:cNvSpPr txBox="1"/>
          <p:nvPr/>
        </p:nvSpPr>
        <p:spPr>
          <a:xfrm>
            <a:off x="4181271" y="1312886"/>
            <a:ext cx="4790113" cy="276999"/>
          </a:xfrm>
          <a:prstGeom prst="rect">
            <a:avLst/>
          </a:prstGeom>
          <a:solidFill>
            <a:schemeClr val="accent1"/>
          </a:solidFill>
        </p:spPr>
        <p:txBody>
          <a:bodyPr wrap="square" rtlCol="0">
            <a:spAutoFit/>
          </a:bodyPr>
          <a:lstStyle/>
          <a:p>
            <a:pPr algn="ctr" defTabSz="685800">
              <a:defRPr/>
            </a:pPr>
            <a:r>
              <a:rPr lang="en-US" sz="1200" dirty="0">
                <a:solidFill>
                  <a:prstClr val="white"/>
                </a:solidFill>
                <a:latin typeface="Calibri" panose="020F0502020204030204"/>
              </a:rPr>
              <a:t>Plant Network Security Architecture - MEJORADA</a:t>
            </a:r>
          </a:p>
        </p:txBody>
      </p:sp>
      <p:sp>
        <p:nvSpPr>
          <p:cNvPr id="16" name="Speech Bubble: Rectangle with Corners Rounded 15">
            <a:extLst>
              <a:ext uri="{FF2B5EF4-FFF2-40B4-BE49-F238E27FC236}">
                <a16:creationId xmlns:a16="http://schemas.microsoft.com/office/drawing/2014/main" id="{53FD7728-89D3-4AFB-911B-F62A1C01A62E}"/>
              </a:ext>
            </a:extLst>
          </p:cNvPr>
          <p:cNvSpPr/>
          <p:nvPr/>
        </p:nvSpPr>
        <p:spPr>
          <a:xfrm>
            <a:off x="7451336" y="1796986"/>
            <a:ext cx="1440407" cy="536317"/>
          </a:xfrm>
          <a:prstGeom prst="wedgeRoundRectCallout">
            <a:avLst>
              <a:gd name="adj1" fmla="val -60972"/>
              <a:gd name="adj2" fmla="val 98793"/>
              <a:gd name="adj3" fmla="val 16667"/>
            </a:avLst>
          </a:prstGeom>
          <a:solidFill>
            <a:srgbClr val="0072CE"/>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342900"/>
            <a:r>
              <a:rPr lang="en-GB" sz="900" dirty="0" err="1">
                <a:solidFill>
                  <a:srgbClr val="FAFBFA"/>
                </a:solidFill>
                <a:latin typeface="Overpass"/>
              </a:rPr>
              <a:t>Separación</a:t>
            </a:r>
            <a:r>
              <a:rPr lang="en-GB" sz="900" dirty="0">
                <a:solidFill>
                  <a:srgbClr val="FAFBFA"/>
                </a:solidFill>
                <a:latin typeface="Overpass"/>
              </a:rPr>
              <a:t> de redes </a:t>
            </a:r>
            <a:r>
              <a:rPr lang="en-GB" sz="900" dirty="0" err="1">
                <a:solidFill>
                  <a:srgbClr val="FAFBFA"/>
                </a:solidFill>
                <a:latin typeface="Overpass"/>
              </a:rPr>
              <a:t>compartidas</a:t>
            </a:r>
            <a:r>
              <a:rPr lang="en-GB" sz="900" dirty="0">
                <a:solidFill>
                  <a:srgbClr val="FAFBFA"/>
                </a:solidFill>
                <a:latin typeface="Overpass"/>
              </a:rPr>
              <a:t> de </a:t>
            </a:r>
            <a:r>
              <a:rPr lang="en-GB" sz="900" dirty="0" err="1">
                <a:solidFill>
                  <a:srgbClr val="FAFBFA"/>
                </a:solidFill>
                <a:latin typeface="Overpass"/>
              </a:rPr>
              <a:t>empresa</a:t>
            </a:r>
            <a:r>
              <a:rPr lang="en-GB" sz="900" dirty="0">
                <a:solidFill>
                  <a:srgbClr val="FAFBFA"/>
                </a:solidFill>
                <a:latin typeface="Overpass"/>
              </a:rPr>
              <a:t>/ </a:t>
            </a:r>
            <a:r>
              <a:rPr lang="en-GB" sz="900" dirty="0" err="1">
                <a:solidFill>
                  <a:srgbClr val="FAFBFA"/>
                </a:solidFill>
                <a:latin typeface="Overpass"/>
              </a:rPr>
              <a:t>distribución</a:t>
            </a:r>
            <a:r>
              <a:rPr lang="en-GB" sz="900" dirty="0">
                <a:solidFill>
                  <a:srgbClr val="FAFBFA"/>
                </a:solidFill>
                <a:latin typeface="Overpass"/>
              </a:rPr>
              <a:t> y </a:t>
            </a:r>
            <a:r>
              <a:rPr lang="en-GB" sz="900" dirty="0" err="1">
                <a:solidFill>
                  <a:srgbClr val="FAFBFA"/>
                </a:solidFill>
                <a:latin typeface="Overpass"/>
              </a:rPr>
              <a:t>principakes</a:t>
            </a:r>
            <a:endParaRPr lang="en-GB" sz="900" dirty="0">
              <a:solidFill>
                <a:srgbClr val="FAFBFA"/>
              </a:solidFill>
              <a:latin typeface="Overpass"/>
            </a:endParaRPr>
          </a:p>
        </p:txBody>
      </p:sp>
      <p:sp>
        <p:nvSpPr>
          <p:cNvPr id="20" name="Speech Bubble: Rectangle with Corners Rounded 19">
            <a:extLst>
              <a:ext uri="{FF2B5EF4-FFF2-40B4-BE49-F238E27FC236}">
                <a16:creationId xmlns:a16="http://schemas.microsoft.com/office/drawing/2014/main" id="{5BB7C072-EF8F-4F41-B4B2-C4BA401BA03E}"/>
              </a:ext>
            </a:extLst>
          </p:cNvPr>
          <p:cNvSpPr/>
          <p:nvPr/>
        </p:nvSpPr>
        <p:spPr>
          <a:xfrm>
            <a:off x="4365094" y="1913050"/>
            <a:ext cx="1339598" cy="715089"/>
          </a:xfrm>
          <a:prstGeom prst="wedgeRoundRectCallout">
            <a:avLst>
              <a:gd name="adj1" fmla="val 107215"/>
              <a:gd name="adj2" fmla="val 83228"/>
              <a:gd name="adj3" fmla="val 16667"/>
            </a:avLst>
          </a:prstGeom>
          <a:solidFill>
            <a:srgbClr val="0072CE"/>
          </a:solidFill>
        </p:spPr>
        <p:txBody>
          <a:bodyPr wrap="square" rtlCol="0">
            <a:spAutoFit/>
          </a:bodyPr>
          <a:lstStyle/>
          <a:p>
            <a:pPr defTabSz="342900"/>
            <a:r>
              <a:rPr lang="en-GB" sz="900" dirty="0">
                <a:solidFill>
                  <a:srgbClr val="FAFBFA"/>
                </a:solidFill>
                <a:latin typeface="Overpass"/>
              </a:rPr>
              <a:t>Toda la </a:t>
            </a:r>
            <a:r>
              <a:rPr lang="en-GB" sz="900" dirty="0" err="1">
                <a:solidFill>
                  <a:srgbClr val="FAFBFA"/>
                </a:solidFill>
                <a:latin typeface="Overpass"/>
              </a:rPr>
              <a:t>comunicación</a:t>
            </a:r>
            <a:r>
              <a:rPr lang="en-GB" sz="900" dirty="0">
                <a:solidFill>
                  <a:srgbClr val="FAFBFA"/>
                </a:solidFill>
                <a:latin typeface="Overpass"/>
              </a:rPr>
              <a:t> entre Enterprise &amp; Industrial Via Domain Firewalls</a:t>
            </a:r>
          </a:p>
        </p:txBody>
      </p:sp>
      <p:grpSp>
        <p:nvGrpSpPr>
          <p:cNvPr id="31" name="Group 30">
            <a:extLst>
              <a:ext uri="{FF2B5EF4-FFF2-40B4-BE49-F238E27FC236}">
                <a16:creationId xmlns:a16="http://schemas.microsoft.com/office/drawing/2014/main" id="{E9B3B8D3-B64B-40E5-A9CF-756E16769EA3}"/>
              </a:ext>
            </a:extLst>
          </p:cNvPr>
          <p:cNvGrpSpPr/>
          <p:nvPr/>
        </p:nvGrpSpPr>
        <p:grpSpPr>
          <a:xfrm>
            <a:off x="6791899" y="3035157"/>
            <a:ext cx="2243536" cy="689550"/>
            <a:chOff x="9055865" y="3335046"/>
            <a:chExt cx="2991381" cy="919400"/>
          </a:xfrm>
        </p:grpSpPr>
        <p:sp>
          <p:nvSpPr>
            <p:cNvPr id="19" name="Speech Bubble: Rectangle with Corners Rounded 18">
              <a:extLst>
                <a:ext uri="{FF2B5EF4-FFF2-40B4-BE49-F238E27FC236}">
                  <a16:creationId xmlns:a16="http://schemas.microsoft.com/office/drawing/2014/main" id="{954E0426-0F82-4F43-A958-182CA776D25C}"/>
                </a:ext>
              </a:extLst>
            </p:cNvPr>
            <p:cNvSpPr/>
            <p:nvPr/>
          </p:nvSpPr>
          <p:spPr>
            <a:xfrm>
              <a:off x="10527724" y="3335046"/>
              <a:ext cx="1519522" cy="919400"/>
            </a:xfrm>
            <a:prstGeom prst="wedgeRoundRectCallout">
              <a:avLst>
                <a:gd name="adj1" fmla="val -16707"/>
                <a:gd name="adj2" fmla="val 41900"/>
                <a:gd name="adj3" fmla="val 16667"/>
              </a:avLst>
            </a:prstGeom>
            <a:solidFill>
              <a:srgbClr val="0072CE"/>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342900"/>
              <a:r>
                <a:rPr lang="en-US" sz="900" dirty="0" err="1">
                  <a:solidFill>
                    <a:srgbClr val="FAFBFA"/>
                  </a:solidFill>
                  <a:latin typeface="Overpass"/>
                </a:rPr>
                <a:t>Implementar</a:t>
              </a:r>
              <a:r>
                <a:rPr lang="en-US" sz="900" dirty="0">
                  <a:solidFill>
                    <a:srgbClr val="FAFBFA"/>
                  </a:solidFill>
                  <a:latin typeface="Overpass"/>
                </a:rPr>
                <a:t> </a:t>
              </a:r>
              <a:r>
                <a:rPr lang="en-US" sz="900" dirty="0" err="1">
                  <a:solidFill>
                    <a:srgbClr val="FAFBFA"/>
                  </a:solidFill>
                  <a:latin typeface="Overpass"/>
                </a:rPr>
                <a:t>nuevos</a:t>
              </a:r>
              <a:r>
                <a:rPr lang="en-US" sz="900" dirty="0">
                  <a:solidFill>
                    <a:srgbClr val="FAFBFA"/>
                  </a:solidFill>
                  <a:latin typeface="Overpass"/>
                </a:rPr>
                <a:t>  switches, core y firewall de </a:t>
              </a:r>
              <a:r>
                <a:rPr lang="en-US" sz="900" dirty="0" err="1">
                  <a:solidFill>
                    <a:srgbClr val="FAFBFA"/>
                  </a:solidFill>
                  <a:latin typeface="Overpass"/>
                </a:rPr>
                <a:t>distribución</a:t>
              </a:r>
              <a:r>
                <a:rPr lang="en-US" sz="900" dirty="0">
                  <a:solidFill>
                    <a:srgbClr val="FAFBFA"/>
                  </a:solidFill>
                  <a:latin typeface="Overpass"/>
                </a:rPr>
                <a:t> IT IECN</a:t>
              </a:r>
            </a:p>
          </p:txBody>
        </p:sp>
        <p:cxnSp>
          <p:nvCxnSpPr>
            <p:cNvPr id="7" name="Straight Arrow Connector 6">
              <a:extLst>
                <a:ext uri="{FF2B5EF4-FFF2-40B4-BE49-F238E27FC236}">
                  <a16:creationId xmlns:a16="http://schemas.microsoft.com/office/drawing/2014/main" id="{3E9DA8A4-510E-43AC-B1D7-30A2AA128011}"/>
                </a:ext>
              </a:extLst>
            </p:cNvPr>
            <p:cNvCxnSpPr>
              <a:cxnSpLocks/>
              <a:stCxn id="19" idx="1"/>
            </p:cNvCxnSpPr>
            <p:nvPr/>
          </p:nvCxnSpPr>
          <p:spPr>
            <a:xfrm flipH="1">
              <a:off x="9660129" y="3794746"/>
              <a:ext cx="867595" cy="194091"/>
            </a:xfrm>
            <a:prstGeom prst="straightConnector1">
              <a:avLst/>
            </a:prstGeom>
            <a:ln w="28575">
              <a:solidFill>
                <a:srgbClr val="0072CE"/>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1AEEDAF-CB46-4636-89DD-AE993B422611}"/>
                </a:ext>
              </a:extLst>
            </p:cNvPr>
            <p:cNvCxnSpPr>
              <a:cxnSpLocks/>
              <a:stCxn id="19" idx="1"/>
            </p:cNvCxnSpPr>
            <p:nvPr/>
          </p:nvCxnSpPr>
          <p:spPr>
            <a:xfrm flipH="1" flipV="1">
              <a:off x="9791796" y="3335049"/>
              <a:ext cx="735928" cy="459697"/>
            </a:xfrm>
            <a:prstGeom prst="straightConnector1">
              <a:avLst/>
            </a:prstGeom>
            <a:ln w="28575">
              <a:solidFill>
                <a:srgbClr val="0072CE"/>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A6868CD-4A9B-46DE-B374-7D0E5BB68609}"/>
                </a:ext>
              </a:extLst>
            </p:cNvPr>
            <p:cNvCxnSpPr>
              <a:cxnSpLocks/>
              <a:stCxn id="19" idx="1"/>
            </p:cNvCxnSpPr>
            <p:nvPr/>
          </p:nvCxnSpPr>
          <p:spPr>
            <a:xfrm flipH="1" flipV="1">
              <a:off x="9055865" y="3603891"/>
              <a:ext cx="1471859" cy="190855"/>
            </a:xfrm>
            <a:prstGeom prst="straightConnector1">
              <a:avLst/>
            </a:prstGeom>
            <a:ln w="28575">
              <a:solidFill>
                <a:srgbClr val="0072CE"/>
              </a:solidFill>
              <a:tailEnd type="arrow"/>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CB9FA1B5-C833-47D3-B8F9-87E64B8CA878}"/>
              </a:ext>
            </a:extLst>
          </p:cNvPr>
          <p:cNvSpPr txBox="1"/>
          <p:nvPr/>
        </p:nvSpPr>
        <p:spPr>
          <a:xfrm>
            <a:off x="3769937" y="4951853"/>
            <a:ext cx="1952779" cy="796372"/>
          </a:xfrm>
          <a:prstGeom prst="rect">
            <a:avLst/>
          </a:prstGeom>
          <a:noFill/>
        </p:spPr>
        <p:txBody>
          <a:bodyPr wrap="none" rtlCol="0">
            <a:spAutoFit/>
          </a:bodyPr>
          <a:lstStyle/>
          <a:p>
            <a:pPr defTabSz="342900"/>
            <a:r>
              <a:rPr lang="en-US" sz="825" b="1" dirty="0">
                <a:solidFill>
                  <a:srgbClr val="3D3935"/>
                </a:solidFill>
                <a:latin typeface="Overpass"/>
              </a:rPr>
              <a:t>Abbreviations</a:t>
            </a:r>
          </a:p>
          <a:p>
            <a:pPr marL="342900" lvl="1" defTabSz="342900"/>
            <a:r>
              <a:rPr lang="en-US" sz="750" dirty="0">
                <a:solidFill>
                  <a:srgbClr val="3D3935"/>
                </a:solidFill>
                <a:latin typeface="Calibri" panose="020F0502020204030204" pitchFamily="34" charset="0"/>
              </a:rPr>
              <a:t>NSM – Network Security Monitors </a:t>
            </a:r>
          </a:p>
          <a:p>
            <a:pPr marL="342900" lvl="1" defTabSz="342900"/>
            <a:r>
              <a:rPr lang="en-US" sz="750" dirty="0">
                <a:solidFill>
                  <a:srgbClr val="3D3935"/>
                </a:solidFill>
                <a:latin typeface="Calibri" panose="020F0502020204030204" pitchFamily="34" charset="0"/>
              </a:rPr>
              <a:t>JIT – Just in Time </a:t>
            </a:r>
          </a:p>
          <a:p>
            <a:pPr marL="342900" lvl="1" defTabSz="342900"/>
            <a:r>
              <a:rPr lang="en-US" sz="750" dirty="0">
                <a:solidFill>
                  <a:srgbClr val="3D3935"/>
                </a:solidFill>
                <a:latin typeface="Calibri" panose="020F0502020204030204" pitchFamily="34" charset="0"/>
              </a:rPr>
              <a:t>ISE – Identity Services Engine (Cisco)</a:t>
            </a:r>
          </a:p>
          <a:p>
            <a:pPr marL="342900" lvl="1" defTabSz="342900"/>
            <a:r>
              <a:rPr lang="en-US" sz="750" dirty="0">
                <a:solidFill>
                  <a:srgbClr val="3D3935"/>
                </a:solidFill>
                <a:latin typeface="Calibri" panose="020F0502020204030204" pitchFamily="34" charset="0"/>
              </a:rPr>
              <a:t>WAN – Wide Area Network</a:t>
            </a:r>
          </a:p>
          <a:p>
            <a:pPr marL="342900" lvl="1" defTabSz="342900"/>
            <a:endParaRPr lang="en-US" sz="750" dirty="0">
              <a:solidFill>
                <a:srgbClr val="3D3935"/>
              </a:solidFill>
              <a:latin typeface="Calibri" panose="020F0502020204030204" pitchFamily="34" charset="0"/>
            </a:endParaRPr>
          </a:p>
        </p:txBody>
      </p:sp>
      <p:sp>
        <p:nvSpPr>
          <p:cNvPr id="28" name="TextBox 27">
            <a:extLst>
              <a:ext uri="{FF2B5EF4-FFF2-40B4-BE49-F238E27FC236}">
                <a16:creationId xmlns:a16="http://schemas.microsoft.com/office/drawing/2014/main" id="{496A486E-4640-483B-A10E-917290E37D7E}"/>
              </a:ext>
            </a:extLst>
          </p:cNvPr>
          <p:cNvSpPr txBox="1"/>
          <p:nvPr/>
        </p:nvSpPr>
        <p:spPr>
          <a:xfrm>
            <a:off x="5713564" y="4983163"/>
            <a:ext cx="2101354" cy="669414"/>
          </a:xfrm>
          <a:prstGeom prst="rect">
            <a:avLst/>
          </a:prstGeom>
          <a:noFill/>
        </p:spPr>
        <p:txBody>
          <a:bodyPr wrap="square">
            <a:spAutoFit/>
          </a:bodyPr>
          <a:lstStyle/>
          <a:p>
            <a:pPr defTabSz="342900"/>
            <a:r>
              <a:rPr lang="en-US" sz="750">
                <a:solidFill>
                  <a:srgbClr val="3D3935"/>
                </a:solidFill>
                <a:latin typeface="Calibri" panose="020F0502020204030204" pitchFamily="34" charset="0"/>
              </a:rPr>
              <a:t>IND – Integrated Delivery Network</a:t>
            </a:r>
          </a:p>
          <a:p>
            <a:pPr defTabSz="342900"/>
            <a:r>
              <a:rPr lang="en-US" sz="750">
                <a:solidFill>
                  <a:srgbClr val="3D3935"/>
                </a:solidFill>
                <a:latin typeface="Calibri" panose="020F0502020204030204" pitchFamily="34" charset="0"/>
              </a:rPr>
              <a:t>IEM – Infrastructure Event Management </a:t>
            </a:r>
          </a:p>
          <a:p>
            <a:pPr defTabSz="342900"/>
            <a:r>
              <a:rPr lang="en-US" sz="750">
                <a:solidFill>
                  <a:srgbClr val="3D3935"/>
                </a:solidFill>
                <a:latin typeface="Calibri" panose="020F0502020204030204" pitchFamily="34" charset="0"/>
              </a:rPr>
              <a:t>IECN  – Industrial Ethernet Control network</a:t>
            </a:r>
          </a:p>
          <a:p>
            <a:pPr defTabSz="342900"/>
            <a:r>
              <a:rPr lang="en-US" sz="750">
                <a:solidFill>
                  <a:srgbClr val="3D3935"/>
                </a:solidFill>
                <a:latin typeface="Calibri" panose="020F0502020204030204" pitchFamily="34" charset="0"/>
              </a:rPr>
              <a:t>CPT – Circuit to Packet </a:t>
            </a:r>
          </a:p>
          <a:p>
            <a:pPr defTabSz="342900"/>
            <a:r>
              <a:rPr lang="en-US" sz="750">
                <a:solidFill>
                  <a:srgbClr val="3D3935"/>
                </a:solidFill>
                <a:latin typeface="Calibri" panose="020F0502020204030204" pitchFamily="34" charset="0"/>
              </a:rPr>
              <a:t>DIST – Distribution Network </a:t>
            </a:r>
          </a:p>
        </p:txBody>
      </p:sp>
      <p:sp>
        <p:nvSpPr>
          <p:cNvPr id="4" name="Rectangle 3">
            <a:extLst>
              <a:ext uri="{FF2B5EF4-FFF2-40B4-BE49-F238E27FC236}">
                <a16:creationId xmlns:a16="http://schemas.microsoft.com/office/drawing/2014/main" id="{ACC9CC22-D468-4EC8-AEC6-B8B3917D6D17}"/>
              </a:ext>
            </a:extLst>
          </p:cNvPr>
          <p:cNvSpPr/>
          <p:nvPr/>
        </p:nvSpPr>
        <p:spPr>
          <a:xfrm>
            <a:off x="8073483" y="6071604"/>
            <a:ext cx="961952" cy="796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DE3769E-F2D7-4671-AB44-29A693C30F1D}"/>
              </a:ext>
            </a:extLst>
          </p:cNvPr>
          <p:cNvGrpSpPr/>
          <p:nvPr/>
        </p:nvGrpSpPr>
        <p:grpSpPr>
          <a:xfrm>
            <a:off x="172618" y="1658043"/>
            <a:ext cx="3860450" cy="3598685"/>
            <a:chOff x="172618" y="1658043"/>
            <a:chExt cx="3860450" cy="3598685"/>
          </a:xfrm>
        </p:grpSpPr>
        <p:grpSp>
          <p:nvGrpSpPr>
            <p:cNvPr id="3" name="Group 2">
              <a:extLst>
                <a:ext uri="{FF2B5EF4-FFF2-40B4-BE49-F238E27FC236}">
                  <a16:creationId xmlns:a16="http://schemas.microsoft.com/office/drawing/2014/main" id="{8AB596EF-769E-4505-B6A6-243997A18E26}"/>
                </a:ext>
              </a:extLst>
            </p:cNvPr>
            <p:cNvGrpSpPr/>
            <p:nvPr/>
          </p:nvGrpSpPr>
          <p:grpSpPr>
            <a:xfrm>
              <a:off x="172618" y="1658043"/>
              <a:ext cx="3860450" cy="3598685"/>
              <a:chOff x="230157" y="1498894"/>
              <a:chExt cx="5147266" cy="4798247"/>
            </a:xfrm>
          </p:grpSpPr>
          <p:pic>
            <p:nvPicPr>
              <p:cNvPr id="90" name="Picture 89">
                <a:extLst>
                  <a:ext uri="{FF2B5EF4-FFF2-40B4-BE49-F238E27FC236}">
                    <a16:creationId xmlns:a16="http://schemas.microsoft.com/office/drawing/2014/main" id="{0A255BB7-3413-429D-9AF3-B998E16872FC}"/>
                  </a:ext>
                </a:extLst>
              </p:cNvPr>
              <p:cNvPicPr>
                <a:picLocks noChangeAspect="1"/>
              </p:cNvPicPr>
              <p:nvPr/>
            </p:nvPicPr>
            <p:blipFill>
              <a:blip r:embed="rId4"/>
              <a:stretch>
                <a:fillRect/>
              </a:stretch>
            </p:blipFill>
            <p:spPr>
              <a:xfrm>
                <a:off x="230157" y="1498894"/>
                <a:ext cx="5147266" cy="4373395"/>
              </a:xfrm>
              <a:prstGeom prst="rect">
                <a:avLst/>
              </a:prstGeom>
              <a:ln>
                <a:noFill/>
              </a:ln>
              <a:effectLst>
                <a:softEdge rad="112500"/>
              </a:effectLst>
            </p:spPr>
          </p:pic>
          <p:grpSp>
            <p:nvGrpSpPr>
              <p:cNvPr id="2" name="Group 1">
                <a:extLst>
                  <a:ext uri="{FF2B5EF4-FFF2-40B4-BE49-F238E27FC236}">
                    <a16:creationId xmlns:a16="http://schemas.microsoft.com/office/drawing/2014/main" id="{11E1E865-6748-449A-A2A5-1A3C53F3D577}"/>
                  </a:ext>
                </a:extLst>
              </p:cNvPr>
              <p:cNvGrpSpPr/>
              <p:nvPr/>
            </p:nvGrpSpPr>
            <p:grpSpPr>
              <a:xfrm>
                <a:off x="388465" y="5957578"/>
                <a:ext cx="3690995" cy="339563"/>
                <a:chOff x="895758" y="6438694"/>
                <a:chExt cx="3690995" cy="339563"/>
              </a:xfrm>
            </p:grpSpPr>
            <p:sp>
              <p:nvSpPr>
                <p:cNvPr id="15" name="TextBox 14">
                  <a:extLst>
                    <a:ext uri="{FF2B5EF4-FFF2-40B4-BE49-F238E27FC236}">
                      <a16:creationId xmlns:a16="http://schemas.microsoft.com/office/drawing/2014/main" id="{56529CBF-0FF9-425E-9496-B4C1EE10AA55}"/>
                    </a:ext>
                  </a:extLst>
                </p:cNvPr>
                <p:cNvSpPr txBox="1"/>
                <p:nvPr/>
              </p:nvSpPr>
              <p:spPr>
                <a:xfrm>
                  <a:off x="895758" y="6438694"/>
                  <a:ext cx="3690995" cy="338555"/>
                </a:xfrm>
                <a:prstGeom prst="rect">
                  <a:avLst/>
                </a:prstGeom>
                <a:noFill/>
                <a:ln>
                  <a:solidFill>
                    <a:schemeClr val="tx1"/>
                  </a:solidFill>
                </a:ln>
              </p:spPr>
              <p:txBody>
                <a:bodyPr wrap="square" rtlCol="0">
                  <a:spAutoFit/>
                </a:bodyPr>
                <a:lstStyle/>
                <a:p>
                  <a:pPr defTabSz="685800">
                    <a:defRPr/>
                  </a:pPr>
                  <a:r>
                    <a:rPr lang="en-US" sz="1050" b="1" dirty="0">
                      <a:solidFill>
                        <a:prstClr val="black"/>
                      </a:solidFill>
                      <a:latin typeface="Calibri" panose="020F0502020204030204"/>
                    </a:rPr>
                    <a:t>Legend</a:t>
                  </a:r>
                </a:p>
              </p:txBody>
            </p:sp>
            <p:sp>
              <p:nvSpPr>
                <p:cNvPr id="13" name="TextBox 12">
                  <a:extLst>
                    <a:ext uri="{FF2B5EF4-FFF2-40B4-BE49-F238E27FC236}">
                      <a16:creationId xmlns:a16="http://schemas.microsoft.com/office/drawing/2014/main" id="{4A5F5BB4-18D7-4E89-9A46-A9A1ED6FF945}"/>
                    </a:ext>
                  </a:extLst>
                </p:cNvPr>
                <p:cNvSpPr txBox="1"/>
                <p:nvPr/>
              </p:nvSpPr>
              <p:spPr>
                <a:xfrm>
                  <a:off x="1614023" y="6439702"/>
                  <a:ext cx="1468606" cy="338555"/>
                </a:xfrm>
                <a:prstGeom prst="rect">
                  <a:avLst/>
                </a:prstGeom>
                <a:solidFill>
                  <a:srgbClr val="B2E7CA"/>
                </a:solidFill>
                <a:ln>
                  <a:solidFill>
                    <a:schemeClr val="tx1"/>
                  </a:solidFill>
                </a:ln>
              </p:spPr>
              <p:txBody>
                <a:bodyPr wrap="square" rtlCol="0">
                  <a:spAutoFit/>
                </a:bodyPr>
                <a:lstStyle/>
                <a:p>
                  <a:pPr algn="ctr" defTabSz="685800">
                    <a:defRPr/>
                  </a:pPr>
                  <a:r>
                    <a:rPr lang="en-US" sz="1050" b="1" dirty="0">
                      <a:solidFill>
                        <a:prstClr val="black"/>
                      </a:solidFill>
                      <a:latin typeface="Calibri" panose="020F0502020204030204"/>
                    </a:rPr>
                    <a:t>IT Managed</a:t>
                  </a:r>
                </a:p>
              </p:txBody>
            </p:sp>
            <p:sp>
              <p:nvSpPr>
                <p:cNvPr id="14" name="TextBox 13">
                  <a:extLst>
                    <a:ext uri="{FF2B5EF4-FFF2-40B4-BE49-F238E27FC236}">
                      <a16:creationId xmlns:a16="http://schemas.microsoft.com/office/drawing/2014/main" id="{1A213628-9F50-4102-9821-260DDE115BDC}"/>
                    </a:ext>
                  </a:extLst>
                </p:cNvPr>
                <p:cNvSpPr txBox="1"/>
                <p:nvPr/>
              </p:nvSpPr>
              <p:spPr>
                <a:xfrm>
                  <a:off x="3082629" y="6439701"/>
                  <a:ext cx="1504124" cy="338555"/>
                </a:xfrm>
                <a:prstGeom prst="rect">
                  <a:avLst/>
                </a:prstGeom>
                <a:solidFill>
                  <a:srgbClr val="FFD6D6"/>
                </a:solidFill>
                <a:ln>
                  <a:solidFill>
                    <a:schemeClr val="tx1"/>
                  </a:solidFill>
                </a:ln>
              </p:spPr>
              <p:txBody>
                <a:bodyPr wrap="square" rtlCol="0">
                  <a:spAutoFit/>
                </a:bodyPr>
                <a:lstStyle/>
                <a:p>
                  <a:pPr algn="ctr" defTabSz="685800">
                    <a:defRPr/>
                  </a:pPr>
                  <a:r>
                    <a:rPr lang="en-US" sz="1050" b="1">
                      <a:solidFill>
                        <a:prstClr val="black"/>
                      </a:solidFill>
                      <a:latin typeface="Calibri" panose="020F0502020204030204"/>
                    </a:rPr>
                    <a:t>ME Managed</a:t>
                  </a:r>
                </a:p>
              </p:txBody>
            </p:sp>
          </p:grpSp>
        </p:grpSp>
        <p:sp>
          <p:nvSpPr>
            <p:cNvPr id="5" name="Rectangle 4">
              <a:extLst>
                <a:ext uri="{FF2B5EF4-FFF2-40B4-BE49-F238E27FC236}">
                  <a16:creationId xmlns:a16="http://schemas.microsoft.com/office/drawing/2014/main" id="{6A67B678-D4D4-42E8-8691-9080A5BF61B1}"/>
                </a:ext>
              </a:extLst>
            </p:cNvPr>
            <p:cNvSpPr/>
            <p:nvPr/>
          </p:nvSpPr>
          <p:spPr>
            <a:xfrm>
              <a:off x="2241395" y="1752382"/>
              <a:ext cx="182080" cy="128056"/>
            </a:xfrm>
            <a:prstGeom prst="rect">
              <a:avLst/>
            </a:prstGeom>
            <a:solidFill>
              <a:srgbClr val="CCF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ítulo 10">
            <a:extLst>
              <a:ext uri="{FF2B5EF4-FFF2-40B4-BE49-F238E27FC236}">
                <a16:creationId xmlns:a16="http://schemas.microsoft.com/office/drawing/2014/main" id="{EB2459F2-FFAC-D148-6163-CEAC3F65ED7D}"/>
              </a:ext>
            </a:extLst>
          </p:cNvPr>
          <p:cNvSpPr>
            <a:spLocks noGrp="1"/>
          </p:cNvSpPr>
          <p:nvPr>
            <p:ph type="title"/>
          </p:nvPr>
        </p:nvSpPr>
        <p:spPr/>
        <p:txBody>
          <a:bodyPr/>
          <a:lstStyle/>
          <a:p>
            <a:r>
              <a:rPr lang="en-US" sz="2800" dirty="0">
                <a:solidFill>
                  <a:srgbClr val="3D3935"/>
                </a:solidFill>
                <a:latin typeface="Overpass ExtraBold"/>
                <a:ea typeface="+mj-ea"/>
              </a:rPr>
              <a:t>Plant Network Security – Macro Segmentation</a:t>
            </a:r>
            <a:endParaRPr lang="es-ES_tradnl" dirty="0"/>
          </a:p>
        </p:txBody>
      </p:sp>
    </p:spTree>
    <p:extLst>
      <p:ext uri="{BB962C8B-B14F-4D97-AF65-F5344CB8AC3E}">
        <p14:creationId xmlns:p14="http://schemas.microsoft.com/office/powerpoint/2010/main" val="47271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16"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4FB942-1BA7-47E6-90EB-FB3FD9191188}"/>
              </a:ext>
            </a:extLst>
          </p:cNvPr>
          <p:cNvPicPr>
            <a:picLocks noChangeAspect="1"/>
          </p:cNvPicPr>
          <p:nvPr/>
        </p:nvPicPr>
        <p:blipFill>
          <a:blip r:embed="rId2"/>
          <a:stretch>
            <a:fillRect/>
          </a:stretch>
        </p:blipFill>
        <p:spPr>
          <a:xfrm>
            <a:off x="435928" y="1089029"/>
            <a:ext cx="8276272" cy="4390461"/>
          </a:xfrm>
          <a:prstGeom prst="rect">
            <a:avLst/>
          </a:prstGeom>
        </p:spPr>
      </p:pic>
      <p:pic>
        <p:nvPicPr>
          <p:cNvPr id="7" name="Picture 6">
            <a:extLst>
              <a:ext uri="{FF2B5EF4-FFF2-40B4-BE49-F238E27FC236}">
                <a16:creationId xmlns:a16="http://schemas.microsoft.com/office/drawing/2014/main" id="{4E7EF954-F9C8-4186-8484-F07269A012CD}"/>
              </a:ext>
            </a:extLst>
          </p:cNvPr>
          <p:cNvPicPr>
            <a:picLocks noChangeAspect="1"/>
          </p:cNvPicPr>
          <p:nvPr/>
        </p:nvPicPr>
        <p:blipFill>
          <a:blip r:embed="rId3"/>
          <a:stretch>
            <a:fillRect/>
          </a:stretch>
        </p:blipFill>
        <p:spPr>
          <a:xfrm>
            <a:off x="618808" y="5579079"/>
            <a:ext cx="8195310" cy="379783"/>
          </a:xfrm>
          <a:prstGeom prst="rect">
            <a:avLst/>
          </a:prstGeom>
        </p:spPr>
      </p:pic>
      <p:sp>
        <p:nvSpPr>
          <p:cNvPr id="3" name="Título 2">
            <a:extLst>
              <a:ext uri="{FF2B5EF4-FFF2-40B4-BE49-F238E27FC236}">
                <a16:creationId xmlns:a16="http://schemas.microsoft.com/office/drawing/2014/main" id="{A30CED4F-5B23-EC01-E425-478E79E50C58}"/>
              </a:ext>
            </a:extLst>
          </p:cNvPr>
          <p:cNvSpPr>
            <a:spLocks noGrp="1"/>
          </p:cNvSpPr>
          <p:nvPr>
            <p:ph type="title"/>
          </p:nvPr>
        </p:nvSpPr>
        <p:spPr/>
        <p:txBody>
          <a:bodyPr/>
          <a:lstStyle/>
          <a:p>
            <a:r>
              <a:rPr lang="es-MX" dirty="0">
                <a:solidFill>
                  <a:schemeClr val="tx1"/>
                </a:solidFill>
              </a:rPr>
              <a:t>Mfg Control Levels</a:t>
            </a:r>
            <a:endParaRPr lang="es-ES_tradnl" dirty="0"/>
          </a:p>
        </p:txBody>
      </p:sp>
    </p:spTree>
    <p:extLst>
      <p:ext uri="{BB962C8B-B14F-4D97-AF65-F5344CB8AC3E}">
        <p14:creationId xmlns:p14="http://schemas.microsoft.com/office/powerpoint/2010/main" val="2518042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BAADDD-AE8B-4A84-B760-32430C55FD83}"/>
              </a:ext>
            </a:extLst>
          </p:cNvPr>
          <p:cNvPicPr>
            <a:picLocks noChangeAspect="1"/>
          </p:cNvPicPr>
          <p:nvPr/>
        </p:nvPicPr>
        <p:blipFill rotWithShape="1">
          <a:blip r:embed="rId2"/>
          <a:srcRect l="6500" t="10809"/>
          <a:stretch/>
        </p:blipFill>
        <p:spPr>
          <a:xfrm>
            <a:off x="431800" y="1136419"/>
            <a:ext cx="8280400" cy="4585162"/>
          </a:xfrm>
          <a:prstGeom prst="rect">
            <a:avLst/>
          </a:prstGeom>
        </p:spPr>
      </p:pic>
      <p:sp>
        <p:nvSpPr>
          <p:cNvPr id="2" name="Título 1">
            <a:extLst>
              <a:ext uri="{FF2B5EF4-FFF2-40B4-BE49-F238E27FC236}">
                <a16:creationId xmlns:a16="http://schemas.microsoft.com/office/drawing/2014/main" id="{C0B430A2-3745-3568-6932-1CD64157FFA0}"/>
              </a:ext>
            </a:extLst>
          </p:cNvPr>
          <p:cNvSpPr>
            <a:spLocks noGrp="1"/>
          </p:cNvSpPr>
          <p:nvPr>
            <p:ph type="title"/>
          </p:nvPr>
        </p:nvSpPr>
        <p:spPr/>
        <p:txBody>
          <a:bodyPr/>
          <a:lstStyle/>
          <a:p>
            <a:r>
              <a:rPr lang="es-ES_tradnl" dirty="0"/>
              <a:t>Roadmap de </a:t>
            </a:r>
            <a:r>
              <a:rPr lang="es-ES_tradnl" dirty="0" err="1"/>
              <a:t>Cybersecurity</a:t>
            </a:r>
            <a:r>
              <a:rPr lang="es-ES_tradnl" dirty="0"/>
              <a:t> en Manufactura</a:t>
            </a:r>
          </a:p>
        </p:txBody>
      </p:sp>
    </p:spTree>
    <p:extLst>
      <p:ext uri="{BB962C8B-B14F-4D97-AF65-F5344CB8AC3E}">
        <p14:creationId xmlns:p14="http://schemas.microsoft.com/office/powerpoint/2010/main" val="1673620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48475A-4B90-4DC7-8DEA-247FB05E827A}"/>
              </a:ext>
            </a:extLst>
          </p:cNvPr>
          <p:cNvSpPr txBox="1"/>
          <p:nvPr/>
        </p:nvSpPr>
        <p:spPr>
          <a:xfrm>
            <a:off x="431799" y="1449388"/>
            <a:ext cx="8280401" cy="4616648"/>
          </a:xfrm>
          <a:prstGeom prst="rect">
            <a:avLst/>
          </a:prstGeom>
          <a:noFill/>
        </p:spPr>
        <p:txBody>
          <a:bodyPr wrap="square">
            <a:spAutoFit/>
          </a:bodyPr>
          <a:lstStyle/>
          <a:p>
            <a:pPr marL="285750" indent="-285750">
              <a:buFont typeface="Arial" panose="020B0604020202020204" pitchFamily="34" charset="0"/>
              <a:buChar char="•"/>
            </a:pPr>
            <a:r>
              <a:rPr lang="es-ES_tradnl" sz="1400" dirty="0">
                <a:solidFill>
                  <a:srgbClr val="202122"/>
                </a:solidFill>
                <a:latin typeface="Arial" panose="020B0604020202020204" pitchFamily="34" charset="0"/>
              </a:rPr>
              <a:t>El control de supervisión y adquisición de datos (SCADA) es una arquitectura de sistema de control que utiliza computadoras, comunicaciones de datos en red e interfaces gráficas de usuario para la gestión de supervisión de procesos de alto nivel. </a:t>
            </a:r>
          </a:p>
          <a:p>
            <a:pPr marL="285750" indent="-285750">
              <a:buFont typeface="Arial" panose="020B0604020202020204" pitchFamily="34" charset="0"/>
              <a:buChar char="•"/>
            </a:pPr>
            <a:r>
              <a:rPr lang="es-ES_tradnl" sz="1400" dirty="0">
                <a:solidFill>
                  <a:srgbClr val="202122"/>
                </a:solidFill>
                <a:latin typeface="Arial" panose="020B0604020202020204" pitchFamily="34" charset="0"/>
              </a:rPr>
              <a:t>Las interfaces de operador que permiten el monitoreo y la emisión de comandos de proceso, como los cambios en el punto de ajuste del controlador, se manejan a través del sistema informático de supervisión SCADA. </a:t>
            </a:r>
          </a:p>
          <a:p>
            <a:pPr marL="285750" indent="-285750">
              <a:buFont typeface="Arial" panose="020B0604020202020204" pitchFamily="34" charset="0"/>
              <a:buChar char="•"/>
            </a:pPr>
            <a:r>
              <a:rPr lang="es-ES_tradnl" sz="1400" dirty="0">
                <a:solidFill>
                  <a:srgbClr val="202122"/>
                </a:solidFill>
                <a:latin typeface="Arial" panose="020B0604020202020204" pitchFamily="34" charset="0"/>
              </a:rPr>
              <a:t>Sin embargo, la lógica de control en tiempo real o los cálculos del controlador se realizan mediante módulos en red que se conectan a otros dispositivos periféricos, como controladores lógicos programables y controladores PID discretos que interactúan con la planta de proceso o la maquinaria.
El concepto SCADA se desarrolló como un medio universal de acceso remoto a una variedad de módulos de control local, que podrían ser de diferentes fabricantes que permiten el acceso a través de protocolos de automatización estándar. </a:t>
            </a:r>
          </a:p>
          <a:p>
            <a:pPr marL="285750" indent="-285750">
              <a:buFont typeface="Arial" panose="020B0604020202020204" pitchFamily="34" charset="0"/>
              <a:buChar char="•"/>
            </a:pPr>
            <a:r>
              <a:rPr lang="es-ES_tradnl" sz="1400" dirty="0">
                <a:solidFill>
                  <a:srgbClr val="202122"/>
                </a:solidFill>
                <a:latin typeface="Arial" panose="020B0604020202020204" pitchFamily="34" charset="0"/>
              </a:rPr>
              <a:t>En la práctica, los grandes sistemas SCADA han crecido hasta llegar a ser muy similares a los sistemas de control distribuido en función, pero utilizando múltiples medios de interfaz con la planta. </a:t>
            </a:r>
          </a:p>
          <a:p>
            <a:pPr marL="285750" indent="-285750">
              <a:buFont typeface="Arial" panose="020B0604020202020204" pitchFamily="34" charset="0"/>
              <a:buChar char="•"/>
            </a:pPr>
            <a:r>
              <a:rPr lang="es-ES_tradnl" sz="1400" dirty="0">
                <a:solidFill>
                  <a:srgbClr val="202122"/>
                </a:solidFill>
                <a:latin typeface="Arial" panose="020B0604020202020204" pitchFamily="34" charset="0"/>
              </a:rPr>
              <a:t>Pueden controlar procesos a gran escala que pueden incluir múltiples sitios y trabajar a grandes distancias. </a:t>
            </a:r>
          </a:p>
          <a:p>
            <a:pPr marL="285750" indent="-285750">
              <a:buFont typeface="Arial" panose="020B0604020202020204" pitchFamily="34" charset="0"/>
              <a:buChar char="•"/>
            </a:pPr>
            <a:r>
              <a:rPr lang="es-ES_tradnl" sz="1400" dirty="0">
                <a:solidFill>
                  <a:srgbClr val="202122"/>
                </a:solidFill>
                <a:latin typeface="Arial" panose="020B0604020202020204" pitchFamily="34" charset="0"/>
              </a:rPr>
              <a:t>Esta es una arquitectura de sistemas de control industrial de uso común, sin embargo, existe la preocupación de que los sistemas SCADA sean vulnerables a la guerra cibernética o los ataques de ciberterrorismo.</a:t>
            </a:r>
            <a:endParaRPr lang="es-ES_tradnl" sz="1400" b="0" i="0" dirty="0">
              <a:solidFill>
                <a:srgbClr val="202122"/>
              </a:solidFill>
              <a:effectLst/>
              <a:highlight>
                <a:srgbClr val="FFFF00"/>
              </a:highlight>
              <a:latin typeface="Arial" panose="020B0604020202020204" pitchFamily="34" charset="0"/>
            </a:endParaRPr>
          </a:p>
        </p:txBody>
      </p:sp>
      <p:sp>
        <p:nvSpPr>
          <p:cNvPr id="3" name="Título 2">
            <a:extLst>
              <a:ext uri="{FF2B5EF4-FFF2-40B4-BE49-F238E27FC236}">
                <a16:creationId xmlns:a16="http://schemas.microsoft.com/office/drawing/2014/main" id="{0F49A14F-B254-47B1-3C06-707441545098}"/>
              </a:ext>
            </a:extLst>
          </p:cNvPr>
          <p:cNvSpPr>
            <a:spLocks noGrp="1"/>
          </p:cNvSpPr>
          <p:nvPr>
            <p:ph type="title"/>
          </p:nvPr>
        </p:nvSpPr>
        <p:spPr/>
        <p:txBody>
          <a:bodyPr/>
          <a:lstStyle/>
          <a:p>
            <a:r>
              <a:rPr lang="es-MX" dirty="0"/>
              <a:t>ICS / SCADA SYSTEMS</a:t>
            </a:r>
            <a:endParaRPr lang="es-ES_tradnl" dirty="0"/>
          </a:p>
        </p:txBody>
      </p:sp>
    </p:spTree>
    <p:extLst>
      <p:ext uri="{BB962C8B-B14F-4D97-AF65-F5344CB8AC3E}">
        <p14:creationId xmlns:p14="http://schemas.microsoft.com/office/powerpoint/2010/main" val="6876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14292-0668-4483-B52F-0A7B0C29B492}"/>
              </a:ext>
            </a:extLst>
          </p:cNvPr>
          <p:cNvSpPr>
            <a:spLocks noGrp="1"/>
          </p:cNvSpPr>
          <p:nvPr>
            <p:ph type="title"/>
          </p:nvPr>
        </p:nvSpPr>
        <p:spPr/>
        <p:txBody>
          <a:bodyPr>
            <a:noAutofit/>
          </a:bodyPr>
          <a:lstStyle/>
          <a:p>
            <a:r>
              <a:rPr lang="en-US" sz="2800" dirty="0" err="1">
                <a:solidFill>
                  <a:srgbClr val="323E48"/>
                </a:solidFill>
                <a:latin typeface="Inter"/>
              </a:rPr>
              <a:t>Razones</a:t>
            </a:r>
            <a:r>
              <a:rPr lang="en-US" sz="2800" dirty="0">
                <a:solidFill>
                  <a:srgbClr val="323E48"/>
                </a:solidFill>
                <a:latin typeface="Inter"/>
              </a:rPr>
              <a:t> y </a:t>
            </a:r>
            <a:r>
              <a:rPr lang="en-US" sz="2800" dirty="0" err="1">
                <a:solidFill>
                  <a:srgbClr val="323E48"/>
                </a:solidFill>
                <a:latin typeface="Inter"/>
              </a:rPr>
              <a:t>motivaciones</a:t>
            </a:r>
            <a:r>
              <a:rPr lang="en-US" sz="2800" dirty="0">
                <a:solidFill>
                  <a:srgbClr val="323E48"/>
                </a:solidFill>
                <a:latin typeface="Inter"/>
              </a:rPr>
              <a:t> para la </a:t>
            </a:r>
            <a:r>
              <a:rPr lang="en-US" sz="2800" dirty="0" err="1">
                <a:solidFill>
                  <a:srgbClr val="323E48"/>
                </a:solidFill>
                <a:latin typeface="Inter"/>
              </a:rPr>
              <a:t>guerra</a:t>
            </a:r>
            <a:r>
              <a:rPr lang="en-US" sz="2800" dirty="0">
                <a:solidFill>
                  <a:srgbClr val="323E48"/>
                </a:solidFill>
                <a:latin typeface="Inter"/>
              </a:rPr>
              <a:t> </a:t>
            </a:r>
            <a:r>
              <a:rPr lang="en-US" sz="2800" dirty="0" err="1">
                <a:solidFill>
                  <a:srgbClr val="323E48"/>
                </a:solidFill>
                <a:latin typeface="Inter"/>
              </a:rPr>
              <a:t>cibernética</a:t>
            </a:r>
            <a:endParaRPr lang="en-US" sz="2800" dirty="0"/>
          </a:p>
        </p:txBody>
      </p:sp>
      <p:sp>
        <p:nvSpPr>
          <p:cNvPr id="3" name="Subtitle 2">
            <a:extLst>
              <a:ext uri="{FF2B5EF4-FFF2-40B4-BE49-F238E27FC236}">
                <a16:creationId xmlns:a16="http://schemas.microsoft.com/office/drawing/2014/main" id="{B7A9B555-4673-45CA-901E-41DCF29E93F2}"/>
              </a:ext>
            </a:extLst>
          </p:cNvPr>
          <p:cNvSpPr>
            <a:spLocks noGrp="1"/>
          </p:cNvSpPr>
          <p:nvPr>
            <p:ph type="subTitle" idx="4294967295"/>
          </p:nvPr>
        </p:nvSpPr>
        <p:spPr>
          <a:xfrm>
            <a:off x="431800" y="1089029"/>
            <a:ext cx="8280400" cy="4967387"/>
          </a:xfrm>
        </p:spPr>
        <p:txBody>
          <a:bodyPr>
            <a:normAutofit fontScale="62500" lnSpcReduction="20000"/>
          </a:bodyPr>
          <a:lstStyle/>
          <a:p>
            <a:pPr algn="l"/>
            <a:r>
              <a:rPr lang="es-ES_tradnl" sz="2600" b="1" dirty="0">
                <a:solidFill>
                  <a:srgbClr val="323E48"/>
                </a:solidFill>
                <a:latin typeface="+mn-lt"/>
              </a:rPr>
              <a:t>Militar</a:t>
            </a:r>
            <a:r>
              <a:rPr lang="es-ES_tradnl" sz="2400" dirty="0">
                <a:solidFill>
                  <a:srgbClr val="323E48"/>
                </a:solidFill>
                <a:latin typeface="+mn-lt"/>
              </a:rPr>
              <a:t>
Es en el mejor interés de los militares obtener el control de elementos clave del ciberespacio de una nación enemiga. Un ataque cibernético efectivo podría poner de rodillas al ejército de un país enemigo y asegurar lo que de otro modo habría sido una victoria costosa.
</a:t>
            </a:r>
            <a:r>
              <a:rPr lang="es-ES_tradnl" sz="2600" b="1" dirty="0">
                <a:solidFill>
                  <a:srgbClr val="323E48"/>
                </a:solidFill>
                <a:latin typeface="+mn-lt"/>
              </a:rPr>
              <a:t>Civil</a:t>
            </a:r>
            <a:r>
              <a:rPr lang="es-ES_tradnl" sz="2400" dirty="0">
                <a:solidFill>
                  <a:srgbClr val="323E48"/>
                </a:solidFill>
                <a:latin typeface="+mn-lt"/>
              </a:rPr>
              <a:t>
Atacar la infraestructura civil de una nación afecta directamente a las personas que viven y trabajan en el país. Esto podría usarse para inspirar miedo o hacer que se rebelen contra el gobierno en protesta, debilitando al oponente desde un punto de vista político.
</a:t>
            </a:r>
            <a:r>
              <a:rPr lang="es-ES_tradnl" sz="2600" b="1" dirty="0" err="1">
                <a:solidFill>
                  <a:srgbClr val="323E48"/>
                </a:solidFill>
                <a:latin typeface="+mn-lt"/>
              </a:rPr>
              <a:t>Hacktavismo</a:t>
            </a:r>
            <a:r>
              <a:rPr lang="es-ES_tradnl" sz="2400" dirty="0">
                <a:solidFill>
                  <a:srgbClr val="323E48"/>
                </a:solidFill>
                <a:latin typeface="+mn-lt"/>
              </a:rPr>
              <a:t>
El </a:t>
            </a:r>
            <a:r>
              <a:rPr lang="es-ES_tradnl" sz="2400" dirty="0" err="1">
                <a:solidFill>
                  <a:srgbClr val="323E48"/>
                </a:solidFill>
                <a:latin typeface="+mn-lt"/>
              </a:rPr>
              <a:t>hacktivismo</a:t>
            </a:r>
            <a:r>
              <a:rPr lang="es-ES_tradnl" sz="2400" dirty="0">
                <a:solidFill>
                  <a:srgbClr val="323E48"/>
                </a:solidFill>
                <a:latin typeface="+mn-lt"/>
              </a:rPr>
              <a:t> implica que los hackers utilicen ataques cibernéticos para promover una ideología. Los </a:t>
            </a:r>
            <a:r>
              <a:rPr lang="es-ES_tradnl" sz="2400" dirty="0" err="1">
                <a:solidFill>
                  <a:srgbClr val="323E48"/>
                </a:solidFill>
                <a:latin typeface="+mn-lt"/>
              </a:rPr>
              <a:t>hacktivistas</a:t>
            </a:r>
            <a:r>
              <a:rPr lang="es-ES_tradnl" sz="2400" dirty="0">
                <a:solidFill>
                  <a:srgbClr val="323E48"/>
                </a:solidFill>
                <a:latin typeface="+mn-lt"/>
              </a:rPr>
              <a:t> pueden participar en la guerra cibernética difundiendo propaganda o persiguiendo secretos y luego exponiéndolos al resto del mundo. De esta manera, los </a:t>
            </a:r>
            <a:r>
              <a:rPr lang="es-ES_tradnl" sz="2400" dirty="0" err="1">
                <a:solidFill>
                  <a:srgbClr val="323E48"/>
                </a:solidFill>
                <a:latin typeface="+mn-lt"/>
              </a:rPr>
              <a:t>hacktivistas</a:t>
            </a:r>
            <a:r>
              <a:rPr lang="es-ES_tradnl" sz="2400" dirty="0">
                <a:solidFill>
                  <a:srgbClr val="323E48"/>
                </a:solidFill>
                <a:latin typeface="+mn-lt"/>
              </a:rPr>
              <a:t> pueden debilitar la posición de un oponente en el escenario mundial, impidiendo el apoyo de otros países.
</a:t>
            </a:r>
            <a:r>
              <a:rPr lang="es-ES_tradnl" sz="2600" b="1" dirty="0">
                <a:solidFill>
                  <a:srgbClr val="323E48"/>
                </a:solidFill>
                <a:latin typeface="+mn-lt"/>
              </a:rPr>
              <a:t>Generación de ingresos</a:t>
            </a:r>
            <a:r>
              <a:rPr lang="es-ES_tradnl" sz="2400" dirty="0">
                <a:solidFill>
                  <a:srgbClr val="323E48"/>
                </a:solidFill>
                <a:latin typeface="+mn-lt"/>
              </a:rPr>
              <a:t>
Los "soldados" de la guerra cibernética pueden participar en este tipo de ataques para su propio beneficio financiero. Si son empleados por el gobierno, pueden ganar una tarifa por sus servicios. Además, podrían romper las defensas de una institución financiera y robar dinero para sí mismos.
</a:t>
            </a:r>
            <a:r>
              <a:rPr lang="es-ES_tradnl" sz="2600" b="1" dirty="0">
                <a:solidFill>
                  <a:srgbClr val="323E48"/>
                </a:solidFill>
                <a:latin typeface="+mn-lt"/>
              </a:rPr>
              <a:t>Investigación sin fines de lucro</a:t>
            </a:r>
            <a:r>
              <a:rPr lang="es-ES_tradnl" sz="2400" dirty="0">
                <a:solidFill>
                  <a:srgbClr val="323E48"/>
                </a:solidFill>
                <a:latin typeface="+mn-lt"/>
              </a:rPr>
              <a:t>
La investigación sin fines de lucro a menudo revela información muy valiosa que un país puede usar para resolver un problema crítico. Por ejemplo, si un país está tratando de desarrollar una vacuna y otro ya la tiene, la guerra cibernética podría usarse para robar información relacionada con su solución.</a:t>
            </a:r>
            <a:endParaRPr lang="es-ES_tradnl" dirty="0">
              <a:latin typeface="+mn-lt"/>
            </a:endParaRPr>
          </a:p>
        </p:txBody>
      </p:sp>
    </p:spTree>
    <p:extLst>
      <p:ext uri="{BB962C8B-B14F-4D97-AF65-F5344CB8AC3E}">
        <p14:creationId xmlns:p14="http://schemas.microsoft.com/office/powerpoint/2010/main" val="795804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01FC9E-5891-C069-09BD-52D62C78AF54}"/>
              </a:ext>
            </a:extLst>
          </p:cNvPr>
          <p:cNvSpPr>
            <a:spLocks noGrp="1"/>
          </p:cNvSpPr>
          <p:nvPr>
            <p:ph type="title"/>
          </p:nvPr>
        </p:nvSpPr>
        <p:spPr/>
        <p:txBody>
          <a:bodyPr/>
          <a:lstStyle/>
          <a:p>
            <a:r>
              <a:rPr lang="en-US" sz="2400" dirty="0" err="1">
                <a:solidFill>
                  <a:srgbClr val="323E48"/>
                </a:solidFill>
                <a:latin typeface="Inter"/>
              </a:rPr>
              <a:t>Razones</a:t>
            </a:r>
            <a:r>
              <a:rPr lang="en-US" sz="2400" dirty="0">
                <a:solidFill>
                  <a:srgbClr val="323E48"/>
                </a:solidFill>
                <a:latin typeface="Inter"/>
              </a:rPr>
              <a:t> y </a:t>
            </a:r>
            <a:r>
              <a:rPr lang="en-US" sz="2400" dirty="0" err="1">
                <a:solidFill>
                  <a:srgbClr val="323E48"/>
                </a:solidFill>
                <a:latin typeface="Inter"/>
              </a:rPr>
              <a:t>motivaciones</a:t>
            </a:r>
            <a:r>
              <a:rPr lang="en-US" sz="2400" dirty="0">
                <a:solidFill>
                  <a:srgbClr val="323E48"/>
                </a:solidFill>
                <a:latin typeface="Inter"/>
              </a:rPr>
              <a:t> para la </a:t>
            </a:r>
            <a:r>
              <a:rPr lang="en-US" sz="2400" dirty="0" err="1">
                <a:solidFill>
                  <a:srgbClr val="323E48"/>
                </a:solidFill>
                <a:latin typeface="Inter"/>
              </a:rPr>
              <a:t>guerra</a:t>
            </a:r>
            <a:r>
              <a:rPr lang="en-US" sz="2400" dirty="0">
                <a:solidFill>
                  <a:srgbClr val="323E48"/>
                </a:solidFill>
                <a:latin typeface="Inter"/>
              </a:rPr>
              <a:t> </a:t>
            </a:r>
            <a:r>
              <a:rPr lang="en-US" sz="2400" dirty="0" err="1">
                <a:solidFill>
                  <a:srgbClr val="323E48"/>
                </a:solidFill>
                <a:latin typeface="Inter"/>
              </a:rPr>
              <a:t>cibernética</a:t>
            </a:r>
            <a:endParaRPr lang="es-ES_tradnl" dirty="0"/>
          </a:p>
        </p:txBody>
      </p:sp>
      <p:sp>
        <p:nvSpPr>
          <p:cNvPr id="3" name="Subtitle 2">
            <a:extLst>
              <a:ext uri="{FF2B5EF4-FFF2-40B4-BE49-F238E27FC236}">
                <a16:creationId xmlns:a16="http://schemas.microsoft.com/office/drawing/2014/main" id="{B7A9B555-4673-45CA-901E-41DCF29E93F2}"/>
              </a:ext>
            </a:extLst>
          </p:cNvPr>
          <p:cNvSpPr>
            <a:spLocks noGrp="1"/>
          </p:cNvSpPr>
          <p:nvPr>
            <p:ph type="subTitle" idx="4294967295"/>
          </p:nvPr>
        </p:nvSpPr>
        <p:spPr>
          <a:xfrm>
            <a:off x="431800" y="1089029"/>
            <a:ext cx="8280400" cy="4967284"/>
          </a:xfrm>
        </p:spPr>
        <p:txBody>
          <a:bodyPr>
            <a:normAutofit fontScale="55000" lnSpcReduction="20000"/>
          </a:bodyPr>
          <a:lstStyle/>
          <a:p>
            <a:pPr algn="l"/>
            <a:r>
              <a:rPr lang="es-ES_tradnl" sz="2600" b="1" dirty="0">
                <a:solidFill>
                  <a:srgbClr val="323E48"/>
                </a:solidFill>
                <a:latin typeface="+mn-lt"/>
              </a:rPr>
              <a:t>Espionaje</a:t>
            </a:r>
            <a:r>
              <a:rPr lang="es-ES_tradnl" sz="2100" dirty="0">
                <a:solidFill>
                  <a:srgbClr val="323E48"/>
                </a:solidFill>
                <a:latin typeface="+mn-lt"/>
              </a:rPr>
              <a:t>
El espionaje se refiere a espiar a otro país para robar secretos. En la guerra cibernética, esto puede implicar el uso de una </a:t>
            </a:r>
            <a:r>
              <a:rPr lang="es-ES_tradnl" sz="2100" dirty="0" err="1">
                <a:solidFill>
                  <a:srgbClr val="323E48"/>
                </a:solidFill>
                <a:latin typeface="+mn-lt"/>
              </a:rPr>
              <a:t>botnet</a:t>
            </a:r>
            <a:r>
              <a:rPr lang="es-ES_tradnl" sz="2100" dirty="0">
                <a:solidFill>
                  <a:srgbClr val="323E48"/>
                </a:solidFill>
                <a:latin typeface="+mn-lt"/>
              </a:rPr>
              <a:t> o un ataque de pesca submarina para afianzarse en una computadora antes de extraer información confidencial.
</a:t>
            </a:r>
            <a:r>
              <a:rPr lang="es-ES_tradnl" sz="2600" b="1" dirty="0">
                <a:solidFill>
                  <a:srgbClr val="323E48"/>
                </a:solidFill>
                <a:latin typeface="+mn-lt"/>
              </a:rPr>
              <a:t>Sabotaje</a:t>
            </a:r>
            <a:r>
              <a:rPr lang="es-ES_tradnl" sz="2100" dirty="0">
                <a:solidFill>
                  <a:srgbClr val="323E48"/>
                </a:solidFill>
                <a:latin typeface="+mn-lt"/>
              </a:rPr>
              <a:t>
Con la información confidencial identificada, las organizaciones deben determinar las amenazas potenciales que se presentan a estos datos. Esto incluye a terceros que pueden querer robar los datos, competidores que podrían obtener una ventaja al robar información y amenazas internas o internas maliciosas como trabajadores descontentos o empleados negligentes.
</a:t>
            </a:r>
            <a:r>
              <a:rPr lang="es-ES_tradnl" sz="2900" b="1" dirty="0">
                <a:solidFill>
                  <a:srgbClr val="323E48"/>
                </a:solidFill>
                <a:latin typeface="+mn-lt"/>
              </a:rPr>
              <a:t>Ataque de denegación de servicio</a:t>
            </a:r>
            <a:r>
              <a:rPr lang="es-ES_tradnl" sz="2100" dirty="0">
                <a:solidFill>
                  <a:srgbClr val="323E48"/>
                </a:solidFill>
                <a:latin typeface="+mn-lt"/>
              </a:rPr>
              <a:t>
Un ataque de denegación de servicio (DoS) implica inundar un sitio web con solicitudes falsas, lo que obliga al sitio a procesar esas solicitudes, lo que hace que no esté disponible para usuarios legítimos. Este tipo de ataque podría usarse para paralizar un sitio web crítico utilizado por ciudadanos, personal militar, personal de seguridad, científicos u otros para interrumpir operaciones o sistemas críticos.
</a:t>
            </a:r>
            <a:r>
              <a:rPr lang="es-ES_tradnl" sz="2900" b="1" dirty="0">
                <a:solidFill>
                  <a:srgbClr val="323E48"/>
                </a:solidFill>
                <a:latin typeface="+mn-lt"/>
              </a:rPr>
              <a:t>Red eléctrica</a:t>
            </a:r>
            <a:r>
              <a:rPr lang="es-ES_tradnl" sz="2100" dirty="0">
                <a:solidFill>
                  <a:srgbClr val="323E48"/>
                </a:solidFill>
                <a:latin typeface="+mn-lt"/>
              </a:rPr>
              <a:t>
Hackear la red de energía eléctrica podría dar a un atacante la capacidad de desactivar sistemas críticos, paralizando la infraestructura y causando la muerte de miles de personas. Además, un ataque a la red de energía eléctrica podría interrumpir las comunicaciones, haciendo imposible el uso de servicios como la mensajería de texto o las telecomunicaciones.
</a:t>
            </a:r>
            <a:r>
              <a:rPr lang="es-ES_tradnl" sz="2900" b="1" dirty="0">
                <a:solidFill>
                  <a:srgbClr val="323E48"/>
                </a:solidFill>
                <a:latin typeface="+mn-lt"/>
              </a:rPr>
              <a:t>Propaganda</a:t>
            </a:r>
            <a:r>
              <a:rPr lang="es-ES_tradnl" sz="2100" dirty="0">
                <a:solidFill>
                  <a:srgbClr val="323E48"/>
                </a:solidFill>
                <a:latin typeface="+mn-lt"/>
              </a:rPr>
              <a:t>
Los ataques de propaganda implican tratar de controlar las mentes o los corazones de las personas que viven o luchan por el país objetivo. La propaganda se puede utilizar para exponer verdades embarazosas o para difundir mentiras que hacen que las personas pierdan la fe en su país, o incluso simpatizan con el enemigo.
</a:t>
            </a:r>
            <a:r>
              <a:rPr lang="es-ES_tradnl" sz="2900" b="1" dirty="0">
                <a:solidFill>
                  <a:srgbClr val="323E48"/>
                </a:solidFill>
                <a:latin typeface="+mn-lt"/>
              </a:rPr>
              <a:t>Disrupción económica</a:t>
            </a:r>
            <a:r>
              <a:rPr lang="es-ES_tradnl" sz="2100" dirty="0">
                <a:solidFill>
                  <a:srgbClr val="323E48"/>
                </a:solidFill>
                <a:latin typeface="+mn-lt"/>
              </a:rPr>
              <a:t>
La mayoría de los sistemas económicos modernos dependen de las computadoras para funcionar. Atacar las redes informáticas de instalaciones económicas como los mercados de valores, los sistemas de pago o los bancos puede dar a los piratas informáticos acceso a los fondos o evitar que sus objetivos obtengan el dinero que necesitan para vivir o participar en una guerra cibernética o de otro tipo.
</a:t>
            </a:r>
            <a:r>
              <a:rPr lang="es-ES_tradnl" sz="2900" b="1" dirty="0">
                <a:solidFill>
                  <a:srgbClr val="323E48"/>
                </a:solidFill>
                <a:latin typeface="+mn-lt"/>
              </a:rPr>
              <a:t>Ciberataque sorpresa</a:t>
            </a:r>
            <a:endParaRPr lang="es-ES_tradnl" b="1" dirty="0">
              <a:latin typeface="+mn-lt"/>
            </a:endParaRPr>
          </a:p>
        </p:txBody>
      </p:sp>
    </p:spTree>
    <p:extLst>
      <p:ext uri="{BB962C8B-B14F-4D97-AF65-F5344CB8AC3E}">
        <p14:creationId xmlns:p14="http://schemas.microsoft.com/office/powerpoint/2010/main" val="2222466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áfico 13">
            <a:extLst>
              <a:ext uri="{FF2B5EF4-FFF2-40B4-BE49-F238E27FC236}">
                <a16:creationId xmlns:a16="http://schemas.microsoft.com/office/drawing/2014/main" id="{2B25C542-5759-E75B-B020-0E25411ACD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6818" y="1793343"/>
            <a:ext cx="2911952" cy="3277163"/>
          </a:xfrm>
          <a:prstGeom prst="rect">
            <a:avLst/>
          </a:prstGeom>
        </p:spPr>
      </p:pic>
      <p:sp>
        <p:nvSpPr>
          <p:cNvPr id="3" name="Subtítulo 2"/>
          <p:cNvSpPr>
            <a:spLocks noGrp="1"/>
          </p:cNvSpPr>
          <p:nvPr>
            <p:ph type="subTitle" idx="4294967295"/>
          </p:nvPr>
        </p:nvSpPr>
        <p:spPr>
          <a:xfrm>
            <a:off x="4572000" y="1674019"/>
            <a:ext cx="3105150" cy="2746283"/>
          </a:xfrm>
        </p:spPr>
        <p:txBody>
          <a:bodyPr/>
          <a:lstStyle/>
          <a:p>
            <a:pPr marL="0" indent="0">
              <a:buNone/>
            </a:pPr>
            <a:endParaRPr lang="es-MX"/>
          </a:p>
          <a:p>
            <a:pPr marL="0" indent="0">
              <a:buNone/>
            </a:pPr>
            <a:endParaRPr lang="es-MX"/>
          </a:p>
        </p:txBody>
      </p:sp>
      <p:sp>
        <p:nvSpPr>
          <p:cNvPr id="5" name="14 Subtítulo">
            <a:extLst>
              <a:ext uri="{FF2B5EF4-FFF2-40B4-BE49-F238E27FC236}">
                <a16:creationId xmlns:a16="http://schemas.microsoft.com/office/drawing/2014/main" id="{DB98647E-65C1-4BA3-94CA-5B83137DDAAF}"/>
              </a:ext>
            </a:extLst>
          </p:cNvPr>
          <p:cNvSpPr txBox="1">
            <a:spLocks/>
          </p:cNvSpPr>
          <p:nvPr/>
        </p:nvSpPr>
        <p:spPr>
          <a:xfrm>
            <a:off x="3137732" y="1532919"/>
            <a:ext cx="5574468" cy="148678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lnSpc>
                <a:spcPct val="100000"/>
              </a:lnSpc>
            </a:pPr>
            <a:r>
              <a:rPr lang="es-MX" sz="4400" dirty="0">
                <a:solidFill>
                  <a:schemeClr val="tx1">
                    <a:lumMod val="85000"/>
                    <a:lumOff val="15000"/>
                  </a:schemeClr>
                </a:solidFill>
                <a:latin typeface="Century Gothic"/>
              </a:rPr>
              <a:t>Ciber-seguridad en el mantenimiento 4.0</a:t>
            </a:r>
            <a:endParaRPr lang="es-MX" sz="3600" dirty="0">
              <a:solidFill>
                <a:srgbClr val="292F60"/>
              </a:solidFill>
              <a:latin typeface="Century Gothic" panose="020B0502020202020204" pitchFamily="34" charset="0"/>
            </a:endParaRPr>
          </a:p>
        </p:txBody>
      </p:sp>
      <p:sp>
        <p:nvSpPr>
          <p:cNvPr id="6" name="15 CuadroTexto">
            <a:extLst>
              <a:ext uri="{FF2B5EF4-FFF2-40B4-BE49-F238E27FC236}">
                <a16:creationId xmlns:a16="http://schemas.microsoft.com/office/drawing/2014/main" id="{58716B02-8D2D-4B73-9FE8-A600160E3B29}"/>
              </a:ext>
            </a:extLst>
          </p:cNvPr>
          <p:cNvSpPr txBox="1"/>
          <p:nvPr/>
        </p:nvSpPr>
        <p:spPr>
          <a:xfrm>
            <a:off x="3423275" y="3468335"/>
            <a:ext cx="5438504" cy="553998"/>
          </a:xfrm>
          <a:prstGeom prst="rect">
            <a:avLst/>
          </a:prstGeom>
          <a:noFill/>
        </p:spPr>
        <p:txBody>
          <a:bodyPr wrap="square" rtlCol="0">
            <a:spAutoFit/>
          </a:bodyPr>
          <a:lstStyle/>
          <a:p>
            <a:r>
              <a:rPr lang="en-US" sz="3000" b="1">
                <a:solidFill>
                  <a:srgbClr val="601111"/>
                </a:solidFill>
                <a:latin typeface="Gotham Black" panose="02000604040000020004" pitchFamily="50" charset="0"/>
              </a:rPr>
              <a:t>Jorge García</a:t>
            </a:r>
            <a:endParaRPr lang="es-MX" sz="3000" b="1" dirty="0">
              <a:solidFill>
                <a:srgbClr val="601111"/>
              </a:solidFill>
              <a:latin typeface="Gotham Black" panose="02000604040000020004" pitchFamily="50" charset="0"/>
            </a:endParaRPr>
          </a:p>
        </p:txBody>
      </p:sp>
      <p:sp>
        <p:nvSpPr>
          <p:cNvPr id="7" name="16 CuadroTexto">
            <a:extLst>
              <a:ext uri="{FF2B5EF4-FFF2-40B4-BE49-F238E27FC236}">
                <a16:creationId xmlns:a16="http://schemas.microsoft.com/office/drawing/2014/main" id="{5F1CC6A6-B6AD-48B4-B15E-C05F9B6F7EBD}"/>
              </a:ext>
            </a:extLst>
          </p:cNvPr>
          <p:cNvSpPr txBox="1"/>
          <p:nvPr/>
        </p:nvSpPr>
        <p:spPr>
          <a:xfrm>
            <a:off x="3423274" y="3900519"/>
            <a:ext cx="5720725" cy="861774"/>
          </a:xfrm>
          <a:prstGeom prst="rect">
            <a:avLst/>
          </a:prstGeom>
          <a:noFill/>
        </p:spPr>
        <p:txBody>
          <a:bodyPr wrap="square" rtlCol="0">
            <a:spAutoFit/>
          </a:bodyPr>
          <a:lstStyle/>
          <a:p>
            <a:r>
              <a:rPr lang="es-MX" sz="2500" dirty="0">
                <a:solidFill>
                  <a:schemeClr val="tx1">
                    <a:lumMod val="85000"/>
                    <a:lumOff val="15000"/>
                  </a:schemeClr>
                </a:solidFill>
                <a:cs typeface="Times New Roman" pitchFamily="18" charset="0"/>
              </a:rPr>
              <a:t>GM-GPS ME Director / jmgmrm@hotmail.com</a:t>
            </a:r>
          </a:p>
        </p:txBody>
      </p:sp>
      <p:pic>
        <p:nvPicPr>
          <p:cNvPr id="10" name="Gráfico 9">
            <a:extLst>
              <a:ext uri="{FF2B5EF4-FFF2-40B4-BE49-F238E27FC236}">
                <a16:creationId xmlns:a16="http://schemas.microsoft.com/office/drawing/2014/main" id="{378D8472-8575-E7AD-AB89-A74BE3CC51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383032" y="6386501"/>
            <a:ext cx="347100" cy="250684"/>
          </a:xfrm>
          <a:prstGeom prst="rect">
            <a:avLst/>
          </a:prstGeom>
        </p:spPr>
      </p:pic>
      <p:pic>
        <p:nvPicPr>
          <p:cNvPr id="4" name="Imagen 3" descr="Un hombre con un traje de color negro&#10;&#10;Descripción generada automáticamente">
            <a:extLst>
              <a:ext uri="{FF2B5EF4-FFF2-40B4-BE49-F238E27FC236}">
                <a16:creationId xmlns:a16="http://schemas.microsoft.com/office/drawing/2014/main" id="{7D46312A-A949-A5B5-60BA-E070AC6505C9}"/>
              </a:ext>
            </a:extLst>
          </p:cNvPr>
          <p:cNvPicPr>
            <a:picLocks noChangeAspect="1"/>
          </p:cNvPicPr>
          <p:nvPr/>
        </p:nvPicPr>
        <p:blipFill rotWithShape="1">
          <a:blip r:embed="rId5">
            <a:extLst>
              <a:ext uri="{28A0092B-C50C-407E-A947-70E740481C1C}">
                <a14:useLocalDpi xmlns:a14="http://schemas.microsoft.com/office/drawing/2010/main" val="0"/>
              </a:ext>
            </a:extLst>
          </a:blip>
          <a:srcRect t="1567" b="23485"/>
          <a:stretch/>
        </p:blipFill>
        <p:spPr>
          <a:xfrm>
            <a:off x="872517" y="2054710"/>
            <a:ext cx="1982995" cy="19848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6916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3E57E0-6916-4B56-AF16-45086961702B}"/>
              </a:ext>
            </a:extLst>
          </p:cNvPr>
          <p:cNvPicPr>
            <a:picLocks noChangeAspect="1"/>
          </p:cNvPicPr>
          <p:nvPr/>
        </p:nvPicPr>
        <p:blipFill>
          <a:blip r:embed="rId3"/>
          <a:stretch>
            <a:fillRect/>
          </a:stretch>
        </p:blipFill>
        <p:spPr>
          <a:xfrm>
            <a:off x="431800" y="1131127"/>
            <a:ext cx="8336580" cy="4652156"/>
          </a:xfrm>
          <a:prstGeom prst="rect">
            <a:avLst/>
          </a:prstGeom>
        </p:spPr>
      </p:pic>
      <p:sp>
        <p:nvSpPr>
          <p:cNvPr id="5" name="Title 2">
            <a:extLst>
              <a:ext uri="{FF2B5EF4-FFF2-40B4-BE49-F238E27FC236}">
                <a16:creationId xmlns:a16="http://schemas.microsoft.com/office/drawing/2014/main" id="{79B0C8B4-A8C7-4777-869B-2A2EE1331EA3}"/>
              </a:ext>
            </a:extLst>
          </p:cNvPr>
          <p:cNvSpPr>
            <a:spLocks noGrp="1"/>
          </p:cNvSpPr>
          <p:nvPr/>
        </p:nvSpPr>
        <p:spPr>
          <a:xfrm>
            <a:off x="1694985" y="0"/>
            <a:ext cx="7449015" cy="847829"/>
          </a:xfrm>
          <a:prstGeom prst="rect">
            <a:avLst/>
          </a:prstGeom>
        </p:spPr>
        <p:txBody>
          <a:bodyPr vert="horz" lIns="45720" tIns="45720" rIns="45720" bIns="45720" rtlCol="0" anchor="ctr">
            <a:noAutofit/>
          </a:bodyPr>
          <a:lstStyle>
            <a:lvl1pPr algn="l" defTabSz="1097280" rtl="0" eaLnBrk="1" latinLnBrk="0" hangingPunct="1">
              <a:lnSpc>
                <a:spcPct val="90000"/>
              </a:lnSpc>
              <a:spcBef>
                <a:spcPct val="0"/>
              </a:spcBef>
              <a:buNone/>
              <a:defRPr sz="3000" kern="1200">
                <a:solidFill>
                  <a:schemeClr val="tx1"/>
                </a:solidFill>
                <a:latin typeface="+mj-lt"/>
                <a:ea typeface="+mj-ea"/>
                <a:cs typeface="+mj-cs"/>
              </a:defRPr>
            </a:lvl1pPr>
          </a:lstStyle>
          <a:p>
            <a:r>
              <a:rPr lang="en-GB" b="1" dirty="0">
                <a:solidFill>
                  <a:srgbClr val="FF0000"/>
                </a:solidFill>
              </a:rPr>
              <a:t>
</a:t>
            </a:r>
            <a:endParaRPr lang="en-GB" b="1" dirty="0"/>
          </a:p>
        </p:txBody>
      </p:sp>
      <p:sp>
        <p:nvSpPr>
          <p:cNvPr id="6" name="Text Placeholder 4">
            <a:extLst>
              <a:ext uri="{FF2B5EF4-FFF2-40B4-BE49-F238E27FC236}">
                <a16:creationId xmlns:a16="http://schemas.microsoft.com/office/drawing/2014/main" id="{E33F9100-44B6-4461-A770-10713287D84B}"/>
              </a:ext>
            </a:extLst>
          </p:cNvPr>
          <p:cNvSpPr>
            <a:spLocks noGrp="1"/>
          </p:cNvSpPr>
          <p:nvPr/>
        </p:nvSpPr>
        <p:spPr>
          <a:xfrm rot="16200000">
            <a:off x="7000109" y="3204428"/>
            <a:ext cx="3801373" cy="377192"/>
          </a:xfrm>
          <a:prstGeom prst="rect">
            <a:avLst/>
          </a:prstGeom>
        </p:spPr>
        <p:txBody>
          <a:bodyPr vert="horz" lIns="91440" tIns="45720" rIns="91440" bIns="45720" rtlCol="0" anchor="b" anchorCtr="0">
            <a:noAutofit/>
          </a:bodyPr>
          <a:lstStyle>
            <a:lvl1pPr marL="0" indent="0" algn="l" defTabSz="1097280" rtl="0" eaLnBrk="1" latinLnBrk="0" hangingPunct="1">
              <a:lnSpc>
                <a:spcPct val="90000"/>
              </a:lnSpc>
              <a:spcBef>
                <a:spcPts val="2000"/>
              </a:spcBef>
              <a:buFontTx/>
              <a:buNone/>
              <a:defRPr sz="2560" kern="1200">
                <a:solidFill>
                  <a:schemeClr val="tx1"/>
                </a:solidFill>
                <a:latin typeface="+mj-lt"/>
                <a:ea typeface="+mn-ea"/>
                <a:cs typeface="+mn-cs"/>
              </a:defRPr>
            </a:lvl1pPr>
            <a:lvl2pPr marL="228600" indent="-215900" algn="l" defTabSz="1097280" rtl="0" eaLnBrk="1" latinLnBrk="0" hangingPunct="1">
              <a:lnSpc>
                <a:spcPct val="90000"/>
              </a:lnSpc>
              <a:spcBef>
                <a:spcPts val="20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571500" indent="-273050" algn="l" defTabSz="1097280" rtl="0" eaLnBrk="1" latinLnBrk="0" hangingPunct="1">
              <a:lnSpc>
                <a:spcPct val="90000"/>
              </a:lnSpc>
              <a:spcBef>
                <a:spcPts val="1000"/>
              </a:spcBef>
              <a:buClr>
                <a:schemeClr val="accent1"/>
              </a:buClr>
              <a:buFont typeface="GM Global Sans SemiLight" panose="020B0402050302020203" pitchFamily="34" charset="0"/>
              <a:buChar char="–"/>
              <a:defRPr sz="2000" kern="1200">
                <a:solidFill>
                  <a:schemeClr val="tx1"/>
                </a:solidFill>
                <a:latin typeface="+mn-lt"/>
                <a:ea typeface="+mn-ea"/>
                <a:cs typeface="+mn-cs"/>
              </a:defRPr>
            </a:lvl3pPr>
            <a:lvl4pPr marL="857250" indent="-215900" algn="l" defTabSz="1097280" rtl="0" eaLnBrk="1" latinLnBrk="0" hangingPunct="1">
              <a:lnSpc>
                <a:spcPct val="90000"/>
              </a:lnSpc>
              <a:spcBef>
                <a:spcPts val="600"/>
              </a:spcBef>
              <a:buClr>
                <a:schemeClr val="accent4"/>
              </a:buClr>
              <a:buFont typeface="Wingdings" panose="05000000000000000000" pitchFamily="2" charset="2"/>
              <a:buChar char="§"/>
              <a:defRPr sz="1800" kern="1200">
                <a:solidFill>
                  <a:schemeClr val="tx1"/>
                </a:solidFill>
                <a:latin typeface="+mn-lt"/>
                <a:ea typeface="+mn-ea"/>
                <a:cs typeface="+mn-cs"/>
              </a:defRPr>
            </a:lvl4pPr>
            <a:lvl5pPr marL="1200150" indent="-215900" algn="l" defTabSz="1097280" rtl="0" eaLnBrk="1" latinLnBrk="0" hangingPunct="1">
              <a:lnSpc>
                <a:spcPct val="9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GB" sz="1400" dirty="0"/>
              <a:t>Source : </a:t>
            </a:r>
            <a:r>
              <a:rPr lang="en-GB" sz="1400" dirty="0" err="1"/>
              <a:t>Claroty</a:t>
            </a:r>
            <a:r>
              <a:rPr lang="en-GB" sz="1400" dirty="0"/>
              <a:t> and Gartner 2022</a:t>
            </a:r>
          </a:p>
        </p:txBody>
      </p:sp>
      <p:sp>
        <p:nvSpPr>
          <p:cNvPr id="2" name="Título 1">
            <a:extLst>
              <a:ext uri="{FF2B5EF4-FFF2-40B4-BE49-F238E27FC236}">
                <a16:creationId xmlns:a16="http://schemas.microsoft.com/office/drawing/2014/main" id="{43ADA085-E5D9-7560-19C3-4662397BB00B}"/>
              </a:ext>
            </a:extLst>
          </p:cNvPr>
          <p:cNvSpPr>
            <a:spLocks noGrp="1"/>
          </p:cNvSpPr>
          <p:nvPr>
            <p:ph type="title"/>
          </p:nvPr>
        </p:nvSpPr>
        <p:spPr/>
        <p:txBody>
          <a:bodyPr/>
          <a:lstStyle/>
          <a:p>
            <a:r>
              <a:rPr lang="es-ES_tradnl" dirty="0"/>
              <a:t>Impactos de ciberseguridad, 3,900% + Aumento en los últimos 8 años</a:t>
            </a:r>
          </a:p>
        </p:txBody>
      </p:sp>
    </p:spTree>
    <p:extLst>
      <p:ext uri="{BB962C8B-B14F-4D97-AF65-F5344CB8AC3E}">
        <p14:creationId xmlns:p14="http://schemas.microsoft.com/office/powerpoint/2010/main" val="1389526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3D7E26B9-A3C1-61E9-2669-E0C0E72829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18366" y="6410448"/>
            <a:ext cx="347100" cy="250684"/>
          </a:xfrm>
          <a:prstGeom prst="rect">
            <a:avLst/>
          </a:prstGeom>
        </p:spPr>
      </p:pic>
      <p:pic>
        <p:nvPicPr>
          <p:cNvPr id="5" name="Picture 4">
            <a:extLst>
              <a:ext uri="{FF2B5EF4-FFF2-40B4-BE49-F238E27FC236}">
                <a16:creationId xmlns:a16="http://schemas.microsoft.com/office/drawing/2014/main" id="{AAC69145-5DB1-40FE-B47E-F4C001317154}"/>
              </a:ext>
            </a:extLst>
          </p:cNvPr>
          <p:cNvPicPr>
            <a:picLocks noChangeAspect="1"/>
          </p:cNvPicPr>
          <p:nvPr/>
        </p:nvPicPr>
        <p:blipFill rotWithShape="1">
          <a:blip r:embed="rId4"/>
          <a:srcRect t="10475"/>
          <a:stretch/>
        </p:blipFill>
        <p:spPr>
          <a:xfrm>
            <a:off x="0" y="1246908"/>
            <a:ext cx="9144000" cy="4696691"/>
          </a:xfrm>
          <a:prstGeom prst="rect">
            <a:avLst/>
          </a:prstGeom>
        </p:spPr>
      </p:pic>
      <p:sp>
        <p:nvSpPr>
          <p:cNvPr id="2" name="Título 1">
            <a:extLst>
              <a:ext uri="{FF2B5EF4-FFF2-40B4-BE49-F238E27FC236}">
                <a16:creationId xmlns:a16="http://schemas.microsoft.com/office/drawing/2014/main" id="{1B2C4156-9816-485B-9467-8C0D4C98747C}"/>
              </a:ext>
            </a:extLst>
          </p:cNvPr>
          <p:cNvSpPr>
            <a:spLocks noGrp="1"/>
          </p:cNvSpPr>
          <p:nvPr>
            <p:ph type="title"/>
          </p:nvPr>
        </p:nvSpPr>
        <p:spPr/>
        <p:txBody>
          <a:bodyPr/>
          <a:lstStyle/>
          <a:p>
            <a:r>
              <a:rPr lang="es-ES_tradnl" dirty="0"/>
              <a:t>Ciberseguridad en las Noticias</a:t>
            </a:r>
          </a:p>
        </p:txBody>
      </p:sp>
    </p:spTree>
    <p:extLst>
      <p:ext uri="{BB962C8B-B14F-4D97-AF65-F5344CB8AC3E}">
        <p14:creationId xmlns:p14="http://schemas.microsoft.com/office/powerpoint/2010/main" val="3018159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2C2956-3D5E-40D2-93A7-E43F8B94B12A}"/>
              </a:ext>
            </a:extLst>
          </p:cNvPr>
          <p:cNvPicPr>
            <a:picLocks noChangeAspect="1"/>
          </p:cNvPicPr>
          <p:nvPr/>
        </p:nvPicPr>
        <p:blipFill>
          <a:blip r:embed="rId3"/>
          <a:stretch>
            <a:fillRect/>
          </a:stretch>
        </p:blipFill>
        <p:spPr>
          <a:xfrm>
            <a:off x="450215" y="1050099"/>
            <a:ext cx="8261985" cy="3625631"/>
          </a:xfrm>
          <a:prstGeom prst="rect">
            <a:avLst/>
          </a:prstGeom>
        </p:spPr>
      </p:pic>
      <p:pic>
        <p:nvPicPr>
          <p:cNvPr id="10" name="Picture 9">
            <a:extLst>
              <a:ext uri="{FF2B5EF4-FFF2-40B4-BE49-F238E27FC236}">
                <a16:creationId xmlns:a16="http://schemas.microsoft.com/office/drawing/2014/main" id="{1D398FDC-3EC0-42D9-9379-9EEB81DE604B}"/>
              </a:ext>
            </a:extLst>
          </p:cNvPr>
          <p:cNvPicPr>
            <a:picLocks noChangeAspect="1"/>
          </p:cNvPicPr>
          <p:nvPr/>
        </p:nvPicPr>
        <p:blipFill>
          <a:blip r:embed="rId4"/>
          <a:stretch>
            <a:fillRect/>
          </a:stretch>
        </p:blipFill>
        <p:spPr>
          <a:xfrm>
            <a:off x="1241688" y="4832467"/>
            <a:ext cx="2591868" cy="1184854"/>
          </a:xfrm>
          <a:prstGeom prst="rect">
            <a:avLst/>
          </a:prstGeom>
        </p:spPr>
      </p:pic>
      <p:pic>
        <p:nvPicPr>
          <p:cNvPr id="12" name="Picture 11">
            <a:extLst>
              <a:ext uri="{FF2B5EF4-FFF2-40B4-BE49-F238E27FC236}">
                <a16:creationId xmlns:a16="http://schemas.microsoft.com/office/drawing/2014/main" id="{B473A8AD-DDCC-472F-AA2A-C8641D8B3E14}"/>
              </a:ext>
            </a:extLst>
          </p:cNvPr>
          <p:cNvPicPr>
            <a:picLocks noChangeAspect="1"/>
          </p:cNvPicPr>
          <p:nvPr/>
        </p:nvPicPr>
        <p:blipFill>
          <a:blip r:embed="rId5"/>
          <a:stretch>
            <a:fillRect/>
          </a:stretch>
        </p:blipFill>
        <p:spPr>
          <a:xfrm>
            <a:off x="5310446" y="4839541"/>
            <a:ext cx="2361183" cy="1184854"/>
          </a:xfrm>
          <a:prstGeom prst="rect">
            <a:avLst/>
          </a:prstGeom>
        </p:spPr>
      </p:pic>
      <p:sp>
        <p:nvSpPr>
          <p:cNvPr id="3" name="Título 2">
            <a:extLst>
              <a:ext uri="{FF2B5EF4-FFF2-40B4-BE49-F238E27FC236}">
                <a16:creationId xmlns:a16="http://schemas.microsoft.com/office/drawing/2014/main" id="{0218C211-A2CD-9C26-07BF-F9A27140AE10}"/>
              </a:ext>
            </a:extLst>
          </p:cNvPr>
          <p:cNvSpPr>
            <a:spLocks noGrp="1"/>
          </p:cNvSpPr>
          <p:nvPr>
            <p:ph type="title"/>
          </p:nvPr>
        </p:nvSpPr>
        <p:spPr/>
        <p:txBody>
          <a:bodyPr/>
          <a:lstStyle/>
          <a:p>
            <a:r>
              <a:rPr lang="es-ES_tradnl" dirty="0"/>
              <a:t>Ataques cibernéticos en las Noticias (2020-2021)</a:t>
            </a:r>
          </a:p>
        </p:txBody>
      </p:sp>
    </p:spTree>
    <p:extLst>
      <p:ext uri="{BB962C8B-B14F-4D97-AF65-F5344CB8AC3E}">
        <p14:creationId xmlns:p14="http://schemas.microsoft.com/office/powerpoint/2010/main" val="4102360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105F-F6D3-46C3-AB75-07B8C52250CE}"/>
              </a:ext>
            </a:extLst>
          </p:cNvPr>
          <p:cNvSpPr>
            <a:spLocks noGrp="1"/>
          </p:cNvSpPr>
          <p:nvPr>
            <p:ph type="title"/>
          </p:nvPr>
        </p:nvSpPr>
        <p:spPr/>
        <p:txBody>
          <a:bodyPr/>
          <a:lstStyle/>
          <a:p>
            <a:r>
              <a:rPr lang="es-MX"/>
              <a:t>Ciberseguridad con los Ransomware</a:t>
            </a:r>
            <a:endParaRPr lang="en-US"/>
          </a:p>
        </p:txBody>
      </p:sp>
      <p:pic>
        <p:nvPicPr>
          <p:cNvPr id="4" name="Picture 3">
            <a:extLst>
              <a:ext uri="{FF2B5EF4-FFF2-40B4-BE49-F238E27FC236}">
                <a16:creationId xmlns:a16="http://schemas.microsoft.com/office/drawing/2014/main" id="{4537E51D-C2A0-4E4C-B9D0-FF2C698B0416}"/>
              </a:ext>
            </a:extLst>
          </p:cNvPr>
          <p:cNvPicPr>
            <a:picLocks noChangeAspect="1"/>
          </p:cNvPicPr>
          <p:nvPr/>
        </p:nvPicPr>
        <p:blipFill>
          <a:blip r:embed="rId2"/>
          <a:stretch>
            <a:fillRect/>
          </a:stretch>
        </p:blipFill>
        <p:spPr>
          <a:xfrm>
            <a:off x="1246908" y="1107876"/>
            <a:ext cx="6726213" cy="4017364"/>
          </a:xfrm>
          <a:prstGeom prst="rect">
            <a:avLst/>
          </a:prstGeom>
        </p:spPr>
      </p:pic>
      <p:pic>
        <p:nvPicPr>
          <p:cNvPr id="6" name="Picture 5">
            <a:extLst>
              <a:ext uri="{FF2B5EF4-FFF2-40B4-BE49-F238E27FC236}">
                <a16:creationId xmlns:a16="http://schemas.microsoft.com/office/drawing/2014/main" id="{DFB800CF-87DA-4289-85D6-03929316798A}"/>
              </a:ext>
            </a:extLst>
          </p:cNvPr>
          <p:cNvPicPr>
            <a:picLocks noChangeAspect="1"/>
          </p:cNvPicPr>
          <p:nvPr/>
        </p:nvPicPr>
        <p:blipFill>
          <a:blip r:embed="rId3"/>
          <a:stretch>
            <a:fillRect/>
          </a:stretch>
        </p:blipFill>
        <p:spPr>
          <a:xfrm>
            <a:off x="934904" y="5271653"/>
            <a:ext cx="7274192" cy="581025"/>
          </a:xfrm>
          <a:prstGeom prst="rect">
            <a:avLst/>
          </a:prstGeom>
        </p:spPr>
      </p:pic>
    </p:spTree>
    <p:extLst>
      <p:ext uri="{BB962C8B-B14F-4D97-AF65-F5344CB8AC3E}">
        <p14:creationId xmlns:p14="http://schemas.microsoft.com/office/powerpoint/2010/main" val="2074796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105F-F6D3-46C3-AB75-07B8C52250CE}"/>
              </a:ext>
            </a:extLst>
          </p:cNvPr>
          <p:cNvSpPr>
            <a:spLocks noGrp="1"/>
          </p:cNvSpPr>
          <p:nvPr>
            <p:ph type="title"/>
          </p:nvPr>
        </p:nvSpPr>
        <p:spPr/>
        <p:txBody>
          <a:bodyPr/>
          <a:lstStyle/>
          <a:p>
            <a:r>
              <a:rPr lang="es-MX"/>
              <a:t>Mecánica del contagio</a:t>
            </a:r>
            <a:endParaRPr lang="en-US"/>
          </a:p>
        </p:txBody>
      </p:sp>
      <p:pic>
        <p:nvPicPr>
          <p:cNvPr id="5" name="Picture 4">
            <a:extLst>
              <a:ext uri="{FF2B5EF4-FFF2-40B4-BE49-F238E27FC236}">
                <a16:creationId xmlns:a16="http://schemas.microsoft.com/office/drawing/2014/main" id="{11244B43-38A9-4CDE-8D2C-300541D6A771}"/>
              </a:ext>
            </a:extLst>
          </p:cNvPr>
          <p:cNvPicPr>
            <a:picLocks noChangeAspect="1"/>
          </p:cNvPicPr>
          <p:nvPr/>
        </p:nvPicPr>
        <p:blipFill>
          <a:blip r:embed="rId2"/>
          <a:stretch>
            <a:fillRect/>
          </a:stretch>
        </p:blipFill>
        <p:spPr>
          <a:xfrm>
            <a:off x="538674" y="1149350"/>
            <a:ext cx="6210300" cy="600075"/>
          </a:xfrm>
          <a:prstGeom prst="rect">
            <a:avLst/>
          </a:prstGeom>
        </p:spPr>
      </p:pic>
      <p:pic>
        <p:nvPicPr>
          <p:cNvPr id="9" name="Picture 8">
            <a:extLst>
              <a:ext uri="{FF2B5EF4-FFF2-40B4-BE49-F238E27FC236}">
                <a16:creationId xmlns:a16="http://schemas.microsoft.com/office/drawing/2014/main" id="{687C37DF-1766-48E3-B493-6FA0B2755F23}"/>
              </a:ext>
            </a:extLst>
          </p:cNvPr>
          <p:cNvPicPr>
            <a:picLocks noChangeAspect="1"/>
          </p:cNvPicPr>
          <p:nvPr/>
        </p:nvPicPr>
        <p:blipFill>
          <a:blip r:embed="rId3"/>
          <a:stretch>
            <a:fillRect/>
          </a:stretch>
        </p:blipFill>
        <p:spPr>
          <a:xfrm>
            <a:off x="478477" y="2397710"/>
            <a:ext cx="8233723" cy="3527491"/>
          </a:xfrm>
          <a:prstGeom prst="rect">
            <a:avLst/>
          </a:prstGeom>
        </p:spPr>
      </p:pic>
      <p:sp>
        <p:nvSpPr>
          <p:cNvPr id="3" name="Rectangle 2">
            <a:extLst>
              <a:ext uri="{FF2B5EF4-FFF2-40B4-BE49-F238E27FC236}">
                <a16:creationId xmlns:a16="http://schemas.microsoft.com/office/drawing/2014/main" id="{6D14C5C1-4EAC-49E2-9334-68B5B68ECF2D}"/>
              </a:ext>
            </a:extLst>
          </p:cNvPr>
          <p:cNvSpPr/>
          <p:nvPr/>
        </p:nvSpPr>
        <p:spPr>
          <a:xfrm>
            <a:off x="2235901" y="5664381"/>
            <a:ext cx="4799646" cy="344863"/>
          </a:xfrm>
          <a:prstGeom prst="rect">
            <a:avLst/>
          </a:prstGeom>
          <a:solidFill>
            <a:srgbClr val="FFFF00">
              <a:alpha val="22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364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3D7E26B9-A3C1-61E9-2669-E0C0E72829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18366" y="6410448"/>
            <a:ext cx="347100" cy="250684"/>
          </a:xfrm>
          <a:prstGeom prst="rect">
            <a:avLst/>
          </a:prstGeom>
        </p:spPr>
      </p:pic>
      <p:pic>
        <p:nvPicPr>
          <p:cNvPr id="7" name="Picture 6">
            <a:extLst>
              <a:ext uri="{FF2B5EF4-FFF2-40B4-BE49-F238E27FC236}">
                <a16:creationId xmlns:a16="http://schemas.microsoft.com/office/drawing/2014/main" id="{7B4B7DB8-4601-428D-8614-AB96B14DB9A8}"/>
              </a:ext>
            </a:extLst>
          </p:cNvPr>
          <p:cNvPicPr>
            <a:picLocks noChangeAspect="1"/>
          </p:cNvPicPr>
          <p:nvPr/>
        </p:nvPicPr>
        <p:blipFill rotWithShape="1">
          <a:blip r:embed="rId4"/>
          <a:srcRect l="426" t="-1" b="10710"/>
          <a:stretch/>
        </p:blipFill>
        <p:spPr>
          <a:xfrm>
            <a:off x="431800" y="1089025"/>
            <a:ext cx="8280400" cy="4399696"/>
          </a:xfrm>
          <a:prstGeom prst="rect">
            <a:avLst/>
          </a:prstGeom>
        </p:spPr>
      </p:pic>
      <p:sp>
        <p:nvSpPr>
          <p:cNvPr id="2" name="Título 1">
            <a:extLst>
              <a:ext uri="{FF2B5EF4-FFF2-40B4-BE49-F238E27FC236}">
                <a16:creationId xmlns:a16="http://schemas.microsoft.com/office/drawing/2014/main" id="{32D21739-8BDE-56A5-BBA0-A7EDE64B66FE}"/>
              </a:ext>
            </a:extLst>
          </p:cNvPr>
          <p:cNvSpPr>
            <a:spLocks noGrp="1"/>
          </p:cNvSpPr>
          <p:nvPr>
            <p:ph type="title"/>
          </p:nvPr>
        </p:nvSpPr>
        <p:spPr/>
        <p:txBody>
          <a:bodyPr/>
          <a:lstStyle/>
          <a:p>
            <a:r>
              <a:rPr lang="es-ES_tradnl" dirty="0"/>
              <a:t>Impacto de la ciberseguridad en el valor de las acciones</a:t>
            </a:r>
          </a:p>
        </p:txBody>
      </p:sp>
    </p:spTree>
    <p:extLst>
      <p:ext uri="{BB962C8B-B14F-4D97-AF65-F5344CB8AC3E}">
        <p14:creationId xmlns:p14="http://schemas.microsoft.com/office/powerpoint/2010/main" val="170118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9145E9-1EB2-44AD-A776-A5D199E23C0C}"/>
              </a:ext>
            </a:extLst>
          </p:cNvPr>
          <p:cNvPicPr>
            <a:picLocks noChangeAspect="1"/>
          </p:cNvPicPr>
          <p:nvPr/>
        </p:nvPicPr>
        <p:blipFill rotWithShape="1">
          <a:blip r:embed="rId2"/>
          <a:srcRect t="9041"/>
          <a:stretch/>
        </p:blipFill>
        <p:spPr>
          <a:xfrm>
            <a:off x="242464" y="1616419"/>
            <a:ext cx="8659071" cy="3625162"/>
          </a:xfrm>
          <a:prstGeom prst="rect">
            <a:avLst/>
          </a:prstGeom>
        </p:spPr>
      </p:pic>
      <p:sp>
        <p:nvSpPr>
          <p:cNvPr id="2" name="Título 1">
            <a:extLst>
              <a:ext uri="{FF2B5EF4-FFF2-40B4-BE49-F238E27FC236}">
                <a16:creationId xmlns:a16="http://schemas.microsoft.com/office/drawing/2014/main" id="{B3BFE385-B7D5-5384-31CE-F3B74FFB6B34}"/>
              </a:ext>
            </a:extLst>
          </p:cNvPr>
          <p:cNvSpPr>
            <a:spLocks noGrp="1"/>
          </p:cNvSpPr>
          <p:nvPr>
            <p:ph type="title"/>
          </p:nvPr>
        </p:nvSpPr>
        <p:spPr/>
        <p:txBody>
          <a:bodyPr/>
          <a:lstStyle/>
          <a:p>
            <a:r>
              <a:rPr lang="es-ES_tradnl" dirty="0"/>
              <a:t>¿Por qué la ciberseguridad en la Manufactura?</a:t>
            </a:r>
          </a:p>
        </p:txBody>
      </p:sp>
    </p:spTree>
    <p:extLst>
      <p:ext uri="{BB962C8B-B14F-4D97-AF65-F5344CB8AC3E}">
        <p14:creationId xmlns:p14="http://schemas.microsoft.com/office/powerpoint/2010/main" val="2216104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8741B-C123-4F68-BA4E-A75F1C1FB2C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8068870-16A4-41FA-AD9C-8AC76952EFD8}"/>
              </a:ext>
            </a:extLst>
          </p:cNvPr>
          <p:cNvSpPr>
            <a:spLocks noGrp="1"/>
          </p:cNvSpPr>
          <p:nvPr>
            <p:ph type="subTitle" idx="1"/>
          </p:nvPr>
        </p:nvSpPr>
        <p:spPr/>
        <p:txBody>
          <a:bodyPr/>
          <a:lstStyle/>
          <a:p>
            <a:endParaRPr lang="en-US"/>
          </a:p>
        </p:txBody>
      </p:sp>
      <p:pic>
        <p:nvPicPr>
          <p:cNvPr id="4" name="Media1 Oct2222">
            <a:hlinkClick r:id="" action="ppaction://media"/>
            <a:extLst>
              <a:ext uri="{FF2B5EF4-FFF2-40B4-BE49-F238E27FC236}">
                <a16:creationId xmlns:a16="http://schemas.microsoft.com/office/drawing/2014/main" id="{96A197C4-29B6-44BD-8EF8-DA3AB2566B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1598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6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3D7E26B9-A3C1-61E9-2669-E0C0E72829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18366" y="6410448"/>
            <a:ext cx="347100" cy="250684"/>
          </a:xfrm>
          <a:prstGeom prst="rect">
            <a:avLst/>
          </a:prstGeom>
        </p:spPr>
      </p:pic>
      <p:pic>
        <p:nvPicPr>
          <p:cNvPr id="4" name="Picture 3">
            <a:extLst>
              <a:ext uri="{FF2B5EF4-FFF2-40B4-BE49-F238E27FC236}">
                <a16:creationId xmlns:a16="http://schemas.microsoft.com/office/drawing/2014/main" id="{401B1342-9325-4042-BBD3-5AE41695DC8D}"/>
              </a:ext>
            </a:extLst>
          </p:cNvPr>
          <p:cNvPicPr>
            <a:picLocks noChangeAspect="1"/>
          </p:cNvPicPr>
          <p:nvPr/>
        </p:nvPicPr>
        <p:blipFill>
          <a:blip r:embed="rId4"/>
          <a:stretch>
            <a:fillRect/>
          </a:stretch>
        </p:blipFill>
        <p:spPr>
          <a:xfrm>
            <a:off x="557402" y="1089025"/>
            <a:ext cx="8029196" cy="4886058"/>
          </a:xfrm>
          <a:prstGeom prst="rect">
            <a:avLst/>
          </a:prstGeom>
        </p:spPr>
      </p:pic>
    </p:spTree>
    <p:extLst>
      <p:ext uri="{BB962C8B-B14F-4D97-AF65-F5344CB8AC3E}">
        <p14:creationId xmlns:p14="http://schemas.microsoft.com/office/powerpoint/2010/main" val="1273749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3D7E26B9-A3C1-61E9-2669-E0C0E72829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18366" y="6410448"/>
            <a:ext cx="347100" cy="250684"/>
          </a:xfrm>
          <a:prstGeom prst="rect">
            <a:avLst/>
          </a:prstGeom>
        </p:spPr>
      </p:pic>
      <p:sp>
        <p:nvSpPr>
          <p:cNvPr id="5" name="Text Placeholder 4">
            <a:extLst>
              <a:ext uri="{FF2B5EF4-FFF2-40B4-BE49-F238E27FC236}">
                <a16:creationId xmlns:a16="http://schemas.microsoft.com/office/drawing/2014/main" id="{7A6EA314-C531-486F-A971-C8A51F43AC67}"/>
              </a:ext>
            </a:extLst>
          </p:cNvPr>
          <p:cNvSpPr>
            <a:spLocks noGrp="1"/>
          </p:cNvSpPr>
          <p:nvPr/>
        </p:nvSpPr>
        <p:spPr>
          <a:xfrm>
            <a:off x="431800" y="1089029"/>
            <a:ext cx="5960142" cy="4468671"/>
          </a:xfrm>
          <a:prstGeom prst="rect">
            <a:avLst/>
          </a:prstGeom>
        </p:spPr>
        <p:txBody>
          <a:bodyPr vert="horz" lIns="0" tIns="0" rIns="0" bIns="0" rtlCol="0">
            <a:noAutofit/>
          </a:bodyPr>
          <a:lstStyle>
            <a:lvl1pPr marL="455073" indent="-455073" algn="l" defTabSz="914377" rtl="0" eaLnBrk="1" latinLnBrk="0" hangingPunct="1">
              <a:lnSpc>
                <a:spcPct val="100000"/>
              </a:lnSpc>
              <a:spcBef>
                <a:spcPts val="1800"/>
              </a:spcBef>
              <a:buClr>
                <a:schemeClr val="accent1"/>
              </a:buClr>
              <a:buFont typeface="Arial" panose="020B0604020202020204" pitchFamily="34" charset="0"/>
              <a:buNone/>
              <a:tabLst>
                <a:tab pos="457189" algn="l"/>
                <a:tab pos="6250361" algn="l"/>
              </a:tabLst>
              <a:defRPr sz="1867" kern="1200">
                <a:solidFill>
                  <a:schemeClr val="tx1"/>
                </a:solidFill>
                <a:latin typeface="+mj-lt"/>
                <a:ea typeface="+mn-ea"/>
                <a:cs typeface="+mn-cs"/>
              </a:defRPr>
            </a:lvl1pPr>
            <a:lvl2pPr marL="800080" indent="0" algn="l" defTabSz="914377" rtl="0" eaLnBrk="1" latinLnBrk="0" hangingPunct="1">
              <a:lnSpc>
                <a:spcPct val="100000"/>
              </a:lnSpc>
              <a:spcBef>
                <a:spcPts val="600"/>
              </a:spcBef>
              <a:buClr>
                <a:schemeClr val="tx1"/>
              </a:buClr>
              <a:buFont typeface="GM Global Sans Plain" panose="020B0502050302020203" pitchFamily="34" charset="0"/>
              <a:buNone/>
              <a:defRPr sz="1600" kern="1200">
                <a:solidFill>
                  <a:schemeClr val="tx1"/>
                </a:solidFill>
                <a:latin typeface="+mn-lt"/>
                <a:ea typeface="+mn-ea"/>
                <a:cs typeface="+mn-cs"/>
              </a:defRPr>
            </a:lvl2pPr>
            <a:lvl3pPr marL="914377" indent="0" algn="l" defTabSz="914377" rtl="0" eaLnBrk="1" latinLnBrk="0" hangingPunct="1">
              <a:lnSpc>
                <a:spcPct val="100000"/>
              </a:lnSpc>
              <a:spcBef>
                <a:spcPts val="800"/>
              </a:spcBef>
              <a:buClr>
                <a:schemeClr val="accent2"/>
              </a:buClr>
              <a:buFont typeface="Arial" panose="020B0604020202020204" pitchFamily="34" charset="0"/>
              <a:buNone/>
              <a:defRPr sz="1867" kern="1200">
                <a:solidFill>
                  <a:schemeClr val="tx1"/>
                </a:solidFill>
                <a:latin typeface="+mn-lt"/>
                <a:ea typeface="+mn-ea"/>
                <a:cs typeface="+mn-cs"/>
              </a:defRPr>
            </a:lvl3pPr>
            <a:lvl4pPr marL="1371566" indent="0" algn="l" defTabSz="914377" rtl="0" eaLnBrk="1" latinLnBrk="0" hangingPunct="1">
              <a:lnSpc>
                <a:spcPct val="100000"/>
              </a:lnSpc>
              <a:spcBef>
                <a:spcPts val="800"/>
              </a:spcBef>
              <a:buFont typeface="GM Global Sans Plain" panose="020B0502050302020203" pitchFamily="34" charset="0"/>
              <a:buNone/>
              <a:defRPr sz="1867" kern="1200">
                <a:solidFill>
                  <a:schemeClr val="tx1"/>
                </a:solidFill>
                <a:latin typeface="+mn-lt"/>
                <a:ea typeface="+mn-ea"/>
                <a:cs typeface="+mn-cs"/>
              </a:defRPr>
            </a:lvl4pPr>
            <a:lvl5pPr marL="1828754" indent="0" algn="l" defTabSz="914377" rtl="0" eaLnBrk="1" latinLnBrk="0" hangingPunct="1">
              <a:lnSpc>
                <a:spcPct val="100000"/>
              </a:lnSpc>
              <a:spcBef>
                <a:spcPts val="800"/>
              </a:spcBef>
              <a:buClr>
                <a:schemeClr val="accent1"/>
              </a:buClr>
              <a:buFont typeface="Arial" panose="020B0604020202020204" pitchFamily="34" charset="0"/>
              <a:buNone/>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Font typeface="Arial" panose="020B0604020202020204" pitchFamily="34" charset="0"/>
              <a:buChar char="•"/>
            </a:pPr>
            <a:r>
              <a:rPr lang="es-ES_tradnl" sz="1800" b="1">
                <a:latin typeface="Overpass" panose="00000500000000000000" pitchFamily="2" charset="0"/>
              </a:rPr>
              <a:t>Los sistemas de control industrial (ICS) se enfrentan a un entorno de amenazas creciente. </a:t>
            </a:r>
          </a:p>
          <a:p>
            <a:pPr>
              <a:spcBef>
                <a:spcPts val="600"/>
              </a:spcBef>
              <a:buFont typeface="Arial" panose="020B0604020202020204" pitchFamily="34" charset="0"/>
              <a:buChar char="•"/>
            </a:pPr>
            <a:r>
              <a:rPr lang="es-ES_tradnl" sz="1800" b="1">
                <a:latin typeface="Overpass" panose="00000500000000000000" pitchFamily="2" charset="0"/>
              </a:rPr>
              <a:t>Los OEM y los proveedores se han convertido cada vez más en víctimas de ransomware y otras amenazas de ciberseguridad
Los ciberdelincuentes y los actores de los estados-nación están atacando e impactando con éxito a las entidades de infraestructura crítica a nivel mundial. 
Con esta mayor escala de ataque y superficie de amenaza, se necesitan requisitos de ciberseguridad para proteger mejor las redes industriales y sus dispositivos de control industrial conectados.
La ciberseguridad de fabricación estableció las estrategias de ciberseguridad y planta
</a:t>
            </a:r>
          </a:p>
        </p:txBody>
      </p:sp>
      <p:pic>
        <p:nvPicPr>
          <p:cNvPr id="9" name="Picture 8">
            <a:extLst>
              <a:ext uri="{FF2B5EF4-FFF2-40B4-BE49-F238E27FC236}">
                <a16:creationId xmlns:a16="http://schemas.microsoft.com/office/drawing/2014/main" id="{F4A3D7B9-679F-4009-956B-0AAC6636D86A}"/>
              </a:ext>
            </a:extLst>
          </p:cNvPr>
          <p:cNvPicPr>
            <a:picLocks noChangeAspect="1"/>
          </p:cNvPicPr>
          <p:nvPr/>
        </p:nvPicPr>
        <p:blipFill>
          <a:blip r:embed="rId4"/>
          <a:stretch>
            <a:fillRect/>
          </a:stretch>
        </p:blipFill>
        <p:spPr>
          <a:xfrm>
            <a:off x="6520719" y="0"/>
            <a:ext cx="2623281" cy="6077911"/>
          </a:xfrm>
          <a:prstGeom prst="rect">
            <a:avLst/>
          </a:prstGeom>
        </p:spPr>
      </p:pic>
      <p:sp>
        <p:nvSpPr>
          <p:cNvPr id="2" name="Título 1">
            <a:extLst>
              <a:ext uri="{FF2B5EF4-FFF2-40B4-BE49-F238E27FC236}">
                <a16:creationId xmlns:a16="http://schemas.microsoft.com/office/drawing/2014/main" id="{5F241E4D-DF78-C44B-C084-85B2CF062D40}"/>
              </a:ext>
            </a:extLst>
          </p:cNvPr>
          <p:cNvSpPr>
            <a:spLocks noGrp="1"/>
          </p:cNvSpPr>
          <p:nvPr>
            <p:ph type="title"/>
          </p:nvPr>
        </p:nvSpPr>
        <p:spPr/>
        <p:txBody>
          <a:bodyPr/>
          <a:lstStyle/>
          <a:p>
            <a:r>
              <a:rPr lang="es-ES_tradnl" dirty="0"/>
              <a:t>Fundamento</a:t>
            </a:r>
          </a:p>
        </p:txBody>
      </p:sp>
    </p:spTree>
    <p:extLst>
      <p:ext uri="{BB962C8B-B14F-4D97-AF65-F5344CB8AC3E}">
        <p14:creationId xmlns:p14="http://schemas.microsoft.com/office/powerpoint/2010/main" val="3208884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6A4892A-CB71-4E77-B9B5-3DD4D55018A0}"/>
              </a:ext>
            </a:extLst>
          </p:cNvPr>
          <p:cNvPicPr>
            <a:picLocks noChangeAspect="1"/>
          </p:cNvPicPr>
          <p:nvPr/>
        </p:nvPicPr>
        <p:blipFill>
          <a:blip r:embed="rId2"/>
          <a:stretch>
            <a:fillRect/>
          </a:stretch>
        </p:blipFill>
        <p:spPr>
          <a:xfrm>
            <a:off x="415607" y="1057678"/>
            <a:ext cx="8343619" cy="4931642"/>
          </a:xfrm>
          <a:prstGeom prst="rect">
            <a:avLst/>
          </a:prstGeom>
        </p:spPr>
      </p:pic>
      <p:sp>
        <p:nvSpPr>
          <p:cNvPr id="2" name="Título 1">
            <a:extLst>
              <a:ext uri="{FF2B5EF4-FFF2-40B4-BE49-F238E27FC236}">
                <a16:creationId xmlns:a16="http://schemas.microsoft.com/office/drawing/2014/main" id="{7028E4F3-8414-C068-3403-0D2AFA6443C1}"/>
              </a:ext>
            </a:extLst>
          </p:cNvPr>
          <p:cNvSpPr>
            <a:spLocks noGrp="1"/>
          </p:cNvSpPr>
          <p:nvPr>
            <p:ph type="title"/>
          </p:nvPr>
        </p:nvSpPr>
        <p:spPr>
          <a:xfrm>
            <a:off x="1888997" y="0"/>
            <a:ext cx="6823203" cy="965835"/>
          </a:xfrm>
        </p:spPr>
        <p:txBody>
          <a:bodyPr/>
          <a:lstStyle/>
          <a:p>
            <a:r>
              <a:rPr lang="es-MX" sz="2800" dirty="0"/>
              <a:t>Introducción</a:t>
            </a:r>
            <a:endParaRPr lang="es-ES_tradnl" dirty="0"/>
          </a:p>
        </p:txBody>
      </p:sp>
    </p:spTree>
    <p:extLst>
      <p:ext uri="{BB962C8B-B14F-4D97-AF65-F5344CB8AC3E}">
        <p14:creationId xmlns:p14="http://schemas.microsoft.com/office/powerpoint/2010/main" val="2703803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3D7E26B9-A3C1-61E9-2669-E0C0E72829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418366" y="6410448"/>
            <a:ext cx="347100" cy="250684"/>
          </a:xfrm>
          <a:prstGeom prst="rect">
            <a:avLst/>
          </a:prstGeom>
        </p:spPr>
      </p:pic>
      <p:sp>
        <p:nvSpPr>
          <p:cNvPr id="7" name="Text Placeholder 2">
            <a:extLst>
              <a:ext uri="{FF2B5EF4-FFF2-40B4-BE49-F238E27FC236}">
                <a16:creationId xmlns:a16="http://schemas.microsoft.com/office/drawing/2014/main" id="{D3E7EEF8-E4DA-4796-9DAA-A07F9EE5B38A}"/>
              </a:ext>
            </a:extLst>
          </p:cNvPr>
          <p:cNvSpPr>
            <a:spLocks noGrp="1"/>
          </p:cNvSpPr>
          <p:nvPr/>
        </p:nvSpPr>
        <p:spPr>
          <a:xfrm>
            <a:off x="431800" y="1089029"/>
            <a:ext cx="4284664" cy="4672081"/>
          </a:xfrm>
          <a:prstGeom prst="rect">
            <a:avLst/>
          </a:prstGeom>
        </p:spPr>
        <p:txBody>
          <a:bodyPr vert="horz" lIns="0" tIns="0" rIns="0" bIns="0" rtlCol="0">
            <a:noAutofit/>
          </a:bodyPr>
          <a:lstStyle>
            <a:lvl1pPr marL="228594" indent="-228594" algn="l" defTabSz="914377" rtl="0" eaLnBrk="1" latinLnBrk="0" hangingPunct="1">
              <a:lnSpc>
                <a:spcPct val="100000"/>
              </a:lnSpc>
              <a:spcBef>
                <a:spcPts val="800"/>
              </a:spcBef>
              <a:buClr>
                <a:schemeClr val="accent1"/>
              </a:buClr>
              <a:buFont typeface="Arial" panose="020B0604020202020204" pitchFamily="34" charset="0"/>
              <a:buChar char="•"/>
              <a:defRPr sz="1867" kern="1200">
                <a:solidFill>
                  <a:schemeClr val="tx1"/>
                </a:solidFill>
                <a:latin typeface="+mn-lt"/>
                <a:ea typeface="+mn-ea"/>
                <a:cs typeface="+mn-cs"/>
              </a:defRPr>
            </a:lvl1pPr>
            <a:lvl2pPr marL="685783" indent="-228594" algn="l" defTabSz="914377" rtl="0" eaLnBrk="1" latinLnBrk="0" hangingPunct="1">
              <a:lnSpc>
                <a:spcPct val="100000"/>
              </a:lnSpc>
              <a:spcBef>
                <a:spcPts val="800"/>
              </a:spcBef>
              <a:buClr>
                <a:schemeClr val="tx1"/>
              </a:buClr>
              <a:buFont typeface="GM Global Sans Plain" panose="020B0502050302020203" pitchFamily="34" charset="0"/>
              <a:buChar char="–"/>
              <a:defRPr sz="1867"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buClr>
                <a:schemeClr val="accent2"/>
              </a:buClr>
              <a:buFont typeface="Arial" panose="020B0604020202020204" pitchFamily="34" charset="0"/>
              <a:buChar char="•"/>
              <a:defRPr sz="1867"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buFont typeface="GM Global Sans Plain" panose="020B0502050302020203"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buClr>
                <a:schemeClr val="accent1"/>
              </a:buClr>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s-ES_tradnl" sz="1600"/>
              <a:t>Las estrategias de ciberseguridad y dispositivos informáticos de planta cubren los requisitos para:
Hardware y software para PC
Seguridad de endpoints (Antivirus, Control de Aplicaciones, Contraseñas, etc.)
Conectividad de red
Gestión de accesos
Dispositivos administrados por no empleados
Soluciones de acceso remoto
Red inalámbrica de contratistas en el trabajo
Conexiones celulares
Intercambio de datos de planta 
Copia de seguridad y restauración
Esperanza de vida del equipo</a:t>
            </a:r>
          </a:p>
        </p:txBody>
      </p:sp>
      <p:pic>
        <p:nvPicPr>
          <p:cNvPr id="4" name="Picture 3">
            <a:extLst>
              <a:ext uri="{FF2B5EF4-FFF2-40B4-BE49-F238E27FC236}">
                <a16:creationId xmlns:a16="http://schemas.microsoft.com/office/drawing/2014/main" id="{F4B64407-CCAE-4381-861D-167CF8299B75}"/>
              </a:ext>
            </a:extLst>
          </p:cNvPr>
          <p:cNvPicPr>
            <a:picLocks noChangeAspect="1"/>
          </p:cNvPicPr>
          <p:nvPr/>
        </p:nvPicPr>
        <p:blipFill>
          <a:blip r:embed="rId5"/>
          <a:stretch>
            <a:fillRect/>
          </a:stretch>
        </p:blipFill>
        <p:spPr>
          <a:xfrm>
            <a:off x="4716463" y="1230518"/>
            <a:ext cx="3995737" cy="4125307"/>
          </a:xfrm>
          <a:prstGeom prst="rect">
            <a:avLst/>
          </a:prstGeom>
        </p:spPr>
      </p:pic>
      <p:sp>
        <p:nvSpPr>
          <p:cNvPr id="3" name="Título 2">
            <a:extLst>
              <a:ext uri="{FF2B5EF4-FFF2-40B4-BE49-F238E27FC236}">
                <a16:creationId xmlns:a16="http://schemas.microsoft.com/office/drawing/2014/main" id="{702A2889-BCE3-B940-E2B1-75A1F047703F}"/>
              </a:ext>
            </a:extLst>
          </p:cNvPr>
          <p:cNvSpPr>
            <a:spLocks noGrp="1"/>
          </p:cNvSpPr>
          <p:nvPr>
            <p:ph type="title"/>
          </p:nvPr>
        </p:nvSpPr>
        <p:spPr/>
        <p:txBody>
          <a:bodyPr/>
          <a:lstStyle/>
          <a:p>
            <a:r>
              <a:rPr lang="en-US" dirty="0" err="1"/>
              <a:t>Ciberseguridad</a:t>
            </a:r>
            <a:r>
              <a:rPr lang="en-US" dirty="0"/>
              <a:t> y </a:t>
            </a:r>
            <a:r>
              <a:rPr lang="en-US" dirty="0" err="1"/>
              <a:t>dispositivos</a:t>
            </a:r>
            <a:r>
              <a:rPr lang="en-US" dirty="0"/>
              <a:t> </a:t>
            </a:r>
            <a:r>
              <a:rPr lang="en-US" dirty="0" err="1"/>
              <a:t>informáticos</a:t>
            </a:r>
            <a:r>
              <a:rPr lang="en-US" dirty="0"/>
              <a:t> de planta</a:t>
            </a:r>
            <a:endParaRPr lang="es-ES_tradnl" dirty="0"/>
          </a:p>
        </p:txBody>
      </p:sp>
    </p:spTree>
    <p:extLst>
      <p:ext uri="{BB962C8B-B14F-4D97-AF65-F5344CB8AC3E}">
        <p14:creationId xmlns:p14="http://schemas.microsoft.com/office/powerpoint/2010/main" val="2911391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14292-0668-4483-B52F-0A7B0C29B492}"/>
              </a:ext>
            </a:extLst>
          </p:cNvPr>
          <p:cNvSpPr>
            <a:spLocks noGrp="1"/>
          </p:cNvSpPr>
          <p:nvPr>
            <p:ph type="title"/>
          </p:nvPr>
        </p:nvSpPr>
        <p:spPr/>
        <p:txBody>
          <a:bodyPr>
            <a:normAutofit fontScale="90000"/>
          </a:bodyPr>
          <a:lstStyle/>
          <a:p>
            <a:r>
              <a:rPr lang="en-US"/>
              <a:t>Algunas estrategias para proteger la Manufactura de tu empresa</a:t>
            </a:r>
            <a:br>
              <a:rPr lang="en-US"/>
            </a:br>
            <a:endParaRPr lang="en-US"/>
          </a:p>
        </p:txBody>
      </p:sp>
      <p:pic>
        <p:nvPicPr>
          <p:cNvPr id="5" name="Picture 4">
            <a:extLst>
              <a:ext uri="{FF2B5EF4-FFF2-40B4-BE49-F238E27FC236}">
                <a16:creationId xmlns:a16="http://schemas.microsoft.com/office/drawing/2014/main" id="{C4DA9595-5539-42A8-88E9-A9A8A1BC23F8}"/>
              </a:ext>
            </a:extLst>
          </p:cNvPr>
          <p:cNvPicPr>
            <a:picLocks noChangeAspect="1"/>
          </p:cNvPicPr>
          <p:nvPr/>
        </p:nvPicPr>
        <p:blipFill>
          <a:blip r:embed="rId2"/>
          <a:stretch>
            <a:fillRect/>
          </a:stretch>
        </p:blipFill>
        <p:spPr>
          <a:xfrm>
            <a:off x="431800" y="1123967"/>
            <a:ext cx="2826326" cy="2112969"/>
          </a:xfrm>
          <a:prstGeom prst="rect">
            <a:avLst/>
          </a:prstGeom>
        </p:spPr>
      </p:pic>
      <p:pic>
        <p:nvPicPr>
          <p:cNvPr id="11" name="Picture 10">
            <a:extLst>
              <a:ext uri="{FF2B5EF4-FFF2-40B4-BE49-F238E27FC236}">
                <a16:creationId xmlns:a16="http://schemas.microsoft.com/office/drawing/2014/main" id="{7C9B4F03-BC8B-4CEB-A692-99AB4B54BEDE}"/>
              </a:ext>
            </a:extLst>
          </p:cNvPr>
          <p:cNvPicPr>
            <a:picLocks noChangeAspect="1"/>
          </p:cNvPicPr>
          <p:nvPr/>
        </p:nvPicPr>
        <p:blipFill>
          <a:blip r:embed="rId3"/>
          <a:stretch>
            <a:fillRect/>
          </a:stretch>
        </p:blipFill>
        <p:spPr>
          <a:xfrm>
            <a:off x="502743" y="3933597"/>
            <a:ext cx="7849590" cy="1125492"/>
          </a:xfrm>
          <a:prstGeom prst="rect">
            <a:avLst/>
          </a:prstGeom>
        </p:spPr>
      </p:pic>
      <p:pic>
        <p:nvPicPr>
          <p:cNvPr id="13" name="Picture 12">
            <a:extLst>
              <a:ext uri="{FF2B5EF4-FFF2-40B4-BE49-F238E27FC236}">
                <a16:creationId xmlns:a16="http://schemas.microsoft.com/office/drawing/2014/main" id="{16FA39C1-F52A-4843-AAA6-E6F95719B472}"/>
              </a:ext>
            </a:extLst>
          </p:cNvPr>
          <p:cNvPicPr>
            <a:picLocks noChangeAspect="1"/>
          </p:cNvPicPr>
          <p:nvPr/>
        </p:nvPicPr>
        <p:blipFill>
          <a:blip r:embed="rId4"/>
          <a:stretch>
            <a:fillRect/>
          </a:stretch>
        </p:blipFill>
        <p:spPr>
          <a:xfrm>
            <a:off x="1114322" y="5260972"/>
            <a:ext cx="6626431" cy="727389"/>
          </a:xfrm>
          <a:prstGeom prst="rect">
            <a:avLst/>
          </a:prstGeom>
        </p:spPr>
      </p:pic>
      <p:pic>
        <p:nvPicPr>
          <p:cNvPr id="15" name="Picture 14">
            <a:extLst>
              <a:ext uri="{FF2B5EF4-FFF2-40B4-BE49-F238E27FC236}">
                <a16:creationId xmlns:a16="http://schemas.microsoft.com/office/drawing/2014/main" id="{C9DA4D55-E27A-4DB3-A902-02B41BB9D76B}"/>
              </a:ext>
            </a:extLst>
          </p:cNvPr>
          <p:cNvPicPr>
            <a:picLocks noChangeAspect="1"/>
          </p:cNvPicPr>
          <p:nvPr/>
        </p:nvPicPr>
        <p:blipFill>
          <a:blip r:embed="rId5"/>
          <a:stretch>
            <a:fillRect/>
          </a:stretch>
        </p:blipFill>
        <p:spPr>
          <a:xfrm>
            <a:off x="3772256" y="1089029"/>
            <a:ext cx="4928260" cy="1091423"/>
          </a:xfrm>
          <a:prstGeom prst="rect">
            <a:avLst/>
          </a:prstGeom>
        </p:spPr>
      </p:pic>
      <p:pic>
        <p:nvPicPr>
          <p:cNvPr id="17" name="Picture 16">
            <a:extLst>
              <a:ext uri="{FF2B5EF4-FFF2-40B4-BE49-F238E27FC236}">
                <a16:creationId xmlns:a16="http://schemas.microsoft.com/office/drawing/2014/main" id="{869DCD7C-9824-47DB-BE32-D65C5252F920}"/>
              </a:ext>
            </a:extLst>
          </p:cNvPr>
          <p:cNvPicPr>
            <a:picLocks noChangeAspect="1"/>
          </p:cNvPicPr>
          <p:nvPr/>
        </p:nvPicPr>
        <p:blipFill>
          <a:blip r:embed="rId6"/>
          <a:stretch>
            <a:fillRect/>
          </a:stretch>
        </p:blipFill>
        <p:spPr>
          <a:xfrm>
            <a:off x="4572000" y="2580692"/>
            <a:ext cx="2671415" cy="1352905"/>
          </a:xfrm>
          <a:prstGeom prst="rect">
            <a:avLst/>
          </a:prstGeom>
        </p:spPr>
      </p:pic>
    </p:spTree>
    <p:extLst>
      <p:ext uri="{BB962C8B-B14F-4D97-AF65-F5344CB8AC3E}">
        <p14:creationId xmlns:p14="http://schemas.microsoft.com/office/powerpoint/2010/main" val="1288262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54BDAE-C09B-47DF-A597-52083C2466E2}"/>
              </a:ext>
            </a:extLst>
          </p:cNvPr>
          <p:cNvPicPr>
            <a:picLocks noChangeAspect="1"/>
          </p:cNvPicPr>
          <p:nvPr/>
        </p:nvPicPr>
        <p:blipFill>
          <a:blip r:embed="rId2"/>
          <a:stretch>
            <a:fillRect/>
          </a:stretch>
        </p:blipFill>
        <p:spPr>
          <a:xfrm>
            <a:off x="3899172" y="1725084"/>
            <a:ext cx="3406503" cy="1125627"/>
          </a:xfrm>
          <a:prstGeom prst="rect">
            <a:avLst/>
          </a:prstGeom>
        </p:spPr>
      </p:pic>
      <p:pic>
        <p:nvPicPr>
          <p:cNvPr id="7" name="Picture 6">
            <a:extLst>
              <a:ext uri="{FF2B5EF4-FFF2-40B4-BE49-F238E27FC236}">
                <a16:creationId xmlns:a16="http://schemas.microsoft.com/office/drawing/2014/main" id="{61B876C1-4D46-48A2-B9E2-56ABD83E5B92}"/>
              </a:ext>
            </a:extLst>
          </p:cNvPr>
          <p:cNvPicPr>
            <a:picLocks noChangeAspect="1"/>
          </p:cNvPicPr>
          <p:nvPr/>
        </p:nvPicPr>
        <p:blipFill>
          <a:blip r:embed="rId3"/>
          <a:stretch>
            <a:fillRect/>
          </a:stretch>
        </p:blipFill>
        <p:spPr>
          <a:xfrm>
            <a:off x="409666" y="1080536"/>
            <a:ext cx="2680495" cy="1746149"/>
          </a:xfrm>
          <a:prstGeom prst="rect">
            <a:avLst/>
          </a:prstGeom>
        </p:spPr>
      </p:pic>
      <p:pic>
        <p:nvPicPr>
          <p:cNvPr id="9" name="Picture 8">
            <a:extLst>
              <a:ext uri="{FF2B5EF4-FFF2-40B4-BE49-F238E27FC236}">
                <a16:creationId xmlns:a16="http://schemas.microsoft.com/office/drawing/2014/main" id="{D24B242F-F357-4E21-83C4-356A5831163C}"/>
              </a:ext>
            </a:extLst>
          </p:cNvPr>
          <p:cNvPicPr>
            <a:picLocks noChangeAspect="1"/>
          </p:cNvPicPr>
          <p:nvPr/>
        </p:nvPicPr>
        <p:blipFill>
          <a:blip r:embed="rId4"/>
          <a:stretch>
            <a:fillRect/>
          </a:stretch>
        </p:blipFill>
        <p:spPr>
          <a:xfrm>
            <a:off x="7849293" y="1089025"/>
            <a:ext cx="885041" cy="885041"/>
          </a:xfrm>
          <a:prstGeom prst="rect">
            <a:avLst/>
          </a:prstGeom>
        </p:spPr>
      </p:pic>
      <p:pic>
        <p:nvPicPr>
          <p:cNvPr id="11" name="Picture 10">
            <a:extLst>
              <a:ext uri="{FF2B5EF4-FFF2-40B4-BE49-F238E27FC236}">
                <a16:creationId xmlns:a16="http://schemas.microsoft.com/office/drawing/2014/main" id="{E9418F4C-7424-42F7-93FA-1A895ABFDD92}"/>
              </a:ext>
            </a:extLst>
          </p:cNvPr>
          <p:cNvPicPr>
            <a:picLocks noChangeAspect="1"/>
          </p:cNvPicPr>
          <p:nvPr/>
        </p:nvPicPr>
        <p:blipFill>
          <a:blip r:embed="rId5"/>
          <a:stretch>
            <a:fillRect/>
          </a:stretch>
        </p:blipFill>
        <p:spPr>
          <a:xfrm>
            <a:off x="409666" y="2861837"/>
            <a:ext cx="6823203" cy="1111995"/>
          </a:xfrm>
          <a:prstGeom prst="rect">
            <a:avLst/>
          </a:prstGeom>
        </p:spPr>
      </p:pic>
      <p:pic>
        <p:nvPicPr>
          <p:cNvPr id="13" name="Picture 12">
            <a:extLst>
              <a:ext uri="{FF2B5EF4-FFF2-40B4-BE49-F238E27FC236}">
                <a16:creationId xmlns:a16="http://schemas.microsoft.com/office/drawing/2014/main" id="{8291D343-9E9F-47E2-8E3D-340B9432AA3D}"/>
              </a:ext>
            </a:extLst>
          </p:cNvPr>
          <p:cNvPicPr>
            <a:picLocks noChangeAspect="1"/>
          </p:cNvPicPr>
          <p:nvPr/>
        </p:nvPicPr>
        <p:blipFill>
          <a:blip r:embed="rId6"/>
          <a:stretch>
            <a:fillRect/>
          </a:stretch>
        </p:blipFill>
        <p:spPr>
          <a:xfrm>
            <a:off x="431799" y="4011640"/>
            <a:ext cx="6408387" cy="952500"/>
          </a:xfrm>
          <a:prstGeom prst="rect">
            <a:avLst/>
          </a:prstGeom>
        </p:spPr>
      </p:pic>
      <p:pic>
        <p:nvPicPr>
          <p:cNvPr id="15" name="Picture 14">
            <a:extLst>
              <a:ext uri="{FF2B5EF4-FFF2-40B4-BE49-F238E27FC236}">
                <a16:creationId xmlns:a16="http://schemas.microsoft.com/office/drawing/2014/main" id="{DDC87A54-E514-4183-BC09-6ACE55EAB50D}"/>
              </a:ext>
            </a:extLst>
          </p:cNvPr>
          <p:cNvPicPr>
            <a:picLocks noChangeAspect="1"/>
          </p:cNvPicPr>
          <p:nvPr/>
        </p:nvPicPr>
        <p:blipFill>
          <a:blip r:embed="rId7"/>
          <a:stretch>
            <a:fillRect/>
          </a:stretch>
        </p:blipFill>
        <p:spPr>
          <a:xfrm>
            <a:off x="6952523" y="4082482"/>
            <a:ext cx="1799760" cy="1544112"/>
          </a:xfrm>
          <a:prstGeom prst="rect">
            <a:avLst/>
          </a:prstGeom>
        </p:spPr>
      </p:pic>
      <p:sp>
        <p:nvSpPr>
          <p:cNvPr id="17" name="TextBox 16">
            <a:extLst>
              <a:ext uri="{FF2B5EF4-FFF2-40B4-BE49-F238E27FC236}">
                <a16:creationId xmlns:a16="http://schemas.microsoft.com/office/drawing/2014/main" id="{119BF45A-39E4-40CF-917E-1F034A3DBB48}"/>
              </a:ext>
            </a:extLst>
          </p:cNvPr>
          <p:cNvSpPr txBox="1"/>
          <p:nvPr/>
        </p:nvSpPr>
        <p:spPr>
          <a:xfrm>
            <a:off x="391717" y="4898059"/>
            <a:ext cx="7232073" cy="1200329"/>
          </a:xfrm>
          <a:prstGeom prst="rect">
            <a:avLst/>
          </a:prstGeom>
          <a:noFill/>
        </p:spPr>
        <p:txBody>
          <a:bodyPr wrap="square">
            <a:spAutoFit/>
          </a:bodyPr>
          <a:lstStyle/>
          <a:p>
            <a:pPr algn="just" fontAlgn="base">
              <a:buFont typeface="Arial" panose="020B0604020202020204" pitchFamily="34" charset="0"/>
              <a:buChar char="•"/>
            </a:pPr>
            <a:r>
              <a:rPr lang="es-ES" sz="1200" b="0" i="0" dirty="0">
                <a:solidFill>
                  <a:srgbClr val="666666"/>
                </a:solidFill>
                <a:effectLst/>
              </a:rPr>
              <a:t>Descubre y detecta rápidamente los dispositivos gestionados y no gestionados</a:t>
            </a:r>
          </a:p>
          <a:p>
            <a:pPr algn="just" fontAlgn="base">
              <a:buFont typeface="Arial" panose="020B0604020202020204" pitchFamily="34" charset="0"/>
              <a:buChar char="•"/>
            </a:pPr>
            <a:r>
              <a:rPr lang="es-ES" sz="1200" b="0" i="0" dirty="0">
                <a:solidFill>
                  <a:srgbClr val="666666"/>
                </a:solidFill>
                <a:effectLst/>
              </a:rPr>
              <a:t>Realiza un inventario automático y completo de su software y hardware</a:t>
            </a:r>
          </a:p>
          <a:p>
            <a:pPr algn="just" fontAlgn="base">
              <a:buFont typeface="Arial" panose="020B0604020202020204" pitchFamily="34" charset="0"/>
              <a:buChar char="•"/>
            </a:pPr>
            <a:r>
              <a:rPr lang="es-ES" sz="1200" b="0" i="0" dirty="0">
                <a:solidFill>
                  <a:srgbClr val="666666"/>
                </a:solidFill>
                <a:effectLst/>
              </a:rPr>
              <a:t>Acelera la identificación de riesgos y la toma de decisiones</a:t>
            </a:r>
          </a:p>
          <a:p>
            <a:pPr algn="just" fontAlgn="base">
              <a:buFont typeface="Arial" panose="020B0604020202020204" pitchFamily="34" charset="0"/>
              <a:buChar char="•"/>
            </a:pPr>
            <a:r>
              <a:rPr lang="es-ES" sz="1200" b="0" i="0" dirty="0">
                <a:solidFill>
                  <a:srgbClr val="666666"/>
                </a:solidFill>
                <a:effectLst/>
              </a:rPr>
              <a:t>Le facilita el cumplimiento continuo de las políticas de seguridad</a:t>
            </a:r>
          </a:p>
          <a:p>
            <a:pPr algn="just" fontAlgn="base">
              <a:buFont typeface="Arial" panose="020B0604020202020204" pitchFamily="34" charset="0"/>
              <a:buChar char="•"/>
            </a:pPr>
            <a:r>
              <a:rPr lang="es-ES" sz="1200" b="0" i="0" dirty="0">
                <a:solidFill>
                  <a:srgbClr val="666666"/>
                </a:solidFill>
                <a:effectLst/>
              </a:rPr>
              <a:t>Gestiona eficazmente las actualizaciones y distribución de parches de emergencia en cualquier sistema operativo</a:t>
            </a:r>
          </a:p>
          <a:p>
            <a:pPr algn="just" fontAlgn="base">
              <a:buFont typeface="Arial" panose="020B0604020202020204" pitchFamily="34" charset="0"/>
              <a:buChar char="•"/>
            </a:pPr>
            <a:r>
              <a:rPr lang="es-ES" sz="1200" b="0" i="0" dirty="0">
                <a:solidFill>
                  <a:srgbClr val="666666"/>
                </a:solidFill>
                <a:effectLst/>
              </a:rPr>
              <a:t>Le da una visibilidad sobre el uso y las necesidades totales de licencias, </a:t>
            </a:r>
          </a:p>
        </p:txBody>
      </p:sp>
      <p:sp>
        <p:nvSpPr>
          <p:cNvPr id="19" name="TextBox 18">
            <a:extLst>
              <a:ext uri="{FF2B5EF4-FFF2-40B4-BE49-F238E27FC236}">
                <a16:creationId xmlns:a16="http://schemas.microsoft.com/office/drawing/2014/main" id="{40DCF9EF-1477-49A5-8DF9-91C4D9A43FD7}"/>
              </a:ext>
            </a:extLst>
          </p:cNvPr>
          <p:cNvSpPr txBox="1"/>
          <p:nvPr/>
        </p:nvSpPr>
        <p:spPr>
          <a:xfrm>
            <a:off x="3381177" y="3226517"/>
            <a:ext cx="5180932" cy="307777"/>
          </a:xfrm>
          <a:prstGeom prst="rect">
            <a:avLst/>
          </a:prstGeom>
          <a:solidFill>
            <a:schemeClr val="tx2">
              <a:lumMod val="20000"/>
              <a:lumOff val="80000"/>
            </a:schemeClr>
          </a:solidFill>
        </p:spPr>
        <p:txBody>
          <a:bodyPr wrap="square">
            <a:spAutoFit/>
          </a:bodyPr>
          <a:lstStyle/>
          <a:p>
            <a:r>
              <a:rPr lang="es-ES" sz="1400" b="0" i="0" dirty="0">
                <a:solidFill>
                  <a:srgbClr val="202124"/>
                </a:solidFill>
                <a:effectLst/>
                <a:latin typeface="Roboto" panose="02000000000000000000" pitchFamily="2" charset="0"/>
              </a:rPr>
              <a:t>Ej.-ayuda a prevenir incidentes de seguridad como WannaCry.</a:t>
            </a:r>
            <a:endParaRPr lang="en-US" sz="1400" dirty="0"/>
          </a:p>
        </p:txBody>
      </p:sp>
      <p:sp>
        <p:nvSpPr>
          <p:cNvPr id="21" name="Title 1">
            <a:extLst>
              <a:ext uri="{FF2B5EF4-FFF2-40B4-BE49-F238E27FC236}">
                <a16:creationId xmlns:a16="http://schemas.microsoft.com/office/drawing/2014/main" id="{DA688B95-568B-4F51-8E5F-A1965B531B06}"/>
              </a:ext>
            </a:extLst>
          </p:cNvPr>
          <p:cNvSpPr>
            <a:spLocks noGrp="1"/>
          </p:cNvSpPr>
          <p:nvPr>
            <p:ph type="title"/>
          </p:nvPr>
        </p:nvSpPr>
        <p:spPr/>
        <p:txBody>
          <a:bodyPr>
            <a:normAutofit fontScale="90000"/>
          </a:bodyPr>
          <a:lstStyle/>
          <a:p>
            <a:r>
              <a:rPr lang="en-US"/>
              <a:t>Algunas estrategias para proteger la Manufactura de tu empresa</a:t>
            </a:r>
            <a:br>
              <a:rPr lang="en-US"/>
            </a:br>
            <a:endParaRPr lang="en-US"/>
          </a:p>
        </p:txBody>
      </p:sp>
      <p:pic>
        <p:nvPicPr>
          <p:cNvPr id="23" name="Picture 22">
            <a:extLst>
              <a:ext uri="{FF2B5EF4-FFF2-40B4-BE49-F238E27FC236}">
                <a16:creationId xmlns:a16="http://schemas.microsoft.com/office/drawing/2014/main" id="{B569FDCD-B23D-4AF1-A4EC-EA9EC234D94C}"/>
              </a:ext>
            </a:extLst>
          </p:cNvPr>
          <p:cNvPicPr>
            <a:picLocks noChangeAspect="1"/>
          </p:cNvPicPr>
          <p:nvPr/>
        </p:nvPicPr>
        <p:blipFill>
          <a:blip r:embed="rId8"/>
          <a:stretch>
            <a:fillRect/>
          </a:stretch>
        </p:blipFill>
        <p:spPr>
          <a:xfrm>
            <a:off x="3879902" y="1106514"/>
            <a:ext cx="3652838" cy="637608"/>
          </a:xfrm>
          <a:prstGeom prst="rect">
            <a:avLst/>
          </a:prstGeom>
        </p:spPr>
      </p:pic>
    </p:spTree>
    <p:extLst>
      <p:ext uri="{BB962C8B-B14F-4D97-AF65-F5344CB8AC3E}">
        <p14:creationId xmlns:p14="http://schemas.microsoft.com/office/powerpoint/2010/main" val="3750301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945564-8C0E-4133-99A9-3DCF4C765FAF}"/>
              </a:ext>
            </a:extLst>
          </p:cNvPr>
          <p:cNvPicPr>
            <a:picLocks noChangeAspect="1"/>
          </p:cNvPicPr>
          <p:nvPr/>
        </p:nvPicPr>
        <p:blipFill>
          <a:blip r:embed="rId2"/>
          <a:stretch>
            <a:fillRect/>
          </a:stretch>
        </p:blipFill>
        <p:spPr>
          <a:xfrm>
            <a:off x="431800" y="2684891"/>
            <a:ext cx="7162800" cy="1390650"/>
          </a:xfrm>
          <a:prstGeom prst="rect">
            <a:avLst/>
          </a:prstGeom>
        </p:spPr>
      </p:pic>
      <p:sp>
        <p:nvSpPr>
          <p:cNvPr id="7" name="TextBox 6">
            <a:extLst>
              <a:ext uri="{FF2B5EF4-FFF2-40B4-BE49-F238E27FC236}">
                <a16:creationId xmlns:a16="http://schemas.microsoft.com/office/drawing/2014/main" id="{51B2A7A6-F176-4BD8-ACF9-31EC9F7B9432}"/>
              </a:ext>
            </a:extLst>
          </p:cNvPr>
          <p:cNvSpPr txBox="1"/>
          <p:nvPr/>
        </p:nvSpPr>
        <p:spPr>
          <a:xfrm>
            <a:off x="431800" y="4559301"/>
            <a:ext cx="8280400" cy="1477328"/>
          </a:xfrm>
          <a:prstGeom prst="rect">
            <a:avLst/>
          </a:prstGeom>
          <a:solidFill>
            <a:schemeClr val="tx2"/>
          </a:solidFill>
        </p:spPr>
        <p:txBody>
          <a:bodyPr wrap="square">
            <a:spAutoFit/>
          </a:bodyPr>
          <a:lstStyle/>
          <a:p>
            <a:r>
              <a:rPr lang="en-US">
                <a:solidFill>
                  <a:schemeClr val="bg1"/>
                </a:solidFill>
                <a:latin typeface="Roboto" panose="02000000000000000000" pitchFamily="2" charset="0"/>
              </a:rPr>
              <a:t>FactoryTalk View Site Edition le permite cubrir mucho terreno sin tener que correr de una máquina a otra. Con una visión clara de todas las líneas y procesos de producción, FactoryTalk View SE le permite supervisar y controlar aplicaciones de servidor distribuido/multiusuario.
</a:t>
            </a:r>
            <a:endParaRPr lang="en-US" dirty="0">
              <a:solidFill>
                <a:schemeClr val="bg1"/>
              </a:solidFill>
            </a:endParaRPr>
          </a:p>
        </p:txBody>
      </p:sp>
      <p:pic>
        <p:nvPicPr>
          <p:cNvPr id="9" name="Picture 8">
            <a:extLst>
              <a:ext uri="{FF2B5EF4-FFF2-40B4-BE49-F238E27FC236}">
                <a16:creationId xmlns:a16="http://schemas.microsoft.com/office/drawing/2014/main" id="{9BE52393-673B-4D0B-8910-A29EE4CD19AF}"/>
              </a:ext>
            </a:extLst>
          </p:cNvPr>
          <p:cNvPicPr>
            <a:picLocks noChangeAspect="1"/>
          </p:cNvPicPr>
          <p:nvPr/>
        </p:nvPicPr>
        <p:blipFill>
          <a:blip r:embed="rId3"/>
          <a:stretch>
            <a:fillRect/>
          </a:stretch>
        </p:blipFill>
        <p:spPr>
          <a:xfrm>
            <a:off x="6473721" y="3804078"/>
            <a:ext cx="2619375" cy="542925"/>
          </a:xfrm>
          <a:prstGeom prst="rect">
            <a:avLst/>
          </a:prstGeom>
        </p:spPr>
      </p:pic>
      <p:pic>
        <p:nvPicPr>
          <p:cNvPr id="11" name="Picture 10">
            <a:extLst>
              <a:ext uri="{FF2B5EF4-FFF2-40B4-BE49-F238E27FC236}">
                <a16:creationId xmlns:a16="http://schemas.microsoft.com/office/drawing/2014/main" id="{ED2E5241-EFFE-4315-8CFD-CF83388A4580}"/>
              </a:ext>
            </a:extLst>
          </p:cNvPr>
          <p:cNvPicPr>
            <a:picLocks noChangeAspect="1"/>
          </p:cNvPicPr>
          <p:nvPr/>
        </p:nvPicPr>
        <p:blipFill>
          <a:blip r:embed="rId4"/>
          <a:stretch>
            <a:fillRect/>
          </a:stretch>
        </p:blipFill>
        <p:spPr>
          <a:xfrm>
            <a:off x="431800" y="1089025"/>
            <a:ext cx="7038975" cy="1209675"/>
          </a:xfrm>
          <a:prstGeom prst="rect">
            <a:avLst/>
          </a:prstGeom>
        </p:spPr>
      </p:pic>
      <p:pic>
        <p:nvPicPr>
          <p:cNvPr id="13" name="Picture 12">
            <a:extLst>
              <a:ext uri="{FF2B5EF4-FFF2-40B4-BE49-F238E27FC236}">
                <a16:creationId xmlns:a16="http://schemas.microsoft.com/office/drawing/2014/main" id="{67DEA510-9BF9-4EFD-96B0-4DE6AFCF401F}"/>
              </a:ext>
            </a:extLst>
          </p:cNvPr>
          <p:cNvPicPr>
            <a:picLocks noChangeAspect="1"/>
          </p:cNvPicPr>
          <p:nvPr/>
        </p:nvPicPr>
        <p:blipFill>
          <a:blip r:embed="rId5"/>
          <a:stretch>
            <a:fillRect/>
          </a:stretch>
        </p:blipFill>
        <p:spPr>
          <a:xfrm>
            <a:off x="7652639" y="1517039"/>
            <a:ext cx="850165" cy="838020"/>
          </a:xfrm>
          <a:prstGeom prst="rect">
            <a:avLst/>
          </a:prstGeom>
        </p:spPr>
      </p:pic>
      <p:sp>
        <p:nvSpPr>
          <p:cNvPr id="14" name="Title 1">
            <a:extLst>
              <a:ext uri="{FF2B5EF4-FFF2-40B4-BE49-F238E27FC236}">
                <a16:creationId xmlns:a16="http://schemas.microsoft.com/office/drawing/2014/main" id="{B06D4512-B83D-432F-AAF1-3038D1CA26F7}"/>
              </a:ext>
            </a:extLst>
          </p:cNvPr>
          <p:cNvSpPr>
            <a:spLocks noGrp="1"/>
          </p:cNvSpPr>
          <p:nvPr>
            <p:ph type="title"/>
          </p:nvPr>
        </p:nvSpPr>
        <p:spPr/>
        <p:txBody>
          <a:bodyPr>
            <a:normAutofit fontScale="90000"/>
          </a:bodyPr>
          <a:lstStyle/>
          <a:p>
            <a:r>
              <a:rPr lang="en-US"/>
              <a:t>Algunas estrategias para proteger la Manufactura de tu empresa</a:t>
            </a:r>
            <a:br>
              <a:rPr lang="en-US"/>
            </a:br>
            <a:endParaRPr lang="en-US"/>
          </a:p>
        </p:txBody>
      </p:sp>
    </p:spTree>
    <p:extLst>
      <p:ext uri="{BB962C8B-B14F-4D97-AF65-F5344CB8AC3E}">
        <p14:creationId xmlns:p14="http://schemas.microsoft.com/office/powerpoint/2010/main" val="470357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4B831-9FBD-45C6-BABA-6A83919B720D}"/>
              </a:ext>
            </a:extLst>
          </p:cNvPr>
          <p:cNvSpPr>
            <a:spLocks noGrp="1"/>
          </p:cNvSpPr>
          <p:nvPr>
            <p:ph type="title"/>
          </p:nvPr>
        </p:nvSpPr>
        <p:spPr/>
        <p:txBody>
          <a:bodyPr vert="horz" lIns="91440" tIns="45720" rIns="91440" bIns="45720" rtlCol="0" anchor="ctr">
            <a:normAutofit/>
          </a:bodyPr>
          <a:lstStyle/>
          <a:p>
            <a:r>
              <a:rPr lang="en-US"/>
              <a:t>Permisos de seguridad</a:t>
            </a:r>
            <a:r>
              <a:rPr lang="en-US" dirty="0"/>
              <a:t> </a:t>
            </a:r>
            <a:r>
              <a:rPr lang="en-US"/>
              <a:t>de grupo</a:t>
            </a:r>
            <a:r>
              <a:rPr lang="en-US" dirty="0"/>
              <a:t> </a:t>
            </a:r>
            <a:r>
              <a:rPr lang="en-US"/>
              <a:t>de FactoryTalk</a:t>
            </a:r>
            <a:endParaRPr lang="en-US" dirty="0"/>
          </a:p>
        </p:txBody>
      </p:sp>
      <p:sp>
        <p:nvSpPr>
          <p:cNvPr id="3" name="Content Placeholder 2">
            <a:extLst>
              <a:ext uri="{FF2B5EF4-FFF2-40B4-BE49-F238E27FC236}">
                <a16:creationId xmlns:a16="http://schemas.microsoft.com/office/drawing/2014/main" id="{7A10D17F-B422-4285-9E43-C466BD2DE33F}"/>
              </a:ext>
            </a:extLst>
          </p:cNvPr>
          <p:cNvSpPr>
            <a:spLocks noGrp="1"/>
          </p:cNvSpPr>
          <p:nvPr>
            <p:ph idx="4294967295"/>
          </p:nvPr>
        </p:nvSpPr>
        <p:spPr>
          <a:xfrm>
            <a:off x="431800" y="1449387"/>
            <a:ext cx="8280400" cy="4549775"/>
          </a:xfrm>
        </p:spPr>
        <p:txBody>
          <a:bodyPr>
            <a:normAutofit fontScale="77500" lnSpcReduction="20000"/>
          </a:bodyPr>
          <a:lstStyle/>
          <a:p>
            <a:pPr marL="0" indent="0">
              <a:buNone/>
            </a:pPr>
            <a:r>
              <a:rPr lang="es-ES_tradnl" b="1" dirty="0">
                <a:latin typeface="+mn-lt"/>
              </a:rPr>
              <a:t>Administradores: </a:t>
            </a:r>
            <a:r>
              <a:rPr lang="es-ES_tradnl" dirty="0">
                <a:latin typeface="+mn-lt"/>
              </a:rPr>
              <a:t>
Puede hacer todo. Solo unos pocos seleccionados deberían tener este acceso, como el ingeniero residente de ciberseguridad.
</a:t>
            </a:r>
            <a:r>
              <a:rPr lang="es-ES_tradnl" b="1" dirty="0">
                <a:latin typeface="+mn-lt"/>
              </a:rPr>
              <a:t>Ingenieros: </a:t>
            </a:r>
            <a:r>
              <a:rPr lang="es-ES_tradnl" dirty="0">
                <a:latin typeface="+mn-lt"/>
              </a:rPr>
              <a:t>
Puede hacer todo excepto cambiar la configuración de seguridad en el directorio de </a:t>
            </a:r>
            <a:r>
              <a:rPr lang="es-ES_tradnl" dirty="0" err="1">
                <a:latin typeface="+mn-lt"/>
              </a:rPr>
              <a:t>FactoryTalk</a:t>
            </a:r>
            <a:r>
              <a:rPr lang="es-ES_tradnl" dirty="0">
                <a:latin typeface="+mn-lt"/>
              </a:rPr>
              <a:t>.
</a:t>
            </a:r>
            <a:r>
              <a:rPr lang="es-ES_tradnl" b="1" dirty="0">
                <a:latin typeface="+mn-lt"/>
              </a:rPr>
              <a:t>Contratistas:</a:t>
            </a:r>
            <a:r>
              <a:rPr lang="es-ES_tradnl" dirty="0">
                <a:latin typeface="+mn-lt"/>
              </a:rPr>
              <a:t>
No se puede cambiar la configuración de seguridad en el directorio de </a:t>
            </a:r>
            <a:r>
              <a:rPr lang="es-ES_tradnl" dirty="0" err="1">
                <a:latin typeface="+mn-lt"/>
              </a:rPr>
              <a:t>FactoryTalk</a:t>
            </a:r>
            <a:r>
              <a:rPr lang="es-ES_tradnl" dirty="0">
                <a:latin typeface="+mn-lt"/>
              </a:rPr>
              <a:t>.
No se puede desasegurar un PLC.
No se pueden modificar elementos en el directorio de </a:t>
            </a:r>
            <a:r>
              <a:rPr lang="es-ES_tradnl" dirty="0" err="1">
                <a:latin typeface="+mn-lt"/>
              </a:rPr>
              <a:t>FactoryTalk</a:t>
            </a:r>
            <a:r>
              <a:rPr lang="es-ES_tradnl" dirty="0">
                <a:latin typeface="+mn-lt"/>
              </a:rPr>
              <a:t>.
</a:t>
            </a:r>
            <a:r>
              <a:rPr lang="es-ES_tradnl" b="1" dirty="0">
                <a:latin typeface="+mn-lt"/>
              </a:rPr>
              <a:t>Mantenimiento Eléctrico: </a:t>
            </a:r>
            <a:r>
              <a:rPr lang="es-ES_tradnl" dirty="0">
                <a:latin typeface="+mn-lt"/>
              </a:rPr>
              <a:t>
Igual que los contratistas.
</a:t>
            </a:r>
            <a:r>
              <a:rPr lang="es-ES_tradnl" b="1" dirty="0">
                <a:latin typeface="+mn-lt"/>
              </a:rPr>
              <a:t>Mantenimiento:</a:t>
            </a:r>
            <a:r>
              <a:rPr lang="es-ES_tradnl" dirty="0">
                <a:latin typeface="+mn-lt"/>
              </a:rPr>
              <a:t>
Acceso más restringido. 
Ver solo, pero puede crear y guardar tendencias.
No se puede desasegurar el PLC ni cambiar ninguna configuración en el directorio de </a:t>
            </a:r>
            <a:r>
              <a:rPr lang="es-ES_tradnl" dirty="0" err="1">
                <a:latin typeface="+mn-lt"/>
              </a:rPr>
              <a:t>FactoryTalk</a:t>
            </a:r>
            <a:r>
              <a:rPr lang="es-ES_tradnl" dirty="0">
                <a:latin typeface="+mn-lt"/>
              </a:rPr>
              <a:t>.</a:t>
            </a:r>
          </a:p>
        </p:txBody>
      </p:sp>
    </p:spTree>
    <p:extLst>
      <p:ext uri="{BB962C8B-B14F-4D97-AF65-F5344CB8AC3E}">
        <p14:creationId xmlns:p14="http://schemas.microsoft.com/office/powerpoint/2010/main" val="141051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0E80AD-9603-4E29-BD34-D43E239EFE78}"/>
              </a:ext>
            </a:extLst>
          </p:cNvPr>
          <p:cNvPicPr>
            <a:picLocks noChangeAspect="1"/>
          </p:cNvPicPr>
          <p:nvPr/>
        </p:nvPicPr>
        <p:blipFill>
          <a:blip r:embed="rId2"/>
          <a:stretch>
            <a:fillRect/>
          </a:stretch>
        </p:blipFill>
        <p:spPr>
          <a:xfrm>
            <a:off x="423223" y="1065873"/>
            <a:ext cx="7136452" cy="757025"/>
          </a:xfrm>
          <a:prstGeom prst="rect">
            <a:avLst/>
          </a:prstGeom>
        </p:spPr>
      </p:pic>
      <p:pic>
        <p:nvPicPr>
          <p:cNvPr id="6" name="Picture 5">
            <a:extLst>
              <a:ext uri="{FF2B5EF4-FFF2-40B4-BE49-F238E27FC236}">
                <a16:creationId xmlns:a16="http://schemas.microsoft.com/office/drawing/2014/main" id="{7C91911B-9B41-4D23-B57A-B36E5DCBC1F0}"/>
              </a:ext>
            </a:extLst>
          </p:cNvPr>
          <p:cNvPicPr>
            <a:picLocks noChangeAspect="1"/>
          </p:cNvPicPr>
          <p:nvPr/>
        </p:nvPicPr>
        <p:blipFill>
          <a:blip r:embed="rId3"/>
          <a:stretch>
            <a:fillRect/>
          </a:stretch>
        </p:blipFill>
        <p:spPr>
          <a:xfrm>
            <a:off x="423223" y="3505472"/>
            <a:ext cx="5915129" cy="825072"/>
          </a:xfrm>
          <a:prstGeom prst="rect">
            <a:avLst/>
          </a:prstGeom>
        </p:spPr>
      </p:pic>
      <p:pic>
        <p:nvPicPr>
          <p:cNvPr id="7" name="Picture 6">
            <a:extLst>
              <a:ext uri="{FF2B5EF4-FFF2-40B4-BE49-F238E27FC236}">
                <a16:creationId xmlns:a16="http://schemas.microsoft.com/office/drawing/2014/main" id="{D59CE21D-0F40-45F1-A8E0-21C3719EBC12}"/>
              </a:ext>
            </a:extLst>
          </p:cNvPr>
          <p:cNvPicPr>
            <a:picLocks noChangeAspect="1"/>
          </p:cNvPicPr>
          <p:nvPr/>
        </p:nvPicPr>
        <p:blipFill>
          <a:blip r:embed="rId4"/>
          <a:stretch>
            <a:fillRect/>
          </a:stretch>
        </p:blipFill>
        <p:spPr>
          <a:xfrm>
            <a:off x="3458241" y="4130865"/>
            <a:ext cx="5198968" cy="730748"/>
          </a:xfrm>
          <a:prstGeom prst="rect">
            <a:avLst/>
          </a:prstGeom>
        </p:spPr>
      </p:pic>
      <p:pic>
        <p:nvPicPr>
          <p:cNvPr id="9" name="Picture 8">
            <a:extLst>
              <a:ext uri="{FF2B5EF4-FFF2-40B4-BE49-F238E27FC236}">
                <a16:creationId xmlns:a16="http://schemas.microsoft.com/office/drawing/2014/main" id="{E1B3AA1B-51C5-437D-A9E7-3FA18ED05BF0}"/>
              </a:ext>
            </a:extLst>
          </p:cNvPr>
          <p:cNvPicPr>
            <a:picLocks noChangeAspect="1"/>
          </p:cNvPicPr>
          <p:nvPr/>
        </p:nvPicPr>
        <p:blipFill>
          <a:blip r:embed="rId5"/>
          <a:stretch>
            <a:fillRect/>
          </a:stretch>
        </p:blipFill>
        <p:spPr>
          <a:xfrm>
            <a:off x="7677560" y="1213727"/>
            <a:ext cx="1323975" cy="923925"/>
          </a:xfrm>
          <a:prstGeom prst="rect">
            <a:avLst/>
          </a:prstGeom>
        </p:spPr>
      </p:pic>
      <p:pic>
        <p:nvPicPr>
          <p:cNvPr id="11" name="Picture 10">
            <a:extLst>
              <a:ext uri="{FF2B5EF4-FFF2-40B4-BE49-F238E27FC236}">
                <a16:creationId xmlns:a16="http://schemas.microsoft.com/office/drawing/2014/main" id="{85030CE7-1F09-4F52-93DF-71C88BF71261}"/>
              </a:ext>
            </a:extLst>
          </p:cNvPr>
          <p:cNvPicPr>
            <a:picLocks noChangeAspect="1"/>
          </p:cNvPicPr>
          <p:nvPr/>
        </p:nvPicPr>
        <p:blipFill>
          <a:blip r:embed="rId6"/>
          <a:stretch>
            <a:fillRect/>
          </a:stretch>
        </p:blipFill>
        <p:spPr>
          <a:xfrm>
            <a:off x="496982" y="1966153"/>
            <a:ext cx="6562998" cy="825072"/>
          </a:xfrm>
          <a:prstGeom prst="rect">
            <a:avLst/>
          </a:prstGeom>
        </p:spPr>
      </p:pic>
      <p:pic>
        <p:nvPicPr>
          <p:cNvPr id="13" name="Picture 12">
            <a:extLst>
              <a:ext uri="{FF2B5EF4-FFF2-40B4-BE49-F238E27FC236}">
                <a16:creationId xmlns:a16="http://schemas.microsoft.com/office/drawing/2014/main" id="{1605B6C3-6E6C-4C08-8FF5-EA0FA1EE923D}"/>
              </a:ext>
            </a:extLst>
          </p:cNvPr>
          <p:cNvPicPr>
            <a:picLocks noChangeAspect="1"/>
          </p:cNvPicPr>
          <p:nvPr/>
        </p:nvPicPr>
        <p:blipFill>
          <a:blip r:embed="rId7"/>
          <a:stretch>
            <a:fillRect/>
          </a:stretch>
        </p:blipFill>
        <p:spPr>
          <a:xfrm>
            <a:off x="849882" y="2824549"/>
            <a:ext cx="7862318" cy="569902"/>
          </a:xfrm>
          <a:prstGeom prst="rect">
            <a:avLst/>
          </a:prstGeom>
        </p:spPr>
      </p:pic>
      <p:sp>
        <p:nvSpPr>
          <p:cNvPr id="15" name="TextBox 14">
            <a:extLst>
              <a:ext uri="{FF2B5EF4-FFF2-40B4-BE49-F238E27FC236}">
                <a16:creationId xmlns:a16="http://schemas.microsoft.com/office/drawing/2014/main" id="{B56787FA-B7EA-4618-82EF-67C7CFD5A889}"/>
              </a:ext>
            </a:extLst>
          </p:cNvPr>
          <p:cNvSpPr txBox="1"/>
          <p:nvPr/>
        </p:nvSpPr>
        <p:spPr>
          <a:xfrm>
            <a:off x="345214" y="4972635"/>
            <a:ext cx="8165666" cy="1200329"/>
          </a:xfrm>
          <a:prstGeom prst="rect">
            <a:avLst/>
          </a:prstGeom>
          <a:noFill/>
        </p:spPr>
        <p:txBody>
          <a:bodyPr wrap="square">
            <a:spAutoFit/>
          </a:bodyPr>
          <a:lstStyle/>
          <a:p>
            <a:r>
              <a:rPr lang="en-US" b="0" i="0" dirty="0">
                <a:solidFill>
                  <a:srgbClr val="202124"/>
                </a:solidFill>
                <a:effectLst/>
                <a:latin typeface="Roboto" panose="02000000000000000000" pitchFamily="2" charset="0"/>
              </a:rPr>
              <a:t>Qualys </a:t>
            </a:r>
            <a:r>
              <a:rPr lang="en-US" b="1" i="0" dirty="0">
                <a:solidFill>
                  <a:srgbClr val="202124"/>
                </a:solidFill>
                <a:effectLst/>
                <a:highlight>
                  <a:srgbClr val="FFFF00"/>
                </a:highlight>
                <a:latin typeface="Roboto" panose="02000000000000000000" pitchFamily="2" charset="0"/>
              </a:rPr>
              <a:t>uses a unique inference-based scan engine to find vulnerabilities</a:t>
            </a:r>
            <a:r>
              <a:rPr lang="en-US" b="0" i="0" dirty="0">
                <a:solidFill>
                  <a:srgbClr val="202124"/>
                </a:solidFill>
                <a:effectLst/>
                <a:latin typeface="Roboto" panose="02000000000000000000" pitchFamily="2" charset="0"/>
              </a:rPr>
              <a:t>. Each scan begins with a pre-scan module which accurately fingerprints a host. The fingerprinting is performed by sending a series of specially crafted packets to the host and by interpreting the results.</a:t>
            </a:r>
            <a:endParaRPr lang="en-US" dirty="0"/>
          </a:p>
        </p:txBody>
      </p:sp>
      <p:sp>
        <p:nvSpPr>
          <p:cNvPr id="10" name="Title 1">
            <a:extLst>
              <a:ext uri="{FF2B5EF4-FFF2-40B4-BE49-F238E27FC236}">
                <a16:creationId xmlns:a16="http://schemas.microsoft.com/office/drawing/2014/main" id="{9F682D3F-C672-478F-89F7-B733EB6D8F64}"/>
              </a:ext>
            </a:extLst>
          </p:cNvPr>
          <p:cNvSpPr>
            <a:spLocks noGrp="1"/>
          </p:cNvSpPr>
          <p:nvPr>
            <p:ph type="title"/>
          </p:nvPr>
        </p:nvSpPr>
        <p:spPr/>
        <p:txBody>
          <a:bodyPr>
            <a:normAutofit fontScale="90000"/>
          </a:bodyPr>
          <a:lstStyle/>
          <a:p>
            <a:r>
              <a:rPr lang="en-US" dirty="0" err="1"/>
              <a:t>Algunas</a:t>
            </a:r>
            <a:r>
              <a:rPr lang="en-US" dirty="0"/>
              <a:t> </a:t>
            </a:r>
            <a:r>
              <a:rPr lang="en-US" dirty="0" err="1"/>
              <a:t>estrategias</a:t>
            </a:r>
            <a:r>
              <a:rPr lang="en-US" dirty="0"/>
              <a:t> para </a:t>
            </a:r>
            <a:r>
              <a:rPr lang="en-US" dirty="0" err="1"/>
              <a:t>proteger</a:t>
            </a:r>
            <a:r>
              <a:rPr lang="en-US" dirty="0"/>
              <a:t> la </a:t>
            </a:r>
            <a:r>
              <a:rPr lang="en-US" dirty="0" err="1"/>
              <a:t>Manufactura</a:t>
            </a:r>
            <a:r>
              <a:rPr lang="en-US" dirty="0"/>
              <a:t> de </a:t>
            </a:r>
            <a:r>
              <a:rPr lang="en-US" dirty="0" err="1"/>
              <a:t>tu</a:t>
            </a:r>
            <a:r>
              <a:rPr lang="en-US" dirty="0"/>
              <a:t> </a:t>
            </a:r>
            <a:r>
              <a:rPr lang="en-US" dirty="0" err="1"/>
              <a:t>empresa</a:t>
            </a:r>
            <a:br>
              <a:rPr lang="en-US" dirty="0"/>
            </a:br>
            <a:endParaRPr lang="en-US" dirty="0"/>
          </a:p>
        </p:txBody>
      </p:sp>
    </p:spTree>
    <p:extLst>
      <p:ext uri="{BB962C8B-B14F-4D97-AF65-F5344CB8AC3E}">
        <p14:creationId xmlns:p14="http://schemas.microsoft.com/office/powerpoint/2010/main" val="2803039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14292-0668-4483-B52F-0A7B0C29B492}"/>
              </a:ext>
            </a:extLst>
          </p:cNvPr>
          <p:cNvSpPr>
            <a:spLocks noGrp="1"/>
          </p:cNvSpPr>
          <p:nvPr>
            <p:ph type="title"/>
          </p:nvPr>
        </p:nvSpPr>
        <p:spPr/>
        <p:txBody>
          <a:bodyPr>
            <a:normAutofit/>
          </a:bodyPr>
          <a:lstStyle/>
          <a:p>
            <a:r>
              <a:rPr lang="es-MX"/>
              <a:t>Impactos de no tener una estrategia de Ciberseguridad</a:t>
            </a:r>
            <a:endParaRPr lang="en-US"/>
          </a:p>
        </p:txBody>
      </p:sp>
      <p:sp>
        <p:nvSpPr>
          <p:cNvPr id="3" name="Subtitle 2">
            <a:extLst>
              <a:ext uri="{FF2B5EF4-FFF2-40B4-BE49-F238E27FC236}">
                <a16:creationId xmlns:a16="http://schemas.microsoft.com/office/drawing/2014/main" id="{B7A9B555-4673-45CA-901E-41DCF29E93F2}"/>
              </a:ext>
            </a:extLst>
          </p:cNvPr>
          <p:cNvSpPr>
            <a:spLocks noGrp="1"/>
          </p:cNvSpPr>
          <p:nvPr>
            <p:ph type="subTitle" idx="4294967295"/>
          </p:nvPr>
        </p:nvSpPr>
        <p:spPr>
          <a:xfrm>
            <a:off x="431800" y="1089028"/>
            <a:ext cx="8280400" cy="4854571"/>
          </a:xfrm>
        </p:spPr>
        <p:txBody>
          <a:bodyPr>
            <a:normAutofit fontScale="70000" lnSpcReduction="20000"/>
          </a:bodyPr>
          <a:lstStyle/>
          <a:p>
            <a:pPr marL="0" indent="0" algn="just">
              <a:buNone/>
            </a:pPr>
            <a:r>
              <a:rPr lang="es-ES" b="1" i="0" u="none" strike="noStrike" dirty="0">
                <a:solidFill>
                  <a:srgbClr val="494A52"/>
                </a:solidFill>
                <a:effectLst/>
                <a:latin typeface="+mn-lt"/>
              </a:rPr>
              <a:t>Prestar atención a la seguridad informática ya no es una opción, sino una obligación. No hacerlo puede desembocar en un ciberataque cuyo objetivo es destruir o comprometer tus sistemas informáticos. Te contamos cuáles son las consecuencias de desatender la seguridad informática de tu empresa:</a:t>
            </a:r>
          </a:p>
          <a:p>
            <a:pPr algn="l">
              <a:buFont typeface="+mj-lt"/>
              <a:buAutoNum type="arabicPeriod"/>
            </a:pPr>
            <a:r>
              <a:rPr lang="es-ES" b="1" i="0" dirty="0">
                <a:solidFill>
                  <a:srgbClr val="494A52"/>
                </a:solidFill>
                <a:effectLst/>
                <a:latin typeface="+mn-lt"/>
              </a:rPr>
              <a:t>Pérdidas económicas</a:t>
            </a:r>
            <a:r>
              <a:rPr lang="es-ES" b="0" i="0" dirty="0">
                <a:solidFill>
                  <a:srgbClr val="494A52"/>
                </a:solidFill>
                <a:effectLst/>
                <a:latin typeface="+mn-lt"/>
              </a:rPr>
              <a:t>. Más allá de las pérdidas que ocasiona la paralización de la actividad empresarial, un ciberataque supone otras </a:t>
            </a:r>
            <a:r>
              <a:rPr lang="es-ES" b="1" i="0" dirty="0">
                <a:solidFill>
                  <a:srgbClr val="0070C0"/>
                </a:solidFill>
                <a:effectLst/>
                <a:latin typeface="+mn-lt"/>
              </a:rPr>
              <a:t>consecuencias económicas: pagar un rescate</a:t>
            </a:r>
            <a:r>
              <a:rPr lang="es-ES" b="0" i="0" dirty="0">
                <a:solidFill>
                  <a:srgbClr val="494A52"/>
                </a:solidFill>
                <a:effectLst/>
                <a:latin typeface="+mn-lt"/>
              </a:rPr>
              <a:t>, pagar a una empresa especialista de software para reparar los daños, reponer el importe económico que ha sido defraudado, coste de la reclamación legal, pérdida de beneficios y coste del personal parado mientras se resuelve el problema.</a:t>
            </a:r>
          </a:p>
          <a:p>
            <a:pPr algn="l">
              <a:buFont typeface="+mj-lt"/>
              <a:buAutoNum type="arabicPeriod"/>
            </a:pPr>
            <a:r>
              <a:rPr lang="es-ES" b="1" i="0" dirty="0">
                <a:solidFill>
                  <a:srgbClr val="494A52"/>
                </a:solidFill>
                <a:effectLst/>
                <a:latin typeface="+mn-lt"/>
              </a:rPr>
              <a:t>Daños reputacionales</a:t>
            </a:r>
            <a:r>
              <a:rPr lang="es-ES" b="0" i="0" dirty="0">
                <a:solidFill>
                  <a:srgbClr val="494A52"/>
                </a:solidFill>
                <a:effectLst/>
                <a:latin typeface="+mn-lt"/>
              </a:rPr>
              <a:t>. La reputación es lo que hace muchas veces que un cliente contrate tus productos o servicios. Un ataque cibernético puede provocar el filtrado de la información de esos clientes, de los empleados o de los proveedores, lo que genera desconfianza.</a:t>
            </a:r>
          </a:p>
          <a:p>
            <a:pPr algn="l">
              <a:buFont typeface="+mj-lt"/>
              <a:buAutoNum type="arabicPeriod"/>
            </a:pPr>
            <a:r>
              <a:rPr lang="es-ES" b="1" i="0" dirty="0">
                <a:solidFill>
                  <a:srgbClr val="494A52"/>
                </a:solidFill>
                <a:effectLst/>
                <a:latin typeface="+mn-lt"/>
              </a:rPr>
              <a:t>Robo de datos y equipos</a:t>
            </a:r>
            <a:r>
              <a:rPr lang="es-ES" b="0" i="0" dirty="0">
                <a:solidFill>
                  <a:srgbClr val="494A52"/>
                </a:solidFill>
                <a:effectLst/>
                <a:latin typeface="+mn-lt"/>
              </a:rPr>
              <a:t>. En muchas ocasiones, los ciberdelincuentes interceptan las comunicaciones de la empresa de forma ilegal, roban sus datos personales y los utilizan sin consentimiento, y acceden de forma ilegal a los sistemas informáticos en los que se almacenan.</a:t>
            </a:r>
          </a:p>
          <a:p>
            <a:pPr algn="l">
              <a:buFont typeface="+mj-lt"/>
              <a:buAutoNum type="arabicPeriod"/>
            </a:pPr>
            <a:r>
              <a:rPr lang="es-ES" b="1" i="0" dirty="0">
                <a:solidFill>
                  <a:srgbClr val="494A52"/>
                </a:solidFill>
                <a:effectLst/>
                <a:latin typeface="+mn-lt"/>
              </a:rPr>
              <a:t>Entradas no autorizadas en instalaciones</a:t>
            </a:r>
            <a:r>
              <a:rPr lang="es-ES" b="0" i="0" dirty="0">
                <a:solidFill>
                  <a:srgbClr val="494A52"/>
                </a:solidFill>
                <a:effectLst/>
                <a:latin typeface="+mn-lt"/>
              </a:rPr>
              <a:t>. Con las organizaciones implantando entornos de trabajo híbridos, es necesario mejorar la ciberseguridad tanto en la oficina como fuera de ella. Los accesos no autorizados a las oficinas pueden desencadenar el robo de información y de equipos de trabajo.</a:t>
            </a:r>
          </a:p>
          <a:p>
            <a:pPr algn="l">
              <a:buFont typeface="+mj-lt"/>
              <a:buAutoNum type="arabicPeriod"/>
            </a:pPr>
            <a:r>
              <a:rPr lang="es-ES" b="1" i="0" dirty="0">
                <a:solidFill>
                  <a:srgbClr val="494A52"/>
                </a:solidFill>
                <a:effectLst/>
                <a:latin typeface="+mn-lt"/>
              </a:rPr>
              <a:t>Efectos legales</a:t>
            </a:r>
            <a:r>
              <a:rPr lang="es-ES" b="0" i="0" dirty="0">
                <a:solidFill>
                  <a:srgbClr val="494A52"/>
                </a:solidFill>
                <a:effectLst/>
                <a:latin typeface="+mn-lt"/>
              </a:rPr>
              <a:t>. Sin duda, los daños propios son los más evidentes de un ciberataque, pero las empresas también sufren consecuencias legales cuando no protegen su información debidamente, como las impuestas. Ciertos incidentes de seguridad, como aquellos que afectan a los datos personales, pueden suponer consecuencias legales y sanciones por parte de las administraciones competentes.</a:t>
            </a:r>
          </a:p>
          <a:p>
            <a:pPr algn="l">
              <a:buFont typeface="+mj-lt"/>
              <a:buAutoNum type="arabicPeriod"/>
            </a:pPr>
            <a:r>
              <a:rPr lang="es-ES" b="1" i="0" dirty="0">
                <a:solidFill>
                  <a:srgbClr val="494A52"/>
                </a:solidFill>
                <a:effectLst/>
                <a:latin typeface="+mn-lt"/>
              </a:rPr>
              <a:t>Pérdida de información</a:t>
            </a:r>
            <a:r>
              <a:rPr lang="es-ES" b="0" i="0" dirty="0">
                <a:solidFill>
                  <a:srgbClr val="494A52"/>
                </a:solidFill>
                <a:effectLst/>
                <a:latin typeface="+mn-lt"/>
              </a:rPr>
              <a:t>. La información es el activo más importante de las empresas. Sus documentos albergan datos de todo tipo: desde facturas hasta bases de datos con información personal de sus clientes. El robo o la pérdida de esta información puede suponer </a:t>
            </a:r>
            <a:r>
              <a:rPr lang="es-ES" dirty="0">
                <a:solidFill>
                  <a:srgbClr val="494A52"/>
                </a:solidFill>
                <a:latin typeface="+mn-lt"/>
              </a:rPr>
              <a:t>su</a:t>
            </a:r>
            <a:r>
              <a:rPr lang="es-ES" b="0" i="0" dirty="0">
                <a:solidFill>
                  <a:srgbClr val="494A52"/>
                </a:solidFill>
                <a:effectLst/>
                <a:latin typeface="+mn-lt"/>
              </a:rPr>
              <a:t> fin.</a:t>
            </a:r>
          </a:p>
        </p:txBody>
      </p:sp>
    </p:spTree>
    <p:extLst>
      <p:ext uri="{BB962C8B-B14F-4D97-AF65-F5344CB8AC3E}">
        <p14:creationId xmlns:p14="http://schemas.microsoft.com/office/powerpoint/2010/main" val="944174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14292-0668-4483-B52F-0A7B0C29B492}"/>
              </a:ext>
            </a:extLst>
          </p:cNvPr>
          <p:cNvSpPr>
            <a:spLocks noGrp="1"/>
          </p:cNvSpPr>
          <p:nvPr>
            <p:ph type="title"/>
          </p:nvPr>
        </p:nvSpPr>
        <p:spPr/>
        <p:txBody>
          <a:bodyPr>
            <a:noAutofit/>
          </a:bodyPr>
          <a:lstStyle/>
          <a:p>
            <a:r>
              <a:rPr lang="es-ES" sz="2400">
                <a:solidFill>
                  <a:srgbClr val="494A52"/>
                </a:solidFill>
                <a:latin typeface="Raleway"/>
              </a:rPr>
              <a:t> </a:t>
            </a:r>
            <a:r>
              <a:rPr lang="es-ES" sz="2400" i="0" u="none" strike="noStrike">
                <a:solidFill>
                  <a:srgbClr val="494A52"/>
                </a:solidFill>
                <a:effectLst/>
                <a:latin typeface="Raleway"/>
              </a:rPr>
              <a:t>las principales características que aportan las herramientas de ciberseguridad</a:t>
            </a:r>
            <a:endParaRPr lang="en-US" sz="2400"/>
          </a:p>
        </p:txBody>
      </p:sp>
      <p:sp>
        <p:nvSpPr>
          <p:cNvPr id="3" name="Subtitle 2">
            <a:extLst>
              <a:ext uri="{FF2B5EF4-FFF2-40B4-BE49-F238E27FC236}">
                <a16:creationId xmlns:a16="http://schemas.microsoft.com/office/drawing/2014/main" id="{B7A9B555-4673-45CA-901E-41DCF29E93F2}"/>
              </a:ext>
            </a:extLst>
          </p:cNvPr>
          <p:cNvSpPr>
            <a:spLocks noGrp="1"/>
          </p:cNvSpPr>
          <p:nvPr>
            <p:ph type="subTitle" idx="4294967295"/>
          </p:nvPr>
        </p:nvSpPr>
        <p:spPr>
          <a:xfrm>
            <a:off x="431800" y="1089029"/>
            <a:ext cx="8280401" cy="4848633"/>
          </a:xfrm>
        </p:spPr>
        <p:txBody>
          <a:bodyPr>
            <a:normAutofit fontScale="55000" lnSpcReduction="20000"/>
          </a:bodyPr>
          <a:lstStyle/>
          <a:p>
            <a:pPr marL="0" indent="0" algn="just">
              <a:buNone/>
            </a:pPr>
            <a:r>
              <a:rPr lang="es-ES" b="1" i="0" u="none" strike="noStrike" dirty="0">
                <a:solidFill>
                  <a:srgbClr val="494A52"/>
                </a:solidFill>
                <a:effectLst/>
                <a:latin typeface="+mn-lt"/>
              </a:rPr>
              <a:t>Las herramientas, los mecanismos y los protocolos de seguridad informática son los principales aliados para garantizar la ciberseguridad de las empresas y así ponerles fin. </a:t>
            </a:r>
          </a:p>
          <a:p>
            <a:pPr algn="just"/>
            <a:endParaRPr lang="es-ES" b="0" i="0" u="none" strike="noStrike" dirty="0">
              <a:solidFill>
                <a:srgbClr val="494A52"/>
              </a:solidFill>
              <a:effectLst/>
              <a:latin typeface="+mn-lt"/>
            </a:endParaRPr>
          </a:p>
          <a:p>
            <a:pPr algn="just"/>
            <a:r>
              <a:rPr lang="es-ES" b="1" i="0" dirty="0">
                <a:solidFill>
                  <a:srgbClr val="7030A0"/>
                </a:solidFill>
                <a:effectLst/>
                <a:latin typeface="+mn-lt"/>
              </a:rPr>
              <a:t>Protege tus equipos de trabajo</a:t>
            </a:r>
            <a:r>
              <a:rPr lang="es-ES" b="0" i="0" dirty="0">
                <a:solidFill>
                  <a:srgbClr val="7030A0"/>
                </a:solidFill>
                <a:effectLst/>
                <a:latin typeface="+mn-lt"/>
              </a:rPr>
              <a:t>. </a:t>
            </a:r>
            <a:r>
              <a:rPr lang="es-ES" b="0" i="0" dirty="0">
                <a:solidFill>
                  <a:srgbClr val="494A52"/>
                </a:solidFill>
                <a:effectLst/>
                <a:latin typeface="+mn-lt"/>
              </a:rPr>
              <a:t>Es necesario proteger tanto el software como el hardware de tu empresa con medidas de seguridad que permitan mantener la integridad y alargar su funcionamiento a lo largo del tiempo. </a:t>
            </a:r>
          </a:p>
          <a:p>
            <a:pPr algn="l">
              <a:buFont typeface="Arial" panose="020B0604020202020204" pitchFamily="34" charset="0"/>
              <a:buChar char="•"/>
            </a:pPr>
            <a:r>
              <a:rPr lang="es-ES" b="1" i="0" dirty="0">
                <a:solidFill>
                  <a:srgbClr val="7030A0"/>
                </a:solidFill>
                <a:effectLst/>
                <a:latin typeface="+mn-lt"/>
              </a:rPr>
              <a:t>Monitoriza los sistemas</a:t>
            </a:r>
            <a:r>
              <a:rPr lang="es-ES" b="0" i="0" dirty="0">
                <a:solidFill>
                  <a:srgbClr val="7030A0"/>
                </a:solidFill>
                <a:effectLst/>
                <a:latin typeface="+mn-lt"/>
              </a:rPr>
              <a:t>. </a:t>
            </a:r>
            <a:r>
              <a:rPr lang="es-ES" b="0" i="0" dirty="0">
                <a:solidFill>
                  <a:srgbClr val="494A52"/>
                </a:solidFill>
                <a:effectLst/>
                <a:latin typeface="+mn-lt"/>
              </a:rPr>
              <a:t>Ofrece la posibilidad de revisar los dispositivos y equipos para detectar amenazas y estar al tanto del estado de tus sistemas.</a:t>
            </a:r>
          </a:p>
          <a:p>
            <a:pPr algn="l">
              <a:buFont typeface="Arial" panose="020B0604020202020204" pitchFamily="34" charset="0"/>
              <a:buChar char="•"/>
            </a:pPr>
            <a:r>
              <a:rPr lang="es-ES" b="1" i="0" dirty="0">
                <a:solidFill>
                  <a:srgbClr val="7030A0"/>
                </a:solidFill>
                <a:effectLst/>
                <a:latin typeface="+mn-lt"/>
              </a:rPr>
              <a:t>Mejora la privacidad</a:t>
            </a:r>
            <a:r>
              <a:rPr lang="es-ES" b="0" i="0" dirty="0">
                <a:solidFill>
                  <a:srgbClr val="494A52"/>
                </a:solidFill>
                <a:effectLst/>
                <a:latin typeface="+mn-lt"/>
              </a:rPr>
              <a:t>. La ciberseguridad (cifrado entre otros) permite conservar los datos privados de la empresa (clientes, socios, empleados, accionistas), así como su intimidad. </a:t>
            </a:r>
          </a:p>
          <a:p>
            <a:pPr algn="l">
              <a:buFont typeface="Arial" panose="020B0604020202020204" pitchFamily="34" charset="0"/>
              <a:buChar char="•"/>
            </a:pPr>
            <a:r>
              <a:rPr lang="es-ES" b="1" i="0" dirty="0">
                <a:solidFill>
                  <a:srgbClr val="7030A0"/>
                </a:solidFill>
                <a:effectLst/>
                <a:latin typeface="+mn-lt"/>
              </a:rPr>
              <a:t>Evita riesgos innecesarios</a:t>
            </a:r>
            <a:r>
              <a:rPr lang="es-ES" b="0" i="0" dirty="0">
                <a:solidFill>
                  <a:srgbClr val="7030A0"/>
                </a:solidFill>
                <a:effectLst/>
                <a:latin typeface="+mn-lt"/>
              </a:rPr>
              <a:t>. </a:t>
            </a:r>
            <a:r>
              <a:rPr lang="es-ES" b="0" i="0" dirty="0">
                <a:solidFill>
                  <a:srgbClr val="494A52"/>
                </a:solidFill>
                <a:effectLst/>
                <a:latin typeface="+mn-lt"/>
              </a:rPr>
              <a:t>Conciencia a tus empleados sobre las buenas costumbres  a la hora de navegar, leer el correo o trabajar desde casa.</a:t>
            </a:r>
          </a:p>
          <a:p>
            <a:pPr algn="l">
              <a:buFont typeface="Arial" panose="020B0604020202020204" pitchFamily="34" charset="0"/>
              <a:buChar char="•"/>
            </a:pPr>
            <a:r>
              <a:rPr lang="es-ES" b="1" i="0" dirty="0">
                <a:solidFill>
                  <a:srgbClr val="7030A0"/>
                </a:solidFill>
                <a:effectLst/>
                <a:latin typeface="+mn-lt"/>
              </a:rPr>
              <a:t>Mejora la imagen corporativa.</a:t>
            </a:r>
            <a:r>
              <a:rPr lang="es-ES" b="0" i="0" dirty="0">
                <a:solidFill>
                  <a:srgbClr val="7030A0"/>
                </a:solidFill>
                <a:effectLst/>
                <a:latin typeface="+mn-lt"/>
              </a:rPr>
              <a:t> </a:t>
            </a:r>
            <a:r>
              <a:rPr lang="es-ES" b="0" i="0" dirty="0">
                <a:solidFill>
                  <a:srgbClr val="494A52"/>
                </a:solidFill>
                <a:effectLst/>
                <a:latin typeface="+mn-lt"/>
              </a:rPr>
              <a:t>Una empresa bien protegida aumenta la confianza de los clientes, ya que lo que construye la marca no es el mensaje, sino la experiencia que se vive con ella.</a:t>
            </a:r>
          </a:p>
          <a:p>
            <a:pPr algn="l">
              <a:buFont typeface="Arial" panose="020B0604020202020204" pitchFamily="34" charset="0"/>
              <a:buChar char="•"/>
            </a:pPr>
            <a:r>
              <a:rPr lang="es-ES" b="1" i="0" dirty="0">
                <a:solidFill>
                  <a:srgbClr val="7030A0"/>
                </a:solidFill>
                <a:effectLst/>
                <a:latin typeface="+mn-lt"/>
              </a:rPr>
              <a:t>Incrementa su capacidad de recuperación</a:t>
            </a:r>
            <a:r>
              <a:rPr lang="es-ES" b="0" i="0" dirty="0">
                <a:solidFill>
                  <a:srgbClr val="7030A0"/>
                </a:solidFill>
                <a:effectLst/>
                <a:latin typeface="+mn-lt"/>
              </a:rPr>
              <a:t>. </a:t>
            </a:r>
            <a:r>
              <a:rPr lang="es-ES" b="0" i="0" dirty="0">
                <a:solidFill>
                  <a:srgbClr val="494A52"/>
                </a:solidFill>
                <a:effectLst/>
                <a:latin typeface="+mn-lt"/>
              </a:rPr>
              <a:t>Los servicios y herramientas de ciberseguridad profesionales permiten respaldar los datos y disponer de centros alternativos (físicos o virtuales) para una rápida restauración de los servicios.</a:t>
            </a:r>
          </a:p>
          <a:p>
            <a:pPr algn="l">
              <a:buFont typeface="Arial" panose="020B0604020202020204" pitchFamily="34" charset="0"/>
              <a:buChar char="•"/>
            </a:pPr>
            <a:r>
              <a:rPr lang="es-ES" b="1" i="0" dirty="0">
                <a:solidFill>
                  <a:srgbClr val="7030A0"/>
                </a:solidFill>
                <a:effectLst/>
                <a:latin typeface="+mn-lt"/>
              </a:rPr>
              <a:t>Ahorra gastos imprevistos</a:t>
            </a:r>
            <a:r>
              <a:rPr lang="es-ES" b="0" i="0" dirty="0">
                <a:solidFill>
                  <a:srgbClr val="7030A0"/>
                </a:solidFill>
                <a:effectLst/>
                <a:latin typeface="+mn-lt"/>
              </a:rPr>
              <a:t>. </a:t>
            </a:r>
            <a:r>
              <a:rPr lang="es-ES" b="0" i="0" dirty="0">
                <a:solidFill>
                  <a:srgbClr val="494A52"/>
                </a:solidFill>
                <a:effectLst/>
                <a:latin typeface="+mn-lt"/>
              </a:rPr>
              <a:t>Cuando sufres un ciberataque, es muy probable que tengas que pagar un rescate por la información, reparar equipos, paralizar la actividad, etc. Estas acciones conllevan un coste muy elevado para la empresa.</a:t>
            </a:r>
          </a:p>
          <a:p>
            <a:pPr algn="l">
              <a:buFont typeface="Arial" panose="020B0604020202020204" pitchFamily="34" charset="0"/>
              <a:buChar char="•"/>
            </a:pPr>
            <a:r>
              <a:rPr lang="es-ES" b="1" i="0" dirty="0">
                <a:solidFill>
                  <a:srgbClr val="7030A0"/>
                </a:solidFill>
                <a:effectLst/>
                <a:latin typeface="+mn-lt"/>
              </a:rPr>
              <a:t>Garantiza la veracidad de los datos</a:t>
            </a:r>
            <a:r>
              <a:rPr lang="es-ES" b="0" i="0" dirty="0">
                <a:solidFill>
                  <a:srgbClr val="7030A0"/>
                </a:solidFill>
                <a:effectLst/>
                <a:latin typeface="+mn-lt"/>
              </a:rPr>
              <a:t>. </a:t>
            </a:r>
            <a:r>
              <a:rPr lang="es-ES" b="0" i="0" dirty="0">
                <a:solidFill>
                  <a:srgbClr val="494A52"/>
                </a:solidFill>
                <a:effectLst/>
                <a:latin typeface="+mn-lt"/>
              </a:rPr>
              <a:t>Una empresa que está protegida correctamente evita el robo o la manipulación de su información, además de evitar las multas establecidas por el Reglamento General de Protección de Datos (RGPD) cuando se trate de datos de carácter personal.</a:t>
            </a:r>
          </a:p>
          <a:p>
            <a:pPr algn="l">
              <a:buFont typeface="Arial" panose="020B0604020202020204" pitchFamily="34" charset="0"/>
              <a:buChar char="•"/>
            </a:pPr>
            <a:r>
              <a:rPr lang="es-ES" b="1" i="0" dirty="0">
                <a:solidFill>
                  <a:srgbClr val="7030A0"/>
                </a:solidFill>
                <a:effectLst/>
                <a:latin typeface="+mn-lt"/>
              </a:rPr>
              <a:t>Mejora continua</a:t>
            </a:r>
            <a:r>
              <a:rPr lang="es-ES" b="0" i="0" dirty="0">
                <a:solidFill>
                  <a:srgbClr val="7030A0"/>
                </a:solidFill>
                <a:effectLst/>
                <a:latin typeface="+mn-lt"/>
              </a:rPr>
              <a:t>. </a:t>
            </a:r>
            <a:r>
              <a:rPr lang="es-ES" b="0" i="0" dirty="0">
                <a:solidFill>
                  <a:srgbClr val="494A52"/>
                </a:solidFill>
                <a:effectLst/>
                <a:latin typeface="+mn-lt"/>
              </a:rPr>
              <a:t>Cuando dispones de una estructura centralizada de seguridad y realizas constantes mediciones de la calidad de los controles, puedes reaccionar y mejorarlos..</a:t>
            </a:r>
          </a:p>
          <a:p>
            <a:pPr algn="just"/>
            <a:r>
              <a:rPr lang="es-ES" sz="3300" b="1" i="0" u="none" strike="noStrike" dirty="0">
                <a:solidFill>
                  <a:srgbClr val="494A52"/>
                </a:solidFill>
                <a:effectLst/>
                <a:latin typeface="+mn-lt"/>
              </a:rPr>
              <a:t>Si plantas seguridad hoy, cosecharás mejores resultados mañana. ¡Que la ciberseguridad te acompañe y se quede contigo!</a:t>
            </a:r>
          </a:p>
          <a:p>
            <a:endParaRPr lang="en-US" dirty="0">
              <a:latin typeface="+mn-lt"/>
            </a:endParaRPr>
          </a:p>
        </p:txBody>
      </p:sp>
    </p:spTree>
    <p:extLst>
      <p:ext uri="{BB962C8B-B14F-4D97-AF65-F5344CB8AC3E}">
        <p14:creationId xmlns:p14="http://schemas.microsoft.com/office/powerpoint/2010/main" val="1043749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92E67E-2700-4916-BEDE-A1392E3C1184}"/>
              </a:ext>
            </a:extLst>
          </p:cNvPr>
          <p:cNvPicPr>
            <a:picLocks noChangeAspect="1"/>
          </p:cNvPicPr>
          <p:nvPr/>
        </p:nvPicPr>
        <p:blipFill>
          <a:blip r:embed="rId2"/>
          <a:stretch>
            <a:fillRect/>
          </a:stretch>
        </p:blipFill>
        <p:spPr>
          <a:xfrm>
            <a:off x="417595" y="1089025"/>
            <a:ext cx="8294605" cy="4858378"/>
          </a:xfrm>
          <a:prstGeom prst="rect">
            <a:avLst/>
          </a:prstGeom>
        </p:spPr>
      </p:pic>
    </p:spTree>
    <p:extLst>
      <p:ext uri="{BB962C8B-B14F-4D97-AF65-F5344CB8AC3E}">
        <p14:creationId xmlns:p14="http://schemas.microsoft.com/office/powerpoint/2010/main" val="1896937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299E72-B251-44E6-9405-FDD119E958FF}"/>
              </a:ext>
            </a:extLst>
          </p:cNvPr>
          <p:cNvPicPr>
            <a:picLocks noChangeAspect="1"/>
          </p:cNvPicPr>
          <p:nvPr/>
        </p:nvPicPr>
        <p:blipFill>
          <a:blip r:embed="rId2"/>
          <a:stretch>
            <a:fillRect/>
          </a:stretch>
        </p:blipFill>
        <p:spPr>
          <a:xfrm>
            <a:off x="431800" y="1089026"/>
            <a:ext cx="8280400" cy="4114378"/>
          </a:xfrm>
          <a:prstGeom prst="rect">
            <a:avLst/>
          </a:prstGeom>
        </p:spPr>
      </p:pic>
    </p:spTree>
    <p:extLst>
      <p:ext uri="{BB962C8B-B14F-4D97-AF65-F5344CB8AC3E}">
        <p14:creationId xmlns:p14="http://schemas.microsoft.com/office/powerpoint/2010/main" val="2916143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o 33">
            <a:extLst>
              <a:ext uri="{FF2B5EF4-FFF2-40B4-BE49-F238E27FC236}">
                <a16:creationId xmlns:a16="http://schemas.microsoft.com/office/drawing/2014/main" id="{0E3B2F4C-6AA1-B494-34EE-B53F1BDBC7B1}"/>
              </a:ext>
            </a:extLst>
          </p:cNvPr>
          <p:cNvGrpSpPr/>
          <p:nvPr/>
        </p:nvGrpSpPr>
        <p:grpSpPr>
          <a:xfrm>
            <a:off x="167777" y="1691833"/>
            <a:ext cx="7651198" cy="4276525"/>
            <a:chOff x="1408116" y="1347223"/>
            <a:chExt cx="8228594" cy="4599255"/>
          </a:xfrm>
        </p:grpSpPr>
        <p:sp>
          <p:nvSpPr>
            <p:cNvPr id="35" name="Freeform 5">
              <a:extLst>
                <a:ext uri="{FF2B5EF4-FFF2-40B4-BE49-F238E27FC236}">
                  <a16:creationId xmlns:a16="http://schemas.microsoft.com/office/drawing/2014/main" id="{F154123C-5484-A3E2-8AEA-1EC23072D51A}"/>
                </a:ext>
              </a:extLst>
            </p:cNvPr>
            <p:cNvSpPr>
              <a:spLocks noEditPoints="1"/>
            </p:cNvSpPr>
            <p:nvPr/>
          </p:nvSpPr>
          <p:spPr bwMode="auto">
            <a:xfrm>
              <a:off x="4485310" y="2857343"/>
              <a:ext cx="1642615" cy="1642615"/>
            </a:xfrm>
            <a:custGeom>
              <a:avLst/>
              <a:gdLst>
                <a:gd name="T0" fmla="*/ 1041 w 1041"/>
                <a:gd name="T1" fmla="*/ 521 h 1040"/>
                <a:gd name="T2" fmla="*/ 981 w 1041"/>
                <a:gd name="T3" fmla="*/ 446 h 1040"/>
                <a:gd name="T4" fmla="*/ 1019 w 1041"/>
                <a:gd name="T5" fmla="*/ 369 h 1040"/>
                <a:gd name="T6" fmla="*/ 939 w 1041"/>
                <a:gd name="T7" fmla="*/ 314 h 1040"/>
                <a:gd name="T8" fmla="*/ 951 w 1041"/>
                <a:gd name="T9" fmla="*/ 228 h 1040"/>
                <a:gd name="T10" fmla="*/ 859 w 1041"/>
                <a:gd name="T11" fmla="*/ 199 h 1040"/>
                <a:gd name="T12" fmla="*/ 845 w 1041"/>
                <a:gd name="T13" fmla="*/ 114 h 1040"/>
                <a:gd name="T14" fmla="*/ 748 w 1041"/>
                <a:gd name="T15" fmla="*/ 114 h 1040"/>
                <a:gd name="T16" fmla="*/ 709 w 1041"/>
                <a:gd name="T17" fmla="*/ 36 h 1040"/>
                <a:gd name="T18" fmla="*/ 617 w 1041"/>
                <a:gd name="T19" fmla="*/ 64 h 1040"/>
                <a:gd name="T20" fmla="*/ 557 w 1041"/>
                <a:gd name="T21" fmla="*/ 2 h 1040"/>
                <a:gd name="T22" fmla="*/ 485 w 1041"/>
                <a:gd name="T23" fmla="*/ 2 h 1040"/>
                <a:gd name="T24" fmla="*/ 425 w 1041"/>
                <a:gd name="T25" fmla="*/ 64 h 1040"/>
                <a:gd name="T26" fmla="*/ 332 w 1041"/>
                <a:gd name="T27" fmla="*/ 36 h 1040"/>
                <a:gd name="T28" fmla="*/ 293 w 1041"/>
                <a:gd name="T29" fmla="*/ 114 h 1040"/>
                <a:gd name="T30" fmla="*/ 197 w 1041"/>
                <a:gd name="T31" fmla="*/ 114 h 1040"/>
                <a:gd name="T32" fmla="*/ 183 w 1041"/>
                <a:gd name="T33" fmla="*/ 199 h 1040"/>
                <a:gd name="T34" fmla="*/ 91 w 1041"/>
                <a:gd name="T35" fmla="*/ 228 h 1040"/>
                <a:gd name="T36" fmla="*/ 103 w 1041"/>
                <a:gd name="T37" fmla="*/ 314 h 1040"/>
                <a:gd name="T38" fmla="*/ 23 w 1041"/>
                <a:gd name="T39" fmla="*/ 369 h 1040"/>
                <a:gd name="T40" fmla="*/ 60 w 1041"/>
                <a:gd name="T41" fmla="*/ 446 h 1040"/>
                <a:gd name="T42" fmla="*/ 0 w 1041"/>
                <a:gd name="T43" fmla="*/ 521 h 1040"/>
                <a:gd name="T44" fmla="*/ 55 w 1041"/>
                <a:gd name="T45" fmla="*/ 535 h 1040"/>
                <a:gd name="T46" fmla="*/ 7 w 1041"/>
                <a:gd name="T47" fmla="*/ 605 h 1040"/>
                <a:gd name="T48" fmla="*/ 79 w 1041"/>
                <a:gd name="T49" fmla="*/ 672 h 1040"/>
                <a:gd name="T50" fmla="*/ 54 w 1041"/>
                <a:gd name="T51" fmla="*/ 752 h 1040"/>
                <a:gd name="T52" fmla="*/ 143 w 1041"/>
                <a:gd name="T53" fmla="*/ 795 h 1040"/>
                <a:gd name="T54" fmla="*/ 143 w 1041"/>
                <a:gd name="T55" fmla="*/ 878 h 1040"/>
                <a:gd name="T56" fmla="*/ 240 w 1041"/>
                <a:gd name="T57" fmla="*/ 893 h 1040"/>
                <a:gd name="T58" fmla="*/ 264 w 1041"/>
                <a:gd name="T59" fmla="*/ 974 h 1040"/>
                <a:gd name="T60" fmla="*/ 362 w 1041"/>
                <a:gd name="T61" fmla="*/ 959 h 1040"/>
                <a:gd name="T62" fmla="*/ 407 w 1041"/>
                <a:gd name="T63" fmla="*/ 1029 h 1040"/>
                <a:gd name="T64" fmla="*/ 497 w 1041"/>
                <a:gd name="T65" fmla="*/ 987 h 1040"/>
                <a:gd name="T66" fmla="*/ 545 w 1041"/>
                <a:gd name="T67" fmla="*/ 987 h 1040"/>
                <a:gd name="T68" fmla="*/ 634 w 1041"/>
                <a:gd name="T69" fmla="*/ 1029 h 1040"/>
                <a:gd name="T70" fmla="*/ 680 w 1041"/>
                <a:gd name="T71" fmla="*/ 959 h 1040"/>
                <a:gd name="T72" fmla="*/ 778 w 1041"/>
                <a:gd name="T73" fmla="*/ 974 h 1040"/>
                <a:gd name="T74" fmla="*/ 801 w 1041"/>
                <a:gd name="T75" fmla="*/ 893 h 1040"/>
                <a:gd name="T76" fmla="*/ 899 w 1041"/>
                <a:gd name="T77" fmla="*/ 878 h 1040"/>
                <a:gd name="T78" fmla="*/ 898 w 1041"/>
                <a:gd name="T79" fmla="*/ 795 h 1040"/>
                <a:gd name="T80" fmla="*/ 987 w 1041"/>
                <a:gd name="T81" fmla="*/ 752 h 1040"/>
                <a:gd name="T82" fmla="*/ 962 w 1041"/>
                <a:gd name="T83" fmla="*/ 672 h 1040"/>
                <a:gd name="T84" fmla="*/ 1034 w 1041"/>
                <a:gd name="T85" fmla="*/ 605 h 1040"/>
                <a:gd name="T86" fmla="*/ 987 w 1041"/>
                <a:gd name="T87" fmla="*/ 535 h 1040"/>
                <a:gd name="T88" fmla="*/ 521 w 1041"/>
                <a:gd name="T89" fmla="*/ 906 h 1040"/>
                <a:gd name="T90" fmla="*/ 521 w 1041"/>
                <a:gd name="T91" fmla="*/ 134 h 1040"/>
                <a:gd name="T92" fmla="*/ 521 w 1041"/>
                <a:gd name="T93" fmla="*/ 906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1" h="1040">
                  <a:moveTo>
                    <a:pt x="1041" y="523"/>
                  </a:moveTo>
                  <a:cubicBezTo>
                    <a:pt x="1041" y="522"/>
                    <a:pt x="1041" y="521"/>
                    <a:pt x="1041" y="521"/>
                  </a:cubicBezTo>
                  <a:cubicBezTo>
                    <a:pt x="1041" y="497"/>
                    <a:pt x="1040" y="473"/>
                    <a:pt x="1036" y="450"/>
                  </a:cubicBezTo>
                  <a:cubicBezTo>
                    <a:pt x="981" y="446"/>
                    <a:pt x="981" y="446"/>
                    <a:pt x="981" y="446"/>
                  </a:cubicBezTo>
                  <a:cubicBezTo>
                    <a:pt x="978" y="429"/>
                    <a:pt x="975" y="413"/>
                    <a:pt x="970" y="396"/>
                  </a:cubicBezTo>
                  <a:cubicBezTo>
                    <a:pt x="1019" y="369"/>
                    <a:pt x="1019" y="369"/>
                    <a:pt x="1019" y="369"/>
                  </a:cubicBezTo>
                  <a:cubicBezTo>
                    <a:pt x="1011" y="345"/>
                    <a:pt x="1003" y="323"/>
                    <a:pt x="993" y="301"/>
                  </a:cubicBezTo>
                  <a:cubicBezTo>
                    <a:pt x="939" y="314"/>
                    <a:pt x="939" y="314"/>
                    <a:pt x="939" y="314"/>
                  </a:cubicBezTo>
                  <a:cubicBezTo>
                    <a:pt x="931" y="298"/>
                    <a:pt x="922" y="283"/>
                    <a:pt x="913" y="269"/>
                  </a:cubicBezTo>
                  <a:cubicBezTo>
                    <a:pt x="951" y="228"/>
                    <a:pt x="951" y="228"/>
                    <a:pt x="951" y="228"/>
                  </a:cubicBezTo>
                  <a:cubicBezTo>
                    <a:pt x="938" y="208"/>
                    <a:pt x="923" y="189"/>
                    <a:pt x="907" y="172"/>
                  </a:cubicBezTo>
                  <a:cubicBezTo>
                    <a:pt x="859" y="199"/>
                    <a:pt x="859" y="199"/>
                    <a:pt x="859" y="199"/>
                  </a:cubicBezTo>
                  <a:cubicBezTo>
                    <a:pt x="847" y="187"/>
                    <a:pt x="834" y="175"/>
                    <a:pt x="821" y="164"/>
                  </a:cubicBezTo>
                  <a:cubicBezTo>
                    <a:pt x="845" y="114"/>
                    <a:pt x="845" y="114"/>
                    <a:pt x="845" y="114"/>
                  </a:cubicBezTo>
                  <a:cubicBezTo>
                    <a:pt x="826" y="99"/>
                    <a:pt x="806" y="85"/>
                    <a:pt x="786" y="73"/>
                  </a:cubicBezTo>
                  <a:cubicBezTo>
                    <a:pt x="748" y="114"/>
                    <a:pt x="748" y="114"/>
                    <a:pt x="748" y="114"/>
                  </a:cubicBezTo>
                  <a:cubicBezTo>
                    <a:pt x="733" y="105"/>
                    <a:pt x="717" y="97"/>
                    <a:pt x="701" y="91"/>
                  </a:cubicBezTo>
                  <a:cubicBezTo>
                    <a:pt x="709" y="36"/>
                    <a:pt x="709" y="36"/>
                    <a:pt x="709" y="36"/>
                  </a:cubicBezTo>
                  <a:cubicBezTo>
                    <a:pt x="687" y="27"/>
                    <a:pt x="664" y="20"/>
                    <a:pt x="641" y="14"/>
                  </a:cubicBezTo>
                  <a:cubicBezTo>
                    <a:pt x="617" y="64"/>
                    <a:pt x="617" y="64"/>
                    <a:pt x="617" y="64"/>
                  </a:cubicBezTo>
                  <a:cubicBezTo>
                    <a:pt x="600" y="61"/>
                    <a:pt x="582" y="58"/>
                    <a:pt x="565" y="57"/>
                  </a:cubicBezTo>
                  <a:cubicBezTo>
                    <a:pt x="557" y="2"/>
                    <a:pt x="557" y="2"/>
                    <a:pt x="557" y="2"/>
                  </a:cubicBezTo>
                  <a:cubicBezTo>
                    <a:pt x="545" y="1"/>
                    <a:pt x="533" y="0"/>
                    <a:pt x="521" y="0"/>
                  </a:cubicBezTo>
                  <a:cubicBezTo>
                    <a:pt x="509" y="0"/>
                    <a:pt x="497" y="1"/>
                    <a:pt x="485" y="2"/>
                  </a:cubicBezTo>
                  <a:cubicBezTo>
                    <a:pt x="477" y="57"/>
                    <a:pt x="477" y="57"/>
                    <a:pt x="477" y="57"/>
                  </a:cubicBezTo>
                  <a:cubicBezTo>
                    <a:pt x="459" y="58"/>
                    <a:pt x="442" y="61"/>
                    <a:pt x="425" y="64"/>
                  </a:cubicBezTo>
                  <a:cubicBezTo>
                    <a:pt x="401" y="14"/>
                    <a:pt x="401" y="14"/>
                    <a:pt x="401" y="14"/>
                  </a:cubicBezTo>
                  <a:cubicBezTo>
                    <a:pt x="377" y="20"/>
                    <a:pt x="354" y="27"/>
                    <a:pt x="332" y="36"/>
                  </a:cubicBezTo>
                  <a:cubicBezTo>
                    <a:pt x="341" y="91"/>
                    <a:pt x="341" y="91"/>
                    <a:pt x="341" y="91"/>
                  </a:cubicBezTo>
                  <a:cubicBezTo>
                    <a:pt x="325" y="97"/>
                    <a:pt x="309" y="105"/>
                    <a:pt x="293" y="114"/>
                  </a:cubicBezTo>
                  <a:cubicBezTo>
                    <a:pt x="256" y="73"/>
                    <a:pt x="256" y="73"/>
                    <a:pt x="256" y="73"/>
                  </a:cubicBezTo>
                  <a:cubicBezTo>
                    <a:pt x="235" y="85"/>
                    <a:pt x="215" y="99"/>
                    <a:pt x="197" y="114"/>
                  </a:cubicBezTo>
                  <a:cubicBezTo>
                    <a:pt x="221" y="164"/>
                    <a:pt x="221" y="164"/>
                    <a:pt x="221" y="164"/>
                  </a:cubicBezTo>
                  <a:cubicBezTo>
                    <a:pt x="208" y="175"/>
                    <a:pt x="195" y="187"/>
                    <a:pt x="183" y="199"/>
                  </a:cubicBezTo>
                  <a:cubicBezTo>
                    <a:pt x="135" y="172"/>
                    <a:pt x="135" y="172"/>
                    <a:pt x="135" y="172"/>
                  </a:cubicBezTo>
                  <a:cubicBezTo>
                    <a:pt x="119" y="189"/>
                    <a:pt x="104" y="208"/>
                    <a:pt x="91" y="228"/>
                  </a:cubicBezTo>
                  <a:cubicBezTo>
                    <a:pt x="128" y="269"/>
                    <a:pt x="128" y="269"/>
                    <a:pt x="128" y="269"/>
                  </a:cubicBezTo>
                  <a:cubicBezTo>
                    <a:pt x="119" y="283"/>
                    <a:pt x="111" y="298"/>
                    <a:pt x="103" y="314"/>
                  </a:cubicBezTo>
                  <a:cubicBezTo>
                    <a:pt x="49" y="301"/>
                    <a:pt x="49" y="301"/>
                    <a:pt x="49" y="301"/>
                  </a:cubicBezTo>
                  <a:cubicBezTo>
                    <a:pt x="39" y="323"/>
                    <a:pt x="30" y="345"/>
                    <a:pt x="23" y="369"/>
                  </a:cubicBezTo>
                  <a:cubicBezTo>
                    <a:pt x="71" y="396"/>
                    <a:pt x="71" y="396"/>
                    <a:pt x="71" y="396"/>
                  </a:cubicBezTo>
                  <a:cubicBezTo>
                    <a:pt x="67" y="413"/>
                    <a:pt x="63" y="429"/>
                    <a:pt x="60" y="446"/>
                  </a:cubicBezTo>
                  <a:cubicBezTo>
                    <a:pt x="5" y="450"/>
                    <a:pt x="5" y="450"/>
                    <a:pt x="5" y="450"/>
                  </a:cubicBezTo>
                  <a:cubicBezTo>
                    <a:pt x="2" y="473"/>
                    <a:pt x="0" y="497"/>
                    <a:pt x="0" y="521"/>
                  </a:cubicBezTo>
                  <a:cubicBezTo>
                    <a:pt x="0" y="521"/>
                    <a:pt x="0" y="522"/>
                    <a:pt x="0" y="523"/>
                  </a:cubicBezTo>
                  <a:cubicBezTo>
                    <a:pt x="55" y="535"/>
                    <a:pt x="55" y="535"/>
                    <a:pt x="55" y="535"/>
                  </a:cubicBezTo>
                  <a:cubicBezTo>
                    <a:pt x="55" y="552"/>
                    <a:pt x="57" y="568"/>
                    <a:pt x="59" y="585"/>
                  </a:cubicBezTo>
                  <a:cubicBezTo>
                    <a:pt x="7" y="605"/>
                    <a:pt x="7" y="605"/>
                    <a:pt x="7" y="605"/>
                  </a:cubicBezTo>
                  <a:cubicBezTo>
                    <a:pt x="11" y="629"/>
                    <a:pt x="17" y="653"/>
                    <a:pt x="24" y="676"/>
                  </a:cubicBezTo>
                  <a:cubicBezTo>
                    <a:pt x="79" y="672"/>
                    <a:pt x="79" y="672"/>
                    <a:pt x="79" y="672"/>
                  </a:cubicBezTo>
                  <a:cubicBezTo>
                    <a:pt x="85" y="687"/>
                    <a:pt x="91" y="703"/>
                    <a:pt x="98" y="718"/>
                  </a:cubicBezTo>
                  <a:cubicBezTo>
                    <a:pt x="54" y="752"/>
                    <a:pt x="54" y="752"/>
                    <a:pt x="54" y="752"/>
                  </a:cubicBezTo>
                  <a:cubicBezTo>
                    <a:pt x="65" y="774"/>
                    <a:pt x="78" y="795"/>
                    <a:pt x="92" y="815"/>
                  </a:cubicBezTo>
                  <a:cubicBezTo>
                    <a:pt x="143" y="795"/>
                    <a:pt x="143" y="795"/>
                    <a:pt x="143" y="795"/>
                  </a:cubicBezTo>
                  <a:cubicBezTo>
                    <a:pt x="153" y="808"/>
                    <a:pt x="163" y="821"/>
                    <a:pt x="174" y="833"/>
                  </a:cubicBezTo>
                  <a:cubicBezTo>
                    <a:pt x="143" y="878"/>
                    <a:pt x="143" y="878"/>
                    <a:pt x="143" y="878"/>
                  </a:cubicBezTo>
                  <a:cubicBezTo>
                    <a:pt x="160" y="896"/>
                    <a:pt x="178" y="913"/>
                    <a:pt x="197" y="928"/>
                  </a:cubicBezTo>
                  <a:cubicBezTo>
                    <a:pt x="240" y="893"/>
                    <a:pt x="240" y="893"/>
                    <a:pt x="240" y="893"/>
                  </a:cubicBezTo>
                  <a:cubicBezTo>
                    <a:pt x="253" y="903"/>
                    <a:pt x="267" y="912"/>
                    <a:pt x="280" y="921"/>
                  </a:cubicBezTo>
                  <a:cubicBezTo>
                    <a:pt x="264" y="974"/>
                    <a:pt x="264" y="974"/>
                    <a:pt x="264" y="974"/>
                  </a:cubicBezTo>
                  <a:cubicBezTo>
                    <a:pt x="285" y="986"/>
                    <a:pt x="307" y="996"/>
                    <a:pt x="331" y="1005"/>
                  </a:cubicBezTo>
                  <a:cubicBezTo>
                    <a:pt x="362" y="959"/>
                    <a:pt x="362" y="959"/>
                    <a:pt x="362" y="959"/>
                  </a:cubicBezTo>
                  <a:cubicBezTo>
                    <a:pt x="377" y="965"/>
                    <a:pt x="392" y="969"/>
                    <a:pt x="408" y="973"/>
                  </a:cubicBezTo>
                  <a:cubicBezTo>
                    <a:pt x="407" y="1029"/>
                    <a:pt x="407" y="1029"/>
                    <a:pt x="407" y="1029"/>
                  </a:cubicBezTo>
                  <a:cubicBezTo>
                    <a:pt x="431" y="1034"/>
                    <a:pt x="456" y="1038"/>
                    <a:pt x="481" y="1040"/>
                  </a:cubicBezTo>
                  <a:cubicBezTo>
                    <a:pt x="497" y="987"/>
                    <a:pt x="497" y="987"/>
                    <a:pt x="497" y="987"/>
                  </a:cubicBezTo>
                  <a:cubicBezTo>
                    <a:pt x="505" y="987"/>
                    <a:pt x="513" y="987"/>
                    <a:pt x="521" y="987"/>
                  </a:cubicBezTo>
                  <a:cubicBezTo>
                    <a:pt x="529" y="987"/>
                    <a:pt x="537" y="987"/>
                    <a:pt x="545" y="987"/>
                  </a:cubicBezTo>
                  <a:cubicBezTo>
                    <a:pt x="561" y="1040"/>
                    <a:pt x="561" y="1040"/>
                    <a:pt x="561" y="1040"/>
                  </a:cubicBezTo>
                  <a:cubicBezTo>
                    <a:pt x="586" y="1038"/>
                    <a:pt x="610" y="1034"/>
                    <a:pt x="634" y="1029"/>
                  </a:cubicBezTo>
                  <a:cubicBezTo>
                    <a:pt x="634" y="973"/>
                    <a:pt x="634" y="973"/>
                    <a:pt x="634" y="973"/>
                  </a:cubicBezTo>
                  <a:cubicBezTo>
                    <a:pt x="650" y="969"/>
                    <a:pt x="665" y="965"/>
                    <a:pt x="680" y="959"/>
                  </a:cubicBezTo>
                  <a:cubicBezTo>
                    <a:pt x="711" y="1005"/>
                    <a:pt x="711" y="1005"/>
                    <a:pt x="711" y="1005"/>
                  </a:cubicBezTo>
                  <a:cubicBezTo>
                    <a:pt x="734" y="996"/>
                    <a:pt x="756" y="986"/>
                    <a:pt x="778" y="974"/>
                  </a:cubicBezTo>
                  <a:cubicBezTo>
                    <a:pt x="761" y="921"/>
                    <a:pt x="761" y="921"/>
                    <a:pt x="761" y="921"/>
                  </a:cubicBezTo>
                  <a:cubicBezTo>
                    <a:pt x="775" y="912"/>
                    <a:pt x="788" y="903"/>
                    <a:pt x="801" y="893"/>
                  </a:cubicBezTo>
                  <a:cubicBezTo>
                    <a:pt x="845" y="928"/>
                    <a:pt x="845" y="928"/>
                    <a:pt x="845" y="928"/>
                  </a:cubicBezTo>
                  <a:cubicBezTo>
                    <a:pt x="864" y="913"/>
                    <a:pt x="882" y="896"/>
                    <a:pt x="899" y="878"/>
                  </a:cubicBezTo>
                  <a:cubicBezTo>
                    <a:pt x="867" y="833"/>
                    <a:pt x="867" y="833"/>
                    <a:pt x="867" y="833"/>
                  </a:cubicBezTo>
                  <a:cubicBezTo>
                    <a:pt x="878" y="821"/>
                    <a:pt x="889" y="808"/>
                    <a:pt x="898" y="795"/>
                  </a:cubicBezTo>
                  <a:cubicBezTo>
                    <a:pt x="950" y="815"/>
                    <a:pt x="950" y="815"/>
                    <a:pt x="950" y="815"/>
                  </a:cubicBezTo>
                  <a:cubicBezTo>
                    <a:pt x="964" y="795"/>
                    <a:pt x="976" y="774"/>
                    <a:pt x="987" y="752"/>
                  </a:cubicBezTo>
                  <a:cubicBezTo>
                    <a:pt x="944" y="718"/>
                    <a:pt x="944" y="718"/>
                    <a:pt x="944" y="718"/>
                  </a:cubicBezTo>
                  <a:cubicBezTo>
                    <a:pt x="951" y="703"/>
                    <a:pt x="957" y="687"/>
                    <a:pt x="962" y="672"/>
                  </a:cubicBezTo>
                  <a:cubicBezTo>
                    <a:pt x="1018" y="676"/>
                    <a:pt x="1018" y="676"/>
                    <a:pt x="1018" y="676"/>
                  </a:cubicBezTo>
                  <a:cubicBezTo>
                    <a:pt x="1025" y="653"/>
                    <a:pt x="1030" y="629"/>
                    <a:pt x="1034" y="605"/>
                  </a:cubicBezTo>
                  <a:cubicBezTo>
                    <a:pt x="983" y="585"/>
                    <a:pt x="983" y="585"/>
                    <a:pt x="983" y="585"/>
                  </a:cubicBezTo>
                  <a:cubicBezTo>
                    <a:pt x="985" y="568"/>
                    <a:pt x="986" y="552"/>
                    <a:pt x="987" y="535"/>
                  </a:cubicBezTo>
                  <a:lnTo>
                    <a:pt x="1041" y="523"/>
                  </a:lnTo>
                  <a:close/>
                  <a:moveTo>
                    <a:pt x="521" y="906"/>
                  </a:moveTo>
                  <a:cubicBezTo>
                    <a:pt x="308" y="906"/>
                    <a:pt x="135" y="733"/>
                    <a:pt x="135" y="520"/>
                  </a:cubicBezTo>
                  <a:cubicBezTo>
                    <a:pt x="135" y="307"/>
                    <a:pt x="308" y="134"/>
                    <a:pt x="521" y="134"/>
                  </a:cubicBezTo>
                  <a:cubicBezTo>
                    <a:pt x="734" y="134"/>
                    <a:pt x="907" y="307"/>
                    <a:pt x="907" y="520"/>
                  </a:cubicBezTo>
                  <a:cubicBezTo>
                    <a:pt x="907" y="733"/>
                    <a:pt x="734" y="906"/>
                    <a:pt x="521" y="906"/>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ID" sz="1013"/>
            </a:p>
          </p:txBody>
        </p:sp>
        <p:sp>
          <p:nvSpPr>
            <p:cNvPr id="37" name="Freeform 7">
              <a:extLst>
                <a:ext uri="{FF2B5EF4-FFF2-40B4-BE49-F238E27FC236}">
                  <a16:creationId xmlns:a16="http://schemas.microsoft.com/office/drawing/2014/main" id="{D304F0D0-294C-CA38-3154-2264BAD3D0C0}"/>
                </a:ext>
              </a:extLst>
            </p:cNvPr>
            <p:cNvSpPr>
              <a:spLocks noEditPoints="1"/>
            </p:cNvSpPr>
            <p:nvPr/>
          </p:nvSpPr>
          <p:spPr bwMode="auto">
            <a:xfrm>
              <a:off x="2816780" y="3013270"/>
              <a:ext cx="768883" cy="780983"/>
            </a:xfrm>
            <a:custGeom>
              <a:avLst/>
              <a:gdLst>
                <a:gd name="T0" fmla="*/ 487 w 487"/>
                <a:gd name="T1" fmla="*/ 277 h 494"/>
                <a:gd name="T2" fmla="*/ 487 w 487"/>
                <a:gd name="T3" fmla="*/ 213 h 494"/>
                <a:gd name="T4" fmla="*/ 439 w 487"/>
                <a:gd name="T5" fmla="*/ 206 h 494"/>
                <a:gd name="T6" fmla="*/ 418 w 487"/>
                <a:gd name="T7" fmla="*/ 149 h 494"/>
                <a:gd name="T8" fmla="*/ 449 w 487"/>
                <a:gd name="T9" fmla="*/ 113 h 494"/>
                <a:gd name="T10" fmla="*/ 408 w 487"/>
                <a:gd name="T11" fmla="*/ 63 h 494"/>
                <a:gd name="T12" fmla="*/ 366 w 487"/>
                <a:gd name="T13" fmla="*/ 89 h 494"/>
                <a:gd name="T14" fmla="*/ 313 w 487"/>
                <a:gd name="T15" fmla="*/ 59 h 494"/>
                <a:gd name="T16" fmla="*/ 314 w 487"/>
                <a:gd name="T17" fmla="*/ 11 h 494"/>
                <a:gd name="T18" fmla="*/ 251 w 487"/>
                <a:gd name="T19" fmla="*/ 0 h 494"/>
                <a:gd name="T20" fmla="*/ 235 w 487"/>
                <a:gd name="T21" fmla="*/ 47 h 494"/>
                <a:gd name="T22" fmla="*/ 176 w 487"/>
                <a:gd name="T23" fmla="*/ 59 h 494"/>
                <a:gd name="T24" fmla="*/ 145 w 487"/>
                <a:gd name="T25" fmla="*/ 20 h 494"/>
                <a:gd name="T26" fmla="*/ 90 w 487"/>
                <a:gd name="T27" fmla="*/ 52 h 494"/>
                <a:gd name="T28" fmla="*/ 108 w 487"/>
                <a:gd name="T29" fmla="*/ 100 h 494"/>
                <a:gd name="T30" fmla="*/ 71 w 487"/>
                <a:gd name="T31" fmla="*/ 145 h 494"/>
                <a:gd name="T32" fmla="*/ 22 w 487"/>
                <a:gd name="T33" fmla="*/ 135 h 494"/>
                <a:gd name="T34" fmla="*/ 0 w 487"/>
                <a:gd name="T35" fmla="*/ 196 h 494"/>
                <a:gd name="T36" fmla="*/ 45 w 487"/>
                <a:gd name="T37" fmla="*/ 220 h 494"/>
                <a:gd name="T38" fmla="*/ 43 w 487"/>
                <a:gd name="T39" fmla="*/ 247 h 494"/>
                <a:gd name="T40" fmla="*/ 46 w 487"/>
                <a:gd name="T41" fmla="*/ 279 h 494"/>
                <a:gd name="T42" fmla="*/ 1 w 487"/>
                <a:gd name="T43" fmla="*/ 303 h 494"/>
                <a:gd name="T44" fmla="*/ 23 w 487"/>
                <a:gd name="T45" fmla="*/ 363 h 494"/>
                <a:gd name="T46" fmla="*/ 74 w 487"/>
                <a:gd name="T47" fmla="*/ 353 h 494"/>
                <a:gd name="T48" fmla="*/ 112 w 487"/>
                <a:gd name="T49" fmla="*/ 398 h 494"/>
                <a:gd name="T50" fmla="*/ 93 w 487"/>
                <a:gd name="T51" fmla="*/ 445 h 494"/>
                <a:gd name="T52" fmla="*/ 149 w 487"/>
                <a:gd name="T53" fmla="*/ 477 h 494"/>
                <a:gd name="T54" fmla="*/ 181 w 487"/>
                <a:gd name="T55" fmla="*/ 437 h 494"/>
                <a:gd name="T56" fmla="*/ 239 w 487"/>
                <a:gd name="T57" fmla="*/ 447 h 494"/>
                <a:gd name="T58" fmla="*/ 255 w 487"/>
                <a:gd name="T59" fmla="*/ 494 h 494"/>
                <a:gd name="T60" fmla="*/ 318 w 487"/>
                <a:gd name="T61" fmla="*/ 483 h 494"/>
                <a:gd name="T62" fmla="*/ 317 w 487"/>
                <a:gd name="T63" fmla="*/ 433 h 494"/>
                <a:gd name="T64" fmla="*/ 369 w 487"/>
                <a:gd name="T65" fmla="*/ 403 h 494"/>
                <a:gd name="T66" fmla="*/ 411 w 487"/>
                <a:gd name="T67" fmla="*/ 428 h 494"/>
                <a:gd name="T68" fmla="*/ 452 w 487"/>
                <a:gd name="T69" fmla="*/ 379 h 494"/>
                <a:gd name="T70" fmla="*/ 419 w 487"/>
                <a:gd name="T71" fmla="*/ 342 h 494"/>
                <a:gd name="T72" fmla="*/ 440 w 487"/>
                <a:gd name="T73" fmla="*/ 285 h 494"/>
                <a:gd name="T74" fmla="*/ 487 w 487"/>
                <a:gd name="T75" fmla="*/ 277 h 494"/>
                <a:gd name="T76" fmla="*/ 243 w 487"/>
                <a:gd name="T77" fmla="*/ 393 h 494"/>
                <a:gd name="T78" fmla="*/ 97 w 487"/>
                <a:gd name="T79" fmla="*/ 247 h 494"/>
                <a:gd name="T80" fmla="*/ 243 w 487"/>
                <a:gd name="T81" fmla="*/ 101 h 494"/>
                <a:gd name="T82" fmla="*/ 390 w 487"/>
                <a:gd name="T83" fmla="*/ 247 h 494"/>
                <a:gd name="T84" fmla="*/ 243 w 487"/>
                <a:gd name="T85" fmla="*/ 393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7" h="494">
                  <a:moveTo>
                    <a:pt x="487" y="277"/>
                  </a:moveTo>
                  <a:cubicBezTo>
                    <a:pt x="487" y="213"/>
                    <a:pt x="487" y="213"/>
                    <a:pt x="487" y="213"/>
                  </a:cubicBezTo>
                  <a:cubicBezTo>
                    <a:pt x="439" y="206"/>
                    <a:pt x="439" y="206"/>
                    <a:pt x="439" y="206"/>
                  </a:cubicBezTo>
                  <a:cubicBezTo>
                    <a:pt x="435" y="186"/>
                    <a:pt x="428" y="166"/>
                    <a:pt x="418" y="149"/>
                  </a:cubicBezTo>
                  <a:cubicBezTo>
                    <a:pt x="449" y="113"/>
                    <a:pt x="449" y="113"/>
                    <a:pt x="449" y="113"/>
                  </a:cubicBezTo>
                  <a:cubicBezTo>
                    <a:pt x="408" y="63"/>
                    <a:pt x="408" y="63"/>
                    <a:pt x="408" y="63"/>
                  </a:cubicBezTo>
                  <a:cubicBezTo>
                    <a:pt x="366" y="89"/>
                    <a:pt x="366" y="89"/>
                    <a:pt x="366" y="89"/>
                  </a:cubicBezTo>
                  <a:cubicBezTo>
                    <a:pt x="350" y="77"/>
                    <a:pt x="332" y="67"/>
                    <a:pt x="313" y="59"/>
                  </a:cubicBezTo>
                  <a:cubicBezTo>
                    <a:pt x="314" y="11"/>
                    <a:pt x="314" y="11"/>
                    <a:pt x="314" y="11"/>
                  </a:cubicBezTo>
                  <a:cubicBezTo>
                    <a:pt x="251" y="0"/>
                    <a:pt x="251" y="0"/>
                    <a:pt x="251" y="0"/>
                  </a:cubicBezTo>
                  <a:cubicBezTo>
                    <a:pt x="235" y="47"/>
                    <a:pt x="235" y="47"/>
                    <a:pt x="235" y="47"/>
                  </a:cubicBezTo>
                  <a:cubicBezTo>
                    <a:pt x="214" y="48"/>
                    <a:pt x="195" y="52"/>
                    <a:pt x="176" y="59"/>
                  </a:cubicBezTo>
                  <a:cubicBezTo>
                    <a:pt x="145" y="20"/>
                    <a:pt x="145" y="20"/>
                    <a:pt x="145" y="20"/>
                  </a:cubicBezTo>
                  <a:cubicBezTo>
                    <a:pt x="90" y="52"/>
                    <a:pt x="90" y="52"/>
                    <a:pt x="90" y="52"/>
                  </a:cubicBezTo>
                  <a:cubicBezTo>
                    <a:pt x="108" y="100"/>
                    <a:pt x="108" y="100"/>
                    <a:pt x="108" y="100"/>
                  </a:cubicBezTo>
                  <a:cubicBezTo>
                    <a:pt x="94" y="113"/>
                    <a:pt x="81" y="128"/>
                    <a:pt x="71" y="145"/>
                  </a:cubicBezTo>
                  <a:cubicBezTo>
                    <a:pt x="22" y="135"/>
                    <a:pt x="22" y="135"/>
                    <a:pt x="22" y="135"/>
                  </a:cubicBezTo>
                  <a:cubicBezTo>
                    <a:pt x="0" y="196"/>
                    <a:pt x="0" y="196"/>
                    <a:pt x="0" y="196"/>
                  </a:cubicBezTo>
                  <a:cubicBezTo>
                    <a:pt x="45" y="220"/>
                    <a:pt x="45" y="220"/>
                    <a:pt x="45" y="220"/>
                  </a:cubicBezTo>
                  <a:cubicBezTo>
                    <a:pt x="44" y="229"/>
                    <a:pt x="43" y="238"/>
                    <a:pt x="43" y="247"/>
                  </a:cubicBezTo>
                  <a:cubicBezTo>
                    <a:pt x="43" y="258"/>
                    <a:pt x="44" y="268"/>
                    <a:pt x="46" y="279"/>
                  </a:cubicBezTo>
                  <a:cubicBezTo>
                    <a:pt x="1" y="303"/>
                    <a:pt x="1" y="303"/>
                    <a:pt x="1" y="303"/>
                  </a:cubicBezTo>
                  <a:cubicBezTo>
                    <a:pt x="23" y="363"/>
                    <a:pt x="23" y="363"/>
                    <a:pt x="23" y="363"/>
                  </a:cubicBezTo>
                  <a:cubicBezTo>
                    <a:pt x="74" y="353"/>
                    <a:pt x="74" y="353"/>
                    <a:pt x="74" y="353"/>
                  </a:cubicBezTo>
                  <a:cubicBezTo>
                    <a:pt x="84" y="370"/>
                    <a:pt x="97" y="385"/>
                    <a:pt x="112" y="398"/>
                  </a:cubicBezTo>
                  <a:cubicBezTo>
                    <a:pt x="93" y="445"/>
                    <a:pt x="93" y="445"/>
                    <a:pt x="93" y="445"/>
                  </a:cubicBezTo>
                  <a:cubicBezTo>
                    <a:pt x="149" y="477"/>
                    <a:pt x="149" y="477"/>
                    <a:pt x="149" y="477"/>
                  </a:cubicBezTo>
                  <a:cubicBezTo>
                    <a:pt x="181" y="437"/>
                    <a:pt x="181" y="437"/>
                    <a:pt x="181" y="437"/>
                  </a:cubicBezTo>
                  <a:cubicBezTo>
                    <a:pt x="199" y="443"/>
                    <a:pt x="219" y="446"/>
                    <a:pt x="239" y="447"/>
                  </a:cubicBezTo>
                  <a:cubicBezTo>
                    <a:pt x="255" y="494"/>
                    <a:pt x="255" y="494"/>
                    <a:pt x="255" y="494"/>
                  </a:cubicBezTo>
                  <a:cubicBezTo>
                    <a:pt x="318" y="483"/>
                    <a:pt x="318" y="483"/>
                    <a:pt x="318" y="483"/>
                  </a:cubicBezTo>
                  <a:cubicBezTo>
                    <a:pt x="317" y="433"/>
                    <a:pt x="317" y="433"/>
                    <a:pt x="317" y="433"/>
                  </a:cubicBezTo>
                  <a:cubicBezTo>
                    <a:pt x="336" y="426"/>
                    <a:pt x="353" y="415"/>
                    <a:pt x="369" y="403"/>
                  </a:cubicBezTo>
                  <a:cubicBezTo>
                    <a:pt x="411" y="428"/>
                    <a:pt x="411" y="428"/>
                    <a:pt x="411" y="428"/>
                  </a:cubicBezTo>
                  <a:cubicBezTo>
                    <a:pt x="452" y="379"/>
                    <a:pt x="452" y="379"/>
                    <a:pt x="452" y="379"/>
                  </a:cubicBezTo>
                  <a:cubicBezTo>
                    <a:pt x="419" y="342"/>
                    <a:pt x="419" y="342"/>
                    <a:pt x="419" y="342"/>
                  </a:cubicBezTo>
                  <a:cubicBezTo>
                    <a:pt x="429" y="324"/>
                    <a:pt x="436" y="305"/>
                    <a:pt x="440" y="285"/>
                  </a:cubicBezTo>
                  <a:lnTo>
                    <a:pt x="487" y="277"/>
                  </a:lnTo>
                  <a:close/>
                  <a:moveTo>
                    <a:pt x="243" y="393"/>
                  </a:moveTo>
                  <a:cubicBezTo>
                    <a:pt x="163" y="393"/>
                    <a:pt x="97" y="328"/>
                    <a:pt x="97" y="247"/>
                  </a:cubicBezTo>
                  <a:cubicBezTo>
                    <a:pt x="97" y="166"/>
                    <a:pt x="163" y="101"/>
                    <a:pt x="243" y="101"/>
                  </a:cubicBezTo>
                  <a:cubicBezTo>
                    <a:pt x="324" y="101"/>
                    <a:pt x="390" y="166"/>
                    <a:pt x="390" y="247"/>
                  </a:cubicBezTo>
                  <a:cubicBezTo>
                    <a:pt x="390" y="328"/>
                    <a:pt x="324" y="393"/>
                    <a:pt x="243" y="39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ID" sz="1013"/>
            </a:p>
          </p:txBody>
        </p:sp>
        <p:sp>
          <p:nvSpPr>
            <p:cNvPr id="38" name="Freeform 9">
              <a:extLst>
                <a:ext uri="{FF2B5EF4-FFF2-40B4-BE49-F238E27FC236}">
                  <a16:creationId xmlns:a16="http://schemas.microsoft.com/office/drawing/2014/main" id="{B23F7D9E-6123-6D63-A6BA-A99CC61FA6E3}"/>
                </a:ext>
              </a:extLst>
            </p:cNvPr>
            <p:cNvSpPr>
              <a:spLocks noEditPoints="1"/>
            </p:cNvSpPr>
            <p:nvPr/>
          </p:nvSpPr>
          <p:spPr bwMode="auto">
            <a:xfrm>
              <a:off x="5786875" y="2397626"/>
              <a:ext cx="775605" cy="778293"/>
            </a:xfrm>
            <a:custGeom>
              <a:avLst/>
              <a:gdLst>
                <a:gd name="T0" fmla="*/ 491 w 491"/>
                <a:gd name="T1" fmla="*/ 209 h 493"/>
                <a:gd name="T2" fmla="*/ 473 w 491"/>
                <a:gd name="T3" fmla="*/ 147 h 493"/>
                <a:gd name="T4" fmla="*/ 425 w 491"/>
                <a:gd name="T5" fmla="*/ 153 h 493"/>
                <a:gd name="T6" fmla="*/ 389 w 491"/>
                <a:gd name="T7" fmla="*/ 104 h 493"/>
                <a:gd name="T8" fmla="*/ 409 w 491"/>
                <a:gd name="T9" fmla="*/ 61 h 493"/>
                <a:gd name="T10" fmla="*/ 356 w 491"/>
                <a:gd name="T11" fmla="*/ 25 h 493"/>
                <a:gd name="T12" fmla="*/ 323 w 491"/>
                <a:gd name="T13" fmla="*/ 61 h 493"/>
                <a:gd name="T14" fmla="*/ 264 w 491"/>
                <a:gd name="T15" fmla="*/ 47 h 493"/>
                <a:gd name="T16" fmla="*/ 252 w 491"/>
                <a:gd name="T17" fmla="*/ 0 h 493"/>
                <a:gd name="T18" fmla="*/ 188 w 491"/>
                <a:gd name="T19" fmla="*/ 6 h 493"/>
                <a:gd name="T20" fmla="*/ 185 w 491"/>
                <a:gd name="T21" fmla="*/ 56 h 493"/>
                <a:gd name="T22" fmla="*/ 132 w 491"/>
                <a:gd name="T23" fmla="*/ 83 h 493"/>
                <a:gd name="T24" fmla="*/ 92 w 491"/>
                <a:gd name="T25" fmla="*/ 54 h 493"/>
                <a:gd name="T26" fmla="*/ 47 w 491"/>
                <a:gd name="T27" fmla="*/ 101 h 493"/>
                <a:gd name="T28" fmla="*/ 78 w 491"/>
                <a:gd name="T29" fmla="*/ 141 h 493"/>
                <a:gd name="T30" fmla="*/ 55 w 491"/>
                <a:gd name="T31" fmla="*/ 195 h 493"/>
                <a:gd name="T32" fmla="*/ 4 w 491"/>
                <a:gd name="T33" fmla="*/ 199 h 493"/>
                <a:gd name="T34" fmla="*/ 0 w 491"/>
                <a:gd name="T35" fmla="*/ 263 h 493"/>
                <a:gd name="T36" fmla="*/ 50 w 491"/>
                <a:gd name="T37" fmla="*/ 275 h 493"/>
                <a:gd name="T38" fmla="*/ 56 w 491"/>
                <a:gd name="T39" fmla="*/ 301 h 493"/>
                <a:gd name="T40" fmla="*/ 67 w 491"/>
                <a:gd name="T41" fmla="*/ 330 h 493"/>
                <a:gd name="T42" fmla="*/ 30 w 491"/>
                <a:gd name="T43" fmla="*/ 366 h 493"/>
                <a:gd name="T44" fmla="*/ 68 w 491"/>
                <a:gd name="T45" fmla="*/ 418 h 493"/>
                <a:gd name="T46" fmla="*/ 114 w 491"/>
                <a:gd name="T47" fmla="*/ 394 h 493"/>
                <a:gd name="T48" fmla="*/ 162 w 491"/>
                <a:gd name="T49" fmla="*/ 427 h 493"/>
                <a:gd name="T50" fmla="*/ 157 w 491"/>
                <a:gd name="T51" fmla="*/ 477 h 493"/>
                <a:gd name="T52" fmla="*/ 220 w 491"/>
                <a:gd name="T53" fmla="*/ 493 h 493"/>
                <a:gd name="T54" fmla="*/ 240 w 491"/>
                <a:gd name="T55" fmla="*/ 446 h 493"/>
                <a:gd name="T56" fmla="*/ 298 w 491"/>
                <a:gd name="T57" fmla="*/ 440 h 493"/>
                <a:gd name="T58" fmla="*/ 327 w 491"/>
                <a:gd name="T59" fmla="*/ 481 h 493"/>
                <a:gd name="T60" fmla="*/ 384 w 491"/>
                <a:gd name="T61" fmla="*/ 453 h 493"/>
                <a:gd name="T62" fmla="*/ 370 w 491"/>
                <a:gd name="T63" fmla="*/ 405 h 493"/>
                <a:gd name="T64" fmla="*/ 411 w 491"/>
                <a:gd name="T65" fmla="*/ 362 h 493"/>
                <a:gd name="T66" fmla="*/ 458 w 491"/>
                <a:gd name="T67" fmla="*/ 375 h 493"/>
                <a:gd name="T68" fmla="*/ 485 w 491"/>
                <a:gd name="T69" fmla="*/ 316 h 493"/>
                <a:gd name="T70" fmla="*/ 443 w 491"/>
                <a:gd name="T71" fmla="*/ 290 h 493"/>
                <a:gd name="T72" fmla="*/ 447 w 491"/>
                <a:gd name="T73" fmla="*/ 229 h 493"/>
                <a:gd name="T74" fmla="*/ 491 w 491"/>
                <a:gd name="T75" fmla="*/ 209 h 493"/>
                <a:gd name="T76" fmla="*/ 288 w 491"/>
                <a:gd name="T77" fmla="*/ 387 h 493"/>
                <a:gd name="T78" fmla="*/ 107 w 491"/>
                <a:gd name="T79" fmla="*/ 286 h 493"/>
                <a:gd name="T80" fmla="*/ 208 w 491"/>
                <a:gd name="T81" fmla="*/ 105 h 493"/>
                <a:gd name="T82" fmla="*/ 389 w 491"/>
                <a:gd name="T83" fmla="*/ 206 h 493"/>
                <a:gd name="T84" fmla="*/ 288 w 491"/>
                <a:gd name="T85" fmla="*/ 387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1" h="493">
                  <a:moveTo>
                    <a:pt x="491" y="209"/>
                  </a:moveTo>
                  <a:cubicBezTo>
                    <a:pt x="473" y="147"/>
                    <a:pt x="473" y="147"/>
                    <a:pt x="473" y="147"/>
                  </a:cubicBezTo>
                  <a:cubicBezTo>
                    <a:pt x="425" y="153"/>
                    <a:pt x="425" y="153"/>
                    <a:pt x="425" y="153"/>
                  </a:cubicBezTo>
                  <a:cubicBezTo>
                    <a:pt x="416" y="135"/>
                    <a:pt x="403" y="118"/>
                    <a:pt x="389" y="104"/>
                  </a:cubicBezTo>
                  <a:cubicBezTo>
                    <a:pt x="409" y="61"/>
                    <a:pt x="409" y="61"/>
                    <a:pt x="409" y="61"/>
                  </a:cubicBezTo>
                  <a:cubicBezTo>
                    <a:pt x="356" y="25"/>
                    <a:pt x="356" y="25"/>
                    <a:pt x="356" y="25"/>
                  </a:cubicBezTo>
                  <a:cubicBezTo>
                    <a:pt x="323" y="61"/>
                    <a:pt x="323" y="61"/>
                    <a:pt x="323" y="61"/>
                  </a:cubicBezTo>
                  <a:cubicBezTo>
                    <a:pt x="304" y="53"/>
                    <a:pt x="284" y="48"/>
                    <a:pt x="264" y="47"/>
                  </a:cubicBezTo>
                  <a:cubicBezTo>
                    <a:pt x="252" y="0"/>
                    <a:pt x="252" y="0"/>
                    <a:pt x="252" y="0"/>
                  </a:cubicBezTo>
                  <a:cubicBezTo>
                    <a:pt x="188" y="6"/>
                    <a:pt x="188" y="6"/>
                    <a:pt x="188" y="6"/>
                  </a:cubicBezTo>
                  <a:cubicBezTo>
                    <a:pt x="185" y="56"/>
                    <a:pt x="185" y="56"/>
                    <a:pt x="185" y="56"/>
                  </a:cubicBezTo>
                  <a:cubicBezTo>
                    <a:pt x="166" y="63"/>
                    <a:pt x="148" y="72"/>
                    <a:pt x="132" y="83"/>
                  </a:cubicBezTo>
                  <a:cubicBezTo>
                    <a:pt x="92" y="54"/>
                    <a:pt x="92" y="54"/>
                    <a:pt x="92" y="54"/>
                  </a:cubicBezTo>
                  <a:cubicBezTo>
                    <a:pt x="47" y="101"/>
                    <a:pt x="47" y="101"/>
                    <a:pt x="47" y="101"/>
                  </a:cubicBezTo>
                  <a:cubicBezTo>
                    <a:pt x="78" y="141"/>
                    <a:pt x="78" y="141"/>
                    <a:pt x="78" y="141"/>
                  </a:cubicBezTo>
                  <a:cubicBezTo>
                    <a:pt x="68" y="158"/>
                    <a:pt x="60" y="176"/>
                    <a:pt x="55" y="195"/>
                  </a:cubicBezTo>
                  <a:cubicBezTo>
                    <a:pt x="4" y="199"/>
                    <a:pt x="4" y="199"/>
                    <a:pt x="4" y="199"/>
                  </a:cubicBezTo>
                  <a:cubicBezTo>
                    <a:pt x="0" y="263"/>
                    <a:pt x="0" y="263"/>
                    <a:pt x="0" y="263"/>
                  </a:cubicBezTo>
                  <a:cubicBezTo>
                    <a:pt x="50" y="275"/>
                    <a:pt x="50" y="275"/>
                    <a:pt x="50" y="275"/>
                  </a:cubicBezTo>
                  <a:cubicBezTo>
                    <a:pt x="51" y="283"/>
                    <a:pt x="53" y="292"/>
                    <a:pt x="56" y="301"/>
                  </a:cubicBezTo>
                  <a:cubicBezTo>
                    <a:pt x="59" y="311"/>
                    <a:pt x="62" y="321"/>
                    <a:pt x="67" y="330"/>
                  </a:cubicBezTo>
                  <a:cubicBezTo>
                    <a:pt x="30" y="366"/>
                    <a:pt x="30" y="366"/>
                    <a:pt x="30" y="366"/>
                  </a:cubicBezTo>
                  <a:cubicBezTo>
                    <a:pt x="68" y="418"/>
                    <a:pt x="68" y="418"/>
                    <a:pt x="68" y="418"/>
                  </a:cubicBezTo>
                  <a:cubicBezTo>
                    <a:pt x="114" y="394"/>
                    <a:pt x="114" y="394"/>
                    <a:pt x="114" y="394"/>
                  </a:cubicBezTo>
                  <a:cubicBezTo>
                    <a:pt x="128" y="408"/>
                    <a:pt x="145" y="418"/>
                    <a:pt x="162" y="427"/>
                  </a:cubicBezTo>
                  <a:cubicBezTo>
                    <a:pt x="157" y="477"/>
                    <a:pt x="157" y="477"/>
                    <a:pt x="157" y="477"/>
                  </a:cubicBezTo>
                  <a:cubicBezTo>
                    <a:pt x="220" y="493"/>
                    <a:pt x="220" y="493"/>
                    <a:pt x="220" y="493"/>
                  </a:cubicBezTo>
                  <a:cubicBezTo>
                    <a:pt x="240" y="446"/>
                    <a:pt x="240" y="446"/>
                    <a:pt x="240" y="446"/>
                  </a:cubicBezTo>
                  <a:cubicBezTo>
                    <a:pt x="259" y="447"/>
                    <a:pt x="279" y="445"/>
                    <a:pt x="298" y="440"/>
                  </a:cubicBezTo>
                  <a:cubicBezTo>
                    <a:pt x="327" y="481"/>
                    <a:pt x="327" y="481"/>
                    <a:pt x="327" y="481"/>
                  </a:cubicBezTo>
                  <a:cubicBezTo>
                    <a:pt x="384" y="453"/>
                    <a:pt x="384" y="453"/>
                    <a:pt x="384" y="453"/>
                  </a:cubicBezTo>
                  <a:cubicBezTo>
                    <a:pt x="370" y="405"/>
                    <a:pt x="370" y="405"/>
                    <a:pt x="370" y="405"/>
                  </a:cubicBezTo>
                  <a:cubicBezTo>
                    <a:pt x="386" y="393"/>
                    <a:pt x="400" y="378"/>
                    <a:pt x="411" y="362"/>
                  </a:cubicBezTo>
                  <a:cubicBezTo>
                    <a:pt x="458" y="375"/>
                    <a:pt x="458" y="375"/>
                    <a:pt x="458" y="375"/>
                  </a:cubicBezTo>
                  <a:cubicBezTo>
                    <a:pt x="485" y="316"/>
                    <a:pt x="485" y="316"/>
                    <a:pt x="485" y="316"/>
                  </a:cubicBezTo>
                  <a:cubicBezTo>
                    <a:pt x="443" y="290"/>
                    <a:pt x="443" y="290"/>
                    <a:pt x="443" y="290"/>
                  </a:cubicBezTo>
                  <a:cubicBezTo>
                    <a:pt x="448" y="270"/>
                    <a:pt x="449" y="249"/>
                    <a:pt x="447" y="229"/>
                  </a:cubicBezTo>
                  <a:lnTo>
                    <a:pt x="491" y="209"/>
                  </a:lnTo>
                  <a:close/>
                  <a:moveTo>
                    <a:pt x="288" y="387"/>
                  </a:moveTo>
                  <a:cubicBezTo>
                    <a:pt x="210" y="409"/>
                    <a:pt x="129" y="364"/>
                    <a:pt x="107" y="286"/>
                  </a:cubicBezTo>
                  <a:cubicBezTo>
                    <a:pt x="85" y="208"/>
                    <a:pt x="130" y="127"/>
                    <a:pt x="208" y="105"/>
                  </a:cubicBezTo>
                  <a:cubicBezTo>
                    <a:pt x="286" y="83"/>
                    <a:pt x="367" y="128"/>
                    <a:pt x="389" y="206"/>
                  </a:cubicBezTo>
                  <a:cubicBezTo>
                    <a:pt x="411" y="284"/>
                    <a:pt x="366" y="365"/>
                    <a:pt x="288" y="38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ID" sz="1013"/>
            </a:p>
          </p:txBody>
        </p:sp>
        <p:sp>
          <p:nvSpPr>
            <p:cNvPr id="42" name="Freeform 11">
              <a:extLst>
                <a:ext uri="{FF2B5EF4-FFF2-40B4-BE49-F238E27FC236}">
                  <a16:creationId xmlns:a16="http://schemas.microsoft.com/office/drawing/2014/main" id="{D61D4BB0-9DDC-74AC-B79F-4C9B58C8BDAA}"/>
                </a:ext>
              </a:extLst>
            </p:cNvPr>
            <p:cNvSpPr>
              <a:spLocks noEditPoints="1"/>
            </p:cNvSpPr>
            <p:nvPr/>
          </p:nvSpPr>
          <p:spPr bwMode="auto">
            <a:xfrm>
              <a:off x="7650454" y="2173816"/>
              <a:ext cx="1311941" cy="1307909"/>
            </a:xfrm>
            <a:custGeom>
              <a:avLst/>
              <a:gdLst>
                <a:gd name="T0" fmla="*/ 831 w 831"/>
                <a:gd name="T1" fmla="*/ 435 h 828"/>
                <a:gd name="T2" fmla="*/ 756 w 831"/>
                <a:gd name="T3" fmla="*/ 359 h 828"/>
                <a:gd name="T4" fmla="*/ 803 w 831"/>
                <a:gd name="T5" fmla="*/ 264 h 828"/>
                <a:gd name="T6" fmla="*/ 702 w 831"/>
                <a:gd name="T7" fmla="*/ 224 h 828"/>
                <a:gd name="T8" fmla="*/ 707 w 831"/>
                <a:gd name="T9" fmla="*/ 119 h 828"/>
                <a:gd name="T10" fmla="*/ 597 w 831"/>
                <a:gd name="T11" fmla="*/ 122 h 828"/>
                <a:gd name="T12" fmla="*/ 560 w 831"/>
                <a:gd name="T13" fmla="*/ 26 h 828"/>
                <a:gd name="T14" fmla="*/ 460 w 831"/>
                <a:gd name="T15" fmla="*/ 73 h 828"/>
                <a:gd name="T16" fmla="*/ 416 w 831"/>
                <a:gd name="T17" fmla="*/ 0 h 828"/>
                <a:gd name="T18" fmla="*/ 371 w 831"/>
                <a:gd name="T19" fmla="*/ 73 h 828"/>
                <a:gd name="T20" fmla="*/ 271 w 831"/>
                <a:gd name="T21" fmla="*/ 26 h 828"/>
                <a:gd name="T22" fmla="*/ 234 w 831"/>
                <a:gd name="T23" fmla="*/ 122 h 828"/>
                <a:gd name="T24" fmla="*/ 124 w 831"/>
                <a:gd name="T25" fmla="*/ 119 h 828"/>
                <a:gd name="T26" fmla="*/ 129 w 831"/>
                <a:gd name="T27" fmla="*/ 224 h 828"/>
                <a:gd name="T28" fmla="*/ 28 w 831"/>
                <a:gd name="T29" fmla="*/ 264 h 828"/>
                <a:gd name="T30" fmla="*/ 75 w 831"/>
                <a:gd name="T31" fmla="*/ 359 h 828"/>
                <a:gd name="T32" fmla="*/ 0 w 831"/>
                <a:gd name="T33" fmla="*/ 435 h 828"/>
                <a:gd name="T34" fmla="*/ 82 w 831"/>
                <a:gd name="T35" fmla="*/ 503 h 828"/>
                <a:gd name="T36" fmla="*/ 43 w 831"/>
                <a:gd name="T37" fmla="*/ 601 h 828"/>
                <a:gd name="T38" fmla="*/ 146 w 831"/>
                <a:gd name="T39" fmla="*/ 631 h 828"/>
                <a:gd name="T40" fmla="*/ 149 w 831"/>
                <a:gd name="T41" fmla="*/ 735 h 828"/>
                <a:gd name="T42" fmla="*/ 255 w 831"/>
                <a:gd name="T43" fmla="*/ 721 h 828"/>
                <a:gd name="T44" fmla="*/ 299 w 831"/>
                <a:gd name="T45" fmla="*/ 815 h 828"/>
                <a:gd name="T46" fmla="*/ 391 w 831"/>
                <a:gd name="T47" fmla="*/ 760 h 828"/>
                <a:gd name="T48" fmla="*/ 440 w 831"/>
                <a:gd name="T49" fmla="*/ 760 h 828"/>
                <a:gd name="T50" fmla="*/ 532 w 831"/>
                <a:gd name="T51" fmla="*/ 815 h 828"/>
                <a:gd name="T52" fmla="*/ 576 w 831"/>
                <a:gd name="T53" fmla="*/ 721 h 828"/>
                <a:gd name="T54" fmla="*/ 682 w 831"/>
                <a:gd name="T55" fmla="*/ 735 h 828"/>
                <a:gd name="T56" fmla="*/ 685 w 831"/>
                <a:gd name="T57" fmla="*/ 631 h 828"/>
                <a:gd name="T58" fmla="*/ 788 w 831"/>
                <a:gd name="T59" fmla="*/ 601 h 828"/>
                <a:gd name="T60" fmla="*/ 749 w 831"/>
                <a:gd name="T61" fmla="*/ 503 h 828"/>
                <a:gd name="T62" fmla="*/ 416 w 831"/>
                <a:gd name="T63" fmla="*/ 692 h 828"/>
                <a:gd name="T64" fmla="*/ 416 w 831"/>
                <a:gd name="T65" fmla="*/ 136 h 828"/>
                <a:gd name="T66" fmla="*/ 416 w 831"/>
                <a:gd name="T67" fmla="*/ 692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1" h="828">
                  <a:moveTo>
                    <a:pt x="824" y="496"/>
                  </a:moveTo>
                  <a:cubicBezTo>
                    <a:pt x="828" y="476"/>
                    <a:pt x="830" y="456"/>
                    <a:pt x="831" y="435"/>
                  </a:cubicBezTo>
                  <a:cubicBezTo>
                    <a:pt x="761" y="413"/>
                    <a:pt x="761" y="413"/>
                    <a:pt x="761" y="413"/>
                  </a:cubicBezTo>
                  <a:cubicBezTo>
                    <a:pt x="760" y="394"/>
                    <a:pt x="759" y="376"/>
                    <a:pt x="756" y="359"/>
                  </a:cubicBezTo>
                  <a:cubicBezTo>
                    <a:pt x="821" y="322"/>
                    <a:pt x="821" y="322"/>
                    <a:pt x="821" y="322"/>
                  </a:cubicBezTo>
                  <a:cubicBezTo>
                    <a:pt x="816" y="302"/>
                    <a:pt x="810" y="283"/>
                    <a:pt x="803" y="264"/>
                  </a:cubicBezTo>
                  <a:cubicBezTo>
                    <a:pt x="730" y="273"/>
                    <a:pt x="730" y="273"/>
                    <a:pt x="730" y="273"/>
                  </a:cubicBezTo>
                  <a:cubicBezTo>
                    <a:pt x="722" y="256"/>
                    <a:pt x="713" y="239"/>
                    <a:pt x="702" y="224"/>
                  </a:cubicBezTo>
                  <a:cubicBezTo>
                    <a:pt x="747" y="164"/>
                    <a:pt x="747" y="164"/>
                    <a:pt x="747" y="164"/>
                  </a:cubicBezTo>
                  <a:cubicBezTo>
                    <a:pt x="735" y="148"/>
                    <a:pt x="721" y="133"/>
                    <a:pt x="707" y="119"/>
                  </a:cubicBezTo>
                  <a:cubicBezTo>
                    <a:pt x="644" y="157"/>
                    <a:pt x="644" y="157"/>
                    <a:pt x="644" y="157"/>
                  </a:cubicBezTo>
                  <a:cubicBezTo>
                    <a:pt x="629" y="144"/>
                    <a:pt x="614" y="133"/>
                    <a:pt x="597" y="122"/>
                  </a:cubicBezTo>
                  <a:cubicBezTo>
                    <a:pt x="613" y="50"/>
                    <a:pt x="613" y="50"/>
                    <a:pt x="613" y="50"/>
                  </a:cubicBezTo>
                  <a:cubicBezTo>
                    <a:pt x="596" y="40"/>
                    <a:pt x="578" y="32"/>
                    <a:pt x="560" y="26"/>
                  </a:cubicBezTo>
                  <a:cubicBezTo>
                    <a:pt x="517" y="86"/>
                    <a:pt x="517" y="86"/>
                    <a:pt x="517" y="86"/>
                  </a:cubicBezTo>
                  <a:cubicBezTo>
                    <a:pt x="498" y="80"/>
                    <a:pt x="479" y="76"/>
                    <a:pt x="460" y="73"/>
                  </a:cubicBezTo>
                  <a:cubicBezTo>
                    <a:pt x="445" y="1"/>
                    <a:pt x="445" y="1"/>
                    <a:pt x="445" y="1"/>
                  </a:cubicBezTo>
                  <a:cubicBezTo>
                    <a:pt x="435" y="0"/>
                    <a:pt x="425" y="0"/>
                    <a:pt x="416" y="0"/>
                  </a:cubicBezTo>
                  <a:cubicBezTo>
                    <a:pt x="406" y="0"/>
                    <a:pt x="396" y="0"/>
                    <a:pt x="386" y="1"/>
                  </a:cubicBezTo>
                  <a:cubicBezTo>
                    <a:pt x="371" y="73"/>
                    <a:pt x="371" y="73"/>
                    <a:pt x="371" y="73"/>
                  </a:cubicBezTo>
                  <a:cubicBezTo>
                    <a:pt x="352" y="76"/>
                    <a:pt x="333" y="80"/>
                    <a:pt x="314" y="86"/>
                  </a:cubicBezTo>
                  <a:cubicBezTo>
                    <a:pt x="271" y="26"/>
                    <a:pt x="271" y="26"/>
                    <a:pt x="271" y="26"/>
                  </a:cubicBezTo>
                  <a:cubicBezTo>
                    <a:pt x="253" y="32"/>
                    <a:pt x="235" y="40"/>
                    <a:pt x="218" y="50"/>
                  </a:cubicBezTo>
                  <a:cubicBezTo>
                    <a:pt x="234" y="122"/>
                    <a:pt x="234" y="122"/>
                    <a:pt x="234" y="122"/>
                  </a:cubicBezTo>
                  <a:cubicBezTo>
                    <a:pt x="217" y="133"/>
                    <a:pt x="202" y="144"/>
                    <a:pt x="187" y="157"/>
                  </a:cubicBezTo>
                  <a:cubicBezTo>
                    <a:pt x="124" y="119"/>
                    <a:pt x="124" y="119"/>
                    <a:pt x="124" y="119"/>
                  </a:cubicBezTo>
                  <a:cubicBezTo>
                    <a:pt x="110" y="133"/>
                    <a:pt x="97" y="148"/>
                    <a:pt x="84" y="164"/>
                  </a:cubicBezTo>
                  <a:cubicBezTo>
                    <a:pt x="129" y="224"/>
                    <a:pt x="129" y="224"/>
                    <a:pt x="129" y="224"/>
                  </a:cubicBezTo>
                  <a:cubicBezTo>
                    <a:pt x="118" y="239"/>
                    <a:pt x="109" y="256"/>
                    <a:pt x="101" y="273"/>
                  </a:cubicBezTo>
                  <a:cubicBezTo>
                    <a:pt x="28" y="264"/>
                    <a:pt x="28" y="264"/>
                    <a:pt x="28" y="264"/>
                  </a:cubicBezTo>
                  <a:cubicBezTo>
                    <a:pt x="21" y="283"/>
                    <a:pt x="15" y="302"/>
                    <a:pt x="10" y="322"/>
                  </a:cubicBezTo>
                  <a:cubicBezTo>
                    <a:pt x="75" y="359"/>
                    <a:pt x="75" y="359"/>
                    <a:pt x="75" y="359"/>
                  </a:cubicBezTo>
                  <a:cubicBezTo>
                    <a:pt x="72" y="376"/>
                    <a:pt x="71" y="394"/>
                    <a:pt x="70" y="413"/>
                  </a:cubicBezTo>
                  <a:cubicBezTo>
                    <a:pt x="0" y="435"/>
                    <a:pt x="0" y="435"/>
                    <a:pt x="0" y="435"/>
                  </a:cubicBezTo>
                  <a:cubicBezTo>
                    <a:pt x="1" y="456"/>
                    <a:pt x="3" y="476"/>
                    <a:pt x="7" y="496"/>
                  </a:cubicBezTo>
                  <a:cubicBezTo>
                    <a:pt x="82" y="503"/>
                    <a:pt x="82" y="503"/>
                    <a:pt x="82" y="503"/>
                  </a:cubicBezTo>
                  <a:cubicBezTo>
                    <a:pt x="86" y="520"/>
                    <a:pt x="92" y="536"/>
                    <a:pt x="98" y="552"/>
                  </a:cubicBezTo>
                  <a:cubicBezTo>
                    <a:pt x="43" y="601"/>
                    <a:pt x="43" y="601"/>
                    <a:pt x="43" y="601"/>
                  </a:cubicBezTo>
                  <a:cubicBezTo>
                    <a:pt x="52" y="620"/>
                    <a:pt x="63" y="638"/>
                    <a:pt x="75" y="655"/>
                  </a:cubicBezTo>
                  <a:cubicBezTo>
                    <a:pt x="146" y="631"/>
                    <a:pt x="146" y="631"/>
                    <a:pt x="146" y="631"/>
                  </a:cubicBezTo>
                  <a:cubicBezTo>
                    <a:pt x="156" y="644"/>
                    <a:pt x="168" y="656"/>
                    <a:pt x="180" y="668"/>
                  </a:cubicBezTo>
                  <a:cubicBezTo>
                    <a:pt x="149" y="735"/>
                    <a:pt x="149" y="735"/>
                    <a:pt x="149" y="735"/>
                  </a:cubicBezTo>
                  <a:cubicBezTo>
                    <a:pt x="165" y="749"/>
                    <a:pt x="182" y="761"/>
                    <a:pt x="200" y="772"/>
                  </a:cubicBezTo>
                  <a:cubicBezTo>
                    <a:pt x="255" y="721"/>
                    <a:pt x="255" y="721"/>
                    <a:pt x="255" y="721"/>
                  </a:cubicBezTo>
                  <a:cubicBezTo>
                    <a:pt x="270" y="729"/>
                    <a:pt x="285" y="736"/>
                    <a:pt x="300" y="741"/>
                  </a:cubicBezTo>
                  <a:cubicBezTo>
                    <a:pt x="299" y="815"/>
                    <a:pt x="299" y="815"/>
                    <a:pt x="299" y="815"/>
                  </a:cubicBezTo>
                  <a:cubicBezTo>
                    <a:pt x="320" y="821"/>
                    <a:pt x="340" y="825"/>
                    <a:pt x="362" y="828"/>
                  </a:cubicBezTo>
                  <a:cubicBezTo>
                    <a:pt x="391" y="760"/>
                    <a:pt x="391" y="760"/>
                    <a:pt x="391" y="760"/>
                  </a:cubicBezTo>
                  <a:cubicBezTo>
                    <a:pt x="399" y="761"/>
                    <a:pt x="407" y="761"/>
                    <a:pt x="416" y="761"/>
                  </a:cubicBezTo>
                  <a:cubicBezTo>
                    <a:pt x="424" y="761"/>
                    <a:pt x="432" y="761"/>
                    <a:pt x="440" y="760"/>
                  </a:cubicBezTo>
                  <a:cubicBezTo>
                    <a:pt x="469" y="828"/>
                    <a:pt x="469" y="828"/>
                    <a:pt x="469" y="828"/>
                  </a:cubicBezTo>
                  <a:cubicBezTo>
                    <a:pt x="491" y="825"/>
                    <a:pt x="511" y="821"/>
                    <a:pt x="532" y="815"/>
                  </a:cubicBezTo>
                  <a:cubicBezTo>
                    <a:pt x="531" y="741"/>
                    <a:pt x="531" y="741"/>
                    <a:pt x="531" y="741"/>
                  </a:cubicBezTo>
                  <a:cubicBezTo>
                    <a:pt x="546" y="736"/>
                    <a:pt x="561" y="729"/>
                    <a:pt x="576" y="721"/>
                  </a:cubicBezTo>
                  <a:cubicBezTo>
                    <a:pt x="631" y="772"/>
                    <a:pt x="631" y="772"/>
                    <a:pt x="631" y="772"/>
                  </a:cubicBezTo>
                  <a:cubicBezTo>
                    <a:pt x="649" y="761"/>
                    <a:pt x="666" y="749"/>
                    <a:pt x="682" y="735"/>
                  </a:cubicBezTo>
                  <a:cubicBezTo>
                    <a:pt x="651" y="668"/>
                    <a:pt x="651" y="668"/>
                    <a:pt x="651" y="668"/>
                  </a:cubicBezTo>
                  <a:cubicBezTo>
                    <a:pt x="663" y="656"/>
                    <a:pt x="675" y="644"/>
                    <a:pt x="685" y="631"/>
                  </a:cubicBezTo>
                  <a:cubicBezTo>
                    <a:pt x="756" y="655"/>
                    <a:pt x="756" y="655"/>
                    <a:pt x="756" y="655"/>
                  </a:cubicBezTo>
                  <a:cubicBezTo>
                    <a:pt x="768" y="638"/>
                    <a:pt x="779" y="620"/>
                    <a:pt x="788" y="601"/>
                  </a:cubicBezTo>
                  <a:cubicBezTo>
                    <a:pt x="733" y="552"/>
                    <a:pt x="733" y="552"/>
                    <a:pt x="733" y="552"/>
                  </a:cubicBezTo>
                  <a:cubicBezTo>
                    <a:pt x="739" y="536"/>
                    <a:pt x="745" y="520"/>
                    <a:pt x="749" y="503"/>
                  </a:cubicBezTo>
                  <a:lnTo>
                    <a:pt x="824" y="496"/>
                  </a:lnTo>
                  <a:close/>
                  <a:moveTo>
                    <a:pt x="416" y="692"/>
                  </a:moveTo>
                  <a:cubicBezTo>
                    <a:pt x="262" y="692"/>
                    <a:pt x="138" y="567"/>
                    <a:pt x="138" y="414"/>
                  </a:cubicBezTo>
                  <a:cubicBezTo>
                    <a:pt x="138" y="261"/>
                    <a:pt x="262" y="136"/>
                    <a:pt x="416" y="136"/>
                  </a:cubicBezTo>
                  <a:cubicBezTo>
                    <a:pt x="569" y="136"/>
                    <a:pt x="693" y="261"/>
                    <a:pt x="693" y="414"/>
                  </a:cubicBezTo>
                  <a:cubicBezTo>
                    <a:pt x="693" y="567"/>
                    <a:pt x="569" y="692"/>
                    <a:pt x="416" y="692"/>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ID" sz="1013"/>
            </a:p>
          </p:txBody>
        </p:sp>
        <p:sp>
          <p:nvSpPr>
            <p:cNvPr id="45" name="Freeform 13">
              <a:extLst>
                <a:ext uri="{FF2B5EF4-FFF2-40B4-BE49-F238E27FC236}">
                  <a16:creationId xmlns:a16="http://schemas.microsoft.com/office/drawing/2014/main" id="{8548EB15-DD17-C1A9-7E68-6AD04DF9A8E5}"/>
                </a:ext>
              </a:extLst>
            </p:cNvPr>
            <p:cNvSpPr>
              <a:spLocks noEditPoints="1"/>
            </p:cNvSpPr>
            <p:nvPr/>
          </p:nvSpPr>
          <p:spPr bwMode="auto">
            <a:xfrm>
              <a:off x="6443372" y="2721425"/>
              <a:ext cx="1293123" cy="1290435"/>
            </a:xfrm>
            <a:custGeom>
              <a:avLst/>
              <a:gdLst>
                <a:gd name="T0" fmla="*/ 819 w 819"/>
                <a:gd name="T1" fmla="*/ 409 h 817"/>
                <a:gd name="T2" fmla="*/ 754 w 819"/>
                <a:gd name="T3" fmla="*/ 340 h 817"/>
                <a:gd name="T4" fmla="*/ 791 w 819"/>
                <a:gd name="T5" fmla="*/ 260 h 817"/>
                <a:gd name="T6" fmla="*/ 706 w 819"/>
                <a:gd name="T7" fmla="*/ 220 h 817"/>
                <a:gd name="T8" fmla="*/ 710 w 819"/>
                <a:gd name="T9" fmla="*/ 132 h 817"/>
                <a:gd name="T10" fmla="*/ 617 w 819"/>
                <a:gd name="T11" fmla="*/ 126 h 817"/>
                <a:gd name="T12" fmla="*/ 588 w 819"/>
                <a:gd name="T13" fmla="*/ 41 h 817"/>
                <a:gd name="T14" fmla="*/ 499 w 819"/>
                <a:gd name="T15" fmla="*/ 70 h 817"/>
                <a:gd name="T16" fmla="*/ 441 w 819"/>
                <a:gd name="T17" fmla="*/ 2 h 817"/>
                <a:gd name="T18" fmla="*/ 379 w 819"/>
                <a:gd name="T19" fmla="*/ 2 h 817"/>
                <a:gd name="T20" fmla="*/ 321 w 819"/>
                <a:gd name="T21" fmla="*/ 70 h 817"/>
                <a:gd name="T22" fmla="*/ 231 w 819"/>
                <a:gd name="T23" fmla="*/ 41 h 817"/>
                <a:gd name="T24" fmla="*/ 203 w 819"/>
                <a:gd name="T25" fmla="*/ 126 h 817"/>
                <a:gd name="T26" fmla="*/ 109 w 819"/>
                <a:gd name="T27" fmla="*/ 132 h 817"/>
                <a:gd name="T28" fmla="*/ 114 w 819"/>
                <a:gd name="T29" fmla="*/ 220 h 817"/>
                <a:gd name="T30" fmla="*/ 28 w 819"/>
                <a:gd name="T31" fmla="*/ 260 h 817"/>
                <a:gd name="T32" fmla="*/ 65 w 819"/>
                <a:gd name="T33" fmla="*/ 340 h 817"/>
                <a:gd name="T34" fmla="*/ 0 w 819"/>
                <a:gd name="T35" fmla="*/ 409 h 817"/>
                <a:gd name="T36" fmla="*/ 63 w 819"/>
                <a:gd name="T37" fmla="*/ 469 h 817"/>
                <a:gd name="T38" fmla="*/ 27 w 819"/>
                <a:gd name="T39" fmla="*/ 557 h 817"/>
                <a:gd name="T40" fmla="*/ 107 w 819"/>
                <a:gd name="T41" fmla="*/ 589 h 817"/>
                <a:gd name="T42" fmla="*/ 106 w 819"/>
                <a:gd name="T43" fmla="*/ 685 h 817"/>
                <a:gd name="T44" fmla="*/ 191 w 819"/>
                <a:gd name="T45" fmla="*/ 685 h 817"/>
                <a:gd name="T46" fmla="*/ 225 w 819"/>
                <a:gd name="T47" fmla="*/ 776 h 817"/>
                <a:gd name="T48" fmla="*/ 304 w 819"/>
                <a:gd name="T49" fmla="*/ 745 h 817"/>
                <a:gd name="T50" fmla="*/ 368 w 819"/>
                <a:gd name="T51" fmla="*/ 817 h 817"/>
                <a:gd name="T52" fmla="*/ 410 w 819"/>
                <a:gd name="T53" fmla="*/ 762 h 817"/>
                <a:gd name="T54" fmla="*/ 451 w 819"/>
                <a:gd name="T55" fmla="*/ 817 h 817"/>
                <a:gd name="T56" fmla="*/ 516 w 819"/>
                <a:gd name="T57" fmla="*/ 745 h 817"/>
                <a:gd name="T58" fmla="*/ 594 w 819"/>
                <a:gd name="T59" fmla="*/ 776 h 817"/>
                <a:gd name="T60" fmla="*/ 628 w 819"/>
                <a:gd name="T61" fmla="*/ 685 h 817"/>
                <a:gd name="T62" fmla="*/ 713 w 819"/>
                <a:gd name="T63" fmla="*/ 685 h 817"/>
                <a:gd name="T64" fmla="*/ 712 w 819"/>
                <a:gd name="T65" fmla="*/ 589 h 817"/>
                <a:gd name="T66" fmla="*/ 792 w 819"/>
                <a:gd name="T67" fmla="*/ 557 h 817"/>
                <a:gd name="T68" fmla="*/ 756 w 819"/>
                <a:gd name="T69" fmla="*/ 469 h 817"/>
                <a:gd name="T70" fmla="*/ 410 w 819"/>
                <a:gd name="T71" fmla="*/ 704 h 817"/>
                <a:gd name="T72" fmla="*/ 410 w 819"/>
                <a:gd name="T73" fmla="*/ 114 h 817"/>
                <a:gd name="T74" fmla="*/ 410 w 819"/>
                <a:gd name="T75" fmla="*/ 704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19" h="817">
                  <a:moveTo>
                    <a:pt x="761" y="425"/>
                  </a:moveTo>
                  <a:cubicBezTo>
                    <a:pt x="819" y="409"/>
                    <a:pt x="819" y="409"/>
                    <a:pt x="819" y="409"/>
                  </a:cubicBezTo>
                  <a:cubicBezTo>
                    <a:pt x="819" y="387"/>
                    <a:pt x="818" y="366"/>
                    <a:pt x="814" y="345"/>
                  </a:cubicBezTo>
                  <a:cubicBezTo>
                    <a:pt x="754" y="340"/>
                    <a:pt x="754" y="340"/>
                    <a:pt x="754" y="340"/>
                  </a:cubicBezTo>
                  <a:cubicBezTo>
                    <a:pt x="751" y="325"/>
                    <a:pt x="748" y="311"/>
                    <a:pt x="743" y="297"/>
                  </a:cubicBezTo>
                  <a:cubicBezTo>
                    <a:pt x="791" y="260"/>
                    <a:pt x="791" y="260"/>
                    <a:pt x="791" y="260"/>
                  </a:cubicBezTo>
                  <a:cubicBezTo>
                    <a:pt x="783" y="241"/>
                    <a:pt x="774" y="222"/>
                    <a:pt x="764" y="204"/>
                  </a:cubicBezTo>
                  <a:cubicBezTo>
                    <a:pt x="706" y="220"/>
                    <a:pt x="706" y="220"/>
                    <a:pt x="706" y="220"/>
                  </a:cubicBezTo>
                  <a:cubicBezTo>
                    <a:pt x="698" y="207"/>
                    <a:pt x="688" y="195"/>
                    <a:pt x="678" y="183"/>
                  </a:cubicBezTo>
                  <a:cubicBezTo>
                    <a:pt x="710" y="132"/>
                    <a:pt x="710" y="132"/>
                    <a:pt x="710" y="132"/>
                  </a:cubicBezTo>
                  <a:cubicBezTo>
                    <a:pt x="696" y="116"/>
                    <a:pt x="681" y="102"/>
                    <a:pt x="664" y="89"/>
                  </a:cubicBezTo>
                  <a:cubicBezTo>
                    <a:pt x="617" y="126"/>
                    <a:pt x="617" y="126"/>
                    <a:pt x="617" y="126"/>
                  </a:cubicBezTo>
                  <a:cubicBezTo>
                    <a:pt x="604" y="116"/>
                    <a:pt x="591" y="108"/>
                    <a:pt x="577" y="100"/>
                  </a:cubicBezTo>
                  <a:cubicBezTo>
                    <a:pt x="588" y="41"/>
                    <a:pt x="588" y="41"/>
                    <a:pt x="588" y="41"/>
                  </a:cubicBezTo>
                  <a:cubicBezTo>
                    <a:pt x="569" y="32"/>
                    <a:pt x="550" y="24"/>
                    <a:pt x="530" y="18"/>
                  </a:cubicBezTo>
                  <a:cubicBezTo>
                    <a:pt x="499" y="70"/>
                    <a:pt x="499" y="70"/>
                    <a:pt x="499" y="70"/>
                  </a:cubicBezTo>
                  <a:cubicBezTo>
                    <a:pt x="483" y="66"/>
                    <a:pt x="468" y="63"/>
                    <a:pt x="452" y="61"/>
                  </a:cubicBezTo>
                  <a:cubicBezTo>
                    <a:pt x="441" y="2"/>
                    <a:pt x="441" y="2"/>
                    <a:pt x="441" y="2"/>
                  </a:cubicBezTo>
                  <a:cubicBezTo>
                    <a:pt x="431" y="1"/>
                    <a:pt x="420" y="0"/>
                    <a:pt x="410" y="0"/>
                  </a:cubicBezTo>
                  <a:cubicBezTo>
                    <a:pt x="399" y="0"/>
                    <a:pt x="389" y="1"/>
                    <a:pt x="379" y="2"/>
                  </a:cubicBezTo>
                  <a:cubicBezTo>
                    <a:pt x="368" y="61"/>
                    <a:pt x="368" y="61"/>
                    <a:pt x="368" y="61"/>
                  </a:cubicBezTo>
                  <a:cubicBezTo>
                    <a:pt x="352" y="63"/>
                    <a:pt x="336" y="66"/>
                    <a:pt x="321" y="70"/>
                  </a:cubicBezTo>
                  <a:cubicBezTo>
                    <a:pt x="289" y="18"/>
                    <a:pt x="289" y="18"/>
                    <a:pt x="289" y="18"/>
                  </a:cubicBezTo>
                  <a:cubicBezTo>
                    <a:pt x="269" y="24"/>
                    <a:pt x="250" y="32"/>
                    <a:pt x="231" y="41"/>
                  </a:cubicBezTo>
                  <a:cubicBezTo>
                    <a:pt x="243" y="100"/>
                    <a:pt x="243" y="100"/>
                    <a:pt x="243" y="100"/>
                  </a:cubicBezTo>
                  <a:cubicBezTo>
                    <a:pt x="229" y="108"/>
                    <a:pt x="216" y="116"/>
                    <a:pt x="203" y="126"/>
                  </a:cubicBezTo>
                  <a:cubicBezTo>
                    <a:pt x="155" y="89"/>
                    <a:pt x="155" y="89"/>
                    <a:pt x="155" y="89"/>
                  </a:cubicBezTo>
                  <a:cubicBezTo>
                    <a:pt x="139" y="102"/>
                    <a:pt x="123" y="116"/>
                    <a:pt x="109" y="132"/>
                  </a:cubicBezTo>
                  <a:cubicBezTo>
                    <a:pt x="141" y="183"/>
                    <a:pt x="141" y="183"/>
                    <a:pt x="141" y="183"/>
                  </a:cubicBezTo>
                  <a:cubicBezTo>
                    <a:pt x="131" y="195"/>
                    <a:pt x="122" y="207"/>
                    <a:pt x="114" y="220"/>
                  </a:cubicBezTo>
                  <a:cubicBezTo>
                    <a:pt x="56" y="204"/>
                    <a:pt x="56" y="204"/>
                    <a:pt x="56" y="204"/>
                  </a:cubicBezTo>
                  <a:cubicBezTo>
                    <a:pt x="45" y="222"/>
                    <a:pt x="36" y="241"/>
                    <a:pt x="28" y="260"/>
                  </a:cubicBezTo>
                  <a:cubicBezTo>
                    <a:pt x="77" y="297"/>
                    <a:pt x="77" y="297"/>
                    <a:pt x="77" y="297"/>
                  </a:cubicBezTo>
                  <a:cubicBezTo>
                    <a:pt x="72" y="311"/>
                    <a:pt x="68" y="325"/>
                    <a:pt x="65" y="340"/>
                  </a:cubicBezTo>
                  <a:cubicBezTo>
                    <a:pt x="5" y="345"/>
                    <a:pt x="5" y="345"/>
                    <a:pt x="5" y="345"/>
                  </a:cubicBezTo>
                  <a:cubicBezTo>
                    <a:pt x="2" y="366"/>
                    <a:pt x="0" y="387"/>
                    <a:pt x="0" y="409"/>
                  </a:cubicBezTo>
                  <a:cubicBezTo>
                    <a:pt x="58" y="425"/>
                    <a:pt x="58" y="425"/>
                    <a:pt x="58" y="425"/>
                  </a:cubicBezTo>
                  <a:cubicBezTo>
                    <a:pt x="59" y="440"/>
                    <a:pt x="61" y="455"/>
                    <a:pt x="63" y="469"/>
                  </a:cubicBezTo>
                  <a:cubicBezTo>
                    <a:pt x="9" y="495"/>
                    <a:pt x="9" y="495"/>
                    <a:pt x="9" y="495"/>
                  </a:cubicBezTo>
                  <a:cubicBezTo>
                    <a:pt x="14" y="517"/>
                    <a:pt x="20" y="537"/>
                    <a:pt x="27" y="557"/>
                  </a:cubicBezTo>
                  <a:cubicBezTo>
                    <a:pt x="88" y="551"/>
                    <a:pt x="88" y="551"/>
                    <a:pt x="88" y="551"/>
                  </a:cubicBezTo>
                  <a:cubicBezTo>
                    <a:pt x="93" y="564"/>
                    <a:pt x="100" y="577"/>
                    <a:pt x="107" y="589"/>
                  </a:cubicBezTo>
                  <a:cubicBezTo>
                    <a:pt x="66" y="633"/>
                    <a:pt x="66" y="633"/>
                    <a:pt x="66" y="633"/>
                  </a:cubicBezTo>
                  <a:cubicBezTo>
                    <a:pt x="78" y="652"/>
                    <a:pt x="92" y="669"/>
                    <a:pt x="106" y="685"/>
                  </a:cubicBezTo>
                  <a:cubicBezTo>
                    <a:pt x="160" y="658"/>
                    <a:pt x="160" y="658"/>
                    <a:pt x="160" y="658"/>
                  </a:cubicBezTo>
                  <a:cubicBezTo>
                    <a:pt x="170" y="668"/>
                    <a:pt x="180" y="677"/>
                    <a:pt x="191" y="685"/>
                  </a:cubicBezTo>
                  <a:cubicBezTo>
                    <a:pt x="169" y="741"/>
                    <a:pt x="169" y="741"/>
                    <a:pt x="169" y="741"/>
                  </a:cubicBezTo>
                  <a:cubicBezTo>
                    <a:pt x="187" y="754"/>
                    <a:pt x="205" y="766"/>
                    <a:pt x="225" y="776"/>
                  </a:cubicBezTo>
                  <a:cubicBezTo>
                    <a:pt x="265" y="731"/>
                    <a:pt x="265" y="731"/>
                    <a:pt x="265" y="731"/>
                  </a:cubicBezTo>
                  <a:cubicBezTo>
                    <a:pt x="278" y="736"/>
                    <a:pt x="291" y="741"/>
                    <a:pt x="304" y="745"/>
                  </a:cubicBezTo>
                  <a:cubicBezTo>
                    <a:pt x="303" y="806"/>
                    <a:pt x="303" y="806"/>
                    <a:pt x="303" y="806"/>
                  </a:cubicBezTo>
                  <a:cubicBezTo>
                    <a:pt x="324" y="811"/>
                    <a:pt x="346" y="815"/>
                    <a:pt x="368" y="817"/>
                  </a:cubicBezTo>
                  <a:cubicBezTo>
                    <a:pt x="389" y="761"/>
                    <a:pt x="389" y="761"/>
                    <a:pt x="389" y="761"/>
                  </a:cubicBezTo>
                  <a:cubicBezTo>
                    <a:pt x="396" y="761"/>
                    <a:pt x="403" y="762"/>
                    <a:pt x="410" y="762"/>
                  </a:cubicBezTo>
                  <a:cubicBezTo>
                    <a:pt x="417" y="762"/>
                    <a:pt x="423" y="761"/>
                    <a:pt x="430" y="761"/>
                  </a:cubicBezTo>
                  <a:cubicBezTo>
                    <a:pt x="451" y="817"/>
                    <a:pt x="451" y="817"/>
                    <a:pt x="451" y="817"/>
                  </a:cubicBezTo>
                  <a:cubicBezTo>
                    <a:pt x="474" y="815"/>
                    <a:pt x="495" y="811"/>
                    <a:pt x="516" y="806"/>
                  </a:cubicBezTo>
                  <a:cubicBezTo>
                    <a:pt x="516" y="745"/>
                    <a:pt x="516" y="745"/>
                    <a:pt x="516" y="745"/>
                  </a:cubicBezTo>
                  <a:cubicBezTo>
                    <a:pt x="529" y="741"/>
                    <a:pt x="542" y="736"/>
                    <a:pt x="554" y="731"/>
                  </a:cubicBezTo>
                  <a:cubicBezTo>
                    <a:pt x="594" y="776"/>
                    <a:pt x="594" y="776"/>
                    <a:pt x="594" y="776"/>
                  </a:cubicBezTo>
                  <a:cubicBezTo>
                    <a:pt x="614" y="766"/>
                    <a:pt x="633" y="754"/>
                    <a:pt x="650" y="741"/>
                  </a:cubicBezTo>
                  <a:cubicBezTo>
                    <a:pt x="628" y="685"/>
                    <a:pt x="628" y="685"/>
                    <a:pt x="628" y="685"/>
                  </a:cubicBezTo>
                  <a:cubicBezTo>
                    <a:pt x="639" y="677"/>
                    <a:pt x="649" y="668"/>
                    <a:pt x="659" y="658"/>
                  </a:cubicBezTo>
                  <a:cubicBezTo>
                    <a:pt x="713" y="685"/>
                    <a:pt x="713" y="685"/>
                    <a:pt x="713" y="685"/>
                  </a:cubicBezTo>
                  <a:cubicBezTo>
                    <a:pt x="728" y="669"/>
                    <a:pt x="741" y="652"/>
                    <a:pt x="753" y="633"/>
                  </a:cubicBezTo>
                  <a:cubicBezTo>
                    <a:pt x="712" y="589"/>
                    <a:pt x="712" y="589"/>
                    <a:pt x="712" y="589"/>
                  </a:cubicBezTo>
                  <a:cubicBezTo>
                    <a:pt x="719" y="577"/>
                    <a:pt x="726" y="564"/>
                    <a:pt x="732" y="551"/>
                  </a:cubicBezTo>
                  <a:cubicBezTo>
                    <a:pt x="792" y="557"/>
                    <a:pt x="792" y="557"/>
                    <a:pt x="792" y="557"/>
                  </a:cubicBezTo>
                  <a:cubicBezTo>
                    <a:pt x="800" y="537"/>
                    <a:pt x="806" y="517"/>
                    <a:pt x="810" y="495"/>
                  </a:cubicBezTo>
                  <a:cubicBezTo>
                    <a:pt x="756" y="469"/>
                    <a:pt x="756" y="469"/>
                    <a:pt x="756" y="469"/>
                  </a:cubicBezTo>
                  <a:cubicBezTo>
                    <a:pt x="759" y="455"/>
                    <a:pt x="760" y="440"/>
                    <a:pt x="761" y="425"/>
                  </a:cubicBezTo>
                  <a:close/>
                  <a:moveTo>
                    <a:pt x="410" y="704"/>
                  </a:moveTo>
                  <a:cubicBezTo>
                    <a:pt x="247" y="704"/>
                    <a:pt x="114" y="572"/>
                    <a:pt x="114" y="409"/>
                  </a:cubicBezTo>
                  <a:cubicBezTo>
                    <a:pt x="114" y="246"/>
                    <a:pt x="247" y="114"/>
                    <a:pt x="410" y="114"/>
                  </a:cubicBezTo>
                  <a:cubicBezTo>
                    <a:pt x="573" y="114"/>
                    <a:pt x="705" y="246"/>
                    <a:pt x="705" y="409"/>
                  </a:cubicBezTo>
                  <a:cubicBezTo>
                    <a:pt x="705" y="572"/>
                    <a:pt x="573" y="704"/>
                    <a:pt x="410" y="704"/>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ID" sz="1013"/>
            </a:p>
          </p:txBody>
        </p:sp>
        <p:sp>
          <p:nvSpPr>
            <p:cNvPr id="53" name="Freeform 15">
              <a:extLst>
                <a:ext uri="{FF2B5EF4-FFF2-40B4-BE49-F238E27FC236}">
                  <a16:creationId xmlns:a16="http://schemas.microsoft.com/office/drawing/2014/main" id="{86A1D35D-D1FC-4391-DC56-E7A90C57B51B}"/>
                </a:ext>
              </a:extLst>
            </p:cNvPr>
            <p:cNvSpPr>
              <a:spLocks noEditPoints="1"/>
            </p:cNvSpPr>
            <p:nvPr/>
          </p:nvSpPr>
          <p:spPr bwMode="auto">
            <a:xfrm>
              <a:off x="3426080" y="2212125"/>
              <a:ext cx="1294467" cy="1289091"/>
            </a:xfrm>
            <a:custGeom>
              <a:avLst/>
              <a:gdLst>
                <a:gd name="T0" fmla="*/ 820 w 820"/>
                <a:gd name="T1" fmla="*/ 409 h 817"/>
                <a:gd name="T2" fmla="*/ 755 w 820"/>
                <a:gd name="T3" fmla="*/ 340 h 817"/>
                <a:gd name="T4" fmla="*/ 791 w 820"/>
                <a:gd name="T5" fmla="*/ 260 h 817"/>
                <a:gd name="T6" fmla="*/ 706 w 820"/>
                <a:gd name="T7" fmla="*/ 220 h 817"/>
                <a:gd name="T8" fmla="*/ 711 w 820"/>
                <a:gd name="T9" fmla="*/ 131 h 817"/>
                <a:gd name="T10" fmla="*/ 617 w 820"/>
                <a:gd name="T11" fmla="*/ 125 h 817"/>
                <a:gd name="T12" fmla="*/ 588 w 820"/>
                <a:gd name="T13" fmla="*/ 41 h 817"/>
                <a:gd name="T14" fmla="*/ 499 w 820"/>
                <a:gd name="T15" fmla="*/ 69 h 817"/>
                <a:gd name="T16" fmla="*/ 441 w 820"/>
                <a:gd name="T17" fmla="*/ 1 h 817"/>
                <a:gd name="T18" fmla="*/ 379 w 820"/>
                <a:gd name="T19" fmla="*/ 1 h 817"/>
                <a:gd name="T20" fmla="*/ 321 w 820"/>
                <a:gd name="T21" fmla="*/ 69 h 817"/>
                <a:gd name="T22" fmla="*/ 232 w 820"/>
                <a:gd name="T23" fmla="*/ 41 h 817"/>
                <a:gd name="T24" fmla="*/ 203 w 820"/>
                <a:gd name="T25" fmla="*/ 125 h 817"/>
                <a:gd name="T26" fmla="*/ 109 w 820"/>
                <a:gd name="T27" fmla="*/ 131 h 817"/>
                <a:gd name="T28" fmla="*/ 114 w 820"/>
                <a:gd name="T29" fmla="*/ 220 h 817"/>
                <a:gd name="T30" fmla="*/ 28 w 820"/>
                <a:gd name="T31" fmla="*/ 260 h 817"/>
                <a:gd name="T32" fmla="*/ 65 w 820"/>
                <a:gd name="T33" fmla="*/ 340 h 817"/>
                <a:gd name="T34" fmla="*/ 0 w 820"/>
                <a:gd name="T35" fmla="*/ 409 h 817"/>
                <a:gd name="T36" fmla="*/ 63 w 820"/>
                <a:gd name="T37" fmla="*/ 468 h 817"/>
                <a:gd name="T38" fmla="*/ 28 w 820"/>
                <a:gd name="T39" fmla="*/ 557 h 817"/>
                <a:gd name="T40" fmla="*/ 107 w 820"/>
                <a:gd name="T41" fmla="*/ 589 h 817"/>
                <a:gd name="T42" fmla="*/ 106 w 820"/>
                <a:gd name="T43" fmla="*/ 684 h 817"/>
                <a:gd name="T44" fmla="*/ 191 w 820"/>
                <a:gd name="T45" fmla="*/ 685 h 817"/>
                <a:gd name="T46" fmla="*/ 225 w 820"/>
                <a:gd name="T47" fmla="*/ 775 h 817"/>
                <a:gd name="T48" fmla="*/ 304 w 820"/>
                <a:gd name="T49" fmla="*/ 745 h 817"/>
                <a:gd name="T50" fmla="*/ 368 w 820"/>
                <a:gd name="T51" fmla="*/ 817 h 817"/>
                <a:gd name="T52" fmla="*/ 410 w 820"/>
                <a:gd name="T53" fmla="*/ 761 h 817"/>
                <a:gd name="T54" fmla="*/ 452 w 820"/>
                <a:gd name="T55" fmla="*/ 817 h 817"/>
                <a:gd name="T56" fmla="*/ 516 w 820"/>
                <a:gd name="T57" fmla="*/ 745 h 817"/>
                <a:gd name="T58" fmla="*/ 595 w 820"/>
                <a:gd name="T59" fmla="*/ 775 h 817"/>
                <a:gd name="T60" fmla="*/ 629 w 820"/>
                <a:gd name="T61" fmla="*/ 685 h 817"/>
                <a:gd name="T62" fmla="*/ 713 w 820"/>
                <a:gd name="T63" fmla="*/ 684 h 817"/>
                <a:gd name="T64" fmla="*/ 712 w 820"/>
                <a:gd name="T65" fmla="*/ 589 h 817"/>
                <a:gd name="T66" fmla="*/ 792 w 820"/>
                <a:gd name="T67" fmla="*/ 557 h 817"/>
                <a:gd name="T68" fmla="*/ 757 w 820"/>
                <a:gd name="T69" fmla="*/ 468 h 817"/>
                <a:gd name="T70" fmla="*/ 410 w 820"/>
                <a:gd name="T71" fmla="*/ 694 h 817"/>
                <a:gd name="T72" fmla="*/ 410 w 820"/>
                <a:gd name="T73" fmla="*/ 122 h 817"/>
                <a:gd name="T74" fmla="*/ 410 w 820"/>
                <a:gd name="T75" fmla="*/ 694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20" h="817">
                  <a:moveTo>
                    <a:pt x="761" y="425"/>
                  </a:moveTo>
                  <a:cubicBezTo>
                    <a:pt x="820" y="409"/>
                    <a:pt x="820" y="409"/>
                    <a:pt x="820" y="409"/>
                  </a:cubicBezTo>
                  <a:cubicBezTo>
                    <a:pt x="819" y="387"/>
                    <a:pt x="818" y="366"/>
                    <a:pt x="814" y="345"/>
                  </a:cubicBezTo>
                  <a:cubicBezTo>
                    <a:pt x="755" y="340"/>
                    <a:pt x="755" y="340"/>
                    <a:pt x="755" y="340"/>
                  </a:cubicBezTo>
                  <a:cubicBezTo>
                    <a:pt x="752" y="325"/>
                    <a:pt x="748" y="310"/>
                    <a:pt x="743" y="296"/>
                  </a:cubicBezTo>
                  <a:cubicBezTo>
                    <a:pt x="791" y="260"/>
                    <a:pt x="791" y="260"/>
                    <a:pt x="791" y="260"/>
                  </a:cubicBezTo>
                  <a:cubicBezTo>
                    <a:pt x="784" y="240"/>
                    <a:pt x="774" y="221"/>
                    <a:pt x="764" y="203"/>
                  </a:cubicBezTo>
                  <a:cubicBezTo>
                    <a:pt x="706" y="220"/>
                    <a:pt x="706" y="220"/>
                    <a:pt x="706" y="220"/>
                  </a:cubicBezTo>
                  <a:cubicBezTo>
                    <a:pt x="698" y="207"/>
                    <a:pt x="688" y="194"/>
                    <a:pt x="678" y="182"/>
                  </a:cubicBezTo>
                  <a:cubicBezTo>
                    <a:pt x="711" y="131"/>
                    <a:pt x="711" y="131"/>
                    <a:pt x="711" y="131"/>
                  </a:cubicBezTo>
                  <a:cubicBezTo>
                    <a:pt x="696" y="116"/>
                    <a:pt x="681" y="102"/>
                    <a:pt x="665" y="89"/>
                  </a:cubicBezTo>
                  <a:cubicBezTo>
                    <a:pt x="617" y="125"/>
                    <a:pt x="617" y="125"/>
                    <a:pt x="617" y="125"/>
                  </a:cubicBezTo>
                  <a:cubicBezTo>
                    <a:pt x="604" y="116"/>
                    <a:pt x="591" y="107"/>
                    <a:pt x="577" y="100"/>
                  </a:cubicBezTo>
                  <a:cubicBezTo>
                    <a:pt x="588" y="41"/>
                    <a:pt x="588" y="41"/>
                    <a:pt x="588" y="41"/>
                  </a:cubicBezTo>
                  <a:cubicBezTo>
                    <a:pt x="570" y="31"/>
                    <a:pt x="550" y="24"/>
                    <a:pt x="530" y="18"/>
                  </a:cubicBezTo>
                  <a:cubicBezTo>
                    <a:pt x="499" y="69"/>
                    <a:pt x="499" y="69"/>
                    <a:pt x="499" y="69"/>
                  </a:cubicBezTo>
                  <a:cubicBezTo>
                    <a:pt x="484" y="65"/>
                    <a:pt x="468" y="62"/>
                    <a:pt x="452" y="60"/>
                  </a:cubicBezTo>
                  <a:cubicBezTo>
                    <a:pt x="441" y="1"/>
                    <a:pt x="441" y="1"/>
                    <a:pt x="441" y="1"/>
                  </a:cubicBezTo>
                  <a:cubicBezTo>
                    <a:pt x="431" y="0"/>
                    <a:pt x="420" y="0"/>
                    <a:pt x="410" y="0"/>
                  </a:cubicBezTo>
                  <a:cubicBezTo>
                    <a:pt x="399" y="0"/>
                    <a:pt x="389" y="0"/>
                    <a:pt x="379" y="1"/>
                  </a:cubicBezTo>
                  <a:cubicBezTo>
                    <a:pt x="368" y="60"/>
                    <a:pt x="368" y="60"/>
                    <a:pt x="368" y="60"/>
                  </a:cubicBezTo>
                  <a:cubicBezTo>
                    <a:pt x="352" y="62"/>
                    <a:pt x="336" y="65"/>
                    <a:pt x="321" y="69"/>
                  </a:cubicBezTo>
                  <a:cubicBezTo>
                    <a:pt x="290" y="18"/>
                    <a:pt x="290" y="18"/>
                    <a:pt x="290" y="18"/>
                  </a:cubicBezTo>
                  <a:cubicBezTo>
                    <a:pt x="270" y="24"/>
                    <a:pt x="250" y="31"/>
                    <a:pt x="232" y="41"/>
                  </a:cubicBezTo>
                  <a:cubicBezTo>
                    <a:pt x="243" y="100"/>
                    <a:pt x="243" y="100"/>
                    <a:pt x="243" y="100"/>
                  </a:cubicBezTo>
                  <a:cubicBezTo>
                    <a:pt x="229" y="107"/>
                    <a:pt x="216" y="116"/>
                    <a:pt x="203" y="125"/>
                  </a:cubicBezTo>
                  <a:cubicBezTo>
                    <a:pt x="155" y="89"/>
                    <a:pt x="155" y="89"/>
                    <a:pt x="155" y="89"/>
                  </a:cubicBezTo>
                  <a:cubicBezTo>
                    <a:pt x="139" y="102"/>
                    <a:pt x="123" y="116"/>
                    <a:pt x="109" y="131"/>
                  </a:cubicBezTo>
                  <a:cubicBezTo>
                    <a:pt x="141" y="182"/>
                    <a:pt x="141" y="182"/>
                    <a:pt x="141" y="182"/>
                  </a:cubicBezTo>
                  <a:cubicBezTo>
                    <a:pt x="131" y="194"/>
                    <a:pt x="122" y="207"/>
                    <a:pt x="114" y="220"/>
                  </a:cubicBezTo>
                  <a:cubicBezTo>
                    <a:pt x="56" y="203"/>
                    <a:pt x="56" y="203"/>
                    <a:pt x="56" y="203"/>
                  </a:cubicBezTo>
                  <a:cubicBezTo>
                    <a:pt x="46" y="221"/>
                    <a:pt x="36" y="240"/>
                    <a:pt x="28" y="260"/>
                  </a:cubicBezTo>
                  <a:cubicBezTo>
                    <a:pt x="77" y="296"/>
                    <a:pt x="77" y="296"/>
                    <a:pt x="77" y="296"/>
                  </a:cubicBezTo>
                  <a:cubicBezTo>
                    <a:pt x="72" y="310"/>
                    <a:pt x="68" y="325"/>
                    <a:pt x="65" y="340"/>
                  </a:cubicBezTo>
                  <a:cubicBezTo>
                    <a:pt x="5" y="345"/>
                    <a:pt x="5" y="345"/>
                    <a:pt x="5" y="345"/>
                  </a:cubicBezTo>
                  <a:cubicBezTo>
                    <a:pt x="2" y="366"/>
                    <a:pt x="0" y="387"/>
                    <a:pt x="0" y="409"/>
                  </a:cubicBezTo>
                  <a:cubicBezTo>
                    <a:pt x="59" y="425"/>
                    <a:pt x="59" y="425"/>
                    <a:pt x="59" y="425"/>
                  </a:cubicBezTo>
                  <a:cubicBezTo>
                    <a:pt x="59" y="440"/>
                    <a:pt x="61" y="454"/>
                    <a:pt x="63" y="468"/>
                  </a:cubicBezTo>
                  <a:cubicBezTo>
                    <a:pt x="9" y="495"/>
                    <a:pt x="9" y="495"/>
                    <a:pt x="9" y="495"/>
                  </a:cubicBezTo>
                  <a:cubicBezTo>
                    <a:pt x="14" y="516"/>
                    <a:pt x="20" y="537"/>
                    <a:pt x="28" y="557"/>
                  </a:cubicBezTo>
                  <a:cubicBezTo>
                    <a:pt x="88" y="551"/>
                    <a:pt x="88" y="551"/>
                    <a:pt x="88" y="551"/>
                  </a:cubicBezTo>
                  <a:cubicBezTo>
                    <a:pt x="94" y="564"/>
                    <a:pt x="100" y="577"/>
                    <a:pt x="107" y="589"/>
                  </a:cubicBezTo>
                  <a:cubicBezTo>
                    <a:pt x="67" y="633"/>
                    <a:pt x="67" y="633"/>
                    <a:pt x="67" y="633"/>
                  </a:cubicBezTo>
                  <a:cubicBezTo>
                    <a:pt x="79" y="651"/>
                    <a:pt x="92" y="668"/>
                    <a:pt x="106" y="684"/>
                  </a:cubicBezTo>
                  <a:cubicBezTo>
                    <a:pt x="160" y="657"/>
                    <a:pt x="160" y="657"/>
                    <a:pt x="160" y="657"/>
                  </a:cubicBezTo>
                  <a:cubicBezTo>
                    <a:pt x="170" y="667"/>
                    <a:pt x="180" y="676"/>
                    <a:pt x="191" y="685"/>
                  </a:cubicBezTo>
                  <a:cubicBezTo>
                    <a:pt x="169" y="741"/>
                    <a:pt x="169" y="741"/>
                    <a:pt x="169" y="741"/>
                  </a:cubicBezTo>
                  <a:cubicBezTo>
                    <a:pt x="187" y="754"/>
                    <a:pt x="206" y="765"/>
                    <a:pt x="225" y="775"/>
                  </a:cubicBezTo>
                  <a:cubicBezTo>
                    <a:pt x="266" y="730"/>
                    <a:pt x="266" y="730"/>
                    <a:pt x="266" y="730"/>
                  </a:cubicBezTo>
                  <a:cubicBezTo>
                    <a:pt x="278" y="736"/>
                    <a:pt x="291" y="741"/>
                    <a:pt x="304" y="745"/>
                  </a:cubicBezTo>
                  <a:cubicBezTo>
                    <a:pt x="303" y="805"/>
                    <a:pt x="303" y="805"/>
                    <a:pt x="303" y="805"/>
                  </a:cubicBezTo>
                  <a:cubicBezTo>
                    <a:pt x="324" y="811"/>
                    <a:pt x="346" y="815"/>
                    <a:pt x="368" y="817"/>
                  </a:cubicBezTo>
                  <a:cubicBezTo>
                    <a:pt x="390" y="760"/>
                    <a:pt x="390" y="760"/>
                    <a:pt x="390" y="760"/>
                  </a:cubicBezTo>
                  <a:cubicBezTo>
                    <a:pt x="396" y="761"/>
                    <a:pt x="403" y="761"/>
                    <a:pt x="410" y="761"/>
                  </a:cubicBezTo>
                  <a:cubicBezTo>
                    <a:pt x="417" y="761"/>
                    <a:pt x="423" y="761"/>
                    <a:pt x="430" y="760"/>
                  </a:cubicBezTo>
                  <a:cubicBezTo>
                    <a:pt x="452" y="817"/>
                    <a:pt x="452" y="817"/>
                    <a:pt x="452" y="817"/>
                  </a:cubicBezTo>
                  <a:cubicBezTo>
                    <a:pt x="474" y="815"/>
                    <a:pt x="495" y="811"/>
                    <a:pt x="516" y="805"/>
                  </a:cubicBezTo>
                  <a:cubicBezTo>
                    <a:pt x="516" y="745"/>
                    <a:pt x="516" y="745"/>
                    <a:pt x="516" y="745"/>
                  </a:cubicBezTo>
                  <a:cubicBezTo>
                    <a:pt x="529" y="741"/>
                    <a:pt x="542" y="736"/>
                    <a:pt x="554" y="730"/>
                  </a:cubicBezTo>
                  <a:cubicBezTo>
                    <a:pt x="595" y="775"/>
                    <a:pt x="595" y="775"/>
                    <a:pt x="595" y="775"/>
                  </a:cubicBezTo>
                  <a:cubicBezTo>
                    <a:pt x="614" y="765"/>
                    <a:pt x="633" y="754"/>
                    <a:pt x="651" y="741"/>
                  </a:cubicBezTo>
                  <a:cubicBezTo>
                    <a:pt x="629" y="685"/>
                    <a:pt x="629" y="685"/>
                    <a:pt x="629" y="685"/>
                  </a:cubicBezTo>
                  <a:cubicBezTo>
                    <a:pt x="639" y="676"/>
                    <a:pt x="650" y="667"/>
                    <a:pt x="659" y="657"/>
                  </a:cubicBezTo>
                  <a:cubicBezTo>
                    <a:pt x="713" y="684"/>
                    <a:pt x="713" y="684"/>
                    <a:pt x="713" y="684"/>
                  </a:cubicBezTo>
                  <a:cubicBezTo>
                    <a:pt x="728" y="668"/>
                    <a:pt x="741" y="651"/>
                    <a:pt x="753" y="633"/>
                  </a:cubicBezTo>
                  <a:cubicBezTo>
                    <a:pt x="712" y="589"/>
                    <a:pt x="712" y="589"/>
                    <a:pt x="712" y="589"/>
                  </a:cubicBezTo>
                  <a:cubicBezTo>
                    <a:pt x="720" y="577"/>
                    <a:pt x="726" y="564"/>
                    <a:pt x="732" y="551"/>
                  </a:cubicBezTo>
                  <a:cubicBezTo>
                    <a:pt x="792" y="557"/>
                    <a:pt x="792" y="557"/>
                    <a:pt x="792" y="557"/>
                  </a:cubicBezTo>
                  <a:cubicBezTo>
                    <a:pt x="800" y="537"/>
                    <a:pt x="806" y="516"/>
                    <a:pt x="811" y="495"/>
                  </a:cubicBezTo>
                  <a:cubicBezTo>
                    <a:pt x="757" y="468"/>
                    <a:pt x="757" y="468"/>
                    <a:pt x="757" y="468"/>
                  </a:cubicBezTo>
                  <a:cubicBezTo>
                    <a:pt x="759" y="454"/>
                    <a:pt x="761" y="440"/>
                    <a:pt x="761" y="425"/>
                  </a:cubicBezTo>
                  <a:close/>
                  <a:moveTo>
                    <a:pt x="410" y="694"/>
                  </a:moveTo>
                  <a:cubicBezTo>
                    <a:pt x="252" y="694"/>
                    <a:pt x="124" y="566"/>
                    <a:pt x="124" y="408"/>
                  </a:cubicBezTo>
                  <a:cubicBezTo>
                    <a:pt x="124" y="250"/>
                    <a:pt x="252" y="122"/>
                    <a:pt x="410" y="122"/>
                  </a:cubicBezTo>
                  <a:cubicBezTo>
                    <a:pt x="568" y="122"/>
                    <a:pt x="696" y="250"/>
                    <a:pt x="696" y="408"/>
                  </a:cubicBezTo>
                  <a:cubicBezTo>
                    <a:pt x="696" y="566"/>
                    <a:pt x="568" y="694"/>
                    <a:pt x="410" y="694"/>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ID" sz="1013"/>
            </a:p>
          </p:txBody>
        </p:sp>
        <p:sp>
          <p:nvSpPr>
            <p:cNvPr id="54" name="Freeform 9">
              <a:extLst>
                <a:ext uri="{FF2B5EF4-FFF2-40B4-BE49-F238E27FC236}">
                  <a16:creationId xmlns:a16="http://schemas.microsoft.com/office/drawing/2014/main" id="{E36FC7C4-CD18-FA58-551C-00FEC21E311E}"/>
                </a:ext>
              </a:extLst>
            </p:cNvPr>
            <p:cNvSpPr>
              <a:spLocks noEditPoints="1"/>
            </p:cNvSpPr>
            <p:nvPr/>
          </p:nvSpPr>
          <p:spPr bwMode="auto">
            <a:xfrm>
              <a:off x="7664142" y="3481724"/>
              <a:ext cx="775605" cy="778293"/>
            </a:xfrm>
            <a:custGeom>
              <a:avLst/>
              <a:gdLst>
                <a:gd name="T0" fmla="*/ 491 w 491"/>
                <a:gd name="T1" fmla="*/ 209 h 493"/>
                <a:gd name="T2" fmla="*/ 473 w 491"/>
                <a:gd name="T3" fmla="*/ 147 h 493"/>
                <a:gd name="T4" fmla="*/ 425 w 491"/>
                <a:gd name="T5" fmla="*/ 153 h 493"/>
                <a:gd name="T6" fmla="*/ 389 w 491"/>
                <a:gd name="T7" fmla="*/ 104 h 493"/>
                <a:gd name="T8" fmla="*/ 409 w 491"/>
                <a:gd name="T9" fmla="*/ 61 h 493"/>
                <a:gd name="T10" fmla="*/ 356 w 491"/>
                <a:gd name="T11" fmla="*/ 25 h 493"/>
                <a:gd name="T12" fmla="*/ 323 w 491"/>
                <a:gd name="T13" fmla="*/ 61 h 493"/>
                <a:gd name="T14" fmla="*/ 264 w 491"/>
                <a:gd name="T15" fmla="*/ 47 h 493"/>
                <a:gd name="T16" fmla="*/ 252 w 491"/>
                <a:gd name="T17" fmla="*/ 0 h 493"/>
                <a:gd name="T18" fmla="*/ 188 w 491"/>
                <a:gd name="T19" fmla="*/ 6 h 493"/>
                <a:gd name="T20" fmla="*/ 185 w 491"/>
                <a:gd name="T21" fmla="*/ 56 h 493"/>
                <a:gd name="T22" fmla="*/ 132 w 491"/>
                <a:gd name="T23" fmla="*/ 83 h 493"/>
                <a:gd name="T24" fmla="*/ 92 w 491"/>
                <a:gd name="T25" fmla="*/ 54 h 493"/>
                <a:gd name="T26" fmla="*/ 47 w 491"/>
                <a:gd name="T27" fmla="*/ 101 h 493"/>
                <a:gd name="T28" fmla="*/ 78 w 491"/>
                <a:gd name="T29" fmla="*/ 141 h 493"/>
                <a:gd name="T30" fmla="*/ 55 w 491"/>
                <a:gd name="T31" fmla="*/ 195 h 493"/>
                <a:gd name="T32" fmla="*/ 4 w 491"/>
                <a:gd name="T33" fmla="*/ 199 h 493"/>
                <a:gd name="T34" fmla="*/ 0 w 491"/>
                <a:gd name="T35" fmla="*/ 263 h 493"/>
                <a:gd name="T36" fmla="*/ 50 w 491"/>
                <a:gd name="T37" fmla="*/ 275 h 493"/>
                <a:gd name="T38" fmla="*/ 56 w 491"/>
                <a:gd name="T39" fmla="*/ 301 h 493"/>
                <a:gd name="T40" fmla="*/ 67 w 491"/>
                <a:gd name="T41" fmla="*/ 330 h 493"/>
                <a:gd name="T42" fmla="*/ 30 w 491"/>
                <a:gd name="T43" fmla="*/ 366 h 493"/>
                <a:gd name="T44" fmla="*/ 68 w 491"/>
                <a:gd name="T45" fmla="*/ 418 h 493"/>
                <a:gd name="T46" fmla="*/ 114 w 491"/>
                <a:gd name="T47" fmla="*/ 394 h 493"/>
                <a:gd name="T48" fmla="*/ 162 w 491"/>
                <a:gd name="T49" fmla="*/ 427 h 493"/>
                <a:gd name="T50" fmla="*/ 157 w 491"/>
                <a:gd name="T51" fmla="*/ 477 h 493"/>
                <a:gd name="T52" fmla="*/ 220 w 491"/>
                <a:gd name="T53" fmla="*/ 493 h 493"/>
                <a:gd name="T54" fmla="*/ 240 w 491"/>
                <a:gd name="T55" fmla="*/ 446 h 493"/>
                <a:gd name="T56" fmla="*/ 298 w 491"/>
                <a:gd name="T57" fmla="*/ 440 h 493"/>
                <a:gd name="T58" fmla="*/ 327 w 491"/>
                <a:gd name="T59" fmla="*/ 481 h 493"/>
                <a:gd name="T60" fmla="*/ 384 w 491"/>
                <a:gd name="T61" fmla="*/ 453 h 493"/>
                <a:gd name="T62" fmla="*/ 370 w 491"/>
                <a:gd name="T63" fmla="*/ 405 h 493"/>
                <a:gd name="T64" fmla="*/ 411 w 491"/>
                <a:gd name="T65" fmla="*/ 362 h 493"/>
                <a:gd name="T66" fmla="*/ 458 w 491"/>
                <a:gd name="T67" fmla="*/ 375 h 493"/>
                <a:gd name="T68" fmla="*/ 485 w 491"/>
                <a:gd name="T69" fmla="*/ 316 h 493"/>
                <a:gd name="T70" fmla="*/ 443 w 491"/>
                <a:gd name="T71" fmla="*/ 290 h 493"/>
                <a:gd name="T72" fmla="*/ 447 w 491"/>
                <a:gd name="T73" fmla="*/ 229 h 493"/>
                <a:gd name="T74" fmla="*/ 491 w 491"/>
                <a:gd name="T75" fmla="*/ 209 h 493"/>
                <a:gd name="T76" fmla="*/ 288 w 491"/>
                <a:gd name="T77" fmla="*/ 387 h 493"/>
                <a:gd name="T78" fmla="*/ 107 w 491"/>
                <a:gd name="T79" fmla="*/ 286 h 493"/>
                <a:gd name="T80" fmla="*/ 208 w 491"/>
                <a:gd name="T81" fmla="*/ 105 h 493"/>
                <a:gd name="T82" fmla="*/ 389 w 491"/>
                <a:gd name="T83" fmla="*/ 206 h 493"/>
                <a:gd name="T84" fmla="*/ 288 w 491"/>
                <a:gd name="T85" fmla="*/ 387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1" h="493">
                  <a:moveTo>
                    <a:pt x="491" y="209"/>
                  </a:moveTo>
                  <a:cubicBezTo>
                    <a:pt x="473" y="147"/>
                    <a:pt x="473" y="147"/>
                    <a:pt x="473" y="147"/>
                  </a:cubicBezTo>
                  <a:cubicBezTo>
                    <a:pt x="425" y="153"/>
                    <a:pt x="425" y="153"/>
                    <a:pt x="425" y="153"/>
                  </a:cubicBezTo>
                  <a:cubicBezTo>
                    <a:pt x="416" y="135"/>
                    <a:pt x="403" y="118"/>
                    <a:pt x="389" y="104"/>
                  </a:cubicBezTo>
                  <a:cubicBezTo>
                    <a:pt x="409" y="61"/>
                    <a:pt x="409" y="61"/>
                    <a:pt x="409" y="61"/>
                  </a:cubicBezTo>
                  <a:cubicBezTo>
                    <a:pt x="356" y="25"/>
                    <a:pt x="356" y="25"/>
                    <a:pt x="356" y="25"/>
                  </a:cubicBezTo>
                  <a:cubicBezTo>
                    <a:pt x="323" y="61"/>
                    <a:pt x="323" y="61"/>
                    <a:pt x="323" y="61"/>
                  </a:cubicBezTo>
                  <a:cubicBezTo>
                    <a:pt x="304" y="53"/>
                    <a:pt x="284" y="48"/>
                    <a:pt x="264" y="47"/>
                  </a:cubicBezTo>
                  <a:cubicBezTo>
                    <a:pt x="252" y="0"/>
                    <a:pt x="252" y="0"/>
                    <a:pt x="252" y="0"/>
                  </a:cubicBezTo>
                  <a:cubicBezTo>
                    <a:pt x="188" y="6"/>
                    <a:pt x="188" y="6"/>
                    <a:pt x="188" y="6"/>
                  </a:cubicBezTo>
                  <a:cubicBezTo>
                    <a:pt x="185" y="56"/>
                    <a:pt x="185" y="56"/>
                    <a:pt x="185" y="56"/>
                  </a:cubicBezTo>
                  <a:cubicBezTo>
                    <a:pt x="166" y="63"/>
                    <a:pt x="148" y="72"/>
                    <a:pt x="132" y="83"/>
                  </a:cubicBezTo>
                  <a:cubicBezTo>
                    <a:pt x="92" y="54"/>
                    <a:pt x="92" y="54"/>
                    <a:pt x="92" y="54"/>
                  </a:cubicBezTo>
                  <a:cubicBezTo>
                    <a:pt x="47" y="101"/>
                    <a:pt x="47" y="101"/>
                    <a:pt x="47" y="101"/>
                  </a:cubicBezTo>
                  <a:cubicBezTo>
                    <a:pt x="78" y="141"/>
                    <a:pt x="78" y="141"/>
                    <a:pt x="78" y="141"/>
                  </a:cubicBezTo>
                  <a:cubicBezTo>
                    <a:pt x="68" y="158"/>
                    <a:pt x="60" y="176"/>
                    <a:pt x="55" y="195"/>
                  </a:cubicBezTo>
                  <a:cubicBezTo>
                    <a:pt x="4" y="199"/>
                    <a:pt x="4" y="199"/>
                    <a:pt x="4" y="199"/>
                  </a:cubicBezTo>
                  <a:cubicBezTo>
                    <a:pt x="0" y="263"/>
                    <a:pt x="0" y="263"/>
                    <a:pt x="0" y="263"/>
                  </a:cubicBezTo>
                  <a:cubicBezTo>
                    <a:pt x="50" y="275"/>
                    <a:pt x="50" y="275"/>
                    <a:pt x="50" y="275"/>
                  </a:cubicBezTo>
                  <a:cubicBezTo>
                    <a:pt x="51" y="283"/>
                    <a:pt x="53" y="292"/>
                    <a:pt x="56" y="301"/>
                  </a:cubicBezTo>
                  <a:cubicBezTo>
                    <a:pt x="59" y="311"/>
                    <a:pt x="62" y="321"/>
                    <a:pt x="67" y="330"/>
                  </a:cubicBezTo>
                  <a:cubicBezTo>
                    <a:pt x="30" y="366"/>
                    <a:pt x="30" y="366"/>
                    <a:pt x="30" y="366"/>
                  </a:cubicBezTo>
                  <a:cubicBezTo>
                    <a:pt x="68" y="418"/>
                    <a:pt x="68" y="418"/>
                    <a:pt x="68" y="418"/>
                  </a:cubicBezTo>
                  <a:cubicBezTo>
                    <a:pt x="114" y="394"/>
                    <a:pt x="114" y="394"/>
                    <a:pt x="114" y="394"/>
                  </a:cubicBezTo>
                  <a:cubicBezTo>
                    <a:pt x="128" y="408"/>
                    <a:pt x="145" y="418"/>
                    <a:pt x="162" y="427"/>
                  </a:cubicBezTo>
                  <a:cubicBezTo>
                    <a:pt x="157" y="477"/>
                    <a:pt x="157" y="477"/>
                    <a:pt x="157" y="477"/>
                  </a:cubicBezTo>
                  <a:cubicBezTo>
                    <a:pt x="220" y="493"/>
                    <a:pt x="220" y="493"/>
                    <a:pt x="220" y="493"/>
                  </a:cubicBezTo>
                  <a:cubicBezTo>
                    <a:pt x="240" y="446"/>
                    <a:pt x="240" y="446"/>
                    <a:pt x="240" y="446"/>
                  </a:cubicBezTo>
                  <a:cubicBezTo>
                    <a:pt x="259" y="447"/>
                    <a:pt x="279" y="445"/>
                    <a:pt x="298" y="440"/>
                  </a:cubicBezTo>
                  <a:cubicBezTo>
                    <a:pt x="327" y="481"/>
                    <a:pt x="327" y="481"/>
                    <a:pt x="327" y="481"/>
                  </a:cubicBezTo>
                  <a:cubicBezTo>
                    <a:pt x="384" y="453"/>
                    <a:pt x="384" y="453"/>
                    <a:pt x="384" y="453"/>
                  </a:cubicBezTo>
                  <a:cubicBezTo>
                    <a:pt x="370" y="405"/>
                    <a:pt x="370" y="405"/>
                    <a:pt x="370" y="405"/>
                  </a:cubicBezTo>
                  <a:cubicBezTo>
                    <a:pt x="386" y="393"/>
                    <a:pt x="400" y="378"/>
                    <a:pt x="411" y="362"/>
                  </a:cubicBezTo>
                  <a:cubicBezTo>
                    <a:pt x="458" y="375"/>
                    <a:pt x="458" y="375"/>
                    <a:pt x="458" y="375"/>
                  </a:cubicBezTo>
                  <a:cubicBezTo>
                    <a:pt x="485" y="316"/>
                    <a:pt x="485" y="316"/>
                    <a:pt x="485" y="316"/>
                  </a:cubicBezTo>
                  <a:cubicBezTo>
                    <a:pt x="443" y="290"/>
                    <a:pt x="443" y="290"/>
                    <a:pt x="443" y="290"/>
                  </a:cubicBezTo>
                  <a:cubicBezTo>
                    <a:pt x="448" y="270"/>
                    <a:pt x="449" y="249"/>
                    <a:pt x="447" y="229"/>
                  </a:cubicBezTo>
                  <a:lnTo>
                    <a:pt x="491" y="209"/>
                  </a:lnTo>
                  <a:close/>
                  <a:moveTo>
                    <a:pt x="288" y="387"/>
                  </a:moveTo>
                  <a:cubicBezTo>
                    <a:pt x="210" y="409"/>
                    <a:pt x="129" y="364"/>
                    <a:pt x="107" y="286"/>
                  </a:cubicBezTo>
                  <a:cubicBezTo>
                    <a:pt x="85" y="208"/>
                    <a:pt x="130" y="127"/>
                    <a:pt x="208" y="105"/>
                  </a:cubicBezTo>
                  <a:cubicBezTo>
                    <a:pt x="286" y="83"/>
                    <a:pt x="367" y="128"/>
                    <a:pt x="389" y="206"/>
                  </a:cubicBezTo>
                  <a:cubicBezTo>
                    <a:pt x="411" y="284"/>
                    <a:pt x="366" y="365"/>
                    <a:pt x="288" y="38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ID" sz="1013"/>
            </a:p>
          </p:txBody>
        </p:sp>
        <p:sp>
          <p:nvSpPr>
            <p:cNvPr id="55" name="Freeform 7">
              <a:extLst>
                <a:ext uri="{FF2B5EF4-FFF2-40B4-BE49-F238E27FC236}">
                  <a16:creationId xmlns:a16="http://schemas.microsoft.com/office/drawing/2014/main" id="{4E3812A5-57E7-F1DC-FB19-1C7ACC40B695}"/>
                </a:ext>
              </a:extLst>
            </p:cNvPr>
            <p:cNvSpPr>
              <a:spLocks noEditPoints="1"/>
            </p:cNvSpPr>
            <p:nvPr/>
          </p:nvSpPr>
          <p:spPr bwMode="auto">
            <a:xfrm>
              <a:off x="8867827" y="3015770"/>
              <a:ext cx="768883" cy="780983"/>
            </a:xfrm>
            <a:custGeom>
              <a:avLst/>
              <a:gdLst>
                <a:gd name="T0" fmla="*/ 487 w 487"/>
                <a:gd name="T1" fmla="*/ 277 h 494"/>
                <a:gd name="T2" fmla="*/ 487 w 487"/>
                <a:gd name="T3" fmla="*/ 213 h 494"/>
                <a:gd name="T4" fmla="*/ 439 w 487"/>
                <a:gd name="T5" fmla="*/ 206 h 494"/>
                <a:gd name="T6" fmla="*/ 418 w 487"/>
                <a:gd name="T7" fmla="*/ 149 h 494"/>
                <a:gd name="T8" fmla="*/ 449 w 487"/>
                <a:gd name="T9" fmla="*/ 113 h 494"/>
                <a:gd name="T10" fmla="*/ 408 w 487"/>
                <a:gd name="T11" fmla="*/ 63 h 494"/>
                <a:gd name="T12" fmla="*/ 366 w 487"/>
                <a:gd name="T13" fmla="*/ 89 h 494"/>
                <a:gd name="T14" fmla="*/ 313 w 487"/>
                <a:gd name="T15" fmla="*/ 59 h 494"/>
                <a:gd name="T16" fmla="*/ 314 w 487"/>
                <a:gd name="T17" fmla="*/ 11 h 494"/>
                <a:gd name="T18" fmla="*/ 251 w 487"/>
                <a:gd name="T19" fmla="*/ 0 h 494"/>
                <a:gd name="T20" fmla="*/ 235 w 487"/>
                <a:gd name="T21" fmla="*/ 47 h 494"/>
                <a:gd name="T22" fmla="*/ 176 w 487"/>
                <a:gd name="T23" fmla="*/ 59 h 494"/>
                <a:gd name="T24" fmla="*/ 145 w 487"/>
                <a:gd name="T25" fmla="*/ 20 h 494"/>
                <a:gd name="T26" fmla="*/ 90 w 487"/>
                <a:gd name="T27" fmla="*/ 52 h 494"/>
                <a:gd name="T28" fmla="*/ 108 w 487"/>
                <a:gd name="T29" fmla="*/ 100 h 494"/>
                <a:gd name="T30" fmla="*/ 71 w 487"/>
                <a:gd name="T31" fmla="*/ 145 h 494"/>
                <a:gd name="T32" fmla="*/ 22 w 487"/>
                <a:gd name="T33" fmla="*/ 135 h 494"/>
                <a:gd name="T34" fmla="*/ 0 w 487"/>
                <a:gd name="T35" fmla="*/ 196 h 494"/>
                <a:gd name="T36" fmla="*/ 45 w 487"/>
                <a:gd name="T37" fmla="*/ 220 h 494"/>
                <a:gd name="T38" fmla="*/ 43 w 487"/>
                <a:gd name="T39" fmla="*/ 247 h 494"/>
                <a:gd name="T40" fmla="*/ 46 w 487"/>
                <a:gd name="T41" fmla="*/ 279 h 494"/>
                <a:gd name="T42" fmla="*/ 1 w 487"/>
                <a:gd name="T43" fmla="*/ 303 h 494"/>
                <a:gd name="T44" fmla="*/ 23 w 487"/>
                <a:gd name="T45" fmla="*/ 363 h 494"/>
                <a:gd name="T46" fmla="*/ 74 w 487"/>
                <a:gd name="T47" fmla="*/ 353 h 494"/>
                <a:gd name="T48" fmla="*/ 112 w 487"/>
                <a:gd name="T49" fmla="*/ 398 h 494"/>
                <a:gd name="T50" fmla="*/ 93 w 487"/>
                <a:gd name="T51" fmla="*/ 445 h 494"/>
                <a:gd name="T52" fmla="*/ 149 w 487"/>
                <a:gd name="T53" fmla="*/ 477 h 494"/>
                <a:gd name="T54" fmla="*/ 181 w 487"/>
                <a:gd name="T55" fmla="*/ 437 h 494"/>
                <a:gd name="T56" fmla="*/ 239 w 487"/>
                <a:gd name="T57" fmla="*/ 447 h 494"/>
                <a:gd name="T58" fmla="*/ 255 w 487"/>
                <a:gd name="T59" fmla="*/ 494 h 494"/>
                <a:gd name="T60" fmla="*/ 318 w 487"/>
                <a:gd name="T61" fmla="*/ 483 h 494"/>
                <a:gd name="T62" fmla="*/ 317 w 487"/>
                <a:gd name="T63" fmla="*/ 433 h 494"/>
                <a:gd name="T64" fmla="*/ 369 w 487"/>
                <a:gd name="T65" fmla="*/ 403 h 494"/>
                <a:gd name="T66" fmla="*/ 411 w 487"/>
                <a:gd name="T67" fmla="*/ 428 h 494"/>
                <a:gd name="T68" fmla="*/ 452 w 487"/>
                <a:gd name="T69" fmla="*/ 379 h 494"/>
                <a:gd name="T70" fmla="*/ 419 w 487"/>
                <a:gd name="T71" fmla="*/ 342 h 494"/>
                <a:gd name="T72" fmla="*/ 440 w 487"/>
                <a:gd name="T73" fmla="*/ 285 h 494"/>
                <a:gd name="T74" fmla="*/ 487 w 487"/>
                <a:gd name="T75" fmla="*/ 277 h 494"/>
                <a:gd name="T76" fmla="*/ 243 w 487"/>
                <a:gd name="T77" fmla="*/ 393 h 494"/>
                <a:gd name="T78" fmla="*/ 97 w 487"/>
                <a:gd name="T79" fmla="*/ 247 h 494"/>
                <a:gd name="T80" fmla="*/ 243 w 487"/>
                <a:gd name="T81" fmla="*/ 101 h 494"/>
                <a:gd name="T82" fmla="*/ 390 w 487"/>
                <a:gd name="T83" fmla="*/ 247 h 494"/>
                <a:gd name="T84" fmla="*/ 243 w 487"/>
                <a:gd name="T85" fmla="*/ 393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7" h="494">
                  <a:moveTo>
                    <a:pt x="487" y="277"/>
                  </a:moveTo>
                  <a:cubicBezTo>
                    <a:pt x="487" y="213"/>
                    <a:pt x="487" y="213"/>
                    <a:pt x="487" y="213"/>
                  </a:cubicBezTo>
                  <a:cubicBezTo>
                    <a:pt x="439" y="206"/>
                    <a:pt x="439" y="206"/>
                    <a:pt x="439" y="206"/>
                  </a:cubicBezTo>
                  <a:cubicBezTo>
                    <a:pt x="435" y="186"/>
                    <a:pt x="428" y="166"/>
                    <a:pt x="418" y="149"/>
                  </a:cubicBezTo>
                  <a:cubicBezTo>
                    <a:pt x="449" y="113"/>
                    <a:pt x="449" y="113"/>
                    <a:pt x="449" y="113"/>
                  </a:cubicBezTo>
                  <a:cubicBezTo>
                    <a:pt x="408" y="63"/>
                    <a:pt x="408" y="63"/>
                    <a:pt x="408" y="63"/>
                  </a:cubicBezTo>
                  <a:cubicBezTo>
                    <a:pt x="366" y="89"/>
                    <a:pt x="366" y="89"/>
                    <a:pt x="366" y="89"/>
                  </a:cubicBezTo>
                  <a:cubicBezTo>
                    <a:pt x="350" y="77"/>
                    <a:pt x="332" y="67"/>
                    <a:pt x="313" y="59"/>
                  </a:cubicBezTo>
                  <a:cubicBezTo>
                    <a:pt x="314" y="11"/>
                    <a:pt x="314" y="11"/>
                    <a:pt x="314" y="11"/>
                  </a:cubicBezTo>
                  <a:cubicBezTo>
                    <a:pt x="251" y="0"/>
                    <a:pt x="251" y="0"/>
                    <a:pt x="251" y="0"/>
                  </a:cubicBezTo>
                  <a:cubicBezTo>
                    <a:pt x="235" y="47"/>
                    <a:pt x="235" y="47"/>
                    <a:pt x="235" y="47"/>
                  </a:cubicBezTo>
                  <a:cubicBezTo>
                    <a:pt x="214" y="48"/>
                    <a:pt x="195" y="52"/>
                    <a:pt x="176" y="59"/>
                  </a:cubicBezTo>
                  <a:cubicBezTo>
                    <a:pt x="145" y="20"/>
                    <a:pt x="145" y="20"/>
                    <a:pt x="145" y="20"/>
                  </a:cubicBezTo>
                  <a:cubicBezTo>
                    <a:pt x="90" y="52"/>
                    <a:pt x="90" y="52"/>
                    <a:pt x="90" y="52"/>
                  </a:cubicBezTo>
                  <a:cubicBezTo>
                    <a:pt x="108" y="100"/>
                    <a:pt x="108" y="100"/>
                    <a:pt x="108" y="100"/>
                  </a:cubicBezTo>
                  <a:cubicBezTo>
                    <a:pt x="94" y="113"/>
                    <a:pt x="81" y="128"/>
                    <a:pt x="71" y="145"/>
                  </a:cubicBezTo>
                  <a:cubicBezTo>
                    <a:pt x="22" y="135"/>
                    <a:pt x="22" y="135"/>
                    <a:pt x="22" y="135"/>
                  </a:cubicBezTo>
                  <a:cubicBezTo>
                    <a:pt x="0" y="196"/>
                    <a:pt x="0" y="196"/>
                    <a:pt x="0" y="196"/>
                  </a:cubicBezTo>
                  <a:cubicBezTo>
                    <a:pt x="45" y="220"/>
                    <a:pt x="45" y="220"/>
                    <a:pt x="45" y="220"/>
                  </a:cubicBezTo>
                  <a:cubicBezTo>
                    <a:pt x="44" y="229"/>
                    <a:pt x="43" y="238"/>
                    <a:pt x="43" y="247"/>
                  </a:cubicBezTo>
                  <a:cubicBezTo>
                    <a:pt x="43" y="258"/>
                    <a:pt x="44" y="268"/>
                    <a:pt x="46" y="279"/>
                  </a:cubicBezTo>
                  <a:cubicBezTo>
                    <a:pt x="1" y="303"/>
                    <a:pt x="1" y="303"/>
                    <a:pt x="1" y="303"/>
                  </a:cubicBezTo>
                  <a:cubicBezTo>
                    <a:pt x="23" y="363"/>
                    <a:pt x="23" y="363"/>
                    <a:pt x="23" y="363"/>
                  </a:cubicBezTo>
                  <a:cubicBezTo>
                    <a:pt x="74" y="353"/>
                    <a:pt x="74" y="353"/>
                    <a:pt x="74" y="353"/>
                  </a:cubicBezTo>
                  <a:cubicBezTo>
                    <a:pt x="84" y="370"/>
                    <a:pt x="97" y="385"/>
                    <a:pt x="112" y="398"/>
                  </a:cubicBezTo>
                  <a:cubicBezTo>
                    <a:pt x="93" y="445"/>
                    <a:pt x="93" y="445"/>
                    <a:pt x="93" y="445"/>
                  </a:cubicBezTo>
                  <a:cubicBezTo>
                    <a:pt x="149" y="477"/>
                    <a:pt x="149" y="477"/>
                    <a:pt x="149" y="477"/>
                  </a:cubicBezTo>
                  <a:cubicBezTo>
                    <a:pt x="181" y="437"/>
                    <a:pt x="181" y="437"/>
                    <a:pt x="181" y="437"/>
                  </a:cubicBezTo>
                  <a:cubicBezTo>
                    <a:pt x="199" y="443"/>
                    <a:pt x="219" y="446"/>
                    <a:pt x="239" y="447"/>
                  </a:cubicBezTo>
                  <a:cubicBezTo>
                    <a:pt x="255" y="494"/>
                    <a:pt x="255" y="494"/>
                    <a:pt x="255" y="494"/>
                  </a:cubicBezTo>
                  <a:cubicBezTo>
                    <a:pt x="318" y="483"/>
                    <a:pt x="318" y="483"/>
                    <a:pt x="318" y="483"/>
                  </a:cubicBezTo>
                  <a:cubicBezTo>
                    <a:pt x="317" y="433"/>
                    <a:pt x="317" y="433"/>
                    <a:pt x="317" y="433"/>
                  </a:cubicBezTo>
                  <a:cubicBezTo>
                    <a:pt x="336" y="426"/>
                    <a:pt x="353" y="415"/>
                    <a:pt x="369" y="403"/>
                  </a:cubicBezTo>
                  <a:cubicBezTo>
                    <a:pt x="411" y="428"/>
                    <a:pt x="411" y="428"/>
                    <a:pt x="411" y="428"/>
                  </a:cubicBezTo>
                  <a:cubicBezTo>
                    <a:pt x="452" y="379"/>
                    <a:pt x="452" y="379"/>
                    <a:pt x="452" y="379"/>
                  </a:cubicBezTo>
                  <a:cubicBezTo>
                    <a:pt x="419" y="342"/>
                    <a:pt x="419" y="342"/>
                    <a:pt x="419" y="342"/>
                  </a:cubicBezTo>
                  <a:cubicBezTo>
                    <a:pt x="429" y="324"/>
                    <a:pt x="436" y="305"/>
                    <a:pt x="440" y="285"/>
                  </a:cubicBezTo>
                  <a:lnTo>
                    <a:pt x="487" y="277"/>
                  </a:lnTo>
                  <a:close/>
                  <a:moveTo>
                    <a:pt x="243" y="393"/>
                  </a:moveTo>
                  <a:cubicBezTo>
                    <a:pt x="163" y="393"/>
                    <a:pt x="97" y="328"/>
                    <a:pt x="97" y="247"/>
                  </a:cubicBezTo>
                  <a:cubicBezTo>
                    <a:pt x="97" y="166"/>
                    <a:pt x="163" y="101"/>
                    <a:pt x="243" y="101"/>
                  </a:cubicBezTo>
                  <a:cubicBezTo>
                    <a:pt x="324" y="101"/>
                    <a:pt x="390" y="166"/>
                    <a:pt x="390" y="247"/>
                  </a:cubicBezTo>
                  <a:cubicBezTo>
                    <a:pt x="390" y="328"/>
                    <a:pt x="324" y="393"/>
                    <a:pt x="243" y="39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ID" sz="1013"/>
            </a:p>
          </p:txBody>
        </p:sp>
        <p:sp>
          <p:nvSpPr>
            <p:cNvPr id="56" name="TextBox 38">
              <a:extLst>
                <a:ext uri="{FF2B5EF4-FFF2-40B4-BE49-F238E27FC236}">
                  <a16:creationId xmlns:a16="http://schemas.microsoft.com/office/drawing/2014/main" id="{0890215E-D1B9-65DF-E06F-A26C6C2E52F5}"/>
                </a:ext>
              </a:extLst>
            </p:cNvPr>
            <p:cNvSpPr txBox="1"/>
            <p:nvPr/>
          </p:nvSpPr>
          <p:spPr>
            <a:xfrm>
              <a:off x="1408116" y="1347223"/>
              <a:ext cx="1760288" cy="2283921"/>
            </a:xfrm>
            <a:prstGeom prst="rect">
              <a:avLst/>
            </a:prstGeom>
            <a:noFill/>
          </p:spPr>
          <p:txBody>
            <a:bodyPr wrap="square" rtlCol="0">
              <a:spAutoFit/>
            </a:bodyPr>
            <a:lstStyle/>
            <a:p>
              <a:pPr algn="ctr"/>
              <a:r>
                <a:rPr lang="es-ES_tradnl" sz="1200" b="1">
                  <a:solidFill>
                    <a:srgbClr val="292F60"/>
                  </a:solidFill>
                  <a:latin typeface="Century Gothic" panose="020B0502020202020204" pitchFamily="34" charset="0"/>
                </a:rPr>
                <a:t>Identificar procesos y variables a mejorar en I4.0 &amp; </a:t>
              </a:r>
              <a:r>
                <a:rPr lang="es-ES_tradnl" sz="1200" b="1" err="1">
                  <a:solidFill>
                    <a:srgbClr val="292F60"/>
                  </a:solidFill>
                  <a:latin typeface="Century Gothic" panose="020B0502020202020204" pitchFamily="34" charset="0"/>
                </a:rPr>
                <a:t>Mfra</a:t>
              </a:r>
              <a:r>
                <a:rPr lang="es-ES_tradnl" sz="1200" b="1">
                  <a:solidFill>
                    <a:srgbClr val="292F60"/>
                  </a:solidFill>
                  <a:latin typeface="Century Gothic" panose="020B0502020202020204" pitchFamily="34" charset="0"/>
                </a:rPr>
                <a:t>-Manto 4.0</a:t>
              </a:r>
            </a:p>
            <a:p>
              <a:pPr algn="ctr"/>
              <a:r>
                <a:rPr lang="es-ES_tradnl" sz="1200" b="1">
                  <a:solidFill>
                    <a:srgbClr val="292F60"/>
                  </a:solidFill>
                  <a:latin typeface="Century Gothic" panose="020B0502020202020204" pitchFamily="34" charset="0"/>
                </a:rPr>
                <a:t>MTTR</a:t>
              </a:r>
            </a:p>
            <a:p>
              <a:pPr algn="ctr"/>
              <a:r>
                <a:rPr lang="es-ES_tradnl" sz="1200" b="1">
                  <a:solidFill>
                    <a:srgbClr val="292F60"/>
                  </a:solidFill>
                  <a:latin typeface="Century Gothic" panose="020B0502020202020204" pitchFamily="34" charset="0"/>
                </a:rPr>
                <a:t>MCBF</a:t>
              </a:r>
            </a:p>
            <a:p>
              <a:pPr algn="ctr"/>
              <a:r>
                <a:rPr lang="es-ES_tradnl" sz="1200" b="1">
                  <a:solidFill>
                    <a:srgbClr val="292F60"/>
                  </a:solidFill>
                  <a:latin typeface="Century Gothic" panose="020B0502020202020204" pitchFamily="34" charset="0"/>
                </a:rPr>
                <a:t>SAGT</a:t>
              </a:r>
            </a:p>
            <a:p>
              <a:pPr algn="ctr"/>
              <a:r>
                <a:rPr lang="es-ES_tradnl" sz="1200" b="1" err="1">
                  <a:solidFill>
                    <a:srgbClr val="292F60"/>
                  </a:solidFill>
                  <a:latin typeface="Century Gothic" panose="020B0502020202020204" pitchFamily="34" charset="0"/>
                </a:rPr>
                <a:t>KPI’s</a:t>
              </a:r>
              <a:endParaRPr lang="es-ES_tradnl" sz="1200" b="1">
                <a:solidFill>
                  <a:srgbClr val="292F60"/>
                </a:solidFill>
                <a:latin typeface="Century Gothic" panose="020B0502020202020204" pitchFamily="34" charset="0"/>
              </a:endParaRPr>
            </a:p>
            <a:p>
              <a:pPr algn="ctr"/>
              <a:r>
                <a:rPr lang="es-ES_tradnl" sz="1200" b="1" err="1">
                  <a:solidFill>
                    <a:srgbClr val="292F60"/>
                  </a:solidFill>
                  <a:latin typeface="Century Gothic" panose="020B0502020202020204" pitchFamily="34" charset="0"/>
                </a:rPr>
                <a:t>MEI’s</a:t>
              </a:r>
              <a:endParaRPr lang="es-ES_tradnl" sz="1200" b="1">
                <a:solidFill>
                  <a:srgbClr val="292F60"/>
                </a:solidFill>
                <a:latin typeface="Century Gothic" panose="020B0502020202020204" pitchFamily="34" charset="0"/>
              </a:endParaRPr>
            </a:p>
            <a:p>
              <a:pPr algn="ctr"/>
              <a:r>
                <a:rPr lang="es-ES_tradnl" sz="1200" b="1" err="1">
                  <a:solidFill>
                    <a:srgbClr val="292F60"/>
                  </a:solidFill>
                  <a:latin typeface="Century Gothic" panose="020B0502020202020204" pitchFamily="34" charset="0"/>
                </a:rPr>
                <a:t>JPH’s</a:t>
              </a:r>
              <a:endParaRPr lang="es-ES_tradnl" sz="1200" b="1">
                <a:solidFill>
                  <a:srgbClr val="292F60"/>
                </a:solidFill>
                <a:latin typeface="Century Gothic" panose="020B0502020202020204" pitchFamily="34" charset="0"/>
              </a:endParaRPr>
            </a:p>
            <a:p>
              <a:pPr algn="ctr"/>
              <a:r>
                <a:rPr lang="es-ES_tradnl" sz="1200" b="1">
                  <a:solidFill>
                    <a:srgbClr val="292F60"/>
                  </a:solidFill>
                  <a:latin typeface="Century Gothic" panose="020B0502020202020204" pitchFamily="34" charset="0"/>
                </a:rPr>
                <a:t>OEE</a:t>
              </a:r>
            </a:p>
          </p:txBody>
        </p:sp>
        <p:sp>
          <p:nvSpPr>
            <p:cNvPr id="57" name="TextBox 39">
              <a:extLst>
                <a:ext uri="{FF2B5EF4-FFF2-40B4-BE49-F238E27FC236}">
                  <a16:creationId xmlns:a16="http://schemas.microsoft.com/office/drawing/2014/main" id="{480E5FF6-6443-E28D-A9D3-73A5E3D0C816}"/>
                </a:ext>
              </a:extLst>
            </p:cNvPr>
            <p:cNvSpPr txBox="1"/>
            <p:nvPr/>
          </p:nvSpPr>
          <p:spPr>
            <a:xfrm>
              <a:off x="4461557" y="2063760"/>
              <a:ext cx="1623627" cy="297903"/>
            </a:xfrm>
            <a:prstGeom prst="rect">
              <a:avLst/>
            </a:prstGeom>
            <a:noFill/>
          </p:spPr>
          <p:txBody>
            <a:bodyPr wrap="square" rtlCol="0">
              <a:spAutoFit/>
            </a:bodyPr>
            <a:lstStyle/>
            <a:p>
              <a:pPr algn="ctr"/>
              <a:r>
                <a:rPr lang="es-ES_tradnl" sz="1200" b="1">
                  <a:solidFill>
                    <a:srgbClr val="292F60"/>
                  </a:solidFill>
                  <a:latin typeface="Century Gothic" panose="020B0502020202020204" pitchFamily="34" charset="0"/>
                </a:rPr>
                <a:t>RCM, TPM, TIP, PIP</a:t>
              </a:r>
            </a:p>
          </p:txBody>
        </p:sp>
        <p:sp>
          <p:nvSpPr>
            <p:cNvPr id="58" name="TextBox 40">
              <a:extLst>
                <a:ext uri="{FF2B5EF4-FFF2-40B4-BE49-F238E27FC236}">
                  <a16:creationId xmlns:a16="http://schemas.microsoft.com/office/drawing/2014/main" id="{327397E8-C888-6997-7A3E-E96A0310C62F}"/>
                </a:ext>
              </a:extLst>
            </p:cNvPr>
            <p:cNvSpPr txBox="1"/>
            <p:nvPr/>
          </p:nvSpPr>
          <p:spPr>
            <a:xfrm>
              <a:off x="6326034" y="4405933"/>
              <a:ext cx="1990603" cy="496505"/>
            </a:xfrm>
            <a:prstGeom prst="rect">
              <a:avLst/>
            </a:prstGeom>
            <a:noFill/>
          </p:spPr>
          <p:txBody>
            <a:bodyPr wrap="square" rtlCol="0">
              <a:spAutoFit/>
            </a:bodyPr>
            <a:lstStyle/>
            <a:p>
              <a:pPr algn="ctr"/>
              <a:r>
                <a:rPr lang="es-ES_tradnl" sz="1200" b="1">
                  <a:solidFill>
                    <a:srgbClr val="292F60"/>
                  </a:solidFill>
                  <a:latin typeface="Century Gothic" panose="020B0502020202020204" pitchFamily="34" charset="0"/>
                </a:rPr>
                <a:t>Buenas prácticas de Ciberseguridad</a:t>
              </a:r>
            </a:p>
          </p:txBody>
        </p:sp>
        <p:sp>
          <p:nvSpPr>
            <p:cNvPr id="59" name="TextBox 42">
              <a:extLst>
                <a:ext uri="{FF2B5EF4-FFF2-40B4-BE49-F238E27FC236}">
                  <a16:creationId xmlns:a16="http://schemas.microsoft.com/office/drawing/2014/main" id="{D083B447-B918-F023-622B-649A9BB0D68C}"/>
                </a:ext>
              </a:extLst>
            </p:cNvPr>
            <p:cNvSpPr txBox="1"/>
            <p:nvPr/>
          </p:nvSpPr>
          <p:spPr>
            <a:xfrm>
              <a:off x="7270742" y="1356101"/>
              <a:ext cx="1699844" cy="496505"/>
            </a:xfrm>
            <a:prstGeom prst="rect">
              <a:avLst/>
            </a:prstGeom>
            <a:noFill/>
          </p:spPr>
          <p:txBody>
            <a:bodyPr wrap="square" rtlCol="0">
              <a:spAutoFit/>
            </a:bodyPr>
            <a:lstStyle/>
            <a:p>
              <a:pPr algn="ctr"/>
              <a:r>
                <a:rPr lang="es-ES_tradnl" sz="1200" b="1">
                  <a:solidFill>
                    <a:srgbClr val="292F60"/>
                  </a:solidFill>
                  <a:latin typeface="Century Gothic" panose="020B0502020202020204" pitchFamily="34" charset="0"/>
                </a:rPr>
                <a:t>Cultura en Ciberseguridad</a:t>
              </a:r>
            </a:p>
          </p:txBody>
        </p:sp>
        <p:sp>
          <p:nvSpPr>
            <p:cNvPr id="60" name="Oval 16">
              <a:extLst>
                <a:ext uri="{FF2B5EF4-FFF2-40B4-BE49-F238E27FC236}">
                  <a16:creationId xmlns:a16="http://schemas.microsoft.com/office/drawing/2014/main" id="{973CB67B-FDBB-05D1-5C72-4A3402F13D63}"/>
                </a:ext>
              </a:extLst>
            </p:cNvPr>
            <p:cNvSpPr>
              <a:spLocks noChangeArrowheads="1"/>
            </p:cNvSpPr>
            <p:nvPr/>
          </p:nvSpPr>
          <p:spPr bwMode="auto">
            <a:xfrm>
              <a:off x="3706345" y="2489703"/>
              <a:ext cx="733935" cy="733935"/>
            </a:xfrm>
            <a:prstGeom prst="ellipse">
              <a:avLst/>
            </a:prstGeom>
            <a:solidFill>
              <a:schemeClr val="tx1">
                <a:lumMod val="85000"/>
                <a:lumOff val="15000"/>
              </a:schemeClr>
            </a:solidFill>
            <a:ln>
              <a:noFill/>
            </a:ln>
          </p:spPr>
          <p:txBody>
            <a:bodyPr vert="horz" wrap="square" lIns="68580" tIns="34290" rIns="68580" bIns="34290" numCol="1" anchor="t" anchorCtr="0" compatLnSpc="1">
              <a:prstTxWarp prst="textNoShape">
                <a:avLst/>
              </a:prstTxWarp>
            </a:bodyPr>
            <a:lstStyle/>
            <a:p>
              <a:endParaRPr lang="en-ID" sz="1013"/>
            </a:p>
          </p:txBody>
        </p:sp>
        <p:sp>
          <p:nvSpPr>
            <p:cNvPr id="61" name="Freeform 61">
              <a:extLst>
                <a:ext uri="{FF2B5EF4-FFF2-40B4-BE49-F238E27FC236}">
                  <a16:creationId xmlns:a16="http://schemas.microsoft.com/office/drawing/2014/main" id="{E5415EBA-B859-90AE-E41B-DAC9C25687E1}"/>
                </a:ext>
              </a:extLst>
            </p:cNvPr>
            <p:cNvSpPr>
              <a:spLocks noEditPoints="1"/>
            </p:cNvSpPr>
            <p:nvPr/>
          </p:nvSpPr>
          <p:spPr bwMode="auto">
            <a:xfrm>
              <a:off x="3934439" y="2718387"/>
              <a:ext cx="269367" cy="267782"/>
            </a:xfrm>
            <a:custGeom>
              <a:avLst/>
              <a:gdLst>
                <a:gd name="T0" fmla="*/ 58 w 72"/>
                <a:gd name="T1" fmla="*/ 15 h 69"/>
                <a:gd name="T2" fmla="*/ 35 w 72"/>
                <a:gd name="T3" fmla="*/ 0 h 69"/>
                <a:gd name="T4" fmla="*/ 34 w 72"/>
                <a:gd name="T5" fmla="*/ 1 h 69"/>
                <a:gd name="T6" fmla="*/ 8 w 72"/>
                <a:gd name="T7" fmla="*/ 15 h 69"/>
                <a:gd name="T8" fmla="*/ 0 w 72"/>
                <a:gd name="T9" fmla="*/ 61 h 69"/>
                <a:gd name="T10" fmla="*/ 64 w 72"/>
                <a:gd name="T11" fmla="*/ 69 h 69"/>
                <a:gd name="T12" fmla="*/ 72 w 72"/>
                <a:gd name="T13" fmla="*/ 23 h 69"/>
                <a:gd name="T14" fmla="*/ 34 w 72"/>
                <a:gd name="T15" fmla="*/ 4 h 69"/>
                <a:gd name="T16" fmla="*/ 38 w 72"/>
                <a:gd name="T17" fmla="*/ 3 h 69"/>
                <a:gd name="T18" fmla="*/ 18 w 72"/>
                <a:gd name="T19" fmla="*/ 15 h 69"/>
                <a:gd name="T20" fmla="*/ 69 w 72"/>
                <a:gd name="T21" fmla="*/ 61 h 69"/>
                <a:gd name="T22" fmla="*/ 8 w 72"/>
                <a:gd name="T23" fmla="*/ 66 h 69"/>
                <a:gd name="T24" fmla="*/ 3 w 72"/>
                <a:gd name="T25" fmla="*/ 23 h 69"/>
                <a:gd name="T26" fmla="*/ 64 w 72"/>
                <a:gd name="T27" fmla="*/ 18 h 69"/>
                <a:gd name="T28" fmla="*/ 69 w 72"/>
                <a:gd name="T29" fmla="*/ 61 h 69"/>
                <a:gd name="T30" fmla="*/ 38 w 72"/>
                <a:gd name="T31" fmla="*/ 32 h 69"/>
                <a:gd name="T32" fmla="*/ 27 w 72"/>
                <a:gd name="T33" fmla="*/ 32 h 69"/>
                <a:gd name="T34" fmla="*/ 32 w 72"/>
                <a:gd name="T35" fmla="*/ 28 h 69"/>
                <a:gd name="T36" fmla="*/ 32 w 72"/>
                <a:gd name="T37" fmla="*/ 35 h 69"/>
                <a:gd name="T38" fmla="*/ 32 w 72"/>
                <a:gd name="T39" fmla="*/ 28 h 69"/>
                <a:gd name="T40" fmla="*/ 7 w 72"/>
                <a:gd name="T41" fmla="*/ 21 h 69"/>
                <a:gd name="T42" fmla="*/ 6 w 72"/>
                <a:gd name="T43" fmla="*/ 49 h 69"/>
                <a:gd name="T44" fmla="*/ 6 w 72"/>
                <a:gd name="T45" fmla="*/ 62 h 69"/>
                <a:gd name="T46" fmla="*/ 21 w 72"/>
                <a:gd name="T47" fmla="*/ 63 h 69"/>
                <a:gd name="T48" fmla="*/ 65 w 72"/>
                <a:gd name="T49" fmla="*/ 63 h 69"/>
                <a:gd name="T50" fmla="*/ 66 w 72"/>
                <a:gd name="T51" fmla="*/ 50 h 69"/>
                <a:gd name="T52" fmla="*/ 66 w 72"/>
                <a:gd name="T53" fmla="*/ 22 h 69"/>
                <a:gd name="T54" fmla="*/ 8 w 72"/>
                <a:gd name="T55" fmla="*/ 49 h 69"/>
                <a:gd name="T56" fmla="*/ 18 w 72"/>
                <a:gd name="T57" fmla="*/ 41 h 69"/>
                <a:gd name="T58" fmla="*/ 27 w 72"/>
                <a:gd name="T59" fmla="*/ 41 h 69"/>
                <a:gd name="T60" fmla="*/ 35 w 72"/>
                <a:gd name="T61" fmla="*/ 47 h 69"/>
                <a:gd name="T62" fmla="*/ 34 w 72"/>
                <a:gd name="T63" fmla="*/ 50 h 69"/>
                <a:gd name="T64" fmla="*/ 11 w 72"/>
                <a:gd name="T65" fmla="*/ 50 h 69"/>
                <a:gd name="T66" fmla="*/ 21 w 72"/>
                <a:gd name="T67" fmla="*/ 61 h 69"/>
                <a:gd name="T68" fmla="*/ 8 w 72"/>
                <a:gd name="T69" fmla="*/ 52 h 69"/>
                <a:gd name="T70" fmla="*/ 29 w 72"/>
                <a:gd name="T71" fmla="*/ 52 h 69"/>
                <a:gd name="T72" fmla="*/ 31 w 72"/>
                <a:gd name="T73" fmla="*/ 54 h 69"/>
                <a:gd name="T74" fmla="*/ 34 w 72"/>
                <a:gd name="T75" fmla="*/ 56 h 69"/>
                <a:gd name="T76" fmla="*/ 21 w 72"/>
                <a:gd name="T77" fmla="*/ 61 h 69"/>
                <a:gd name="T78" fmla="*/ 28 w 72"/>
                <a:gd name="T79" fmla="*/ 61 h 69"/>
                <a:gd name="T80" fmla="*/ 36 w 72"/>
                <a:gd name="T81" fmla="*/ 57 h 69"/>
                <a:gd name="T82" fmla="*/ 32 w 72"/>
                <a:gd name="T83" fmla="*/ 52 h 69"/>
                <a:gd name="T84" fmla="*/ 37 w 72"/>
                <a:gd name="T85" fmla="*/ 52 h 69"/>
                <a:gd name="T86" fmla="*/ 40 w 72"/>
                <a:gd name="T87" fmla="*/ 54 h 69"/>
                <a:gd name="T88" fmla="*/ 42 w 72"/>
                <a:gd name="T89" fmla="*/ 58 h 69"/>
                <a:gd name="T90" fmla="*/ 64 w 72"/>
                <a:gd name="T91" fmla="*/ 61 h 69"/>
                <a:gd name="T92" fmla="*/ 43 w 72"/>
                <a:gd name="T93" fmla="*/ 60 h 69"/>
                <a:gd name="T94" fmla="*/ 41 w 72"/>
                <a:gd name="T95" fmla="*/ 52 h 69"/>
                <a:gd name="T96" fmla="*/ 61 w 72"/>
                <a:gd name="T97" fmla="*/ 52 h 69"/>
                <a:gd name="T98" fmla="*/ 64 w 72"/>
                <a:gd name="T99" fmla="*/ 61 h 69"/>
                <a:gd name="T100" fmla="*/ 61 w 72"/>
                <a:gd name="T101" fmla="*/ 50 h 69"/>
                <a:gd name="T102" fmla="*/ 38 w 72"/>
                <a:gd name="T103" fmla="*/ 50 h 69"/>
                <a:gd name="T104" fmla="*/ 36 w 72"/>
                <a:gd name="T105" fmla="*/ 46 h 69"/>
                <a:gd name="T106" fmla="*/ 41 w 72"/>
                <a:gd name="T107" fmla="*/ 38 h 69"/>
                <a:gd name="T108" fmla="*/ 62 w 72"/>
                <a:gd name="T109" fmla="*/ 47 h 69"/>
                <a:gd name="T110" fmla="*/ 64 w 72"/>
                <a:gd name="T111" fmla="*/ 46 h 69"/>
                <a:gd name="T112" fmla="*/ 52 w 72"/>
                <a:gd name="T113" fmla="*/ 36 h 69"/>
                <a:gd name="T114" fmla="*/ 32 w 72"/>
                <a:gd name="T115" fmla="*/ 43 h 69"/>
                <a:gd name="T116" fmla="*/ 16 w 72"/>
                <a:gd name="T117" fmla="*/ 39 h 69"/>
                <a:gd name="T118" fmla="*/ 8 w 72"/>
                <a:gd name="T119" fmla="*/ 46 h 69"/>
                <a:gd name="T120" fmla="*/ 64 w 72"/>
                <a:gd name="T121"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 h="69">
                  <a:moveTo>
                    <a:pt x="64" y="15"/>
                  </a:moveTo>
                  <a:cubicBezTo>
                    <a:pt x="58" y="15"/>
                    <a:pt x="58" y="15"/>
                    <a:pt x="58" y="15"/>
                  </a:cubicBezTo>
                  <a:cubicBezTo>
                    <a:pt x="37" y="0"/>
                    <a:pt x="37" y="0"/>
                    <a:pt x="37" y="0"/>
                  </a:cubicBezTo>
                  <a:cubicBezTo>
                    <a:pt x="36" y="0"/>
                    <a:pt x="36" y="0"/>
                    <a:pt x="35" y="0"/>
                  </a:cubicBezTo>
                  <a:cubicBezTo>
                    <a:pt x="35" y="0"/>
                    <a:pt x="35" y="0"/>
                    <a:pt x="35" y="0"/>
                  </a:cubicBezTo>
                  <a:cubicBezTo>
                    <a:pt x="35" y="0"/>
                    <a:pt x="34" y="1"/>
                    <a:pt x="34" y="1"/>
                  </a:cubicBezTo>
                  <a:cubicBezTo>
                    <a:pt x="14" y="15"/>
                    <a:pt x="14" y="15"/>
                    <a:pt x="14" y="15"/>
                  </a:cubicBezTo>
                  <a:cubicBezTo>
                    <a:pt x="8" y="15"/>
                    <a:pt x="8" y="15"/>
                    <a:pt x="8" y="15"/>
                  </a:cubicBezTo>
                  <a:cubicBezTo>
                    <a:pt x="4" y="15"/>
                    <a:pt x="0" y="19"/>
                    <a:pt x="0" y="23"/>
                  </a:cubicBezTo>
                  <a:cubicBezTo>
                    <a:pt x="0" y="61"/>
                    <a:pt x="0" y="61"/>
                    <a:pt x="0" y="61"/>
                  </a:cubicBezTo>
                  <a:cubicBezTo>
                    <a:pt x="0" y="65"/>
                    <a:pt x="4" y="69"/>
                    <a:pt x="8" y="69"/>
                  </a:cubicBezTo>
                  <a:cubicBezTo>
                    <a:pt x="64" y="69"/>
                    <a:pt x="64" y="69"/>
                    <a:pt x="64" y="69"/>
                  </a:cubicBezTo>
                  <a:cubicBezTo>
                    <a:pt x="68" y="69"/>
                    <a:pt x="72" y="65"/>
                    <a:pt x="72" y="61"/>
                  </a:cubicBezTo>
                  <a:cubicBezTo>
                    <a:pt x="72" y="23"/>
                    <a:pt x="72" y="23"/>
                    <a:pt x="72" y="23"/>
                  </a:cubicBezTo>
                  <a:cubicBezTo>
                    <a:pt x="72" y="19"/>
                    <a:pt x="68" y="15"/>
                    <a:pt x="64" y="15"/>
                  </a:cubicBezTo>
                  <a:close/>
                  <a:moveTo>
                    <a:pt x="34" y="4"/>
                  </a:moveTo>
                  <a:cubicBezTo>
                    <a:pt x="34" y="4"/>
                    <a:pt x="35" y="5"/>
                    <a:pt x="36" y="5"/>
                  </a:cubicBezTo>
                  <a:cubicBezTo>
                    <a:pt x="37" y="5"/>
                    <a:pt x="38" y="4"/>
                    <a:pt x="38" y="3"/>
                  </a:cubicBezTo>
                  <a:cubicBezTo>
                    <a:pt x="54" y="15"/>
                    <a:pt x="54" y="15"/>
                    <a:pt x="54" y="15"/>
                  </a:cubicBezTo>
                  <a:cubicBezTo>
                    <a:pt x="18" y="15"/>
                    <a:pt x="18" y="15"/>
                    <a:pt x="18" y="15"/>
                  </a:cubicBezTo>
                  <a:lnTo>
                    <a:pt x="34" y="4"/>
                  </a:lnTo>
                  <a:close/>
                  <a:moveTo>
                    <a:pt x="69" y="61"/>
                  </a:moveTo>
                  <a:cubicBezTo>
                    <a:pt x="69" y="64"/>
                    <a:pt x="66" y="66"/>
                    <a:pt x="64" y="66"/>
                  </a:cubicBezTo>
                  <a:cubicBezTo>
                    <a:pt x="8" y="66"/>
                    <a:pt x="8" y="66"/>
                    <a:pt x="8" y="66"/>
                  </a:cubicBezTo>
                  <a:cubicBezTo>
                    <a:pt x="5" y="66"/>
                    <a:pt x="3" y="64"/>
                    <a:pt x="3" y="61"/>
                  </a:cubicBezTo>
                  <a:cubicBezTo>
                    <a:pt x="3" y="23"/>
                    <a:pt x="3" y="23"/>
                    <a:pt x="3" y="23"/>
                  </a:cubicBezTo>
                  <a:cubicBezTo>
                    <a:pt x="3" y="20"/>
                    <a:pt x="5" y="18"/>
                    <a:pt x="8" y="18"/>
                  </a:cubicBezTo>
                  <a:cubicBezTo>
                    <a:pt x="64" y="18"/>
                    <a:pt x="64" y="18"/>
                    <a:pt x="64" y="18"/>
                  </a:cubicBezTo>
                  <a:cubicBezTo>
                    <a:pt x="66" y="18"/>
                    <a:pt x="69" y="20"/>
                    <a:pt x="69" y="23"/>
                  </a:cubicBezTo>
                  <a:lnTo>
                    <a:pt x="69" y="61"/>
                  </a:lnTo>
                  <a:close/>
                  <a:moveTo>
                    <a:pt x="32" y="37"/>
                  </a:moveTo>
                  <a:cubicBezTo>
                    <a:pt x="35" y="37"/>
                    <a:pt x="38" y="35"/>
                    <a:pt x="38" y="32"/>
                  </a:cubicBezTo>
                  <a:cubicBezTo>
                    <a:pt x="38" y="29"/>
                    <a:pt x="35" y="26"/>
                    <a:pt x="32" y="26"/>
                  </a:cubicBezTo>
                  <a:cubicBezTo>
                    <a:pt x="29" y="26"/>
                    <a:pt x="27" y="29"/>
                    <a:pt x="27" y="32"/>
                  </a:cubicBezTo>
                  <a:cubicBezTo>
                    <a:pt x="27" y="35"/>
                    <a:pt x="29" y="37"/>
                    <a:pt x="32" y="37"/>
                  </a:cubicBezTo>
                  <a:close/>
                  <a:moveTo>
                    <a:pt x="32" y="28"/>
                  </a:moveTo>
                  <a:cubicBezTo>
                    <a:pt x="34" y="28"/>
                    <a:pt x="36" y="30"/>
                    <a:pt x="36" y="32"/>
                  </a:cubicBezTo>
                  <a:cubicBezTo>
                    <a:pt x="36" y="34"/>
                    <a:pt x="34" y="35"/>
                    <a:pt x="32" y="35"/>
                  </a:cubicBezTo>
                  <a:cubicBezTo>
                    <a:pt x="30" y="35"/>
                    <a:pt x="29" y="34"/>
                    <a:pt x="29" y="32"/>
                  </a:cubicBezTo>
                  <a:cubicBezTo>
                    <a:pt x="29" y="30"/>
                    <a:pt x="30" y="28"/>
                    <a:pt x="32" y="28"/>
                  </a:cubicBezTo>
                  <a:close/>
                  <a:moveTo>
                    <a:pt x="65" y="21"/>
                  </a:moveTo>
                  <a:cubicBezTo>
                    <a:pt x="7" y="21"/>
                    <a:pt x="7" y="21"/>
                    <a:pt x="7" y="21"/>
                  </a:cubicBezTo>
                  <a:cubicBezTo>
                    <a:pt x="7" y="21"/>
                    <a:pt x="6" y="22"/>
                    <a:pt x="6" y="22"/>
                  </a:cubicBezTo>
                  <a:cubicBezTo>
                    <a:pt x="6" y="49"/>
                    <a:pt x="6" y="49"/>
                    <a:pt x="6" y="49"/>
                  </a:cubicBezTo>
                  <a:cubicBezTo>
                    <a:pt x="6" y="49"/>
                    <a:pt x="6" y="49"/>
                    <a:pt x="6" y="50"/>
                  </a:cubicBezTo>
                  <a:cubicBezTo>
                    <a:pt x="6" y="62"/>
                    <a:pt x="6" y="62"/>
                    <a:pt x="6" y="62"/>
                  </a:cubicBezTo>
                  <a:cubicBezTo>
                    <a:pt x="6" y="62"/>
                    <a:pt x="7" y="63"/>
                    <a:pt x="7" y="63"/>
                  </a:cubicBezTo>
                  <a:cubicBezTo>
                    <a:pt x="21" y="63"/>
                    <a:pt x="21" y="63"/>
                    <a:pt x="21" y="63"/>
                  </a:cubicBezTo>
                  <a:cubicBezTo>
                    <a:pt x="37" y="63"/>
                    <a:pt x="37" y="63"/>
                    <a:pt x="37" y="63"/>
                  </a:cubicBezTo>
                  <a:cubicBezTo>
                    <a:pt x="65" y="63"/>
                    <a:pt x="65" y="63"/>
                    <a:pt x="65" y="63"/>
                  </a:cubicBezTo>
                  <a:cubicBezTo>
                    <a:pt x="65" y="63"/>
                    <a:pt x="66" y="62"/>
                    <a:pt x="66" y="62"/>
                  </a:cubicBezTo>
                  <a:cubicBezTo>
                    <a:pt x="66" y="50"/>
                    <a:pt x="66" y="50"/>
                    <a:pt x="66" y="50"/>
                  </a:cubicBezTo>
                  <a:cubicBezTo>
                    <a:pt x="66" y="49"/>
                    <a:pt x="66" y="49"/>
                    <a:pt x="66" y="49"/>
                  </a:cubicBezTo>
                  <a:cubicBezTo>
                    <a:pt x="66" y="22"/>
                    <a:pt x="66" y="22"/>
                    <a:pt x="66" y="22"/>
                  </a:cubicBezTo>
                  <a:cubicBezTo>
                    <a:pt x="66" y="22"/>
                    <a:pt x="65" y="21"/>
                    <a:pt x="65" y="21"/>
                  </a:cubicBezTo>
                  <a:close/>
                  <a:moveTo>
                    <a:pt x="8" y="49"/>
                  </a:moveTo>
                  <a:cubicBezTo>
                    <a:pt x="8" y="49"/>
                    <a:pt x="9" y="48"/>
                    <a:pt x="10" y="47"/>
                  </a:cubicBezTo>
                  <a:cubicBezTo>
                    <a:pt x="18" y="41"/>
                    <a:pt x="18" y="41"/>
                    <a:pt x="18" y="41"/>
                  </a:cubicBezTo>
                  <a:cubicBezTo>
                    <a:pt x="19" y="40"/>
                    <a:pt x="21" y="39"/>
                    <a:pt x="22" y="39"/>
                  </a:cubicBezTo>
                  <a:cubicBezTo>
                    <a:pt x="24" y="39"/>
                    <a:pt x="26" y="40"/>
                    <a:pt x="27" y="41"/>
                  </a:cubicBezTo>
                  <a:cubicBezTo>
                    <a:pt x="32" y="45"/>
                    <a:pt x="32" y="45"/>
                    <a:pt x="32" y="45"/>
                  </a:cubicBezTo>
                  <a:cubicBezTo>
                    <a:pt x="35" y="47"/>
                    <a:pt x="35" y="47"/>
                    <a:pt x="35" y="47"/>
                  </a:cubicBezTo>
                  <a:cubicBezTo>
                    <a:pt x="36" y="49"/>
                    <a:pt x="37" y="49"/>
                    <a:pt x="37" y="49"/>
                  </a:cubicBezTo>
                  <a:cubicBezTo>
                    <a:pt x="36" y="50"/>
                    <a:pt x="36" y="50"/>
                    <a:pt x="34" y="50"/>
                  </a:cubicBezTo>
                  <a:cubicBezTo>
                    <a:pt x="30" y="50"/>
                    <a:pt x="30" y="50"/>
                    <a:pt x="30" y="50"/>
                  </a:cubicBezTo>
                  <a:cubicBezTo>
                    <a:pt x="11" y="50"/>
                    <a:pt x="11" y="50"/>
                    <a:pt x="11" y="50"/>
                  </a:cubicBezTo>
                  <a:cubicBezTo>
                    <a:pt x="9" y="50"/>
                    <a:pt x="9" y="50"/>
                    <a:pt x="8" y="49"/>
                  </a:cubicBezTo>
                  <a:close/>
                  <a:moveTo>
                    <a:pt x="21" y="61"/>
                  </a:moveTo>
                  <a:cubicBezTo>
                    <a:pt x="8" y="61"/>
                    <a:pt x="8" y="61"/>
                    <a:pt x="8" y="61"/>
                  </a:cubicBezTo>
                  <a:cubicBezTo>
                    <a:pt x="8" y="52"/>
                    <a:pt x="8" y="52"/>
                    <a:pt x="8" y="52"/>
                  </a:cubicBezTo>
                  <a:cubicBezTo>
                    <a:pt x="9" y="52"/>
                    <a:pt x="10" y="52"/>
                    <a:pt x="11" y="52"/>
                  </a:cubicBezTo>
                  <a:cubicBezTo>
                    <a:pt x="29" y="52"/>
                    <a:pt x="29" y="52"/>
                    <a:pt x="29" y="52"/>
                  </a:cubicBezTo>
                  <a:cubicBezTo>
                    <a:pt x="29" y="52"/>
                    <a:pt x="29" y="52"/>
                    <a:pt x="29" y="52"/>
                  </a:cubicBezTo>
                  <a:cubicBezTo>
                    <a:pt x="29" y="53"/>
                    <a:pt x="30" y="53"/>
                    <a:pt x="31" y="54"/>
                  </a:cubicBezTo>
                  <a:cubicBezTo>
                    <a:pt x="31" y="54"/>
                    <a:pt x="31" y="54"/>
                    <a:pt x="31" y="54"/>
                  </a:cubicBezTo>
                  <a:cubicBezTo>
                    <a:pt x="32" y="55"/>
                    <a:pt x="34" y="56"/>
                    <a:pt x="34" y="56"/>
                  </a:cubicBezTo>
                  <a:cubicBezTo>
                    <a:pt x="34" y="56"/>
                    <a:pt x="34" y="57"/>
                    <a:pt x="30" y="58"/>
                  </a:cubicBezTo>
                  <a:cubicBezTo>
                    <a:pt x="26" y="59"/>
                    <a:pt x="23" y="60"/>
                    <a:pt x="21" y="61"/>
                  </a:cubicBezTo>
                  <a:close/>
                  <a:moveTo>
                    <a:pt x="36" y="61"/>
                  </a:moveTo>
                  <a:cubicBezTo>
                    <a:pt x="28" y="61"/>
                    <a:pt x="28" y="61"/>
                    <a:pt x="28" y="61"/>
                  </a:cubicBezTo>
                  <a:cubicBezTo>
                    <a:pt x="29" y="61"/>
                    <a:pt x="30" y="61"/>
                    <a:pt x="30" y="60"/>
                  </a:cubicBezTo>
                  <a:cubicBezTo>
                    <a:pt x="34" y="59"/>
                    <a:pt x="36" y="58"/>
                    <a:pt x="36" y="57"/>
                  </a:cubicBezTo>
                  <a:cubicBezTo>
                    <a:pt x="36" y="55"/>
                    <a:pt x="34" y="53"/>
                    <a:pt x="32" y="52"/>
                  </a:cubicBezTo>
                  <a:cubicBezTo>
                    <a:pt x="32" y="52"/>
                    <a:pt x="32" y="52"/>
                    <a:pt x="32" y="52"/>
                  </a:cubicBezTo>
                  <a:cubicBezTo>
                    <a:pt x="34" y="52"/>
                    <a:pt x="34" y="52"/>
                    <a:pt x="34" y="52"/>
                  </a:cubicBezTo>
                  <a:cubicBezTo>
                    <a:pt x="37" y="52"/>
                    <a:pt x="37" y="52"/>
                    <a:pt x="37" y="52"/>
                  </a:cubicBezTo>
                  <a:cubicBezTo>
                    <a:pt x="38" y="53"/>
                    <a:pt x="38" y="53"/>
                    <a:pt x="39" y="54"/>
                  </a:cubicBezTo>
                  <a:cubicBezTo>
                    <a:pt x="40" y="54"/>
                    <a:pt x="40" y="54"/>
                    <a:pt x="40" y="54"/>
                  </a:cubicBezTo>
                  <a:cubicBezTo>
                    <a:pt x="42" y="55"/>
                    <a:pt x="45" y="56"/>
                    <a:pt x="45" y="57"/>
                  </a:cubicBezTo>
                  <a:cubicBezTo>
                    <a:pt x="45" y="57"/>
                    <a:pt x="45" y="57"/>
                    <a:pt x="42" y="58"/>
                  </a:cubicBezTo>
                  <a:lnTo>
                    <a:pt x="36" y="61"/>
                  </a:lnTo>
                  <a:close/>
                  <a:moveTo>
                    <a:pt x="64" y="61"/>
                  </a:moveTo>
                  <a:cubicBezTo>
                    <a:pt x="42" y="61"/>
                    <a:pt x="42" y="61"/>
                    <a:pt x="42" y="61"/>
                  </a:cubicBezTo>
                  <a:cubicBezTo>
                    <a:pt x="43" y="60"/>
                    <a:pt x="43" y="60"/>
                    <a:pt x="43" y="60"/>
                  </a:cubicBezTo>
                  <a:cubicBezTo>
                    <a:pt x="46" y="59"/>
                    <a:pt x="47" y="58"/>
                    <a:pt x="47" y="57"/>
                  </a:cubicBezTo>
                  <a:cubicBezTo>
                    <a:pt x="47" y="55"/>
                    <a:pt x="44" y="54"/>
                    <a:pt x="41" y="52"/>
                  </a:cubicBezTo>
                  <a:cubicBezTo>
                    <a:pt x="41" y="52"/>
                    <a:pt x="41" y="52"/>
                    <a:pt x="41" y="52"/>
                  </a:cubicBezTo>
                  <a:cubicBezTo>
                    <a:pt x="61" y="52"/>
                    <a:pt x="61" y="52"/>
                    <a:pt x="61" y="52"/>
                  </a:cubicBezTo>
                  <a:cubicBezTo>
                    <a:pt x="62" y="52"/>
                    <a:pt x="63" y="52"/>
                    <a:pt x="64" y="52"/>
                  </a:cubicBezTo>
                  <a:lnTo>
                    <a:pt x="64" y="61"/>
                  </a:lnTo>
                  <a:close/>
                  <a:moveTo>
                    <a:pt x="64" y="49"/>
                  </a:moveTo>
                  <a:cubicBezTo>
                    <a:pt x="63" y="50"/>
                    <a:pt x="63" y="50"/>
                    <a:pt x="61" y="50"/>
                  </a:cubicBezTo>
                  <a:cubicBezTo>
                    <a:pt x="38" y="50"/>
                    <a:pt x="38" y="50"/>
                    <a:pt x="38" y="50"/>
                  </a:cubicBezTo>
                  <a:cubicBezTo>
                    <a:pt x="38" y="50"/>
                    <a:pt x="38" y="50"/>
                    <a:pt x="38" y="50"/>
                  </a:cubicBezTo>
                  <a:cubicBezTo>
                    <a:pt x="38" y="50"/>
                    <a:pt x="39" y="50"/>
                    <a:pt x="39" y="49"/>
                  </a:cubicBezTo>
                  <a:cubicBezTo>
                    <a:pt x="39" y="48"/>
                    <a:pt x="38" y="47"/>
                    <a:pt x="36" y="46"/>
                  </a:cubicBezTo>
                  <a:cubicBezTo>
                    <a:pt x="34" y="44"/>
                    <a:pt x="34" y="44"/>
                    <a:pt x="34" y="44"/>
                  </a:cubicBezTo>
                  <a:cubicBezTo>
                    <a:pt x="41" y="38"/>
                    <a:pt x="41" y="38"/>
                    <a:pt x="41" y="38"/>
                  </a:cubicBezTo>
                  <a:cubicBezTo>
                    <a:pt x="44" y="36"/>
                    <a:pt x="48" y="36"/>
                    <a:pt x="51" y="38"/>
                  </a:cubicBezTo>
                  <a:cubicBezTo>
                    <a:pt x="62" y="47"/>
                    <a:pt x="62" y="47"/>
                    <a:pt x="62" y="47"/>
                  </a:cubicBezTo>
                  <a:cubicBezTo>
                    <a:pt x="63" y="48"/>
                    <a:pt x="63" y="49"/>
                    <a:pt x="64" y="49"/>
                  </a:cubicBezTo>
                  <a:close/>
                  <a:moveTo>
                    <a:pt x="64" y="46"/>
                  </a:moveTo>
                  <a:cubicBezTo>
                    <a:pt x="64" y="46"/>
                    <a:pt x="64" y="46"/>
                    <a:pt x="64" y="46"/>
                  </a:cubicBezTo>
                  <a:cubicBezTo>
                    <a:pt x="52" y="36"/>
                    <a:pt x="52" y="36"/>
                    <a:pt x="52" y="36"/>
                  </a:cubicBezTo>
                  <a:cubicBezTo>
                    <a:pt x="49" y="34"/>
                    <a:pt x="43" y="34"/>
                    <a:pt x="40" y="36"/>
                  </a:cubicBezTo>
                  <a:cubicBezTo>
                    <a:pt x="32" y="43"/>
                    <a:pt x="32" y="43"/>
                    <a:pt x="32" y="43"/>
                  </a:cubicBezTo>
                  <a:cubicBezTo>
                    <a:pt x="28" y="39"/>
                    <a:pt x="28" y="39"/>
                    <a:pt x="28" y="39"/>
                  </a:cubicBezTo>
                  <a:cubicBezTo>
                    <a:pt x="25" y="37"/>
                    <a:pt x="20" y="37"/>
                    <a:pt x="16" y="39"/>
                  </a:cubicBezTo>
                  <a:cubicBezTo>
                    <a:pt x="8" y="46"/>
                    <a:pt x="8" y="46"/>
                    <a:pt x="8" y="46"/>
                  </a:cubicBezTo>
                  <a:cubicBezTo>
                    <a:pt x="8" y="46"/>
                    <a:pt x="8" y="46"/>
                    <a:pt x="8" y="46"/>
                  </a:cubicBezTo>
                  <a:cubicBezTo>
                    <a:pt x="8" y="23"/>
                    <a:pt x="8" y="23"/>
                    <a:pt x="8" y="23"/>
                  </a:cubicBezTo>
                  <a:cubicBezTo>
                    <a:pt x="64" y="23"/>
                    <a:pt x="64" y="23"/>
                    <a:pt x="64" y="23"/>
                  </a:cubicBezTo>
                  <a:lnTo>
                    <a:pt x="64" y="46"/>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endParaRPr lang="en-US" sz="760"/>
            </a:p>
          </p:txBody>
        </p:sp>
        <p:sp>
          <p:nvSpPr>
            <p:cNvPr id="63" name="Oval 6">
              <a:extLst>
                <a:ext uri="{FF2B5EF4-FFF2-40B4-BE49-F238E27FC236}">
                  <a16:creationId xmlns:a16="http://schemas.microsoft.com/office/drawing/2014/main" id="{A68ED0E3-3E28-6D7F-59FE-F47D15705087}"/>
                </a:ext>
              </a:extLst>
            </p:cNvPr>
            <p:cNvSpPr>
              <a:spLocks noChangeArrowheads="1"/>
            </p:cNvSpPr>
            <p:nvPr/>
          </p:nvSpPr>
          <p:spPr bwMode="auto">
            <a:xfrm>
              <a:off x="4794175" y="3165473"/>
              <a:ext cx="1024885" cy="1026355"/>
            </a:xfrm>
            <a:prstGeom prst="ellipse">
              <a:avLst/>
            </a:prstGeom>
            <a:solidFill>
              <a:srgbClr val="292F60"/>
            </a:solidFill>
            <a:ln>
              <a:noFill/>
            </a:ln>
          </p:spPr>
          <p:txBody>
            <a:bodyPr vert="horz" wrap="square" lIns="68580" tIns="34290" rIns="68580" bIns="34290" numCol="1" anchor="t" anchorCtr="0" compatLnSpc="1">
              <a:prstTxWarp prst="textNoShape">
                <a:avLst/>
              </a:prstTxWarp>
            </a:bodyPr>
            <a:lstStyle/>
            <a:p>
              <a:endParaRPr lang="en-ID" sz="1013"/>
            </a:p>
          </p:txBody>
        </p:sp>
        <p:sp>
          <p:nvSpPr>
            <p:cNvPr id="66" name="Freeform 241">
              <a:extLst>
                <a:ext uri="{FF2B5EF4-FFF2-40B4-BE49-F238E27FC236}">
                  <a16:creationId xmlns:a16="http://schemas.microsoft.com/office/drawing/2014/main" id="{DBFA7B54-BA78-F8D2-23ED-34F7BFE1A0DC}"/>
                </a:ext>
              </a:extLst>
            </p:cNvPr>
            <p:cNvSpPr>
              <a:spLocks noEditPoints="1"/>
            </p:cNvSpPr>
            <p:nvPr/>
          </p:nvSpPr>
          <p:spPr bwMode="auto">
            <a:xfrm>
              <a:off x="5106432" y="3530777"/>
              <a:ext cx="400364" cy="295745"/>
            </a:xfrm>
            <a:custGeom>
              <a:avLst/>
              <a:gdLst>
                <a:gd name="T0" fmla="*/ 11 w 84"/>
                <a:gd name="T1" fmla="*/ 5 h 60"/>
                <a:gd name="T2" fmla="*/ 10 w 84"/>
                <a:gd name="T3" fmla="*/ 37 h 60"/>
                <a:gd name="T4" fmla="*/ 74 w 84"/>
                <a:gd name="T5" fmla="*/ 38 h 60"/>
                <a:gd name="T6" fmla="*/ 75 w 84"/>
                <a:gd name="T7" fmla="*/ 6 h 60"/>
                <a:gd name="T8" fmla="*/ 73 w 84"/>
                <a:gd name="T9" fmla="*/ 36 h 60"/>
                <a:gd name="T10" fmla="*/ 12 w 84"/>
                <a:gd name="T11" fmla="*/ 7 h 60"/>
                <a:gd name="T12" fmla="*/ 73 w 84"/>
                <a:gd name="T13" fmla="*/ 36 h 60"/>
                <a:gd name="T14" fmla="*/ 38 w 84"/>
                <a:gd name="T15" fmla="*/ 14 h 60"/>
                <a:gd name="T16" fmla="*/ 39 w 84"/>
                <a:gd name="T17" fmla="*/ 16 h 60"/>
                <a:gd name="T18" fmla="*/ 42 w 84"/>
                <a:gd name="T19" fmla="*/ 28 h 60"/>
                <a:gd name="T20" fmla="*/ 46 w 84"/>
                <a:gd name="T21" fmla="*/ 16 h 60"/>
                <a:gd name="T22" fmla="*/ 47 w 84"/>
                <a:gd name="T23" fmla="*/ 14 h 60"/>
                <a:gd name="T24" fmla="*/ 42 w 84"/>
                <a:gd name="T25" fmla="*/ 30 h 60"/>
                <a:gd name="T26" fmla="*/ 41 w 84"/>
                <a:gd name="T27" fmla="*/ 21 h 60"/>
                <a:gd name="T28" fmla="*/ 42 w 84"/>
                <a:gd name="T29" fmla="*/ 12 h 60"/>
                <a:gd name="T30" fmla="*/ 43 w 84"/>
                <a:gd name="T31" fmla="*/ 21 h 60"/>
                <a:gd name="T32" fmla="*/ 41 w 84"/>
                <a:gd name="T33" fmla="*/ 21 h 60"/>
                <a:gd name="T34" fmla="*/ 79 w 84"/>
                <a:gd name="T35" fmla="*/ 42 h 60"/>
                <a:gd name="T36" fmla="*/ 74 w 84"/>
                <a:gd name="T37" fmla="*/ 0 h 60"/>
                <a:gd name="T38" fmla="*/ 5 w 84"/>
                <a:gd name="T39" fmla="*/ 6 h 60"/>
                <a:gd name="T40" fmla="*/ 1 w 84"/>
                <a:gd name="T41" fmla="*/ 51 h 60"/>
                <a:gd name="T42" fmla="*/ 1 w 84"/>
                <a:gd name="T43" fmla="*/ 51 h 60"/>
                <a:gd name="T44" fmla="*/ 0 w 84"/>
                <a:gd name="T45" fmla="*/ 55 h 60"/>
                <a:gd name="T46" fmla="*/ 77 w 84"/>
                <a:gd name="T47" fmla="*/ 60 h 60"/>
                <a:gd name="T48" fmla="*/ 84 w 84"/>
                <a:gd name="T49" fmla="*/ 52 h 60"/>
                <a:gd name="T50" fmla="*/ 77 w 84"/>
                <a:gd name="T51" fmla="*/ 57 h 60"/>
                <a:gd name="T52" fmla="*/ 3 w 84"/>
                <a:gd name="T53" fmla="*/ 55 h 60"/>
                <a:gd name="T54" fmla="*/ 30 w 84"/>
                <a:gd name="T55" fmla="*/ 53 h 60"/>
                <a:gd name="T56" fmla="*/ 31 w 84"/>
                <a:gd name="T57" fmla="*/ 56 h 60"/>
                <a:gd name="T58" fmla="*/ 55 w 84"/>
                <a:gd name="T59" fmla="*/ 55 h 60"/>
                <a:gd name="T60" fmla="*/ 81 w 84"/>
                <a:gd name="T61" fmla="*/ 53 h 60"/>
                <a:gd name="T62" fmla="*/ 77 w 84"/>
                <a:gd name="T63" fmla="*/ 57 h 60"/>
                <a:gd name="T64" fmla="*/ 53 w 84"/>
                <a:gd name="T65" fmla="*/ 53 h 60"/>
                <a:gd name="T66" fmla="*/ 32 w 84"/>
                <a:gd name="T67" fmla="*/ 54 h 60"/>
                <a:gd name="T68" fmla="*/ 54 w 84"/>
                <a:gd name="T69" fmla="*/ 51 h 60"/>
                <a:gd name="T70" fmla="*/ 4 w 84"/>
                <a:gd name="T71" fmla="*/ 51 h 60"/>
                <a:gd name="T72" fmla="*/ 77 w 84"/>
                <a:gd name="T73" fmla="*/ 43 h 60"/>
                <a:gd name="T74" fmla="*/ 54 w 84"/>
                <a:gd name="T75" fmla="*/ 51 h 60"/>
                <a:gd name="T76" fmla="*/ 8 w 84"/>
                <a:gd name="T77" fmla="*/ 41 h 60"/>
                <a:gd name="T78" fmla="*/ 9 w 84"/>
                <a:gd name="T79" fmla="*/ 4 h 60"/>
                <a:gd name="T80" fmla="*/ 74 w 84"/>
                <a:gd name="T81" fmla="*/ 3 h 60"/>
                <a:gd name="T82" fmla="*/ 76 w 84"/>
                <a:gd name="T83"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 h="60">
                  <a:moveTo>
                    <a:pt x="74" y="5"/>
                  </a:moveTo>
                  <a:cubicBezTo>
                    <a:pt x="11" y="5"/>
                    <a:pt x="11" y="5"/>
                    <a:pt x="11" y="5"/>
                  </a:cubicBezTo>
                  <a:cubicBezTo>
                    <a:pt x="11" y="5"/>
                    <a:pt x="10" y="5"/>
                    <a:pt x="10" y="6"/>
                  </a:cubicBezTo>
                  <a:cubicBezTo>
                    <a:pt x="10" y="37"/>
                    <a:pt x="10" y="37"/>
                    <a:pt x="10" y="37"/>
                  </a:cubicBezTo>
                  <a:cubicBezTo>
                    <a:pt x="10" y="37"/>
                    <a:pt x="11" y="38"/>
                    <a:pt x="11" y="38"/>
                  </a:cubicBezTo>
                  <a:cubicBezTo>
                    <a:pt x="74" y="38"/>
                    <a:pt x="74" y="38"/>
                    <a:pt x="74" y="38"/>
                  </a:cubicBezTo>
                  <a:cubicBezTo>
                    <a:pt x="74" y="38"/>
                    <a:pt x="75" y="37"/>
                    <a:pt x="75" y="37"/>
                  </a:cubicBezTo>
                  <a:cubicBezTo>
                    <a:pt x="75" y="6"/>
                    <a:pt x="75" y="6"/>
                    <a:pt x="75" y="6"/>
                  </a:cubicBezTo>
                  <a:cubicBezTo>
                    <a:pt x="75" y="5"/>
                    <a:pt x="74" y="5"/>
                    <a:pt x="74" y="5"/>
                  </a:cubicBezTo>
                  <a:close/>
                  <a:moveTo>
                    <a:pt x="73" y="36"/>
                  </a:moveTo>
                  <a:cubicBezTo>
                    <a:pt x="12" y="36"/>
                    <a:pt x="12" y="36"/>
                    <a:pt x="12" y="36"/>
                  </a:cubicBezTo>
                  <a:cubicBezTo>
                    <a:pt x="12" y="7"/>
                    <a:pt x="12" y="7"/>
                    <a:pt x="12" y="7"/>
                  </a:cubicBezTo>
                  <a:cubicBezTo>
                    <a:pt x="73" y="7"/>
                    <a:pt x="73" y="7"/>
                    <a:pt x="73" y="7"/>
                  </a:cubicBezTo>
                  <a:lnTo>
                    <a:pt x="73" y="36"/>
                  </a:lnTo>
                  <a:close/>
                  <a:moveTo>
                    <a:pt x="34" y="21"/>
                  </a:moveTo>
                  <a:cubicBezTo>
                    <a:pt x="34" y="18"/>
                    <a:pt x="36" y="16"/>
                    <a:pt x="38" y="14"/>
                  </a:cubicBezTo>
                  <a:cubicBezTo>
                    <a:pt x="39" y="14"/>
                    <a:pt x="39" y="14"/>
                    <a:pt x="40" y="14"/>
                  </a:cubicBezTo>
                  <a:cubicBezTo>
                    <a:pt x="40" y="15"/>
                    <a:pt x="40" y="15"/>
                    <a:pt x="39" y="16"/>
                  </a:cubicBezTo>
                  <a:cubicBezTo>
                    <a:pt x="37" y="17"/>
                    <a:pt x="36" y="19"/>
                    <a:pt x="36" y="21"/>
                  </a:cubicBezTo>
                  <a:cubicBezTo>
                    <a:pt x="36" y="25"/>
                    <a:pt x="39" y="28"/>
                    <a:pt x="42" y="28"/>
                  </a:cubicBezTo>
                  <a:cubicBezTo>
                    <a:pt x="46" y="28"/>
                    <a:pt x="49" y="25"/>
                    <a:pt x="49" y="21"/>
                  </a:cubicBezTo>
                  <a:cubicBezTo>
                    <a:pt x="49" y="19"/>
                    <a:pt x="48" y="17"/>
                    <a:pt x="46" y="16"/>
                  </a:cubicBezTo>
                  <a:cubicBezTo>
                    <a:pt x="45" y="15"/>
                    <a:pt x="45" y="15"/>
                    <a:pt x="45" y="14"/>
                  </a:cubicBezTo>
                  <a:cubicBezTo>
                    <a:pt x="45" y="14"/>
                    <a:pt x="46" y="14"/>
                    <a:pt x="47" y="14"/>
                  </a:cubicBezTo>
                  <a:cubicBezTo>
                    <a:pt x="49" y="16"/>
                    <a:pt x="51" y="18"/>
                    <a:pt x="51" y="21"/>
                  </a:cubicBezTo>
                  <a:cubicBezTo>
                    <a:pt x="51" y="26"/>
                    <a:pt x="47" y="30"/>
                    <a:pt x="42" y="30"/>
                  </a:cubicBezTo>
                  <a:cubicBezTo>
                    <a:pt x="38" y="30"/>
                    <a:pt x="34" y="26"/>
                    <a:pt x="34" y="21"/>
                  </a:cubicBezTo>
                  <a:close/>
                  <a:moveTo>
                    <a:pt x="41" y="21"/>
                  </a:moveTo>
                  <a:cubicBezTo>
                    <a:pt x="41" y="13"/>
                    <a:pt x="41" y="13"/>
                    <a:pt x="41" y="13"/>
                  </a:cubicBezTo>
                  <a:cubicBezTo>
                    <a:pt x="41" y="13"/>
                    <a:pt x="42" y="12"/>
                    <a:pt x="42" y="12"/>
                  </a:cubicBezTo>
                  <a:cubicBezTo>
                    <a:pt x="43" y="12"/>
                    <a:pt x="43" y="13"/>
                    <a:pt x="43" y="13"/>
                  </a:cubicBezTo>
                  <a:cubicBezTo>
                    <a:pt x="43" y="21"/>
                    <a:pt x="43" y="21"/>
                    <a:pt x="43" y="21"/>
                  </a:cubicBezTo>
                  <a:cubicBezTo>
                    <a:pt x="43" y="22"/>
                    <a:pt x="43" y="22"/>
                    <a:pt x="42" y="22"/>
                  </a:cubicBezTo>
                  <a:cubicBezTo>
                    <a:pt x="42" y="22"/>
                    <a:pt x="41" y="22"/>
                    <a:pt x="41" y="21"/>
                  </a:cubicBezTo>
                  <a:close/>
                  <a:moveTo>
                    <a:pt x="84" y="51"/>
                  </a:moveTo>
                  <a:cubicBezTo>
                    <a:pt x="79" y="42"/>
                    <a:pt x="79" y="42"/>
                    <a:pt x="79" y="42"/>
                  </a:cubicBezTo>
                  <a:cubicBezTo>
                    <a:pt x="79" y="6"/>
                    <a:pt x="79" y="6"/>
                    <a:pt x="79" y="6"/>
                  </a:cubicBezTo>
                  <a:cubicBezTo>
                    <a:pt x="79" y="1"/>
                    <a:pt x="78" y="0"/>
                    <a:pt x="74" y="0"/>
                  </a:cubicBezTo>
                  <a:cubicBezTo>
                    <a:pt x="11" y="0"/>
                    <a:pt x="11" y="0"/>
                    <a:pt x="11" y="0"/>
                  </a:cubicBezTo>
                  <a:cubicBezTo>
                    <a:pt x="6" y="0"/>
                    <a:pt x="5" y="1"/>
                    <a:pt x="5" y="6"/>
                  </a:cubicBezTo>
                  <a:cubicBezTo>
                    <a:pt x="5" y="42"/>
                    <a:pt x="5" y="42"/>
                    <a:pt x="5" y="42"/>
                  </a:cubicBezTo>
                  <a:cubicBezTo>
                    <a:pt x="1" y="51"/>
                    <a:pt x="1" y="51"/>
                    <a:pt x="1" y="51"/>
                  </a:cubicBezTo>
                  <a:cubicBezTo>
                    <a:pt x="1" y="51"/>
                    <a:pt x="1" y="51"/>
                    <a:pt x="1" y="51"/>
                  </a:cubicBezTo>
                  <a:cubicBezTo>
                    <a:pt x="1" y="51"/>
                    <a:pt x="1" y="51"/>
                    <a:pt x="1" y="51"/>
                  </a:cubicBezTo>
                  <a:cubicBezTo>
                    <a:pt x="1" y="51"/>
                    <a:pt x="1" y="51"/>
                    <a:pt x="1" y="51"/>
                  </a:cubicBezTo>
                  <a:cubicBezTo>
                    <a:pt x="0" y="52"/>
                    <a:pt x="0" y="53"/>
                    <a:pt x="0" y="55"/>
                  </a:cubicBezTo>
                  <a:cubicBezTo>
                    <a:pt x="0" y="58"/>
                    <a:pt x="4" y="60"/>
                    <a:pt x="8" y="60"/>
                  </a:cubicBezTo>
                  <a:cubicBezTo>
                    <a:pt x="77" y="60"/>
                    <a:pt x="77" y="60"/>
                    <a:pt x="77" y="60"/>
                  </a:cubicBezTo>
                  <a:cubicBezTo>
                    <a:pt x="81" y="60"/>
                    <a:pt x="84" y="58"/>
                    <a:pt x="84" y="55"/>
                  </a:cubicBezTo>
                  <a:cubicBezTo>
                    <a:pt x="84" y="52"/>
                    <a:pt x="84" y="52"/>
                    <a:pt x="84" y="52"/>
                  </a:cubicBezTo>
                  <a:cubicBezTo>
                    <a:pt x="84" y="52"/>
                    <a:pt x="84" y="52"/>
                    <a:pt x="84" y="51"/>
                  </a:cubicBezTo>
                  <a:close/>
                  <a:moveTo>
                    <a:pt x="77" y="57"/>
                  </a:moveTo>
                  <a:cubicBezTo>
                    <a:pt x="8" y="57"/>
                    <a:pt x="8" y="57"/>
                    <a:pt x="8" y="57"/>
                  </a:cubicBezTo>
                  <a:cubicBezTo>
                    <a:pt x="5" y="57"/>
                    <a:pt x="3" y="56"/>
                    <a:pt x="3" y="55"/>
                  </a:cubicBezTo>
                  <a:cubicBezTo>
                    <a:pt x="3" y="53"/>
                    <a:pt x="3" y="53"/>
                    <a:pt x="3" y="53"/>
                  </a:cubicBezTo>
                  <a:cubicBezTo>
                    <a:pt x="30" y="53"/>
                    <a:pt x="30" y="53"/>
                    <a:pt x="30" y="53"/>
                  </a:cubicBezTo>
                  <a:cubicBezTo>
                    <a:pt x="30" y="55"/>
                    <a:pt x="30" y="55"/>
                    <a:pt x="30" y="55"/>
                  </a:cubicBezTo>
                  <a:cubicBezTo>
                    <a:pt x="30" y="56"/>
                    <a:pt x="30" y="56"/>
                    <a:pt x="31" y="56"/>
                  </a:cubicBezTo>
                  <a:cubicBezTo>
                    <a:pt x="54" y="56"/>
                    <a:pt x="54" y="56"/>
                    <a:pt x="54" y="56"/>
                  </a:cubicBezTo>
                  <a:cubicBezTo>
                    <a:pt x="55" y="56"/>
                    <a:pt x="55" y="56"/>
                    <a:pt x="55" y="55"/>
                  </a:cubicBezTo>
                  <a:cubicBezTo>
                    <a:pt x="55" y="53"/>
                    <a:pt x="55" y="53"/>
                    <a:pt x="55" y="53"/>
                  </a:cubicBezTo>
                  <a:cubicBezTo>
                    <a:pt x="81" y="53"/>
                    <a:pt x="81" y="53"/>
                    <a:pt x="81" y="53"/>
                  </a:cubicBezTo>
                  <a:cubicBezTo>
                    <a:pt x="81" y="55"/>
                    <a:pt x="81" y="55"/>
                    <a:pt x="81" y="55"/>
                  </a:cubicBezTo>
                  <a:cubicBezTo>
                    <a:pt x="81" y="56"/>
                    <a:pt x="80" y="57"/>
                    <a:pt x="77" y="57"/>
                  </a:cubicBezTo>
                  <a:close/>
                  <a:moveTo>
                    <a:pt x="32" y="53"/>
                  </a:moveTo>
                  <a:cubicBezTo>
                    <a:pt x="53" y="53"/>
                    <a:pt x="53" y="53"/>
                    <a:pt x="53" y="53"/>
                  </a:cubicBezTo>
                  <a:cubicBezTo>
                    <a:pt x="53" y="54"/>
                    <a:pt x="53" y="54"/>
                    <a:pt x="53" y="54"/>
                  </a:cubicBezTo>
                  <a:cubicBezTo>
                    <a:pt x="32" y="54"/>
                    <a:pt x="32" y="54"/>
                    <a:pt x="32" y="54"/>
                  </a:cubicBezTo>
                  <a:lnTo>
                    <a:pt x="32" y="53"/>
                  </a:lnTo>
                  <a:close/>
                  <a:moveTo>
                    <a:pt x="54" y="51"/>
                  </a:moveTo>
                  <a:cubicBezTo>
                    <a:pt x="31" y="51"/>
                    <a:pt x="31" y="51"/>
                    <a:pt x="31" y="51"/>
                  </a:cubicBezTo>
                  <a:cubicBezTo>
                    <a:pt x="4" y="51"/>
                    <a:pt x="4" y="51"/>
                    <a:pt x="4" y="51"/>
                  </a:cubicBezTo>
                  <a:cubicBezTo>
                    <a:pt x="8" y="43"/>
                    <a:pt x="8" y="43"/>
                    <a:pt x="8" y="43"/>
                  </a:cubicBezTo>
                  <a:cubicBezTo>
                    <a:pt x="77" y="43"/>
                    <a:pt x="77" y="43"/>
                    <a:pt x="77" y="43"/>
                  </a:cubicBezTo>
                  <a:cubicBezTo>
                    <a:pt x="81" y="51"/>
                    <a:pt x="81" y="51"/>
                    <a:pt x="81" y="51"/>
                  </a:cubicBezTo>
                  <a:lnTo>
                    <a:pt x="54" y="51"/>
                  </a:lnTo>
                  <a:close/>
                  <a:moveTo>
                    <a:pt x="76" y="41"/>
                  </a:moveTo>
                  <a:cubicBezTo>
                    <a:pt x="8" y="41"/>
                    <a:pt x="8" y="41"/>
                    <a:pt x="8" y="41"/>
                  </a:cubicBezTo>
                  <a:cubicBezTo>
                    <a:pt x="8" y="6"/>
                    <a:pt x="8" y="6"/>
                    <a:pt x="8" y="6"/>
                  </a:cubicBezTo>
                  <a:cubicBezTo>
                    <a:pt x="8" y="5"/>
                    <a:pt x="8" y="4"/>
                    <a:pt x="9" y="4"/>
                  </a:cubicBezTo>
                  <a:cubicBezTo>
                    <a:pt x="9" y="3"/>
                    <a:pt x="10" y="3"/>
                    <a:pt x="11" y="3"/>
                  </a:cubicBezTo>
                  <a:cubicBezTo>
                    <a:pt x="74" y="3"/>
                    <a:pt x="74" y="3"/>
                    <a:pt x="74" y="3"/>
                  </a:cubicBezTo>
                  <a:cubicBezTo>
                    <a:pt x="75" y="3"/>
                    <a:pt x="76" y="3"/>
                    <a:pt x="76" y="4"/>
                  </a:cubicBezTo>
                  <a:cubicBezTo>
                    <a:pt x="76" y="4"/>
                    <a:pt x="76" y="5"/>
                    <a:pt x="76" y="6"/>
                  </a:cubicBezTo>
                  <a:lnTo>
                    <a:pt x="76" y="41"/>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endParaRPr lang="en-US" sz="760"/>
            </a:p>
          </p:txBody>
        </p:sp>
        <p:sp>
          <p:nvSpPr>
            <p:cNvPr id="67" name="Oval 14">
              <a:extLst>
                <a:ext uri="{FF2B5EF4-FFF2-40B4-BE49-F238E27FC236}">
                  <a16:creationId xmlns:a16="http://schemas.microsoft.com/office/drawing/2014/main" id="{1CC988A9-E6BF-DC0D-9447-604215F007A2}"/>
                </a:ext>
              </a:extLst>
            </p:cNvPr>
            <p:cNvSpPr>
              <a:spLocks noChangeArrowheads="1"/>
            </p:cNvSpPr>
            <p:nvPr/>
          </p:nvSpPr>
          <p:spPr bwMode="auto">
            <a:xfrm>
              <a:off x="6708792" y="2986173"/>
              <a:ext cx="762289" cy="760943"/>
            </a:xfrm>
            <a:prstGeom prst="ellipse">
              <a:avLst/>
            </a:prstGeom>
            <a:solidFill>
              <a:schemeClr val="accent3"/>
            </a:solidFill>
            <a:ln>
              <a:noFill/>
            </a:ln>
          </p:spPr>
          <p:txBody>
            <a:bodyPr vert="horz" wrap="square" lIns="68580" tIns="34290" rIns="68580" bIns="34290" numCol="1" anchor="t" anchorCtr="0" compatLnSpc="1">
              <a:prstTxWarp prst="textNoShape">
                <a:avLst/>
              </a:prstTxWarp>
            </a:bodyPr>
            <a:lstStyle/>
            <a:p>
              <a:endParaRPr lang="en-ID" sz="1013"/>
            </a:p>
          </p:txBody>
        </p:sp>
        <p:sp>
          <p:nvSpPr>
            <p:cNvPr id="68" name="Freeform 47">
              <a:extLst>
                <a:ext uri="{FF2B5EF4-FFF2-40B4-BE49-F238E27FC236}">
                  <a16:creationId xmlns:a16="http://schemas.microsoft.com/office/drawing/2014/main" id="{DA6D26ED-61DA-2C33-164D-39C6C539FF5E}"/>
                </a:ext>
              </a:extLst>
            </p:cNvPr>
            <p:cNvSpPr>
              <a:spLocks noEditPoints="1"/>
            </p:cNvSpPr>
            <p:nvPr/>
          </p:nvSpPr>
          <p:spPr bwMode="auto">
            <a:xfrm>
              <a:off x="6957213" y="3232179"/>
              <a:ext cx="258687" cy="269034"/>
            </a:xfrm>
            <a:custGeom>
              <a:avLst/>
              <a:gdLst>
                <a:gd name="T0" fmla="*/ 74 w 74"/>
                <a:gd name="T1" fmla="*/ 22 h 74"/>
                <a:gd name="T2" fmla="*/ 69 w 74"/>
                <a:gd name="T3" fmla="*/ 10 h 74"/>
                <a:gd name="T4" fmla="*/ 64 w 74"/>
                <a:gd name="T5" fmla="*/ 0 h 74"/>
                <a:gd name="T6" fmla="*/ 5 w 74"/>
                <a:gd name="T7" fmla="*/ 8 h 74"/>
                <a:gd name="T8" fmla="*/ 0 w 74"/>
                <a:gd name="T9" fmla="*/ 21 h 74"/>
                <a:gd name="T10" fmla="*/ 0 w 74"/>
                <a:gd name="T11" fmla="*/ 26 h 74"/>
                <a:gd name="T12" fmla="*/ 1 w 74"/>
                <a:gd name="T13" fmla="*/ 68 h 74"/>
                <a:gd name="T14" fmla="*/ 69 w 74"/>
                <a:gd name="T15" fmla="*/ 74 h 74"/>
                <a:gd name="T16" fmla="*/ 70 w 74"/>
                <a:gd name="T17" fmla="*/ 63 h 74"/>
                <a:gd name="T18" fmla="*/ 10 w 74"/>
                <a:gd name="T19" fmla="*/ 3 h 74"/>
                <a:gd name="T20" fmla="*/ 66 w 74"/>
                <a:gd name="T21" fmla="*/ 8 h 74"/>
                <a:gd name="T22" fmla="*/ 8 w 74"/>
                <a:gd name="T23" fmla="*/ 8 h 74"/>
                <a:gd name="T24" fmla="*/ 67 w 74"/>
                <a:gd name="T25" fmla="*/ 13 h 74"/>
                <a:gd name="T26" fmla="*/ 8 w 74"/>
                <a:gd name="T27" fmla="*/ 13 h 74"/>
                <a:gd name="T28" fmla="*/ 12 w 74"/>
                <a:gd name="T29" fmla="*/ 29 h 74"/>
                <a:gd name="T30" fmla="*/ 22 w 74"/>
                <a:gd name="T31" fmla="*/ 29 h 74"/>
                <a:gd name="T32" fmla="*/ 32 w 74"/>
                <a:gd name="T33" fmla="*/ 29 h 74"/>
                <a:gd name="T34" fmla="*/ 42 w 74"/>
                <a:gd name="T35" fmla="*/ 29 h 74"/>
                <a:gd name="T36" fmla="*/ 52 w 74"/>
                <a:gd name="T37" fmla="*/ 29 h 74"/>
                <a:gd name="T38" fmla="*/ 62 w 74"/>
                <a:gd name="T39" fmla="*/ 29 h 74"/>
                <a:gd name="T40" fmla="*/ 67 w 74"/>
                <a:gd name="T41" fmla="*/ 64 h 74"/>
                <a:gd name="T42" fmla="*/ 8 w 74"/>
                <a:gd name="T43" fmla="*/ 30 h 74"/>
                <a:gd name="T44" fmla="*/ 18 w 74"/>
                <a:gd name="T45" fmla="*/ 28 h 74"/>
                <a:gd name="T46" fmla="*/ 13 w 74"/>
                <a:gd name="T47" fmla="*/ 23 h 74"/>
                <a:gd name="T48" fmla="*/ 48 w 74"/>
                <a:gd name="T49" fmla="*/ 28 h 74"/>
                <a:gd name="T50" fmla="*/ 43 w 74"/>
                <a:gd name="T51" fmla="*/ 23 h 74"/>
                <a:gd name="T52" fmla="*/ 41 w 74"/>
                <a:gd name="T53" fmla="*/ 26 h 74"/>
                <a:gd name="T54" fmla="*/ 33 w 74"/>
                <a:gd name="T55" fmla="*/ 26 h 74"/>
                <a:gd name="T56" fmla="*/ 41 w 74"/>
                <a:gd name="T57" fmla="*/ 26 h 74"/>
                <a:gd name="T58" fmla="*/ 27 w 74"/>
                <a:gd name="T59" fmla="*/ 28 h 74"/>
                <a:gd name="T60" fmla="*/ 31 w 74"/>
                <a:gd name="T61" fmla="*/ 23 h 74"/>
                <a:gd name="T62" fmla="*/ 58 w 74"/>
                <a:gd name="T63" fmla="*/ 28 h 74"/>
                <a:gd name="T64" fmla="*/ 53 w 74"/>
                <a:gd name="T65" fmla="*/ 23 h 74"/>
                <a:gd name="T66" fmla="*/ 3 w 74"/>
                <a:gd name="T67" fmla="*/ 23 h 74"/>
                <a:gd name="T68" fmla="*/ 8 w 74"/>
                <a:gd name="T69" fmla="*/ 28 h 74"/>
                <a:gd name="T70" fmla="*/ 3 w 74"/>
                <a:gd name="T71" fmla="*/ 23 h 74"/>
                <a:gd name="T72" fmla="*/ 63 w 74"/>
                <a:gd name="T73" fmla="*/ 23 h 74"/>
                <a:gd name="T74" fmla="*/ 68 w 74"/>
                <a:gd name="T75" fmla="*/ 28 h 74"/>
                <a:gd name="T76" fmla="*/ 4 w 74"/>
                <a:gd name="T77" fmla="*/ 68 h 74"/>
                <a:gd name="T78" fmla="*/ 70 w 74"/>
                <a:gd name="T79" fmla="*/ 68 h 74"/>
                <a:gd name="T80" fmla="*/ 5 w 74"/>
                <a:gd name="T81" fmla="*/ 71 h 74"/>
                <a:gd name="T82" fmla="*/ 15 w 74"/>
                <a:gd name="T83" fmla="*/ 59 h 74"/>
                <a:gd name="T84" fmla="*/ 25 w 74"/>
                <a:gd name="T85" fmla="*/ 59 h 74"/>
                <a:gd name="T86" fmla="*/ 32 w 74"/>
                <a:gd name="T87" fmla="*/ 42 h 74"/>
                <a:gd name="T88" fmla="*/ 58 w 74"/>
                <a:gd name="T89" fmla="*/ 59 h 74"/>
                <a:gd name="T90" fmla="*/ 58 w 74"/>
                <a:gd name="T91" fmla="*/ 3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74">
                  <a:moveTo>
                    <a:pt x="74" y="26"/>
                  </a:moveTo>
                  <a:cubicBezTo>
                    <a:pt x="74" y="23"/>
                    <a:pt x="74" y="23"/>
                    <a:pt x="74" y="23"/>
                  </a:cubicBezTo>
                  <a:cubicBezTo>
                    <a:pt x="74" y="22"/>
                    <a:pt x="74" y="22"/>
                    <a:pt x="74" y="22"/>
                  </a:cubicBezTo>
                  <a:cubicBezTo>
                    <a:pt x="74" y="22"/>
                    <a:pt x="74" y="21"/>
                    <a:pt x="74" y="21"/>
                  </a:cubicBezTo>
                  <a:cubicBezTo>
                    <a:pt x="69" y="11"/>
                    <a:pt x="69" y="11"/>
                    <a:pt x="69" y="11"/>
                  </a:cubicBezTo>
                  <a:cubicBezTo>
                    <a:pt x="69" y="11"/>
                    <a:pt x="69" y="11"/>
                    <a:pt x="69" y="10"/>
                  </a:cubicBezTo>
                  <a:cubicBezTo>
                    <a:pt x="69" y="10"/>
                    <a:pt x="69" y="9"/>
                    <a:pt x="69" y="8"/>
                  </a:cubicBezTo>
                  <a:cubicBezTo>
                    <a:pt x="69" y="5"/>
                    <a:pt x="69" y="5"/>
                    <a:pt x="69" y="5"/>
                  </a:cubicBezTo>
                  <a:cubicBezTo>
                    <a:pt x="69" y="2"/>
                    <a:pt x="67" y="0"/>
                    <a:pt x="64" y="0"/>
                  </a:cubicBezTo>
                  <a:cubicBezTo>
                    <a:pt x="10" y="0"/>
                    <a:pt x="10" y="0"/>
                    <a:pt x="10" y="0"/>
                  </a:cubicBezTo>
                  <a:cubicBezTo>
                    <a:pt x="7" y="0"/>
                    <a:pt x="5" y="2"/>
                    <a:pt x="5" y="5"/>
                  </a:cubicBezTo>
                  <a:cubicBezTo>
                    <a:pt x="5" y="8"/>
                    <a:pt x="5" y="8"/>
                    <a:pt x="5" y="8"/>
                  </a:cubicBezTo>
                  <a:cubicBezTo>
                    <a:pt x="5" y="9"/>
                    <a:pt x="5" y="10"/>
                    <a:pt x="5" y="10"/>
                  </a:cubicBezTo>
                  <a:cubicBezTo>
                    <a:pt x="5" y="11"/>
                    <a:pt x="5" y="11"/>
                    <a:pt x="5" y="11"/>
                  </a:cubicBezTo>
                  <a:cubicBezTo>
                    <a:pt x="0" y="21"/>
                    <a:pt x="0" y="21"/>
                    <a:pt x="0" y="21"/>
                  </a:cubicBezTo>
                  <a:cubicBezTo>
                    <a:pt x="0" y="21"/>
                    <a:pt x="0" y="22"/>
                    <a:pt x="0" y="22"/>
                  </a:cubicBezTo>
                  <a:cubicBezTo>
                    <a:pt x="0" y="22"/>
                    <a:pt x="0" y="22"/>
                    <a:pt x="0" y="23"/>
                  </a:cubicBezTo>
                  <a:cubicBezTo>
                    <a:pt x="0" y="26"/>
                    <a:pt x="0" y="26"/>
                    <a:pt x="0" y="26"/>
                  </a:cubicBezTo>
                  <a:cubicBezTo>
                    <a:pt x="0" y="29"/>
                    <a:pt x="2" y="31"/>
                    <a:pt x="5" y="31"/>
                  </a:cubicBezTo>
                  <a:cubicBezTo>
                    <a:pt x="5" y="63"/>
                    <a:pt x="5" y="63"/>
                    <a:pt x="5" y="63"/>
                  </a:cubicBezTo>
                  <a:cubicBezTo>
                    <a:pt x="3" y="64"/>
                    <a:pt x="1" y="65"/>
                    <a:pt x="1" y="68"/>
                  </a:cubicBezTo>
                  <a:cubicBezTo>
                    <a:pt x="1" y="69"/>
                    <a:pt x="1" y="69"/>
                    <a:pt x="1" y="69"/>
                  </a:cubicBezTo>
                  <a:cubicBezTo>
                    <a:pt x="1" y="72"/>
                    <a:pt x="3" y="74"/>
                    <a:pt x="5" y="74"/>
                  </a:cubicBezTo>
                  <a:cubicBezTo>
                    <a:pt x="69" y="74"/>
                    <a:pt x="69" y="74"/>
                    <a:pt x="69" y="74"/>
                  </a:cubicBezTo>
                  <a:cubicBezTo>
                    <a:pt x="72" y="74"/>
                    <a:pt x="73" y="72"/>
                    <a:pt x="73" y="69"/>
                  </a:cubicBezTo>
                  <a:cubicBezTo>
                    <a:pt x="73" y="68"/>
                    <a:pt x="73" y="68"/>
                    <a:pt x="73" y="68"/>
                  </a:cubicBezTo>
                  <a:cubicBezTo>
                    <a:pt x="73" y="65"/>
                    <a:pt x="72" y="64"/>
                    <a:pt x="70" y="63"/>
                  </a:cubicBezTo>
                  <a:cubicBezTo>
                    <a:pt x="70" y="31"/>
                    <a:pt x="70" y="31"/>
                    <a:pt x="70" y="31"/>
                  </a:cubicBezTo>
                  <a:cubicBezTo>
                    <a:pt x="72" y="31"/>
                    <a:pt x="74" y="29"/>
                    <a:pt x="74" y="26"/>
                  </a:cubicBezTo>
                  <a:close/>
                  <a:moveTo>
                    <a:pt x="10" y="3"/>
                  </a:moveTo>
                  <a:cubicBezTo>
                    <a:pt x="64" y="3"/>
                    <a:pt x="64" y="3"/>
                    <a:pt x="64" y="3"/>
                  </a:cubicBezTo>
                  <a:cubicBezTo>
                    <a:pt x="65" y="3"/>
                    <a:pt x="66" y="4"/>
                    <a:pt x="66" y="5"/>
                  </a:cubicBezTo>
                  <a:cubicBezTo>
                    <a:pt x="66" y="8"/>
                    <a:pt x="66" y="8"/>
                    <a:pt x="66" y="8"/>
                  </a:cubicBezTo>
                  <a:cubicBezTo>
                    <a:pt x="66" y="9"/>
                    <a:pt x="65" y="10"/>
                    <a:pt x="64" y="10"/>
                  </a:cubicBezTo>
                  <a:cubicBezTo>
                    <a:pt x="10" y="10"/>
                    <a:pt x="10" y="10"/>
                    <a:pt x="10" y="10"/>
                  </a:cubicBezTo>
                  <a:cubicBezTo>
                    <a:pt x="9" y="10"/>
                    <a:pt x="8" y="9"/>
                    <a:pt x="8" y="8"/>
                  </a:cubicBezTo>
                  <a:cubicBezTo>
                    <a:pt x="8" y="5"/>
                    <a:pt x="8" y="5"/>
                    <a:pt x="8" y="5"/>
                  </a:cubicBezTo>
                  <a:cubicBezTo>
                    <a:pt x="8" y="4"/>
                    <a:pt x="9" y="3"/>
                    <a:pt x="10" y="3"/>
                  </a:cubicBezTo>
                  <a:close/>
                  <a:moveTo>
                    <a:pt x="67" y="13"/>
                  </a:moveTo>
                  <a:cubicBezTo>
                    <a:pt x="71" y="21"/>
                    <a:pt x="71" y="21"/>
                    <a:pt x="71" y="21"/>
                  </a:cubicBezTo>
                  <a:cubicBezTo>
                    <a:pt x="4" y="21"/>
                    <a:pt x="4" y="21"/>
                    <a:pt x="4" y="21"/>
                  </a:cubicBezTo>
                  <a:cubicBezTo>
                    <a:pt x="8" y="13"/>
                    <a:pt x="8" y="13"/>
                    <a:pt x="8" y="13"/>
                  </a:cubicBezTo>
                  <a:lnTo>
                    <a:pt x="67" y="13"/>
                  </a:lnTo>
                  <a:close/>
                  <a:moveTo>
                    <a:pt x="8" y="30"/>
                  </a:moveTo>
                  <a:cubicBezTo>
                    <a:pt x="10" y="30"/>
                    <a:pt x="11" y="30"/>
                    <a:pt x="12" y="29"/>
                  </a:cubicBezTo>
                  <a:cubicBezTo>
                    <a:pt x="13" y="30"/>
                    <a:pt x="15" y="30"/>
                    <a:pt x="17" y="30"/>
                  </a:cubicBezTo>
                  <a:cubicBezTo>
                    <a:pt x="18" y="30"/>
                    <a:pt x="18" y="30"/>
                    <a:pt x="18" y="30"/>
                  </a:cubicBezTo>
                  <a:cubicBezTo>
                    <a:pt x="19" y="30"/>
                    <a:pt x="21" y="30"/>
                    <a:pt x="22" y="29"/>
                  </a:cubicBezTo>
                  <a:cubicBezTo>
                    <a:pt x="23" y="30"/>
                    <a:pt x="25" y="30"/>
                    <a:pt x="27" y="30"/>
                  </a:cubicBezTo>
                  <a:cubicBezTo>
                    <a:pt x="28" y="30"/>
                    <a:pt x="28" y="30"/>
                    <a:pt x="28" y="30"/>
                  </a:cubicBezTo>
                  <a:cubicBezTo>
                    <a:pt x="30" y="30"/>
                    <a:pt x="31" y="30"/>
                    <a:pt x="32" y="29"/>
                  </a:cubicBezTo>
                  <a:cubicBezTo>
                    <a:pt x="33" y="30"/>
                    <a:pt x="35" y="30"/>
                    <a:pt x="37" y="30"/>
                  </a:cubicBezTo>
                  <a:cubicBezTo>
                    <a:pt x="38" y="30"/>
                    <a:pt x="38" y="30"/>
                    <a:pt x="38" y="30"/>
                  </a:cubicBezTo>
                  <a:cubicBezTo>
                    <a:pt x="40" y="30"/>
                    <a:pt x="41" y="30"/>
                    <a:pt x="42" y="29"/>
                  </a:cubicBezTo>
                  <a:cubicBezTo>
                    <a:pt x="43" y="30"/>
                    <a:pt x="45" y="30"/>
                    <a:pt x="47" y="30"/>
                  </a:cubicBezTo>
                  <a:cubicBezTo>
                    <a:pt x="48" y="30"/>
                    <a:pt x="48" y="30"/>
                    <a:pt x="48" y="30"/>
                  </a:cubicBezTo>
                  <a:cubicBezTo>
                    <a:pt x="50" y="30"/>
                    <a:pt x="51" y="30"/>
                    <a:pt x="52" y="29"/>
                  </a:cubicBezTo>
                  <a:cubicBezTo>
                    <a:pt x="53" y="30"/>
                    <a:pt x="55" y="30"/>
                    <a:pt x="57" y="30"/>
                  </a:cubicBezTo>
                  <a:cubicBezTo>
                    <a:pt x="58" y="30"/>
                    <a:pt x="58" y="30"/>
                    <a:pt x="58" y="30"/>
                  </a:cubicBezTo>
                  <a:cubicBezTo>
                    <a:pt x="60" y="30"/>
                    <a:pt x="61" y="30"/>
                    <a:pt x="62" y="29"/>
                  </a:cubicBezTo>
                  <a:cubicBezTo>
                    <a:pt x="63" y="30"/>
                    <a:pt x="65" y="30"/>
                    <a:pt x="67" y="30"/>
                  </a:cubicBezTo>
                  <a:cubicBezTo>
                    <a:pt x="67" y="31"/>
                    <a:pt x="67" y="31"/>
                    <a:pt x="67" y="31"/>
                  </a:cubicBezTo>
                  <a:cubicBezTo>
                    <a:pt x="67" y="64"/>
                    <a:pt x="67" y="64"/>
                    <a:pt x="67" y="64"/>
                  </a:cubicBezTo>
                  <a:cubicBezTo>
                    <a:pt x="8" y="64"/>
                    <a:pt x="8" y="64"/>
                    <a:pt x="8" y="64"/>
                  </a:cubicBezTo>
                  <a:cubicBezTo>
                    <a:pt x="8" y="31"/>
                    <a:pt x="8" y="31"/>
                    <a:pt x="8" y="31"/>
                  </a:cubicBezTo>
                  <a:cubicBezTo>
                    <a:pt x="8" y="31"/>
                    <a:pt x="8" y="31"/>
                    <a:pt x="8" y="30"/>
                  </a:cubicBezTo>
                  <a:close/>
                  <a:moveTo>
                    <a:pt x="21" y="23"/>
                  </a:moveTo>
                  <a:cubicBezTo>
                    <a:pt x="21" y="26"/>
                    <a:pt x="21" y="26"/>
                    <a:pt x="21" y="26"/>
                  </a:cubicBezTo>
                  <a:cubicBezTo>
                    <a:pt x="21" y="27"/>
                    <a:pt x="19" y="28"/>
                    <a:pt x="18" y="28"/>
                  </a:cubicBezTo>
                  <a:cubicBezTo>
                    <a:pt x="17" y="28"/>
                    <a:pt x="17" y="28"/>
                    <a:pt x="17" y="28"/>
                  </a:cubicBezTo>
                  <a:cubicBezTo>
                    <a:pt x="15" y="28"/>
                    <a:pt x="13" y="27"/>
                    <a:pt x="13" y="26"/>
                  </a:cubicBezTo>
                  <a:cubicBezTo>
                    <a:pt x="13" y="23"/>
                    <a:pt x="13" y="23"/>
                    <a:pt x="13" y="23"/>
                  </a:cubicBezTo>
                  <a:lnTo>
                    <a:pt x="21" y="23"/>
                  </a:lnTo>
                  <a:close/>
                  <a:moveTo>
                    <a:pt x="51" y="26"/>
                  </a:moveTo>
                  <a:cubicBezTo>
                    <a:pt x="51" y="27"/>
                    <a:pt x="50" y="28"/>
                    <a:pt x="48" y="28"/>
                  </a:cubicBezTo>
                  <a:cubicBezTo>
                    <a:pt x="47" y="28"/>
                    <a:pt x="47" y="28"/>
                    <a:pt x="47" y="28"/>
                  </a:cubicBezTo>
                  <a:cubicBezTo>
                    <a:pt x="45" y="28"/>
                    <a:pt x="43" y="27"/>
                    <a:pt x="43" y="26"/>
                  </a:cubicBezTo>
                  <a:cubicBezTo>
                    <a:pt x="43" y="23"/>
                    <a:pt x="43" y="23"/>
                    <a:pt x="43" y="23"/>
                  </a:cubicBezTo>
                  <a:cubicBezTo>
                    <a:pt x="51" y="23"/>
                    <a:pt x="51" y="23"/>
                    <a:pt x="51" y="23"/>
                  </a:cubicBezTo>
                  <a:lnTo>
                    <a:pt x="51" y="26"/>
                  </a:lnTo>
                  <a:close/>
                  <a:moveTo>
                    <a:pt x="41" y="26"/>
                  </a:moveTo>
                  <a:cubicBezTo>
                    <a:pt x="41" y="27"/>
                    <a:pt x="40" y="28"/>
                    <a:pt x="38" y="28"/>
                  </a:cubicBezTo>
                  <a:cubicBezTo>
                    <a:pt x="37" y="28"/>
                    <a:pt x="37" y="28"/>
                    <a:pt x="37" y="28"/>
                  </a:cubicBezTo>
                  <a:cubicBezTo>
                    <a:pt x="35" y="28"/>
                    <a:pt x="33" y="27"/>
                    <a:pt x="33" y="26"/>
                  </a:cubicBezTo>
                  <a:cubicBezTo>
                    <a:pt x="33" y="23"/>
                    <a:pt x="33" y="23"/>
                    <a:pt x="33" y="23"/>
                  </a:cubicBezTo>
                  <a:cubicBezTo>
                    <a:pt x="41" y="23"/>
                    <a:pt x="41" y="23"/>
                    <a:pt x="41" y="23"/>
                  </a:cubicBezTo>
                  <a:lnTo>
                    <a:pt x="41" y="26"/>
                  </a:lnTo>
                  <a:close/>
                  <a:moveTo>
                    <a:pt x="31" y="26"/>
                  </a:moveTo>
                  <a:cubicBezTo>
                    <a:pt x="31" y="27"/>
                    <a:pt x="30" y="28"/>
                    <a:pt x="28" y="28"/>
                  </a:cubicBezTo>
                  <a:cubicBezTo>
                    <a:pt x="27" y="28"/>
                    <a:pt x="27" y="28"/>
                    <a:pt x="27" y="28"/>
                  </a:cubicBezTo>
                  <a:cubicBezTo>
                    <a:pt x="25" y="28"/>
                    <a:pt x="23" y="27"/>
                    <a:pt x="23" y="26"/>
                  </a:cubicBezTo>
                  <a:cubicBezTo>
                    <a:pt x="23" y="23"/>
                    <a:pt x="23" y="23"/>
                    <a:pt x="23" y="23"/>
                  </a:cubicBezTo>
                  <a:cubicBezTo>
                    <a:pt x="31" y="23"/>
                    <a:pt x="31" y="23"/>
                    <a:pt x="31" y="23"/>
                  </a:cubicBezTo>
                  <a:lnTo>
                    <a:pt x="31" y="26"/>
                  </a:lnTo>
                  <a:close/>
                  <a:moveTo>
                    <a:pt x="61" y="26"/>
                  </a:moveTo>
                  <a:cubicBezTo>
                    <a:pt x="61" y="27"/>
                    <a:pt x="60" y="28"/>
                    <a:pt x="58" y="28"/>
                  </a:cubicBezTo>
                  <a:cubicBezTo>
                    <a:pt x="57" y="28"/>
                    <a:pt x="57" y="28"/>
                    <a:pt x="57" y="28"/>
                  </a:cubicBezTo>
                  <a:cubicBezTo>
                    <a:pt x="55" y="28"/>
                    <a:pt x="53" y="27"/>
                    <a:pt x="53" y="26"/>
                  </a:cubicBezTo>
                  <a:cubicBezTo>
                    <a:pt x="53" y="23"/>
                    <a:pt x="53" y="23"/>
                    <a:pt x="53" y="23"/>
                  </a:cubicBezTo>
                  <a:cubicBezTo>
                    <a:pt x="61" y="23"/>
                    <a:pt x="61" y="23"/>
                    <a:pt x="61" y="23"/>
                  </a:cubicBezTo>
                  <a:lnTo>
                    <a:pt x="61" y="26"/>
                  </a:lnTo>
                  <a:close/>
                  <a:moveTo>
                    <a:pt x="3" y="23"/>
                  </a:moveTo>
                  <a:cubicBezTo>
                    <a:pt x="11" y="23"/>
                    <a:pt x="11" y="23"/>
                    <a:pt x="11" y="23"/>
                  </a:cubicBezTo>
                  <a:cubicBezTo>
                    <a:pt x="11" y="26"/>
                    <a:pt x="11" y="26"/>
                    <a:pt x="11" y="26"/>
                  </a:cubicBezTo>
                  <a:cubicBezTo>
                    <a:pt x="11" y="27"/>
                    <a:pt x="9" y="28"/>
                    <a:pt x="8" y="28"/>
                  </a:cubicBezTo>
                  <a:cubicBezTo>
                    <a:pt x="7" y="28"/>
                    <a:pt x="7" y="28"/>
                    <a:pt x="7" y="28"/>
                  </a:cubicBezTo>
                  <a:cubicBezTo>
                    <a:pt x="5" y="28"/>
                    <a:pt x="3" y="27"/>
                    <a:pt x="3" y="26"/>
                  </a:cubicBezTo>
                  <a:lnTo>
                    <a:pt x="3" y="23"/>
                  </a:lnTo>
                  <a:close/>
                  <a:moveTo>
                    <a:pt x="67" y="28"/>
                  </a:moveTo>
                  <a:cubicBezTo>
                    <a:pt x="65" y="28"/>
                    <a:pt x="63" y="27"/>
                    <a:pt x="63" y="26"/>
                  </a:cubicBezTo>
                  <a:cubicBezTo>
                    <a:pt x="63" y="23"/>
                    <a:pt x="63" y="23"/>
                    <a:pt x="63" y="23"/>
                  </a:cubicBezTo>
                  <a:cubicBezTo>
                    <a:pt x="71" y="23"/>
                    <a:pt x="71" y="23"/>
                    <a:pt x="71" y="23"/>
                  </a:cubicBezTo>
                  <a:cubicBezTo>
                    <a:pt x="71" y="26"/>
                    <a:pt x="71" y="26"/>
                    <a:pt x="71" y="26"/>
                  </a:cubicBezTo>
                  <a:cubicBezTo>
                    <a:pt x="71" y="27"/>
                    <a:pt x="70" y="28"/>
                    <a:pt x="68" y="28"/>
                  </a:cubicBezTo>
                  <a:lnTo>
                    <a:pt x="67" y="28"/>
                  </a:lnTo>
                  <a:close/>
                  <a:moveTo>
                    <a:pt x="4" y="69"/>
                  </a:moveTo>
                  <a:cubicBezTo>
                    <a:pt x="4" y="68"/>
                    <a:pt x="4" y="68"/>
                    <a:pt x="4" y="68"/>
                  </a:cubicBezTo>
                  <a:cubicBezTo>
                    <a:pt x="4" y="67"/>
                    <a:pt x="4" y="66"/>
                    <a:pt x="5" y="66"/>
                  </a:cubicBezTo>
                  <a:cubicBezTo>
                    <a:pt x="69" y="66"/>
                    <a:pt x="69" y="66"/>
                    <a:pt x="69" y="66"/>
                  </a:cubicBezTo>
                  <a:cubicBezTo>
                    <a:pt x="70" y="66"/>
                    <a:pt x="70" y="67"/>
                    <a:pt x="70" y="68"/>
                  </a:cubicBezTo>
                  <a:cubicBezTo>
                    <a:pt x="70" y="69"/>
                    <a:pt x="70" y="69"/>
                    <a:pt x="70" y="69"/>
                  </a:cubicBezTo>
                  <a:cubicBezTo>
                    <a:pt x="70" y="70"/>
                    <a:pt x="70" y="71"/>
                    <a:pt x="69" y="71"/>
                  </a:cubicBezTo>
                  <a:cubicBezTo>
                    <a:pt x="5" y="71"/>
                    <a:pt x="5" y="71"/>
                    <a:pt x="5" y="71"/>
                  </a:cubicBezTo>
                  <a:cubicBezTo>
                    <a:pt x="4" y="71"/>
                    <a:pt x="4" y="70"/>
                    <a:pt x="4" y="69"/>
                  </a:cubicBezTo>
                  <a:close/>
                  <a:moveTo>
                    <a:pt x="25" y="59"/>
                  </a:moveTo>
                  <a:cubicBezTo>
                    <a:pt x="15" y="59"/>
                    <a:pt x="15" y="59"/>
                    <a:pt x="15" y="59"/>
                  </a:cubicBezTo>
                  <a:cubicBezTo>
                    <a:pt x="15" y="50"/>
                    <a:pt x="15" y="50"/>
                    <a:pt x="15" y="50"/>
                  </a:cubicBezTo>
                  <a:cubicBezTo>
                    <a:pt x="25" y="50"/>
                    <a:pt x="25" y="50"/>
                    <a:pt x="25" y="50"/>
                  </a:cubicBezTo>
                  <a:lnTo>
                    <a:pt x="25" y="59"/>
                  </a:lnTo>
                  <a:close/>
                  <a:moveTo>
                    <a:pt x="42" y="59"/>
                  </a:moveTo>
                  <a:cubicBezTo>
                    <a:pt x="32" y="59"/>
                    <a:pt x="32" y="59"/>
                    <a:pt x="32" y="59"/>
                  </a:cubicBezTo>
                  <a:cubicBezTo>
                    <a:pt x="32" y="42"/>
                    <a:pt x="32" y="42"/>
                    <a:pt x="32" y="42"/>
                  </a:cubicBezTo>
                  <a:cubicBezTo>
                    <a:pt x="42" y="42"/>
                    <a:pt x="42" y="42"/>
                    <a:pt x="42" y="42"/>
                  </a:cubicBezTo>
                  <a:lnTo>
                    <a:pt x="42" y="59"/>
                  </a:lnTo>
                  <a:close/>
                  <a:moveTo>
                    <a:pt x="58" y="59"/>
                  </a:moveTo>
                  <a:cubicBezTo>
                    <a:pt x="48" y="59"/>
                    <a:pt x="48" y="59"/>
                    <a:pt x="48" y="59"/>
                  </a:cubicBezTo>
                  <a:cubicBezTo>
                    <a:pt x="48" y="33"/>
                    <a:pt x="48" y="33"/>
                    <a:pt x="48" y="33"/>
                  </a:cubicBezTo>
                  <a:cubicBezTo>
                    <a:pt x="58" y="33"/>
                    <a:pt x="58" y="33"/>
                    <a:pt x="58" y="33"/>
                  </a:cubicBezTo>
                  <a:lnTo>
                    <a:pt x="58" y="59"/>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endParaRPr lang="en-US" sz="760"/>
            </a:p>
          </p:txBody>
        </p:sp>
        <p:sp>
          <p:nvSpPr>
            <p:cNvPr id="69" name="Oval 14">
              <a:extLst>
                <a:ext uri="{FF2B5EF4-FFF2-40B4-BE49-F238E27FC236}">
                  <a16:creationId xmlns:a16="http://schemas.microsoft.com/office/drawing/2014/main" id="{D00051C0-79DF-AF74-B354-82AF4E65813E}"/>
                </a:ext>
              </a:extLst>
            </p:cNvPr>
            <p:cNvSpPr>
              <a:spLocks noChangeArrowheads="1"/>
            </p:cNvSpPr>
            <p:nvPr/>
          </p:nvSpPr>
          <p:spPr bwMode="auto">
            <a:xfrm>
              <a:off x="7944095" y="2466081"/>
              <a:ext cx="724659" cy="723379"/>
            </a:xfrm>
            <a:prstGeom prst="ellipse">
              <a:avLst/>
            </a:prstGeom>
            <a:solidFill>
              <a:srgbClr val="601111"/>
            </a:solidFill>
            <a:ln>
              <a:noFill/>
            </a:ln>
          </p:spPr>
          <p:txBody>
            <a:bodyPr vert="horz" wrap="square" lIns="68580" tIns="34290" rIns="68580" bIns="34290" numCol="1" anchor="t" anchorCtr="0" compatLnSpc="1">
              <a:prstTxWarp prst="textNoShape">
                <a:avLst/>
              </a:prstTxWarp>
            </a:bodyPr>
            <a:lstStyle/>
            <a:p>
              <a:endParaRPr lang="en-ID" sz="1013"/>
            </a:p>
          </p:txBody>
        </p:sp>
        <p:sp>
          <p:nvSpPr>
            <p:cNvPr id="70" name="Freeform 205">
              <a:extLst>
                <a:ext uri="{FF2B5EF4-FFF2-40B4-BE49-F238E27FC236}">
                  <a16:creationId xmlns:a16="http://schemas.microsoft.com/office/drawing/2014/main" id="{659C910E-B8C9-1FF4-6B5B-22FA36D46419}"/>
                </a:ext>
              </a:extLst>
            </p:cNvPr>
            <p:cNvSpPr>
              <a:spLocks noEditPoints="1"/>
            </p:cNvSpPr>
            <p:nvPr/>
          </p:nvSpPr>
          <p:spPr bwMode="auto">
            <a:xfrm>
              <a:off x="8178745" y="2696507"/>
              <a:ext cx="255352" cy="270473"/>
            </a:xfrm>
            <a:custGeom>
              <a:avLst/>
              <a:gdLst>
                <a:gd name="T0" fmla="*/ 63 w 64"/>
                <a:gd name="T1" fmla="*/ 10 h 66"/>
                <a:gd name="T2" fmla="*/ 32 w 64"/>
                <a:gd name="T3" fmla="*/ 0 h 66"/>
                <a:gd name="T4" fmla="*/ 31 w 64"/>
                <a:gd name="T5" fmla="*/ 0 h 66"/>
                <a:gd name="T6" fmla="*/ 1 w 64"/>
                <a:gd name="T7" fmla="*/ 10 h 66"/>
                <a:gd name="T8" fmla="*/ 0 w 64"/>
                <a:gd name="T9" fmla="*/ 12 h 66"/>
                <a:gd name="T10" fmla="*/ 8 w 64"/>
                <a:gd name="T11" fmla="*/ 49 h 66"/>
                <a:gd name="T12" fmla="*/ 31 w 64"/>
                <a:gd name="T13" fmla="*/ 66 h 66"/>
                <a:gd name="T14" fmla="*/ 32 w 64"/>
                <a:gd name="T15" fmla="*/ 66 h 66"/>
                <a:gd name="T16" fmla="*/ 32 w 64"/>
                <a:gd name="T17" fmla="*/ 66 h 66"/>
                <a:gd name="T18" fmla="*/ 55 w 64"/>
                <a:gd name="T19" fmla="*/ 49 h 66"/>
                <a:gd name="T20" fmla="*/ 64 w 64"/>
                <a:gd name="T21" fmla="*/ 12 h 66"/>
                <a:gd name="T22" fmla="*/ 63 w 64"/>
                <a:gd name="T23" fmla="*/ 10 h 66"/>
                <a:gd name="T24" fmla="*/ 52 w 64"/>
                <a:gd name="T25" fmla="*/ 47 h 66"/>
                <a:gd name="T26" fmla="*/ 32 w 64"/>
                <a:gd name="T27" fmla="*/ 63 h 66"/>
                <a:gd name="T28" fmla="*/ 11 w 64"/>
                <a:gd name="T29" fmla="*/ 47 h 66"/>
                <a:gd name="T30" fmla="*/ 3 w 64"/>
                <a:gd name="T31" fmla="*/ 12 h 66"/>
                <a:gd name="T32" fmla="*/ 32 w 64"/>
                <a:gd name="T33" fmla="*/ 3 h 66"/>
                <a:gd name="T34" fmla="*/ 61 w 64"/>
                <a:gd name="T35" fmla="*/ 12 h 66"/>
                <a:gd name="T36" fmla="*/ 52 w 64"/>
                <a:gd name="T37" fmla="*/ 47 h 66"/>
                <a:gd name="T38" fmla="*/ 32 w 64"/>
                <a:gd name="T39" fmla="*/ 7 h 66"/>
                <a:gd name="T40" fmla="*/ 32 w 64"/>
                <a:gd name="T41" fmla="*/ 7 h 66"/>
                <a:gd name="T42" fmla="*/ 57 w 64"/>
                <a:gd name="T43" fmla="*/ 15 h 66"/>
                <a:gd name="T44" fmla="*/ 49 w 64"/>
                <a:gd name="T45" fmla="*/ 46 h 66"/>
                <a:gd name="T46" fmla="*/ 32 w 64"/>
                <a:gd name="T47" fmla="*/ 60 h 66"/>
                <a:gd name="T48" fmla="*/ 32 w 64"/>
                <a:gd name="T49" fmla="*/ 60 h 66"/>
                <a:gd name="T50" fmla="*/ 32 w 64"/>
                <a:gd name="T51" fmla="*/ 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 h="66">
                  <a:moveTo>
                    <a:pt x="63" y="10"/>
                  </a:moveTo>
                  <a:cubicBezTo>
                    <a:pt x="32" y="0"/>
                    <a:pt x="32" y="0"/>
                    <a:pt x="32" y="0"/>
                  </a:cubicBezTo>
                  <a:cubicBezTo>
                    <a:pt x="32" y="0"/>
                    <a:pt x="32" y="0"/>
                    <a:pt x="31" y="0"/>
                  </a:cubicBezTo>
                  <a:cubicBezTo>
                    <a:pt x="1" y="10"/>
                    <a:pt x="1" y="10"/>
                    <a:pt x="1" y="10"/>
                  </a:cubicBezTo>
                  <a:cubicBezTo>
                    <a:pt x="0" y="10"/>
                    <a:pt x="0" y="11"/>
                    <a:pt x="0" y="12"/>
                  </a:cubicBezTo>
                  <a:cubicBezTo>
                    <a:pt x="0" y="13"/>
                    <a:pt x="3" y="37"/>
                    <a:pt x="8" y="49"/>
                  </a:cubicBezTo>
                  <a:cubicBezTo>
                    <a:pt x="14" y="61"/>
                    <a:pt x="31" y="66"/>
                    <a:pt x="31" y="66"/>
                  </a:cubicBezTo>
                  <a:cubicBezTo>
                    <a:pt x="31" y="66"/>
                    <a:pt x="32" y="66"/>
                    <a:pt x="32" y="66"/>
                  </a:cubicBezTo>
                  <a:cubicBezTo>
                    <a:pt x="32" y="66"/>
                    <a:pt x="32" y="66"/>
                    <a:pt x="32" y="66"/>
                  </a:cubicBezTo>
                  <a:cubicBezTo>
                    <a:pt x="33" y="66"/>
                    <a:pt x="50" y="61"/>
                    <a:pt x="55" y="49"/>
                  </a:cubicBezTo>
                  <a:cubicBezTo>
                    <a:pt x="60" y="37"/>
                    <a:pt x="64" y="13"/>
                    <a:pt x="64" y="12"/>
                  </a:cubicBezTo>
                  <a:cubicBezTo>
                    <a:pt x="64" y="11"/>
                    <a:pt x="63" y="10"/>
                    <a:pt x="63" y="10"/>
                  </a:cubicBezTo>
                  <a:close/>
                  <a:moveTo>
                    <a:pt x="52" y="47"/>
                  </a:moveTo>
                  <a:cubicBezTo>
                    <a:pt x="48" y="57"/>
                    <a:pt x="34" y="62"/>
                    <a:pt x="32" y="63"/>
                  </a:cubicBezTo>
                  <a:cubicBezTo>
                    <a:pt x="29" y="62"/>
                    <a:pt x="15" y="57"/>
                    <a:pt x="11" y="47"/>
                  </a:cubicBezTo>
                  <a:cubicBezTo>
                    <a:pt x="7" y="38"/>
                    <a:pt x="4" y="18"/>
                    <a:pt x="3" y="12"/>
                  </a:cubicBezTo>
                  <a:cubicBezTo>
                    <a:pt x="32" y="3"/>
                    <a:pt x="32" y="3"/>
                    <a:pt x="32" y="3"/>
                  </a:cubicBezTo>
                  <a:cubicBezTo>
                    <a:pt x="61" y="12"/>
                    <a:pt x="61" y="12"/>
                    <a:pt x="61" y="12"/>
                  </a:cubicBezTo>
                  <a:cubicBezTo>
                    <a:pt x="60" y="18"/>
                    <a:pt x="57" y="38"/>
                    <a:pt x="52" y="47"/>
                  </a:cubicBezTo>
                  <a:close/>
                  <a:moveTo>
                    <a:pt x="32" y="7"/>
                  </a:moveTo>
                  <a:cubicBezTo>
                    <a:pt x="32" y="7"/>
                    <a:pt x="32" y="7"/>
                    <a:pt x="32" y="7"/>
                  </a:cubicBezTo>
                  <a:cubicBezTo>
                    <a:pt x="57" y="15"/>
                    <a:pt x="57" y="15"/>
                    <a:pt x="57" y="15"/>
                  </a:cubicBezTo>
                  <a:cubicBezTo>
                    <a:pt x="56" y="22"/>
                    <a:pt x="53" y="38"/>
                    <a:pt x="49" y="46"/>
                  </a:cubicBezTo>
                  <a:cubicBezTo>
                    <a:pt x="46" y="53"/>
                    <a:pt x="37" y="58"/>
                    <a:pt x="32" y="60"/>
                  </a:cubicBezTo>
                  <a:cubicBezTo>
                    <a:pt x="32" y="60"/>
                    <a:pt x="32" y="60"/>
                    <a:pt x="32" y="60"/>
                  </a:cubicBezTo>
                  <a:lnTo>
                    <a:pt x="32" y="7"/>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endParaRPr lang="en-US" sz="760"/>
            </a:p>
          </p:txBody>
        </p:sp>
        <p:cxnSp>
          <p:nvCxnSpPr>
            <p:cNvPr id="71" name="Straight Connector 31">
              <a:extLst>
                <a:ext uri="{FF2B5EF4-FFF2-40B4-BE49-F238E27FC236}">
                  <a16:creationId xmlns:a16="http://schemas.microsoft.com/office/drawing/2014/main" id="{6A31433C-5D48-7434-AE64-4A470E267F78}"/>
                </a:ext>
              </a:extLst>
            </p:cNvPr>
            <p:cNvCxnSpPr>
              <a:cxnSpLocks/>
            </p:cNvCxnSpPr>
            <p:nvPr/>
          </p:nvCxnSpPr>
          <p:spPr>
            <a:xfrm>
              <a:off x="4074916" y="3523789"/>
              <a:ext cx="0" cy="488071"/>
            </a:xfrm>
            <a:prstGeom prst="line">
              <a:avLst/>
            </a:prstGeom>
            <a:ln w="12700">
              <a:solidFill>
                <a:schemeClr val="bg1">
                  <a:lumMod val="65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72" name="Straight Connector 51">
              <a:extLst>
                <a:ext uri="{FF2B5EF4-FFF2-40B4-BE49-F238E27FC236}">
                  <a16:creationId xmlns:a16="http://schemas.microsoft.com/office/drawing/2014/main" id="{C1AD033D-9776-7F9F-5B3E-6F60DCCCFEEA}"/>
                </a:ext>
              </a:extLst>
            </p:cNvPr>
            <p:cNvCxnSpPr>
              <a:cxnSpLocks/>
            </p:cNvCxnSpPr>
            <p:nvPr/>
          </p:nvCxnSpPr>
          <p:spPr>
            <a:xfrm>
              <a:off x="5300753" y="2389882"/>
              <a:ext cx="0" cy="633047"/>
            </a:xfrm>
            <a:prstGeom prst="line">
              <a:avLst/>
            </a:prstGeom>
            <a:ln w="12700">
              <a:solidFill>
                <a:schemeClr val="bg1">
                  <a:lumMod val="65000"/>
                </a:schemeClr>
              </a:solidFill>
              <a:headEnd type="diamond"/>
            </a:ln>
          </p:spPr>
          <p:style>
            <a:lnRef idx="1">
              <a:schemeClr val="accent1"/>
            </a:lnRef>
            <a:fillRef idx="0">
              <a:schemeClr val="accent1"/>
            </a:fillRef>
            <a:effectRef idx="0">
              <a:schemeClr val="accent1"/>
            </a:effectRef>
            <a:fontRef idx="minor">
              <a:schemeClr val="tx1"/>
            </a:fontRef>
          </p:style>
        </p:cxnSp>
        <p:cxnSp>
          <p:nvCxnSpPr>
            <p:cNvPr id="73" name="Straight Connector 61">
              <a:extLst>
                <a:ext uri="{FF2B5EF4-FFF2-40B4-BE49-F238E27FC236}">
                  <a16:creationId xmlns:a16="http://schemas.microsoft.com/office/drawing/2014/main" id="{27E86158-613E-A0B8-5800-865AFF090B96}"/>
                </a:ext>
              </a:extLst>
            </p:cNvPr>
            <p:cNvCxnSpPr>
              <a:cxnSpLocks/>
              <a:stCxn id="58" idx="0"/>
            </p:cNvCxnSpPr>
            <p:nvPr/>
          </p:nvCxnSpPr>
          <p:spPr>
            <a:xfrm flipH="1" flipV="1">
              <a:off x="7220149" y="3996243"/>
              <a:ext cx="101186" cy="409690"/>
            </a:xfrm>
            <a:prstGeom prst="line">
              <a:avLst/>
            </a:prstGeom>
            <a:ln w="12700">
              <a:solidFill>
                <a:schemeClr val="bg1">
                  <a:lumMod val="65000"/>
                </a:schemeClr>
              </a:solidFill>
              <a:headEnd type="diamond"/>
            </a:ln>
          </p:spPr>
          <p:style>
            <a:lnRef idx="1">
              <a:schemeClr val="accent1"/>
            </a:lnRef>
            <a:fillRef idx="0">
              <a:schemeClr val="accent1"/>
            </a:fillRef>
            <a:effectRef idx="0">
              <a:schemeClr val="accent1"/>
            </a:effectRef>
            <a:fontRef idx="minor">
              <a:schemeClr val="tx1"/>
            </a:fontRef>
          </p:style>
        </p:cxnSp>
        <p:sp>
          <p:nvSpPr>
            <p:cNvPr id="76" name="TextBox 42">
              <a:extLst>
                <a:ext uri="{FF2B5EF4-FFF2-40B4-BE49-F238E27FC236}">
                  <a16:creationId xmlns:a16="http://schemas.microsoft.com/office/drawing/2014/main" id="{43796F83-8D65-EFB1-03A7-1DD8A447F1E0}"/>
                </a:ext>
              </a:extLst>
            </p:cNvPr>
            <p:cNvSpPr txBox="1"/>
            <p:nvPr/>
          </p:nvSpPr>
          <p:spPr>
            <a:xfrm>
              <a:off x="2049434" y="4059761"/>
              <a:ext cx="2744741" cy="1886717"/>
            </a:xfrm>
            <a:prstGeom prst="rect">
              <a:avLst/>
            </a:prstGeom>
            <a:noFill/>
          </p:spPr>
          <p:txBody>
            <a:bodyPr wrap="square" rtlCol="0">
              <a:spAutoFit/>
            </a:bodyPr>
            <a:lstStyle/>
            <a:p>
              <a:pPr algn="ctr"/>
              <a:r>
                <a:rPr lang="es-ES_tradnl" sz="1200" b="1">
                  <a:solidFill>
                    <a:srgbClr val="292F60"/>
                  </a:solidFill>
                  <a:latin typeface="Century Gothic" panose="020B0502020202020204" pitchFamily="34" charset="0"/>
                </a:rPr>
                <a:t>Diseño, Implementación de estructura hardware, software, proveedores.</a:t>
              </a:r>
            </a:p>
            <a:p>
              <a:pPr algn="ctr"/>
              <a:r>
                <a:rPr lang="es-ES_tradnl" sz="1200" b="1">
                  <a:solidFill>
                    <a:srgbClr val="292F60"/>
                  </a:solidFill>
                  <a:latin typeface="Century Gothic" panose="020B0502020202020204" pitchFamily="34" charset="0"/>
                </a:rPr>
                <a:t>Cloud Computing, </a:t>
              </a:r>
              <a:r>
                <a:rPr lang="es-ES_tradnl" sz="1200" b="1" err="1">
                  <a:solidFill>
                    <a:srgbClr val="292F60"/>
                  </a:solidFill>
                  <a:latin typeface="Century Gothic" panose="020B0502020202020204" pitchFamily="34" charset="0"/>
                </a:rPr>
                <a:t>IIoT</a:t>
              </a:r>
              <a:r>
                <a:rPr lang="es-ES_tradnl" sz="1200" b="1">
                  <a:solidFill>
                    <a:srgbClr val="292F60"/>
                  </a:solidFill>
                  <a:latin typeface="Century Gothic" panose="020B0502020202020204" pitchFamily="34" charset="0"/>
                </a:rPr>
                <a:t>, IA, VAR, </a:t>
              </a:r>
            </a:p>
            <a:p>
              <a:pPr algn="ctr"/>
              <a:r>
                <a:rPr lang="es-ES_tradnl" sz="1200" b="1" err="1">
                  <a:solidFill>
                    <a:srgbClr val="292F60"/>
                  </a:solidFill>
                  <a:latin typeface="Century Gothic" panose="020B0502020202020204" pitchFamily="34" charset="0"/>
                </a:rPr>
                <a:t>Mfra</a:t>
              </a:r>
              <a:r>
                <a:rPr lang="es-ES_tradnl" sz="1200" b="1">
                  <a:solidFill>
                    <a:srgbClr val="292F60"/>
                  </a:solidFill>
                  <a:latin typeface="Century Gothic" panose="020B0502020202020204" pitchFamily="34" charset="0"/>
                </a:rPr>
                <a:t> Aditiva</a:t>
              </a:r>
            </a:p>
            <a:p>
              <a:pPr algn="ctr"/>
              <a:r>
                <a:rPr lang="es-ES_tradnl" sz="1200" b="1" err="1">
                  <a:solidFill>
                    <a:srgbClr val="292F60"/>
                  </a:solidFill>
                  <a:latin typeface="Century Gothic" panose="020B0502020202020204" pitchFamily="34" charset="0"/>
                </a:rPr>
                <a:t>Cobots</a:t>
              </a:r>
              <a:r>
                <a:rPr lang="es-ES_tradnl" sz="1200" b="1">
                  <a:solidFill>
                    <a:srgbClr val="292F60"/>
                  </a:solidFill>
                  <a:latin typeface="Century Gothic" panose="020B0502020202020204" pitchFamily="34" charset="0"/>
                </a:rPr>
                <a:t>-cámaras</a:t>
              </a:r>
            </a:p>
            <a:p>
              <a:pPr algn="ctr"/>
              <a:r>
                <a:rPr lang="es-ES_tradnl" sz="1200" b="1" err="1">
                  <a:solidFill>
                    <a:srgbClr val="292F60"/>
                  </a:solidFill>
                  <a:latin typeface="Century Gothic" panose="020B0502020202020204" pitchFamily="34" charset="0"/>
                </a:rPr>
                <a:t>WSN’s</a:t>
              </a:r>
              <a:r>
                <a:rPr lang="es-ES_tradnl" sz="1200" b="1">
                  <a:solidFill>
                    <a:srgbClr val="292F60"/>
                  </a:solidFill>
                  <a:latin typeface="Century Gothic" panose="020B0502020202020204" pitchFamily="34" charset="0"/>
                </a:rPr>
                <a:t>. </a:t>
              </a:r>
              <a:r>
                <a:rPr lang="es-ES_tradnl" sz="1200" b="1" err="1">
                  <a:solidFill>
                    <a:srgbClr val="292F60"/>
                  </a:solidFill>
                  <a:latin typeface="Century Gothic" panose="020B0502020202020204" pitchFamily="34" charset="0"/>
                </a:rPr>
                <a:t>MPd,etc</a:t>
              </a:r>
              <a:r>
                <a:rPr lang="es-ES_tradnl" sz="1200" b="1">
                  <a:solidFill>
                    <a:srgbClr val="292F60"/>
                  </a:solidFill>
                  <a:latin typeface="Century Gothic" panose="020B0502020202020204" pitchFamily="34" charset="0"/>
                </a:rPr>
                <a:t>;</a:t>
              </a:r>
            </a:p>
            <a:p>
              <a:pPr algn="ctr"/>
              <a:r>
                <a:rPr lang="es-ES_tradnl" sz="1200" b="1">
                  <a:solidFill>
                    <a:srgbClr val="292F60"/>
                  </a:solidFill>
                  <a:latin typeface="Century Gothic" panose="020B0502020202020204" pitchFamily="34" charset="0"/>
                </a:rPr>
                <a:t>Nube, Edge, In-Depth, </a:t>
              </a:r>
              <a:r>
                <a:rPr lang="es-ES_tradnl" sz="1200" b="1" err="1">
                  <a:solidFill>
                    <a:srgbClr val="292F60"/>
                  </a:solidFill>
                  <a:latin typeface="Century Gothic" panose="020B0502020202020204" pitchFamily="34" charset="0"/>
                </a:rPr>
                <a:t>WiFi</a:t>
              </a:r>
              <a:r>
                <a:rPr lang="es-ES_tradnl" sz="1200" b="1">
                  <a:solidFill>
                    <a:srgbClr val="292F60"/>
                  </a:solidFill>
                  <a:latin typeface="Century Gothic" panose="020B0502020202020204" pitchFamily="34" charset="0"/>
                </a:rPr>
                <a:t>, DLA M2M, </a:t>
              </a:r>
              <a:r>
                <a:rPr lang="es-ES_tradnl" sz="1200" b="1" err="1">
                  <a:solidFill>
                    <a:srgbClr val="292F60"/>
                  </a:solidFill>
                  <a:latin typeface="Century Gothic" panose="020B0502020202020204" pitchFamily="34" charset="0"/>
                </a:rPr>
                <a:t>OEM’s</a:t>
              </a:r>
              <a:endParaRPr lang="es-ES_tradnl" sz="1200" b="1">
                <a:solidFill>
                  <a:srgbClr val="292F60"/>
                </a:solidFill>
                <a:latin typeface="Century Gothic" panose="020B0502020202020204" pitchFamily="34" charset="0"/>
              </a:endParaRPr>
            </a:p>
          </p:txBody>
        </p:sp>
        <p:cxnSp>
          <p:nvCxnSpPr>
            <p:cNvPr id="77" name="Straight Connector 63">
              <a:extLst>
                <a:ext uri="{FF2B5EF4-FFF2-40B4-BE49-F238E27FC236}">
                  <a16:creationId xmlns:a16="http://schemas.microsoft.com/office/drawing/2014/main" id="{16DE05F2-D8AE-A61A-8262-2C35FD3CAD9A}"/>
                </a:ext>
              </a:extLst>
            </p:cNvPr>
            <p:cNvCxnSpPr>
              <a:cxnSpLocks/>
            </p:cNvCxnSpPr>
            <p:nvPr/>
          </p:nvCxnSpPr>
          <p:spPr>
            <a:xfrm>
              <a:off x="2639125" y="2743741"/>
              <a:ext cx="411357" cy="0"/>
            </a:xfrm>
            <a:prstGeom prst="line">
              <a:avLst/>
            </a:prstGeom>
            <a:ln w="12700">
              <a:solidFill>
                <a:schemeClr val="bg1">
                  <a:lumMod val="65000"/>
                </a:schemeClr>
              </a:solidFill>
              <a:headEnd type="diamond"/>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64">
              <a:extLst>
                <a:ext uri="{FF2B5EF4-FFF2-40B4-BE49-F238E27FC236}">
                  <a16:creationId xmlns:a16="http://schemas.microsoft.com/office/drawing/2014/main" id="{A88CB3C5-0230-10D6-DBD8-26A915F56963}"/>
                </a:ext>
              </a:extLst>
            </p:cNvPr>
            <p:cNvCxnSpPr>
              <a:cxnSpLocks/>
            </p:cNvCxnSpPr>
            <p:nvPr/>
          </p:nvCxnSpPr>
          <p:spPr>
            <a:xfrm rot="16200000" flipH="1" flipV="1">
              <a:off x="2952004" y="2842218"/>
              <a:ext cx="196955" cy="0"/>
            </a:xfrm>
            <a:prstGeom prst="line">
              <a:avLst/>
            </a:prstGeom>
            <a:ln w="127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3" name="Título 1">
            <a:extLst>
              <a:ext uri="{FF2B5EF4-FFF2-40B4-BE49-F238E27FC236}">
                <a16:creationId xmlns:a16="http://schemas.microsoft.com/office/drawing/2014/main" id="{C61B6BA3-D714-C73A-979C-567CB8E014B7}"/>
              </a:ext>
            </a:extLst>
          </p:cNvPr>
          <p:cNvSpPr>
            <a:spLocks noGrp="1"/>
          </p:cNvSpPr>
          <p:nvPr>
            <p:ph type="title"/>
          </p:nvPr>
        </p:nvSpPr>
        <p:spPr/>
        <p:txBody>
          <a:bodyPr/>
          <a:lstStyle/>
          <a:p>
            <a:r>
              <a:rPr lang="es-ES_tradnl" sz="4000">
                <a:solidFill>
                  <a:srgbClr val="292F60"/>
                </a:solidFill>
              </a:rPr>
              <a:t>Enfoque Sistémico</a:t>
            </a:r>
          </a:p>
        </p:txBody>
      </p:sp>
      <p:sp>
        <p:nvSpPr>
          <p:cNvPr id="33" name="Freeform 11">
            <a:extLst>
              <a:ext uri="{FF2B5EF4-FFF2-40B4-BE49-F238E27FC236}">
                <a16:creationId xmlns:a16="http://schemas.microsoft.com/office/drawing/2014/main" id="{31626CE8-60AA-4958-A7FC-157587149446}"/>
              </a:ext>
            </a:extLst>
          </p:cNvPr>
          <p:cNvSpPr>
            <a:spLocks noEditPoints="1"/>
          </p:cNvSpPr>
          <p:nvPr/>
        </p:nvSpPr>
        <p:spPr bwMode="auto">
          <a:xfrm>
            <a:off x="7595896" y="2347251"/>
            <a:ext cx="1219883" cy="1216133"/>
          </a:xfrm>
          <a:custGeom>
            <a:avLst/>
            <a:gdLst>
              <a:gd name="T0" fmla="*/ 831 w 831"/>
              <a:gd name="T1" fmla="*/ 435 h 828"/>
              <a:gd name="T2" fmla="*/ 756 w 831"/>
              <a:gd name="T3" fmla="*/ 359 h 828"/>
              <a:gd name="T4" fmla="*/ 803 w 831"/>
              <a:gd name="T5" fmla="*/ 264 h 828"/>
              <a:gd name="T6" fmla="*/ 702 w 831"/>
              <a:gd name="T7" fmla="*/ 224 h 828"/>
              <a:gd name="T8" fmla="*/ 707 w 831"/>
              <a:gd name="T9" fmla="*/ 119 h 828"/>
              <a:gd name="T10" fmla="*/ 597 w 831"/>
              <a:gd name="T11" fmla="*/ 122 h 828"/>
              <a:gd name="T12" fmla="*/ 560 w 831"/>
              <a:gd name="T13" fmla="*/ 26 h 828"/>
              <a:gd name="T14" fmla="*/ 460 w 831"/>
              <a:gd name="T15" fmla="*/ 73 h 828"/>
              <a:gd name="T16" fmla="*/ 416 w 831"/>
              <a:gd name="T17" fmla="*/ 0 h 828"/>
              <a:gd name="T18" fmla="*/ 371 w 831"/>
              <a:gd name="T19" fmla="*/ 73 h 828"/>
              <a:gd name="T20" fmla="*/ 271 w 831"/>
              <a:gd name="T21" fmla="*/ 26 h 828"/>
              <a:gd name="T22" fmla="*/ 234 w 831"/>
              <a:gd name="T23" fmla="*/ 122 h 828"/>
              <a:gd name="T24" fmla="*/ 124 w 831"/>
              <a:gd name="T25" fmla="*/ 119 h 828"/>
              <a:gd name="T26" fmla="*/ 129 w 831"/>
              <a:gd name="T27" fmla="*/ 224 h 828"/>
              <a:gd name="T28" fmla="*/ 28 w 831"/>
              <a:gd name="T29" fmla="*/ 264 h 828"/>
              <a:gd name="T30" fmla="*/ 75 w 831"/>
              <a:gd name="T31" fmla="*/ 359 h 828"/>
              <a:gd name="T32" fmla="*/ 0 w 831"/>
              <a:gd name="T33" fmla="*/ 435 h 828"/>
              <a:gd name="T34" fmla="*/ 82 w 831"/>
              <a:gd name="T35" fmla="*/ 503 h 828"/>
              <a:gd name="T36" fmla="*/ 43 w 831"/>
              <a:gd name="T37" fmla="*/ 601 h 828"/>
              <a:gd name="T38" fmla="*/ 146 w 831"/>
              <a:gd name="T39" fmla="*/ 631 h 828"/>
              <a:gd name="T40" fmla="*/ 149 w 831"/>
              <a:gd name="T41" fmla="*/ 735 h 828"/>
              <a:gd name="T42" fmla="*/ 255 w 831"/>
              <a:gd name="T43" fmla="*/ 721 h 828"/>
              <a:gd name="T44" fmla="*/ 299 w 831"/>
              <a:gd name="T45" fmla="*/ 815 h 828"/>
              <a:gd name="T46" fmla="*/ 391 w 831"/>
              <a:gd name="T47" fmla="*/ 760 h 828"/>
              <a:gd name="T48" fmla="*/ 440 w 831"/>
              <a:gd name="T49" fmla="*/ 760 h 828"/>
              <a:gd name="T50" fmla="*/ 532 w 831"/>
              <a:gd name="T51" fmla="*/ 815 h 828"/>
              <a:gd name="T52" fmla="*/ 576 w 831"/>
              <a:gd name="T53" fmla="*/ 721 h 828"/>
              <a:gd name="T54" fmla="*/ 682 w 831"/>
              <a:gd name="T55" fmla="*/ 735 h 828"/>
              <a:gd name="T56" fmla="*/ 685 w 831"/>
              <a:gd name="T57" fmla="*/ 631 h 828"/>
              <a:gd name="T58" fmla="*/ 788 w 831"/>
              <a:gd name="T59" fmla="*/ 601 h 828"/>
              <a:gd name="T60" fmla="*/ 749 w 831"/>
              <a:gd name="T61" fmla="*/ 503 h 828"/>
              <a:gd name="T62" fmla="*/ 416 w 831"/>
              <a:gd name="T63" fmla="*/ 692 h 828"/>
              <a:gd name="T64" fmla="*/ 416 w 831"/>
              <a:gd name="T65" fmla="*/ 136 h 828"/>
              <a:gd name="T66" fmla="*/ 416 w 831"/>
              <a:gd name="T67" fmla="*/ 692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1" h="828">
                <a:moveTo>
                  <a:pt x="824" y="496"/>
                </a:moveTo>
                <a:cubicBezTo>
                  <a:pt x="828" y="476"/>
                  <a:pt x="830" y="456"/>
                  <a:pt x="831" y="435"/>
                </a:cubicBezTo>
                <a:cubicBezTo>
                  <a:pt x="761" y="413"/>
                  <a:pt x="761" y="413"/>
                  <a:pt x="761" y="413"/>
                </a:cubicBezTo>
                <a:cubicBezTo>
                  <a:pt x="760" y="394"/>
                  <a:pt x="759" y="376"/>
                  <a:pt x="756" y="359"/>
                </a:cubicBezTo>
                <a:cubicBezTo>
                  <a:pt x="821" y="322"/>
                  <a:pt x="821" y="322"/>
                  <a:pt x="821" y="322"/>
                </a:cubicBezTo>
                <a:cubicBezTo>
                  <a:pt x="816" y="302"/>
                  <a:pt x="810" y="283"/>
                  <a:pt x="803" y="264"/>
                </a:cubicBezTo>
                <a:cubicBezTo>
                  <a:pt x="730" y="273"/>
                  <a:pt x="730" y="273"/>
                  <a:pt x="730" y="273"/>
                </a:cubicBezTo>
                <a:cubicBezTo>
                  <a:pt x="722" y="256"/>
                  <a:pt x="713" y="239"/>
                  <a:pt x="702" y="224"/>
                </a:cubicBezTo>
                <a:cubicBezTo>
                  <a:pt x="747" y="164"/>
                  <a:pt x="747" y="164"/>
                  <a:pt x="747" y="164"/>
                </a:cubicBezTo>
                <a:cubicBezTo>
                  <a:pt x="735" y="148"/>
                  <a:pt x="721" y="133"/>
                  <a:pt x="707" y="119"/>
                </a:cubicBezTo>
                <a:cubicBezTo>
                  <a:pt x="644" y="157"/>
                  <a:pt x="644" y="157"/>
                  <a:pt x="644" y="157"/>
                </a:cubicBezTo>
                <a:cubicBezTo>
                  <a:pt x="629" y="144"/>
                  <a:pt x="614" y="133"/>
                  <a:pt x="597" y="122"/>
                </a:cubicBezTo>
                <a:cubicBezTo>
                  <a:pt x="613" y="50"/>
                  <a:pt x="613" y="50"/>
                  <a:pt x="613" y="50"/>
                </a:cubicBezTo>
                <a:cubicBezTo>
                  <a:pt x="596" y="40"/>
                  <a:pt x="578" y="32"/>
                  <a:pt x="560" y="26"/>
                </a:cubicBezTo>
                <a:cubicBezTo>
                  <a:pt x="517" y="86"/>
                  <a:pt x="517" y="86"/>
                  <a:pt x="517" y="86"/>
                </a:cubicBezTo>
                <a:cubicBezTo>
                  <a:pt x="498" y="80"/>
                  <a:pt x="479" y="76"/>
                  <a:pt x="460" y="73"/>
                </a:cubicBezTo>
                <a:cubicBezTo>
                  <a:pt x="445" y="1"/>
                  <a:pt x="445" y="1"/>
                  <a:pt x="445" y="1"/>
                </a:cubicBezTo>
                <a:cubicBezTo>
                  <a:pt x="435" y="0"/>
                  <a:pt x="425" y="0"/>
                  <a:pt x="416" y="0"/>
                </a:cubicBezTo>
                <a:cubicBezTo>
                  <a:pt x="406" y="0"/>
                  <a:pt x="396" y="0"/>
                  <a:pt x="386" y="1"/>
                </a:cubicBezTo>
                <a:cubicBezTo>
                  <a:pt x="371" y="73"/>
                  <a:pt x="371" y="73"/>
                  <a:pt x="371" y="73"/>
                </a:cubicBezTo>
                <a:cubicBezTo>
                  <a:pt x="352" y="76"/>
                  <a:pt x="333" y="80"/>
                  <a:pt x="314" y="86"/>
                </a:cubicBezTo>
                <a:cubicBezTo>
                  <a:pt x="271" y="26"/>
                  <a:pt x="271" y="26"/>
                  <a:pt x="271" y="26"/>
                </a:cubicBezTo>
                <a:cubicBezTo>
                  <a:pt x="253" y="32"/>
                  <a:pt x="235" y="40"/>
                  <a:pt x="218" y="50"/>
                </a:cubicBezTo>
                <a:cubicBezTo>
                  <a:pt x="234" y="122"/>
                  <a:pt x="234" y="122"/>
                  <a:pt x="234" y="122"/>
                </a:cubicBezTo>
                <a:cubicBezTo>
                  <a:pt x="217" y="133"/>
                  <a:pt x="202" y="144"/>
                  <a:pt x="187" y="157"/>
                </a:cubicBezTo>
                <a:cubicBezTo>
                  <a:pt x="124" y="119"/>
                  <a:pt x="124" y="119"/>
                  <a:pt x="124" y="119"/>
                </a:cubicBezTo>
                <a:cubicBezTo>
                  <a:pt x="110" y="133"/>
                  <a:pt x="97" y="148"/>
                  <a:pt x="84" y="164"/>
                </a:cubicBezTo>
                <a:cubicBezTo>
                  <a:pt x="129" y="224"/>
                  <a:pt x="129" y="224"/>
                  <a:pt x="129" y="224"/>
                </a:cubicBezTo>
                <a:cubicBezTo>
                  <a:pt x="118" y="239"/>
                  <a:pt x="109" y="256"/>
                  <a:pt x="101" y="273"/>
                </a:cubicBezTo>
                <a:cubicBezTo>
                  <a:pt x="28" y="264"/>
                  <a:pt x="28" y="264"/>
                  <a:pt x="28" y="264"/>
                </a:cubicBezTo>
                <a:cubicBezTo>
                  <a:pt x="21" y="283"/>
                  <a:pt x="15" y="302"/>
                  <a:pt x="10" y="322"/>
                </a:cubicBezTo>
                <a:cubicBezTo>
                  <a:pt x="75" y="359"/>
                  <a:pt x="75" y="359"/>
                  <a:pt x="75" y="359"/>
                </a:cubicBezTo>
                <a:cubicBezTo>
                  <a:pt x="72" y="376"/>
                  <a:pt x="71" y="394"/>
                  <a:pt x="70" y="413"/>
                </a:cubicBezTo>
                <a:cubicBezTo>
                  <a:pt x="0" y="435"/>
                  <a:pt x="0" y="435"/>
                  <a:pt x="0" y="435"/>
                </a:cubicBezTo>
                <a:cubicBezTo>
                  <a:pt x="1" y="456"/>
                  <a:pt x="3" y="476"/>
                  <a:pt x="7" y="496"/>
                </a:cubicBezTo>
                <a:cubicBezTo>
                  <a:pt x="82" y="503"/>
                  <a:pt x="82" y="503"/>
                  <a:pt x="82" y="503"/>
                </a:cubicBezTo>
                <a:cubicBezTo>
                  <a:pt x="86" y="520"/>
                  <a:pt x="92" y="536"/>
                  <a:pt x="98" y="552"/>
                </a:cubicBezTo>
                <a:cubicBezTo>
                  <a:pt x="43" y="601"/>
                  <a:pt x="43" y="601"/>
                  <a:pt x="43" y="601"/>
                </a:cubicBezTo>
                <a:cubicBezTo>
                  <a:pt x="52" y="620"/>
                  <a:pt x="63" y="638"/>
                  <a:pt x="75" y="655"/>
                </a:cubicBezTo>
                <a:cubicBezTo>
                  <a:pt x="146" y="631"/>
                  <a:pt x="146" y="631"/>
                  <a:pt x="146" y="631"/>
                </a:cubicBezTo>
                <a:cubicBezTo>
                  <a:pt x="156" y="644"/>
                  <a:pt x="168" y="656"/>
                  <a:pt x="180" y="668"/>
                </a:cubicBezTo>
                <a:cubicBezTo>
                  <a:pt x="149" y="735"/>
                  <a:pt x="149" y="735"/>
                  <a:pt x="149" y="735"/>
                </a:cubicBezTo>
                <a:cubicBezTo>
                  <a:pt x="165" y="749"/>
                  <a:pt x="182" y="761"/>
                  <a:pt x="200" y="772"/>
                </a:cubicBezTo>
                <a:cubicBezTo>
                  <a:pt x="255" y="721"/>
                  <a:pt x="255" y="721"/>
                  <a:pt x="255" y="721"/>
                </a:cubicBezTo>
                <a:cubicBezTo>
                  <a:pt x="270" y="729"/>
                  <a:pt x="285" y="736"/>
                  <a:pt x="300" y="741"/>
                </a:cubicBezTo>
                <a:cubicBezTo>
                  <a:pt x="299" y="815"/>
                  <a:pt x="299" y="815"/>
                  <a:pt x="299" y="815"/>
                </a:cubicBezTo>
                <a:cubicBezTo>
                  <a:pt x="320" y="821"/>
                  <a:pt x="340" y="825"/>
                  <a:pt x="362" y="828"/>
                </a:cubicBezTo>
                <a:cubicBezTo>
                  <a:pt x="391" y="760"/>
                  <a:pt x="391" y="760"/>
                  <a:pt x="391" y="760"/>
                </a:cubicBezTo>
                <a:cubicBezTo>
                  <a:pt x="399" y="761"/>
                  <a:pt x="407" y="761"/>
                  <a:pt x="416" y="761"/>
                </a:cubicBezTo>
                <a:cubicBezTo>
                  <a:pt x="424" y="761"/>
                  <a:pt x="432" y="761"/>
                  <a:pt x="440" y="760"/>
                </a:cubicBezTo>
                <a:cubicBezTo>
                  <a:pt x="469" y="828"/>
                  <a:pt x="469" y="828"/>
                  <a:pt x="469" y="828"/>
                </a:cubicBezTo>
                <a:cubicBezTo>
                  <a:pt x="491" y="825"/>
                  <a:pt x="511" y="821"/>
                  <a:pt x="532" y="815"/>
                </a:cubicBezTo>
                <a:cubicBezTo>
                  <a:pt x="531" y="741"/>
                  <a:pt x="531" y="741"/>
                  <a:pt x="531" y="741"/>
                </a:cubicBezTo>
                <a:cubicBezTo>
                  <a:pt x="546" y="736"/>
                  <a:pt x="561" y="729"/>
                  <a:pt x="576" y="721"/>
                </a:cubicBezTo>
                <a:cubicBezTo>
                  <a:pt x="631" y="772"/>
                  <a:pt x="631" y="772"/>
                  <a:pt x="631" y="772"/>
                </a:cubicBezTo>
                <a:cubicBezTo>
                  <a:pt x="649" y="761"/>
                  <a:pt x="666" y="749"/>
                  <a:pt x="682" y="735"/>
                </a:cubicBezTo>
                <a:cubicBezTo>
                  <a:pt x="651" y="668"/>
                  <a:pt x="651" y="668"/>
                  <a:pt x="651" y="668"/>
                </a:cubicBezTo>
                <a:cubicBezTo>
                  <a:pt x="663" y="656"/>
                  <a:pt x="675" y="644"/>
                  <a:pt x="685" y="631"/>
                </a:cubicBezTo>
                <a:cubicBezTo>
                  <a:pt x="756" y="655"/>
                  <a:pt x="756" y="655"/>
                  <a:pt x="756" y="655"/>
                </a:cubicBezTo>
                <a:cubicBezTo>
                  <a:pt x="768" y="638"/>
                  <a:pt x="779" y="620"/>
                  <a:pt x="788" y="601"/>
                </a:cubicBezTo>
                <a:cubicBezTo>
                  <a:pt x="733" y="552"/>
                  <a:pt x="733" y="552"/>
                  <a:pt x="733" y="552"/>
                </a:cubicBezTo>
                <a:cubicBezTo>
                  <a:pt x="739" y="536"/>
                  <a:pt x="745" y="520"/>
                  <a:pt x="749" y="503"/>
                </a:cubicBezTo>
                <a:lnTo>
                  <a:pt x="824" y="496"/>
                </a:lnTo>
                <a:close/>
                <a:moveTo>
                  <a:pt x="416" y="692"/>
                </a:moveTo>
                <a:cubicBezTo>
                  <a:pt x="262" y="692"/>
                  <a:pt x="138" y="567"/>
                  <a:pt x="138" y="414"/>
                </a:cubicBezTo>
                <a:cubicBezTo>
                  <a:pt x="138" y="261"/>
                  <a:pt x="262" y="136"/>
                  <a:pt x="416" y="136"/>
                </a:cubicBezTo>
                <a:cubicBezTo>
                  <a:pt x="569" y="136"/>
                  <a:pt x="693" y="261"/>
                  <a:pt x="693" y="414"/>
                </a:cubicBezTo>
                <a:cubicBezTo>
                  <a:pt x="693" y="567"/>
                  <a:pt x="569" y="692"/>
                  <a:pt x="416" y="692"/>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en-ID" sz="1013"/>
          </a:p>
        </p:txBody>
      </p:sp>
      <p:cxnSp>
        <p:nvCxnSpPr>
          <p:cNvPr id="39" name="Straight Connector 51">
            <a:extLst>
              <a:ext uri="{FF2B5EF4-FFF2-40B4-BE49-F238E27FC236}">
                <a16:creationId xmlns:a16="http://schemas.microsoft.com/office/drawing/2014/main" id="{CB2E7B69-EE99-4AFB-A35A-EE0D637DE62E}"/>
              </a:ext>
            </a:extLst>
          </p:cNvPr>
          <p:cNvCxnSpPr>
            <a:cxnSpLocks/>
          </p:cNvCxnSpPr>
          <p:nvPr/>
        </p:nvCxnSpPr>
        <p:spPr>
          <a:xfrm flipH="1">
            <a:off x="6438219" y="2201732"/>
            <a:ext cx="25096" cy="325667"/>
          </a:xfrm>
          <a:prstGeom prst="line">
            <a:avLst/>
          </a:prstGeom>
          <a:ln w="12700">
            <a:solidFill>
              <a:schemeClr val="bg1">
                <a:lumMod val="65000"/>
              </a:schemeClr>
            </a:solidFill>
            <a:headEnd type="diamond"/>
          </a:ln>
        </p:spPr>
        <p:style>
          <a:lnRef idx="1">
            <a:schemeClr val="accent1"/>
          </a:lnRef>
          <a:fillRef idx="0">
            <a:schemeClr val="accent1"/>
          </a:fillRef>
          <a:effectRef idx="0">
            <a:schemeClr val="accent1"/>
          </a:effectRef>
          <a:fontRef idx="minor">
            <a:schemeClr val="tx1"/>
          </a:fontRef>
        </p:style>
      </p:cxnSp>
      <p:cxnSp>
        <p:nvCxnSpPr>
          <p:cNvPr id="40" name="Straight Connector 51">
            <a:extLst>
              <a:ext uri="{FF2B5EF4-FFF2-40B4-BE49-F238E27FC236}">
                <a16:creationId xmlns:a16="http://schemas.microsoft.com/office/drawing/2014/main" id="{6A6BA26E-16C9-437A-AB14-65DA1DCF7DE5}"/>
              </a:ext>
            </a:extLst>
          </p:cNvPr>
          <p:cNvCxnSpPr>
            <a:cxnSpLocks/>
          </p:cNvCxnSpPr>
          <p:nvPr/>
        </p:nvCxnSpPr>
        <p:spPr>
          <a:xfrm>
            <a:off x="8187283" y="1907419"/>
            <a:ext cx="0" cy="588626"/>
          </a:xfrm>
          <a:prstGeom prst="line">
            <a:avLst/>
          </a:prstGeom>
          <a:ln w="12700">
            <a:solidFill>
              <a:schemeClr val="bg1">
                <a:lumMod val="65000"/>
              </a:schemeClr>
            </a:solidFill>
            <a:headEnd type="diamond"/>
          </a:ln>
        </p:spPr>
        <p:style>
          <a:lnRef idx="1">
            <a:schemeClr val="accent1"/>
          </a:lnRef>
          <a:fillRef idx="0">
            <a:schemeClr val="accent1"/>
          </a:fillRef>
          <a:effectRef idx="0">
            <a:schemeClr val="accent1"/>
          </a:effectRef>
          <a:fontRef idx="minor">
            <a:schemeClr val="tx1"/>
          </a:fontRef>
        </p:style>
      </p:cxnSp>
      <p:sp>
        <p:nvSpPr>
          <p:cNvPr id="41" name="TextBox 42">
            <a:extLst>
              <a:ext uri="{FF2B5EF4-FFF2-40B4-BE49-F238E27FC236}">
                <a16:creationId xmlns:a16="http://schemas.microsoft.com/office/drawing/2014/main" id="{0554BED9-BB9E-4630-BBE7-3BD572C159AA}"/>
              </a:ext>
            </a:extLst>
          </p:cNvPr>
          <p:cNvSpPr txBox="1"/>
          <p:nvPr/>
        </p:nvSpPr>
        <p:spPr>
          <a:xfrm>
            <a:off x="7410848" y="1076422"/>
            <a:ext cx="1447896" cy="830997"/>
          </a:xfrm>
          <a:prstGeom prst="rect">
            <a:avLst/>
          </a:prstGeom>
          <a:noFill/>
        </p:spPr>
        <p:txBody>
          <a:bodyPr wrap="square" rtlCol="0">
            <a:spAutoFit/>
          </a:bodyPr>
          <a:lstStyle/>
          <a:p>
            <a:pPr algn="ctr"/>
            <a:r>
              <a:rPr lang="es-ES_tradnl" sz="1200" b="1">
                <a:solidFill>
                  <a:srgbClr val="292F60"/>
                </a:solidFill>
                <a:latin typeface="Century Gothic" panose="020B0502020202020204" pitchFamily="34" charset="0"/>
              </a:rPr>
              <a:t>Productividad, $$$, imagen, SMART </a:t>
            </a:r>
            <a:r>
              <a:rPr lang="es-ES_tradnl" sz="1200" b="1" err="1">
                <a:solidFill>
                  <a:srgbClr val="292F60"/>
                </a:solidFill>
                <a:latin typeface="Century Gothic" panose="020B0502020202020204" pitchFamily="34" charset="0"/>
              </a:rPr>
              <a:t>Industry</a:t>
            </a:r>
            <a:r>
              <a:rPr lang="es-ES_tradnl" sz="1200" b="1">
                <a:solidFill>
                  <a:srgbClr val="292F60"/>
                </a:solidFill>
                <a:latin typeface="Century Gothic" panose="020B0502020202020204" pitchFamily="34" charset="0"/>
              </a:rPr>
              <a:t>, SMART </a:t>
            </a:r>
            <a:r>
              <a:rPr lang="es-ES_tradnl" sz="1200" b="1" err="1">
                <a:solidFill>
                  <a:srgbClr val="292F60"/>
                </a:solidFill>
                <a:latin typeface="Century Gothic" panose="020B0502020202020204" pitchFamily="34" charset="0"/>
              </a:rPr>
              <a:t>Products</a:t>
            </a:r>
            <a:endParaRPr lang="es-ES_tradnl" sz="1200" b="1">
              <a:solidFill>
                <a:srgbClr val="292F60"/>
              </a:solidFill>
              <a:latin typeface="Century Gothic" panose="020B0502020202020204" pitchFamily="34" charset="0"/>
            </a:endParaRPr>
          </a:p>
        </p:txBody>
      </p:sp>
      <p:sp>
        <p:nvSpPr>
          <p:cNvPr id="43" name="Oval 14">
            <a:extLst>
              <a:ext uri="{FF2B5EF4-FFF2-40B4-BE49-F238E27FC236}">
                <a16:creationId xmlns:a16="http://schemas.microsoft.com/office/drawing/2014/main" id="{F800730E-8168-4672-BDBC-FC930CFCE28D}"/>
              </a:ext>
            </a:extLst>
          </p:cNvPr>
          <p:cNvSpPr>
            <a:spLocks noChangeArrowheads="1"/>
          </p:cNvSpPr>
          <p:nvPr/>
        </p:nvSpPr>
        <p:spPr bwMode="auto">
          <a:xfrm>
            <a:off x="7868932" y="2622654"/>
            <a:ext cx="673810" cy="672620"/>
          </a:xfrm>
          <a:prstGeom prst="ellipse">
            <a:avLst/>
          </a:prstGeom>
          <a:solidFill>
            <a:srgbClr val="601111"/>
          </a:solidFill>
          <a:ln>
            <a:noFill/>
          </a:ln>
        </p:spPr>
        <p:txBody>
          <a:bodyPr vert="horz" wrap="square" lIns="68580" tIns="34290" rIns="68580" bIns="34290" numCol="1" anchor="t" anchorCtr="0" compatLnSpc="1">
            <a:prstTxWarp prst="textNoShape">
              <a:avLst/>
            </a:prstTxWarp>
          </a:bodyPr>
          <a:lstStyle/>
          <a:p>
            <a:endParaRPr lang="en-ID" sz="1013"/>
          </a:p>
        </p:txBody>
      </p:sp>
      <p:sp>
        <p:nvSpPr>
          <p:cNvPr id="44" name="Freeform 275">
            <a:extLst>
              <a:ext uri="{FF2B5EF4-FFF2-40B4-BE49-F238E27FC236}">
                <a16:creationId xmlns:a16="http://schemas.microsoft.com/office/drawing/2014/main" id="{31425BED-A321-4BA2-9F84-DAC74EC60AB2}"/>
              </a:ext>
            </a:extLst>
          </p:cNvPr>
          <p:cNvSpPr>
            <a:spLocks noEditPoints="1"/>
          </p:cNvSpPr>
          <p:nvPr/>
        </p:nvSpPr>
        <p:spPr bwMode="auto">
          <a:xfrm>
            <a:off x="8097670" y="2751722"/>
            <a:ext cx="216334" cy="295768"/>
          </a:xfrm>
          <a:custGeom>
            <a:avLst/>
            <a:gdLst>
              <a:gd name="T0" fmla="*/ 14 w 54"/>
              <a:gd name="T1" fmla="*/ 19 h 71"/>
              <a:gd name="T2" fmla="*/ 13 w 54"/>
              <a:gd name="T3" fmla="*/ 18 h 71"/>
              <a:gd name="T4" fmla="*/ 12 w 54"/>
              <a:gd name="T5" fmla="*/ 16 h 71"/>
              <a:gd name="T6" fmla="*/ 53 w 54"/>
              <a:gd name="T7" fmla="*/ 51 h 71"/>
              <a:gd name="T8" fmla="*/ 51 w 54"/>
              <a:gd name="T9" fmla="*/ 60 h 71"/>
              <a:gd name="T10" fmla="*/ 50 w 54"/>
              <a:gd name="T11" fmla="*/ 71 h 71"/>
              <a:gd name="T12" fmla="*/ 0 w 54"/>
              <a:gd name="T13" fmla="*/ 62 h 71"/>
              <a:gd name="T14" fmla="*/ 4 w 54"/>
              <a:gd name="T15" fmla="*/ 55 h 71"/>
              <a:gd name="T16" fmla="*/ 18 w 54"/>
              <a:gd name="T17" fmla="*/ 34 h 71"/>
              <a:gd name="T18" fmla="*/ 16 w 54"/>
              <a:gd name="T19" fmla="*/ 31 h 71"/>
              <a:gd name="T20" fmla="*/ 11 w 54"/>
              <a:gd name="T21" fmla="*/ 35 h 71"/>
              <a:gd name="T22" fmla="*/ 2 w 54"/>
              <a:gd name="T23" fmla="*/ 29 h 71"/>
              <a:gd name="T24" fmla="*/ 9 w 54"/>
              <a:gd name="T25" fmla="*/ 14 h 71"/>
              <a:gd name="T26" fmla="*/ 14 w 54"/>
              <a:gd name="T27" fmla="*/ 6 h 71"/>
              <a:gd name="T28" fmla="*/ 12 w 54"/>
              <a:gd name="T29" fmla="*/ 1 h 71"/>
              <a:gd name="T30" fmla="*/ 13 w 54"/>
              <a:gd name="T31" fmla="*/ 0 h 71"/>
              <a:gd name="T32" fmla="*/ 15 w 54"/>
              <a:gd name="T33" fmla="*/ 0 h 71"/>
              <a:gd name="T34" fmla="*/ 44 w 54"/>
              <a:gd name="T35" fmla="*/ 13 h 71"/>
              <a:gd name="T36" fmla="*/ 53 w 54"/>
              <a:gd name="T37" fmla="*/ 48 h 71"/>
              <a:gd name="T38" fmla="*/ 48 w 54"/>
              <a:gd name="T39" fmla="*/ 59 h 71"/>
              <a:gd name="T40" fmla="*/ 5 w 54"/>
              <a:gd name="T41" fmla="*/ 59 h 71"/>
              <a:gd name="T42" fmla="*/ 48 w 54"/>
              <a:gd name="T43" fmla="*/ 59 h 71"/>
              <a:gd name="T44" fmla="*/ 3 w 54"/>
              <a:gd name="T45" fmla="*/ 63 h 71"/>
              <a:gd name="T46" fmla="*/ 49 w 54"/>
              <a:gd name="T47" fmla="*/ 63 h 71"/>
              <a:gd name="T48" fmla="*/ 8 w 54"/>
              <a:gd name="T49" fmla="*/ 47 h 71"/>
              <a:gd name="T50" fmla="*/ 9 w 54"/>
              <a:gd name="T51" fmla="*/ 55 h 71"/>
              <a:gd name="T52" fmla="*/ 18 w 54"/>
              <a:gd name="T53" fmla="*/ 44 h 71"/>
              <a:gd name="T54" fmla="*/ 11 w 54"/>
              <a:gd name="T55" fmla="*/ 55 h 71"/>
              <a:gd name="T56" fmla="*/ 40 w 54"/>
              <a:gd name="T57" fmla="*/ 46 h 71"/>
              <a:gd name="T58" fmla="*/ 24 w 54"/>
              <a:gd name="T59" fmla="*/ 7 h 71"/>
              <a:gd name="T60" fmla="*/ 22 w 54"/>
              <a:gd name="T61" fmla="*/ 7 h 71"/>
              <a:gd name="T62" fmla="*/ 20 w 54"/>
              <a:gd name="T63" fmla="*/ 6 h 71"/>
              <a:gd name="T64" fmla="*/ 17 w 54"/>
              <a:gd name="T65" fmla="*/ 4 h 71"/>
              <a:gd name="T66" fmla="*/ 19 w 54"/>
              <a:gd name="T67" fmla="*/ 9 h 71"/>
              <a:gd name="T68" fmla="*/ 17 w 54"/>
              <a:gd name="T69" fmla="*/ 8 h 71"/>
              <a:gd name="T70" fmla="*/ 7 w 54"/>
              <a:gd name="T71" fmla="*/ 23 h 71"/>
              <a:gd name="T72" fmla="*/ 7 w 54"/>
              <a:gd name="T73" fmla="*/ 30 h 71"/>
              <a:gd name="T74" fmla="*/ 13 w 54"/>
              <a:gd name="T75" fmla="*/ 31 h 71"/>
              <a:gd name="T76" fmla="*/ 21 w 54"/>
              <a:gd name="T77" fmla="*/ 26 h 71"/>
              <a:gd name="T78" fmla="*/ 29 w 54"/>
              <a:gd name="T79" fmla="*/ 20 h 71"/>
              <a:gd name="T80" fmla="*/ 23 w 54"/>
              <a:gd name="T81" fmla="*/ 28 h 71"/>
              <a:gd name="T82" fmla="*/ 30 w 54"/>
              <a:gd name="T83" fmla="*/ 6 h 71"/>
              <a:gd name="T84" fmla="*/ 42 w 54"/>
              <a:gd name="T85" fmla="*/ 46 h 71"/>
              <a:gd name="T86" fmla="*/ 46 w 54"/>
              <a:gd name="T87" fmla="*/ 44 h 71"/>
              <a:gd name="T88" fmla="*/ 30 w 54"/>
              <a:gd name="T8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 h="71">
                <a:moveTo>
                  <a:pt x="17" y="15"/>
                </a:moveTo>
                <a:cubicBezTo>
                  <a:pt x="17" y="15"/>
                  <a:pt x="17" y="16"/>
                  <a:pt x="17" y="16"/>
                </a:cubicBezTo>
                <a:cubicBezTo>
                  <a:pt x="14" y="19"/>
                  <a:pt x="14" y="19"/>
                  <a:pt x="14" y="19"/>
                </a:cubicBezTo>
                <a:cubicBezTo>
                  <a:pt x="14" y="20"/>
                  <a:pt x="14" y="20"/>
                  <a:pt x="13" y="20"/>
                </a:cubicBezTo>
                <a:cubicBezTo>
                  <a:pt x="13" y="20"/>
                  <a:pt x="13" y="20"/>
                  <a:pt x="13" y="19"/>
                </a:cubicBezTo>
                <a:cubicBezTo>
                  <a:pt x="12" y="19"/>
                  <a:pt x="12" y="18"/>
                  <a:pt x="13" y="18"/>
                </a:cubicBezTo>
                <a:cubicBezTo>
                  <a:pt x="13" y="18"/>
                  <a:pt x="13" y="18"/>
                  <a:pt x="13" y="18"/>
                </a:cubicBezTo>
                <a:cubicBezTo>
                  <a:pt x="12" y="18"/>
                  <a:pt x="11" y="18"/>
                  <a:pt x="11" y="17"/>
                </a:cubicBezTo>
                <a:cubicBezTo>
                  <a:pt x="11" y="17"/>
                  <a:pt x="11" y="16"/>
                  <a:pt x="12" y="16"/>
                </a:cubicBezTo>
                <a:cubicBezTo>
                  <a:pt x="16" y="15"/>
                  <a:pt x="16" y="15"/>
                  <a:pt x="16" y="15"/>
                </a:cubicBezTo>
                <a:cubicBezTo>
                  <a:pt x="16" y="14"/>
                  <a:pt x="17" y="15"/>
                  <a:pt x="17" y="15"/>
                </a:cubicBezTo>
                <a:close/>
                <a:moveTo>
                  <a:pt x="53" y="51"/>
                </a:moveTo>
                <a:cubicBezTo>
                  <a:pt x="48" y="55"/>
                  <a:pt x="48" y="55"/>
                  <a:pt x="48" y="55"/>
                </a:cubicBezTo>
                <a:cubicBezTo>
                  <a:pt x="50" y="55"/>
                  <a:pt x="51" y="57"/>
                  <a:pt x="51" y="59"/>
                </a:cubicBezTo>
                <a:cubicBezTo>
                  <a:pt x="51" y="59"/>
                  <a:pt x="51" y="60"/>
                  <a:pt x="51" y="60"/>
                </a:cubicBezTo>
                <a:cubicBezTo>
                  <a:pt x="52" y="60"/>
                  <a:pt x="52" y="61"/>
                  <a:pt x="52" y="62"/>
                </a:cubicBezTo>
                <a:cubicBezTo>
                  <a:pt x="52" y="69"/>
                  <a:pt x="52" y="69"/>
                  <a:pt x="52" y="69"/>
                </a:cubicBezTo>
                <a:cubicBezTo>
                  <a:pt x="52" y="71"/>
                  <a:pt x="51" y="71"/>
                  <a:pt x="50" y="71"/>
                </a:cubicBezTo>
                <a:cubicBezTo>
                  <a:pt x="2" y="71"/>
                  <a:pt x="2" y="71"/>
                  <a:pt x="2" y="71"/>
                </a:cubicBezTo>
                <a:cubicBezTo>
                  <a:pt x="1" y="71"/>
                  <a:pt x="0" y="71"/>
                  <a:pt x="0" y="69"/>
                </a:cubicBezTo>
                <a:cubicBezTo>
                  <a:pt x="0" y="62"/>
                  <a:pt x="0" y="62"/>
                  <a:pt x="0" y="62"/>
                </a:cubicBezTo>
                <a:cubicBezTo>
                  <a:pt x="0" y="61"/>
                  <a:pt x="1" y="60"/>
                  <a:pt x="2" y="60"/>
                </a:cubicBezTo>
                <a:cubicBezTo>
                  <a:pt x="2" y="60"/>
                  <a:pt x="2" y="59"/>
                  <a:pt x="2" y="59"/>
                </a:cubicBezTo>
                <a:cubicBezTo>
                  <a:pt x="2" y="57"/>
                  <a:pt x="2" y="56"/>
                  <a:pt x="4" y="55"/>
                </a:cubicBezTo>
                <a:cubicBezTo>
                  <a:pt x="4" y="53"/>
                  <a:pt x="3" y="49"/>
                  <a:pt x="5" y="46"/>
                </a:cubicBezTo>
                <a:cubicBezTo>
                  <a:pt x="6" y="44"/>
                  <a:pt x="9" y="42"/>
                  <a:pt x="12" y="40"/>
                </a:cubicBezTo>
                <a:cubicBezTo>
                  <a:pt x="14" y="38"/>
                  <a:pt x="17" y="35"/>
                  <a:pt x="18" y="34"/>
                </a:cubicBezTo>
                <a:cubicBezTo>
                  <a:pt x="19" y="32"/>
                  <a:pt x="20" y="30"/>
                  <a:pt x="20" y="29"/>
                </a:cubicBezTo>
                <a:cubicBezTo>
                  <a:pt x="19" y="29"/>
                  <a:pt x="18" y="29"/>
                  <a:pt x="17" y="29"/>
                </a:cubicBezTo>
                <a:cubicBezTo>
                  <a:pt x="17" y="29"/>
                  <a:pt x="17" y="29"/>
                  <a:pt x="16" y="31"/>
                </a:cubicBezTo>
                <a:cubicBezTo>
                  <a:pt x="16" y="32"/>
                  <a:pt x="15" y="33"/>
                  <a:pt x="15" y="33"/>
                </a:cubicBezTo>
                <a:cubicBezTo>
                  <a:pt x="14" y="34"/>
                  <a:pt x="13" y="35"/>
                  <a:pt x="12" y="35"/>
                </a:cubicBezTo>
                <a:cubicBezTo>
                  <a:pt x="11" y="35"/>
                  <a:pt x="11" y="35"/>
                  <a:pt x="11" y="35"/>
                </a:cubicBezTo>
                <a:cubicBezTo>
                  <a:pt x="10" y="35"/>
                  <a:pt x="9" y="35"/>
                  <a:pt x="8" y="33"/>
                </a:cubicBezTo>
                <a:cubicBezTo>
                  <a:pt x="7" y="33"/>
                  <a:pt x="7" y="33"/>
                  <a:pt x="6" y="33"/>
                </a:cubicBezTo>
                <a:cubicBezTo>
                  <a:pt x="5" y="32"/>
                  <a:pt x="2" y="31"/>
                  <a:pt x="2" y="29"/>
                </a:cubicBezTo>
                <a:cubicBezTo>
                  <a:pt x="2" y="28"/>
                  <a:pt x="2" y="28"/>
                  <a:pt x="2" y="28"/>
                </a:cubicBezTo>
                <a:cubicBezTo>
                  <a:pt x="2" y="26"/>
                  <a:pt x="2" y="23"/>
                  <a:pt x="5" y="21"/>
                </a:cubicBezTo>
                <a:cubicBezTo>
                  <a:pt x="8" y="18"/>
                  <a:pt x="9" y="15"/>
                  <a:pt x="9" y="14"/>
                </a:cubicBezTo>
                <a:cubicBezTo>
                  <a:pt x="9" y="14"/>
                  <a:pt x="9" y="14"/>
                  <a:pt x="9" y="14"/>
                </a:cubicBezTo>
                <a:cubicBezTo>
                  <a:pt x="9" y="13"/>
                  <a:pt x="9" y="12"/>
                  <a:pt x="15" y="7"/>
                </a:cubicBezTo>
                <a:cubicBezTo>
                  <a:pt x="14" y="7"/>
                  <a:pt x="14" y="6"/>
                  <a:pt x="14" y="6"/>
                </a:cubicBezTo>
                <a:cubicBezTo>
                  <a:pt x="14" y="5"/>
                  <a:pt x="12" y="3"/>
                  <a:pt x="12" y="3"/>
                </a:cubicBezTo>
                <a:cubicBezTo>
                  <a:pt x="12" y="2"/>
                  <a:pt x="12" y="2"/>
                  <a:pt x="12" y="1"/>
                </a:cubicBezTo>
                <a:cubicBezTo>
                  <a:pt x="12" y="1"/>
                  <a:pt x="12" y="1"/>
                  <a:pt x="12" y="1"/>
                </a:cubicBezTo>
                <a:cubicBezTo>
                  <a:pt x="13" y="1"/>
                  <a:pt x="13" y="1"/>
                  <a:pt x="13" y="1"/>
                </a:cubicBezTo>
                <a:cubicBezTo>
                  <a:pt x="13" y="1"/>
                  <a:pt x="13" y="0"/>
                  <a:pt x="13" y="0"/>
                </a:cubicBezTo>
                <a:cubicBezTo>
                  <a:pt x="13" y="0"/>
                  <a:pt x="13" y="0"/>
                  <a:pt x="13" y="0"/>
                </a:cubicBezTo>
                <a:cubicBezTo>
                  <a:pt x="14" y="0"/>
                  <a:pt x="14" y="0"/>
                  <a:pt x="14" y="0"/>
                </a:cubicBezTo>
                <a:cubicBezTo>
                  <a:pt x="14" y="0"/>
                  <a:pt x="14" y="0"/>
                  <a:pt x="15" y="0"/>
                </a:cubicBezTo>
                <a:cubicBezTo>
                  <a:pt x="15" y="0"/>
                  <a:pt x="15" y="0"/>
                  <a:pt x="15" y="0"/>
                </a:cubicBezTo>
                <a:cubicBezTo>
                  <a:pt x="16" y="0"/>
                  <a:pt x="20" y="2"/>
                  <a:pt x="21" y="3"/>
                </a:cubicBezTo>
                <a:cubicBezTo>
                  <a:pt x="23" y="2"/>
                  <a:pt x="24" y="2"/>
                  <a:pt x="25" y="2"/>
                </a:cubicBezTo>
                <a:cubicBezTo>
                  <a:pt x="31" y="2"/>
                  <a:pt x="39" y="4"/>
                  <a:pt x="44" y="13"/>
                </a:cubicBezTo>
                <a:cubicBezTo>
                  <a:pt x="50" y="23"/>
                  <a:pt x="49" y="31"/>
                  <a:pt x="48" y="37"/>
                </a:cubicBezTo>
                <a:cubicBezTo>
                  <a:pt x="48" y="39"/>
                  <a:pt x="48" y="42"/>
                  <a:pt x="48" y="43"/>
                </a:cubicBezTo>
                <a:cubicBezTo>
                  <a:pt x="50" y="45"/>
                  <a:pt x="53" y="47"/>
                  <a:pt x="53" y="48"/>
                </a:cubicBezTo>
                <a:cubicBezTo>
                  <a:pt x="53" y="48"/>
                  <a:pt x="54" y="49"/>
                  <a:pt x="54" y="49"/>
                </a:cubicBezTo>
                <a:cubicBezTo>
                  <a:pt x="54" y="50"/>
                  <a:pt x="53" y="50"/>
                  <a:pt x="53" y="51"/>
                </a:cubicBezTo>
                <a:close/>
                <a:moveTo>
                  <a:pt x="48" y="59"/>
                </a:moveTo>
                <a:cubicBezTo>
                  <a:pt x="48" y="58"/>
                  <a:pt x="47" y="57"/>
                  <a:pt x="45" y="57"/>
                </a:cubicBezTo>
                <a:cubicBezTo>
                  <a:pt x="7" y="57"/>
                  <a:pt x="7" y="57"/>
                  <a:pt x="7" y="57"/>
                </a:cubicBezTo>
                <a:cubicBezTo>
                  <a:pt x="6" y="57"/>
                  <a:pt x="5" y="58"/>
                  <a:pt x="5" y="59"/>
                </a:cubicBezTo>
                <a:cubicBezTo>
                  <a:pt x="5" y="60"/>
                  <a:pt x="6" y="61"/>
                  <a:pt x="7" y="61"/>
                </a:cubicBezTo>
                <a:cubicBezTo>
                  <a:pt x="45" y="61"/>
                  <a:pt x="45" y="61"/>
                  <a:pt x="45" y="61"/>
                </a:cubicBezTo>
                <a:cubicBezTo>
                  <a:pt x="47" y="61"/>
                  <a:pt x="48" y="60"/>
                  <a:pt x="48" y="59"/>
                </a:cubicBezTo>
                <a:close/>
                <a:moveTo>
                  <a:pt x="45" y="63"/>
                </a:moveTo>
                <a:cubicBezTo>
                  <a:pt x="7" y="63"/>
                  <a:pt x="7" y="63"/>
                  <a:pt x="7" y="63"/>
                </a:cubicBezTo>
                <a:cubicBezTo>
                  <a:pt x="3" y="63"/>
                  <a:pt x="3" y="63"/>
                  <a:pt x="3" y="63"/>
                </a:cubicBezTo>
                <a:cubicBezTo>
                  <a:pt x="3" y="68"/>
                  <a:pt x="3" y="68"/>
                  <a:pt x="3" y="68"/>
                </a:cubicBezTo>
                <a:cubicBezTo>
                  <a:pt x="49" y="68"/>
                  <a:pt x="49" y="68"/>
                  <a:pt x="49" y="68"/>
                </a:cubicBezTo>
                <a:cubicBezTo>
                  <a:pt x="49" y="63"/>
                  <a:pt x="49" y="63"/>
                  <a:pt x="49" y="63"/>
                </a:cubicBezTo>
                <a:lnTo>
                  <a:pt x="45" y="63"/>
                </a:lnTo>
                <a:close/>
                <a:moveTo>
                  <a:pt x="13" y="42"/>
                </a:moveTo>
                <a:cubicBezTo>
                  <a:pt x="11" y="44"/>
                  <a:pt x="8" y="46"/>
                  <a:pt x="8" y="47"/>
                </a:cubicBezTo>
                <a:cubicBezTo>
                  <a:pt x="6" y="51"/>
                  <a:pt x="7" y="55"/>
                  <a:pt x="7" y="55"/>
                </a:cubicBezTo>
                <a:cubicBezTo>
                  <a:pt x="7" y="55"/>
                  <a:pt x="7" y="55"/>
                  <a:pt x="7" y="55"/>
                </a:cubicBezTo>
                <a:cubicBezTo>
                  <a:pt x="9" y="55"/>
                  <a:pt x="9" y="55"/>
                  <a:pt x="9" y="55"/>
                </a:cubicBezTo>
                <a:cubicBezTo>
                  <a:pt x="9" y="54"/>
                  <a:pt x="9" y="49"/>
                  <a:pt x="12" y="47"/>
                </a:cubicBezTo>
                <a:cubicBezTo>
                  <a:pt x="14" y="45"/>
                  <a:pt x="16" y="43"/>
                  <a:pt x="17" y="43"/>
                </a:cubicBezTo>
                <a:cubicBezTo>
                  <a:pt x="17" y="43"/>
                  <a:pt x="18" y="43"/>
                  <a:pt x="18" y="44"/>
                </a:cubicBezTo>
                <a:cubicBezTo>
                  <a:pt x="18" y="44"/>
                  <a:pt x="18" y="45"/>
                  <a:pt x="18" y="45"/>
                </a:cubicBezTo>
                <a:cubicBezTo>
                  <a:pt x="18" y="45"/>
                  <a:pt x="15" y="46"/>
                  <a:pt x="13" y="49"/>
                </a:cubicBezTo>
                <a:cubicBezTo>
                  <a:pt x="11" y="51"/>
                  <a:pt x="11" y="55"/>
                  <a:pt x="11" y="55"/>
                </a:cubicBezTo>
                <a:cubicBezTo>
                  <a:pt x="11" y="55"/>
                  <a:pt x="11" y="55"/>
                  <a:pt x="11" y="55"/>
                </a:cubicBezTo>
                <a:cubicBezTo>
                  <a:pt x="43" y="55"/>
                  <a:pt x="43" y="55"/>
                  <a:pt x="43" y="55"/>
                </a:cubicBezTo>
                <a:cubicBezTo>
                  <a:pt x="42" y="54"/>
                  <a:pt x="40" y="50"/>
                  <a:pt x="40" y="46"/>
                </a:cubicBezTo>
                <a:cubicBezTo>
                  <a:pt x="40" y="45"/>
                  <a:pt x="40" y="43"/>
                  <a:pt x="41" y="41"/>
                </a:cubicBezTo>
                <a:cubicBezTo>
                  <a:pt x="42" y="36"/>
                  <a:pt x="43" y="27"/>
                  <a:pt x="40" y="18"/>
                </a:cubicBezTo>
                <a:cubicBezTo>
                  <a:pt x="36" y="8"/>
                  <a:pt x="27" y="7"/>
                  <a:pt x="24" y="7"/>
                </a:cubicBezTo>
                <a:cubicBezTo>
                  <a:pt x="24" y="7"/>
                  <a:pt x="24" y="7"/>
                  <a:pt x="23" y="7"/>
                </a:cubicBezTo>
                <a:cubicBezTo>
                  <a:pt x="23" y="7"/>
                  <a:pt x="23" y="7"/>
                  <a:pt x="23" y="7"/>
                </a:cubicBezTo>
                <a:cubicBezTo>
                  <a:pt x="23" y="7"/>
                  <a:pt x="23" y="7"/>
                  <a:pt x="22" y="7"/>
                </a:cubicBezTo>
                <a:cubicBezTo>
                  <a:pt x="22" y="7"/>
                  <a:pt x="22" y="7"/>
                  <a:pt x="22" y="7"/>
                </a:cubicBezTo>
                <a:cubicBezTo>
                  <a:pt x="22" y="7"/>
                  <a:pt x="21" y="6"/>
                  <a:pt x="21" y="6"/>
                </a:cubicBezTo>
                <a:cubicBezTo>
                  <a:pt x="20" y="6"/>
                  <a:pt x="20" y="6"/>
                  <a:pt x="20" y="6"/>
                </a:cubicBezTo>
                <a:cubicBezTo>
                  <a:pt x="20" y="6"/>
                  <a:pt x="19" y="6"/>
                  <a:pt x="19" y="5"/>
                </a:cubicBezTo>
                <a:cubicBezTo>
                  <a:pt x="19" y="5"/>
                  <a:pt x="19" y="5"/>
                  <a:pt x="19" y="5"/>
                </a:cubicBezTo>
                <a:cubicBezTo>
                  <a:pt x="18" y="5"/>
                  <a:pt x="18" y="4"/>
                  <a:pt x="17" y="4"/>
                </a:cubicBezTo>
                <a:cubicBezTo>
                  <a:pt x="19" y="7"/>
                  <a:pt x="19" y="7"/>
                  <a:pt x="19" y="7"/>
                </a:cubicBezTo>
                <a:cubicBezTo>
                  <a:pt x="20" y="8"/>
                  <a:pt x="20" y="8"/>
                  <a:pt x="20" y="8"/>
                </a:cubicBezTo>
                <a:cubicBezTo>
                  <a:pt x="20" y="9"/>
                  <a:pt x="19" y="9"/>
                  <a:pt x="19" y="9"/>
                </a:cubicBezTo>
                <a:cubicBezTo>
                  <a:pt x="19" y="9"/>
                  <a:pt x="19" y="9"/>
                  <a:pt x="19" y="9"/>
                </a:cubicBezTo>
                <a:cubicBezTo>
                  <a:pt x="19" y="9"/>
                  <a:pt x="18" y="9"/>
                  <a:pt x="18" y="9"/>
                </a:cubicBezTo>
                <a:cubicBezTo>
                  <a:pt x="18" y="9"/>
                  <a:pt x="18" y="9"/>
                  <a:pt x="17" y="8"/>
                </a:cubicBezTo>
                <a:cubicBezTo>
                  <a:pt x="15" y="11"/>
                  <a:pt x="12" y="14"/>
                  <a:pt x="12" y="15"/>
                </a:cubicBezTo>
                <a:cubicBezTo>
                  <a:pt x="12" y="15"/>
                  <a:pt x="12" y="15"/>
                  <a:pt x="12" y="15"/>
                </a:cubicBezTo>
                <a:cubicBezTo>
                  <a:pt x="11" y="16"/>
                  <a:pt x="11" y="19"/>
                  <a:pt x="7" y="23"/>
                </a:cubicBezTo>
                <a:cubicBezTo>
                  <a:pt x="5" y="25"/>
                  <a:pt x="5" y="26"/>
                  <a:pt x="5" y="28"/>
                </a:cubicBezTo>
                <a:cubicBezTo>
                  <a:pt x="5" y="29"/>
                  <a:pt x="5" y="29"/>
                  <a:pt x="5" y="29"/>
                </a:cubicBezTo>
                <a:cubicBezTo>
                  <a:pt x="5" y="29"/>
                  <a:pt x="7" y="30"/>
                  <a:pt x="7" y="30"/>
                </a:cubicBezTo>
                <a:cubicBezTo>
                  <a:pt x="8" y="30"/>
                  <a:pt x="9" y="31"/>
                  <a:pt x="10" y="31"/>
                </a:cubicBezTo>
                <a:cubicBezTo>
                  <a:pt x="10" y="32"/>
                  <a:pt x="11" y="32"/>
                  <a:pt x="11" y="32"/>
                </a:cubicBezTo>
                <a:cubicBezTo>
                  <a:pt x="12" y="32"/>
                  <a:pt x="12" y="32"/>
                  <a:pt x="13" y="31"/>
                </a:cubicBezTo>
                <a:cubicBezTo>
                  <a:pt x="13" y="31"/>
                  <a:pt x="13" y="30"/>
                  <a:pt x="13" y="30"/>
                </a:cubicBezTo>
                <a:cubicBezTo>
                  <a:pt x="14" y="28"/>
                  <a:pt x="15" y="25"/>
                  <a:pt x="18" y="26"/>
                </a:cubicBezTo>
                <a:cubicBezTo>
                  <a:pt x="19" y="26"/>
                  <a:pt x="20" y="26"/>
                  <a:pt x="21" y="26"/>
                </a:cubicBezTo>
                <a:cubicBezTo>
                  <a:pt x="21" y="25"/>
                  <a:pt x="21" y="25"/>
                  <a:pt x="22" y="25"/>
                </a:cubicBezTo>
                <a:cubicBezTo>
                  <a:pt x="22" y="25"/>
                  <a:pt x="22" y="25"/>
                  <a:pt x="22" y="26"/>
                </a:cubicBezTo>
                <a:cubicBezTo>
                  <a:pt x="27" y="25"/>
                  <a:pt x="29" y="20"/>
                  <a:pt x="29" y="20"/>
                </a:cubicBezTo>
                <a:cubicBezTo>
                  <a:pt x="29" y="19"/>
                  <a:pt x="29" y="19"/>
                  <a:pt x="30" y="19"/>
                </a:cubicBezTo>
                <a:cubicBezTo>
                  <a:pt x="30" y="19"/>
                  <a:pt x="31" y="20"/>
                  <a:pt x="31" y="20"/>
                </a:cubicBezTo>
                <a:cubicBezTo>
                  <a:pt x="31" y="20"/>
                  <a:pt x="29" y="26"/>
                  <a:pt x="23" y="28"/>
                </a:cubicBezTo>
                <a:cubicBezTo>
                  <a:pt x="23" y="29"/>
                  <a:pt x="23" y="33"/>
                  <a:pt x="21" y="35"/>
                </a:cubicBezTo>
                <a:cubicBezTo>
                  <a:pt x="19" y="37"/>
                  <a:pt x="16" y="40"/>
                  <a:pt x="13" y="42"/>
                </a:cubicBezTo>
                <a:close/>
                <a:moveTo>
                  <a:pt x="30" y="6"/>
                </a:moveTo>
                <a:cubicBezTo>
                  <a:pt x="34" y="7"/>
                  <a:pt x="39" y="10"/>
                  <a:pt x="42" y="17"/>
                </a:cubicBezTo>
                <a:cubicBezTo>
                  <a:pt x="45" y="27"/>
                  <a:pt x="44" y="36"/>
                  <a:pt x="43" y="41"/>
                </a:cubicBezTo>
                <a:cubicBezTo>
                  <a:pt x="42" y="43"/>
                  <a:pt x="42" y="45"/>
                  <a:pt x="42" y="46"/>
                </a:cubicBezTo>
                <a:cubicBezTo>
                  <a:pt x="42" y="49"/>
                  <a:pt x="43" y="52"/>
                  <a:pt x="44" y="54"/>
                </a:cubicBezTo>
                <a:cubicBezTo>
                  <a:pt x="50" y="49"/>
                  <a:pt x="50" y="49"/>
                  <a:pt x="50" y="49"/>
                </a:cubicBezTo>
                <a:cubicBezTo>
                  <a:pt x="49" y="48"/>
                  <a:pt x="47" y="46"/>
                  <a:pt x="46" y="44"/>
                </a:cubicBezTo>
                <a:cubicBezTo>
                  <a:pt x="45" y="42"/>
                  <a:pt x="45" y="40"/>
                  <a:pt x="45" y="37"/>
                </a:cubicBezTo>
                <a:cubicBezTo>
                  <a:pt x="46" y="31"/>
                  <a:pt x="46" y="23"/>
                  <a:pt x="42" y="15"/>
                </a:cubicBezTo>
                <a:cubicBezTo>
                  <a:pt x="38" y="9"/>
                  <a:pt x="34" y="7"/>
                  <a:pt x="30" y="6"/>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13"/>
          </a:p>
        </p:txBody>
      </p:sp>
      <p:pic>
        <p:nvPicPr>
          <p:cNvPr id="5" name="Picture 4">
            <a:extLst>
              <a:ext uri="{FF2B5EF4-FFF2-40B4-BE49-F238E27FC236}">
                <a16:creationId xmlns:a16="http://schemas.microsoft.com/office/drawing/2014/main" id="{640C6749-8EBF-4FE1-9188-CB9CC8294AE6}"/>
              </a:ext>
            </a:extLst>
          </p:cNvPr>
          <p:cNvPicPr>
            <a:picLocks noChangeAspect="1"/>
          </p:cNvPicPr>
          <p:nvPr/>
        </p:nvPicPr>
        <p:blipFill>
          <a:blip r:embed="rId3"/>
          <a:stretch>
            <a:fillRect/>
          </a:stretch>
        </p:blipFill>
        <p:spPr>
          <a:xfrm>
            <a:off x="6582032" y="4214032"/>
            <a:ext cx="2006829" cy="1897303"/>
          </a:xfrm>
          <a:prstGeom prst="rect">
            <a:avLst/>
          </a:prstGeom>
        </p:spPr>
      </p:pic>
      <p:cxnSp>
        <p:nvCxnSpPr>
          <p:cNvPr id="46" name="Straight Connector 51">
            <a:extLst>
              <a:ext uri="{FF2B5EF4-FFF2-40B4-BE49-F238E27FC236}">
                <a16:creationId xmlns:a16="http://schemas.microsoft.com/office/drawing/2014/main" id="{2932F0DF-4350-4D8A-A4E4-93A7ABD2F035}"/>
              </a:ext>
            </a:extLst>
          </p:cNvPr>
          <p:cNvCxnSpPr>
            <a:cxnSpLocks/>
          </p:cNvCxnSpPr>
          <p:nvPr/>
        </p:nvCxnSpPr>
        <p:spPr>
          <a:xfrm>
            <a:off x="4599871" y="1938773"/>
            <a:ext cx="0" cy="865698"/>
          </a:xfrm>
          <a:prstGeom prst="line">
            <a:avLst/>
          </a:prstGeom>
          <a:ln w="12700">
            <a:solidFill>
              <a:schemeClr val="bg1">
                <a:lumMod val="65000"/>
              </a:schemeClr>
            </a:solidFill>
            <a:headEnd type="diamond"/>
          </a:ln>
        </p:spPr>
        <p:style>
          <a:lnRef idx="1">
            <a:schemeClr val="accent1"/>
          </a:lnRef>
          <a:fillRef idx="0">
            <a:schemeClr val="accent1"/>
          </a:fillRef>
          <a:effectRef idx="0">
            <a:schemeClr val="accent1"/>
          </a:effectRef>
          <a:fontRef idx="minor">
            <a:schemeClr val="tx1"/>
          </a:fontRef>
        </p:style>
      </p:cxnSp>
      <p:sp>
        <p:nvSpPr>
          <p:cNvPr id="47" name="TextBox 39">
            <a:extLst>
              <a:ext uri="{FF2B5EF4-FFF2-40B4-BE49-F238E27FC236}">
                <a16:creationId xmlns:a16="http://schemas.microsoft.com/office/drawing/2014/main" id="{1CAF52A2-0F33-4840-9610-4ACB38525001}"/>
              </a:ext>
            </a:extLst>
          </p:cNvPr>
          <p:cNvSpPr txBox="1"/>
          <p:nvPr/>
        </p:nvSpPr>
        <p:spPr>
          <a:xfrm>
            <a:off x="3657265" y="954624"/>
            <a:ext cx="1718786" cy="1015663"/>
          </a:xfrm>
          <a:prstGeom prst="rect">
            <a:avLst/>
          </a:prstGeom>
          <a:noFill/>
        </p:spPr>
        <p:txBody>
          <a:bodyPr wrap="square" rtlCol="0">
            <a:spAutoFit/>
          </a:bodyPr>
          <a:lstStyle/>
          <a:p>
            <a:pPr algn="ctr"/>
            <a:r>
              <a:rPr lang="es-ES_tradnl" sz="1200" b="1">
                <a:solidFill>
                  <a:srgbClr val="292F60"/>
                </a:solidFill>
                <a:latin typeface="Century Gothic" panose="020B0502020202020204" pitchFamily="34" charset="0"/>
              </a:rPr>
              <a:t>Detección de Vulnerabilidades </a:t>
            </a:r>
            <a:r>
              <a:rPr lang="es-ES_tradnl" sz="1200" b="1" err="1">
                <a:solidFill>
                  <a:srgbClr val="292F60"/>
                </a:solidFill>
                <a:latin typeface="Century Gothic" panose="020B0502020202020204" pitchFamily="34" charset="0"/>
              </a:rPr>
              <a:t>Software’s</a:t>
            </a:r>
            <a:r>
              <a:rPr lang="es-ES_tradnl" sz="1200" b="1">
                <a:solidFill>
                  <a:srgbClr val="292F60"/>
                </a:solidFill>
                <a:latin typeface="Century Gothic" panose="020B0502020202020204" pitchFamily="34" charset="0"/>
              </a:rPr>
              <a:t> de Protección Ciberseguridad</a:t>
            </a:r>
          </a:p>
        </p:txBody>
      </p:sp>
      <p:pic>
        <p:nvPicPr>
          <p:cNvPr id="10" name="Picture 9">
            <a:extLst>
              <a:ext uri="{FF2B5EF4-FFF2-40B4-BE49-F238E27FC236}">
                <a16:creationId xmlns:a16="http://schemas.microsoft.com/office/drawing/2014/main" id="{8EDBB0BF-EEF4-4A93-B1F6-589109159D15}"/>
              </a:ext>
            </a:extLst>
          </p:cNvPr>
          <p:cNvPicPr>
            <a:picLocks noChangeAspect="1"/>
          </p:cNvPicPr>
          <p:nvPr/>
        </p:nvPicPr>
        <p:blipFill>
          <a:blip r:embed="rId4"/>
          <a:stretch>
            <a:fillRect/>
          </a:stretch>
        </p:blipFill>
        <p:spPr>
          <a:xfrm>
            <a:off x="5932090" y="894451"/>
            <a:ext cx="1147427" cy="842708"/>
          </a:xfrm>
          <a:prstGeom prst="rect">
            <a:avLst/>
          </a:prstGeom>
        </p:spPr>
      </p:pic>
    </p:spTree>
    <p:extLst>
      <p:ext uri="{BB962C8B-B14F-4D97-AF65-F5344CB8AC3E}">
        <p14:creationId xmlns:p14="http://schemas.microsoft.com/office/powerpoint/2010/main" val="16411098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0C9A73-C3F4-4307-AC64-B53AFD6A2C48}"/>
              </a:ext>
            </a:extLst>
          </p:cNvPr>
          <p:cNvPicPr>
            <a:picLocks noChangeAspect="1"/>
          </p:cNvPicPr>
          <p:nvPr/>
        </p:nvPicPr>
        <p:blipFill>
          <a:blip r:embed="rId2"/>
          <a:stretch>
            <a:fillRect/>
          </a:stretch>
        </p:blipFill>
        <p:spPr>
          <a:xfrm>
            <a:off x="710503" y="1542303"/>
            <a:ext cx="3279156" cy="4145600"/>
          </a:xfrm>
          <a:prstGeom prst="rect">
            <a:avLst/>
          </a:prstGeom>
        </p:spPr>
      </p:pic>
      <p:sp>
        <p:nvSpPr>
          <p:cNvPr id="2" name="Título 1">
            <a:extLst>
              <a:ext uri="{FF2B5EF4-FFF2-40B4-BE49-F238E27FC236}">
                <a16:creationId xmlns:a16="http://schemas.microsoft.com/office/drawing/2014/main" id="{F24C97D7-F3F9-EC48-E2D4-87D43823528F}"/>
              </a:ext>
            </a:extLst>
          </p:cNvPr>
          <p:cNvSpPr>
            <a:spLocks noGrp="1"/>
          </p:cNvSpPr>
          <p:nvPr>
            <p:ph type="title"/>
          </p:nvPr>
        </p:nvSpPr>
        <p:spPr/>
        <p:txBody>
          <a:bodyPr/>
          <a:lstStyle/>
          <a:p>
            <a:r>
              <a:rPr lang="es-ES_tradnl" dirty="0"/>
              <a:t>Consejos de Ciberseguridad</a:t>
            </a:r>
          </a:p>
        </p:txBody>
      </p:sp>
    </p:spTree>
    <p:extLst>
      <p:ext uri="{BB962C8B-B14F-4D97-AF65-F5344CB8AC3E}">
        <p14:creationId xmlns:p14="http://schemas.microsoft.com/office/powerpoint/2010/main" val="39642209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67C795-2149-4B42-9B92-BBA5FD36D8BF}"/>
              </a:ext>
            </a:extLst>
          </p:cNvPr>
          <p:cNvPicPr>
            <a:picLocks noChangeAspect="1"/>
          </p:cNvPicPr>
          <p:nvPr/>
        </p:nvPicPr>
        <p:blipFill>
          <a:blip r:embed="rId2"/>
          <a:stretch>
            <a:fillRect/>
          </a:stretch>
        </p:blipFill>
        <p:spPr>
          <a:xfrm>
            <a:off x="431800" y="1066926"/>
            <a:ext cx="3319533" cy="4724148"/>
          </a:xfrm>
          <a:prstGeom prst="rect">
            <a:avLst/>
          </a:prstGeom>
        </p:spPr>
      </p:pic>
      <p:sp>
        <p:nvSpPr>
          <p:cNvPr id="9" name="TextBox 8">
            <a:extLst>
              <a:ext uri="{FF2B5EF4-FFF2-40B4-BE49-F238E27FC236}">
                <a16:creationId xmlns:a16="http://schemas.microsoft.com/office/drawing/2014/main" id="{CEFCB852-61EF-4E18-8652-CF43D460124D}"/>
              </a:ext>
            </a:extLst>
          </p:cNvPr>
          <p:cNvSpPr txBox="1"/>
          <p:nvPr/>
        </p:nvSpPr>
        <p:spPr>
          <a:xfrm>
            <a:off x="3966358" y="1128558"/>
            <a:ext cx="4745842" cy="5047536"/>
          </a:xfrm>
          <a:prstGeom prst="rect">
            <a:avLst/>
          </a:prstGeom>
          <a:noFill/>
        </p:spPr>
        <p:txBody>
          <a:bodyPr wrap="square">
            <a:spAutoFit/>
          </a:bodyPr>
          <a:lstStyle/>
          <a:p>
            <a:r>
              <a:rPr lang="es-ES_tradnl" sz="1400" b="1" dirty="0"/>
              <a:t>¿Qué es? </a:t>
            </a:r>
            <a:r>
              <a:rPr lang="es-ES_tradnl" sz="1400" dirty="0"/>
              <a:t>
• Terceros: proveedores, distribuidores, vendedores, socios, cualquier persona con conexión a su negocio / red de planta o acceso a los datos de su planta / oficina.
 ¿Por qué debería importarte? 
• Los incidentes dentro de la cadena de suministro pueden afectar su fábrica y operaciones 
• La ciberseguridad resiliente depende del eslabón más débil.
 Haga las siguientes preguntas: 
• ¿Qué tipos de datos se incluirán y cómo se compartirán? 
• ¿Se crea, recopila, procesa, administra, almacena, accede o transmite externamente la información de su empresa? 
• ¿Se requiere acceso directo o una conexión externa para acceder a la información de su planta/fábrica/máquina/negocio? 
• ¿Se proporcionarán datos, software personalizado o componentes electrónicos utilizados dentro de su red empresarial? 
• ¿Se está proporcionando un servicio comercial vital o crítico que impediría la capacidad de su máquina para realizar negocios o afectaría negativamente a su marca comercial? 
• ¿La información de su negocio/planta/máquina se almacenará en una solución en la nube?</a:t>
            </a:r>
          </a:p>
        </p:txBody>
      </p:sp>
      <p:sp>
        <p:nvSpPr>
          <p:cNvPr id="2" name="Título 1">
            <a:extLst>
              <a:ext uri="{FF2B5EF4-FFF2-40B4-BE49-F238E27FC236}">
                <a16:creationId xmlns:a16="http://schemas.microsoft.com/office/drawing/2014/main" id="{C3FD63B6-FF93-7FB7-FBF3-8C90A757E946}"/>
              </a:ext>
            </a:extLst>
          </p:cNvPr>
          <p:cNvSpPr>
            <a:spLocks noGrp="1"/>
          </p:cNvSpPr>
          <p:nvPr>
            <p:ph type="title"/>
          </p:nvPr>
        </p:nvSpPr>
        <p:spPr/>
        <p:txBody>
          <a:bodyPr/>
          <a:lstStyle/>
          <a:p>
            <a:r>
              <a:rPr lang="es-ES_tradnl" dirty="0"/>
              <a:t>Compartiendo datos con terceros</a:t>
            </a:r>
          </a:p>
        </p:txBody>
      </p:sp>
    </p:spTree>
    <p:extLst>
      <p:ext uri="{BB962C8B-B14F-4D97-AF65-F5344CB8AC3E}">
        <p14:creationId xmlns:p14="http://schemas.microsoft.com/office/powerpoint/2010/main" val="14261363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96AD98-9E63-4601-A2D0-40B546A7B753}"/>
              </a:ext>
            </a:extLst>
          </p:cNvPr>
          <p:cNvPicPr>
            <a:picLocks noChangeAspect="1"/>
          </p:cNvPicPr>
          <p:nvPr/>
        </p:nvPicPr>
        <p:blipFill rotWithShape="1">
          <a:blip r:embed="rId2"/>
          <a:srcRect t="10908"/>
          <a:stretch/>
        </p:blipFill>
        <p:spPr>
          <a:xfrm>
            <a:off x="431800" y="1793174"/>
            <a:ext cx="8291435" cy="3473339"/>
          </a:xfrm>
          <a:prstGeom prst="rect">
            <a:avLst/>
          </a:prstGeom>
        </p:spPr>
      </p:pic>
      <p:sp>
        <p:nvSpPr>
          <p:cNvPr id="2" name="Título 1">
            <a:extLst>
              <a:ext uri="{FF2B5EF4-FFF2-40B4-BE49-F238E27FC236}">
                <a16:creationId xmlns:a16="http://schemas.microsoft.com/office/drawing/2014/main" id="{B5BCD937-2B1C-086F-ACA3-331A989ABEAF}"/>
              </a:ext>
            </a:extLst>
          </p:cNvPr>
          <p:cNvSpPr>
            <a:spLocks noGrp="1"/>
          </p:cNvSpPr>
          <p:nvPr>
            <p:ph type="title"/>
          </p:nvPr>
        </p:nvSpPr>
        <p:spPr/>
        <p:txBody>
          <a:bodyPr/>
          <a:lstStyle/>
          <a:p>
            <a:r>
              <a:rPr lang="es-ES_tradnl" dirty="0"/>
              <a:t>Conectividad Wi-Fi</a:t>
            </a:r>
          </a:p>
        </p:txBody>
      </p:sp>
    </p:spTree>
    <p:extLst>
      <p:ext uri="{BB962C8B-B14F-4D97-AF65-F5344CB8AC3E}">
        <p14:creationId xmlns:p14="http://schemas.microsoft.com/office/powerpoint/2010/main" val="3968261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F18FC9-40AA-41A4-B773-F08D0558FB6D}"/>
              </a:ext>
            </a:extLst>
          </p:cNvPr>
          <p:cNvPicPr>
            <a:picLocks noChangeAspect="1"/>
          </p:cNvPicPr>
          <p:nvPr/>
        </p:nvPicPr>
        <p:blipFill rotWithShape="1">
          <a:blip r:embed="rId2"/>
          <a:srcRect t="11583"/>
          <a:stretch/>
        </p:blipFill>
        <p:spPr>
          <a:xfrm>
            <a:off x="431800" y="1449388"/>
            <a:ext cx="8308030" cy="3787630"/>
          </a:xfrm>
          <a:prstGeom prst="rect">
            <a:avLst/>
          </a:prstGeom>
        </p:spPr>
      </p:pic>
      <p:sp>
        <p:nvSpPr>
          <p:cNvPr id="2" name="Título 1">
            <a:extLst>
              <a:ext uri="{FF2B5EF4-FFF2-40B4-BE49-F238E27FC236}">
                <a16:creationId xmlns:a16="http://schemas.microsoft.com/office/drawing/2014/main" id="{A3A9EA17-2767-8044-E2DE-DA6815FFDE85}"/>
              </a:ext>
            </a:extLst>
          </p:cNvPr>
          <p:cNvSpPr>
            <a:spLocks noGrp="1"/>
          </p:cNvSpPr>
          <p:nvPr>
            <p:ph type="title"/>
          </p:nvPr>
        </p:nvSpPr>
        <p:spPr/>
        <p:txBody>
          <a:bodyPr/>
          <a:lstStyle/>
          <a:p>
            <a:r>
              <a:rPr lang="es-ES_tradnl" dirty="0"/>
              <a:t>Malware y </a:t>
            </a:r>
            <a:r>
              <a:rPr lang="es-ES_tradnl" dirty="0" err="1"/>
              <a:t>Ramsomware</a:t>
            </a:r>
            <a:endParaRPr lang="es-ES_tradnl" dirty="0"/>
          </a:p>
        </p:txBody>
      </p:sp>
    </p:spTree>
    <p:extLst>
      <p:ext uri="{BB962C8B-B14F-4D97-AF65-F5344CB8AC3E}">
        <p14:creationId xmlns:p14="http://schemas.microsoft.com/office/powerpoint/2010/main" val="164942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730F85-70AD-40B6-9121-7A394FED0E84}"/>
              </a:ext>
            </a:extLst>
          </p:cNvPr>
          <p:cNvPicPr>
            <a:picLocks noChangeAspect="1"/>
          </p:cNvPicPr>
          <p:nvPr/>
        </p:nvPicPr>
        <p:blipFill rotWithShape="1">
          <a:blip r:embed="rId2"/>
          <a:srcRect t="7873"/>
          <a:stretch/>
        </p:blipFill>
        <p:spPr>
          <a:xfrm>
            <a:off x="442188" y="1306286"/>
            <a:ext cx="8270012" cy="3793445"/>
          </a:xfrm>
          <a:prstGeom prst="rect">
            <a:avLst/>
          </a:prstGeom>
        </p:spPr>
      </p:pic>
      <p:sp>
        <p:nvSpPr>
          <p:cNvPr id="2" name="Título 1">
            <a:extLst>
              <a:ext uri="{FF2B5EF4-FFF2-40B4-BE49-F238E27FC236}">
                <a16:creationId xmlns:a16="http://schemas.microsoft.com/office/drawing/2014/main" id="{45E5DEB1-2EAB-C763-66CD-B87AA0DD07A7}"/>
              </a:ext>
            </a:extLst>
          </p:cNvPr>
          <p:cNvSpPr>
            <a:spLocks noGrp="1"/>
          </p:cNvSpPr>
          <p:nvPr>
            <p:ph type="title"/>
          </p:nvPr>
        </p:nvSpPr>
        <p:spPr/>
        <p:txBody>
          <a:bodyPr/>
          <a:lstStyle/>
          <a:p>
            <a:r>
              <a:rPr lang="es-ES_tradnl" dirty="0"/>
              <a:t>5 Pasos para proteger tu vida digital</a:t>
            </a:r>
          </a:p>
        </p:txBody>
      </p:sp>
    </p:spTree>
    <p:extLst>
      <p:ext uri="{BB962C8B-B14F-4D97-AF65-F5344CB8AC3E}">
        <p14:creationId xmlns:p14="http://schemas.microsoft.com/office/powerpoint/2010/main" val="158911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105F-F6D3-46C3-AB75-07B8C52250CE}"/>
              </a:ext>
            </a:extLst>
          </p:cNvPr>
          <p:cNvSpPr>
            <a:spLocks noGrp="1"/>
          </p:cNvSpPr>
          <p:nvPr>
            <p:ph type="title"/>
          </p:nvPr>
        </p:nvSpPr>
        <p:spPr/>
        <p:txBody>
          <a:bodyPr/>
          <a:lstStyle/>
          <a:p>
            <a:r>
              <a:rPr lang="en-US" dirty="0"/>
              <a:t>The Big 4 – </a:t>
            </a:r>
            <a:r>
              <a:rPr lang="en-US" dirty="0" err="1"/>
              <a:t>Trabajando</a:t>
            </a:r>
            <a:r>
              <a:rPr lang="en-US" dirty="0"/>
              <a:t> </a:t>
            </a:r>
            <a:r>
              <a:rPr lang="en-US" dirty="0" err="1"/>
              <a:t>Ciber</a:t>
            </a:r>
            <a:r>
              <a:rPr lang="en-US" dirty="0"/>
              <a:t> </a:t>
            </a:r>
            <a:r>
              <a:rPr lang="en-US" dirty="0" err="1"/>
              <a:t>Seguramente</a:t>
            </a:r>
            <a:endParaRPr lang="en-US" dirty="0"/>
          </a:p>
        </p:txBody>
      </p:sp>
      <p:grpSp>
        <p:nvGrpSpPr>
          <p:cNvPr id="23" name="Group 22">
            <a:extLst>
              <a:ext uri="{FF2B5EF4-FFF2-40B4-BE49-F238E27FC236}">
                <a16:creationId xmlns:a16="http://schemas.microsoft.com/office/drawing/2014/main" id="{C08B70A6-471C-4D56-B636-BFFB4178C7E8}"/>
              </a:ext>
            </a:extLst>
          </p:cNvPr>
          <p:cNvGrpSpPr/>
          <p:nvPr/>
        </p:nvGrpSpPr>
        <p:grpSpPr>
          <a:xfrm>
            <a:off x="679686" y="1449388"/>
            <a:ext cx="7980061" cy="3906983"/>
            <a:chOff x="150775" y="1689412"/>
            <a:chExt cx="8842450" cy="4103880"/>
          </a:xfrm>
        </p:grpSpPr>
        <p:grpSp>
          <p:nvGrpSpPr>
            <p:cNvPr id="16" name="Group 15">
              <a:extLst>
                <a:ext uri="{FF2B5EF4-FFF2-40B4-BE49-F238E27FC236}">
                  <a16:creationId xmlns:a16="http://schemas.microsoft.com/office/drawing/2014/main" id="{28298F7F-4DFC-4833-B070-93ABF4A1637F}"/>
                </a:ext>
              </a:extLst>
            </p:cNvPr>
            <p:cNvGrpSpPr/>
            <p:nvPr/>
          </p:nvGrpSpPr>
          <p:grpSpPr>
            <a:xfrm>
              <a:off x="150775" y="1689412"/>
              <a:ext cx="6305782" cy="4103880"/>
              <a:chOff x="228832" y="1683837"/>
              <a:chExt cx="8237964" cy="4103880"/>
            </a:xfrm>
          </p:grpSpPr>
          <p:pic>
            <p:nvPicPr>
              <p:cNvPr id="7" name="Picture 6">
                <a:extLst>
                  <a:ext uri="{FF2B5EF4-FFF2-40B4-BE49-F238E27FC236}">
                    <a16:creationId xmlns:a16="http://schemas.microsoft.com/office/drawing/2014/main" id="{069ACC70-C352-4AF0-BB2C-F3FBE253658D}"/>
                  </a:ext>
                </a:extLst>
              </p:cNvPr>
              <p:cNvPicPr>
                <a:picLocks noChangeAspect="1"/>
              </p:cNvPicPr>
              <p:nvPr/>
            </p:nvPicPr>
            <p:blipFill>
              <a:blip r:embed="rId2"/>
              <a:stretch>
                <a:fillRect/>
              </a:stretch>
            </p:blipFill>
            <p:spPr>
              <a:xfrm>
                <a:off x="228832" y="1739592"/>
                <a:ext cx="2419350" cy="4048125"/>
              </a:xfrm>
              <a:prstGeom prst="rect">
                <a:avLst/>
              </a:prstGeom>
            </p:spPr>
          </p:pic>
          <p:pic>
            <p:nvPicPr>
              <p:cNvPr id="9" name="Picture 8">
                <a:extLst>
                  <a:ext uri="{FF2B5EF4-FFF2-40B4-BE49-F238E27FC236}">
                    <a16:creationId xmlns:a16="http://schemas.microsoft.com/office/drawing/2014/main" id="{52C26313-DF66-4200-8F82-EE207A4279E5}"/>
                  </a:ext>
                </a:extLst>
              </p:cNvPr>
              <p:cNvPicPr>
                <a:picLocks noChangeAspect="1"/>
              </p:cNvPicPr>
              <p:nvPr/>
            </p:nvPicPr>
            <p:blipFill>
              <a:blip r:embed="rId3"/>
              <a:stretch>
                <a:fillRect/>
              </a:stretch>
            </p:blipFill>
            <p:spPr>
              <a:xfrm>
                <a:off x="2648182" y="1696614"/>
                <a:ext cx="3067050" cy="4057650"/>
              </a:xfrm>
              <a:prstGeom prst="rect">
                <a:avLst/>
              </a:prstGeom>
            </p:spPr>
          </p:pic>
          <p:pic>
            <p:nvPicPr>
              <p:cNvPr id="11" name="Picture 10">
                <a:extLst>
                  <a:ext uri="{FF2B5EF4-FFF2-40B4-BE49-F238E27FC236}">
                    <a16:creationId xmlns:a16="http://schemas.microsoft.com/office/drawing/2014/main" id="{E9CB2404-AA1C-4AB9-8AF5-E63A681DAC5A}"/>
                  </a:ext>
                </a:extLst>
              </p:cNvPr>
              <p:cNvPicPr>
                <a:picLocks noChangeAspect="1"/>
              </p:cNvPicPr>
              <p:nvPr/>
            </p:nvPicPr>
            <p:blipFill>
              <a:blip r:embed="rId4"/>
              <a:stretch>
                <a:fillRect/>
              </a:stretch>
            </p:blipFill>
            <p:spPr>
              <a:xfrm>
                <a:off x="5628346" y="1683837"/>
                <a:ext cx="2838450" cy="2552700"/>
              </a:xfrm>
              <a:prstGeom prst="rect">
                <a:avLst/>
              </a:prstGeom>
            </p:spPr>
          </p:pic>
          <p:pic>
            <p:nvPicPr>
              <p:cNvPr id="13" name="Picture 12">
                <a:extLst>
                  <a:ext uri="{FF2B5EF4-FFF2-40B4-BE49-F238E27FC236}">
                    <a16:creationId xmlns:a16="http://schemas.microsoft.com/office/drawing/2014/main" id="{665C19C6-32ED-4B9B-A9C3-B5DADF0F76F3}"/>
                  </a:ext>
                </a:extLst>
              </p:cNvPr>
              <p:cNvPicPr>
                <a:picLocks noChangeAspect="1"/>
              </p:cNvPicPr>
              <p:nvPr/>
            </p:nvPicPr>
            <p:blipFill>
              <a:blip r:embed="rId5"/>
              <a:stretch>
                <a:fillRect/>
              </a:stretch>
            </p:blipFill>
            <p:spPr>
              <a:xfrm>
                <a:off x="5715232" y="4339916"/>
                <a:ext cx="1485900" cy="285750"/>
              </a:xfrm>
              <a:prstGeom prst="rect">
                <a:avLst/>
              </a:prstGeom>
            </p:spPr>
          </p:pic>
          <p:pic>
            <p:nvPicPr>
              <p:cNvPr id="15" name="Picture 14">
                <a:extLst>
                  <a:ext uri="{FF2B5EF4-FFF2-40B4-BE49-F238E27FC236}">
                    <a16:creationId xmlns:a16="http://schemas.microsoft.com/office/drawing/2014/main" id="{61956D4F-877B-4011-8017-7D0CD2A91BA9}"/>
                  </a:ext>
                </a:extLst>
              </p:cNvPr>
              <p:cNvPicPr>
                <a:picLocks noChangeAspect="1"/>
              </p:cNvPicPr>
              <p:nvPr/>
            </p:nvPicPr>
            <p:blipFill>
              <a:blip r:embed="rId6"/>
              <a:stretch>
                <a:fillRect/>
              </a:stretch>
            </p:blipFill>
            <p:spPr>
              <a:xfrm>
                <a:off x="5997381" y="4783638"/>
                <a:ext cx="1609725" cy="781050"/>
              </a:xfrm>
              <a:prstGeom prst="rect">
                <a:avLst/>
              </a:prstGeom>
            </p:spPr>
          </p:pic>
        </p:grpSp>
        <p:pic>
          <p:nvPicPr>
            <p:cNvPr id="18" name="Picture 17">
              <a:extLst>
                <a:ext uri="{FF2B5EF4-FFF2-40B4-BE49-F238E27FC236}">
                  <a16:creationId xmlns:a16="http://schemas.microsoft.com/office/drawing/2014/main" id="{0721655C-DBD2-4374-8389-A772A3714EE2}"/>
                </a:ext>
              </a:extLst>
            </p:cNvPr>
            <p:cNvPicPr>
              <a:picLocks noChangeAspect="1"/>
            </p:cNvPicPr>
            <p:nvPr/>
          </p:nvPicPr>
          <p:blipFill>
            <a:blip r:embed="rId7"/>
            <a:stretch>
              <a:fillRect/>
            </a:stretch>
          </p:blipFill>
          <p:spPr>
            <a:xfrm>
              <a:off x="6545767" y="1702189"/>
              <a:ext cx="2447458" cy="3181350"/>
            </a:xfrm>
            <a:prstGeom prst="rect">
              <a:avLst/>
            </a:prstGeom>
          </p:spPr>
        </p:pic>
        <p:pic>
          <p:nvPicPr>
            <p:cNvPr id="22" name="Picture 21">
              <a:extLst>
                <a:ext uri="{FF2B5EF4-FFF2-40B4-BE49-F238E27FC236}">
                  <a16:creationId xmlns:a16="http://schemas.microsoft.com/office/drawing/2014/main" id="{463760F2-1C6E-4334-A2E5-2B88C4BC603C}"/>
                </a:ext>
              </a:extLst>
            </p:cNvPr>
            <p:cNvPicPr>
              <a:picLocks noChangeAspect="1"/>
            </p:cNvPicPr>
            <p:nvPr/>
          </p:nvPicPr>
          <p:blipFill>
            <a:blip r:embed="rId8"/>
            <a:stretch>
              <a:fillRect/>
            </a:stretch>
          </p:blipFill>
          <p:spPr>
            <a:xfrm>
              <a:off x="6467708" y="4789213"/>
              <a:ext cx="219075" cy="885825"/>
            </a:xfrm>
            <a:prstGeom prst="rect">
              <a:avLst/>
            </a:prstGeom>
          </p:spPr>
        </p:pic>
      </p:grpSp>
    </p:spTree>
    <p:extLst>
      <p:ext uri="{BB962C8B-B14F-4D97-AF65-F5344CB8AC3E}">
        <p14:creationId xmlns:p14="http://schemas.microsoft.com/office/powerpoint/2010/main" val="2479333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56FD86-575A-482C-9659-6A9A313E2BE0}"/>
              </a:ext>
            </a:extLst>
          </p:cNvPr>
          <p:cNvPicPr>
            <a:picLocks noChangeAspect="1"/>
          </p:cNvPicPr>
          <p:nvPr/>
        </p:nvPicPr>
        <p:blipFill>
          <a:blip r:embed="rId2"/>
          <a:stretch>
            <a:fillRect/>
          </a:stretch>
        </p:blipFill>
        <p:spPr>
          <a:xfrm>
            <a:off x="3912237" y="1793772"/>
            <a:ext cx="5060312" cy="3086986"/>
          </a:xfrm>
          <a:prstGeom prst="rect">
            <a:avLst/>
          </a:prstGeom>
        </p:spPr>
      </p:pic>
      <p:pic>
        <p:nvPicPr>
          <p:cNvPr id="9" name="Picture 8">
            <a:extLst>
              <a:ext uri="{FF2B5EF4-FFF2-40B4-BE49-F238E27FC236}">
                <a16:creationId xmlns:a16="http://schemas.microsoft.com/office/drawing/2014/main" id="{12E4D5C3-D568-4B1A-8E63-5837D7AD4DDD}"/>
              </a:ext>
            </a:extLst>
          </p:cNvPr>
          <p:cNvPicPr>
            <a:picLocks noChangeAspect="1"/>
          </p:cNvPicPr>
          <p:nvPr/>
        </p:nvPicPr>
        <p:blipFill>
          <a:blip r:embed="rId3"/>
          <a:stretch>
            <a:fillRect/>
          </a:stretch>
        </p:blipFill>
        <p:spPr>
          <a:xfrm>
            <a:off x="431800" y="1449388"/>
            <a:ext cx="3278555" cy="3990975"/>
          </a:xfrm>
          <a:prstGeom prst="rect">
            <a:avLst/>
          </a:prstGeom>
        </p:spPr>
      </p:pic>
      <p:sp>
        <p:nvSpPr>
          <p:cNvPr id="2" name="Título 1">
            <a:extLst>
              <a:ext uri="{FF2B5EF4-FFF2-40B4-BE49-F238E27FC236}">
                <a16:creationId xmlns:a16="http://schemas.microsoft.com/office/drawing/2014/main" id="{2CC879B1-1EFF-39D5-A046-709DFD2BD853}"/>
              </a:ext>
            </a:extLst>
          </p:cNvPr>
          <p:cNvSpPr>
            <a:spLocks noGrp="1"/>
          </p:cNvSpPr>
          <p:nvPr>
            <p:ph type="title"/>
          </p:nvPr>
        </p:nvSpPr>
        <p:spPr/>
        <p:txBody>
          <a:bodyPr/>
          <a:lstStyle/>
          <a:p>
            <a:r>
              <a:rPr lang="es-ES_tradnl" dirty="0"/>
              <a:t>El Poder de los </a:t>
            </a:r>
            <a:r>
              <a:rPr lang="es-ES_tradnl" dirty="0" err="1"/>
              <a:t>Passwords</a:t>
            </a:r>
            <a:endParaRPr lang="es-ES_tradnl" dirty="0"/>
          </a:p>
        </p:txBody>
      </p:sp>
    </p:spTree>
    <p:extLst>
      <p:ext uri="{BB962C8B-B14F-4D97-AF65-F5344CB8AC3E}">
        <p14:creationId xmlns:p14="http://schemas.microsoft.com/office/powerpoint/2010/main" val="35219728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858073-AAD1-4262-8F45-CDBDCCE11689}"/>
              </a:ext>
            </a:extLst>
          </p:cNvPr>
          <p:cNvPicPr>
            <a:picLocks noChangeAspect="1"/>
          </p:cNvPicPr>
          <p:nvPr/>
        </p:nvPicPr>
        <p:blipFill rotWithShape="1">
          <a:blip r:embed="rId2"/>
          <a:srcRect t="10557"/>
          <a:stretch/>
        </p:blipFill>
        <p:spPr>
          <a:xfrm>
            <a:off x="459185" y="1353789"/>
            <a:ext cx="8287645" cy="3752602"/>
          </a:xfrm>
          <a:prstGeom prst="rect">
            <a:avLst/>
          </a:prstGeom>
        </p:spPr>
      </p:pic>
      <p:sp>
        <p:nvSpPr>
          <p:cNvPr id="2" name="Título 1">
            <a:extLst>
              <a:ext uri="{FF2B5EF4-FFF2-40B4-BE49-F238E27FC236}">
                <a16:creationId xmlns:a16="http://schemas.microsoft.com/office/drawing/2014/main" id="{0949E852-E83D-2E69-C8EA-AE9B0F4EA475}"/>
              </a:ext>
            </a:extLst>
          </p:cNvPr>
          <p:cNvSpPr>
            <a:spLocks noGrp="1"/>
          </p:cNvSpPr>
          <p:nvPr>
            <p:ph type="title"/>
          </p:nvPr>
        </p:nvSpPr>
        <p:spPr/>
        <p:txBody>
          <a:bodyPr/>
          <a:lstStyle/>
          <a:p>
            <a:r>
              <a:rPr lang="es-ES_tradnl" dirty="0" err="1"/>
              <a:t>Pishing</a:t>
            </a:r>
            <a:endParaRPr lang="es-ES_tradnl" dirty="0"/>
          </a:p>
        </p:txBody>
      </p:sp>
    </p:spTree>
    <p:extLst>
      <p:ext uri="{BB962C8B-B14F-4D97-AF65-F5344CB8AC3E}">
        <p14:creationId xmlns:p14="http://schemas.microsoft.com/office/powerpoint/2010/main" val="32535435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6704FE-FC24-4244-A7BD-E402541605EA}"/>
              </a:ext>
            </a:extLst>
          </p:cNvPr>
          <p:cNvPicPr>
            <a:picLocks noChangeAspect="1"/>
          </p:cNvPicPr>
          <p:nvPr/>
        </p:nvPicPr>
        <p:blipFill rotWithShape="1">
          <a:blip r:embed="rId2"/>
          <a:srcRect t="12206"/>
          <a:stretch/>
        </p:blipFill>
        <p:spPr>
          <a:xfrm>
            <a:off x="472464" y="1638795"/>
            <a:ext cx="8212669" cy="3586348"/>
          </a:xfrm>
          <a:prstGeom prst="rect">
            <a:avLst/>
          </a:prstGeom>
        </p:spPr>
      </p:pic>
      <p:sp>
        <p:nvSpPr>
          <p:cNvPr id="2" name="Título 1">
            <a:extLst>
              <a:ext uri="{FF2B5EF4-FFF2-40B4-BE49-F238E27FC236}">
                <a16:creationId xmlns:a16="http://schemas.microsoft.com/office/drawing/2014/main" id="{83F533B4-E851-F6BC-2C58-58F15142E548}"/>
              </a:ext>
            </a:extLst>
          </p:cNvPr>
          <p:cNvSpPr>
            <a:spLocks noGrp="1"/>
          </p:cNvSpPr>
          <p:nvPr>
            <p:ph type="title"/>
          </p:nvPr>
        </p:nvSpPr>
        <p:spPr/>
        <p:txBody>
          <a:bodyPr/>
          <a:lstStyle/>
          <a:p>
            <a:r>
              <a:rPr lang="es-ES_tradnl" dirty="0" err="1"/>
              <a:t>Dsipositivos</a:t>
            </a:r>
            <a:r>
              <a:rPr lang="es-ES_tradnl" dirty="0"/>
              <a:t> de Almacenamiento móviles (MSD)</a:t>
            </a:r>
          </a:p>
        </p:txBody>
      </p:sp>
    </p:spTree>
    <p:extLst>
      <p:ext uri="{BB962C8B-B14F-4D97-AF65-F5344CB8AC3E}">
        <p14:creationId xmlns:p14="http://schemas.microsoft.com/office/powerpoint/2010/main" val="31615483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07295A-62DA-4D96-855E-19A67932AC0C}"/>
              </a:ext>
            </a:extLst>
          </p:cNvPr>
          <p:cNvPicPr>
            <a:picLocks noChangeAspect="1"/>
          </p:cNvPicPr>
          <p:nvPr/>
        </p:nvPicPr>
        <p:blipFill rotWithShape="1">
          <a:blip r:embed="rId2"/>
          <a:srcRect t="11839"/>
          <a:stretch/>
        </p:blipFill>
        <p:spPr>
          <a:xfrm>
            <a:off x="482910" y="1449388"/>
            <a:ext cx="8229290" cy="3573936"/>
          </a:xfrm>
          <a:prstGeom prst="rect">
            <a:avLst/>
          </a:prstGeom>
        </p:spPr>
      </p:pic>
      <p:sp>
        <p:nvSpPr>
          <p:cNvPr id="2" name="Título 1">
            <a:extLst>
              <a:ext uri="{FF2B5EF4-FFF2-40B4-BE49-F238E27FC236}">
                <a16:creationId xmlns:a16="http://schemas.microsoft.com/office/drawing/2014/main" id="{EC1DE5A1-378C-7B8F-865C-E2C93C937B6F}"/>
              </a:ext>
            </a:extLst>
          </p:cNvPr>
          <p:cNvSpPr>
            <a:spLocks noGrp="1"/>
          </p:cNvSpPr>
          <p:nvPr>
            <p:ph type="title"/>
          </p:nvPr>
        </p:nvSpPr>
        <p:spPr/>
        <p:txBody>
          <a:bodyPr/>
          <a:lstStyle/>
          <a:p>
            <a:r>
              <a:rPr lang="es-ES_tradnl" dirty="0"/>
              <a:t>Autenticación de Múltiple Factor (MFA)</a:t>
            </a:r>
          </a:p>
        </p:txBody>
      </p:sp>
    </p:spTree>
    <p:extLst>
      <p:ext uri="{BB962C8B-B14F-4D97-AF65-F5344CB8AC3E}">
        <p14:creationId xmlns:p14="http://schemas.microsoft.com/office/powerpoint/2010/main" val="2763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8965A5-2C37-4549-7223-BEE6B2104845}"/>
              </a:ext>
            </a:extLst>
          </p:cNvPr>
          <p:cNvSpPr>
            <a:spLocks noGrp="1"/>
          </p:cNvSpPr>
          <p:nvPr>
            <p:ph type="title"/>
          </p:nvPr>
        </p:nvSpPr>
        <p:spPr/>
        <p:txBody>
          <a:bodyPr/>
          <a:lstStyle/>
          <a:p>
            <a:endParaRPr lang="es-ES_tradnl"/>
          </a:p>
        </p:txBody>
      </p:sp>
      <p:sp>
        <p:nvSpPr>
          <p:cNvPr id="3" name="Subtitle 2">
            <a:extLst>
              <a:ext uri="{FF2B5EF4-FFF2-40B4-BE49-F238E27FC236}">
                <a16:creationId xmlns:a16="http://schemas.microsoft.com/office/drawing/2014/main" id="{2FA231BB-A860-4BE9-9EB1-07E839874CC2}"/>
              </a:ext>
            </a:extLst>
          </p:cNvPr>
          <p:cNvSpPr>
            <a:spLocks noGrp="1"/>
          </p:cNvSpPr>
          <p:nvPr>
            <p:ph type="subTitle" idx="4294967295"/>
          </p:nvPr>
        </p:nvSpPr>
        <p:spPr>
          <a:xfrm>
            <a:off x="117475" y="658813"/>
            <a:ext cx="9026525" cy="5886450"/>
          </a:xfrm>
        </p:spPr>
        <p:txBody>
          <a:bodyPr>
            <a:normAutofit fontScale="70000" lnSpcReduction="20000"/>
          </a:bodyPr>
          <a:lstStyle/>
          <a:p>
            <a:pPr algn="l"/>
            <a:r>
              <a:rPr lang="es-ES" b="0" i="0">
                <a:solidFill>
                  <a:srgbClr val="666666"/>
                </a:solidFill>
                <a:effectLst/>
                <a:latin typeface="Roboto" panose="02000000000000000000" pitchFamily="2" charset="0"/>
              </a:rPr>
              <a:t>   Los avances tecnológicos han impulsado dramáticamente la evolución de la productividad industrial desde el surgimiento de la Revolución Industrial. Hoy nos encontramos en la cuarta revolución industrial, también denominada: Industria 4.0. Esta revolución está marcada por la aparición de nuevas tecnologías como la recopilación y análisis de datos, la robótica, IA, nanotecnología, tecnologías cognitivas, </a:t>
            </a:r>
            <a:r>
              <a:rPr lang="es-ES" b="0" i="0" err="1">
                <a:solidFill>
                  <a:srgbClr val="666666"/>
                </a:solidFill>
                <a:effectLst/>
                <a:latin typeface="Roboto" panose="02000000000000000000" pitchFamily="2" charset="0"/>
              </a:rPr>
              <a:t>IoT</a:t>
            </a:r>
            <a:r>
              <a:rPr lang="es-ES" b="0" i="0">
                <a:solidFill>
                  <a:srgbClr val="666666"/>
                </a:solidFill>
                <a:effectLst/>
                <a:latin typeface="Roboto" panose="02000000000000000000" pitchFamily="2" charset="0"/>
              </a:rPr>
              <a:t> y más.</a:t>
            </a:r>
          </a:p>
          <a:p>
            <a:pPr algn="l"/>
            <a:r>
              <a:rPr lang="es-ES" b="1" i="0">
                <a:solidFill>
                  <a:srgbClr val="0070C0"/>
                </a:solidFill>
                <a:effectLst/>
                <a:latin typeface="Roboto" panose="02000000000000000000" pitchFamily="2" charset="0"/>
              </a:rPr>
              <a:t>¿Cuál es el rol de la Industria 4.0 en la industria?</a:t>
            </a:r>
            <a:endParaRPr lang="es-ES" b="0" i="0">
              <a:solidFill>
                <a:srgbClr val="0070C0"/>
              </a:solidFill>
              <a:effectLst/>
              <a:latin typeface="Roboto" panose="02000000000000000000" pitchFamily="2" charset="0"/>
            </a:endParaRPr>
          </a:p>
          <a:p>
            <a:pPr algn="l"/>
            <a:r>
              <a:rPr lang="es-ES" b="0" i="0">
                <a:solidFill>
                  <a:srgbClr val="666666"/>
                </a:solidFill>
                <a:effectLst/>
                <a:latin typeface="Roboto" panose="02000000000000000000" pitchFamily="2" charset="0"/>
              </a:rPr>
              <a:t>    La Industria 4.0 puede mejorar el crecimiento de los ingresos, las operaciones comerciales y transformar la cadena de suministro, los productos y las expectativas de los clientes. Caracterizado por la digitalización completa de los flujos de producción económicos, requiere una integración horizontal en cada paso del proceso de producción, en interacción con las máquinas.</a:t>
            </a:r>
          </a:p>
          <a:p>
            <a:pPr algn="l"/>
            <a:r>
              <a:rPr lang="es-ES" sz="1900" b="1">
                <a:solidFill>
                  <a:srgbClr val="666666"/>
                </a:solidFill>
                <a:latin typeface="Roboto" panose="02000000000000000000" pitchFamily="2" charset="0"/>
              </a:rPr>
              <a:t>  </a:t>
            </a:r>
            <a:r>
              <a:rPr lang="es-ES" sz="1900" b="1">
                <a:solidFill>
                  <a:srgbClr val="0070C0"/>
                </a:solidFill>
                <a:latin typeface="Roboto" panose="02000000000000000000" pitchFamily="2" charset="0"/>
              </a:rPr>
              <a:t>P</a:t>
            </a:r>
            <a:r>
              <a:rPr lang="es-ES" sz="1900" b="1" i="0">
                <a:solidFill>
                  <a:srgbClr val="0070C0"/>
                </a:solidFill>
                <a:effectLst/>
                <a:latin typeface="Roboto" panose="02000000000000000000" pitchFamily="2" charset="0"/>
              </a:rPr>
              <a:t>ilares fundamentales de esta revolución tecnológica</a:t>
            </a:r>
            <a:r>
              <a:rPr lang="es-ES" sz="1900" b="1" i="0">
                <a:solidFill>
                  <a:srgbClr val="666666"/>
                </a:solidFill>
                <a:effectLst/>
                <a:latin typeface="Roboto" panose="02000000000000000000" pitchFamily="2" charset="0"/>
              </a:rPr>
              <a:t>:</a:t>
            </a:r>
          </a:p>
          <a:p>
            <a:pPr algn="l">
              <a:buFont typeface="+mj-lt"/>
              <a:buAutoNum type="arabicPeriod"/>
            </a:pPr>
            <a:r>
              <a:rPr lang="es-ES" b="1" i="0">
                <a:solidFill>
                  <a:srgbClr val="0070C0"/>
                </a:solidFill>
                <a:effectLst/>
                <a:latin typeface="Roboto" panose="02000000000000000000" pitchFamily="2" charset="0"/>
              </a:rPr>
              <a:t>Big Data y análisis</a:t>
            </a:r>
            <a:endParaRPr lang="es-ES" b="0" i="0">
              <a:solidFill>
                <a:srgbClr val="0070C0"/>
              </a:solidFill>
              <a:effectLst/>
              <a:latin typeface="Roboto" panose="02000000000000000000" pitchFamily="2" charset="0"/>
            </a:endParaRPr>
          </a:p>
          <a:p>
            <a:pPr algn="l"/>
            <a:r>
              <a:rPr lang="es-ES" b="0" i="0">
                <a:solidFill>
                  <a:srgbClr val="666666"/>
                </a:solidFill>
                <a:effectLst/>
                <a:latin typeface="Roboto" panose="02000000000000000000" pitchFamily="2" charset="0"/>
              </a:rPr>
              <a:t>    El análisis basado en grandes conjuntos de datos optimiza la calidad de la producción, mejora el servicio del equipo y ahorra energía. La evaluación integral y la recopilación de datos de muchas fuentes diferentes (equipos y sistemas de producción y organización) y CMS se convertirán en estándar para respaldar la toma de decisiones en tiempo real.</a:t>
            </a:r>
          </a:p>
          <a:p>
            <a:pPr algn="l">
              <a:buFont typeface="+mj-lt"/>
              <a:buAutoNum type="arabicPeriod" startAt="2"/>
            </a:pPr>
            <a:r>
              <a:rPr lang="es-ES" b="1" i="0">
                <a:solidFill>
                  <a:srgbClr val="0070C0"/>
                </a:solidFill>
                <a:effectLst/>
                <a:latin typeface="Roboto" panose="02000000000000000000" pitchFamily="2" charset="0"/>
              </a:rPr>
              <a:t>Robots Autónomos</a:t>
            </a:r>
            <a:endParaRPr lang="es-ES" b="0" i="0">
              <a:solidFill>
                <a:srgbClr val="0070C0"/>
              </a:solidFill>
              <a:effectLst/>
              <a:latin typeface="Roboto" panose="02000000000000000000" pitchFamily="2" charset="0"/>
            </a:endParaRPr>
          </a:p>
          <a:p>
            <a:pPr algn="l"/>
            <a:r>
              <a:rPr lang="es-ES" b="0" i="0">
                <a:solidFill>
                  <a:srgbClr val="666666"/>
                </a:solidFill>
                <a:effectLst/>
                <a:latin typeface="Roboto" panose="02000000000000000000" pitchFamily="2" charset="0"/>
              </a:rPr>
              <a:t>  Numerosas industrias han utilizado robots para abordar tareas complejas, pero ahora están progresando hacia una mayor utilidad. Se están volviendo más flexibles, autónomos y cooperativos. Por lo tanto, interactúan y trabajan de manera segura con los humanos, aprendiendo de ellos.</a:t>
            </a:r>
          </a:p>
          <a:p>
            <a:pPr algn="l">
              <a:buFont typeface="+mj-lt"/>
              <a:buAutoNum type="arabicPeriod" startAt="3"/>
            </a:pPr>
            <a:r>
              <a:rPr lang="es-ES" b="1" i="0">
                <a:solidFill>
                  <a:srgbClr val="0070C0"/>
                </a:solidFill>
                <a:effectLst/>
                <a:latin typeface="Roboto" panose="02000000000000000000" pitchFamily="2" charset="0"/>
              </a:rPr>
              <a:t>Simulación</a:t>
            </a:r>
            <a:endParaRPr lang="es-ES" b="0" i="0">
              <a:solidFill>
                <a:srgbClr val="0070C0"/>
              </a:solidFill>
              <a:effectLst/>
              <a:latin typeface="Roboto" panose="02000000000000000000" pitchFamily="2" charset="0"/>
            </a:endParaRPr>
          </a:p>
          <a:p>
            <a:pPr algn="l"/>
            <a:r>
              <a:rPr lang="es-ES" b="0" i="0">
                <a:solidFill>
                  <a:srgbClr val="666666"/>
                </a:solidFill>
                <a:effectLst/>
                <a:latin typeface="Roboto" panose="02000000000000000000" pitchFamily="2" charset="0"/>
              </a:rPr>
              <a:t>   Un gemelo digital es una simulación virtual de un producto, máquina, sistema o proceso del mundo real basado en datos de sensores de </a:t>
            </a:r>
            <a:r>
              <a:rPr lang="es-ES" b="0" i="0" err="1">
                <a:solidFill>
                  <a:srgbClr val="666666"/>
                </a:solidFill>
                <a:effectLst/>
                <a:latin typeface="Roboto" panose="02000000000000000000" pitchFamily="2" charset="0"/>
              </a:rPr>
              <a:t>IoT</a:t>
            </a:r>
            <a:r>
              <a:rPr lang="es-ES" b="0" i="0">
                <a:solidFill>
                  <a:srgbClr val="666666"/>
                </a:solidFill>
                <a:effectLst/>
                <a:latin typeface="Roboto" panose="02000000000000000000" pitchFamily="2" charset="0"/>
              </a:rPr>
              <a:t>. Estos permiten a las empresas analizar, comprender y mejorar mejor el mantenimiento y el rendimiento de los productos y sistemas industriales.</a:t>
            </a:r>
          </a:p>
          <a:p>
            <a:pPr algn="l">
              <a:buFont typeface="+mj-lt"/>
              <a:buAutoNum type="arabicPeriod" startAt="4"/>
            </a:pPr>
            <a:r>
              <a:rPr lang="es-ES" b="1" i="0">
                <a:solidFill>
                  <a:srgbClr val="0070C0"/>
                </a:solidFill>
                <a:effectLst/>
                <a:latin typeface="Roboto" panose="02000000000000000000" pitchFamily="2" charset="0"/>
              </a:rPr>
              <a:t>Internet industrial de las cosas (</a:t>
            </a:r>
            <a:r>
              <a:rPr lang="es-ES" b="1" i="0" err="1">
                <a:solidFill>
                  <a:srgbClr val="0070C0"/>
                </a:solidFill>
                <a:effectLst/>
                <a:latin typeface="Roboto" panose="02000000000000000000" pitchFamily="2" charset="0"/>
              </a:rPr>
              <a:t>IIoT</a:t>
            </a:r>
            <a:r>
              <a:rPr lang="es-ES" b="1" i="0">
                <a:solidFill>
                  <a:srgbClr val="0070C0"/>
                </a:solidFill>
                <a:effectLst/>
                <a:latin typeface="Roboto" panose="02000000000000000000" pitchFamily="2" charset="0"/>
              </a:rPr>
              <a:t>)</a:t>
            </a:r>
            <a:r>
              <a:rPr lang="es-ES" b="0" i="0">
                <a:solidFill>
                  <a:srgbClr val="0070C0"/>
                </a:solidFill>
                <a:effectLst/>
                <a:latin typeface="Roboto" panose="02000000000000000000" pitchFamily="2" charset="0"/>
              </a:rPr>
              <a:t> </a:t>
            </a:r>
          </a:p>
          <a:p>
            <a:pPr algn="l"/>
            <a:r>
              <a:rPr lang="es-ES">
                <a:solidFill>
                  <a:srgbClr val="666666"/>
                </a:solidFill>
                <a:latin typeface="Roboto" panose="02000000000000000000" pitchFamily="2" charset="0"/>
              </a:rPr>
              <a:t>    </a:t>
            </a:r>
            <a:r>
              <a:rPr lang="es-ES" b="0" i="0">
                <a:solidFill>
                  <a:srgbClr val="666666"/>
                </a:solidFill>
                <a:effectLst/>
                <a:latin typeface="Roboto" panose="02000000000000000000" pitchFamily="2" charset="0"/>
              </a:rPr>
              <a:t>La mayoría del activo en la Industria 4.0 (maquinaria, productos, equipos, etc.) utilizan sensores para proporcionar datos en tiempo real sobre su desempeño, condición o locación.</a:t>
            </a:r>
          </a:p>
          <a:p>
            <a:pPr algn="l">
              <a:buFont typeface="+mj-lt"/>
              <a:buAutoNum type="arabicPeriod" startAt="4"/>
            </a:pPr>
            <a:endParaRPr lang="es-ES" b="1" i="0">
              <a:solidFill>
                <a:srgbClr val="666666"/>
              </a:solidFill>
              <a:effectLst/>
              <a:latin typeface="Roboto" panose="02000000000000000000" pitchFamily="2" charset="0"/>
            </a:endParaRPr>
          </a:p>
          <a:p>
            <a:pPr algn="l">
              <a:buFont typeface="+mj-lt"/>
              <a:buAutoNum type="arabicPeriod" startAt="4"/>
            </a:pPr>
            <a:endParaRPr lang="es-ES" b="0" i="0">
              <a:solidFill>
                <a:srgbClr val="666666"/>
              </a:solidFill>
              <a:effectLst/>
              <a:latin typeface="Roboto" panose="02000000000000000000" pitchFamily="2" charset="0"/>
            </a:endParaRPr>
          </a:p>
          <a:p>
            <a:endParaRPr lang="en-US"/>
          </a:p>
        </p:txBody>
      </p:sp>
      <p:sp>
        <p:nvSpPr>
          <p:cNvPr id="7" name="TextBox 6">
            <a:extLst>
              <a:ext uri="{FF2B5EF4-FFF2-40B4-BE49-F238E27FC236}">
                <a16:creationId xmlns:a16="http://schemas.microsoft.com/office/drawing/2014/main" id="{07953AED-92CC-4992-9D08-34AFFF6D27DE}"/>
              </a:ext>
            </a:extLst>
          </p:cNvPr>
          <p:cNvSpPr txBox="1"/>
          <p:nvPr/>
        </p:nvSpPr>
        <p:spPr>
          <a:xfrm>
            <a:off x="2286000" y="0"/>
            <a:ext cx="5321919" cy="523220"/>
          </a:xfrm>
          <a:prstGeom prst="rect">
            <a:avLst/>
          </a:prstGeom>
          <a:noFill/>
        </p:spPr>
        <p:txBody>
          <a:bodyPr wrap="square">
            <a:spAutoFit/>
          </a:bodyPr>
          <a:lstStyle/>
          <a:p>
            <a:pPr algn="l"/>
            <a:r>
              <a:rPr lang="es-ES" sz="2800" b="1" i="0">
                <a:effectLst/>
                <a:latin typeface="Roboto" panose="02000000000000000000" pitchFamily="2" charset="0"/>
              </a:rPr>
              <a:t>Los 9 pilares de la Industria 4.0</a:t>
            </a:r>
          </a:p>
        </p:txBody>
      </p:sp>
    </p:spTree>
    <p:extLst>
      <p:ext uri="{BB962C8B-B14F-4D97-AF65-F5344CB8AC3E}">
        <p14:creationId xmlns:p14="http://schemas.microsoft.com/office/powerpoint/2010/main" val="4006814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105F-F6D3-46C3-AB75-07B8C52250CE}"/>
              </a:ext>
            </a:extLst>
          </p:cNvPr>
          <p:cNvSpPr>
            <a:spLocks noGrp="1"/>
          </p:cNvSpPr>
          <p:nvPr>
            <p:ph type="title"/>
          </p:nvPr>
        </p:nvSpPr>
        <p:spPr/>
        <p:txBody>
          <a:bodyPr/>
          <a:lstStyle/>
          <a:p>
            <a:r>
              <a:rPr lang="en-US"/>
              <a:t>Sé un Campeón en Ciberseguridad</a:t>
            </a:r>
          </a:p>
        </p:txBody>
      </p:sp>
      <p:pic>
        <p:nvPicPr>
          <p:cNvPr id="13" name="Picture 12">
            <a:extLst>
              <a:ext uri="{FF2B5EF4-FFF2-40B4-BE49-F238E27FC236}">
                <a16:creationId xmlns:a16="http://schemas.microsoft.com/office/drawing/2014/main" id="{CF3E2B03-EDAD-4DD9-AF51-DB50AD38B677}"/>
              </a:ext>
            </a:extLst>
          </p:cNvPr>
          <p:cNvPicPr>
            <a:picLocks noChangeAspect="1"/>
          </p:cNvPicPr>
          <p:nvPr/>
        </p:nvPicPr>
        <p:blipFill>
          <a:blip r:embed="rId2"/>
          <a:stretch>
            <a:fillRect/>
          </a:stretch>
        </p:blipFill>
        <p:spPr>
          <a:xfrm>
            <a:off x="1245800" y="1089025"/>
            <a:ext cx="6652400" cy="4892143"/>
          </a:xfrm>
          <a:prstGeom prst="rect">
            <a:avLst/>
          </a:prstGeom>
        </p:spPr>
      </p:pic>
    </p:spTree>
    <p:extLst>
      <p:ext uri="{BB962C8B-B14F-4D97-AF65-F5344CB8AC3E}">
        <p14:creationId xmlns:p14="http://schemas.microsoft.com/office/powerpoint/2010/main" val="14719056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14292-0668-4483-B52F-0A7B0C29B492}"/>
              </a:ext>
            </a:extLst>
          </p:cNvPr>
          <p:cNvSpPr>
            <a:spLocks noGrp="1"/>
          </p:cNvSpPr>
          <p:nvPr>
            <p:ph type="title"/>
          </p:nvPr>
        </p:nvSpPr>
        <p:spPr/>
        <p:txBody>
          <a:bodyPr>
            <a:normAutofit/>
          </a:bodyPr>
          <a:lstStyle/>
          <a:p>
            <a:r>
              <a:rPr lang="es-ES" sz="2800" b="1" i="0" u="none" strike="noStrike" dirty="0">
                <a:effectLst/>
                <a:latin typeface="Raleway"/>
              </a:rPr>
              <a:t>¿Cómo gestiono los riesgos de ciberseguridad? </a:t>
            </a:r>
            <a:endParaRPr lang="en-US" dirty="0"/>
          </a:p>
        </p:txBody>
      </p:sp>
      <p:sp>
        <p:nvSpPr>
          <p:cNvPr id="5" name="TextBox 4">
            <a:extLst>
              <a:ext uri="{FF2B5EF4-FFF2-40B4-BE49-F238E27FC236}">
                <a16:creationId xmlns:a16="http://schemas.microsoft.com/office/drawing/2014/main" id="{B9152DF2-0F52-4152-BAD0-A5D4F466DFFF}"/>
              </a:ext>
            </a:extLst>
          </p:cNvPr>
          <p:cNvSpPr txBox="1"/>
          <p:nvPr/>
        </p:nvSpPr>
        <p:spPr>
          <a:xfrm>
            <a:off x="431800" y="1089029"/>
            <a:ext cx="8280400" cy="4832092"/>
          </a:xfrm>
          <a:prstGeom prst="rect">
            <a:avLst/>
          </a:prstGeom>
          <a:noFill/>
        </p:spPr>
        <p:txBody>
          <a:bodyPr wrap="square">
            <a:spAutoFit/>
          </a:bodyPr>
          <a:lstStyle/>
          <a:p>
            <a:pPr algn="just"/>
            <a:r>
              <a:rPr lang="es-ES" sz="1400" b="0" i="0" u="none" strike="noStrike" dirty="0">
                <a:solidFill>
                  <a:srgbClr val="494A52"/>
                </a:solidFill>
                <a:effectLst/>
                <a:latin typeface="Raleway"/>
              </a:rPr>
              <a:t>Arsenal de herramientas de ciberseguridad preparadas para el futuro:</a:t>
            </a:r>
          </a:p>
          <a:p>
            <a:pPr algn="l"/>
            <a:r>
              <a:rPr lang="es-ES" sz="1400" b="1" i="0" u="none" strike="noStrike" dirty="0">
                <a:effectLst/>
                <a:latin typeface="Raleway"/>
              </a:rPr>
              <a:t>Certificados SSL</a:t>
            </a:r>
            <a:endParaRPr lang="es-ES" sz="1400" b="0" i="0" u="none" strike="noStrike" dirty="0">
              <a:effectLst/>
              <a:latin typeface="Raleway"/>
            </a:endParaRPr>
          </a:p>
          <a:p>
            <a:pPr algn="just"/>
            <a:r>
              <a:rPr lang="es-ES" sz="1400" b="0" i="0" u="none" strike="noStrike" dirty="0">
                <a:solidFill>
                  <a:srgbClr val="494A52"/>
                </a:solidFill>
                <a:effectLst/>
                <a:latin typeface="Raleway"/>
              </a:rPr>
              <a:t>Los certificados SSL (</a:t>
            </a:r>
            <a:r>
              <a:rPr lang="es-ES" sz="1400" b="0" i="0" u="none" strike="noStrike" dirty="0" err="1">
                <a:solidFill>
                  <a:srgbClr val="494A52"/>
                </a:solidFill>
                <a:effectLst/>
                <a:latin typeface="Raleway"/>
              </a:rPr>
              <a:t>Secure</a:t>
            </a:r>
            <a:r>
              <a:rPr lang="es-ES" sz="1400" b="0" i="0" u="none" strike="noStrike" dirty="0">
                <a:solidFill>
                  <a:srgbClr val="494A52"/>
                </a:solidFill>
                <a:effectLst/>
                <a:latin typeface="Raleway"/>
              </a:rPr>
              <a:t> Sockets </a:t>
            </a:r>
            <a:r>
              <a:rPr lang="es-ES" sz="1400" b="0" i="0" u="none" strike="noStrike" dirty="0" err="1">
                <a:solidFill>
                  <a:srgbClr val="494A52"/>
                </a:solidFill>
                <a:effectLst/>
                <a:latin typeface="Raleway"/>
              </a:rPr>
              <a:t>Layer</a:t>
            </a:r>
            <a:r>
              <a:rPr lang="es-ES" sz="1400" b="0" i="0" u="none" strike="noStrike" dirty="0">
                <a:solidFill>
                  <a:srgbClr val="494A52"/>
                </a:solidFill>
                <a:effectLst/>
                <a:latin typeface="Raleway"/>
              </a:rPr>
              <a:t>) son utilizados para autenticar la identidad de un servidor a través del uso de protocolos de comunicación cifrada. Protege los datos confidenciales intercambiados en las sesiones y evitar ser interceptados por personas no autorizadas. Un protocolo de enlace SSL crea conexiones seguras entre un navegador y un servidor web. En definitiva, es considerada la tecnología de seguridad estándar para establecer un enlace cifrado.</a:t>
            </a:r>
          </a:p>
          <a:p>
            <a:pPr algn="just"/>
            <a:r>
              <a:rPr lang="es-ES" sz="1400" b="0" i="0" u="none" strike="noStrike" dirty="0">
                <a:solidFill>
                  <a:srgbClr val="494A52"/>
                </a:solidFill>
                <a:effectLst/>
                <a:latin typeface="Raleway"/>
              </a:rPr>
              <a:t> </a:t>
            </a:r>
          </a:p>
          <a:p>
            <a:pPr algn="l"/>
            <a:r>
              <a:rPr lang="es-ES" sz="1400" b="1" i="0" u="none" strike="noStrike" dirty="0">
                <a:effectLst/>
                <a:latin typeface="Raleway"/>
              </a:rPr>
              <a:t>Firewalls </a:t>
            </a:r>
            <a:endParaRPr lang="es-ES" sz="1400" b="0" i="0" u="none" strike="noStrike" dirty="0">
              <a:effectLst/>
              <a:latin typeface="Raleway"/>
            </a:endParaRPr>
          </a:p>
          <a:p>
            <a:pPr algn="just"/>
            <a:r>
              <a:rPr lang="es-ES" sz="1400" b="0" i="0" u="none" strike="noStrike" dirty="0">
                <a:solidFill>
                  <a:srgbClr val="494A52"/>
                </a:solidFill>
                <a:effectLst/>
                <a:latin typeface="Raleway"/>
              </a:rPr>
              <a:t>Los firewalls son programas informáticos capaces de controlar el acceso de un ordenador a la red y de esta a la computadora. </a:t>
            </a:r>
          </a:p>
          <a:p>
            <a:pPr algn="just"/>
            <a:r>
              <a:rPr lang="es-ES" sz="1400" b="0" i="0" u="none" strike="noStrike" dirty="0">
                <a:solidFill>
                  <a:srgbClr val="494A52"/>
                </a:solidFill>
                <a:effectLst/>
                <a:latin typeface="Raleway"/>
              </a:rPr>
              <a:t> </a:t>
            </a:r>
          </a:p>
          <a:p>
            <a:pPr algn="l"/>
            <a:r>
              <a:rPr lang="es-ES" sz="1400" b="1" i="0" u="none" strike="noStrike" dirty="0" err="1">
                <a:effectLst/>
                <a:latin typeface="Raleway"/>
              </a:rPr>
              <a:t>Antimalwares</a:t>
            </a:r>
            <a:endParaRPr lang="es-ES" sz="1400" b="0" i="0" u="none" strike="noStrike" dirty="0">
              <a:effectLst/>
              <a:latin typeface="Raleway"/>
            </a:endParaRPr>
          </a:p>
          <a:p>
            <a:pPr algn="just"/>
            <a:r>
              <a:rPr lang="es-ES" sz="1400" b="0" i="0" u="none" strike="noStrike" dirty="0">
                <a:solidFill>
                  <a:srgbClr val="494A52"/>
                </a:solidFill>
                <a:effectLst/>
                <a:latin typeface="Raleway"/>
              </a:rPr>
              <a:t>Los antivirus, por su parte, evitan o combaten las infecciones provocadas por los virus. Ofrecen protección contra malware, </a:t>
            </a:r>
            <a:r>
              <a:rPr lang="es-ES" sz="1400" b="0" i="0" u="none" strike="noStrike" dirty="0" err="1">
                <a:solidFill>
                  <a:srgbClr val="494A52"/>
                </a:solidFill>
                <a:effectLst/>
                <a:latin typeface="Raleway"/>
              </a:rPr>
              <a:t>ransomware</a:t>
            </a:r>
            <a:r>
              <a:rPr lang="es-ES" sz="1400" b="0" i="0" u="none" strike="noStrike" dirty="0">
                <a:solidFill>
                  <a:srgbClr val="494A52"/>
                </a:solidFill>
                <a:effectLst/>
                <a:latin typeface="Raleway"/>
              </a:rPr>
              <a:t> y otros tipos de virus que circulan a menudo por la red. Los programas antimalware y antivirus son fundamentales para proteger todos los equipos de la empresa.</a:t>
            </a:r>
          </a:p>
          <a:p>
            <a:pPr algn="just"/>
            <a:r>
              <a:rPr lang="es-ES" sz="1400" b="0" i="0" u="none" strike="noStrike" dirty="0">
                <a:solidFill>
                  <a:srgbClr val="494A52"/>
                </a:solidFill>
                <a:effectLst/>
                <a:latin typeface="Raleway"/>
              </a:rPr>
              <a:t> </a:t>
            </a:r>
          </a:p>
          <a:p>
            <a:pPr algn="l"/>
            <a:r>
              <a:rPr lang="es-ES" sz="1400" b="1" i="0" u="none" strike="noStrike" dirty="0" err="1">
                <a:effectLst/>
                <a:latin typeface="Raleway"/>
              </a:rPr>
              <a:t>BitDefender</a:t>
            </a:r>
            <a:endParaRPr lang="es-ES" sz="1400" b="0" i="0" u="none" strike="noStrike" dirty="0">
              <a:effectLst/>
              <a:latin typeface="Raleway"/>
            </a:endParaRPr>
          </a:p>
          <a:p>
            <a:pPr algn="just"/>
            <a:r>
              <a:rPr lang="es-ES" sz="1400" b="0" i="0" u="none" strike="noStrike" dirty="0">
                <a:solidFill>
                  <a:srgbClr val="494A52"/>
                </a:solidFill>
                <a:effectLst/>
                <a:latin typeface="Raleway"/>
              </a:rPr>
              <a:t>Es un software de seguridad capaz de proteger los ordenadores de virus y otras amenazas online. </a:t>
            </a:r>
            <a:r>
              <a:rPr lang="es-ES" sz="1400" b="0" i="0" u="none" strike="noStrike" dirty="0" err="1">
                <a:solidFill>
                  <a:srgbClr val="494A52"/>
                </a:solidFill>
                <a:effectLst/>
                <a:latin typeface="Raleway"/>
              </a:rPr>
              <a:t>BitDefender</a:t>
            </a:r>
            <a:r>
              <a:rPr lang="es-ES" sz="1400" b="0" i="0" u="none" strike="noStrike" dirty="0">
                <a:solidFill>
                  <a:srgbClr val="494A52"/>
                </a:solidFill>
                <a:effectLst/>
                <a:latin typeface="Raleway"/>
              </a:rPr>
              <a:t> Total Security cuenta con varios niveles de protección contra </a:t>
            </a:r>
            <a:r>
              <a:rPr lang="es-ES" sz="1400" b="0" i="0" u="none" strike="noStrike" dirty="0" err="1">
                <a:solidFill>
                  <a:srgbClr val="494A52"/>
                </a:solidFill>
                <a:effectLst/>
                <a:latin typeface="Raleway"/>
              </a:rPr>
              <a:t>ransomware</a:t>
            </a:r>
            <a:r>
              <a:rPr lang="es-ES" sz="1400" b="0" i="0" u="none" strike="noStrike" dirty="0">
                <a:solidFill>
                  <a:srgbClr val="494A52"/>
                </a:solidFill>
                <a:effectLst/>
                <a:latin typeface="Raleway"/>
              </a:rPr>
              <a:t> y detecta el comportamiento de las amenazas para prevenir infecciones.</a:t>
            </a:r>
          </a:p>
        </p:txBody>
      </p:sp>
    </p:spTree>
    <p:extLst>
      <p:ext uri="{BB962C8B-B14F-4D97-AF65-F5344CB8AC3E}">
        <p14:creationId xmlns:p14="http://schemas.microsoft.com/office/powerpoint/2010/main" val="37352568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4D6C5BD-28CD-4B92-912D-C7557A426018}"/>
              </a:ext>
            </a:extLst>
          </p:cNvPr>
          <p:cNvSpPr txBox="1"/>
          <p:nvPr/>
        </p:nvSpPr>
        <p:spPr>
          <a:xfrm>
            <a:off x="431800" y="1449388"/>
            <a:ext cx="8302082" cy="3539430"/>
          </a:xfrm>
          <a:prstGeom prst="rect">
            <a:avLst/>
          </a:prstGeom>
          <a:noFill/>
        </p:spPr>
        <p:txBody>
          <a:bodyPr wrap="square">
            <a:spAutoFit/>
          </a:bodyPr>
          <a:lstStyle/>
          <a:p>
            <a:pPr algn="l"/>
            <a:r>
              <a:rPr lang="es-ES" sz="1400" b="1" i="0" u="none" strike="noStrike" dirty="0">
                <a:effectLst/>
                <a:latin typeface="Raleway"/>
              </a:rPr>
              <a:t>Doble verificación</a:t>
            </a:r>
            <a:endParaRPr lang="es-ES" sz="1400" b="0" i="0" u="none" strike="noStrike" dirty="0">
              <a:effectLst/>
              <a:latin typeface="Raleway"/>
            </a:endParaRPr>
          </a:p>
          <a:p>
            <a:pPr algn="just"/>
            <a:r>
              <a:rPr lang="es-ES" sz="1400" b="0" i="0" u="none" strike="noStrike" dirty="0">
                <a:solidFill>
                  <a:srgbClr val="494A52"/>
                </a:solidFill>
                <a:effectLst/>
                <a:latin typeface="Raleway"/>
              </a:rPr>
              <a:t>Es un proceso de seguridad que consiste en que un usuario confirma su identidad al menos de dos maneras diferentes. </a:t>
            </a:r>
          </a:p>
          <a:p>
            <a:pPr algn="just"/>
            <a:r>
              <a:rPr lang="es-ES" sz="1400" b="0" i="0" u="none" strike="noStrike" dirty="0">
                <a:solidFill>
                  <a:srgbClr val="494A52"/>
                </a:solidFill>
                <a:effectLst/>
                <a:latin typeface="Raleway"/>
              </a:rPr>
              <a:t> </a:t>
            </a:r>
          </a:p>
          <a:p>
            <a:pPr algn="l">
              <a:buFont typeface="Arial" panose="020B0604020202020204" pitchFamily="34" charset="0"/>
              <a:buChar char="•"/>
            </a:pPr>
            <a:r>
              <a:rPr lang="es-ES" sz="1400" b="1" i="0" dirty="0" err="1">
                <a:solidFill>
                  <a:srgbClr val="494A52"/>
                </a:solidFill>
                <a:effectLst/>
                <a:latin typeface="Raleway"/>
              </a:rPr>
              <a:t>Backup</a:t>
            </a:r>
            <a:r>
              <a:rPr lang="es-ES" sz="1400" b="1" i="0" dirty="0">
                <a:solidFill>
                  <a:srgbClr val="494A52"/>
                </a:solidFill>
                <a:effectLst/>
                <a:latin typeface="Raleway"/>
              </a:rPr>
              <a:t> como servicio gestionado (</a:t>
            </a:r>
            <a:r>
              <a:rPr lang="es-ES" sz="1400" b="1" i="0" dirty="0" err="1">
                <a:solidFill>
                  <a:srgbClr val="494A52"/>
                </a:solidFill>
                <a:effectLst/>
                <a:latin typeface="Raleway"/>
              </a:rPr>
              <a:t>Ej.BaaS</a:t>
            </a:r>
            <a:r>
              <a:rPr lang="es-ES" sz="1400" b="1" i="0" dirty="0">
                <a:solidFill>
                  <a:srgbClr val="494A52"/>
                </a:solidFill>
                <a:effectLst/>
                <a:latin typeface="Raleway"/>
              </a:rPr>
              <a:t>)</a:t>
            </a:r>
            <a:endParaRPr lang="es-ES" sz="1400" b="0" i="0" dirty="0">
              <a:solidFill>
                <a:srgbClr val="494A52"/>
              </a:solidFill>
              <a:effectLst/>
              <a:latin typeface="Raleway"/>
            </a:endParaRPr>
          </a:p>
          <a:p>
            <a:pPr algn="just"/>
            <a:r>
              <a:rPr lang="es-ES" sz="1400" b="0" i="0" u="none" strike="noStrike" dirty="0">
                <a:solidFill>
                  <a:srgbClr val="494A52"/>
                </a:solidFill>
                <a:effectLst/>
                <a:latin typeface="Raleway"/>
              </a:rPr>
              <a:t>Para que las empresas guarden y protejan sus datos. El </a:t>
            </a:r>
            <a:r>
              <a:rPr lang="es-ES" sz="1400" b="0" i="0" u="none" strike="noStrike" dirty="0" err="1">
                <a:solidFill>
                  <a:srgbClr val="494A52"/>
                </a:solidFill>
                <a:effectLst/>
                <a:latin typeface="Raleway"/>
              </a:rPr>
              <a:t>backup</a:t>
            </a:r>
            <a:r>
              <a:rPr lang="es-ES" sz="1400" b="0" i="0" u="none" strike="noStrike" dirty="0">
                <a:solidFill>
                  <a:srgbClr val="494A52"/>
                </a:solidFill>
                <a:effectLst/>
                <a:latin typeface="Raleway"/>
              </a:rPr>
              <a:t> de la información es una de las tareas más importantes que deben realizarse de forma periódica en cualquier organización y ofrece un alto valor añadido. </a:t>
            </a:r>
          </a:p>
          <a:p>
            <a:pPr algn="just"/>
            <a:endParaRPr lang="es-ES" sz="1400" b="0" i="0" u="none" strike="noStrike" dirty="0">
              <a:solidFill>
                <a:srgbClr val="494A52"/>
              </a:solidFill>
              <a:effectLst/>
              <a:latin typeface="Raleway"/>
            </a:endParaRPr>
          </a:p>
          <a:p>
            <a:pPr algn="just"/>
            <a:r>
              <a:rPr lang="es-ES" sz="1400" b="1" i="0" dirty="0">
                <a:solidFill>
                  <a:srgbClr val="494A52"/>
                </a:solidFill>
                <a:effectLst/>
                <a:latin typeface="Raleway"/>
              </a:rPr>
              <a:t>Sistema de gestión de identidades y contraseñas (IAM)</a:t>
            </a:r>
            <a:endParaRPr lang="es-ES" sz="1400" b="0" i="0" dirty="0">
              <a:solidFill>
                <a:srgbClr val="494A52"/>
              </a:solidFill>
              <a:effectLst/>
              <a:latin typeface="Raleway"/>
            </a:endParaRPr>
          </a:p>
          <a:p>
            <a:pPr algn="just"/>
            <a:r>
              <a:rPr lang="es-ES" sz="1400" b="0" i="0" u="none" strike="noStrike" dirty="0">
                <a:solidFill>
                  <a:srgbClr val="494A52"/>
                </a:solidFill>
                <a:effectLst/>
                <a:latin typeface="Raleway"/>
              </a:rPr>
              <a:t>IAM </a:t>
            </a:r>
            <a:r>
              <a:rPr lang="es-ES" sz="1400" b="0" i="0" u="none" strike="noStrike" dirty="0" err="1">
                <a:solidFill>
                  <a:srgbClr val="494A52"/>
                </a:solidFill>
                <a:effectLst/>
                <a:latin typeface="Raleway"/>
              </a:rPr>
              <a:t>Secure</a:t>
            </a:r>
            <a:r>
              <a:rPr lang="es-ES" sz="1400" b="0" i="0" u="none" strike="noStrike" dirty="0">
                <a:solidFill>
                  <a:srgbClr val="494A52"/>
                </a:solidFill>
                <a:effectLst/>
                <a:latin typeface="Raleway"/>
              </a:rPr>
              <a:t> es la solución modular con la que podrás provisionar y controlar el acceso de usuarios a aplicaciones locales y/o </a:t>
            </a:r>
            <a:r>
              <a:rPr lang="es-ES" sz="1400" b="0" i="0" u="none" strike="noStrike" dirty="0" err="1">
                <a:solidFill>
                  <a:srgbClr val="494A52"/>
                </a:solidFill>
                <a:effectLst/>
                <a:latin typeface="Raleway"/>
              </a:rPr>
              <a:t>cloud</a:t>
            </a:r>
            <a:r>
              <a:rPr lang="es-ES" sz="1400" b="0" i="0" u="none" strike="noStrike" dirty="0">
                <a:solidFill>
                  <a:srgbClr val="494A52"/>
                </a:solidFill>
                <a:effectLst/>
                <a:latin typeface="Raleway"/>
              </a:rPr>
              <a:t>, en base a perfiles, roles y reglas de negocio. Además, establece políticas globales de contraseñas comunes a dichas aplicaciones y resuelve uno de los problemas más habituales de los usuarios en una compañía: la identificación y el acceso seguro con una sola contraseña </a:t>
            </a:r>
            <a:r>
              <a:rPr lang="es-ES" sz="1400" b="0" i="0" u="none" strike="noStrike" dirty="0" err="1">
                <a:solidFill>
                  <a:srgbClr val="494A52"/>
                </a:solidFill>
                <a:effectLst/>
                <a:latin typeface="Raleway"/>
              </a:rPr>
              <a:t>multifactor</a:t>
            </a:r>
            <a:r>
              <a:rPr lang="es-ES" sz="1400" b="0" i="0" u="none" strike="noStrike" dirty="0">
                <a:solidFill>
                  <a:srgbClr val="494A52"/>
                </a:solidFill>
                <a:effectLst/>
                <a:latin typeface="Raleway"/>
              </a:rPr>
              <a:t> a las aplicaciones.</a:t>
            </a:r>
          </a:p>
          <a:p>
            <a:pPr algn="just"/>
            <a:endParaRPr lang="es-ES" sz="1400" b="0" i="0" u="none" strike="noStrike" dirty="0">
              <a:solidFill>
                <a:srgbClr val="494A52"/>
              </a:solidFill>
              <a:effectLst/>
              <a:latin typeface="Raleway"/>
            </a:endParaRPr>
          </a:p>
        </p:txBody>
      </p:sp>
      <p:sp>
        <p:nvSpPr>
          <p:cNvPr id="4" name="Title 1">
            <a:extLst>
              <a:ext uri="{FF2B5EF4-FFF2-40B4-BE49-F238E27FC236}">
                <a16:creationId xmlns:a16="http://schemas.microsoft.com/office/drawing/2014/main" id="{342AD074-8AB2-4B21-8A22-9275E336BECB}"/>
              </a:ext>
            </a:extLst>
          </p:cNvPr>
          <p:cNvSpPr>
            <a:spLocks noGrp="1"/>
          </p:cNvSpPr>
          <p:nvPr>
            <p:ph type="title"/>
          </p:nvPr>
        </p:nvSpPr>
        <p:spPr/>
        <p:txBody>
          <a:bodyPr>
            <a:normAutofit fontScale="90000"/>
          </a:bodyPr>
          <a:lstStyle/>
          <a:p>
            <a:r>
              <a:rPr lang="es-ES" sz="2800" b="1" i="0" u="none" strike="noStrike">
                <a:effectLst/>
                <a:latin typeface="Raleway"/>
              </a:rPr>
              <a:t>¿Cómo gestiono los riesgos de ciberseguridad? </a:t>
            </a:r>
            <a:br>
              <a:rPr lang="es-ES" sz="2800" b="0" i="0" u="none" strike="noStrike">
                <a:effectLst/>
                <a:latin typeface="Raleway"/>
              </a:rPr>
            </a:br>
            <a:endParaRPr lang="en-US"/>
          </a:p>
        </p:txBody>
      </p:sp>
    </p:spTree>
    <p:extLst>
      <p:ext uri="{BB962C8B-B14F-4D97-AF65-F5344CB8AC3E}">
        <p14:creationId xmlns:p14="http://schemas.microsoft.com/office/powerpoint/2010/main" val="13818038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14292-0668-4483-B52F-0A7B0C29B492}"/>
              </a:ext>
            </a:extLst>
          </p:cNvPr>
          <p:cNvSpPr>
            <a:spLocks noGrp="1"/>
          </p:cNvSpPr>
          <p:nvPr>
            <p:ph type="title"/>
          </p:nvPr>
        </p:nvSpPr>
        <p:spPr/>
        <p:txBody>
          <a:bodyPr/>
          <a:lstStyle/>
          <a:p>
            <a:r>
              <a:rPr lang="es-MX"/>
              <a:t>Normatividad</a:t>
            </a:r>
            <a:endParaRPr lang="en-US"/>
          </a:p>
        </p:txBody>
      </p:sp>
      <p:pic>
        <p:nvPicPr>
          <p:cNvPr id="4" name="Picture 3">
            <a:extLst>
              <a:ext uri="{FF2B5EF4-FFF2-40B4-BE49-F238E27FC236}">
                <a16:creationId xmlns:a16="http://schemas.microsoft.com/office/drawing/2014/main" id="{5EE28B51-2D25-4D2B-94CB-0D07D75940F6}"/>
              </a:ext>
            </a:extLst>
          </p:cNvPr>
          <p:cNvPicPr>
            <a:picLocks noChangeAspect="1"/>
          </p:cNvPicPr>
          <p:nvPr/>
        </p:nvPicPr>
        <p:blipFill>
          <a:blip r:embed="rId2"/>
          <a:stretch>
            <a:fillRect/>
          </a:stretch>
        </p:blipFill>
        <p:spPr>
          <a:xfrm>
            <a:off x="431800" y="1458833"/>
            <a:ext cx="7196456" cy="3279421"/>
          </a:xfrm>
          <a:prstGeom prst="rect">
            <a:avLst/>
          </a:prstGeom>
        </p:spPr>
      </p:pic>
    </p:spTree>
    <p:extLst>
      <p:ext uri="{BB962C8B-B14F-4D97-AF65-F5344CB8AC3E}">
        <p14:creationId xmlns:p14="http://schemas.microsoft.com/office/powerpoint/2010/main" val="40790133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BFCC41C-824D-4556-BCA8-30FC6BBFADC3}"/>
              </a:ext>
            </a:extLst>
          </p:cNvPr>
          <p:cNvSpPr>
            <a:spLocks noGrp="1"/>
          </p:cNvSpPr>
          <p:nvPr>
            <p:ph type="title"/>
          </p:nvPr>
        </p:nvSpPr>
        <p:spPr/>
        <p:txBody>
          <a:bodyPr/>
          <a:lstStyle/>
          <a:p>
            <a:r>
              <a:rPr lang="es-MX"/>
              <a:t>Normatividad</a:t>
            </a:r>
            <a:endParaRPr lang="en-US"/>
          </a:p>
        </p:txBody>
      </p:sp>
      <p:sp>
        <p:nvSpPr>
          <p:cNvPr id="3" name="Subtitle 2">
            <a:extLst>
              <a:ext uri="{FF2B5EF4-FFF2-40B4-BE49-F238E27FC236}">
                <a16:creationId xmlns:a16="http://schemas.microsoft.com/office/drawing/2014/main" id="{C163D132-C671-4E28-908C-740CB21CCAA9}"/>
              </a:ext>
            </a:extLst>
          </p:cNvPr>
          <p:cNvSpPr>
            <a:spLocks noGrp="1"/>
          </p:cNvSpPr>
          <p:nvPr>
            <p:ph type="subTitle" idx="4294967295"/>
          </p:nvPr>
        </p:nvSpPr>
        <p:spPr>
          <a:xfrm>
            <a:off x="431800" y="1089028"/>
            <a:ext cx="8280400" cy="4931761"/>
          </a:xfrm>
        </p:spPr>
        <p:txBody>
          <a:bodyPr>
            <a:normAutofit fontScale="55000" lnSpcReduction="20000"/>
          </a:bodyPr>
          <a:lstStyle/>
          <a:p>
            <a:pPr algn="l">
              <a:buFont typeface="Arial" panose="020B0604020202020204" pitchFamily="34" charset="0"/>
              <a:buChar char="•"/>
            </a:pPr>
            <a:r>
              <a:rPr lang="es-ES" b="1" i="0" dirty="0">
                <a:solidFill>
                  <a:srgbClr val="000000"/>
                </a:solidFill>
                <a:effectLst/>
                <a:latin typeface="Titillium Web"/>
              </a:rPr>
              <a:t>ISO 27000:</a:t>
            </a:r>
            <a:r>
              <a:rPr lang="es-ES" b="0" i="0" dirty="0">
                <a:solidFill>
                  <a:srgbClr val="000000"/>
                </a:solidFill>
                <a:effectLst/>
                <a:latin typeface="Titillium Web"/>
              </a:rPr>
              <a:t> contiene el vocabulario en el que se apoyan el resto de normas. Es similar a una guía/diccionario que describe los términos de todas las normas de la familia.</a:t>
            </a:r>
          </a:p>
          <a:p>
            <a:pPr algn="l"/>
            <a:endParaRPr lang="es-ES" b="0" i="0" dirty="0">
              <a:solidFill>
                <a:srgbClr val="000000"/>
              </a:solidFill>
              <a:effectLst/>
              <a:latin typeface="Titillium Web"/>
            </a:endParaRPr>
          </a:p>
          <a:p>
            <a:pPr algn="l">
              <a:buFont typeface="Arial" panose="020B0604020202020204" pitchFamily="34" charset="0"/>
              <a:buChar char="•"/>
            </a:pPr>
            <a:r>
              <a:rPr lang="es-ES" b="1" i="0" dirty="0">
                <a:solidFill>
                  <a:srgbClr val="000000"/>
                </a:solidFill>
                <a:effectLst/>
                <a:latin typeface="Titillium Web"/>
              </a:rPr>
              <a:t>ISO 27001:</a:t>
            </a:r>
            <a:r>
              <a:rPr lang="es-ES" b="0" i="0" dirty="0">
                <a:solidFill>
                  <a:srgbClr val="000000"/>
                </a:solidFill>
                <a:effectLst/>
                <a:latin typeface="Titillium Web"/>
              </a:rPr>
              <a:t> es el conjunto de requisitos para implementar un SGSI. Es la única norma certificable de las que se incluyen en la lista y consta de una parte principal basada en el ciclo de mejora continua y un Anexo A, en el que se detallan las líneas generales de los controles propuestos por el estándar.</a:t>
            </a:r>
          </a:p>
          <a:p>
            <a:pPr algn="l"/>
            <a:endParaRPr lang="es-ES" b="0" i="0" dirty="0">
              <a:solidFill>
                <a:srgbClr val="000000"/>
              </a:solidFill>
              <a:effectLst/>
              <a:latin typeface="Titillium Web"/>
            </a:endParaRPr>
          </a:p>
          <a:p>
            <a:pPr algn="l">
              <a:buFont typeface="Arial" panose="020B0604020202020204" pitchFamily="34" charset="0"/>
              <a:buChar char="•"/>
            </a:pPr>
            <a:r>
              <a:rPr lang="es-ES" b="1" i="0" dirty="0">
                <a:solidFill>
                  <a:srgbClr val="000000"/>
                </a:solidFill>
                <a:effectLst/>
                <a:latin typeface="Titillium Web"/>
              </a:rPr>
              <a:t>ISO 27002:</a:t>
            </a:r>
            <a:r>
              <a:rPr lang="es-ES" b="0" i="0" dirty="0">
                <a:solidFill>
                  <a:srgbClr val="000000"/>
                </a:solidFill>
                <a:effectLst/>
                <a:latin typeface="Titillium Web"/>
              </a:rPr>
              <a:t> se trata de una recopilación de buenas prácticas para la Seguridad de la Información que describe los controles y objetivos de control. Actualmente cuentan con 14 dominios, 35 objetivos de control y 114 controles.</a:t>
            </a:r>
          </a:p>
          <a:p>
            <a:pPr algn="l"/>
            <a:endParaRPr lang="es-ES" b="0" i="0" dirty="0">
              <a:solidFill>
                <a:srgbClr val="000000"/>
              </a:solidFill>
              <a:effectLst/>
              <a:latin typeface="Titillium Web"/>
            </a:endParaRPr>
          </a:p>
          <a:p>
            <a:pPr algn="l">
              <a:buFont typeface="Arial" panose="020B0604020202020204" pitchFamily="34" charset="0"/>
              <a:buChar char="•"/>
            </a:pPr>
            <a:r>
              <a:rPr lang="es-ES" b="1" i="0" dirty="0">
                <a:solidFill>
                  <a:srgbClr val="000000"/>
                </a:solidFill>
                <a:effectLst/>
                <a:latin typeface="Titillium Web"/>
              </a:rPr>
              <a:t>ISO 27003</a:t>
            </a:r>
            <a:r>
              <a:rPr lang="es-ES" b="0" i="0" dirty="0">
                <a:solidFill>
                  <a:srgbClr val="000000"/>
                </a:solidFill>
                <a:effectLst/>
                <a:latin typeface="Titillium Web"/>
              </a:rPr>
              <a:t>: es una guía de ayuda en la implementación de un SGSI. Sirve como apoyo a la norma 27001, indicando las directivas generales necesarias para la correcta implementación de un SGSI. Incluye instrucciones sobre cómo lograr la implementación de un SGSI con éxito.</a:t>
            </a:r>
          </a:p>
          <a:p>
            <a:pPr algn="l"/>
            <a:endParaRPr lang="es-ES" b="0" i="0" dirty="0">
              <a:solidFill>
                <a:srgbClr val="000000"/>
              </a:solidFill>
              <a:effectLst/>
              <a:latin typeface="Titillium Web"/>
            </a:endParaRPr>
          </a:p>
          <a:p>
            <a:pPr algn="l">
              <a:buFont typeface="Arial" panose="020B0604020202020204" pitchFamily="34" charset="0"/>
              <a:buChar char="•"/>
            </a:pPr>
            <a:r>
              <a:rPr lang="es-ES" b="1" i="0" dirty="0">
                <a:solidFill>
                  <a:srgbClr val="000000"/>
                </a:solidFill>
                <a:effectLst/>
                <a:latin typeface="Titillium Web"/>
              </a:rPr>
              <a:t>ISO 27004:</a:t>
            </a:r>
            <a:r>
              <a:rPr lang="es-ES" b="0" i="0" dirty="0">
                <a:solidFill>
                  <a:srgbClr val="000000"/>
                </a:solidFill>
                <a:effectLst/>
                <a:latin typeface="Titillium Web"/>
              </a:rPr>
              <a:t> describe una serie de recomendaciones sobre cómo realizar mediciones para la gestión de la Seguridad de la Información. Especifica cómo configurar métricas, qué medir, con qué frecuencia, cómo medirlo y la forma de conseguir objetivos.</a:t>
            </a:r>
          </a:p>
          <a:p>
            <a:pPr algn="l"/>
            <a:endParaRPr lang="es-ES" b="0" i="0" dirty="0">
              <a:solidFill>
                <a:srgbClr val="000000"/>
              </a:solidFill>
              <a:effectLst/>
              <a:latin typeface="Titillium Web"/>
            </a:endParaRPr>
          </a:p>
          <a:p>
            <a:pPr algn="l">
              <a:buFont typeface="Arial" panose="020B0604020202020204" pitchFamily="34" charset="0"/>
              <a:buChar char="•"/>
            </a:pPr>
            <a:r>
              <a:rPr lang="es-ES" b="1" i="0" dirty="0">
                <a:solidFill>
                  <a:srgbClr val="000000"/>
                </a:solidFill>
                <a:effectLst/>
                <a:latin typeface="Titillium Web"/>
              </a:rPr>
              <a:t>ISO 27005:</a:t>
            </a:r>
            <a:r>
              <a:rPr lang="es-ES" b="0" i="0" dirty="0">
                <a:solidFill>
                  <a:srgbClr val="000000"/>
                </a:solidFill>
                <a:effectLst/>
                <a:latin typeface="Titillium Web"/>
              </a:rPr>
              <a:t> es una guía de recomendaciones sobre cómo abordar la gestión de riesgos de seguridad de la información que puedan comprometer a las organizaciones. No especifica ninguna metodología de análisis y gestión de riesgos concreta, pero incluye ejemplos de posibles amenazas, vulnerabilidades e impactos.</a:t>
            </a:r>
          </a:p>
          <a:p>
            <a:pPr algn="l"/>
            <a:endParaRPr lang="es-ES" b="0" i="0" dirty="0">
              <a:solidFill>
                <a:srgbClr val="000000"/>
              </a:solidFill>
              <a:effectLst/>
              <a:latin typeface="Titillium Web"/>
            </a:endParaRPr>
          </a:p>
          <a:p>
            <a:pPr algn="l">
              <a:buFont typeface="Arial" panose="020B0604020202020204" pitchFamily="34" charset="0"/>
              <a:buChar char="•"/>
            </a:pPr>
            <a:r>
              <a:rPr lang="es-ES" b="1" i="0" dirty="0">
                <a:solidFill>
                  <a:srgbClr val="000000"/>
                </a:solidFill>
                <a:effectLst/>
                <a:latin typeface="Titillium Web"/>
              </a:rPr>
              <a:t>ISO 27006:</a:t>
            </a:r>
            <a:r>
              <a:rPr lang="es-ES" b="0" i="0" dirty="0">
                <a:solidFill>
                  <a:srgbClr val="000000"/>
                </a:solidFill>
                <a:effectLst/>
                <a:latin typeface="Titillium Web"/>
              </a:rPr>
              <a:t> es un conjunto de requisitos de acreditación para las organizaciones certificadoras.</a:t>
            </a:r>
          </a:p>
          <a:p>
            <a:pPr algn="l"/>
            <a:endParaRPr lang="es-ES" b="0" i="0" dirty="0">
              <a:solidFill>
                <a:srgbClr val="000000"/>
              </a:solidFill>
              <a:effectLst/>
              <a:latin typeface="Titillium Web"/>
            </a:endParaRPr>
          </a:p>
          <a:p>
            <a:pPr algn="l">
              <a:buFont typeface="Arial" panose="020B0604020202020204" pitchFamily="34" charset="0"/>
              <a:buChar char="•"/>
            </a:pPr>
            <a:r>
              <a:rPr lang="es-ES" b="1" i="0" dirty="0">
                <a:solidFill>
                  <a:srgbClr val="000000"/>
                </a:solidFill>
                <a:effectLst/>
                <a:latin typeface="Titillium Web"/>
              </a:rPr>
              <a:t>ISO 27007</a:t>
            </a:r>
            <a:r>
              <a:rPr lang="es-ES" b="0" i="0" dirty="0">
                <a:solidFill>
                  <a:srgbClr val="000000"/>
                </a:solidFill>
                <a:effectLst/>
                <a:latin typeface="Titillium Web"/>
              </a:rPr>
              <a:t>: es una guía para auditar </a:t>
            </a:r>
            <a:r>
              <a:rPr lang="es-ES" b="0" i="0" dirty="0" err="1">
                <a:solidFill>
                  <a:srgbClr val="000000"/>
                </a:solidFill>
                <a:effectLst/>
                <a:latin typeface="Titillium Web"/>
              </a:rPr>
              <a:t>SGSIs</a:t>
            </a:r>
            <a:r>
              <a:rPr lang="es-ES" b="0" i="0" dirty="0">
                <a:solidFill>
                  <a:srgbClr val="000000"/>
                </a:solidFill>
                <a:effectLst/>
                <a:latin typeface="Titillium Web"/>
              </a:rPr>
              <a:t>. Establece qué auditar y cuando, cómo asignar los auditores adecuados, la planificación y ejecución de la auditoría, las actividades claves, etc.</a:t>
            </a:r>
          </a:p>
          <a:p>
            <a:endParaRPr lang="en-US" dirty="0"/>
          </a:p>
        </p:txBody>
      </p:sp>
    </p:spTree>
    <p:extLst>
      <p:ext uri="{BB962C8B-B14F-4D97-AF65-F5344CB8AC3E}">
        <p14:creationId xmlns:p14="http://schemas.microsoft.com/office/powerpoint/2010/main" val="36531146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0DA1282D-6CB5-DF4E-A5CE-CB65D8B959D7}"/>
              </a:ext>
            </a:extLst>
          </p:cNvPr>
          <p:cNvSpPr txBox="1">
            <a:spLocks/>
          </p:cNvSpPr>
          <p:nvPr/>
        </p:nvSpPr>
        <p:spPr>
          <a:xfrm>
            <a:off x="2939129" y="282654"/>
            <a:ext cx="5117402" cy="724376"/>
          </a:xfrm>
          <a:prstGeom prst="rect">
            <a:avLst/>
          </a:prstGeom>
        </p:spPr>
        <p:txBody>
          <a:bodyPr anchor="ctr"/>
          <a:lstStyle>
            <a:lvl1pPr algn="l" defTabSz="914400" rtl="0" eaLnBrk="1" latinLnBrk="0" hangingPunct="1">
              <a:lnSpc>
                <a:spcPct val="90000"/>
              </a:lnSpc>
              <a:spcBef>
                <a:spcPct val="0"/>
              </a:spcBef>
              <a:buNone/>
              <a:defRPr sz="3200" b="1" kern="1200">
                <a:solidFill>
                  <a:schemeClr val="accent5">
                    <a:lumMod val="50000"/>
                  </a:schemeClr>
                </a:solidFill>
                <a:latin typeface="+mj-lt"/>
                <a:ea typeface="+mj-ea"/>
                <a:cs typeface="+mj-cs"/>
              </a:defRPr>
            </a:lvl1pPr>
          </a:lstStyle>
          <a:p>
            <a:r>
              <a:rPr lang="es-ES_tradnl" sz="4000" b="0" dirty="0">
                <a:solidFill>
                  <a:schemeClr val="bg1"/>
                </a:solidFill>
                <a:latin typeface="Gotham Black" panose="02000604040000020004" pitchFamily="50" charset="0"/>
              </a:rPr>
              <a:t>CONCLUSIONES</a:t>
            </a:r>
          </a:p>
        </p:txBody>
      </p:sp>
      <p:sp>
        <p:nvSpPr>
          <p:cNvPr id="4" name="TextBox 3">
            <a:extLst>
              <a:ext uri="{FF2B5EF4-FFF2-40B4-BE49-F238E27FC236}">
                <a16:creationId xmlns:a16="http://schemas.microsoft.com/office/drawing/2014/main" id="{924CD266-7D7A-4F86-A857-0626157F7B91}"/>
              </a:ext>
            </a:extLst>
          </p:cNvPr>
          <p:cNvSpPr txBox="1"/>
          <p:nvPr/>
        </p:nvSpPr>
        <p:spPr>
          <a:xfrm>
            <a:off x="431800" y="1449388"/>
            <a:ext cx="8280400" cy="3416320"/>
          </a:xfrm>
          <a:prstGeom prst="rect">
            <a:avLst/>
          </a:prstGeom>
          <a:noFill/>
        </p:spPr>
        <p:txBody>
          <a:bodyPr wrap="square" rtlCol="0">
            <a:spAutoFit/>
          </a:bodyPr>
          <a:lstStyle/>
          <a:p>
            <a:r>
              <a:rPr lang="es-ES_tradnl" sz="2400" b="1" dirty="0">
                <a:solidFill>
                  <a:schemeClr val="bg1"/>
                </a:solidFill>
              </a:rPr>
              <a:t>El mantener una infraestructura de Ciberseguridad implica:</a:t>
            </a:r>
          </a:p>
          <a:p>
            <a:endParaRPr lang="es-ES_tradnl" sz="2400" b="1" dirty="0">
              <a:solidFill>
                <a:schemeClr val="bg1"/>
              </a:solidFill>
            </a:endParaRPr>
          </a:p>
          <a:p>
            <a:pPr marL="342900" indent="-342900">
              <a:buFont typeface="+mj-lt"/>
              <a:buAutoNum type="alphaLcPeriod"/>
            </a:pPr>
            <a:r>
              <a:rPr lang="es-ES_tradnl" sz="2400" b="1" dirty="0">
                <a:solidFill>
                  <a:schemeClr val="bg1"/>
                </a:solidFill>
              </a:rPr>
              <a:t>Fomentar una </a:t>
            </a:r>
            <a:r>
              <a:rPr lang="es-ES_tradnl" sz="2400" b="1" dirty="0">
                <a:solidFill>
                  <a:srgbClr val="00B0F0"/>
                </a:solidFill>
              </a:rPr>
              <a:t>Cultura</a:t>
            </a:r>
            <a:r>
              <a:rPr lang="es-ES_tradnl" sz="2400" b="1" dirty="0">
                <a:solidFill>
                  <a:schemeClr val="bg1"/>
                </a:solidFill>
              </a:rPr>
              <a:t> en Ciberseguridad</a:t>
            </a:r>
          </a:p>
          <a:p>
            <a:pPr marL="342900" indent="-342900">
              <a:buFont typeface="+mj-lt"/>
              <a:buAutoNum type="alphaLcPeriod"/>
            </a:pPr>
            <a:r>
              <a:rPr lang="es-ES_tradnl" sz="2400" b="1" dirty="0">
                <a:solidFill>
                  <a:srgbClr val="00B0F0"/>
                </a:solidFill>
              </a:rPr>
              <a:t>Entrenar</a:t>
            </a:r>
            <a:r>
              <a:rPr lang="es-ES_tradnl" sz="2400" b="1" dirty="0">
                <a:solidFill>
                  <a:schemeClr val="bg1"/>
                </a:solidFill>
              </a:rPr>
              <a:t> a todo el personal que labora en la empresa</a:t>
            </a:r>
          </a:p>
          <a:p>
            <a:pPr marL="342900" indent="-342900">
              <a:buFont typeface="+mj-lt"/>
              <a:buAutoNum type="alphaLcPeriod"/>
            </a:pPr>
            <a:r>
              <a:rPr lang="es-ES_tradnl" sz="2400" b="1" dirty="0">
                <a:solidFill>
                  <a:schemeClr val="bg1"/>
                </a:solidFill>
              </a:rPr>
              <a:t>Contar con personal Calificado en </a:t>
            </a:r>
            <a:r>
              <a:rPr lang="es-ES_tradnl" sz="2400" b="1" dirty="0" err="1">
                <a:solidFill>
                  <a:srgbClr val="00B0F0"/>
                </a:solidFill>
              </a:rPr>
              <a:t>Cybersecurity</a:t>
            </a:r>
            <a:r>
              <a:rPr lang="es-ES_tradnl" sz="2400" b="1" dirty="0">
                <a:solidFill>
                  <a:schemeClr val="bg1"/>
                </a:solidFill>
              </a:rPr>
              <a:t> y remediaciones</a:t>
            </a:r>
          </a:p>
          <a:p>
            <a:pPr marL="342900" indent="-342900">
              <a:buFont typeface="+mj-lt"/>
              <a:buAutoNum type="alphaLcPeriod"/>
            </a:pPr>
            <a:r>
              <a:rPr lang="es-ES_tradnl" sz="2400" b="1" dirty="0">
                <a:solidFill>
                  <a:schemeClr val="bg1"/>
                </a:solidFill>
              </a:rPr>
              <a:t>Mantenerse </a:t>
            </a:r>
            <a:r>
              <a:rPr lang="es-ES_tradnl" sz="2400" b="1" dirty="0">
                <a:solidFill>
                  <a:srgbClr val="00B0F0"/>
                </a:solidFill>
              </a:rPr>
              <a:t>actualizado</a:t>
            </a:r>
            <a:r>
              <a:rPr lang="es-ES_tradnl" sz="2400" b="1" dirty="0">
                <a:solidFill>
                  <a:schemeClr val="bg1"/>
                </a:solidFill>
              </a:rPr>
              <a:t> en sistemas de defensa y antivirus,.</a:t>
            </a:r>
          </a:p>
          <a:p>
            <a:pPr marL="342900" indent="-342900">
              <a:buFont typeface="+mj-lt"/>
              <a:buAutoNum type="alphaLcPeriod"/>
            </a:pPr>
            <a:r>
              <a:rPr lang="es-ES_tradnl" sz="2400" b="1" dirty="0">
                <a:solidFill>
                  <a:schemeClr val="bg1"/>
                </a:solidFill>
              </a:rPr>
              <a:t>Definir y tener un </a:t>
            </a:r>
            <a:r>
              <a:rPr lang="es-ES_tradnl" sz="2400" b="1" dirty="0">
                <a:solidFill>
                  <a:srgbClr val="00B0F0"/>
                </a:solidFill>
              </a:rPr>
              <a:t>Presupuesto</a:t>
            </a:r>
            <a:r>
              <a:rPr lang="es-ES_tradnl" sz="2400" b="1" dirty="0">
                <a:solidFill>
                  <a:schemeClr val="bg1"/>
                </a:solidFill>
              </a:rPr>
              <a:t> disponible</a:t>
            </a:r>
          </a:p>
          <a:p>
            <a:pPr marL="342900" indent="-342900">
              <a:buFont typeface="+mj-lt"/>
              <a:buAutoNum type="alphaLcPeriod"/>
            </a:pPr>
            <a:r>
              <a:rPr lang="es-ES_tradnl" sz="2400" b="1" dirty="0">
                <a:solidFill>
                  <a:schemeClr val="bg1"/>
                </a:solidFill>
              </a:rPr>
              <a:t>Realizar análisis de </a:t>
            </a:r>
            <a:r>
              <a:rPr lang="es-ES_tradnl" sz="2400" b="1" dirty="0">
                <a:solidFill>
                  <a:srgbClr val="00B0F0"/>
                </a:solidFill>
              </a:rPr>
              <a:t>FODA</a:t>
            </a:r>
            <a:r>
              <a:rPr lang="es-ES_tradnl" sz="2400" b="1" dirty="0">
                <a:solidFill>
                  <a:schemeClr val="bg1"/>
                </a:solidFill>
              </a:rPr>
              <a:t> de Ciberseguridad anualmente</a:t>
            </a:r>
          </a:p>
        </p:txBody>
      </p:sp>
    </p:spTree>
    <p:extLst>
      <p:ext uri="{BB962C8B-B14F-4D97-AF65-F5344CB8AC3E}">
        <p14:creationId xmlns:p14="http://schemas.microsoft.com/office/powerpoint/2010/main" val="24672867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2D97A8B-2417-2BA6-673D-9DCFDFAE0647}"/>
              </a:ext>
            </a:extLst>
          </p:cNvPr>
          <p:cNvSpPr/>
          <p:nvPr/>
        </p:nvSpPr>
        <p:spPr>
          <a:xfrm>
            <a:off x="3379256" y="4613720"/>
            <a:ext cx="5467564" cy="477054"/>
          </a:xfrm>
          <a:prstGeom prst="rect">
            <a:avLst/>
          </a:prstGeom>
        </p:spPr>
        <p:txBody>
          <a:bodyPr wrap="square">
            <a:spAutoFit/>
          </a:bodyPr>
          <a:lstStyle/>
          <a:p>
            <a:pPr marL="257175" marR="0" lvl="0" indent="-257175" algn="ctr" defTabSz="685800" rtl="0" eaLnBrk="1" fontAlgn="auto" latinLnBrk="0" hangingPunct="1">
              <a:lnSpc>
                <a:spcPct val="100000"/>
              </a:lnSpc>
              <a:spcBef>
                <a:spcPct val="20000"/>
              </a:spcBef>
              <a:spcAft>
                <a:spcPts val="0"/>
              </a:spcAft>
              <a:buClrTx/>
              <a:buSzTx/>
              <a:tabLst/>
              <a:defRPr/>
            </a:pPr>
            <a:r>
              <a:rPr kumimoji="0" lang="es-MX" sz="2500" b="1" i="0" u="none" strike="noStrike" kern="1200" cap="none" spc="0" normalizeH="0" baseline="0" noProof="0" dirty="0">
                <a:ln>
                  <a:noFill/>
                </a:ln>
                <a:solidFill>
                  <a:schemeClr val="bg1"/>
                </a:solidFill>
                <a:effectLst/>
                <a:uLnTx/>
                <a:uFillTx/>
                <a:latin typeface="Century Gothic" panose="020B0502020202020204" pitchFamily="34" charset="0"/>
              </a:rPr>
              <a:t>Jorge M. García Manzano</a:t>
            </a:r>
          </a:p>
        </p:txBody>
      </p:sp>
      <p:sp>
        <p:nvSpPr>
          <p:cNvPr id="4" name="Rectángulo 3">
            <a:extLst>
              <a:ext uri="{FF2B5EF4-FFF2-40B4-BE49-F238E27FC236}">
                <a16:creationId xmlns:a16="http://schemas.microsoft.com/office/drawing/2014/main" id="{4EB6C480-59B4-EFAB-7A19-99597A3C9281}"/>
              </a:ext>
            </a:extLst>
          </p:cNvPr>
          <p:cNvSpPr/>
          <p:nvPr/>
        </p:nvSpPr>
        <p:spPr>
          <a:xfrm>
            <a:off x="4010266" y="5090774"/>
            <a:ext cx="3339332" cy="477054"/>
          </a:xfrm>
          <a:prstGeom prst="rect">
            <a:avLst/>
          </a:prstGeom>
        </p:spPr>
        <p:txBody>
          <a:bodyPr wrap="square">
            <a:spAutoFit/>
          </a:bodyPr>
          <a:lstStyle/>
          <a:p>
            <a:pPr marL="257175" marR="0" lvl="0" indent="-257175" algn="ctr" defTabSz="685800" rtl="0" eaLnBrk="1" fontAlgn="auto" latinLnBrk="0" hangingPunct="1">
              <a:lnSpc>
                <a:spcPct val="100000"/>
              </a:lnSpc>
              <a:spcBef>
                <a:spcPct val="20000"/>
              </a:spcBef>
              <a:spcAft>
                <a:spcPts val="0"/>
              </a:spcAft>
              <a:buClrTx/>
              <a:buSzTx/>
              <a:tabLst/>
              <a:defRPr/>
            </a:pPr>
            <a:r>
              <a:rPr lang="es-MX" sz="2500" dirty="0">
                <a:solidFill>
                  <a:schemeClr val="bg1"/>
                </a:solidFill>
                <a:cs typeface="Times New Roman" pitchFamily="18" charset="0"/>
              </a:rPr>
              <a:t>jmgmrm@hotmail.com</a:t>
            </a:r>
            <a:endParaRPr kumimoji="0" lang="es-MX" sz="2500" b="0" i="0" u="none" strike="noStrike" kern="1200" cap="none" spc="0" normalizeH="0" baseline="0" noProof="0" dirty="0">
              <a:ln>
                <a:noFill/>
              </a:ln>
              <a:solidFill>
                <a:schemeClr val="bg1"/>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1132737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7B49C0-2669-A5B4-632A-0C20FF348E30}"/>
              </a:ext>
            </a:extLst>
          </p:cNvPr>
          <p:cNvSpPr>
            <a:spLocks noGrp="1"/>
          </p:cNvSpPr>
          <p:nvPr>
            <p:ph type="title"/>
          </p:nvPr>
        </p:nvSpPr>
        <p:spPr/>
        <p:txBody>
          <a:bodyPr/>
          <a:lstStyle/>
          <a:p>
            <a:endParaRPr lang="es-ES_tradnl"/>
          </a:p>
        </p:txBody>
      </p:sp>
      <p:sp>
        <p:nvSpPr>
          <p:cNvPr id="3" name="Subtitle 2">
            <a:extLst>
              <a:ext uri="{FF2B5EF4-FFF2-40B4-BE49-F238E27FC236}">
                <a16:creationId xmlns:a16="http://schemas.microsoft.com/office/drawing/2014/main" id="{053C9825-4311-4212-8A43-175AFF512C0B}"/>
              </a:ext>
            </a:extLst>
          </p:cNvPr>
          <p:cNvSpPr>
            <a:spLocks noGrp="1"/>
          </p:cNvSpPr>
          <p:nvPr>
            <p:ph type="subTitle" idx="4294967295"/>
          </p:nvPr>
        </p:nvSpPr>
        <p:spPr>
          <a:xfrm>
            <a:off x="84138" y="825500"/>
            <a:ext cx="9059862" cy="5553075"/>
          </a:xfrm>
        </p:spPr>
        <p:txBody>
          <a:bodyPr>
            <a:normAutofit fontScale="62500" lnSpcReduction="20000"/>
          </a:bodyPr>
          <a:lstStyle/>
          <a:p>
            <a:pPr algn="l"/>
            <a:r>
              <a:rPr lang="es-ES" b="0" i="0">
                <a:solidFill>
                  <a:srgbClr val="666666"/>
                </a:solidFill>
                <a:effectLst/>
                <a:latin typeface="Roboto" panose="02000000000000000000" pitchFamily="2" charset="0"/>
              </a:rPr>
              <a:t>      A través de esta tecnología, las organizaciones pueden ejecutar cadenas de suministro más fluidas, determinar las preferencias de los consumidores, reducir drásticamente el tiempo de inactividad de los equipos, realizar un seguimiento del inventario, y mucho más. </a:t>
            </a:r>
          </a:p>
          <a:p>
            <a:pPr algn="l">
              <a:buFont typeface="+mj-lt"/>
              <a:buAutoNum type="arabicPeriod" startAt="5"/>
            </a:pPr>
            <a:r>
              <a:rPr lang="es-ES" b="1" i="0">
                <a:solidFill>
                  <a:srgbClr val="0070C0"/>
                </a:solidFill>
                <a:effectLst/>
                <a:latin typeface="Roboto" panose="02000000000000000000" pitchFamily="2" charset="0"/>
              </a:rPr>
              <a:t>Realidad Aumentada</a:t>
            </a:r>
            <a:endParaRPr lang="es-ES" b="0" i="0">
              <a:solidFill>
                <a:srgbClr val="0070C0"/>
              </a:solidFill>
              <a:effectLst/>
              <a:latin typeface="Roboto" panose="02000000000000000000" pitchFamily="2" charset="0"/>
            </a:endParaRPr>
          </a:p>
          <a:p>
            <a:pPr algn="l"/>
            <a:r>
              <a:rPr lang="es-ES" b="0" i="0">
                <a:solidFill>
                  <a:srgbClr val="666666"/>
                </a:solidFill>
                <a:effectLst/>
                <a:latin typeface="Roboto" panose="02000000000000000000" pitchFamily="2" charset="0"/>
              </a:rPr>
              <a:t>    Algunos sistemas que utilizan realidad aumentada cuentan con varios servicios, como enviar instrucciones de reparación a través de dispositivos móviles y seleccionar piezas en un almacén. Estos sistemas se encuentran actualmente en sus primeras etapas, pero una de las proyecciones de esta tecnología consiste en que las organizaciones la utilizarán para proporcionar información en tiempo real, para mejorar la toma de decisiones y los procedimientos de trabajo.</a:t>
            </a:r>
          </a:p>
          <a:p>
            <a:pPr algn="l">
              <a:buFont typeface="+mj-lt"/>
              <a:buAutoNum type="arabicPeriod" startAt="6"/>
            </a:pPr>
            <a:r>
              <a:rPr lang="es-ES" b="1" i="0">
                <a:solidFill>
                  <a:srgbClr val="0070C0"/>
                </a:solidFill>
                <a:effectLst/>
                <a:latin typeface="Roboto" panose="02000000000000000000" pitchFamily="2" charset="0"/>
              </a:rPr>
              <a:t>Manufactura aditiva</a:t>
            </a:r>
            <a:endParaRPr lang="es-ES" b="0" i="0">
              <a:solidFill>
                <a:srgbClr val="0070C0"/>
              </a:solidFill>
              <a:effectLst/>
              <a:latin typeface="Roboto" panose="02000000000000000000" pitchFamily="2" charset="0"/>
            </a:endParaRPr>
          </a:p>
          <a:p>
            <a:pPr algn="l"/>
            <a:r>
              <a:rPr lang="es-ES" b="0" i="0">
                <a:solidFill>
                  <a:srgbClr val="666666"/>
                </a:solidFill>
                <a:effectLst/>
                <a:latin typeface="Roboto" panose="02000000000000000000" pitchFamily="2" charset="0"/>
              </a:rPr>
              <a:t>    La manufactura aditiva no solo se utilizará para producir prototipos y componentes individuales. Debido a la Industria 4.0, estos métodos de fabricación se utilizarán para fabricar pequeños lotes de productos con ciertas ventajas de construcción, como alto rendimiento, diseños ligeros y más.</a:t>
            </a:r>
          </a:p>
          <a:p>
            <a:pPr algn="l">
              <a:buFont typeface="+mj-lt"/>
              <a:buAutoNum type="arabicPeriod" startAt="7"/>
            </a:pPr>
            <a:r>
              <a:rPr lang="es-ES" b="1" i="0">
                <a:solidFill>
                  <a:srgbClr val="0070C0"/>
                </a:solidFill>
                <a:effectLst/>
                <a:latin typeface="Roboto" panose="02000000000000000000" pitchFamily="2" charset="0"/>
              </a:rPr>
              <a:t>Ciberseguridad</a:t>
            </a:r>
            <a:endParaRPr lang="es-ES" b="0" i="0">
              <a:solidFill>
                <a:srgbClr val="0070C0"/>
              </a:solidFill>
              <a:effectLst/>
              <a:latin typeface="Roboto" panose="02000000000000000000" pitchFamily="2" charset="0"/>
            </a:endParaRPr>
          </a:p>
          <a:p>
            <a:pPr algn="l"/>
            <a:r>
              <a:rPr lang="es-ES" b="0" i="0">
                <a:solidFill>
                  <a:srgbClr val="666666"/>
                </a:solidFill>
                <a:effectLst/>
                <a:latin typeface="Roboto" panose="02000000000000000000" pitchFamily="2" charset="0"/>
              </a:rPr>
              <a:t>    Con el uso de protocolos de comunicación estándar y una mayor conectividad con respecto a la Industria 4.0, aumenta la necesidad de proteger las líneas de producción y los sistemas industriales críticos. Es por esto, que las comunicaciones confiables y seguras, más la gestión de acceso, se vuelven imprescindibles.</a:t>
            </a:r>
          </a:p>
          <a:p>
            <a:pPr algn="l">
              <a:buFont typeface="+mj-lt"/>
              <a:buAutoNum type="arabicPeriod" startAt="8"/>
            </a:pPr>
            <a:r>
              <a:rPr lang="es-ES" b="1" i="0">
                <a:solidFill>
                  <a:srgbClr val="0070C0"/>
                </a:solidFill>
                <a:effectLst/>
                <a:latin typeface="Roboto" panose="02000000000000000000" pitchFamily="2" charset="0"/>
              </a:rPr>
              <a:t>La nube</a:t>
            </a:r>
            <a:endParaRPr lang="es-ES" b="0" i="0">
              <a:solidFill>
                <a:srgbClr val="0070C0"/>
              </a:solidFill>
              <a:effectLst/>
              <a:latin typeface="Roboto" panose="02000000000000000000" pitchFamily="2" charset="0"/>
            </a:endParaRPr>
          </a:p>
          <a:p>
            <a:pPr algn="l"/>
            <a:r>
              <a:rPr lang="es-ES" b="0" i="0">
                <a:solidFill>
                  <a:srgbClr val="666666"/>
                </a:solidFill>
                <a:effectLst/>
                <a:latin typeface="Roboto" panose="02000000000000000000" pitchFamily="2" charset="0"/>
              </a:rPr>
              <a:t>     La nube es el “gran habilitador” de la transformación digital. Brinda la base para las tecnologías más avanzadas, desde AI y ML hasta </a:t>
            </a:r>
            <a:r>
              <a:rPr lang="es-ES" b="0" i="0" err="1">
                <a:solidFill>
                  <a:srgbClr val="666666"/>
                </a:solidFill>
                <a:effectLst/>
                <a:latin typeface="Roboto" panose="02000000000000000000" pitchFamily="2" charset="0"/>
              </a:rPr>
              <a:t>IoT</a:t>
            </a:r>
            <a:r>
              <a:rPr lang="es-ES" b="0" i="0">
                <a:solidFill>
                  <a:srgbClr val="666666"/>
                </a:solidFill>
                <a:effectLst/>
                <a:latin typeface="Roboto" panose="02000000000000000000" pitchFamily="2" charset="0"/>
              </a:rPr>
              <a:t>, otorgando a las empresas una forma nueva de organizarse. Los datos que impulsan las tecnologías de la Industria 4.0, residen en los sistemas </a:t>
            </a:r>
            <a:r>
              <a:rPr lang="es-ES" b="0" i="0" err="1">
                <a:solidFill>
                  <a:srgbClr val="666666"/>
                </a:solidFill>
                <a:effectLst/>
                <a:latin typeface="Roboto" panose="02000000000000000000" pitchFamily="2" charset="0"/>
              </a:rPr>
              <a:t>ciberfísicos</a:t>
            </a:r>
            <a:r>
              <a:rPr lang="es-ES" b="0" i="0">
                <a:solidFill>
                  <a:srgbClr val="666666"/>
                </a:solidFill>
                <a:effectLst/>
                <a:latin typeface="Roboto" panose="02000000000000000000" pitchFamily="2" charset="0"/>
              </a:rPr>
              <a:t>, y la nube, como núcleo de la Industria 4.0, es utilizada para coordinación y comunicación</a:t>
            </a:r>
          </a:p>
          <a:p>
            <a:pPr algn="l">
              <a:buFont typeface="+mj-lt"/>
              <a:buAutoNum type="arabicPeriod" startAt="9"/>
            </a:pPr>
            <a:r>
              <a:rPr lang="es-ES" b="1" i="0">
                <a:solidFill>
                  <a:srgbClr val="0070C0"/>
                </a:solidFill>
                <a:effectLst/>
                <a:latin typeface="Roboto" panose="02000000000000000000" pitchFamily="2" charset="0"/>
              </a:rPr>
              <a:t>Integración de sistemas horizontales y verticales</a:t>
            </a:r>
            <a:endParaRPr lang="es-ES" b="0" i="0">
              <a:solidFill>
                <a:srgbClr val="0070C0"/>
              </a:solidFill>
              <a:effectLst/>
              <a:latin typeface="Roboto" panose="02000000000000000000" pitchFamily="2" charset="0"/>
            </a:endParaRPr>
          </a:p>
          <a:p>
            <a:pPr algn="l"/>
            <a:r>
              <a:rPr lang="es-ES" b="0" i="0">
                <a:solidFill>
                  <a:srgbClr val="666666"/>
                </a:solidFill>
                <a:effectLst/>
                <a:latin typeface="Roboto" panose="02000000000000000000" pitchFamily="2" charset="0"/>
              </a:rPr>
              <a:t>      Las organizaciones, los clientes y los proveedores rara vez se encuentran vinculados. Las funciones en las empresas no se encuentran completamente integradas. Es decir, carecen de una integración completa.</a:t>
            </a:r>
          </a:p>
          <a:p>
            <a:pPr algn="l"/>
            <a:r>
              <a:rPr lang="es-ES" b="0" i="0">
                <a:solidFill>
                  <a:srgbClr val="666666"/>
                </a:solidFill>
                <a:effectLst/>
                <a:latin typeface="Roboto" panose="02000000000000000000" pitchFamily="2" charset="0"/>
              </a:rPr>
              <a:t>La Industria 4.0 viene a revolucionar esto. Las plantas de producción, sus funciones, los departamentos y las capacidades se volverán mucho más dinámicas, esto, a medida que las redes universales de integración de datos entre organizaciones vayan evolucionando, permitiendo cadenas de valor verdaderamente automatizadas.</a:t>
            </a:r>
          </a:p>
          <a:p>
            <a:pPr algn="l"/>
            <a:endParaRPr lang="es-ES" b="0" i="0">
              <a:solidFill>
                <a:srgbClr val="666666"/>
              </a:solidFill>
              <a:effectLst/>
              <a:latin typeface="Roboto" panose="02000000000000000000" pitchFamily="2" charset="0"/>
            </a:endParaRPr>
          </a:p>
          <a:p>
            <a:endParaRPr lang="en-US"/>
          </a:p>
        </p:txBody>
      </p:sp>
      <p:sp>
        <p:nvSpPr>
          <p:cNvPr id="4" name="Rectangle 3">
            <a:extLst>
              <a:ext uri="{FF2B5EF4-FFF2-40B4-BE49-F238E27FC236}">
                <a16:creationId xmlns:a16="http://schemas.microsoft.com/office/drawing/2014/main" id="{ED476833-8D6C-4EED-936F-1635A2DA3E53}"/>
              </a:ext>
            </a:extLst>
          </p:cNvPr>
          <p:cNvSpPr/>
          <p:nvPr/>
        </p:nvSpPr>
        <p:spPr>
          <a:xfrm>
            <a:off x="83634" y="3245005"/>
            <a:ext cx="8976732" cy="802888"/>
          </a:xfrm>
          <a:prstGeom prst="rect">
            <a:avLst/>
          </a:prstGeom>
          <a:solidFill>
            <a:srgbClr val="FFFF00">
              <a:alpha val="12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212D7FD-F971-4F42-9F65-7C371D45E285}"/>
              </a:ext>
            </a:extLst>
          </p:cNvPr>
          <p:cNvSpPr txBox="1"/>
          <p:nvPr/>
        </p:nvSpPr>
        <p:spPr>
          <a:xfrm>
            <a:off x="2286000" y="0"/>
            <a:ext cx="5321919" cy="523220"/>
          </a:xfrm>
          <a:prstGeom prst="rect">
            <a:avLst/>
          </a:prstGeom>
          <a:noFill/>
        </p:spPr>
        <p:txBody>
          <a:bodyPr wrap="square">
            <a:spAutoFit/>
          </a:bodyPr>
          <a:lstStyle/>
          <a:p>
            <a:pPr algn="l"/>
            <a:r>
              <a:rPr lang="es-ES" sz="2800" b="1" i="0">
                <a:effectLst/>
                <a:latin typeface="Roboto" panose="02000000000000000000" pitchFamily="2" charset="0"/>
              </a:rPr>
              <a:t>Los 9 pilares de la Industria 4.0</a:t>
            </a:r>
          </a:p>
        </p:txBody>
      </p:sp>
    </p:spTree>
    <p:extLst>
      <p:ext uri="{BB962C8B-B14F-4D97-AF65-F5344CB8AC3E}">
        <p14:creationId xmlns:p14="http://schemas.microsoft.com/office/powerpoint/2010/main" val="2525312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sz="2800" b="1" i="0" u="none" strike="noStrike" dirty="0">
                <a:solidFill>
                  <a:srgbClr val="343A4E"/>
                </a:solidFill>
                <a:effectLst/>
                <a:latin typeface="Exo"/>
              </a:rPr>
              <a:t>¿Qué es el Mantenimiento 4.0?</a:t>
            </a:r>
            <a:br>
              <a:rPr lang="es-ES" sz="2800" b="1" i="0" u="none" strike="noStrike" dirty="0">
                <a:solidFill>
                  <a:srgbClr val="343A4E"/>
                </a:solidFill>
                <a:effectLst/>
                <a:latin typeface="Exo"/>
              </a:rPr>
            </a:br>
            <a:endParaRPr lang="es-MX" sz="2800" b="1" dirty="0">
              <a:solidFill>
                <a:srgbClr val="292F60"/>
              </a:solidFill>
              <a:latin typeface="Century Gothic" panose="020B0502020202020204" pitchFamily="34" charset="0"/>
            </a:endParaRPr>
          </a:p>
        </p:txBody>
      </p:sp>
      <p:sp>
        <p:nvSpPr>
          <p:cNvPr id="3" name="Subtítulo 2"/>
          <p:cNvSpPr>
            <a:spLocks noGrp="1"/>
          </p:cNvSpPr>
          <p:nvPr>
            <p:ph type="subTitle" idx="4294967295"/>
          </p:nvPr>
        </p:nvSpPr>
        <p:spPr>
          <a:xfrm>
            <a:off x="431801" y="1089025"/>
            <a:ext cx="4284662" cy="4991735"/>
          </a:xfrm>
        </p:spPr>
        <p:txBody>
          <a:bodyPr>
            <a:normAutofit fontScale="85000" lnSpcReduction="10000"/>
          </a:bodyPr>
          <a:lstStyle/>
          <a:p>
            <a:pPr marL="0" indent="0" algn="l">
              <a:buNone/>
            </a:pPr>
            <a:r>
              <a:rPr lang="es-ES" sz="2000" b="1" i="0" u="none" strike="noStrike" dirty="0">
                <a:solidFill>
                  <a:srgbClr val="0070C0"/>
                </a:solidFill>
                <a:effectLst/>
                <a:latin typeface="+mn-lt"/>
              </a:rPr>
              <a:t> </a:t>
            </a:r>
            <a:r>
              <a:rPr lang="es-ES" sz="2000" dirty="0">
                <a:solidFill>
                  <a:srgbClr val="343A4E"/>
                </a:solidFill>
                <a:latin typeface="+mn-lt"/>
              </a:rPr>
              <a:t>El mantenimiento 4.0 busca transformar los activos en equipos más inteligentes</a:t>
            </a:r>
            <a:r>
              <a:rPr lang="es-ES" sz="1600" b="0" i="0" dirty="0">
                <a:solidFill>
                  <a:srgbClr val="747474"/>
                </a:solidFill>
                <a:effectLst/>
                <a:latin typeface="+mn-lt"/>
              </a:rPr>
              <a:t>.</a:t>
            </a:r>
            <a:endParaRPr lang="es-ES" sz="2000" b="0" i="0" u="none" strike="noStrike" dirty="0">
              <a:solidFill>
                <a:srgbClr val="343A4E"/>
              </a:solidFill>
              <a:effectLst/>
              <a:latin typeface="+mn-lt"/>
            </a:endParaRPr>
          </a:p>
          <a:p>
            <a:pPr algn="l"/>
            <a:r>
              <a:rPr lang="es-ES" sz="2000" b="0" i="0" u="none" strike="noStrike" dirty="0">
                <a:solidFill>
                  <a:srgbClr val="343A4E"/>
                </a:solidFill>
                <a:effectLst/>
                <a:latin typeface="+mn-lt"/>
              </a:rPr>
              <a:t>Sin innovación, el departamento de mantenimiento pierde fuerza y capacidad de respuesta</a:t>
            </a:r>
            <a:r>
              <a:rPr lang="es-ES" sz="2000" b="1" i="0" u="none" strike="noStrike" dirty="0">
                <a:solidFill>
                  <a:srgbClr val="343A4E"/>
                </a:solidFill>
                <a:effectLst/>
                <a:latin typeface="+mn-lt"/>
              </a:rPr>
              <a:t>. </a:t>
            </a:r>
            <a:r>
              <a:rPr lang="es-ES" sz="2000" dirty="0">
                <a:solidFill>
                  <a:srgbClr val="343A4E"/>
                </a:solidFill>
                <a:latin typeface="+mn-lt"/>
              </a:rPr>
              <a:t>Pero implementando y haciendo el uso de :</a:t>
            </a:r>
          </a:p>
          <a:p>
            <a:pPr marL="800100" lvl="1" indent="-457200">
              <a:buFont typeface="+mj-lt"/>
              <a:buAutoNum type="arabicPeriod"/>
            </a:pPr>
            <a:r>
              <a:rPr lang="es-ES" sz="1700" b="1" i="0" u="none" strike="noStrike" dirty="0">
                <a:solidFill>
                  <a:srgbClr val="0070C0"/>
                </a:solidFill>
                <a:effectLst/>
                <a:latin typeface="+mn-lt"/>
              </a:rPr>
              <a:t>Sensores, </a:t>
            </a:r>
          </a:p>
          <a:p>
            <a:pPr marL="800100" lvl="1" indent="-457200">
              <a:buFont typeface="+mj-lt"/>
              <a:buAutoNum type="arabicPeriod"/>
            </a:pPr>
            <a:r>
              <a:rPr lang="es-ES" sz="1700" b="1" i="0" u="none" strike="noStrike" dirty="0" err="1">
                <a:solidFill>
                  <a:srgbClr val="0070C0"/>
                </a:solidFill>
                <a:effectLst/>
                <a:latin typeface="+mn-lt"/>
              </a:rPr>
              <a:t>IIoT</a:t>
            </a:r>
            <a:r>
              <a:rPr lang="es-ES" sz="1700" b="1" i="0" u="none" strike="noStrike" dirty="0">
                <a:solidFill>
                  <a:srgbClr val="0070C0"/>
                </a:solidFill>
                <a:effectLst/>
                <a:latin typeface="+mn-lt"/>
              </a:rPr>
              <a:t>, </a:t>
            </a:r>
          </a:p>
          <a:p>
            <a:pPr marL="800100" lvl="1" indent="-457200">
              <a:buFont typeface="+mj-lt"/>
              <a:buAutoNum type="arabicPeriod"/>
            </a:pPr>
            <a:r>
              <a:rPr lang="es-ES" sz="1700" b="1" i="0" u="none" strike="noStrike" dirty="0">
                <a:solidFill>
                  <a:srgbClr val="0070C0"/>
                </a:solidFill>
                <a:effectLst/>
                <a:latin typeface="+mn-lt"/>
              </a:rPr>
              <a:t>Big Data, </a:t>
            </a:r>
          </a:p>
          <a:p>
            <a:pPr marL="800100" lvl="1" indent="-457200">
              <a:buFont typeface="+mj-lt"/>
              <a:buAutoNum type="arabicPeriod"/>
            </a:pPr>
            <a:r>
              <a:rPr lang="es-ES" sz="1700" b="1" i="0" u="none" strike="noStrike" dirty="0">
                <a:solidFill>
                  <a:srgbClr val="0070C0"/>
                </a:solidFill>
                <a:effectLst/>
                <a:latin typeface="+mn-lt"/>
              </a:rPr>
              <a:t>Inteligencia Artificial y otros sistemas inteligentes,</a:t>
            </a:r>
          </a:p>
          <a:p>
            <a:pPr marL="342900" lvl="1" indent="0">
              <a:buNone/>
            </a:pPr>
            <a:r>
              <a:rPr lang="es-ES" sz="1700" b="1" dirty="0">
                <a:solidFill>
                  <a:srgbClr val="0070C0"/>
                </a:solidFill>
                <a:latin typeface="+mn-lt"/>
              </a:rPr>
              <a:t>        Sí </a:t>
            </a:r>
            <a:r>
              <a:rPr lang="es-ES" sz="1700" b="1" i="0" u="none" strike="noStrike" dirty="0">
                <a:solidFill>
                  <a:srgbClr val="0070C0"/>
                </a:solidFill>
                <a:effectLst/>
                <a:latin typeface="+mn-lt"/>
              </a:rPr>
              <a:t>es posible identificar más rápidamente donde se están produciendo los fallos</a:t>
            </a:r>
            <a:r>
              <a:rPr lang="es-ES" sz="1700" b="0" i="0" u="none" strike="noStrike" dirty="0">
                <a:solidFill>
                  <a:srgbClr val="0070C0"/>
                </a:solidFill>
                <a:effectLst/>
                <a:latin typeface="+mn-lt"/>
              </a:rPr>
              <a:t>.</a:t>
            </a:r>
            <a:r>
              <a:rPr lang="es-ES" sz="1700" b="0" i="0" u="none" strike="noStrike" dirty="0">
                <a:solidFill>
                  <a:srgbClr val="343A4E"/>
                </a:solidFill>
                <a:effectLst/>
                <a:latin typeface="+mn-lt"/>
              </a:rPr>
              <a:t> </a:t>
            </a:r>
          </a:p>
          <a:p>
            <a:pPr marL="342900" lvl="1" indent="0">
              <a:lnSpc>
                <a:spcPct val="120000"/>
              </a:lnSpc>
              <a:buNone/>
            </a:pPr>
            <a:r>
              <a:rPr lang="es-ES" sz="1700" b="0" i="0" u="none" strike="noStrike" dirty="0">
                <a:solidFill>
                  <a:srgbClr val="343A4E"/>
                </a:solidFill>
                <a:effectLst/>
                <a:latin typeface="+mn-lt"/>
              </a:rPr>
              <a:t>Es posible descubrir cuales son los equipamientos afectados, cuáles son las implicaciones de esos problemas en la productividad de la empresa y cuál es el mejor plan de mantenimiento preventivo para minimizar la reincidencia de estas averías. Por eso, es importante para las empresas optimizar al máximo el plan de mantenimiento de modo a reducir este tipo de riesgos y pérdidas.</a:t>
            </a:r>
          </a:p>
          <a:p>
            <a:pPr marL="0" indent="0" algn="ctr">
              <a:buNone/>
            </a:pPr>
            <a:endParaRPr lang="es-MX" sz="2500" dirty="0">
              <a:latin typeface="+mn-lt"/>
            </a:endParaRPr>
          </a:p>
        </p:txBody>
      </p:sp>
      <p:pic>
        <p:nvPicPr>
          <p:cNvPr id="8" name="Picture 7">
            <a:extLst>
              <a:ext uri="{FF2B5EF4-FFF2-40B4-BE49-F238E27FC236}">
                <a16:creationId xmlns:a16="http://schemas.microsoft.com/office/drawing/2014/main" id="{D90AD415-1234-4897-9E1D-5ADC5F153FF6}"/>
              </a:ext>
            </a:extLst>
          </p:cNvPr>
          <p:cNvPicPr>
            <a:picLocks noChangeAspect="1"/>
          </p:cNvPicPr>
          <p:nvPr/>
        </p:nvPicPr>
        <p:blipFill>
          <a:blip r:embed="rId2"/>
          <a:stretch>
            <a:fillRect/>
          </a:stretch>
        </p:blipFill>
        <p:spPr>
          <a:xfrm>
            <a:off x="4716463" y="1540828"/>
            <a:ext cx="4041759" cy="2516822"/>
          </a:xfrm>
          <a:prstGeom prst="rect">
            <a:avLst/>
          </a:prstGeom>
        </p:spPr>
      </p:pic>
    </p:spTree>
    <p:extLst>
      <p:ext uri="{BB962C8B-B14F-4D97-AF65-F5344CB8AC3E}">
        <p14:creationId xmlns:p14="http://schemas.microsoft.com/office/powerpoint/2010/main" val="1940152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D74CDC-7449-4705-B6B4-F61E6B4DD4CE}"/>
              </a:ext>
            </a:extLst>
          </p:cNvPr>
          <p:cNvGrpSpPr/>
          <p:nvPr/>
        </p:nvGrpSpPr>
        <p:grpSpPr>
          <a:xfrm>
            <a:off x="431800" y="918793"/>
            <a:ext cx="8280400" cy="5020413"/>
            <a:chOff x="0" y="748561"/>
            <a:chExt cx="9144000" cy="5360877"/>
          </a:xfrm>
        </p:grpSpPr>
        <p:pic>
          <p:nvPicPr>
            <p:cNvPr id="5" name="Picture 4">
              <a:extLst>
                <a:ext uri="{FF2B5EF4-FFF2-40B4-BE49-F238E27FC236}">
                  <a16:creationId xmlns:a16="http://schemas.microsoft.com/office/drawing/2014/main" id="{4F4C68CC-79FC-4A73-A7F3-9A59D28F02B2}"/>
                </a:ext>
              </a:extLst>
            </p:cNvPr>
            <p:cNvPicPr>
              <a:picLocks noChangeAspect="1"/>
            </p:cNvPicPr>
            <p:nvPr/>
          </p:nvPicPr>
          <p:blipFill>
            <a:blip r:embed="rId2"/>
            <a:stretch>
              <a:fillRect/>
            </a:stretch>
          </p:blipFill>
          <p:spPr>
            <a:xfrm>
              <a:off x="0" y="748561"/>
              <a:ext cx="9144000" cy="5360877"/>
            </a:xfrm>
            <a:prstGeom prst="rect">
              <a:avLst/>
            </a:prstGeom>
          </p:spPr>
        </p:pic>
        <p:sp>
          <p:nvSpPr>
            <p:cNvPr id="6" name="Rectangle 5">
              <a:extLst>
                <a:ext uri="{FF2B5EF4-FFF2-40B4-BE49-F238E27FC236}">
                  <a16:creationId xmlns:a16="http://schemas.microsoft.com/office/drawing/2014/main" id="{992B5482-5E97-410B-BCD9-31B8AA374E70}"/>
                </a:ext>
              </a:extLst>
            </p:cNvPr>
            <p:cNvSpPr/>
            <p:nvPr/>
          </p:nvSpPr>
          <p:spPr>
            <a:xfrm>
              <a:off x="7337502" y="4750420"/>
              <a:ext cx="892098" cy="223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a:extLst>
              <a:ext uri="{FF2B5EF4-FFF2-40B4-BE49-F238E27FC236}">
                <a16:creationId xmlns:a16="http://schemas.microsoft.com/office/drawing/2014/main" id="{CC17318A-0525-4FEC-D81C-D453427C4FD4}"/>
              </a:ext>
            </a:extLst>
          </p:cNvPr>
          <p:cNvSpPr>
            <a:spLocks noGrp="1"/>
          </p:cNvSpPr>
          <p:nvPr>
            <p:ph type="title"/>
          </p:nvPr>
        </p:nvSpPr>
        <p:spPr/>
        <p:txBody>
          <a:bodyPr/>
          <a:lstStyle/>
          <a:p>
            <a:r>
              <a:rPr lang="es-ES_tradnl" dirty="0" err="1"/>
              <a:t>Hype</a:t>
            </a:r>
            <a:r>
              <a:rPr lang="es-ES_tradnl" dirty="0"/>
              <a:t> </a:t>
            </a:r>
            <a:r>
              <a:rPr lang="es-ES_tradnl" dirty="0" err="1"/>
              <a:t>Cycle</a:t>
            </a:r>
            <a:r>
              <a:rPr lang="es-ES_tradnl" dirty="0"/>
              <a:t> de Gartner </a:t>
            </a:r>
          </a:p>
        </p:txBody>
      </p:sp>
    </p:spTree>
    <p:extLst>
      <p:ext uri="{BB962C8B-B14F-4D97-AF65-F5344CB8AC3E}">
        <p14:creationId xmlns:p14="http://schemas.microsoft.com/office/powerpoint/2010/main" val="2381058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35B244-C0B0-4DFD-A141-C65CA3AC1718}"/>
              </a:ext>
            </a:extLst>
          </p:cNvPr>
          <p:cNvPicPr>
            <a:picLocks noChangeAspect="1"/>
          </p:cNvPicPr>
          <p:nvPr/>
        </p:nvPicPr>
        <p:blipFill rotWithShape="1">
          <a:blip r:embed="rId2"/>
          <a:srcRect l="4787" t="9638"/>
          <a:stretch/>
        </p:blipFill>
        <p:spPr>
          <a:xfrm>
            <a:off x="431801" y="1089025"/>
            <a:ext cx="8280400" cy="4729443"/>
          </a:xfrm>
          <a:prstGeom prst="rect">
            <a:avLst/>
          </a:prstGeom>
        </p:spPr>
      </p:pic>
      <p:sp>
        <p:nvSpPr>
          <p:cNvPr id="2" name="Título 1">
            <a:extLst>
              <a:ext uri="{FF2B5EF4-FFF2-40B4-BE49-F238E27FC236}">
                <a16:creationId xmlns:a16="http://schemas.microsoft.com/office/drawing/2014/main" id="{A5053F98-EDAF-C3BF-65B3-C31680428A21}"/>
              </a:ext>
            </a:extLst>
          </p:cNvPr>
          <p:cNvSpPr>
            <a:spLocks noGrp="1"/>
          </p:cNvSpPr>
          <p:nvPr>
            <p:ph type="title"/>
          </p:nvPr>
        </p:nvSpPr>
        <p:spPr/>
        <p:txBody>
          <a:bodyPr/>
          <a:lstStyle/>
          <a:p>
            <a:r>
              <a:rPr lang="es-ES_tradnl" dirty="0"/>
              <a:t>IoT: No es el Internet de tu Papá…</a:t>
            </a:r>
          </a:p>
        </p:txBody>
      </p:sp>
    </p:spTree>
    <p:extLst>
      <p:ext uri="{BB962C8B-B14F-4D97-AF65-F5344CB8AC3E}">
        <p14:creationId xmlns:p14="http://schemas.microsoft.com/office/powerpoint/2010/main" val="608725047"/>
      </p:ext>
    </p:extLst>
  </p:cSld>
  <p:clrMapOvr>
    <a:masterClrMapping/>
  </p:clrMapOvr>
</p:sld>
</file>

<file path=ppt/theme/theme1.xml><?xml version="1.0" encoding="utf-8"?>
<a:theme xmlns:a="http://schemas.openxmlformats.org/drawingml/2006/main" name="Patron Maestro CMC Brújul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714F8348-3197-48B4-B588-8DDC98CB875E}" vid="{F94C4820-5E42-4825-B5DF-91DBBA5BAC82}"/>
    </a:ext>
  </a:extLst>
</a:theme>
</file>

<file path=ppt/theme/theme2.xml><?xml version="1.0" encoding="utf-8"?>
<a:theme xmlns:a="http://schemas.openxmlformats.org/drawingml/2006/main" name="Maestro Sección CMC-LATA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714F8348-3197-48B4-B588-8DDC98CB875E}" vid="{F6DF0327-063B-4621-91FB-1A194800E826}"/>
    </a:ext>
  </a:extLst>
</a:theme>
</file>

<file path=ppt/theme/theme3.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atrón Maestro Cuerpo CMC-LATA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714F8348-3197-48B4-B588-8DDC98CB875E}" vid="{2771E6A7-1CBA-4933-993C-BCFFD12F954E}"/>
    </a:ext>
  </a:extLst>
</a:theme>
</file>

<file path=ppt/theme/theme5.xml><?xml version="1.0" encoding="utf-8"?>
<a:theme xmlns:a="http://schemas.openxmlformats.org/drawingml/2006/main" name="Maestro Fina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714F8348-3197-48B4-B588-8DDC98CB875E}" vid="{E6528C21-401A-4C8C-9A32-CA64ACFCBF0B}"/>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4B3C33CA3215034A9B71065C3BBCF5A3" ma:contentTypeVersion="16" ma:contentTypeDescription="Crear nuevo documento." ma:contentTypeScope="" ma:versionID="b94b6a5251e624e48646e3514faff0df">
  <xsd:schema xmlns:xsd="http://www.w3.org/2001/XMLSchema" xmlns:xs="http://www.w3.org/2001/XMLSchema" xmlns:p="http://schemas.microsoft.com/office/2006/metadata/properties" xmlns:ns2="cde33698-54d1-4413-9454-ee6d5558439e" xmlns:ns3="d0569b8d-7120-4068-b452-55feebc5ffa4" targetNamespace="http://schemas.microsoft.com/office/2006/metadata/properties" ma:root="true" ma:fieldsID="3b7280437edee63d0472e65097a56d61" ns2:_="" ns3:_="">
    <xsd:import namespace="cde33698-54d1-4413-9454-ee6d5558439e"/>
    <xsd:import namespace="d0569b8d-7120-4068-b452-55feebc5ffa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e33698-54d1-4413-9454-ee6d555843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d8d14f57-bdb1-4570-a063-f73ac05c6f3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0569b8d-7120-4068-b452-55feebc5ffa4" elementFormDefault="qualified">
    <xsd:import namespace="http://schemas.microsoft.com/office/2006/documentManagement/types"/>
    <xsd:import namespace="http://schemas.microsoft.com/office/infopath/2007/PartnerControls"/>
    <xsd:element name="SharedWithUsers" ma:index="14"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27f1afe-7377-4824-bd59-0f1a45788c2a}" ma:internalName="TaxCatchAll" ma:showField="CatchAllData" ma:web="d0569b8d-7120-4068-b452-55feebc5ff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d0569b8d-7120-4068-b452-55feebc5ffa4">
      <UserInfo>
        <DisplayName/>
        <AccountId xsi:nil="true"/>
        <AccountType/>
      </UserInfo>
    </SharedWithUsers>
    <lcf76f155ced4ddcb4097134ff3c332f xmlns="cde33698-54d1-4413-9454-ee6d5558439e">
      <Terms xmlns="http://schemas.microsoft.com/office/infopath/2007/PartnerControls"/>
    </lcf76f155ced4ddcb4097134ff3c332f>
    <TaxCatchAll xmlns="d0569b8d-7120-4068-b452-55feebc5ffa4" xsi:nil="true"/>
  </documentManagement>
</p:properties>
</file>

<file path=customXml/itemProps1.xml><?xml version="1.0" encoding="utf-8"?>
<ds:datastoreItem xmlns:ds="http://schemas.openxmlformats.org/officeDocument/2006/customXml" ds:itemID="{37E408F0-59FF-4391-91BF-E47ED422AF94}">
  <ds:schemaRefs>
    <ds:schemaRef ds:uri="http://schemas.microsoft.com/sharepoint/v3/contenttype/forms"/>
  </ds:schemaRefs>
</ds:datastoreItem>
</file>

<file path=customXml/itemProps2.xml><?xml version="1.0" encoding="utf-8"?>
<ds:datastoreItem xmlns:ds="http://schemas.openxmlformats.org/officeDocument/2006/customXml" ds:itemID="{28723D37-203A-4CDE-A549-63ACB946D3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e33698-54d1-4413-9454-ee6d5558439e"/>
    <ds:schemaRef ds:uri="d0569b8d-7120-4068-b452-55feebc5ff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762477-F44D-471D-AE3C-78E64370B2DD}">
  <ds:schemaRefs>
    <ds:schemaRef ds:uri="http://purl.org/dc/terms/"/>
    <ds:schemaRef ds:uri="cde33698-54d1-4413-9454-ee6d5558439e"/>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 ds:uri="http://schemas.openxmlformats.org/package/2006/metadata/core-properties"/>
    <ds:schemaRef ds:uri="d0569b8d-7120-4068-b452-55feebc5ffa4"/>
  </ds:schemaRefs>
</ds:datastoreItem>
</file>

<file path=docProps/app.xml><?xml version="1.0" encoding="utf-8"?>
<Properties xmlns="http://schemas.openxmlformats.org/officeDocument/2006/extended-properties" xmlns:vt="http://schemas.openxmlformats.org/officeDocument/2006/docPropsVTypes">
  <TotalTime>232</TotalTime>
  <Words>4525</Words>
  <Application>Microsoft Macintosh PowerPoint</Application>
  <PresentationFormat>Presentación en pantalla (4:3)</PresentationFormat>
  <Paragraphs>226</Paragraphs>
  <Slides>56</Slides>
  <Notes>7</Notes>
  <HiddenSlides>0</HiddenSlides>
  <MMClips>1</MMClips>
  <ScaleCrop>false</ScaleCrop>
  <HeadingPairs>
    <vt:vector size="6" baseType="variant">
      <vt:variant>
        <vt:lpstr>Fuentes usadas</vt:lpstr>
      </vt:variant>
      <vt:variant>
        <vt:i4>13</vt:i4>
      </vt:variant>
      <vt:variant>
        <vt:lpstr>Tema</vt:lpstr>
      </vt:variant>
      <vt:variant>
        <vt:i4>5</vt:i4>
      </vt:variant>
      <vt:variant>
        <vt:lpstr>Títulos de diapositiva</vt:lpstr>
      </vt:variant>
      <vt:variant>
        <vt:i4>56</vt:i4>
      </vt:variant>
    </vt:vector>
  </HeadingPairs>
  <TitlesOfParts>
    <vt:vector size="74" baseType="lpstr">
      <vt:lpstr>Arial</vt:lpstr>
      <vt:lpstr>Calibri</vt:lpstr>
      <vt:lpstr>Calibri Light</vt:lpstr>
      <vt:lpstr>Century Gothic</vt:lpstr>
      <vt:lpstr>Exo</vt:lpstr>
      <vt:lpstr>Gotham Black</vt:lpstr>
      <vt:lpstr>Inter</vt:lpstr>
      <vt:lpstr>Overpass</vt:lpstr>
      <vt:lpstr>Overpass ExtraBold</vt:lpstr>
      <vt:lpstr>Raleway</vt:lpstr>
      <vt:lpstr>Roboto</vt:lpstr>
      <vt:lpstr>Segoe UI Historic</vt:lpstr>
      <vt:lpstr>Titillium Web</vt:lpstr>
      <vt:lpstr>Patron Maestro CMC Brújula</vt:lpstr>
      <vt:lpstr>Maestro Sección CMC-LATAM</vt:lpstr>
      <vt:lpstr>Diseño personalizado</vt:lpstr>
      <vt:lpstr>Patrón Maestro Cuerpo CMC-LATAM</vt:lpstr>
      <vt:lpstr>Maestro Final</vt:lpstr>
      <vt:lpstr>Presentación de PowerPoint</vt:lpstr>
      <vt:lpstr>Presentación de PowerPoint</vt:lpstr>
      <vt:lpstr>Introducción</vt:lpstr>
      <vt:lpstr>Enfoque Sistémico</vt:lpstr>
      <vt:lpstr>Presentación de PowerPoint</vt:lpstr>
      <vt:lpstr>Presentación de PowerPoint</vt:lpstr>
      <vt:lpstr>¿Qué es el Mantenimiento 4.0? </vt:lpstr>
      <vt:lpstr>Hype Cycle de Gartner </vt:lpstr>
      <vt:lpstr>IoT: No es el Internet de tu Papá…</vt:lpstr>
      <vt:lpstr>Algunas referencias de Inversiones</vt:lpstr>
      <vt:lpstr>I4.0 + Mantenimiento 4.0</vt:lpstr>
      <vt:lpstr>Presentación de PowerPoint</vt:lpstr>
      <vt:lpstr>Opciones de Network Security</vt:lpstr>
      <vt:lpstr>Plant Network Security – Macro Segmentation</vt:lpstr>
      <vt:lpstr>Mfg Control Levels</vt:lpstr>
      <vt:lpstr>Roadmap de Cybersecurity en Manufactura</vt:lpstr>
      <vt:lpstr>ICS / SCADA SYSTEMS</vt:lpstr>
      <vt:lpstr>Razones y motivaciones para la guerra cibernética</vt:lpstr>
      <vt:lpstr>Razones y motivaciones para la guerra cibernética</vt:lpstr>
      <vt:lpstr>Impactos de ciberseguridad, 3,900% + Aumento en los últimos 8 años</vt:lpstr>
      <vt:lpstr>Ciberseguridad en las Noticias</vt:lpstr>
      <vt:lpstr>Ataques cibernéticos en las Noticias (2020-2021)</vt:lpstr>
      <vt:lpstr>Ciberseguridad con los Ransomware</vt:lpstr>
      <vt:lpstr>Mecánica del contagio</vt:lpstr>
      <vt:lpstr>Impacto de la ciberseguridad en el valor de las acciones</vt:lpstr>
      <vt:lpstr>¿Por qué la ciberseguridad en la Manufactura?</vt:lpstr>
      <vt:lpstr>Presentación de PowerPoint</vt:lpstr>
      <vt:lpstr>Presentación de PowerPoint</vt:lpstr>
      <vt:lpstr>Fundamento</vt:lpstr>
      <vt:lpstr>Ciberseguridad y dispositivos informáticos de planta</vt:lpstr>
      <vt:lpstr>Algunas estrategias para proteger la Manufactura de tu empresa </vt:lpstr>
      <vt:lpstr>Algunas estrategias para proteger la Manufactura de tu empresa </vt:lpstr>
      <vt:lpstr>Algunas estrategias para proteger la Manufactura de tu empresa </vt:lpstr>
      <vt:lpstr>Permisos de seguridad de grupo de FactoryTalk</vt:lpstr>
      <vt:lpstr>Algunas estrategias para proteger la Manufactura de tu empresa </vt:lpstr>
      <vt:lpstr>Impactos de no tener una estrategia de Ciberseguridad</vt:lpstr>
      <vt:lpstr> las principales características que aportan las herramientas de ciberseguridad</vt:lpstr>
      <vt:lpstr>Presentación de PowerPoint</vt:lpstr>
      <vt:lpstr>Presentación de PowerPoint</vt:lpstr>
      <vt:lpstr>Consejos de Ciberseguridad</vt:lpstr>
      <vt:lpstr>Compartiendo datos con terceros</vt:lpstr>
      <vt:lpstr>Conectividad Wi-Fi</vt:lpstr>
      <vt:lpstr>Malware y Ramsomware</vt:lpstr>
      <vt:lpstr>5 Pasos para proteger tu vida digital</vt:lpstr>
      <vt:lpstr>The Big 4 – Trabajando Ciber Seguramente</vt:lpstr>
      <vt:lpstr>El Poder de los Passwords</vt:lpstr>
      <vt:lpstr>Pishing</vt:lpstr>
      <vt:lpstr>Dsipositivos de Almacenamiento móviles (MSD)</vt:lpstr>
      <vt:lpstr>Autenticación de Múltiple Factor (MFA)</vt:lpstr>
      <vt:lpstr>Sé un Campeón en Ciberseguridad</vt:lpstr>
      <vt:lpstr>¿Cómo gestiono los riesgos de ciberseguridad? </vt:lpstr>
      <vt:lpstr>¿Cómo gestiono los riesgos de ciberseguridad?  </vt:lpstr>
      <vt:lpstr>Normatividad</vt:lpstr>
      <vt:lpstr>Normatividad</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Gerardo Trujillo</dc:creator>
  <cp:lastModifiedBy>Gerardo Trujillo</cp:lastModifiedBy>
  <cp:revision>1</cp:revision>
  <dcterms:created xsi:type="dcterms:W3CDTF">2019-07-22T17:42:45Z</dcterms:created>
  <dcterms:modified xsi:type="dcterms:W3CDTF">2022-11-01T18:36:07Z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0x0101004B3C33CA3215034A9B71065C3BBCF5A3</vt:lpwstr>
  </property>
</Properties>
</file>