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</p:sldMasterIdLst>
  <p:notesMasterIdLst>
    <p:notesMasterId r:id="rId29"/>
  </p:notesMasterIdLst>
  <p:sldIdLst>
    <p:sldId id="258" r:id="rId8"/>
    <p:sldId id="264" r:id="rId9"/>
    <p:sldId id="512" r:id="rId10"/>
    <p:sldId id="496" r:id="rId11"/>
    <p:sldId id="513" r:id="rId12"/>
    <p:sldId id="516" r:id="rId13"/>
    <p:sldId id="505" r:id="rId14"/>
    <p:sldId id="515" r:id="rId15"/>
    <p:sldId id="514" r:id="rId16"/>
    <p:sldId id="517" r:id="rId17"/>
    <p:sldId id="520" r:id="rId18"/>
    <p:sldId id="519" r:id="rId19"/>
    <p:sldId id="521" r:id="rId20"/>
    <p:sldId id="522" r:id="rId21"/>
    <p:sldId id="523" r:id="rId22"/>
    <p:sldId id="524" r:id="rId23"/>
    <p:sldId id="526" r:id="rId24"/>
    <p:sldId id="503" r:id="rId25"/>
    <p:sldId id="525" r:id="rId26"/>
    <p:sldId id="273" r:id="rId27"/>
    <p:sldId id="275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0EEA0FA-0BB8-7F48-A2C8-87AD3222D868}">
          <p14:sldIdLst/>
        </p14:section>
        <p14:section name="Presentación" id="{CB916EFE-FB26-0F47-A3F2-8509AC76568C}">
          <p14:sldIdLst>
            <p14:sldId id="258"/>
            <p14:sldId id="264"/>
            <p14:sldId id="512"/>
            <p14:sldId id="496"/>
            <p14:sldId id="513"/>
            <p14:sldId id="516"/>
            <p14:sldId id="505"/>
            <p14:sldId id="515"/>
            <p14:sldId id="514"/>
            <p14:sldId id="517"/>
            <p14:sldId id="520"/>
            <p14:sldId id="519"/>
            <p14:sldId id="521"/>
            <p14:sldId id="522"/>
            <p14:sldId id="523"/>
            <p14:sldId id="524"/>
            <p14:sldId id="526"/>
            <p14:sldId id="503"/>
            <p14:sldId id="525"/>
            <p14:sldId id="273"/>
            <p14:sldId id="275"/>
          </p14:sldIdLst>
        </p14:section>
        <p14:section name="Inicio de Sección" id="{2261FC81-D8DE-DA43-81B4-4B5B396F5083}">
          <p14:sldIdLst/>
        </p14:section>
        <p14:section name="Contenido" id="{F23B10C3-D8A9-C349-8395-AD9FB2EF428F}">
          <p14:sldIdLst/>
        </p14:section>
        <p14:section name="Mensajes importantes" id="{670A4AEA-593D-F449-B47F-B0B89EF3CF80}">
          <p14:sldIdLst/>
        </p14:section>
        <p14:section name="Pre-diseñadas" id="{B782C5C3-CC40-3447-BFD6-3348007433F8}">
          <p14:sldIdLst/>
        </p14:section>
        <p14:section name="Conclusiones y cierre" id="{D2CB4710-98CA-8C4C-863D-841536BCA5A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111"/>
    <a:srgbClr val="FF3300"/>
    <a:srgbClr val="84B21E"/>
    <a:srgbClr val="5D7D15"/>
    <a:srgbClr val="068077"/>
    <a:srgbClr val="292F60"/>
    <a:srgbClr val="1C2040"/>
    <a:srgbClr val="350909"/>
    <a:srgbClr val="00563F"/>
    <a:srgbClr val="004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42D92-E196-8C48-9B37-291268806367}" v="12" dt="2022-11-04T14:59:02.810"/>
    <p1510:client id="{F502A52D-77F1-41A1-AA1A-71C19414176B}" v="4744" dt="2022-11-03T22:39:05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17" d="100"/>
          <a:sy n="117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o Trujillo" userId="f2b77a62-f980-4b0f-8f9f-1c6c821301ce" providerId="ADAL" clId="{EE242D92-E196-8C48-9B37-291268806367}"/>
    <pc:docChg chg="undo custSel modSld modMainMaster">
      <pc:chgData name="Gerardo Trujillo" userId="f2b77a62-f980-4b0f-8f9f-1c6c821301ce" providerId="ADAL" clId="{EE242D92-E196-8C48-9B37-291268806367}" dt="2022-11-04T14:59:36.494" v="85" actId="1076"/>
      <pc:docMkLst>
        <pc:docMk/>
      </pc:docMkLst>
      <pc:sldChg chg="modAnim">
        <pc:chgData name="Gerardo Trujillo" userId="f2b77a62-f980-4b0f-8f9f-1c6c821301ce" providerId="ADAL" clId="{EE242D92-E196-8C48-9B37-291268806367}" dt="2022-11-04T14:44:35.144" v="0"/>
        <pc:sldMkLst>
          <pc:docMk/>
          <pc:sldMk cId="3869162568" sldId="264"/>
        </pc:sldMkLst>
      </pc:sldChg>
      <pc:sldChg chg="addSp delSp modSp mod">
        <pc:chgData name="Gerardo Trujillo" userId="f2b77a62-f980-4b0f-8f9f-1c6c821301ce" providerId="ADAL" clId="{EE242D92-E196-8C48-9B37-291268806367}" dt="2022-11-04T14:58:27.493" v="57" actId="20577"/>
        <pc:sldMkLst>
          <pc:docMk/>
          <pc:sldMk cId="1554541908" sldId="273"/>
        </pc:sldMkLst>
        <pc:spChg chg="mod">
          <ac:chgData name="Gerardo Trujillo" userId="f2b77a62-f980-4b0f-8f9f-1c6c821301ce" providerId="ADAL" clId="{EE242D92-E196-8C48-9B37-291268806367}" dt="2022-11-04T14:58:20.860" v="56" actId="14100"/>
          <ac:spMkLst>
            <pc:docMk/>
            <pc:sldMk cId="1554541908" sldId="273"/>
            <ac:spMk id="3" creationId="{00000000-0000-0000-0000-000000000000}"/>
          </ac:spMkLst>
        </pc:spChg>
        <pc:spChg chg="mod">
          <ac:chgData name="Gerardo Trujillo" userId="f2b77a62-f980-4b0f-8f9f-1c6c821301ce" providerId="ADAL" clId="{EE242D92-E196-8C48-9B37-291268806367}" dt="2022-11-04T14:57:58.343" v="50" actId="113"/>
          <ac:spMkLst>
            <pc:docMk/>
            <pc:sldMk cId="1554541908" sldId="273"/>
            <ac:spMk id="4" creationId="{F52D74F9-E9FC-3BAA-C424-414F1E080DB6}"/>
          </ac:spMkLst>
        </pc:spChg>
        <pc:spChg chg="mod">
          <ac:chgData name="Gerardo Trujillo" userId="f2b77a62-f980-4b0f-8f9f-1c6c821301ce" providerId="ADAL" clId="{EE242D92-E196-8C48-9B37-291268806367}" dt="2022-11-04T14:58:27.493" v="57" actId="20577"/>
          <ac:spMkLst>
            <pc:docMk/>
            <pc:sldMk cId="1554541908" sldId="273"/>
            <ac:spMk id="9" creationId="{54818FCD-135D-D631-1A93-DF5FBCB800F0}"/>
          </ac:spMkLst>
        </pc:spChg>
        <pc:picChg chg="add del mod modCrop">
          <ac:chgData name="Gerardo Trujillo" userId="f2b77a62-f980-4b0f-8f9f-1c6c821301ce" providerId="ADAL" clId="{EE242D92-E196-8C48-9B37-291268806367}" dt="2022-11-04T14:57:33.631" v="42" actId="478"/>
          <ac:picMkLst>
            <pc:docMk/>
            <pc:sldMk cId="1554541908" sldId="273"/>
            <ac:picMk id="5" creationId="{587E0B37-F2DC-640E-A88D-D9B3A9BD399D}"/>
          </ac:picMkLst>
        </pc:picChg>
        <pc:picChg chg="del">
          <ac:chgData name="Gerardo Trujillo" userId="f2b77a62-f980-4b0f-8f9f-1c6c821301ce" providerId="ADAL" clId="{EE242D92-E196-8C48-9B37-291268806367}" dt="2022-11-04T14:54:01.163" v="24" actId="478"/>
          <ac:picMkLst>
            <pc:docMk/>
            <pc:sldMk cId="1554541908" sldId="273"/>
            <ac:picMk id="6" creationId="{3D7E26B9-A3C1-61E9-2669-E0C0E72829C8}"/>
          </ac:picMkLst>
        </pc:picChg>
        <pc:picChg chg="add mod">
          <ac:chgData name="Gerardo Trujillo" userId="f2b77a62-f980-4b0f-8f9f-1c6c821301ce" providerId="ADAL" clId="{EE242D92-E196-8C48-9B37-291268806367}" dt="2022-11-04T14:58:06.293" v="51" actId="14100"/>
          <ac:picMkLst>
            <pc:docMk/>
            <pc:sldMk cId="1554541908" sldId="273"/>
            <ac:picMk id="8" creationId="{C140DC13-FD8B-B24D-4382-7C7E395AC03B}"/>
          </ac:picMkLst>
        </pc:picChg>
        <pc:picChg chg="add mod">
          <ac:chgData name="Gerardo Trujillo" userId="f2b77a62-f980-4b0f-8f9f-1c6c821301ce" providerId="ADAL" clId="{EE242D92-E196-8C48-9B37-291268806367}" dt="2022-11-04T14:57:50.841" v="47" actId="1076"/>
          <ac:picMkLst>
            <pc:docMk/>
            <pc:sldMk cId="1554541908" sldId="273"/>
            <ac:picMk id="11" creationId="{4CE2F371-DDFE-69AF-04B1-C7F330F49C45}"/>
          </ac:picMkLst>
        </pc:picChg>
      </pc:sldChg>
      <pc:sldChg chg="addSp modSp mod">
        <pc:chgData name="Gerardo Trujillo" userId="f2b77a62-f980-4b0f-8f9f-1c6c821301ce" providerId="ADAL" clId="{EE242D92-E196-8C48-9B37-291268806367}" dt="2022-11-04T14:59:36.494" v="85" actId="1076"/>
        <pc:sldMkLst>
          <pc:docMk/>
          <pc:sldMk cId="1132737551" sldId="275"/>
        </pc:sldMkLst>
        <pc:spChg chg="add mod">
          <ac:chgData name="Gerardo Trujillo" userId="f2b77a62-f980-4b0f-8f9f-1c6c821301ce" providerId="ADAL" clId="{EE242D92-E196-8C48-9B37-291268806367}" dt="2022-11-04T14:59:13.452" v="81" actId="20577"/>
          <ac:spMkLst>
            <pc:docMk/>
            <pc:sldMk cId="1132737551" sldId="275"/>
            <ac:spMk id="2" creationId="{87A9E71E-DBA2-471C-B3DE-34B6B08C46A7}"/>
          </ac:spMkLst>
        </pc:spChg>
        <pc:spChg chg="add mod">
          <ac:chgData name="Gerardo Trujillo" userId="f2b77a62-f980-4b0f-8f9f-1c6c821301ce" providerId="ADAL" clId="{EE242D92-E196-8C48-9B37-291268806367}" dt="2022-11-04T14:59:36.494" v="85" actId="1076"/>
          <ac:spMkLst>
            <pc:docMk/>
            <pc:sldMk cId="1132737551" sldId="275"/>
            <ac:spMk id="3" creationId="{6EF85E07-ACA5-CFCF-CEDC-51D75CAD129D}"/>
          </ac:spMkLst>
        </pc:spChg>
      </pc:sldChg>
      <pc:sldChg chg="modSp mod">
        <pc:chgData name="Gerardo Trujillo" userId="f2b77a62-f980-4b0f-8f9f-1c6c821301ce" providerId="ADAL" clId="{EE242D92-E196-8C48-9B37-291268806367}" dt="2022-11-04T14:45:17.387" v="9" actId="20577"/>
        <pc:sldMkLst>
          <pc:docMk/>
          <pc:sldMk cId="2416426034" sldId="512"/>
        </pc:sldMkLst>
        <pc:spChg chg="mod">
          <ac:chgData name="Gerardo Trujillo" userId="f2b77a62-f980-4b0f-8f9f-1c6c821301ce" providerId="ADAL" clId="{EE242D92-E196-8C48-9B37-291268806367}" dt="2022-11-04T14:44:56.148" v="3" actId="20577"/>
          <ac:spMkLst>
            <pc:docMk/>
            <pc:sldMk cId="2416426034" sldId="512"/>
            <ac:spMk id="31" creationId="{F018CE1E-66BD-E1DB-6983-22F41C9DE05B}"/>
          </ac:spMkLst>
        </pc:spChg>
        <pc:spChg chg="mod">
          <ac:chgData name="Gerardo Trujillo" userId="f2b77a62-f980-4b0f-8f9f-1c6c821301ce" providerId="ADAL" clId="{EE242D92-E196-8C48-9B37-291268806367}" dt="2022-11-04T14:45:05.433" v="6" actId="20577"/>
          <ac:spMkLst>
            <pc:docMk/>
            <pc:sldMk cId="2416426034" sldId="512"/>
            <ac:spMk id="34" creationId="{B682604D-F833-D974-6F5A-CCDB351191AE}"/>
          </ac:spMkLst>
        </pc:spChg>
        <pc:spChg chg="mod">
          <ac:chgData name="Gerardo Trujillo" userId="f2b77a62-f980-4b0f-8f9f-1c6c821301ce" providerId="ADAL" clId="{EE242D92-E196-8C48-9B37-291268806367}" dt="2022-11-04T14:45:17.387" v="9" actId="20577"/>
          <ac:spMkLst>
            <pc:docMk/>
            <pc:sldMk cId="2416426034" sldId="512"/>
            <ac:spMk id="43" creationId="{1F3DCCA3-C407-DA33-B5D4-4514D0FFA3FD}"/>
          </ac:spMkLst>
        </pc:spChg>
      </pc:sldChg>
      <pc:sldChg chg="modSp mod">
        <pc:chgData name="Gerardo Trujillo" userId="f2b77a62-f980-4b0f-8f9f-1c6c821301ce" providerId="ADAL" clId="{EE242D92-E196-8C48-9B37-291268806367}" dt="2022-11-04T14:47:15.283" v="11" actId="33524"/>
        <pc:sldMkLst>
          <pc:docMk/>
          <pc:sldMk cId="13759068" sldId="515"/>
        </pc:sldMkLst>
        <pc:spChg chg="mod">
          <ac:chgData name="Gerardo Trujillo" userId="f2b77a62-f980-4b0f-8f9f-1c6c821301ce" providerId="ADAL" clId="{EE242D92-E196-8C48-9B37-291268806367}" dt="2022-11-04T14:47:09.652" v="10" actId="33524"/>
          <ac:spMkLst>
            <pc:docMk/>
            <pc:sldMk cId="13759068" sldId="515"/>
            <ac:spMk id="101" creationId="{DF620B3D-CD76-FE1F-B732-A695F9321561}"/>
          </ac:spMkLst>
        </pc:spChg>
        <pc:spChg chg="mod">
          <ac:chgData name="Gerardo Trujillo" userId="f2b77a62-f980-4b0f-8f9f-1c6c821301ce" providerId="ADAL" clId="{EE242D92-E196-8C48-9B37-291268806367}" dt="2022-11-04T14:47:15.283" v="11" actId="33524"/>
          <ac:spMkLst>
            <pc:docMk/>
            <pc:sldMk cId="13759068" sldId="515"/>
            <ac:spMk id="103" creationId="{9EB4846D-4F0C-0C11-880D-91AFCB2BEF35}"/>
          </ac:spMkLst>
        </pc:spChg>
      </pc:sldChg>
      <pc:sldChg chg="modSp">
        <pc:chgData name="Gerardo Trujillo" userId="f2b77a62-f980-4b0f-8f9f-1c6c821301ce" providerId="ADAL" clId="{EE242D92-E196-8C48-9B37-291268806367}" dt="2022-11-04T14:48:56.903" v="16" actId="20577"/>
        <pc:sldMkLst>
          <pc:docMk/>
          <pc:sldMk cId="530019950" sldId="524"/>
        </pc:sldMkLst>
        <pc:spChg chg="mod">
          <ac:chgData name="Gerardo Trujillo" userId="f2b77a62-f980-4b0f-8f9f-1c6c821301ce" providerId="ADAL" clId="{EE242D92-E196-8C48-9B37-291268806367}" dt="2022-11-04T14:48:56.903" v="16" actId="20577"/>
          <ac:spMkLst>
            <pc:docMk/>
            <pc:sldMk cId="530019950" sldId="524"/>
            <ac:spMk id="28" creationId="{540C5D02-043A-3260-28BE-AA13A9B75E2D}"/>
          </ac:spMkLst>
        </pc:spChg>
      </pc:sldChg>
      <pc:sldChg chg="delSp modSp mod">
        <pc:chgData name="Gerardo Trujillo" userId="f2b77a62-f980-4b0f-8f9f-1c6c821301ce" providerId="ADAL" clId="{EE242D92-E196-8C48-9B37-291268806367}" dt="2022-11-04T14:49:34.790" v="19" actId="207"/>
        <pc:sldMkLst>
          <pc:docMk/>
          <pc:sldMk cId="2407208862" sldId="525"/>
        </pc:sldMkLst>
        <pc:spChg chg="del topLvl">
          <ac:chgData name="Gerardo Trujillo" userId="f2b77a62-f980-4b0f-8f9f-1c6c821301ce" providerId="ADAL" clId="{EE242D92-E196-8C48-9B37-291268806367}" dt="2022-11-04T14:49:16.642" v="18" actId="478"/>
          <ac:spMkLst>
            <pc:docMk/>
            <pc:sldMk cId="2407208862" sldId="525"/>
            <ac:spMk id="24" creationId="{4BE02263-AD40-CC41-65DC-0347C34E025C}"/>
          </ac:spMkLst>
        </pc:spChg>
        <pc:spChg chg="topLvl">
          <ac:chgData name="Gerardo Trujillo" userId="f2b77a62-f980-4b0f-8f9f-1c6c821301ce" providerId="ADAL" clId="{EE242D92-E196-8C48-9B37-291268806367}" dt="2022-11-04T14:49:16.642" v="18" actId="478"/>
          <ac:spMkLst>
            <pc:docMk/>
            <pc:sldMk cId="2407208862" sldId="525"/>
            <ac:spMk id="25" creationId="{2B6FFB3F-41C7-2354-5293-B2D5C2E7439D}"/>
          </ac:spMkLst>
        </pc:spChg>
        <pc:spChg chg="mod">
          <ac:chgData name="Gerardo Trujillo" userId="f2b77a62-f980-4b0f-8f9f-1c6c821301ce" providerId="ADAL" clId="{EE242D92-E196-8C48-9B37-291268806367}" dt="2022-11-04T14:49:34.790" v="19" actId="207"/>
          <ac:spMkLst>
            <pc:docMk/>
            <pc:sldMk cId="2407208862" sldId="525"/>
            <ac:spMk id="40" creationId="{B516AD0C-AACD-B661-31E2-3A23C5A99BB5}"/>
          </ac:spMkLst>
        </pc:spChg>
        <pc:spChg chg="mod">
          <ac:chgData name="Gerardo Trujillo" userId="f2b77a62-f980-4b0f-8f9f-1c6c821301ce" providerId="ADAL" clId="{EE242D92-E196-8C48-9B37-291268806367}" dt="2022-11-04T14:49:34.790" v="19" actId="207"/>
          <ac:spMkLst>
            <pc:docMk/>
            <pc:sldMk cId="2407208862" sldId="525"/>
            <ac:spMk id="41" creationId="{0D57C3DA-0059-492A-5981-A27370979038}"/>
          </ac:spMkLst>
        </pc:spChg>
        <pc:grpChg chg="del">
          <ac:chgData name="Gerardo Trujillo" userId="f2b77a62-f980-4b0f-8f9f-1c6c821301ce" providerId="ADAL" clId="{EE242D92-E196-8C48-9B37-291268806367}" dt="2022-11-04T14:49:16.642" v="18" actId="478"/>
          <ac:grpSpMkLst>
            <pc:docMk/>
            <pc:sldMk cId="2407208862" sldId="525"/>
            <ac:grpSpMk id="21" creationId="{D6076424-AD5F-CFB5-BF0E-E692D4F16005}"/>
          </ac:grpSpMkLst>
        </pc:grpChg>
      </pc:sldChg>
      <pc:sldChg chg="modSp">
        <pc:chgData name="Gerardo Trujillo" userId="f2b77a62-f980-4b0f-8f9f-1c6c821301ce" providerId="ADAL" clId="{EE242D92-E196-8C48-9B37-291268806367}" dt="2022-11-04T14:49:04.631" v="17" actId="313"/>
        <pc:sldMkLst>
          <pc:docMk/>
          <pc:sldMk cId="92452268" sldId="526"/>
        </pc:sldMkLst>
        <pc:spChg chg="mod">
          <ac:chgData name="Gerardo Trujillo" userId="f2b77a62-f980-4b0f-8f9f-1c6c821301ce" providerId="ADAL" clId="{EE242D92-E196-8C48-9B37-291268806367}" dt="2022-11-04T14:49:04.631" v="17" actId="313"/>
          <ac:spMkLst>
            <pc:docMk/>
            <pc:sldMk cId="92452268" sldId="526"/>
            <ac:spMk id="27" creationId="{D3BA32AF-B932-9A29-A4A7-62F651FE8B04}"/>
          </ac:spMkLst>
        </pc:spChg>
      </pc:sldChg>
      <pc:sldMasterChg chg="addSp delSp modSp mod">
        <pc:chgData name="Gerardo Trujillo" userId="f2b77a62-f980-4b0f-8f9f-1c6c821301ce" providerId="ADAL" clId="{EE242D92-E196-8C48-9B37-291268806367}" dt="2022-11-04T14:58:58.041" v="64" actId="478"/>
        <pc:sldMasterMkLst>
          <pc:docMk/>
          <pc:sldMasterMk cId="1764657274" sldId="2147483678"/>
        </pc:sldMasterMkLst>
        <pc:spChg chg="del mod">
          <ac:chgData name="Gerardo Trujillo" userId="f2b77a62-f980-4b0f-8f9f-1c6c821301ce" providerId="ADAL" clId="{EE242D92-E196-8C48-9B37-291268806367}" dt="2022-11-04T14:58:58.041" v="64" actId="478"/>
          <ac:spMkLst>
            <pc:docMk/>
            <pc:sldMasterMk cId="1764657274" sldId="2147483678"/>
            <ac:spMk id="12" creationId="{5AFD39A0-09A2-E783-CAFD-08BB1950ACF0}"/>
          </ac:spMkLst>
        </pc:spChg>
        <pc:spChg chg="del">
          <ac:chgData name="Gerardo Trujillo" userId="f2b77a62-f980-4b0f-8f9f-1c6c821301ce" providerId="ADAL" clId="{EE242D92-E196-8C48-9B37-291268806367}" dt="2022-11-04T14:58:44.331" v="58" actId="21"/>
          <ac:spMkLst>
            <pc:docMk/>
            <pc:sldMasterMk cId="1764657274" sldId="2147483678"/>
            <ac:spMk id="18" creationId="{309D4FBA-741D-8B31-3CB4-F18CBD23B14A}"/>
          </ac:spMkLst>
        </pc:spChg>
        <pc:spChg chg="del">
          <ac:chgData name="Gerardo Trujillo" userId="f2b77a62-f980-4b0f-8f9f-1c6c821301ce" providerId="ADAL" clId="{EE242D92-E196-8C48-9B37-291268806367}" dt="2022-11-04T14:58:44.331" v="58" actId="21"/>
          <ac:spMkLst>
            <pc:docMk/>
            <pc:sldMasterMk cId="1764657274" sldId="2147483678"/>
            <ac:spMk id="19" creationId="{BD19D78D-2C62-CB1D-8144-36BA348CEDC9}"/>
          </ac:spMkLst>
        </pc:spChg>
        <pc:picChg chg="add del">
          <ac:chgData name="Gerardo Trujillo" userId="f2b77a62-f980-4b0f-8f9f-1c6c821301ce" providerId="ADAL" clId="{EE242D92-E196-8C48-9B37-291268806367}" dt="2022-11-04T14:58:55.737" v="63" actId="478"/>
          <ac:picMkLst>
            <pc:docMk/>
            <pc:sldMasterMk cId="1764657274" sldId="2147483678"/>
            <ac:picMk id="8" creationId="{00000000-0000-0000-0000-000000000000}"/>
          </ac:picMkLst>
        </pc:picChg>
        <pc:picChg chg="mod">
          <ac:chgData name="Gerardo Trujillo" userId="f2b77a62-f980-4b0f-8f9f-1c6c821301ce" providerId="ADAL" clId="{EE242D92-E196-8C48-9B37-291268806367}" dt="2022-11-04T14:58:49.145" v="60" actId="14100"/>
          <ac:picMkLst>
            <pc:docMk/>
            <pc:sldMasterMk cId="1764657274" sldId="2147483678"/>
            <ac:picMk id="9" creationId="{80C718EC-B7DF-CF43-7A47-CCC9060BB9A7}"/>
          </ac:picMkLst>
        </pc:picChg>
      </pc:sldMasterChg>
    </pc:docChg>
  </pc:docChgLst>
  <pc:docChgLst>
    <pc:chgData name="Jorge Astudillo" userId="7030bfd4738f9553" providerId="LiveId" clId="{F502A52D-77F1-41A1-AA1A-71C19414176B}"/>
    <pc:docChg chg="undo redo custSel addSld delSld modSld sldOrd modSection">
      <pc:chgData name="Jorge Astudillo" userId="7030bfd4738f9553" providerId="LiveId" clId="{F502A52D-77F1-41A1-AA1A-71C19414176B}" dt="2022-11-03T22:38:55.616" v="13511" actId="20577"/>
      <pc:docMkLst>
        <pc:docMk/>
      </pc:docMkLst>
      <pc:sldChg chg="delSp modSp mod delAnim modAnim">
        <pc:chgData name="Jorge Astudillo" userId="7030bfd4738f9553" providerId="LiveId" clId="{F502A52D-77F1-41A1-AA1A-71C19414176B}" dt="2022-11-03T21:46:23.405" v="12853" actId="14100"/>
        <pc:sldMkLst>
          <pc:docMk/>
          <pc:sldMk cId="3869162568" sldId="264"/>
        </pc:sldMkLst>
        <pc:spChg chg="mod">
          <ac:chgData name="Jorge Astudillo" userId="7030bfd4738f9553" providerId="LiveId" clId="{F502A52D-77F1-41A1-AA1A-71C19414176B}" dt="2022-10-31T20:17:27.844" v="660" actId="1076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Jorge Astudillo" userId="7030bfd4738f9553" providerId="LiveId" clId="{F502A52D-77F1-41A1-AA1A-71C19414176B}" dt="2022-10-31T20:17:41.837" v="665" actId="1076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Jorge Astudillo" userId="7030bfd4738f9553" providerId="LiveId" clId="{F502A52D-77F1-41A1-AA1A-71C19414176B}" dt="2022-11-03T21:46:23.405" v="12853" actId="14100"/>
          <ac:spMkLst>
            <pc:docMk/>
            <pc:sldMk cId="3869162568" sldId="264"/>
            <ac:spMk id="7" creationId="{5F1CC6A6-B6AD-48B4-B15E-C05F9B6F7EBD}"/>
          </ac:spMkLst>
        </pc:spChg>
        <pc:spChg chg="del">
          <ac:chgData name="Jorge Astudillo" userId="7030bfd4738f9553" providerId="LiveId" clId="{F502A52D-77F1-41A1-AA1A-71C19414176B}" dt="2022-10-31T20:17:23.560" v="658" actId="478"/>
          <ac:spMkLst>
            <pc:docMk/>
            <pc:sldMk cId="3869162568" sldId="264"/>
            <ac:spMk id="8" creationId="{8AFBBC59-AE4B-B14D-AFBB-F74054E370AB}"/>
          </ac:spMkLst>
        </pc:spChg>
        <pc:picChg chg="mod">
          <ac:chgData name="Jorge Astudillo" userId="7030bfd4738f9553" providerId="LiveId" clId="{F502A52D-77F1-41A1-AA1A-71C19414176B}" dt="2022-10-31T20:17:18.025" v="657" actId="14826"/>
          <ac:picMkLst>
            <pc:docMk/>
            <pc:sldMk cId="3869162568" sldId="264"/>
            <ac:picMk id="9" creationId="{86481696-A521-45FE-9CB8-1BE0CD00EB21}"/>
          </ac:picMkLst>
        </pc:picChg>
        <pc:picChg chg="del">
          <ac:chgData name="Jorge Astudillo" userId="7030bfd4738f9553" providerId="LiveId" clId="{F502A52D-77F1-41A1-AA1A-71C19414176B}" dt="2022-10-31T20:17:46.142" v="666" actId="478"/>
          <ac:picMkLst>
            <pc:docMk/>
            <pc:sldMk cId="3869162568" sldId="264"/>
            <ac:picMk id="10" creationId="{378D8472-8575-E7AD-AB89-A74BE3CC51B2}"/>
          </ac:picMkLst>
        </pc:picChg>
        <pc:picChg chg="mod">
          <ac:chgData name="Jorge Astudillo" userId="7030bfd4738f9553" providerId="LiveId" clId="{F502A52D-77F1-41A1-AA1A-71C19414176B}" dt="2022-10-31T20:17:31.391" v="662" actId="1076"/>
          <ac:picMkLst>
            <pc:docMk/>
            <pc:sldMk cId="3869162568" sldId="264"/>
            <ac:picMk id="14" creationId="{2B25C542-5759-E75B-B020-0E25411ACD2C}"/>
          </ac:picMkLst>
        </pc:picChg>
        <pc:cxnChg chg="del">
          <ac:chgData name="Jorge Astudillo" userId="7030bfd4738f9553" providerId="LiveId" clId="{F502A52D-77F1-41A1-AA1A-71C19414176B}" dt="2022-10-31T20:17:24.285" v="659" actId="478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addSp delSp modSp mod ord">
        <pc:chgData name="Jorge Astudillo" userId="7030bfd4738f9553" providerId="LiveId" clId="{F502A52D-77F1-41A1-AA1A-71C19414176B}" dt="2022-11-03T18:52:02.627" v="11250"/>
        <pc:sldMkLst>
          <pc:docMk/>
          <pc:sldMk cId="1554541908" sldId="273"/>
        </pc:sldMkLst>
        <pc:spChg chg="del">
          <ac:chgData name="Jorge Astudillo" userId="7030bfd4738f9553" providerId="LiveId" clId="{F502A52D-77F1-41A1-AA1A-71C19414176B}" dt="2022-11-02T11:33:33.994" v="6767" actId="478"/>
          <ac:spMkLst>
            <pc:docMk/>
            <pc:sldMk cId="1554541908" sldId="273"/>
            <ac:spMk id="2" creationId="{00000000-0000-0000-0000-000000000000}"/>
          </ac:spMkLst>
        </pc:spChg>
        <pc:spChg chg="mod">
          <ac:chgData name="Jorge Astudillo" userId="7030bfd4738f9553" providerId="LiveId" clId="{F502A52D-77F1-41A1-AA1A-71C19414176B}" dt="2022-11-02T11:35:45.057" v="6845" actId="1076"/>
          <ac:spMkLst>
            <pc:docMk/>
            <pc:sldMk cId="1554541908" sldId="273"/>
            <ac:spMk id="3" creationId="{00000000-0000-0000-0000-000000000000}"/>
          </ac:spMkLst>
        </pc:spChg>
        <pc:spChg chg="add del mod">
          <ac:chgData name="Jorge Astudillo" userId="7030bfd4738f9553" providerId="LiveId" clId="{F502A52D-77F1-41A1-AA1A-71C19414176B}" dt="2022-11-02T11:35:41.258" v="6844" actId="1076"/>
          <ac:spMkLst>
            <pc:docMk/>
            <pc:sldMk cId="1554541908" sldId="273"/>
            <ac:spMk id="4" creationId="{F52D74F9-E9FC-3BAA-C424-414F1E080DB6}"/>
          </ac:spMkLst>
        </pc:spChg>
        <pc:spChg chg="add del">
          <ac:chgData name="Jorge Astudillo" userId="7030bfd4738f9553" providerId="LiveId" clId="{F502A52D-77F1-41A1-AA1A-71C19414176B}" dt="2022-11-02T11:35:22.890" v="6838" actId="22"/>
          <ac:spMkLst>
            <pc:docMk/>
            <pc:sldMk cId="1554541908" sldId="273"/>
            <ac:spMk id="7" creationId="{29A01F65-3E10-F4FE-DF4B-19E13D8745C2}"/>
          </ac:spMkLst>
        </pc:spChg>
        <pc:spChg chg="add mod">
          <ac:chgData name="Jorge Astudillo" userId="7030bfd4738f9553" providerId="LiveId" clId="{F502A52D-77F1-41A1-AA1A-71C19414176B}" dt="2022-11-02T11:35:49.844" v="6846" actId="1076"/>
          <ac:spMkLst>
            <pc:docMk/>
            <pc:sldMk cId="1554541908" sldId="273"/>
            <ac:spMk id="9" creationId="{54818FCD-135D-D631-1A93-DF5FBCB800F0}"/>
          </ac:spMkLst>
        </pc:spChg>
        <pc:spChg chg="add del mod">
          <ac:chgData name="Jorge Astudillo" userId="7030bfd4738f9553" providerId="LiveId" clId="{F502A52D-77F1-41A1-AA1A-71C19414176B}" dt="2022-11-02T11:41:06.022" v="6849" actId="478"/>
          <ac:spMkLst>
            <pc:docMk/>
            <pc:sldMk cId="1554541908" sldId="273"/>
            <ac:spMk id="10" creationId="{3DD09A0F-122D-2089-70AD-59E291967A0B}"/>
          </ac:spMkLst>
        </pc:spChg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338444006" sldId="274"/>
        </pc:sldMkLst>
      </pc:sldChg>
      <pc:sldChg chg="ord">
        <pc:chgData name="Jorge Astudillo" userId="7030bfd4738f9553" providerId="LiveId" clId="{F502A52D-77F1-41A1-AA1A-71C19414176B}" dt="2022-11-03T17:37:19.901" v="7982"/>
        <pc:sldMkLst>
          <pc:docMk/>
          <pc:sldMk cId="1132737551" sldId="275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48462388" sldId="276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653891884" sldId="277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2714631248" sldId="278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780887156" sldId="297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3787678996" sldId="301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761292672" sldId="304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2005962176" sldId="308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85486488" sldId="316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192637756" sldId="343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2917425544" sldId="344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3741936871" sldId="362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902897980" sldId="363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3464892325" sldId="372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062931243" sldId="374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214831392" sldId="378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3353039490" sldId="491"/>
        </pc:sldMkLst>
      </pc:sldChg>
      <pc:sldChg chg="modSp del mod">
        <pc:chgData name="Jorge Astudillo" userId="7030bfd4738f9553" providerId="LiveId" clId="{F502A52D-77F1-41A1-AA1A-71C19414176B}" dt="2022-11-03T22:27:30.128" v="13027" actId="47"/>
        <pc:sldMkLst>
          <pc:docMk/>
          <pc:sldMk cId="378822971" sldId="493"/>
        </pc:sldMkLst>
        <pc:spChg chg="mod">
          <ac:chgData name="Jorge Astudillo" userId="7030bfd4738f9553" providerId="LiveId" clId="{F502A52D-77F1-41A1-AA1A-71C19414176B}" dt="2022-10-06T14:15:25.286" v="8" actId="20577"/>
          <ac:spMkLst>
            <pc:docMk/>
            <pc:sldMk cId="378822971" sldId="493"/>
            <ac:spMk id="4" creationId="{4F7D6D05-2B25-8D4E-826F-736D942787D1}"/>
          </ac:spMkLst>
        </pc:spChg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78869457" sldId="494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819358047" sldId="495"/>
        </pc:sldMkLst>
      </pc:sldChg>
      <pc:sldChg chg="addSp delSp modSp mod ord modAnim">
        <pc:chgData name="Jorge Astudillo" userId="7030bfd4738f9553" providerId="LiveId" clId="{F502A52D-77F1-41A1-AA1A-71C19414176B}" dt="2022-11-03T22:28:09.420" v="13030"/>
        <pc:sldMkLst>
          <pc:docMk/>
          <pc:sldMk cId="1558173928" sldId="496"/>
        </pc:sldMkLst>
        <pc:spChg chg="add mod">
          <ac:chgData name="Jorge Astudillo" userId="7030bfd4738f9553" providerId="LiveId" clId="{F502A52D-77F1-41A1-AA1A-71C19414176B}" dt="2022-11-01T22:58:49.879" v="6385" actId="3626"/>
          <ac:spMkLst>
            <pc:docMk/>
            <pc:sldMk cId="1558173928" sldId="496"/>
            <ac:spMk id="2" creationId="{53575125-276D-9C22-71D4-512D66F7EA74}"/>
          </ac:spMkLst>
        </pc:spChg>
        <pc:spChg chg="add del mod">
          <ac:chgData name="Jorge Astudillo" userId="7030bfd4738f9553" providerId="LiveId" clId="{F502A52D-77F1-41A1-AA1A-71C19414176B}" dt="2022-11-01T22:48:11.378" v="6361" actId="478"/>
          <ac:spMkLst>
            <pc:docMk/>
            <pc:sldMk cId="1558173928" sldId="496"/>
            <ac:spMk id="4" creationId="{BE309F3A-C504-1335-C06B-BFD90C93256D}"/>
          </ac:spMkLst>
        </pc:spChg>
        <pc:spChg chg="add mod">
          <ac:chgData name="Jorge Astudillo" userId="7030bfd4738f9553" providerId="LiveId" clId="{F502A52D-77F1-41A1-AA1A-71C19414176B}" dt="2022-11-01T22:59:44.741" v="6388" actId="207"/>
          <ac:spMkLst>
            <pc:docMk/>
            <pc:sldMk cId="1558173928" sldId="496"/>
            <ac:spMk id="6" creationId="{7F5E8ECD-F5C1-C956-3A10-8FFCCC84E147}"/>
          </ac:spMkLst>
        </pc:spChg>
        <pc:spChg chg="mod">
          <ac:chgData name="Jorge Astudillo" userId="7030bfd4738f9553" providerId="LiveId" clId="{F502A52D-77F1-41A1-AA1A-71C19414176B}" dt="2022-10-31T20:18:22.918" v="694" actId="20577"/>
          <ac:spMkLst>
            <pc:docMk/>
            <pc:sldMk cId="1558173928" sldId="496"/>
            <ac:spMk id="7" creationId="{BFCD17AB-F7AF-B94C-9ABE-590D642FFA51}"/>
          </ac:spMkLst>
        </pc:spChg>
        <pc:spChg chg="add mod">
          <ac:chgData name="Jorge Astudillo" userId="7030bfd4738f9553" providerId="LiveId" clId="{F502A52D-77F1-41A1-AA1A-71C19414176B}" dt="2022-11-01T22:57:24.149" v="6380" actId="1076"/>
          <ac:spMkLst>
            <pc:docMk/>
            <pc:sldMk cId="1558173928" sldId="496"/>
            <ac:spMk id="9" creationId="{ABF34BE3-AC31-12E9-0D68-763875A340CE}"/>
          </ac:spMkLst>
        </pc:spChg>
        <pc:picChg chg="del">
          <ac:chgData name="Jorge Astudillo" userId="7030bfd4738f9553" providerId="LiveId" clId="{F502A52D-77F1-41A1-AA1A-71C19414176B}" dt="2022-11-01T22:57:33.032" v="6382" actId="478"/>
          <ac:picMkLst>
            <pc:docMk/>
            <pc:sldMk cId="1558173928" sldId="496"/>
            <ac:picMk id="3" creationId="{A364B6AD-FDB3-21C4-30FD-673AB0A21676}"/>
          </ac:picMkLst>
        </pc:picChg>
        <pc:picChg chg="add mod">
          <ac:chgData name="Jorge Astudillo" userId="7030bfd4738f9553" providerId="LiveId" clId="{F502A52D-77F1-41A1-AA1A-71C19414176B}" dt="2022-11-01T22:57:27.546" v="6381" actId="1076"/>
          <ac:picMkLst>
            <pc:docMk/>
            <pc:sldMk cId="1558173928" sldId="496"/>
            <ac:picMk id="10" creationId="{9C8843A8-B6EC-0026-9057-A2FE5CD534F5}"/>
          </ac:picMkLst>
        </pc:picChg>
      </pc:sldChg>
      <pc:sldChg chg="del ord">
        <pc:chgData name="Jorge Astudillo" userId="7030bfd4738f9553" providerId="LiveId" clId="{F502A52D-77F1-41A1-AA1A-71C19414176B}" dt="2022-11-03T22:27:34.409" v="13028" actId="47"/>
        <pc:sldMkLst>
          <pc:docMk/>
          <pc:sldMk cId="3959244721" sldId="497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2534542049" sldId="498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3827639589" sldId="499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388398626" sldId="500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142860148" sldId="501"/>
        </pc:sldMkLst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85003943" sldId="502"/>
        </pc:sldMkLst>
      </pc:sldChg>
      <pc:sldChg chg="delSp modSp mod ord">
        <pc:chgData name="Jorge Astudillo" userId="7030bfd4738f9553" providerId="LiveId" clId="{F502A52D-77F1-41A1-AA1A-71C19414176B}" dt="2022-11-03T20:12:57.183" v="12846" actId="478"/>
        <pc:sldMkLst>
          <pc:docMk/>
          <pc:sldMk cId="2467286792" sldId="503"/>
        </pc:sldMkLst>
        <pc:spChg chg="del mod">
          <ac:chgData name="Jorge Astudillo" userId="7030bfd4738f9553" providerId="LiveId" clId="{F502A52D-77F1-41A1-AA1A-71C19414176B}" dt="2022-11-03T20:12:57.183" v="12846" actId="478"/>
          <ac:spMkLst>
            <pc:docMk/>
            <pc:sldMk cId="2467286792" sldId="503"/>
            <ac:spMk id="18" creationId="{28252A68-7FAF-E541-9A99-D2EBC906A657}"/>
          </ac:spMkLst>
        </pc:spChg>
      </pc:sldChg>
      <pc:sldChg chg="del">
        <pc:chgData name="Jorge Astudillo" userId="7030bfd4738f9553" providerId="LiveId" clId="{F502A52D-77F1-41A1-AA1A-71C19414176B}" dt="2022-11-03T22:27:30.128" v="13027" actId="47"/>
        <pc:sldMkLst>
          <pc:docMk/>
          <pc:sldMk cId="2158094475" sldId="504"/>
        </pc:sldMkLst>
      </pc:sldChg>
      <pc:sldChg chg="addSp delSp modSp add mod">
        <pc:chgData name="Jorge Astudillo" userId="7030bfd4738f9553" providerId="LiveId" clId="{F502A52D-77F1-41A1-AA1A-71C19414176B}" dt="2022-11-01T13:51:47.850" v="5749" actId="1076"/>
        <pc:sldMkLst>
          <pc:docMk/>
          <pc:sldMk cId="2801601336" sldId="505"/>
        </pc:sldMkLst>
        <pc:spChg chg="del mod">
          <ac:chgData name="Jorge Astudillo" userId="7030bfd4738f9553" providerId="LiveId" clId="{F502A52D-77F1-41A1-AA1A-71C19414176B}" dt="2022-11-01T12:36:30.054" v="4141" actId="478"/>
          <ac:spMkLst>
            <pc:docMk/>
            <pc:sldMk cId="2801601336" sldId="505"/>
            <ac:spMk id="2" creationId="{53575125-276D-9C22-71D4-512D66F7EA74}"/>
          </ac:spMkLst>
        </pc:spChg>
        <pc:spChg chg="add del mod">
          <ac:chgData name="Jorge Astudillo" userId="7030bfd4738f9553" providerId="LiveId" clId="{F502A52D-77F1-41A1-AA1A-71C19414176B}" dt="2022-11-01T12:42:45.986" v="4258" actId="478"/>
          <ac:spMkLst>
            <pc:docMk/>
            <pc:sldMk cId="2801601336" sldId="505"/>
            <ac:spMk id="4" creationId="{0B5A6AF3-4137-77F2-4EFB-52D40EDC2A49}"/>
          </ac:spMkLst>
        </pc:spChg>
        <pc:spChg chg="del">
          <ac:chgData name="Jorge Astudillo" userId="7030bfd4738f9553" providerId="LiveId" clId="{F502A52D-77F1-41A1-AA1A-71C19414176B}" dt="2022-10-06T14:17:11.781" v="190" actId="478"/>
          <ac:spMkLst>
            <pc:docMk/>
            <pc:sldMk cId="2801601336" sldId="505"/>
            <ac:spMk id="4" creationId="{BE309F3A-C504-1335-C06B-BFD90C93256D}"/>
          </ac:spMkLst>
        </pc:spChg>
        <pc:spChg chg="add del mod">
          <ac:chgData name="Jorge Astudillo" userId="7030bfd4738f9553" providerId="LiveId" clId="{F502A52D-77F1-41A1-AA1A-71C19414176B}" dt="2022-11-01T12:42:42.932" v="4256" actId="478"/>
          <ac:spMkLst>
            <pc:docMk/>
            <pc:sldMk cId="2801601336" sldId="505"/>
            <ac:spMk id="5" creationId="{1A463288-107D-65B6-FED0-791563A6D820}"/>
          </ac:spMkLst>
        </pc:spChg>
        <pc:spChg chg="add del mod">
          <ac:chgData name="Jorge Astudillo" userId="7030bfd4738f9553" providerId="LiveId" clId="{F502A52D-77F1-41A1-AA1A-71C19414176B}" dt="2022-11-01T12:42:41.698" v="4255" actId="478"/>
          <ac:spMkLst>
            <pc:docMk/>
            <pc:sldMk cId="2801601336" sldId="505"/>
            <ac:spMk id="6" creationId="{FD37DB6D-F799-9E54-3060-1339555CDDAE}"/>
          </ac:spMkLst>
        </pc:spChg>
        <pc:spChg chg="mod">
          <ac:chgData name="Jorge Astudillo" userId="7030bfd4738f9553" providerId="LiveId" clId="{F502A52D-77F1-41A1-AA1A-71C19414176B}" dt="2022-11-01T12:29:24.843" v="4138" actId="404"/>
          <ac:spMkLst>
            <pc:docMk/>
            <pc:sldMk cId="2801601336" sldId="505"/>
            <ac:spMk id="7" creationId="{BFCD17AB-F7AF-B94C-9ABE-590D642FFA51}"/>
          </ac:spMkLst>
        </pc:spChg>
        <pc:spChg chg="add del mod">
          <ac:chgData name="Jorge Astudillo" userId="7030bfd4738f9553" providerId="LiveId" clId="{F502A52D-77F1-41A1-AA1A-71C19414176B}" dt="2022-11-01T12:42:45.011" v="4257" actId="478"/>
          <ac:spMkLst>
            <pc:docMk/>
            <pc:sldMk cId="2801601336" sldId="505"/>
            <ac:spMk id="8" creationId="{725E5EB5-06D7-60FF-5184-2EE8173B5DE1}"/>
          </ac:spMkLst>
        </pc:spChg>
        <pc:spChg chg="mod">
          <ac:chgData name="Jorge Astudillo" userId="7030bfd4738f9553" providerId="LiveId" clId="{F502A52D-77F1-41A1-AA1A-71C19414176B}" dt="2022-11-01T12:43:43.847" v="4265" actId="1076"/>
          <ac:spMkLst>
            <pc:docMk/>
            <pc:sldMk cId="2801601336" sldId="505"/>
            <ac:spMk id="10" creationId="{96F3C73A-0DEF-0644-F07D-727F318AC6C8}"/>
          </ac:spMkLst>
        </pc:spChg>
        <pc:spChg chg="mod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11" creationId="{3B3E6246-E610-6CBB-9A7D-D64935E59473}"/>
          </ac:spMkLst>
        </pc:spChg>
        <pc:spChg chg="mod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12" creationId="{A1A3AEA8-5736-6996-5F2F-BC7D15361774}"/>
          </ac:spMkLst>
        </pc:spChg>
        <pc:spChg chg="mod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13" creationId="{D53AB728-77C8-6DCB-1EE5-06AC0279628D}"/>
          </ac:spMkLst>
        </pc:spChg>
        <pc:spChg chg="add mod topLvl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14" creationId="{555B3878-3A30-BF23-72B5-E5468DDB119C}"/>
          </ac:spMkLst>
        </pc:spChg>
        <pc:spChg chg="add del mod topLvl">
          <ac:chgData name="Jorge Astudillo" userId="7030bfd4738f9553" providerId="LiveId" clId="{F502A52D-77F1-41A1-AA1A-71C19414176B}" dt="2022-11-01T12:44:49.759" v="4306" actId="478"/>
          <ac:spMkLst>
            <pc:docMk/>
            <pc:sldMk cId="2801601336" sldId="505"/>
            <ac:spMk id="15" creationId="{8DFB08CE-239D-BD9C-7DEC-D3AE6DF9BC22}"/>
          </ac:spMkLst>
        </pc:spChg>
        <pc:spChg chg="mod">
          <ac:chgData name="Jorge Astudillo" userId="7030bfd4738f9553" providerId="LiveId" clId="{F502A52D-77F1-41A1-AA1A-71C19414176B}" dt="2022-11-01T13:05:03.698" v="5031" actId="20577"/>
          <ac:spMkLst>
            <pc:docMk/>
            <pc:sldMk cId="2801601336" sldId="505"/>
            <ac:spMk id="17" creationId="{1DFCD9FC-18BF-7732-97A1-04EEFF45280C}"/>
          </ac:spMkLst>
        </pc:spChg>
        <pc:spChg chg="mod">
          <ac:chgData name="Jorge Astudillo" userId="7030bfd4738f9553" providerId="LiveId" clId="{F502A52D-77F1-41A1-AA1A-71C19414176B}" dt="2022-11-01T12:41:50.740" v="4243" actId="403"/>
          <ac:spMkLst>
            <pc:docMk/>
            <pc:sldMk cId="2801601336" sldId="505"/>
            <ac:spMk id="18" creationId="{0CCF9289-D405-0239-78FA-5941CDE5B68E}"/>
          </ac:spMkLst>
        </pc:spChg>
        <pc:spChg chg="mod">
          <ac:chgData name="Jorge Astudillo" userId="7030bfd4738f9553" providerId="LiveId" clId="{F502A52D-77F1-41A1-AA1A-71C19414176B}" dt="2022-11-01T13:23:03.658" v="5308" actId="20577"/>
          <ac:spMkLst>
            <pc:docMk/>
            <pc:sldMk cId="2801601336" sldId="505"/>
            <ac:spMk id="20" creationId="{6FBB0860-9562-ABDB-5A97-815186C7B020}"/>
          </ac:spMkLst>
        </pc:spChg>
        <pc:spChg chg="mod">
          <ac:chgData name="Jorge Astudillo" userId="7030bfd4738f9553" providerId="LiveId" clId="{F502A52D-77F1-41A1-AA1A-71C19414176B}" dt="2022-11-01T13:03:47.130" v="4952" actId="207"/>
          <ac:spMkLst>
            <pc:docMk/>
            <pc:sldMk cId="2801601336" sldId="505"/>
            <ac:spMk id="21" creationId="{66B8E642-22D9-9C51-0776-D104692A083C}"/>
          </ac:spMkLst>
        </pc:spChg>
        <pc:spChg chg="mod">
          <ac:chgData name="Jorge Astudillo" userId="7030bfd4738f9553" providerId="LiveId" clId="{F502A52D-77F1-41A1-AA1A-71C19414176B}" dt="2022-11-01T13:07:03.171" v="5032" actId="313"/>
          <ac:spMkLst>
            <pc:docMk/>
            <pc:sldMk cId="2801601336" sldId="505"/>
            <ac:spMk id="23" creationId="{E279D048-2B16-5467-867E-0EBF4C00A3F0}"/>
          </ac:spMkLst>
        </pc:spChg>
        <pc:spChg chg="mod">
          <ac:chgData name="Jorge Astudillo" userId="7030bfd4738f9553" providerId="LiveId" clId="{F502A52D-77F1-41A1-AA1A-71C19414176B}" dt="2022-11-01T13:03:35.901" v="4951" actId="207"/>
          <ac:spMkLst>
            <pc:docMk/>
            <pc:sldMk cId="2801601336" sldId="505"/>
            <ac:spMk id="24" creationId="{BD86A6F1-C7DA-6CCE-48BA-830927F579B4}"/>
          </ac:spMkLst>
        </pc:spChg>
        <pc:spChg chg="mod">
          <ac:chgData name="Jorge Astudillo" userId="7030bfd4738f9553" providerId="LiveId" clId="{F502A52D-77F1-41A1-AA1A-71C19414176B}" dt="2022-11-01T13:08:03.562" v="5167" actId="313"/>
          <ac:spMkLst>
            <pc:docMk/>
            <pc:sldMk cId="2801601336" sldId="505"/>
            <ac:spMk id="26" creationId="{C37CFF7F-B50E-9109-5FD8-476DE5C6882C}"/>
          </ac:spMkLst>
        </pc:spChg>
        <pc:spChg chg="mod">
          <ac:chgData name="Jorge Astudillo" userId="7030bfd4738f9553" providerId="LiveId" clId="{F502A52D-77F1-41A1-AA1A-71C19414176B}" dt="2022-11-01T12:41:50.740" v="4243" actId="403"/>
          <ac:spMkLst>
            <pc:docMk/>
            <pc:sldMk cId="2801601336" sldId="505"/>
            <ac:spMk id="27" creationId="{EE8B8868-B9A5-B7B6-87AF-DA9CF55BC9A8}"/>
          </ac:spMkLst>
        </pc:spChg>
        <pc:spChg chg="add mod topLvl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28" creationId="{E93A0A11-EE05-D97B-396A-0A6C954E1052}"/>
          </ac:spMkLst>
        </pc:spChg>
        <pc:spChg chg="add mod">
          <ac:chgData name="Jorge Astudillo" userId="7030bfd4738f9553" providerId="LiveId" clId="{F502A52D-77F1-41A1-AA1A-71C19414176B}" dt="2022-11-01T12:41:50.740" v="4243" actId="403"/>
          <ac:spMkLst>
            <pc:docMk/>
            <pc:sldMk cId="2801601336" sldId="505"/>
            <ac:spMk id="29" creationId="{78324FAD-63CF-F99F-1496-EC2FF1D61520}"/>
          </ac:spMkLst>
        </pc:spChg>
        <pc:spChg chg="add mod">
          <ac:chgData name="Jorge Astudillo" userId="7030bfd4738f9553" providerId="LiveId" clId="{F502A52D-77F1-41A1-AA1A-71C19414176B}" dt="2022-11-01T12:41:50.740" v="4243" actId="403"/>
          <ac:spMkLst>
            <pc:docMk/>
            <pc:sldMk cId="2801601336" sldId="505"/>
            <ac:spMk id="30" creationId="{486AB904-90A0-FFDB-2D32-8D08344F9309}"/>
          </ac:spMkLst>
        </pc:spChg>
        <pc:spChg chg="add mod">
          <ac:chgData name="Jorge Astudillo" userId="7030bfd4738f9553" providerId="LiveId" clId="{F502A52D-77F1-41A1-AA1A-71C19414176B}" dt="2022-11-01T12:41:50.740" v="4243" actId="403"/>
          <ac:spMkLst>
            <pc:docMk/>
            <pc:sldMk cId="2801601336" sldId="505"/>
            <ac:spMk id="31" creationId="{87265584-D125-0071-A8EE-4D5D50554E99}"/>
          </ac:spMkLst>
        </pc:spChg>
        <pc:spChg chg="add del mod">
          <ac:chgData name="Jorge Astudillo" userId="7030bfd4738f9553" providerId="LiveId" clId="{F502A52D-77F1-41A1-AA1A-71C19414176B}" dt="2022-11-01T12:46:12.724" v="4311" actId="478"/>
          <ac:spMkLst>
            <pc:docMk/>
            <pc:sldMk cId="2801601336" sldId="505"/>
            <ac:spMk id="32" creationId="{F431DE74-863F-201A-3689-1427DD9C32F5}"/>
          </ac:spMkLst>
        </pc:spChg>
        <pc:spChg chg="mod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34" creationId="{73E7D108-3F61-043A-EAAE-DB6E6B834917}"/>
          </ac:spMkLst>
        </pc:spChg>
        <pc:spChg chg="mod">
          <ac:chgData name="Jorge Astudillo" userId="7030bfd4738f9553" providerId="LiveId" clId="{F502A52D-77F1-41A1-AA1A-71C19414176B}" dt="2022-11-01T12:43:21.845" v="4263" actId="165"/>
          <ac:spMkLst>
            <pc:docMk/>
            <pc:sldMk cId="2801601336" sldId="505"/>
            <ac:spMk id="35" creationId="{39C1FAA4-822A-EEBA-CA8D-14692EF1EE05}"/>
          </ac:spMkLst>
        </pc:spChg>
        <pc:spChg chg="add del mod topLvl">
          <ac:chgData name="Jorge Astudillo" userId="7030bfd4738f9553" providerId="LiveId" clId="{F502A52D-77F1-41A1-AA1A-71C19414176B}" dt="2022-11-01T12:44:45.413" v="4305" actId="478"/>
          <ac:spMkLst>
            <pc:docMk/>
            <pc:sldMk cId="2801601336" sldId="505"/>
            <ac:spMk id="36" creationId="{560BECD7-8737-64D3-CE4F-383E98E94BDE}"/>
          </ac:spMkLst>
        </pc:spChg>
        <pc:spChg chg="mod">
          <ac:chgData name="Jorge Astudillo" userId="7030bfd4738f9553" providerId="LiveId" clId="{F502A52D-77F1-41A1-AA1A-71C19414176B}" dt="2022-11-01T13:15:53.634" v="5254" actId="313"/>
          <ac:spMkLst>
            <pc:docMk/>
            <pc:sldMk cId="2801601336" sldId="505"/>
            <ac:spMk id="39" creationId="{DB944A69-38FE-CFD5-B8C6-7AB5E0C3BCDB}"/>
          </ac:spMkLst>
        </pc:spChg>
        <pc:spChg chg="mod">
          <ac:chgData name="Jorge Astudillo" userId="7030bfd4738f9553" providerId="LiveId" clId="{F502A52D-77F1-41A1-AA1A-71C19414176B}" dt="2022-11-01T13:28:51.945" v="5541" actId="207"/>
          <ac:spMkLst>
            <pc:docMk/>
            <pc:sldMk cId="2801601336" sldId="505"/>
            <ac:spMk id="40" creationId="{CBF6E291-B430-6965-680E-F92EFE928A6F}"/>
          </ac:spMkLst>
        </pc:spChg>
        <pc:spChg chg="mod">
          <ac:chgData name="Jorge Astudillo" userId="7030bfd4738f9553" providerId="LiveId" clId="{F502A52D-77F1-41A1-AA1A-71C19414176B}" dt="2022-11-01T13:25:11.089" v="5450" actId="20577"/>
          <ac:spMkLst>
            <pc:docMk/>
            <pc:sldMk cId="2801601336" sldId="505"/>
            <ac:spMk id="43" creationId="{2CD79DBE-062F-FAC1-AAA6-2E07A9137FD9}"/>
          </ac:spMkLst>
        </pc:spChg>
        <pc:spChg chg="mod">
          <ac:chgData name="Jorge Astudillo" userId="7030bfd4738f9553" providerId="LiveId" clId="{F502A52D-77F1-41A1-AA1A-71C19414176B}" dt="2022-11-01T13:29:00.755" v="5542" actId="207"/>
          <ac:spMkLst>
            <pc:docMk/>
            <pc:sldMk cId="2801601336" sldId="505"/>
            <ac:spMk id="44" creationId="{B54F21B2-CF11-2306-C0A5-F62601A47716}"/>
          </ac:spMkLst>
        </pc:spChg>
        <pc:spChg chg="mod">
          <ac:chgData name="Jorge Astudillo" userId="7030bfd4738f9553" providerId="LiveId" clId="{F502A52D-77F1-41A1-AA1A-71C19414176B}" dt="2022-11-01T12:56:24.893" v="4771" actId="313"/>
          <ac:spMkLst>
            <pc:docMk/>
            <pc:sldMk cId="2801601336" sldId="505"/>
            <ac:spMk id="46" creationId="{BD884D70-1CEB-D014-B1CC-8FFD07E5C7D7}"/>
          </ac:spMkLst>
        </pc:spChg>
        <pc:spChg chg="mod">
          <ac:chgData name="Jorge Astudillo" userId="7030bfd4738f9553" providerId="LiveId" clId="{F502A52D-77F1-41A1-AA1A-71C19414176B}" dt="2022-11-01T12:54:38.113" v="4693" actId="20577"/>
          <ac:spMkLst>
            <pc:docMk/>
            <pc:sldMk cId="2801601336" sldId="505"/>
            <ac:spMk id="47" creationId="{B1B63C2A-CF43-D307-F999-681A47AD0D7C}"/>
          </ac:spMkLst>
        </pc:spChg>
        <pc:spChg chg="mod">
          <ac:chgData name="Jorge Astudillo" userId="7030bfd4738f9553" providerId="LiveId" clId="{F502A52D-77F1-41A1-AA1A-71C19414176B}" dt="2022-11-01T13:28:30.984" v="5538" actId="20577"/>
          <ac:spMkLst>
            <pc:docMk/>
            <pc:sldMk cId="2801601336" sldId="505"/>
            <ac:spMk id="49" creationId="{74E48D49-5832-65D4-CF47-78376C397AF4}"/>
          </ac:spMkLst>
        </pc:spChg>
        <pc:spChg chg="mod">
          <ac:chgData name="Jorge Astudillo" userId="7030bfd4738f9553" providerId="LiveId" clId="{F502A52D-77F1-41A1-AA1A-71C19414176B}" dt="2022-11-01T13:04:07.646" v="4953" actId="207"/>
          <ac:spMkLst>
            <pc:docMk/>
            <pc:sldMk cId="2801601336" sldId="505"/>
            <ac:spMk id="50" creationId="{C342374E-435B-045E-0F16-653ED77D5972}"/>
          </ac:spMkLst>
        </pc:spChg>
        <pc:spChg chg="add del mod">
          <ac:chgData name="Jorge Astudillo" userId="7030bfd4738f9553" providerId="LiveId" clId="{F502A52D-77F1-41A1-AA1A-71C19414176B}" dt="2022-11-01T12:47:06.662" v="4316"/>
          <ac:spMkLst>
            <pc:docMk/>
            <pc:sldMk cId="2801601336" sldId="505"/>
            <ac:spMk id="51" creationId="{16D46B43-323B-F5B9-14CB-C3B820790109}"/>
          </ac:spMkLst>
        </pc:spChg>
        <pc:spChg chg="add mod">
          <ac:chgData name="Jorge Astudillo" userId="7030bfd4738f9553" providerId="LiveId" clId="{F502A52D-77F1-41A1-AA1A-71C19414176B}" dt="2022-11-01T13:51:47.850" v="5749" actId="1076"/>
          <ac:spMkLst>
            <pc:docMk/>
            <pc:sldMk cId="2801601336" sldId="505"/>
            <ac:spMk id="52" creationId="{172DD090-A5BA-58B7-6A53-3B4A12D93765}"/>
          </ac:spMkLst>
        </pc:spChg>
        <pc:grpChg chg="add mod topLvl">
          <ac:chgData name="Jorge Astudillo" userId="7030bfd4738f9553" providerId="LiveId" clId="{F502A52D-77F1-41A1-AA1A-71C19414176B}" dt="2022-11-01T12:43:21.845" v="4263" actId="165"/>
          <ac:grpSpMkLst>
            <pc:docMk/>
            <pc:sldMk cId="2801601336" sldId="505"/>
            <ac:grpSpMk id="9" creationId="{3B03DDB7-3145-E710-6F19-6DA0B12F9817}"/>
          </ac:grpSpMkLst>
        </pc:grpChg>
        <pc:grpChg chg="add mod">
          <ac:chgData name="Jorge Astudillo" userId="7030bfd4738f9553" providerId="LiveId" clId="{F502A52D-77F1-41A1-AA1A-71C19414176B}" dt="2022-11-01T13:12:35.026" v="5253" actId="1076"/>
          <ac:grpSpMkLst>
            <pc:docMk/>
            <pc:sldMk cId="2801601336" sldId="505"/>
            <ac:grpSpMk id="16" creationId="{3243D153-B2DB-F1C2-0601-3CA5BFFFAAD8}"/>
          </ac:grpSpMkLst>
        </pc:grpChg>
        <pc:grpChg chg="add mod">
          <ac:chgData name="Jorge Astudillo" userId="7030bfd4738f9553" providerId="LiveId" clId="{F502A52D-77F1-41A1-AA1A-71C19414176B}" dt="2022-11-01T13:28:43.471" v="5540" actId="1076"/>
          <ac:grpSpMkLst>
            <pc:docMk/>
            <pc:sldMk cId="2801601336" sldId="505"/>
            <ac:grpSpMk id="19" creationId="{013DDA33-0B98-41DA-E123-6C8B0FBD6C90}"/>
          </ac:grpSpMkLst>
        </pc:grpChg>
        <pc:grpChg chg="add mod">
          <ac:chgData name="Jorge Astudillo" userId="7030bfd4738f9553" providerId="LiveId" clId="{F502A52D-77F1-41A1-AA1A-71C19414176B}" dt="2022-11-01T12:44:31.322" v="4304" actId="1076"/>
          <ac:grpSpMkLst>
            <pc:docMk/>
            <pc:sldMk cId="2801601336" sldId="505"/>
            <ac:grpSpMk id="22" creationId="{3AE0D480-2339-4FF3-BE0A-CBE2F382158E}"/>
          </ac:grpSpMkLst>
        </pc:grpChg>
        <pc:grpChg chg="add mod">
          <ac:chgData name="Jorge Astudillo" userId="7030bfd4738f9553" providerId="LiveId" clId="{F502A52D-77F1-41A1-AA1A-71C19414176B}" dt="2022-11-01T13:08:06.905" v="5168" actId="1076"/>
          <ac:grpSpMkLst>
            <pc:docMk/>
            <pc:sldMk cId="2801601336" sldId="505"/>
            <ac:grpSpMk id="25" creationId="{EAD3C1E9-BD3B-E562-028E-3483118A5344}"/>
          </ac:grpSpMkLst>
        </pc:grpChg>
        <pc:grpChg chg="add mod topLvl">
          <ac:chgData name="Jorge Astudillo" userId="7030bfd4738f9553" providerId="LiveId" clId="{F502A52D-77F1-41A1-AA1A-71C19414176B}" dt="2022-11-01T12:43:21.845" v="4263" actId="165"/>
          <ac:grpSpMkLst>
            <pc:docMk/>
            <pc:sldMk cId="2801601336" sldId="505"/>
            <ac:grpSpMk id="33" creationId="{001F3500-49DC-580E-7571-20E6D1C0A16A}"/>
          </ac:grpSpMkLst>
        </pc:grpChg>
        <pc:grpChg chg="add del mod">
          <ac:chgData name="Jorge Astudillo" userId="7030bfd4738f9553" providerId="LiveId" clId="{F502A52D-77F1-41A1-AA1A-71C19414176B}" dt="2022-11-01T12:43:05.560" v="4261" actId="165"/>
          <ac:grpSpMkLst>
            <pc:docMk/>
            <pc:sldMk cId="2801601336" sldId="505"/>
            <ac:grpSpMk id="37" creationId="{7580B081-F9AE-4147-8571-4BDA537BC931}"/>
          </ac:grpSpMkLst>
        </pc:grpChg>
        <pc:grpChg chg="add mod">
          <ac:chgData name="Jorge Astudillo" userId="7030bfd4738f9553" providerId="LiveId" clId="{F502A52D-77F1-41A1-AA1A-71C19414176B}" dt="2022-11-01T12:42:56.082" v="4260" actId="1076"/>
          <ac:grpSpMkLst>
            <pc:docMk/>
            <pc:sldMk cId="2801601336" sldId="505"/>
            <ac:grpSpMk id="38" creationId="{5DE455B2-B3BC-46F5-44D5-FAE4E70C7219}"/>
          </ac:grpSpMkLst>
        </pc:grpChg>
        <pc:grpChg chg="add del mod">
          <ac:chgData name="Jorge Astudillo" userId="7030bfd4738f9553" providerId="LiveId" clId="{F502A52D-77F1-41A1-AA1A-71C19414176B}" dt="2022-11-01T12:43:21.845" v="4263" actId="165"/>
          <ac:grpSpMkLst>
            <pc:docMk/>
            <pc:sldMk cId="2801601336" sldId="505"/>
            <ac:grpSpMk id="41" creationId="{6092042F-55AE-3D33-5D83-6EA5D964DE9F}"/>
          </ac:grpSpMkLst>
        </pc:grpChg>
        <pc:grpChg chg="add mod">
          <ac:chgData name="Jorge Astudillo" userId="7030bfd4738f9553" providerId="LiveId" clId="{F502A52D-77F1-41A1-AA1A-71C19414176B}" dt="2022-11-01T13:26:02.084" v="5451" actId="1076"/>
          <ac:grpSpMkLst>
            <pc:docMk/>
            <pc:sldMk cId="2801601336" sldId="505"/>
            <ac:grpSpMk id="42" creationId="{6688A04C-CD7E-61B7-E751-B23EF7AE1795}"/>
          </ac:grpSpMkLst>
        </pc:grpChg>
        <pc:grpChg chg="add mod">
          <ac:chgData name="Jorge Astudillo" userId="7030bfd4738f9553" providerId="LiveId" clId="{F502A52D-77F1-41A1-AA1A-71C19414176B}" dt="2022-11-01T12:44:25.407" v="4303" actId="1076"/>
          <ac:grpSpMkLst>
            <pc:docMk/>
            <pc:sldMk cId="2801601336" sldId="505"/>
            <ac:grpSpMk id="45" creationId="{FF16E823-FACC-7A92-15D7-C58ABA573683}"/>
          </ac:grpSpMkLst>
        </pc:grpChg>
        <pc:grpChg chg="add mod">
          <ac:chgData name="Jorge Astudillo" userId="7030bfd4738f9553" providerId="LiveId" clId="{F502A52D-77F1-41A1-AA1A-71C19414176B}" dt="2022-11-01T13:28:37.695" v="5539" actId="14100"/>
          <ac:grpSpMkLst>
            <pc:docMk/>
            <pc:sldMk cId="2801601336" sldId="505"/>
            <ac:grpSpMk id="48" creationId="{304192F2-27F0-7605-4A06-11F70E285D0D}"/>
          </ac:grpSpMkLst>
        </pc:grpChg>
        <pc:picChg chg="del">
          <ac:chgData name="Jorge Astudillo" userId="7030bfd4738f9553" providerId="LiveId" clId="{F502A52D-77F1-41A1-AA1A-71C19414176B}" dt="2022-11-01T12:46:20.284" v="4312" actId="478"/>
          <ac:picMkLst>
            <pc:docMk/>
            <pc:sldMk cId="2801601336" sldId="505"/>
            <ac:picMk id="3" creationId="{A364B6AD-FDB3-21C4-30FD-673AB0A21676}"/>
          </ac:picMkLst>
        </pc:picChg>
      </pc:sldChg>
      <pc:sldChg chg="addSp delSp modSp new del mod">
        <pc:chgData name="Jorge Astudillo" userId="7030bfd4738f9553" providerId="LiveId" clId="{F502A52D-77F1-41A1-AA1A-71C19414176B}" dt="2022-11-03T18:12:40.160" v="9820" actId="47"/>
        <pc:sldMkLst>
          <pc:docMk/>
          <pc:sldMk cId="3889436172" sldId="506"/>
        </pc:sldMkLst>
        <pc:spChg chg="mod">
          <ac:chgData name="Jorge Astudillo" userId="7030bfd4738f9553" providerId="LiveId" clId="{F502A52D-77F1-41A1-AA1A-71C19414176B}" dt="2022-10-17T11:56:43.027" v="298"/>
          <ac:spMkLst>
            <pc:docMk/>
            <pc:sldMk cId="3889436172" sldId="506"/>
            <ac:spMk id="2" creationId="{133B555E-87C5-A1BA-3325-717DDBE1000C}"/>
          </ac:spMkLst>
        </pc:spChg>
        <pc:spChg chg="add mod">
          <ac:chgData name="Jorge Astudillo" userId="7030bfd4738f9553" providerId="LiveId" clId="{F502A52D-77F1-41A1-AA1A-71C19414176B}" dt="2022-10-31T23:41:06.575" v="2001" actId="5793"/>
          <ac:spMkLst>
            <pc:docMk/>
            <pc:sldMk cId="3889436172" sldId="506"/>
            <ac:spMk id="3" creationId="{3FEBC1FC-4C3B-22FA-3966-6686E194334A}"/>
          </ac:spMkLst>
        </pc:spChg>
        <pc:spChg chg="del mod">
          <ac:chgData name="Jorge Astudillo" userId="7030bfd4738f9553" providerId="LiveId" clId="{F502A52D-77F1-41A1-AA1A-71C19414176B}" dt="2022-10-17T11:56:57.773" v="300" actId="478"/>
          <ac:spMkLst>
            <pc:docMk/>
            <pc:sldMk cId="3889436172" sldId="506"/>
            <ac:spMk id="3" creationId="{B5758FA7-7D19-1591-DF48-CD1AA5A3FC5F}"/>
          </ac:spMkLst>
        </pc:spChg>
        <pc:spChg chg="add mod">
          <ac:chgData name="Jorge Astudillo" userId="7030bfd4738f9553" providerId="LiveId" clId="{F502A52D-77F1-41A1-AA1A-71C19414176B}" dt="2022-10-31T21:28:46.852" v="699" actId="14100"/>
          <ac:spMkLst>
            <pc:docMk/>
            <pc:sldMk cId="3889436172" sldId="506"/>
            <ac:spMk id="7" creationId="{3B60FF75-966F-926B-6A63-8F10AFA3B19A}"/>
          </ac:spMkLst>
        </pc:spChg>
      </pc:sldChg>
      <pc:sldChg chg="modSp add del mod">
        <pc:chgData name="Jorge Astudillo" userId="7030bfd4738f9553" providerId="LiveId" clId="{F502A52D-77F1-41A1-AA1A-71C19414176B}" dt="2022-11-03T18:53:23.834" v="11251" actId="47"/>
        <pc:sldMkLst>
          <pc:docMk/>
          <pc:sldMk cId="2875649375" sldId="507"/>
        </pc:sldMkLst>
        <pc:spChg chg="mod">
          <ac:chgData name="Jorge Astudillo" userId="7030bfd4738f9553" providerId="LiveId" clId="{F502A52D-77F1-41A1-AA1A-71C19414176B}" dt="2022-10-31T23:31:30.286" v="1809" actId="20577"/>
          <ac:spMkLst>
            <pc:docMk/>
            <pc:sldMk cId="2875649375" sldId="507"/>
            <ac:spMk id="2" creationId="{53575125-276D-9C22-71D4-512D66F7EA74}"/>
          </ac:spMkLst>
        </pc:spChg>
        <pc:spChg chg="mod">
          <ac:chgData name="Jorge Astudillo" userId="7030bfd4738f9553" providerId="LiveId" clId="{F502A52D-77F1-41A1-AA1A-71C19414176B}" dt="2022-10-24T15:33:46.677" v="439" actId="20577"/>
          <ac:spMkLst>
            <pc:docMk/>
            <pc:sldMk cId="2875649375" sldId="507"/>
            <ac:spMk id="7" creationId="{BFCD17AB-F7AF-B94C-9ABE-590D642FFA51}"/>
          </ac:spMkLst>
        </pc:spChg>
      </pc:sldChg>
      <pc:sldChg chg="add del">
        <pc:chgData name="Jorge Astudillo" userId="7030bfd4738f9553" providerId="LiveId" clId="{F502A52D-77F1-41A1-AA1A-71C19414176B}" dt="2022-11-03T13:22:56.935" v="7820" actId="47"/>
        <pc:sldMkLst>
          <pc:docMk/>
          <pc:sldMk cId="1194088272" sldId="508"/>
        </pc:sldMkLst>
      </pc:sldChg>
      <pc:sldChg chg="addSp modSp add del mod">
        <pc:chgData name="Jorge Astudillo" userId="7030bfd4738f9553" providerId="LiveId" clId="{F502A52D-77F1-41A1-AA1A-71C19414176B}" dt="2022-11-03T17:27:06.196" v="7980" actId="47"/>
        <pc:sldMkLst>
          <pc:docMk/>
          <pc:sldMk cId="311935096" sldId="509"/>
        </pc:sldMkLst>
        <pc:spChg chg="mod">
          <ac:chgData name="Jorge Astudillo" userId="7030bfd4738f9553" providerId="LiveId" clId="{F502A52D-77F1-41A1-AA1A-71C19414176B}" dt="2022-10-31T23:02:21.431" v="1681" actId="1076"/>
          <ac:spMkLst>
            <pc:docMk/>
            <pc:sldMk cId="311935096" sldId="509"/>
            <ac:spMk id="2" creationId="{53575125-276D-9C22-71D4-512D66F7EA74}"/>
          </ac:spMkLst>
        </pc:spChg>
        <pc:spChg chg="mod">
          <ac:chgData name="Jorge Astudillo" userId="7030bfd4738f9553" providerId="LiveId" clId="{F502A52D-77F1-41A1-AA1A-71C19414176B}" dt="2022-10-31T23:02:23.863" v="1682" actId="1076"/>
          <ac:spMkLst>
            <pc:docMk/>
            <pc:sldMk cId="311935096" sldId="509"/>
            <ac:spMk id="4" creationId="{BE309F3A-C504-1335-C06B-BFD90C93256D}"/>
          </ac:spMkLst>
        </pc:spChg>
        <pc:spChg chg="add mod">
          <ac:chgData name="Jorge Astudillo" userId="7030bfd4738f9553" providerId="LiveId" clId="{F502A52D-77F1-41A1-AA1A-71C19414176B}" dt="2022-10-31T23:43:50.824" v="2035" actId="20577"/>
          <ac:spMkLst>
            <pc:docMk/>
            <pc:sldMk cId="311935096" sldId="509"/>
            <ac:spMk id="5" creationId="{CFD0D34D-3AC4-5A15-338C-BFFFFC345CBE}"/>
          </ac:spMkLst>
        </pc:spChg>
        <pc:spChg chg="mod">
          <ac:chgData name="Jorge Astudillo" userId="7030bfd4738f9553" providerId="LiveId" clId="{F502A52D-77F1-41A1-AA1A-71C19414176B}" dt="2022-10-31T23:02:40.139" v="1685" actId="313"/>
          <ac:spMkLst>
            <pc:docMk/>
            <pc:sldMk cId="311935096" sldId="509"/>
            <ac:spMk id="7" creationId="{BFCD17AB-F7AF-B94C-9ABE-590D642FFA51}"/>
          </ac:spMkLst>
        </pc:spChg>
      </pc:sldChg>
      <pc:sldChg chg="modSp add del mod">
        <pc:chgData name="Jorge Astudillo" userId="7030bfd4738f9553" providerId="LiveId" clId="{F502A52D-77F1-41A1-AA1A-71C19414176B}" dt="2022-11-03T18:53:47.081" v="11252" actId="47"/>
        <pc:sldMkLst>
          <pc:docMk/>
          <pc:sldMk cId="1376106804" sldId="510"/>
        </pc:sldMkLst>
        <pc:spChg chg="mod">
          <ac:chgData name="Jorge Astudillo" userId="7030bfd4738f9553" providerId="LiveId" clId="{F502A52D-77F1-41A1-AA1A-71C19414176B}" dt="2022-10-31T21:38:18.400" v="1034" actId="14100"/>
          <ac:spMkLst>
            <pc:docMk/>
            <pc:sldMk cId="1376106804" sldId="510"/>
            <ac:spMk id="2" creationId="{53575125-276D-9C22-71D4-512D66F7EA74}"/>
          </ac:spMkLst>
        </pc:spChg>
        <pc:spChg chg="mod">
          <ac:chgData name="Jorge Astudillo" userId="7030bfd4738f9553" providerId="LiveId" clId="{F502A52D-77F1-41A1-AA1A-71C19414176B}" dt="2022-10-31T21:37:01.351" v="1027" actId="20577"/>
          <ac:spMkLst>
            <pc:docMk/>
            <pc:sldMk cId="1376106804" sldId="510"/>
            <ac:spMk id="7" creationId="{BFCD17AB-F7AF-B94C-9ABE-590D642FFA51}"/>
          </ac:spMkLst>
        </pc:spChg>
      </pc:sldChg>
      <pc:sldChg chg="modSp add del mod">
        <pc:chgData name="Jorge Astudillo" userId="7030bfd4738f9553" providerId="LiveId" clId="{F502A52D-77F1-41A1-AA1A-71C19414176B}" dt="2022-11-03T22:27:30.128" v="13027" actId="47"/>
        <pc:sldMkLst>
          <pc:docMk/>
          <pc:sldMk cId="1861397698" sldId="511"/>
        </pc:sldMkLst>
        <pc:spChg chg="mod">
          <ac:chgData name="Jorge Astudillo" userId="7030bfd4738f9553" providerId="LiveId" clId="{F502A52D-77F1-41A1-AA1A-71C19414176B}" dt="2022-11-01T00:40:49.823" v="2230" actId="20577"/>
          <ac:spMkLst>
            <pc:docMk/>
            <pc:sldMk cId="1861397698" sldId="511"/>
            <ac:spMk id="2" creationId="{53575125-276D-9C22-71D4-512D66F7EA74}"/>
          </ac:spMkLst>
        </pc:spChg>
        <pc:spChg chg="mod">
          <ac:chgData name="Jorge Astudillo" userId="7030bfd4738f9553" providerId="LiveId" clId="{F502A52D-77F1-41A1-AA1A-71C19414176B}" dt="2022-10-31T22:47:41.917" v="1290" actId="20577"/>
          <ac:spMkLst>
            <pc:docMk/>
            <pc:sldMk cId="1861397698" sldId="511"/>
            <ac:spMk id="7" creationId="{BFCD17AB-F7AF-B94C-9ABE-590D642FFA51}"/>
          </ac:spMkLst>
        </pc:spChg>
      </pc:sldChg>
      <pc:sldChg chg="addSp delSp modSp add mod ord modAnim">
        <pc:chgData name="Jorge Astudillo" userId="7030bfd4738f9553" providerId="LiveId" clId="{F502A52D-77F1-41A1-AA1A-71C19414176B}" dt="2022-11-03T18:12:18.658" v="9819"/>
        <pc:sldMkLst>
          <pc:docMk/>
          <pc:sldMk cId="2416426034" sldId="512"/>
        </pc:sldMkLst>
        <pc:spChg chg="del">
          <ac:chgData name="Jorge Astudillo" userId="7030bfd4738f9553" providerId="LiveId" clId="{F502A52D-77F1-41A1-AA1A-71C19414176B}" dt="2022-11-01T00:47:23.282" v="2232" actId="478"/>
          <ac:spMkLst>
            <pc:docMk/>
            <pc:sldMk cId="2416426034" sldId="512"/>
            <ac:spMk id="3" creationId="{3FEBC1FC-4C3B-22FA-3966-6686E194334A}"/>
          </ac:spMkLst>
        </pc:spChg>
        <pc:spChg chg="del">
          <ac:chgData name="Jorge Astudillo" userId="7030bfd4738f9553" providerId="LiveId" clId="{F502A52D-77F1-41A1-AA1A-71C19414176B}" dt="2022-11-01T00:47:23.282" v="2232" actId="478"/>
          <ac:spMkLst>
            <pc:docMk/>
            <pc:sldMk cId="2416426034" sldId="512"/>
            <ac:spMk id="7" creationId="{3B60FF75-966F-926B-6A63-8F10AFA3B19A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8" creationId="{771167AE-0209-3ADF-4CBC-A7698C24A9C9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9" creationId="{C575DF81-F3C5-1B01-B762-36A37E40A0B7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0" creationId="{D9183FFB-08DB-CB97-9F5C-82C8AD48B1DF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1" creationId="{B3DF9D2B-9C53-EF25-64B4-4E6E9965DB41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2" creationId="{E05D9858-F1BD-37A1-4F61-D1D280FF78EF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3" creationId="{8B6DAE9E-4AA3-D4BA-DAB6-E87ED8B16938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4" creationId="{E5C5C2AF-5005-A65F-1406-0EE29A69A75A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5" creationId="{44FF9989-2A9C-4422-D883-786BD194FA42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6" creationId="{B103BCD9-49FC-0F9E-1654-C403A3067D76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7" creationId="{F2CF3A0C-DD50-6A67-3EFC-32369969D949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8" creationId="{43699BDA-7618-1C0B-B21F-90DB41D52281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19" creationId="{4917331F-F825-3631-4D21-07D04D49A9B0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20" creationId="{6BE4CEC0-D23A-D2C5-F911-5CF259303132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21" creationId="{3C752E27-61F3-40E3-DCE0-7BEDF5A79EC3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22" creationId="{848776D8-86CE-9861-1977-4B33872CFBEE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23" creationId="{9AA9FBAE-6FD4-C7CE-1D85-BE471F4261B6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24" creationId="{5FB45132-F53B-6D35-1741-CCDF500C448F}"/>
          </ac:spMkLst>
        </pc:spChg>
        <pc:spChg chg="mod">
          <ac:chgData name="Jorge Astudillo" userId="7030bfd4738f9553" providerId="LiveId" clId="{F502A52D-77F1-41A1-AA1A-71C19414176B}" dt="2022-11-01T00:47:38.255" v="2233"/>
          <ac:spMkLst>
            <pc:docMk/>
            <pc:sldMk cId="2416426034" sldId="512"/>
            <ac:spMk id="25" creationId="{CBBFBDC3-D014-A309-E6F3-A3F5384AB28C}"/>
          </ac:spMkLst>
        </pc:spChg>
        <pc:spChg chg="add mod">
          <ac:chgData name="Jorge Astudillo" userId="7030bfd4738f9553" providerId="LiveId" clId="{F502A52D-77F1-41A1-AA1A-71C19414176B}" dt="2022-11-01T00:47:41.833" v="2255" actId="1035"/>
          <ac:spMkLst>
            <pc:docMk/>
            <pc:sldMk cId="2416426034" sldId="512"/>
            <ac:spMk id="26" creationId="{4F892692-FC05-88AD-F777-C9D1E43A01C7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27" creationId="{9A04C450-1643-050E-D5FB-F156D5EC5241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28" creationId="{DE438669-E0A0-C630-C7B4-28904575D1A6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29" creationId="{0BBB6C08-EB3F-768D-76E9-81A63825BDD7}"/>
          </ac:spMkLst>
        </pc:spChg>
        <pc:spChg chg="mod">
          <ac:chgData name="Jorge Astudillo" userId="7030bfd4738f9553" providerId="LiveId" clId="{F502A52D-77F1-41A1-AA1A-71C19414176B}" dt="2022-11-01T12:04:48.928" v="4037" actId="403"/>
          <ac:spMkLst>
            <pc:docMk/>
            <pc:sldMk cId="2416426034" sldId="512"/>
            <ac:spMk id="31" creationId="{F018CE1E-66BD-E1DB-6983-22F41C9DE05B}"/>
          </ac:spMkLst>
        </pc:spChg>
        <pc:spChg chg="mod">
          <ac:chgData name="Jorge Astudillo" userId="7030bfd4738f9553" providerId="LiveId" clId="{F502A52D-77F1-41A1-AA1A-71C19414176B}" dt="2022-11-01T12:06:10.049" v="4135" actId="313"/>
          <ac:spMkLst>
            <pc:docMk/>
            <pc:sldMk cId="2416426034" sldId="512"/>
            <ac:spMk id="32" creationId="{9E468478-C944-0E39-3B90-DFE1568CC636}"/>
          </ac:spMkLst>
        </pc:spChg>
        <pc:spChg chg="mod">
          <ac:chgData name="Jorge Astudillo" userId="7030bfd4738f9553" providerId="LiveId" clId="{F502A52D-77F1-41A1-AA1A-71C19414176B}" dt="2022-11-01T12:04:48.928" v="4037" actId="403"/>
          <ac:spMkLst>
            <pc:docMk/>
            <pc:sldMk cId="2416426034" sldId="512"/>
            <ac:spMk id="34" creationId="{B682604D-F833-D974-6F5A-CCDB351191AE}"/>
          </ac:spMkLst>
        </pc:spChg>
        <pc:spChg chg="mod">
          <ac:chgData name="Jorge Astudillo" userId="7030bfd4738f9553" providerId="LiveId" clId="{F502A52D-77F1-41A1-AA1A-71C19414176B}" dt="2022-11-01T12:04:48.928" v="4037" actId="403"/>
          <ac:spMkLst>
            <pc:docMk/>
            <pc:sldMk cId="2416426034" sldId="512"/>
            <ac:spMk id="35" creationId="{F2A38671-FE49-191E-56B9-ED12BD9060EE}"/>
          </ac:spMkLst>
        </pc:spChg>
        <pc:spChg chg="mod">
          <ac:chgData name="Jorge Astudillo" userId="7030bfd4738f9553" providerId="LiveId" clId="{F502A52D-77F1-41A1-AA1A-71C19414176B}" dt="2022-11-01T12:06:04.491" v="4134" actId="20577"/>
          <ac:spMkLst>
            <pc:docMk/>
            <pc:sldMk cId="2416426034" sldId="512"/>
            <ac:spMk id="37" creationId="{F3E6628D-F060-EEAC-C60F-784C5D075F00}"/>
          </ac:spMkLst>
        </pc:spChg>
        <pc:spChg chg="mod">
          <ac:chgData name="Jorge Astudillo" userId="7030bfd4738f9553" providerId="LiveId" clId="{F502A52D-77F1-41A1-AA1A-71C19414176B}" dt="2022-11-01T12:04:48.928" v="4037" actId="403"/>
          <ac:spMkLst>
            <pc:docMk/>
            <pc:sldMk cId="2416426034" sldId="512"/>
            <ac:spMk id="38" creationId="{01CA768F-9B8F-E1D5-BF73-7DC29A9C1864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39" creationId="{B1D617E2-D9FB-D336-CA25-B364AE8766EC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40" creationId="{1069B484-F24E-D6FF-F5B1-E4963D2503BC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41" creationId="{9753B17E-6653-46D4-DE22-F31546CCC0C3}"/>
          </ac:spMkLst>
        </pc:spChg>
        <pc:spChg chg="mod">
          <ac:chgData name="Jorge Astudillo" userId="7030bfd4738f9553" providerId="LiveId" clId="{F502A52D-77F1-41A1-AA1A-71C19414176B}" dt="2022-11-01T12:04:48.928" v="4037" actId="403"/>
          <ac:spMkLst>
            <pc:docMk/>
            <pc:sldMk cId="2416426034" sldId="512"/>
            <ac:spMk id="43" creationId="{1F3DCCA3-C407-DA33-B5D4-4514D0FFA3FD}"/>
          </ac:spMkLst>
        </pc:spChg>
        <pc:spChg chg="mod">
          <ac:chgData name="Jorge Astudillo" userId="7030bfd4738f9553" providerId="LiveId" clId="{F502A52D-77F1-41A1-AA1A-71C19414176B}" dt="2022-11-01T12:04:48.928" v="4037" actId="403"/>
          <ac:spMkLst>
            <pc:docMk/>
            <pc:sldMk cId="2416426034" sldId="512"/>
            <ac:spMk id="44" creationId="{1E7E7BB6-C4D4-EAB8-FFFA-0B4B28FCE8EE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45" creationId="{1F28FA90-FF4A-2057-D89C-5C59C8276ADD}"/>
          </ac:spMkLst>
        </pc:spChg>
        <pc:spChg chg="add mod">
          <ac:chgData name="Jorge Astudillo" userId="7030bfd4738f9553" providerId="LiveId" clId="{F502A52D-77F1-41A1-AA1A-71C19414176B}" dt="2022-11-01T12:05:05.490" v="4051" actId="1036"/>
          <ac:spMkLst>
            <pc:docMk/>
            <pc:sldMk cId="2416426034" sldId="512"/>
            <ac:spMk id="46" creationId="{66658483-12FD-5F6A-8CF5-42951E753CD4}"/>
          </ac:spMkLst>
        </pc:spChg>
        <pc:grpChg chg="add mod">
          <ac:chgData name="Jorge Astudillo" userId="7030bfd4738f9553" providerId="LiveId" clId="{F502A52D-77F1-41A1-AA1A-71C19414176B}" dt="2022-11-01T00:47:41.833" v="2255" actId="1035"/>
          <ac:grpSpMkLst>
            <pc:docMk/>
            <pc:sldMk cId="2416426034" sldId="512"/>
            <ac:grpSpMk id="4" creationId="{FAB56CE2-BB85-9660-AB11-143918628E44}"/>
          </ac:grpSpMkLst>
        </pc:grpChg>
        <pc:grpChg chg="mod">
          <ac:chgData name="Jorge Astudillo" userId="7030bfd4738f9553" providerId="LiveId" clId="{F502A52D-77F1-41A1-AA1A-71C19414176B}" dt="2022-11-01T00:47:38.255" v="2233"/>
          <ac:grpSpMkLst>
            <pc:docMk/>
            <pc:sldMk cId="2416426034" sldId="512"/>
            <ac:grpSpMk id="5" creationId="{9F3E6596-A6AF-5A57-D424-B003028193BA}"/>
          </ac:grpSpMkLst>
        </pc:grpChg>
        <pc:grpChg chg="mod">
          <ac:chgData name="Jorge Astudillo" userId="7030bfd4738f9553" providerId="LiveId" clId="{F502A52D-77F1-41A1-AA1A-71C19414176B}" dt="2022-11-01T00:47:38.255" v="2233"/>
          <ac:grpSpMkLst>
            <pc:docMk/>
            <pc:sldMk cId="2416426034" sldId="512"/>
            <ac:grpSpMk id="6" creationId="{B66132B4-C6A9-8811-182A-9F86A63112CE}"/>
          </ac:grpSpMkLst>
        </pc:grpChg>
        <pc:grpChg chg="add mod">
          <ac:chgData name="Jorge Astudillo" userId="7030bfd4738f9553" providerId="LiveId" clId="{F502A52D-77F1-41A1-AA1A-71C19414176B}" dt="2022-11-01T12:04:54.381" v="4043" actId="1035"/>
          <ac:grpSpMkLst>
            <pc:docMk/>
            <pc:sldMk cId="2416426034" sldId="512"/>
            <ac:grpSpMk id="30" creationId="{B1810C9C-DFAB-C7E8-DD6A-B845088406FF}"/>
          </ac:grpSpMkLst>
        </pc:grpChg>
        <pc:grpChg chg="add mod">
          <ac:chgData name="Jorge Astudillo" userId="7030bfd4738f9553" providerId="LiveId" clId="{F502A52D-77F1-41A1-AA1A-71C19414176B}" dt="2022-11-01T12:04:57.229" v="4047" actId="1035"/>
          <ac:grpSpMkLst>
            <pc:docMk/>
            <pc:sldMk cId="2416426034" sldId="512"/>
            <ac:grpSpMk id="33" creationId="{BAA0B728-E711-7CF7-B174-AD8EFDD64D9E}"/>
          </ac:grpSpMkLst>
        </pc:grpChg>
        <pc:grpChg chg="add mod">
          <ac:chgData name="Jorge Astudillo" userId="7030bfd4738f9553" providerId="LiveId" clId="{F502A52D-77F1-41A1-AA1A-71C19414176B}" dt="2022-11-01T12:04:30.725" v="4036" actId="14100"/>
          <ac:grpSpMkLst>
            <pc:docMk/>
            <pc:sldMk cId="2416426034" sldId="512"/>
            <ac:grpSpMk id="36" creationId="{A74A7D73-39EF-FA47-6DDF-369F4CD9B664}"/>
          </ac:grpSpMkLst>
        </pc:grpChg>
        <pc:grpChg chg="add mod">
          <ac:chgData name="Jorge Astudillo" userId="7030bfd4738f9553" providerId="LiveId" clId="{F502A52D-77F1-41A1-AA1A-71C19414176B}" dt="2022-11-01T12:04:30.725" v="4036" actId="14100"/>
          <ac:grpSpMkLst>
            <pc:docMk/>
            <pc:sldMk cId="2416426034" sldId="512"/>
            <ac:grpSpMk id="42" creationId="{150A4E94-CB0E-5886-58C4-F294E6819471}"/>
          </ac:grpSpMkLst>
        </pc:grpChg>
      </pc:sldChg>
      <pc:sldChg chg="addSp delSp modSp add mod modAnim modNotesTx">
        <pc:chgData name="Jorge Astudillo" userId="7030bfd4738f9553" providerId="LiveId" clId="{F502A52D-77F1-41A1-AA1A-71C19414176B}" dt="2022-11-03T22:31:39.376" v="13352" actId="20577"/>
        <pc:sldMkLst>
          <pc:docMk/>
          <pc:sldMk cId="3894565434" sldId="513"/>
        </pc:sldMkLst>
        <pc:spChg chg="del">
          <ac:chgData name="Jorge Astudillo" userId="7030bfd4738f9553" providerId="LiveId" clId="{F502A52D-77F1-41A1-AA1A-71C19414176B}" dt="2022-11-01T00:50:32.643" v="2280" actId="478"/>
          <ac:spMkLst>
            <pc:docMk/>
            <pc:sldMk cId="3894565434" sldId="513"/>
            <ac:spMk id="2" creationId="{53575125-276D-9C22-71D4-512D66F7EA74}"/>
          </ac:spMkLst>
        </pc:spChg>
        <pc:spChg chg="del">
          <ac:chgData name="Jorge Astudillo" userId="7030bfd4738f9553" providerId="LiveId" clId="{F502A52D-77F1-41A1-AA1A-71C19414176B}" dt="2022-11-01T00:50:32.643" v="2280" actId="478"/>
          <ac:spMkLst>
            <pc:docMk/>
            <pc:sldMk cId="3894565434" sldId="513"/>
            <ac:spMk id="4" creationId="{BE309F3A-C504-1335-C06B-BFD90C93256D}"/>
          </ac:spMkLst>
        </pc:spChg>
        <pc:spChg chg="del">
          <ac:chgData name="Jorge Astudillo" userId="7030bfd4738f9553" providerId="LiveId" clId="{F502A52D-77F1-41A1-AA1A-71C19414176B}" dt="2022-11-01T00:50:32.643" v="2280" actId="478"/>
          <ac:spMkLst>
            <pc:docMk/>
            <pc:sldMk cId="3894565434" sldId="513"/>
            <ac:spMk id="5" creationId="{CFD0D34D-3AC4-5A15-338C-BFFFFC345CBE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8" creationId="{8E4D19C4-A1DD-B6E1-5BEB-794C012C4A1A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9" creationId="{38BEBD31-FD3E-4A40-345E-94F5B035A5CC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11" creationId="{9D579174-ABC4-51E3-7122-CBF877D911B6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12" creationId="{6B7C09E5-E753-5888-7DE4-2C4094DDA3C0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14" creationId="{5DF30901-1104-3845-E109-1301BCA630DA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15" creationId="{48EE4DED-0638-ECA6-0D5C-EEA906D727B0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17" creationId="{7B58C34C-4D79-C620-307B-E5599B9378E8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18" creationId="{BA64BA4F-B355-3625-C690-3C481849B6BD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20" creationId="{B49B3766-E7B4-2837-D2CD-C5EAAFB42E14}"/>
          </ac:spMkLst>
        </pc:spChg>
        <pc:spChg chg="mod">
          <ac:chgData name="Jorge Astudillo" userId="7030bfd4738f9553" providerId="LiveId" clId="{F502A52D-77F1-41A1-AA1A-71C19414176B}" dt="2022-11-01T00:50:46.098" v="2281"/>
          <ac:spMkLst>
            <pc:docMk/>
            <pc:sldMk cId="3894565434" sldId="513"/>
            <ac:spMk id="21" creationId="{5532E8DA-8532-8211-8B6B-9134E70B2F52}"/>
          </ac:spMkLst>
        </pc:spChg>
        <pc:spChg chg="add del mod">
          <ac:chgData name="Jorge Astudillo" userId="7030bfd4738f9553" providerId="LiveId" clId="{F502A52D-77F1-41A1-AA1A-71C19414176B}" dt="2022-11-01T00:52:08.397" v="2684" actId="478"/>
          <ac:spMkLst>
            <pc:docMk/>
            <pc:sldMk cId="3894565434" sldId="513"/>
            <ac:spMk id="22" creationId="{A22310F2-59A0-35D6-2945-F3942E507020}"/>
          </ac:spMkLst>
        </pc:spChg>
        <pc:spChg chg="add del mod">
          <ac:chgData name="Jorge Astudillo" userId="7030bfd4738f9553" providerId="LiveId" clId="{F502A52D-77F1-41A1-AA1A-71C19414176B}" dt="2022-11-01T01:09:20.193" v="2970" actId="478"/>
          <ac:spMkLst>
            <pc:docMk/>
            <pc:sldMk cId="3894565434" sldId="513"/>
            <ac:spMk id="23" creationId="{722FFC74-857F-F5AB-3BC8-07B715D31857}"/>
          </ac:spMkLst>
        </pc:spChg>
        <pc:spChg chg="add mod">
          <ac:chgData name="Jorge Astudillo" userId="7030bfd4738f9553" providerId="LiveId" clId="{F502A52D-77F1-41A1-AA1A-71C19414176B}" dt="2022-11-01T22:32:33.006" v="6077" actId="6549"/>
          <ac:spMkLst>
            <pc:docMk/>
            <pc:sldMk cId="3894565434" sldId="513"/>
            <ac:spMk id="24" creationId="{7162E328-6D3D-6025-8FF2-4DA62301067A}"/>
          </ac:spMkLst>
        </pc:spChg>
        <pc:spChg chg="add mod">
          <ac:chgData name="Jorge Astudillo" userId="7030bfd4738f9553" providerId="LiveId" clId="{F502A52D-77F1-41A1-AA1A-71C19414176B}" dt="2022-11-01T22:35:52.980" v="6355" actId="20577"/>
          <ac:spMkLst>
            <pc:docMk/>
            <pc:sldMk cId="3894565434" sldId="513"/>
            <ac:spMk id="25" creationId="{FD7A344F-56FC-F2A1-FDF0-DD972C7F1010}"/>
          </ac:spMkLst>
        </pc:spChg>
        <pc:spChg chg="add mod">
          <ac:chgData name="Jorge Astudillo" userId="7030bfd4738f9553" providerId="LiveId" clId="{F502A52D-77F1-41A1-AA1A-71C19414176B}" dt="2022-11-01T01:20:40.554" v="3546" actId="1035"/>
          <ac:spMkLst>
            <pc:docMk/>
            <pc:sldMk cId="3894565434" sldId="513"/>
            <ac:spMk id="26" creationId="{3AD83BDA-73C4-AA90-1B66-698E3E01CEEC}"/>
          </ac:spMkLst>
        </pc:spChg>
        <pc:spChg chg="add mod">
          <ac:chgData name="Jorge Astudillo" userId="7030bfd4738f9553" providerId="LiveId" clId="{F502A52D-77F1-41A1-AA1A-71C19414176B}" dt="2022-11-01T01:13:27.194" v="3187" actId="1036"/>
          <ac:spMkLst>
            <pc:docMk/>
            <pc:sldMk cId="3894565434" sldId="513"/>
            <ac:spMk id="27" creationId="{C14EAEC6-962C-2EEF-2761-5EA27813B72F}"/>
          </ac:spMkLst>
        </pc:spChg>
        <pc:spChg chg="add mod">
          <ac:chgData name="Jorge Astudillo" userId="7030bfd4738f9553" providerId="LiveId" clId="{F502A52D-77F1-41A1-AA1A-71C19414176B}" dt="2022-11-01T22:35:35.652" v="6336" actId="1036"/>
          <ac:spMkLst>
            <pc:docMk/>
            <pc:sldMk cId="3894565434" sldId="513"/>
            <ac:spMk id="28" creationId="{7A631E7F-3EA3-BED5-F01B-176551A031C9}"/>
          </ac:spMkLst>
        </pc:spChg>
        <pc:spChg chg="mod">
          <ac:chgData name="Jorge Astudillo" userId="7030bfd4738f9553" providerId="LiveId" clId="{F502A52D-77F1-41A1-AA1A-71C19414176B}" dt="2022-11-03T22:30:14.306" v="13162" actId="6549"/>
          <ac:spMkLst>
            <pc:docMk/>
            <pc:sldMk cId="3894565434" sldId="513"/>
            <ac:spMk id="30" creationId="{40EBED92-CFFA-D32C-8021-2DC7B2785AD3}"/>
          </ac:spMkLst>
        </pc:spChg>
        <pc:spChg chg="mod">
          <ac:chgData name="Jorge Astudillo" userId="7030bfd4738f9553" providerId="LiveId" clId="{F502A52D-77F1-41A1-AA1A-71C19414176B}" dt="2022-11-01T01:03:00.598" v="2755" actId="790"/>
          <ac:spMkLst>
            <pc:docMk/>
            <pc:sldMk cId="3894565434" sldId="513"/>
            <ac:spMk id="31" creationId="{69B27B4D-F9C1-BAD3-40E9-82BEB3C839C0}"/>
          </ac:spMkLst>
        </pc:spChg>
        <pc:spChg chg="mod">
          <ac:chgData name="Jorge Astudillo" userId="7030bfd4738f9553" providerId="LiveId" clId="{F502A52D-77F1-41A1-AA1A-71C19414176B}" dt="2022-11-03T22:31:39.376" v="13352" actId="20577"/>
          <ac:spMkLst>
            <pc:docMk/>
            <pc:sldMk cId="3894565434" sldId="513"/>
            <ac:spMk id="33" creationId="{4F6E3BDA-0BCA-D2D8-E42D-A22561507C79}"/>
          </ac:spMkLst>
        </pc:spChg>
        <pc:spChg chg="mod">
          <ac:chgData name="Jorge Astudillo" userId="7030bfd4738f9553" providerId="LiveId" clId="{F502A52D-77F1-41A1-AA1A-71C19414176B}" dt="2022-11-01T01:03:00.598" v="2755" actId="790"/>
          <ac:spMkLst>
            <pc:docMk/>
            <pc:sldMk cId="3894565434" sldId="513"/>
            <ac:spMk id="34" creationId="{E924BCC5-4E7E-7CF1-A3E2-7CFEA4A90C33}"/>
          </ac:spMkLst>
        </pc:spChg>
        <pc:spChg chg="mod">
          <ac:chgData name="Jorge Astudillo" userId="7030bfd4738f9553" providerId="LiveId" clId="{F502A52D-77F1-41A1-AA1A-71C19414176B}" dt="2022-11-03T22:29:31.142" v="13113" actId="313"/>
          <ac:spMkLst>
            <pc:docMk/>
            <pc:sldMk cId="3894565434" sldId="513"/>
            <ac:spMk id="36" creationId="{73462627-DE30-F2DD-8874-9B65BC05149E}"/>
          </ac:spMkLst>
        </pc:spChg>
        <pc:spChg chg="mod">
          <ac:chgData name="Jorge Astudillo" userId="7030bfd4738f9553" providerId="LiveId" clId="{F502A52D-77F1-41A1-AA1A-71C19414176B}" dt="2022-11-01T01:03:00.598" v="2755" actId="790"/>
          <ac:spMkLst>
            <pc:docMk/>
            <pc:sldMk cId="3894565434" sldId="513"/>
            <ac:spMk id="37" creationId="{68607A81-8549-47D8-594C-26187E0B3879}"/>
          </ac:spMkLst>
        </pc:spChg>
        <pc:spChg chg="add del mod">
          <ac:chgData name="Jorge Astudillo" userId="7030bfd4738f9553" providerId="LiveId" clId="{F502A52D-77F1-41A1-AA1A-71C19414176B}" dt="2022-11-01T00:57:32.431" v="2710" actId="478"/>
          <ac:spMkLst>
            <pc:docMk/>
            <pc:sldMk cId="3894565434" sldId="513"/>
            <ac:spMk id="38" creationId="{E8143D61-DDC9-BA9B-752C-6F3DA741E5E2}"/>
          </ac:spMkLst>
        </pc:spChg>
        <pc:spChg chg="add del mod">
          <ac:chgData name="Jorge Astudillo" userId="7030bfd4738f9553" providerId="LiveId" clId="{F502A52D-77F1-41A1-AA1A-71C19414176B}" dt="2022-11-01T00:58:44.022" v="2730" actId="478"/>
          <ac:spMkLst>
            <pc:docMk/>
            <pc:sldMk cId="3894565434" sldId="513"/>
            <ac:spMk id="39" creationId="{E2DCCC8D-ED43-DF2D-8BD8-BF66A2D64858}"/>
          </ac:spMkLst>
        </pc:spChg>
        <pc:spChg chg="add del mod">
          <ac:chgData name="Jorge Astudillo" userId="7030bfd4738f9553" providerId="LiveId" clId="{F502A52D-77F1-41A1-AA1A-71C19414176B}" dt="2022-11-01T00:58:54.267" v="2733" actId="478"/>
          <ac:spMkLst>
            <pc:docMk/>
            <pc:sldMk cId="3894565434" sldId="513"/>
            <ac:spMk id="40" creationId="{8F090630-7D28-1906-AD58-1A290EB0358B}"/>
          </ac:spMkLst>
        </pc:spChg>
        <pc:spChg chg="add mod">
          <ac:chgData name="Jorge Astudillo" userId="7030bfd4738f9553" providerId="LiveId" clId="{F502A52D-77F1-41A1-AA1A-71C19414176B}" dt="2022-11-01T22:35:41.926" v="6353" actId="1036"/>
          <ac:spMkLst>
            <pc:docMk/>
            <pc:sldMk cId="3894565434" sldId="513"/>
            <ac:spMk id="41" creationId="{94EE4485-FCDB-51B3-43EC-375F81DF7300}"/>
          </ac:spMkLst>
        </pc:spChg>
        <pc:spChg chg="add mod">
          <ac:chgData name="Jorge Astudillo" userId="7030bfd4738f9553" providerId="LiveId" clId="{F502A52D-77F1-41A1-AA1A-71C19414176B}" dt="2022-11-01T01:13:27.194" v="3187" actId="1036"/>
          <ac:spMkLst>
            <pc:docMk/>
            <pc:sldMk cId="3894565434" sldId="513"/>
            <ac:spMk id="42" creationId="{932B4EBA-E25F-C225-7DCD-507857140498}"/>
          </ac:spMkLst>
        </pc:spChg>
        <pc:spChg chg="add mod">
          <ac:chgData name="Jorge Astudillo" userId="7030bfd4738f9553" providerId="LiveId" clId="{F502A52D-77F1-41A1-AA1A-71C19414176B}" dt="2022-11-01T01:20:40.554" v="3546" actId="1035"/>
          <ac:spMkLst>
            <pc:docMk/>
            <pc:sldMk cId="3894565434" sldId="513"/>
            <ac:spMk id="43" creationId="{671116C0-41A9-F284-0983-C271A6AA1F43}"/>
          </ac:spMkLst>
        </pc:spChg>
        <pc:grpChg chg="add mod">
          <ac:chgData name="Jorge Astudillo" userId="7030bfd4738f9553" providerId="LiveId" clId="{F502A52D-77F1-41A1-AA1A-71C19414176B}" dt="2022-11-01T00:51:33.493" v="2570" actId="1038"/>
          <ac:grpSpMkLst>
            <pc:docMk/>
            <pc:sldMk cId="3894565434" sldId="513"/>
            <ac:grpSpMk id="6" creationId="{54035752-08A6-1429-95A7-F506F1C9DC4B}"/>
          </ac:grpSpMkLst>
        </pc:grpChg>
        <pc:grpChg chg="add mod">
          <ac:chgData name="Jorge Astudillo" userId="7030bfd4738f9553" providerId="LiveId" clId="{F502A52D-77F1-41A1-AA1A-71C19414176B}" dt="2022-11-01T00:51:47.982" v="2618" actId="1036"/>
          <ac:grpSpMkLst>
            <pc:docMk/>
            <pc:sldMk cId="3894565434" sldId="513"/>
            <ac:grpSpMk id="10" creationId="{9C3DD656-AC5C-787C-43A3-72D53ED0D8A0}"/>
          </ac:grpSpMkLst>
        </pc:grpChg>
        <pc:grpChg chg="add mod">
          <ac:chgData name="Jorge Astudillo" userId="7030bfd4738f9553" providerId="LiveId" clId="{F502A52D-77F1-41A1-AA1A-71C19414176B}" dt="2022-11-01T00:51:58.345" v="2681" actId="1038"/>
          <ac:grpSpMkLst>
            <pc:docMk/>
            <pc:sldMk cId="3894565434" sldId="513"/>
            <ac:grpSpMk id="13" creationId="{DC18E169-2466-AB69-B13D-F23FF09F7347}"/>
          </ac:grpSpMkLst>
        </pc:grpChg>
        <pc:grpChg chg="add del mod">
          <ac:chgData name="Jorge Astudillo" userId="7030bfd4738f9553" providerId="LiveId" clId="{F502A52D-77F1-41A1-AA1A-71C19414176B}" dt="2022-11-01T00:52:01.919" v="2683" actId="478"/>
          <ac:grpSpMkLst>
            <pc:docMk/>
            <pc:sldMk cId="3894565434" sldId="513"/>
            <ac:grpSpMk id="16" creationId="{8AB42E4B-6042-CACE-29EE-1D1E180767B1}"/>
          </ac:grpSpMkLst>
        </pc:grpChg>
        <pc:grpChg chg="add del mod">
          <ac:chgData name="Jorge Astudillo" userId="7030bfd4738f9553" providerId="LiveId" clId="{F502A52D-77F1-41A1-AA1A-71C19414176B}" dt="2022-11-01T00:52:01.186" v="2682" actId="478"/>
          <ac:grpSpMkLst>
            <pc:docMk/>
            <pc:sldMk cId="3894565434" sldId="513"/>
            <ac:grpSpMk id="19" creationId="{97565CE3-9A5C-1C30-1E67-3A7939780490}"/>
          </ac:grpSpMkLst>
        </pc:grpChg>
        <pc:grpChg chg="add mod">
          <ac:chgData name="Jorge Astudillo" userId="7030bfd4738f9553" providerId="LiveId" clId="{F502A52D-77F1-41A1-AA1A-71C19414176B}" dt="2022-11-01T01:20:40.554" v="3546" actId="1035"/>
          <ac:grpSpMkLst>
            <pc:docMk/>
            <pc:sldMk cId="3894565434" sldId="513"/>
            <ac:grpSpMk id="29" creationId="{521611A5-D7F9-1E70-9E30-1A40C2F93E92}"/>
          </ac:grpSpMkLst>
        </pc:grpChg>
        <pc:grpChg chg="add mod">
          <ac:chgData name="Jorge Astudillo" userId="7030bfd4738f9553" providerId="LiveId" clId="{F502A52D-77F1-41A1-AA1A-71C19414176B}" dt="2022-11-01T01:20:11.542" v="3535" actId="14100"/>
          <ac:grpSpMkLst>
            <pc:docMk/>
            <pc:sldMk cId="3894565434" sldId="513"/>
            <ac:grpSpMk id="32" creationId="{5D4283AD-6ABF-17F7-F19D-849EA29C7C16}"/>
          </ac:grpSpMkLst>
        </pc:grpChg>
        <pc:grpChg chg="add mod">
          <ac:chgData name="Jorge Astudillo" userId="7030bfd4738f9553" providerId="LiveId" clId="{F502A52D-77F1-41A1-AA1A-71C19414176B}" dt="2022-11-01T22:35:33.536" v="6322" actId="1036"/>
          <ac:grpSpMkLst>
            <pc:docMk/>
            <pc:sldMk cId="3894565434" sldId="513"/>
            <ac:grpSpMk id="35" creationId="{417A2E1C-5212-88DD-94CF-1621EB21F035}"/>
          </ac:grpSpMkLst>
        </pc:grpChg>
        <pc:picChg chg="del">
          <ac:chgData name="Jorge Astudillo" userId="7030bfd4738f9553" providerId="LiveId" clId="{F502A52D-77F1-41A1-AA1A-71C19414176B}" dt="2022-11-01T22:46:00.239" v="6356" actId="478"/>
          <ac:picMkLst>
            <pc:docMk/>
            <pc:sldMk cId="3894565434" sldId="513"/>
            <ac:picMk id="3" creationId="{A364B6AD-FDB3-21C4-30FD-673AB0A21676}"/>
          </ac:picMkLst>
        </pc:picChg>
      </pc:sldChg>
      <pc:sldChg chg="addSp delSp modSp add mod modAnim">
        <pc:chgData name="Jorge Astudillo" userId="7030bfd4738f9553" providerId="LiveId" clId="{F502A52D-77F1-41A1-AA1A-71C19414176B}" dt="2022-11-03T22:36:18.858" v="13398" actId="207"/>
        <pc:sldMkLst>
          <pc:docMk/>
          <pc:sldMk cId="4087431598" sldId="514"/>
        </pc:sldMkLst>
        <pc:spChg chg="del">
          <ac:chgData name="Jorge Astudillo" userId="7030bfd4738f9553" providerId="LiveId" clId="{F502A52D-77F1-41A1-AA1A-71C19414176B}" dt="2022-11-01T23:00:41.373" v="6393" actId="478"/>
          <ac:spMkLst>
            <pc:docMk/>
            <pc:sldMk cId="4087431598" sldId="514"/>
            <ac:spMk id="2" creationId="{53575125-276D-9C22-71D4-512D66F7EA74}"/>
          </ac:spMkLst>
        </pc:spChg>
        <pc:spChg chg="add mod">
          <ac:chgData name="Jorge Astudillo" userId="7030bfd4738f9553" providerId="LiveId" clId="{F502A52D-77F1-41A1-AA1A-71C19414176B}" dt="2022-11-03T22:33:38.286" v="13366" actId="207"/>
          <ac:spMkLst>
            <pc:docMk/>
            <pc:sldMk cId="4087431598" sldId="514"/>
            <ac:spMk id="2" creationId="{F047B038-E97E-2A36-4FB3-632DD07F8D70}"/>
          </ac:spMkLst>
        </pc:spChg>
        <pc:spChg chg="add mod">
          <ac:chgData name="Jorge Astudillo" userId="7030bfd4738f9553" providerId="LiveId" clId="{F502A52D-77F1-41A1-AA1A-71C19414176B}" dt="2022-11-01T23:10:04.608" v="6560" actId="1038"/>
          <ac:spMkLst>
            <pc:docMk/>
            <pc:sldMk cId="4087431598" sldId="514"/>
            <ac:spMk id="4" creationId="{3849DF02-2724-80EF-DA49-079011E746E8}"/>
          </ac:spMkLst>
        </pc:spChg>
        <pc:spChg chg="add mod">
          <ac:chgData name="Jorge Astudillo" userId="7030bfd4738f9553" providerId="LiveId" clId="{F502A52D-77F1-41A1-AA1A-71C19414176B}" dt="2022-11-03T22:35:33.402" v="13390" actId="207"/>
          <ac:spMkLst>
            <pc:docMk/>
            <pc:sldMk cId="4087431598" sldId="514"/>
            <ac:spMk id="5" creationId="{15D825FD-4174-94A6-0883-53A7F77B62FD}"/>
          </ac:spMkLst>
        </pc:spChg>
        <pc:spChg chg="add mod">
          <ac:chgData name="Jorge Astudillo" userId="7030bfd4738f9553" providerId="LiveId" clId="{F502A52D-77F1-41A1-AA1A-71C19414176B}" dt="2022-11-01T23:10:04.608" v="6560" actId="1038"/>
          <ac:spMkLst>
            <pc:docMk/>
            <pc:sldMk cId="4087431598" sldId="514"/>
            <ac:spMk id="6" creationId="{9DF2A5D0-BF4D-3A66-7C8E-5ADCFBA52FBB}"/>
          </ac:spMkLst>
        </pc:spChg>
        <pc:spChg chg="mod">
          <ac:chgData name="Jorge Astudillo" userId="7030bfd4738f9553" providerId="LiveId" clId="{F502A52D-77F1-41A1-AA1A-71C19414176B}" dt="2022-11-01T23:00:38.322" v="6392" actId="404"/>
          <ac:spMkLst>
            <pc:docMk/>
            <pc:sldMk cId="4087431598" sldId="514"/>
            <ac:spMk id="7" creationId="{BFCD17AB-F7AF-B94C-9ABE-590D642FFA51}"/>
          </ac:spMkLst>
        </pc:spChg>
        <pc:spChg chg="add mod">
          <ac:chgData name="Jorge Astudillo" userId="7030bfd4738f9553" providerId="LiveId" clId="{F502A52D-77F1-41A1-AA1A-71C19414176B}" dt="2022-11-01T23:10:04.608" v="6560" actId="1038"/>
          <ac:spMkLst>
            <pc:docMk/>
            <pc:sldMk cId="4087431598" sldId="514"/>
            <ac:spMk id="8" creationId="{F7754D2E-72D1-36E7-EE34-204B733D3A9C}"/>
          </ac:spMkLst>
        </pc:spChg>
        <pc:spChg chg="add del mod">
          <ac:chgData name="Jorge Astudillo" userId="7030bfd4738f9553" providerId="LiveId" clId="{F502A52D-77F1-41A1-AA1A-71C19414176B}" dt="2022-11-03T22:36:05.352" v="13393" actId="478"/>
          <ac:spMkLst>
            <pc:docMk/>
            <pc:sldMk cId="4087431598" sldId="514"/>
            <ac:spMk id="9" creationId="{12311446-A039-9300-F242-DFE914250108}"/>
          </ac:spMkLst>
        </pc:spChg>
        <pc:spChg chg="add del mod">
          <ac:chgData name="Jorge Astudillo" userId="7030bfd4738f9553" providerId="LiveId" clId="{F502A52D-77F1-41A1-AA1A-71C19414176B}" dt="2022-11-03T22:35:19.232" v="13384" actId="478"/>
          <ac:spMkLst>
            <pc:docMk/>
            <pc:sldMk cId="4087431598" sldId="514"/>
            <ac:spMk id="10" creationId="{DE844A3A-85E6-03D3-9CE4-57F6198435B9}"/>
          </ac:spMkLst>
        </pc:spChg>
        <pc:spChg chg="add del mod">
          <ac:chgData name="Jorge Astudillo" userId="7030bfd4738f9553" providerId="LiveId" clId="{F502A52D-77F1-41A1-AA1A-71C19414176B}" dt="2022-11-03T22:34:26.985" v="13379" actId="478"/>
          <ac:spMkLst>
            <pc:docMk/>
            <pc:sldMk cId="4087431598" sldId="514"/>
            <ac:spMk id="11" creationId="{B7FC35A5-F504-01EB-440F-744CD285C93E}"/>
          </ac:spMkLst>
        </pc:spChg>
        <pc:spChg chg="add del mod">
          <ac:chgData name="Jorge Astudillo" userId="7030bfd4738f9553" providerId="LiveId" clId="{F502A52D-77F1-41A1-AA1A-71C19414176B}" dt="2022-11-01T23:10:54.405" v="6561" actId="478"/>
          <ac:spMkLst>
            <pc:docMk/>
            <pc:sldMk cId="4087431598" sldId="514"/>
            <ac:spMk id="11" creationId="{F7D73484-B7FB-E9AD-F64E-4C02FD958646}"/>
          </ac:spMkLst>
        </pc:spChg>
        <pc:spChg chg="add del mod">
          <ac:chgData name="Jorge Astudillo" userId="7030bfd4738f9553" providerId="LiveId" clId="{F502A52D-77F1-41A1-AA1A-71C19414176B}" dt="2022-11-03T22:33:14.520" v="13360" actId="478"/>
          <ac:spMkLst>
            <pc:docMk/>
            <pc:sldMk cId="4087431598" sldId="514"/>
            <ac:spMk id="12" creationId="{36C29D87-614B-49B3-6381-50D0EF1CC4D0}"/>
          </ac:spMkLst>
        </pc:spChg>
        <pc:spChg chg="add mod">
          <ac:chgData name="Jorge Astudillo" userId="7030bfd4738f9553" providerId="LiveId" clId="{F502A52D-77F1-41A1-AA1A-71C19414176B}" dt="2022-11-01T23:09:57.196" v="6552" actId="1037"/>
          <ac:spMkLst>
            <pc:docMk/>
            <pc:sldMk cId="4087431598" sldId="514"/>
            <ac:spMk id="13" creationId="{3E120899-907F-481A-4ACC-B6372C8488E4}"/>
          </ac:spMkLst>
        </pc:spChg>
        <pc:spChg chg="add mod">
          <ac:chgData name="Jorge Astudillo" userId="7030bfd4738f9553" providerId="LiveId" clId="{F502A52D-77F1-41A1-AA1A-71C19414176B}" dt="2022-11-01T23:09:57.196" v="6552" actId="1037"/>
          <ac:spMkLst>
            <pc:docMk/>
            <pc:sldMk cId="4087431598" sldId="514"/>
            <ac:spMk id="14" creationId="{F351A4F8-515F-47CF-7003-487D44A8C772}"/>
          </ac:spMkLst>
        </pc:spChg>
        <pc:spChg chg="add mod">
          <ac:chgData name="Jorge Astudillo" userId="7030bfd4738f9553" providerId="LiveId" clId="{F502A52D-77F1-41A1-AA1A-71C19414176B}" dt="2022-11-01T23:09:57.196" v="6552" actId="1037"/>
          <ac:spMkLst>
            <pc:docMk/>
            <pc:sldMk cId="4087431598" sldId="514"/>
            <ac:spMk id="15" creationId="{D0B9E4E6-29B4-1313-3F01-F3EFF1E42BE2}"/>
          </ac:spMkLst>
        </pc:spChg>
        <pc:spChg chg="add mod">
          <ac:chgData name="Jorge Astudillo" userId="7030bfd4738f9553" providerId="LiveId" clId="{F502A52D-77F1-41A1-AA1A-71C19414176B}" dt="2022-11-01T23:09:57.196" v="6552" actId="1037"/>
          <ac:spMkLst>
            <pc:docMk/>
            <pc:sldMk cId="4087431598" sldId="514"/>
            <ac:spMk id="16" creationId="{FC38DC31-6789-2334-9795-0FF68094F651}"/>
          </ac:spMkLst>
        </pc:spChg>
        <pc:spChg chg="add mod">
          <ac:chgData name="Jorge Astudillo" userId="7030bfd4738f9553" providerId="LiveId" clId="{F502A52D-77F1-41A1-AA1A-71C19414176B}" dt="2022-11-01T23:09:57.196" v="6552" actId="1037"/>
          <ac:spMkLst>
            <pc:docMk/>
            <pc:sldMk cId="4087431598" sldId="514"/>
            <ac:spMk id="17" creationId="{F7D68AA6-BEB3-1112-18E9-1946E32D8ACB}"/>
          </ac:spMkLst>
        </pc:spChg>
        <pc:spChg chg="add del mod">
          <ac:chgData name="Jorge Astudillo" userId="7030bfd4738f9553" providerId="LiveId" clId="{F502A52D-77F1-41A1-AA1A-71C19414176B}" dt="2022-11-03T22:34:17.225" v="13367" actId="478"/>
          <ac:spMkLst>
            <pc:docMk/>
            <pc:sldMk cId="4087431598" sldId="514"/>
            <ac:spMk id="18" creationId="{99888183-5355-125D-336F-A7C68098C683}"/>
          </ac:spMkLst>
        </pc:spChg>
        <pc:spChg chg="add mod">
          <ac:chgData name="Jorge Astudillo" userId="7030bfd4738f9553" providerId="LiveId" clId="{F502A52D-77F1-41A1-AA1A-71C19414176B}" dt="2022-11-01T23:09:57.196" v="6552" actId="1037"/>
          <ac:spMkLst>
            <pc:docMk/>
            <pc:sldMk cId="4087431598" sldId="514"/>
            <ac:spMk id="19" creationId="{1D02B307-F749-B992-A0D8-C045485DE64E}"/>
          </ac:spMkLst>
        </pc:spChg>
        <pc:spChg chg="add mod">
          <ac:chgData name="Jorge Astudillo" userId="7030bfd4738f9553" providerId="LiveId" clId="{F502A52D-77F1-41A1-AA1A-71C19414176B}" dt="2022-11-03T22:34:20.112" v="13368" actId="1076"/>
          <ac:spMkLst>
            <pc:docMk/>
            <pc:sldMk cId="4087431598" sldId="514"/>
            <ac:spMk id="20" creationId="{AAFF0C1B-F628-9E60-8009-02633A973B90}"/>
          </ac:spMkLst>
        </pc:spChg>
        <pc:spChg chg="mod">
          <ac:chgData name="Jorge Astudillo" userId="7030bfd4738f9553" providerId="LiveId" clId="{F502A52D-77F1-41A1-AA1A-71C19414176B}" dt="2022-11-01T23:11:49.335" v="6679" actId="403"/>
          <ac:spMkLst>
            <pc:docMk/>
            <pc:sldMk cId="4087431598" sldId="514"/>
            <ac:spMk id="22" creationId="{788A4A1E-EC04-B75F-04CA-59DFBF3A1CC8}"/>
          </ac:spMkLst>
        </pc:spChg>
        <pc:spChg chg="mod">
          <ac:chgData name="Jorge Astudillo" userId="7030bfd4738f9553" providerId="LiveId" clId="{F502A52D-77F1-41A1-AA1A-71C19414176B}" dt="2022-11-01T23:11:49.335" v="6679" actId="403"/>
          <ac:spMkLst>
            <pc:docMk/>
            <pc:sldMk cId="4087431598" sldId="514"/>
            <ac:spMk id="23" creationId="{349874DA-4653-EC21-527B-CE585759B3BA}"/>
          </ac:spMkLst>
        </pc:spChg>
        <pc:spChg chg="add mod">
          <ac:chgData name="Jorge Astudillo" userId="7030bfd4738f9553" providerId="LiveId" clId="{F502A52D-77F1-41A1-AA1A-71C19414176B}" dt="2022-11-03T22:34:44.389" v="13383" actId="207"/>
          <ac:spMkLst>
            <pc:docMk/>
            <pc:sldMk cId="4087431598" sldId="514"/>
            <ac:spMk id="24" creationId="{3481BF39-760A-D356-04B2-0EB2AFEAB0BD}"/>
          </ac:spMkLst>
        </pc:spChg>
        <pc:spChg chg="del mod topLvl">
          <ac:chgData name="Jorge Astudillo" userId="7030bfd4738f9553" providerId="LiveId" clId="{F502A52D-77F1-41A1-AA1A-71C19414176B}" dt="2022-11-01T23:08:09.967" v="6497" actId="478"/>
          <ac:spMkLst>
            <pc:docMk/>
            <pc:sldMk cId="4087431598" sldId="514"/>
            <ac:spMk id="25" creationId="{AD51226C-9828-57A9-FD6C-912E7CD17931}"/>
          </ac:spMkLst>
        </pc:spChg>
        <pc:spChg chg="add mod">
          <ac:chgData name="Jorge Astudillo" userId="7030bfd4738f9553" providerId="LiveId" clId="{F502A52D-77F1-41A1-AA1A-71C19414176B}" dt="2022-11-03T22:35:36.575" v="13391" actId="207"/>
          <ac:spMkLst>
            <pc:docMk/>
            <pc:sldMk cId="4087431598" sldId="514"/>
            <ac:spMk id="25" creationId="{FB01793E-D007-144C-0CE6-CB33A201F0DB}"/>
          </ac:spMkLst>
        </pc:spChg>
        <pc:spChg chg="mod topLvl">
          <ac:chgData name="Jorge Astudillo" userId="7030bfd4738f9553" providerId="LiveId" clId="{F502A52D-77F1-41A1-AA1A-71C19414176B}" dt="2022-11-01T23:11:49.335" v="6679" actId="403"/>
          <ac:spMkLst>
            <pc:docMk/>
            <pc:sldMk cId="4087431598" sldId="514"/>
            <ac:spMk id="26" creationId="{856B7044-AE2E-8D88-F897-8B358C5FB6B4}"/>
          </ac:spMkLst>
        </pc:spChg>
        <pc:spChg chg="add mod">
          <ac:chgData name="Jorge Astudillo" userId="7030bfd4738f9553" providerId="LiveId" clId="{F502A52D-77F1-41A1-AA1A-71C19414176B}" dt="2022-11-03T22:36:18.858" v="13398" actId="207"/>
          <ac:spMkLst>
            <pc:docMk/>
            <pc:sldMk cId="4087431598" sldId="514"/>
            <ac:spMk id="27" creationId="{80AAC78F-A99A-A38A-A7DC-C9DB70E3D765}"/>
          </ac:spMkLst>
        </pc:spChg>
        <pc:spChg chg="del mod topLvl">
          <ac:chgData name="Jorge Astudillo" userId="7030bfd4738f9553" providerId="LiveId" clId="{F502A52D-77F1-41A1-AA1A-71C19414176B}" dt="2022-11-01T23:08:30.520" v="6498" actId="478"/>
          <ac:spMkLst>
            <pc:docMk/>
            <pc:sldMk cId="4087431598" sldId="514"/>
            <ac:spMk id="28" creationId="{F1C169DB-AE70-1B4C-48A8-F3361E4F824D}"/>
          </ac:spMkLst>
        </pc:spChg>
        <pc:spChg chg="mod topLvl">
          <ac:chgData name="Jorge Astudillo" userId="7030bfd4738f9553" providerId="LiveId" clId="{F502A52D-77F1-41A1-AA1A-71C19414176B}" dt="2022-11-01T23:11:49.335" v="6679" actId="403"/>
          <ac:spMkLst>
            <pc:docMk/>
            <pc:sldMk cId="4087431598" sldId="514"/>
            <ac:spMk id="29" creationId="{799FABBD-B384-8E51-D745-25D9813D69FC}"/>
          </ac:spMkLst>
        </pc:spChg>
        <pc:spChg chg="del mod topLvl">
          <ac:chgData name="Jorge Astudillo" userId="7030bfd4738f9553" providerId="LiveId" clId="{F502A52D-77F1-41A1-AA1A-71C19414176B}" dt="2022-11-01T23:08:35.102" v="6499" actId="478"/>
          <ac:spMkLst>
            <pc:docMk/>
            <pc:sldMk cId="4087431598" sldId="514"/>
            <ac:spMk id="31" creationId="{2B141C87-53C5-F0D1-D957-18DE5D560D13}"/>
          </ac:spMkLst>
        </pc:spChg>
        <pc:spChg chg="mod topLvl">
          <ac:chgData name="Jorge Astudillo" userId="7030bfd4738f9553" providerId="LiveId" clId="{F502A52D-77F1-41A1-AA1A-71C19414176B}" dt="2022-11-01T23:11:49.335" v="6679" actId="403"/>
          <ac:spMkLst>
            <pc:docMk/>
            <pc:sldMk cId="4087431598" sldId="514"/>
            <ac:spMk id="32" creationId="{430246C0-70EC-3EEF-2C9C-67DAB3871468}"/>
          </ac:spMkLst>
        </pc:spChg>
        <pc:spChg chg="del mod topLvl">
          <ac:chgData name="Jorge Astudillo" userId="7030bfd4738f9553" providerId="LiveId" clId="{F502A52D-77F1-41A1-AA1A-71C19414176B}" dt="2022-11-01T23:08:49.576" v="6505" actId="478"/>
          <ac:spMkLst>
            <pc:docMk/>
            <pc:sldMk cId="4087431598" sldId="514"/>
            <ac:spMk id="34" creationId="{267C4A98-6EE9-0CC5-94BC-FB0064A00F13}"/>
          </ac:spMkLst>
        </pc:spChg>
        <pc:spChg chg="add del mod topLvl">
          <ac:chgData name="Jorge Astudillo" userId="7030bfd4738f9553" providerId="LiveId" clId="{F502A52D-77F1-41A1-AA1A-71C19414176B}" dt="2022-11-01T23:14:16.895" v="6723" actId="1076"/>
          <ac:spMkLst>
            <pc:docMk/>
            <pc:sldMk cId="4087431598" sldId="514"/>
            <ac:spMk id="35" creationId="{874C4C94-2F55-BC3A-A7B2-843BCF598202}"/>
          </ac:spMkLst>
        </pc:spChg>
        <pc:spChg chg="del mod topLvl">
          <ac:chgData name="Jorge Astudillo" userId="7030bfd4738f9553" providerId="LiveId" clId="{F502A52D-77F1-41A1-AA1A-71C19414176B}" dt="2022-11-01T23:08:43.031" v="6502" actId="478"/>
          <ac:spMkLst>
            <pc:docMk/>
            <pc:sldMk cId="4087431598" sldId="514"/>
            <ac:spMk id="37" creationId="{C97CCF09-CCAB-3DB2-867C-2A0818525433}"/>
          </ac:spMkLst>
        </pc:spChg>
        <pc:spChg chg="mod topLvl">
          <ac:chgData name="Jorge Astudillo" userId="7030bfd4738f9553" providerId="LiveId" clId="{F502A52D-77F1-41A1-AA1A-71C19414176B}" dt="2022-11-01T23:13:03.114" v="6706" actId="1076"/>
          <ac:spMkLst>
            <pc:docMk/>
            <pc:sldMk cId="4087431598" sldId="514"/>
            <ac:spMk id="38" creationId="{2C039894-77F8-AD84-05C1-E3CF66BCED36}"/>
          </ac:spMkLst>
        </pc:spChg>
        <pc:spChg chg="del mod topLvl">
          <ac:chgData name="Jorge Astudillo" userId="7030bfd4738f9553" providerId="LiveId" clId="{F502A52D-77F1-41A1-AA1A-71C19414176B}" dt="2022-11-01T23:08:41.081" v="6501" actId="478"/>
          <ac:spMkLst>
            <pc:docMk/>
            <pc:sldMk cId="4087431598" sldId="514"/>
            <ac:spMk id="40" creationId="{2AC5AFA0-8243-F64E-D519-6E9DBD34846B}"/>
          </ac:spMkLst>
        </pc:spChg>
        <pc:spChg chg="mod topLvl">
          <ac:chgData name="Jorge Astudillo" userId="7030bfd4738f9553" providerId="LiveId" clId="{F502A52D-77F1-41A1-AA1A-71C19414176B}" dt="2022-11-01T23:16:07.096" v="6766" actId="20577"/>
          <ac:spMkLst>
            <pc:docMk/>
            <pc:sldMk cId="4087431598" sldId="514"/>
            <ac:spMk id="41" creationId="{CDD6223A-C628-44B4-EC61-CDC66AD72813}"/>
          </ac:spMkLst>
        </pc:spChg>
        <pc:spChg chg="del mod topLvl">
          <ac:chgData name="Jorge Astudillo" userId="7030bfd4738f9553" providerId="LiveId" clId="{F502A52D-77F1-41A1-AA1A-71C19414176B}" dt="2022-11-01T23:08:38.492" v="6500" actId="478"/>
          <ac:spMkLst>
            <pc:docMk/>
            <pc:sldMk cId="4087431598" sldId="514"/>
            <ac:spMk id="43" creationId="{2A45BD51-0DA2-C269-9B25-73EFDE6C0D37}"/>
          </ac:spMkLst>
        </pc:spChg>
        <pc:spChg chg="mod topLvl">
          <ac:chgData name="Jorge Astudillo" userId="7030bfd4738f9553" providerId="LiveId" clId="{F502A52D-77F1-41A1-AA1A-71C19414176B}" dt="2022-11-01T23:15:24.924" v="6749" actId="20577"/>
          <ac:spMkLst>
            <pc:docMk/>
            <pc:sldMk cId="4087431598" sldId="514"/>
            <ac:spMk id="44" creationId="{5B9FD9F4-B725-C6CE-CB0E-9124CBF6D6E4}"/>
          </ac:spMkLst>
        </pc:spChg>
        <pc:spChg chg="add mod">
          <ac:chgData name="Jorge Astudillo" userId="7030bfd4738f9553" providerId="LiveId" clId="{F502A52D-77F1-41A1-AA1A-71C19414176B}" dt="2022-11-01T23:07:31.700" v="6489" actId="164"/>
          <ac:spMkLst>
            <pc:docMk/>
            <pc:sldMk cId="4087431598" sldId="514"/>
            <ac:spMk id="45" creationId="{FB5922D1-486C-21F5-8D30-88B672432701}"/>
          </ac:spMkLst>
        </pc:spChg>
        <pc:spChg chg="add mod">
          <ac:chgData name="Jorge Astudillo" userId="7030bfd4738f9553" providerId="LiveId" clId="{F502A52D-77F1-41A1-AA1A-71C19414176B}" dt="2022-11-01T23:07:31.700" v="6489" actId="164"/>
          <ac:spMkLst>
            <pc:docMk/>
            <pc:sldMk cId="4087431598" sldId="514"/>
            <ac:spMk id="46" creationId="{E6090165-3D5F-529A-14FA-831383FC6EFC}"/>
          </ac:spMkLst>
        </pc:spChg>
        <pc:spChg chg="add mod">
          <ac:chgData name="Jorge Astudillo" userId="7030bfd4738f9553" providerId="LiveId" clId="{F502A52D-77F1-41A1-AA1A-71C19414176B}" dt="2022-11-01T23:11:04.315" v="6652" actId="1036"/>
          <ac:spMkLst>
            <pc:docMk/>
            <pc:sldMk cId="4087431598" sldId="514"/>
            <ac:spMk id="48" creationId="{1004ADEA-FDBA-5731-E49F-9392A885B77E}"/>
          </ac:spMkLst>
        </pc:spChg>
        <pc:grpChg chg="add mod">
          <ac:chgData name="Jorge Astudillo" userId="7030bfd4738f9553" providerId="LiveId" clId="{F502A52D-77F1-41A1-AA1A-71C19414176B}" dt="2022-11-01T23:11:17.638" v="6657" actId="1076"/>
          <ac:grpSpMkLst>
            <pc:docMk/>
            <pc:sldMk cId="4087431598" sldId="514"/>
            <ac:grpSpMk id="21" creationId="{E944EE82-8256-8024-C8FA-297E3EBB7630}"/>
          </ac:grpSpMkLst>
        </pc:grpChg>
        <pc:grpChg chg="add del mod">
          <ac:chgData name="Jorge Astudillo" userId="7030bfd4738f9553" providerId="LiveId" clId="{F502A52D-77F1-41A1-AA1A-71C19414176B}" dt="2022-11-01T23:08:09.967" v="6497" actId="478"/>
          <ac:grpSpMkLst>
            <pc:docMk/>
            <pc:sldMk cId="4087431598" sldId="514"/>
            <ac:grpSpMk id="24" creationId="{6535B7CA-0285-4A19-0929-C8B1D4A7A540}"/>
          </ac:grpSpMkLst>
        </pc:grpChg>
        <pc:grpChg chg="add del mod">
          <ac:chgData name="Jorge Astudillo" userId="7030bfd4738f9553" providerId="LiveId" clId="{F502A52D-77F1-41A1-AA1A-71C19414176B}" dt="2022-11-01T23:08:30.520" v="6498" actId="478"/>
          <ac:grpSpMkLst>
            <pc:docMk/>
            <pc:sldMk cId="4087431598" sldId="514"/>
            <ac:grpSpMk id="27" creationId="{49C1C97F-931E-1BC5-BB2C-5051AB3DD822}"/>
          </ac:grpSpMkLst>
        </pc:grpChg>
        <pc:grpChg chg="add del mod">
          <ac:chgData name="Jorge Astudillo" userId="7030bfd4738f9553" providerId="LiveId" clId="{F502A52D-77F1-41A1-AA1A-71C19414176B}" dt="2022-11-01T23:08:35.102" v="6499" actId="478"/>
          <ac:grpSpMkLst>
            <pc:docMk/>
            <pc:sldMk cId="4087431598" sldId="514"/>
            <ac:grpSpMk id="30" creationId="{3C924C26-DDE0-1BE5-FD32-A03A36690A8F}"/>
          </ac:grpSpMkLst>
        </pc:grpChg>
        <pc:grpChg chg="add del mod">
          <ac:chgData name="Jorge Astudillo" userId="7030bfd4738f9553" providerId="LiveId" clId="{F502A52D-77F1-41A1-AA1A-71C19414176B}" dt="2022-11-01T23:08:49.576" v="6505" actId="478"/>
          <ac:grpSpMkLst>
            <pc:docMk/>
            <pc:sldMk cId="4087431598" sldId="514"/>
            <ac:grpSpMk id="33" creationId="{0CF91B0A-D062-873F-2118-F696A925BC50}"/>
          </ac:grpSpMkLst>
        </pc:grpChg>
        <pc:grpChg chg="add del mod">
          <ac:chgData name="Jorge Astudillo" userId="7030bfd4738f9553" providerId="LiveId" clId="{F502A52D-77F1-41A1-AA1A-71C19414176B}" dt="2022-11-01T23:08:43.031" v="6502" actId="478"/>
          <ac:grpSpMkLst>
            <pc:docMk/>
            <pc:sldMk cId="4087431598" sldId="514"/>
            <ac:grpSpMk id="36" creationId="{AE00BE8D-858C-C2B3-F178-F466D1B5935B}"/>
          </ac:grpSpMkLst>
        </pc:grpChg>
        <pc:grpChg chg="add del mod">
          <ac:chgData name="Jorge Astudillo" userId="7030bfd4738f9553" providerId="LiveId" clId="{F502A52D-77F1-41A1-AA1A-71C19414176B}" dt="2022-11-01T23:08:41.081" v="6501" actId="478"/>
          <ac:grpSpMkLst>
            <pc:docMk/>
            <pc:sldMk cId="4087431598" sldId="514"/>
            <ac:grpSpMk id="39" creationId="{9D10B652-0222-97A7-A5B1-00D11B34F943}"/>
          </ac:grpSpMkLst>
        </pc:grpChg>
        <pc:grpChg chg="add del mod">
          <ac:chgData name="Jorge Astudillo" userId="7030bfd4738f9553" providerId="LiveId" clId="{F502A52D-77F1-41A1-AA1A-71C19414176B}" dt="2022-11-01T23:08:38.492" v="6500" actId="478"/>
          <ac:grpSpMkLst>
            <pc:docMk/>
            <pc:sldMk cId="4087431598" sldId="514"/>
            <ac:grpSpMk id="42" creationId="{C56EF627-1A96-EBFA-C61D-09ED6CAB5998}"/>
          </ac:grpSpMkLst>
        </pc:grpChg>
        <pc:grpChg chg="add mod">
          <ac:chgData name="Jorge Astudillo" userId="7030bfd4738f9553" providerId="LiveId" clId="{F502A52D-77F1-41A1-AA1A-71C19414176B}" dt="2022-11-01T23:07:42.696" v="6491" actId="1076"/>
          <ac:grpSpMkLst>
            <pc:docMk/>
            <pc:sldMk cId="4087431598" sldId="514"/>
            <ac:grpSpMk id="47" creationId="{28EA7463-6F2A-4A5B-BCEC-87AA9D36A28F}"/>
          </ac:grpSpMkLst>
        </pc:grpChg>
      </pc:sldChg>
      <pc:sldChg chg="addSp delSp modSp add mod">
        <pc:chgData name="Jorge Astudillo" userId="7030bfd4738f9553" providerId="LiveId" clId="{F502A52D-77F1-41A1-AA1A-71C19414176B}" dt="2022-11-01T14:32:41.553" v="5963" actId="1076"/>
        <pc:sldMkLst>
          <pc:docMk/>
          <pc:sldMk cId="13759068" sldId="515"/>
        </pc:sldMkLst>
        <pc:spChg chg="del">
          <ac:chgData name="Jorge Astudillo" userId="7030bfd4738f9553" providerId="LiveId" clId="{F502A52D-77F1-41A1-AA1A-71C19414176B}" dt="2022-11-01T13:51:57.549" v="5750" actId="478"/>
          <ac:spMkLst>
            <pc:docMk/>
            <pc:sldMk cId="13759068" sldId="515"/>
            <ac:spMk id="2" creationId="{53575125-276D-9C22-71D4-512D66F7EA74}"/>
          </ac:spMkLst>
        </pc:spChg>
        <pc:spChg chg="add mod">
          <ac:chgData name="Jorge Astudillo" userId="7030bfd4738f9553" providerId="LiveId" clId="{F502A52D-77F1-41A1-AA1A-71C19414176B}" dt="2022-11-01T13:52:39.776" v="5781" actId="1076"/>
          <ac:spMkLst>
            <pc:docMk/>
            <pc:sldMk cId="13759068" sldId="515"/>
            <ac:spMk id="4" creationId="{3755AE25-4C2A-3A0C-A947-B097564CD865}"/>
          </ac:spMkLst>
        </pc:spChg>
        <pc:spChg chg="mod">
          <ac:chgData name="Jorge Astudillo" userId="7030bfd4738f9553" providerId="LiveId" clId="{F502A52D-77F1-41A1-AA1A-71C19414176B}" dt="2022-11-01T13:54:57.055" v="5782"/>
          <ac:spMkLst>
            <pc:docMk/>
            <pc:sldMk cId="13759068" sldId="515"/>
            <ac:spMk id="6" creationId="{B7EEA1CB-3916-8562-251C-88EB3E375EC4}"/>
          </ac:spMkLst>
        </pc:spChg>
        <pc:spChg chg="mod">
          <ac:chgData name="Jorge Astudillo" userId="7030bfd4738f9553" providerId="LiveId" clId="{F502A52D-77F1-41A1-AA1A-71C19414176B}" dt="2022-11-01T13:54:57.055" v="5782"/>
          <ac:spMkLst>
            <pc:docMk/>
            <pc:sldMk cId="13759068" sldId="515"/>
            <ac:spMk id="8" creationId="{EAFF3DC5-18B7-500A-B518-EB18E2ACFBB4}"/>
          </ac:spMkLst>
        </pc:spChg>
        <pc:spChg chg="mod">
          <ac:chgData name="Jorge Astudillo" userId="7030bfd4738f9553" providerId="LiveId" clId="{F502A52D-77F1-41A1-AA1A-71C19414176B}" dt="2022-11-01T13:54:57.055" v="5782"/>
          <ac:spMkLst>
            <pc:docMk/>
            <pc:sldMk cId="13759068" sldId="515"/>
            <ac:spMk id="10" creationId="{2273FB6B-0BF0-99AC-2435-FE35F80D3437}"/>
          </ac:spMkLst>
        </pc:spChg>
        <pc:spChg chg="mod">
          <ac:chgData name="Jorge Astudillo" userId="7030bfd4738f9553" providerId="LiveId" clId="{F502A52D-77F1-41A1-AA1A-71C19414176B}" dt="2022-11-01T13:54:57.055" v="5782"/>
          <ac:spMkLst>
            <pc:docMk/>
            <pc:sldMk cId="13759068" sldId="515"/>
            <ac:spMk id="12" creationId="{A559C543-AC1B-4452-7A0B-5821FE433381}"/>
          </ac:spMkLst>
        </pc:spChg>
        <pc:spChg chg="mod">
          <ac:chgData name="Jorge Astudillo" userId="7030bfd4738f9553" providerId="LiveId" clId="{F502A52D-77F1-41A1-AA1A-71C19414176B}" dt="2022-11-01T13:54:57.055" v="5782"/>
          <ac:spMkLst>
            <pc:docMk/>
            <pc:sldMk cId="13759068" sldId="515"/>
            <ac:spMk id="13" creationId="{468FD6A9-F6CB-DBE8-10BD-21A432CA168F}"/>
          </ac:spMkLst>
        </pc:spChg>
        <pc:spChg chg="add del mod">
          <ac:chgData name="Jorge Astudillo" userId="7030bfd4738f9553" providerId="LiveId" clId="{F502A52D-77F1-41A1-AA1A-71C19414176B}" dt="2022-11-01T13:55:55.620" v="5786"/>
          <ac:spMkLst>
            <pc:docMk/>
            <pc:sldMk cId="13759068" sldId="515"/>
            <ac:spMk id="14" creationId="{736C371E-6D8A-BF36-EF0F-0C649D9CE549}"/>
          </ac:spMkLst>
        </pc:spChg>
        <pc:spChg chg="add mod">
          <ac:chgData name="Jorge Astudillo" userId="7030bfd4738f9553" providerId="LiveId" clId="{F502A52D-77F1-41A1-AA1A-71C19414176B}" dt="2022-11-01T13:56:09.450" v="5788" actId="164"/>
          <ac:spMkLst>
            <pc:docMk/>
            <pc:sldMk cId="13759068" sldId="515"/>
            <ac:spMk id="15" creationId="{B709033C-A58E-90ED-25B8-1E1FA784C17C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18" creationId="{2D027A6E-56A6-CEE2-157A-1C8C8C09E353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20" creationId="{8B4DDBF4-3714-71BA-1062-B5D63C1B40C2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21" creationId="{78369D40-DAAE-74B0-723D-39D3E9F452DF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23" creationId="{7A8A897D-B71D-DFFA-A1F4-2A0481EAECEE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25" creationId="{E5198A41-75BA-AEAE-607E-8FAF4ABE12F3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26" creationId="{D87D1435-A9DF-95BB-AEAE-E0DAF4B95574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28" creationId="{01C1D6CB-DC9B-B605-385B-FDCA9DF509E2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30" creationId="{3E67FD6E-57C6-B716-84F7-39550F449A11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31" creationId="{5AB6ED79-7899-9C48-5486-BE5265567EB6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33" creationId="{40638C50-8F30-2B4C-1EE7-28F3BB006523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35" creationId="{FB6C49C2-6551-F569-DFC3-4614492FEFC4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36" creationId="{DEE863D2-C43F-C412-E4D6-D183FFF9E7CD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38" creationId="{10CE5F18-4AD3-3C4E-7F47-613755A5BFFC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0" creationId="{887B255E-161B-3A20-E32F-68BDA6D8F765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1" creationId="{5078AECA-79DE-EE36-1A79-6908BEC9B607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3" creationId="{98C0B517-7280-6FBE-6BE3-7BF427BEEA0D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4" creationId="{581B4DDF-E9C2-A7C9-E327-DDF5B5A939A0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6" creationId="{BBCC1C1A-4D88-B8A8-9DE9-98776B545CCD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7" creationId="{A24A1A55-EC1A-8DDE-C91E-B6E0074BD872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49" creationId="{69B204D9-F7AE-8B94-1F97-289AECD914E5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50" creationId="{4ED88824-86CF-B2D8-5790-1A0F8DF9BBAF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52" creationId="{11859555-A46D-92FA-757E-0EEABDD2BD7C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53" creationId="{4536F2A7-A13A-DD33-77A0-1F324A4C5EE3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55" creationId="{26577988-1E5C-8C93-382E-F30C28051CF4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56" creationId="{BB1AAC3B-28B0-1B22-50F7-86D09576FA42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58" creationId="{562652C6-4123-17BA-D999-75324AADFE9E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60" creationId="{AF4330AD-0481-9747-0E08-A29DC166DCD4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61" creationId="{08844F96-A3FB-B952-3703-1F6CA4C2B031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62" creationId="{C5FAB740-D67D-6960-9D09-4482ACD16825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64" creationId="{DA14329F-DA38-3570-06B4-60E204C76D53}"/>
          </ac:spMkLst>
        </pc:spChg>
        <pc:spChg chg="mod">
          <ac:chgData name="Jorge Astudillo" userId="7030bfd4738f9553" providerId="LiveId" clId="{F502A52D-77F1-41A1-AA1A-71C19414176B}" dt="2022-11-01T14:10:04.118" v="5791"/>
          <ac:spMkLst>
            <pc:docMk/>
            <pc:sldMk cId="13759068" sldId="515"/>
            <ac:spMk id="65" creationId="{5EE26C2D-6DE8-2A47-C2F5-58FFBA91D0D9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66" creationId="{7C6D2A7D-EFE7-F40F-2828-A063E43BFAE0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67" creationId="{ABC5C251-42E2-7B2E-50AB-FE36DF71C47F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68" creationId="{3EAA1D83-7997-9FE8-974B-920B0A112F77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69" creationId="{982DD9BC-9D8F-2FAD-8657-9F189FD578D5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70" creationId="{F8992EA1-A497-B99C-087E-33E4C2AD75DB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71" creationId="{F1F297E4-0A6D-6439-6A0A-96F218B81A86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72" creationId="{714B2ED7-51BC-F2EF-43E8-D66E70360AA8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73" creationId="{4FA35F1B-7C3C-E834-5A6D-387D86088F79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74" creationId="{29C8F0ED-D31C-29F8-2F4A-117D9E6ABAE7}"/>
          </ac:spMkLst>
        </pc:spChg>
        <pc:spChg chg="add del mod">
          <ac:chgData name="Jorge Astudillo" userId="7030bfd4738f9553" providerId="LiveId" clId="{F502A52D-77F1-41A1-AA1A-71C19414176B}" dt="2022-11-01T14:10:26.517" v="5796"/>
          <ac:spMkLst>
            <pc:docMk/>
            <pc:sldMk cId="13759068" sldId="515"/>
            <ac:spMk id="75" creationId="{BAA6F640-F1E4-E0B4-A51D-8BA72DA84E52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77" creationId="{4B6788AE-060D-AC81-634F-7288A2AE24B9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78" creationId="{D0BF9431-1D7D-A7AB-5F49-5EDD3DF1E223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80" creationId="{737B66AA-9139-29C7-13B9-78B8A58DA24A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81" creationId="{CA022734-A52B-A964-893B-6EF602CBEBA4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83" creationId="{447F2062-4649-E7E6-01A8-0990EF554FB2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84" creationId="{61929BE7-1372-3D38-F718-5C9B14863779}"/>
          </ac:spMkLst>
        </pc:spChg>
        <pc:spChg chg="add del mod">
          <ac:chgData name="Jorge Astudillo" userId="7030bfd4738f9553" providerId="LiveId" clId="{F502A52D-77F1-41A1-AA1A-71C19414176B}" dt="2022-11-01T14:11:24.582" v="5805"/>
          <ac:spMkLst>
            <pc:docMk/>
            <pc:sldMk cId="13759068" sldId="515"/>
            <ac:spMk id="85" creationId="{B0D08A45-2213-862B-B4AA-68D1D54BDF96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87" creationId="{615403BC-5A94-798D-5E7B-4FDDB2B66312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88" creationId="{B5E1FB83-2DDD-4CE2-C6FF-679E02F60435}"/>
          </ac:spMkLst>
        </pc:spChg>
        <pc:spChg chg="add del mod">
          <ac:chgData name="Jorge Astudillo" userId="7030bfd4738f9553" providerId="LiveId" clId="{F502A52D-77F1-41A1-AA1A-71C19414176B}" dt="2022-11-01T14:11:24.582" v="5805"/>
          <ac:spMkLst>
            <pc:docMk/>
            <pc:sldMk cId="13759068" sldId="515"/>
            <ac:spMk id="89" creationId="{67B33D69-573C-5A41-33AE-2EC39C98E209}"/>
          </ac:spMkLst>
        </pc:spChg>
        <pc:spChg chg="add del mod">
          <ac:chgData name="Jorge Astudillo" userId="7030bfd4738f9553" providerId="LiveId" clId="{F502A52D-77F1-41A1-AA1A-71C19414176B}" dt="2022-11-01T14:11:24.582" v="5805"/>
          <ac:spMkLst>
            <pc:docMk/>
            <pc:sldMk cId="13759068" sldId="515"/>
            <ac:spMk id="90" creationId="{7628AEA8-D3BC-62AD-FB66-409EDC7D092D}"/>
          </ac:spMkLst>
        </pc:spChg>
        <pc:spChg chg="add del mod">
          <ac:chgData name="Jorge Astudillo" userId="7030bfd4738f9553" providerId="LiveId" clId="{F502A52D-77F1-41A1-AA1A-71C19414176B}" dt="2022-11-01T14:11:24.582" v="5805"/>
          <ac:spMkLst>
            <pc:docMk/>
            <pc:sldMk cId="13759068" sldId="515"/>
            <ac:spMk id="91" creationId="{94FCF45E-5950-F6DD-504B-A4BC867DC7D6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93" creationId="{4BE1BCC2-BA6A-54C7-D253-10E566A06421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94" creationId="{2C6A7E30-F4EF-4C7D-1227-96F79770FD61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96" creationId="{7B1F678C-7A0E-78A2-85CF-AE11A1964972}"/>
          </ac:spMkLst>
        </pc:spChg>
        <pc:spChg chg="mod">
          <ac:chgData name="Jorge Astudillo" userId="7030bfd4738f9553" providerId="LiveId" clId="{F502A52D-77F1-41A1-AA1A-71C19414176B}" dt="2022-11-01T14:11:02.137" v="5798"/>
          <ac:spMkLst>
            <pc:docMk/>
            <pc:sldMk cId="13759068" sldId="515"/>
            <ac:spMk id="97" creationId="{6383D2AE-E0FC-8F0F-81B2-079DA045DCEB}"/>
          </ac:spMkLst>
        </pc:spChg>
        <pc:spChg chg="add del mod">
          <ac:chgData name="Jorge Astudillo" userId="7030bfd4738f9553" providerId="LiveId" clId="{F502A52D-77F1-41A1-AA1A-71C19414176B}" dt="2022-11-01T14:11:24.582" v="5805"/>
          <ac:spMkLst>
            <pc:docMk/>
            <pc:sldMk cId="13759068" sldId="515"/>
            <ac:spMk id="98" creationId="{CC8BA3B3-8ADC-6201-F9F4-B89AAE3C509E}"/>
          </ac:spMkLst>
        </pc:spChg>
        <pc:spChg chg="add del mod">
          <ac:chgData name="Jorge Astudillo" userId="7030bfd4738f9553" providerId="LiveId" clId="{F502A52D-77F1-41A1-AA1A-71C19414176B}" dt="2022-11-01T14:11:24.582" v="5805"/>
          <ac:spMkLst>
            <pc:docMk/>
            <pc:sldMk cId="13759068" sldId="515"/>
            <ac:spMk id="99" creationId="{8B44CE95-4902-7983-557E-427918E6A1AC}"/>
          </ac:spMkLst>
        </pc:spChg>
        <pc:spChg chg="mod topLvl">
          <ac:chgData name="Jorge Astudillo" userId="7030bfd4738f9553" providerId="LiveId" clId="{F502A52D-77F1-41A1-AA1A-71C19414176B}" dt="2022-11-01T14:32:34.535" v="5961" actId="1076"/>
          <ac:spMkLst>
            <pc:docMk/>
            <pc:sldMk cId="13759068" sldId="515"/>
            <ac:spMk id="101" creationId="{DF620B3D-CD76-FE1F-B732-A695F9321561}"/>
          </ac:spMkLst>
        </pc:spChg>
        <pc:spChg chg="del mod topLvl">
          <ac:chgData name="Jorge Astudillo" userId="7030bfd4738f9553" providerId="LiveId" clId="{F502A52D-77F1-41A1-AA1A-71C19414176B}" dt="2022-11-01T14:12:36.543" v="5810" actId="478"/>
          <ac:spMkLst>
            <pc:docMk/>
            <pc:sldMk cId="13759068" sldId="515"/>
            <ac:spMk id="102" creationId="{071160C3-DAA1-557E-FB1C-D029B93AC5E7}"/>
          </ac:spMkLst>
        </pc:spChg>
        <pc:spChg chg="add mod">
          <ac:chgData name="Jorge Astudillo" userId="7030bfd4738f9553" providerId="LiveId" clId="{F502A52D-77F1-41A1-AA1A-71C19414176B}" dt="2022-11-01T14:32:41.553" v="5963" actId="1076"/>
          <ac:spMkLst>
            <pc:docMk/>
            <pc:sldMk cId="13759068" sldId="515"/>
            <ac:spMk id="103" creationId="{9EB4846D-4F0C-0C11-880D-91AFCB2BEF35}"/>
          </ac:spMkLst>
        </pc:spChg>
        <pc:spChg chg="add mod">
          <ac:chgData name="Jorge Astudillo" userId="7030bfd4738f9553" providerId="LiveId" clId="{F502A52D-77F1-41A1-AA1A-71C19414176B}" dt="2022-11-01T14:31:46.952" v="5957" actId="1076"/>
          <ac:spMkLst>
            <pc:docMk/>
            <pc:sldMk cId="13759068" sldId="515"/>
            <ac:spMk id="104" creationId="{A2459BF9-41EA-D64E-F95C-0932D73945B9}"/>
          </ac:spMkLst>
        </pc:spChg>
        <pc:spChg chg="add del">
          <ac:chgData name="Jorge Astudillo" userId="7030bfd4738f9553" providerId="LiveId" clId="{F502A52D-77F1-41A1-AA1A-71C19414176B}" dt="2022-11-01T14:27:17.710" v="5930" actId="11529"/>
          <ac:spMkLst>
            <pc:docMk/>
            <pc:sldMk cId="13759068" sldId="515"/>
            <ac:spMk id="105" creationId="{B6981332-12DA-F313-459D-BC5471DA1322}"/>
          </ac:spMkLst>
        </pc:spChg>
        <pc:spChg chg="add mod">
          <ac:chgData name="Jorge Astudillo" userId="7030bfd4738f9553" providerId="LiveId" clId="{F502A52D-77F1-41A1-AA1A-71C19414176B}" dt="2022-11-01T14:32:27.677" v="5960" actId="207"/>
          <ac:spMkLst>
            <pc:docMk/>
            <pc:sldMk cId="13759068" sldId="515"/>
            <ac:spMk id="106" creationId="{DC94241D-8D08-71D1-AA7B-A0B8715254CC}"/>
          </ac:spMkLst>
        </pc:spChg>
        <pc:grpChg chg="add mod">
          <ac:chgData name="Jorge Astudillo" userId="7030bfd4738f9553" providerId="LiveId" clId="{F502A52D-77F1-41A1-AA1A-71C19414176B}" dt="2022-11-01T13:56:09.450" v="5788" actId="164"/>
          <ac:grpSpMkLst>
            <pc:docMk/>
            <pc:sldMk cId="13759068" sldId="515"/>
            <ac:grpSpMk id="5" creationId="{28FF388F-2CB8-EDC5-FE16-F84ADC97CED2}"/>
          </ac:grpSpMkLst>
        </pc:grpChg>
        <pc:grpChg chg="add mod">
          <ac:chgData name="Jorge Astudillo" userId="7030bfd4738f9553" providerId="LiveId" clId="{F502A52D-77F1-41A1-AA1A-71C19414176B}" dt="2022-11-01T13:56:09.450" v="5788" actId="164"/>
          <ac:grpSpMkLst>
            <pc:docMk/>
            <pc:sldMk cId="13759068" sldId="515"/>
            <ac:grpSpMk id="9" creationId="{901AE468-73A7-1894-B54E-B56015FD8539}"/>
          </ac:grpSpMkLst>
        </pc:grpChg>
        <pc:grpChg chg="mod">
          <ac:chgData name="Jorge Astudillo" userId="7030bfd4738f9553" providerId="LiveId" clId="{F502A52D-77F1-41A1-AA1A-71C19414176B}" dt="2022-11-01T13:54:57.055" v="5782"/>
          <ac:grpSpMkLst>
            <pc:docMk/>
            <pc:sldMk cId="13759068" sldId="515"/>
            <ac:grpSpMk id="11" creationId="{4FB74069-4A2D-8B09-89C9-B0D43D9046B5}"/>
          </ac:grpSpMkLst>
        </pc:grpChg>
        <pc:grpChg chg="add mod">
          <ac:chgData name="Jorge Astudillo" userId="7030bfd4738f9553" providerId="LiveId" clId="{F502A52D-77F1-41A1-AA1A-71C19414176B}" dt="2022-11-01T14:26:42.862" v="5927" actId="1076"/>
          <ac:grpSpMkLst>
            <pc:docMk/>
            <pc:sldMk cId="13759068" sldId="515"/>
            <ac:grpSpMk id="16" creationId="{E7DDCCE9-3882-13C0-F2E9-0136AF2C3135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17" creationId="{DF2D2C6F-808F-B4AC-C00F-7F209F1F0F66}"/>
          </ac:grpSpMkLst>
        </pc:grpChg>
        <pc:grpChg chg="mod">
          <ac:chgData name="Jorge Astudillo" userId="7030bfd4738f9553" providerId="LiveId" clId="{F502A52D-77F1-41A1-AA1A-71C19414176B}" dt="2022-11-01T14:10:04.118" v="5791"/>
          <ac:grpSpMkLst>
            <pc:docMk/>
            <pc:sldMk cId="13759068" sldId="515"/>
            <ac:grpSpMk id="19" creationId="{0D7D680A-14DA-0C46-6F06-D8641D5F0789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22" creationId="{59C28F31-150B-2C74-0A59-EC0C594A9CC9}"/>
          </ac:grpSpMkLst>
        </pc:grpChg>
        <pc:grpChg chg="mod">
          <ac:chgData name="Jorge Astudillo" userId="7030bfd4738f9553" providerId="LiveId" clId="{F502A52D-77F1-41A1-AA1A-71C19414176B}" dt="2022-11-01T14:10:04.118" v="5791"/>
          <ac:grpSpMkLst>
            <pc:docMk/>
            <pc:sldMk cId="13759068" sldId="515"/>
            <ac:grpSpMk id="24" creationId="{5D79CF02-FA88-4A23-0E00-4A2A28E84B3B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27" creationId="{B8A32E87-1010-491C-DA58-F37C31E616F8}"/>
          </ac:grpSpMkLst>
        </pc:grpChg>
        <pc:grpChg chg="mod">
          <ac:chgData name="Jorge Astudillo" userId="7030bfd4738f9553" providerId="LiveId" clId="{F502A52D-77F1-41A1-AA1A-71C19414176B}" dt="2022-11-01T14:10:04.118" v="5791"/>
          <ac:grpSpMkLst>
            <pc:docMk/>
            <pc:sldMk cId="13759068" sldId="515"/>
            <ac:grpSpMk id="29" creationId="{92155F30-646E-1A69-971A-DB34D589BDC7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32" creationId="{5BF73B6E-5068-B5E4-A0CA-16E3D72EB8EE}"/>
          </ac:grpSpMkLst>
        </pc:grpChg>
        <pc:grpChg chg="mod">
          <ac:chgData name="Jorge Astudillo" userId="7030bfd4738f9553" providerId="LiveId" clId="{F502A52D-77F1-41A1-AA1A-71C19414176B}" dt="2022-11-01T14:10:04.118" v="5791"/>
          <ac:grpSpMkLst>
            <pc:docMk/>
            <pc:sldMk cId="13759068" sldId="515"/>
            <ac:grpSpMk id="34" creationId="{ED9D0A6C-0561-BDD7-C3F1-66E6D0706FA4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37" creationId="{A8DA409F-E2D7-B898-75C8-D9B1030CFE68}"/>
          </ac:grpSpMkLst>
        </pc:grpChg>
        <pc:grpChg chg="mod">
          <ac:chgData name="Jorge Astudillo" userId="7030bfd4738f9553" providerId="LiveId" clId="{F502A52D-77F1-41A1-AA1A-71C19414176B}" dt="2022-11-01T14:10:04.118" v="5791"/>
          <ac:grpSpMkLst>
            <pc:docMk/>
            <pc:sldMk cId="13759068" sldId="515"/>
            <ac:grpSpMk id="39" creationId="{09AE3B8D-9B6F-7CAA-9F6F-6C35F25B412A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42" creationId="{5F1BBF57-0F3D-0C97-2766-64960051FFF4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45" creationId="{4E44241B-85E9-2611-5AD5-70D5E7DD767F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48" creationId="{EBE6F310-6CBD-E440-C7A6-1CEA431D1E4E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51" creationId="{03008589-A7EB-EEF3-63F5-35788B276FBA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54" creationId="{153BF66F-BB2B-7EE0-DFA4-EC0802CCAC5F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57" creationId="{90F77D46-F6EE-5EB8-CD49-D511A19A44CA}"/>
          </ac:grpSpMkLst>
        </pc:grpChg>
        <pc:grpChg chg="mod">
          <ac:chgData name="Jorge Astudillo" userId="7030bfd4738f9553" providerId="LiveId" clId="{F502A52D-77F1-41A1-AA1A-71C19414176B}" dt="2022-11-01T14:10:04.118" v="5791"/>
          <ac:grpSpMkLst>
            <pc:docMk/>
            <pc:sldMk cId="13759068" sldId="515"/>
            <ac:grpSpMk id="59" creationId="{338F54B3-7756-5E2A-EA17-564806521192}"/>
          </ac:grpSpMkLst>
        </pc:grpChg>
        <pc:grpChg chg="add del mod">
          <ac:chgData name="Jorge Astudillo" userId="7030bfd4738f9553" providerId="LiveId" clId="{F502A52D-77F1-41A1-AA1A-71C19414176B}" dt="2022-11-01T14:10:26.517" v="5796"/>
          <ac:grpSpMkLst>
            <pc:docMk/>
            <pc:sldMk cId="13759068" sldId="515"/>
            <ac:grpSpMk id="63" creationId="{DC385ED2-3081-5A08-727A-5CC5AD52D46F}"/>
          </ac:grpSpMkLst>
        </pc:grpChg>
        <pc:grpChg chg="add del mod">
          <ac:chgData name="Jorge Astudillo" userId="7030bfd4738f9553" providerId="LiveId" clId="{F502A52D-77F1-41A1-AA1A-71C19414176B}" dt="2022-11-01T14:11:24.582" v="5805"/>
          <ac:grpSpMkLst>
            <pc:docMk/>
            <pc:sldMk cId="13759068" sldId="515"/>
            <ac:grpSpMk id="76" creationId="{FBBB99A9-56FE-D952-B9B0-06BD88196403}"/>
          </ac:grpSpMkLst>
        </pc:grpChg>
        <pc:grpChg chg="add del mod">
          <ac:chgData name="Jorge Astudillo" userId="7030bfd4738f9553" providerId="LiveId" clId="{F502A52D-77F1-41A1-AA1A-71C19414176B}" dt="2022-11-01T14:11:24.582" v="5805"/>
          <ac:grpSpMkLst>
            <pc:docMk/>
            <pc:sldMk cId="13759068" sldId="515"/>
            <ac:grpSpMk id="79" creationId="{8C359BB4-45ED-0BA5-2525-DF96CA7A5151}"/>
          </ac:grpSpMkLst>
        </pc:grpChg>
        <pc:grpChg chg="add del mod">
          <ac:chgData name="Jorge Astudillo" userId="7030bfd4738f9553" providerId="LiveId" clId="{F502A52D-77F1-41A1-AA1A-71C19414176B}" dt="2022-11-01T14:11:24.582" v="5805"/>
          <ac:grpSpMkLst>
            <pc:docMk/>
            <pc:sldMk cId="13759068" sldId="515"/>
            <ac:grpSpMk id="82" creationId="{741383F5-4522-97AF-A3BA-8808F846B865}"/>
          </ac:grpSpMkLst>
        </pc:grpChg>
        <pc:grpChg chg="add del mod">
          <ac:chgData name="Jorge Astudillo" userId="7030bfd4738f9553" providerId="LiveId" clId="{F502A52D-77F1-41A1-AA1A-71C19414176B}" dt="2022-11-01T14:11:24.582" v="5805"/>
          <ac:grpSpMkLst>
            <pc:docMk/>
            <pc:sldMk cId="13759068" sldId="515"/>
            <ac:grpSpMk id="86" creationId="{B701CC81-CE6A-0D98-BBE1-B42349ACDDFD}"/>
          </ac:grpSpMkLst>
        </pc:grpChg>
        <pc:grpChg chg="add del mod">
          <ac:chgData name="Jorge Astudillo" userId="7030bfd4738f9553" providerId="LiveId" clId="{F502A52D-77F1-41A1-AA1A-71C19414176B}" dt="2022-11-01T14:11:24.582" v="5805"/>
          <ac:grpSpMkLst>
            <pc:docMk/>
            <pc:sldMk cId="13759068" sldId="515"/>
            <ac:grpSpMk id="92" creationId="{95D44218-FCAE-8DA8-BA7A-8F7084A13530}"/>
          </ac:grpSpMkLst>
        </pc:grpChg>
        <pc:grpChg chg="add del mod">
          <ac:chgData name="Jorge Astudillo" userId="7030bfd4738f9553" providerId="LiveId" clId="{F502A52D-77F1-41A1-AA1A-71C19414176B}" dt="2022-11-01T14:11:24.582" v="5805"/>
          <ac:grpSpMkLst>
            <pc:docMk/>
            <pc:sldMk cId="13759068" sldId="515"/>
            <ac:grpSpMk id="95" creationId="{8C9587B5-FC89-2136-6E8A-FE22EB04BA12}"/>
          </ac:grpSpMkLst>
        </pc:grpChg>
        <pc:grpChg chg="add del mod">
          <ac:chgData name="Jorge Astudillo" userId="7030bfd4738f9553" providerId="LiveId" clId="{F502A52D-77F1-41A1-AA1A-71C19414176B}" dt="2022-11-01T14:12:36.543" v="5810" actId="478"/>
          <ac:grpSpMkLst>
            <pc:docMk/>
            <pc:sldMk cId="13759068" sldId="515"/>
            <ac:grpSpMk id="100" creationId="{E3F28830-F305-2DF1-C1AF-4B0400CD86C4}"/>
          </ac:grpSpMkLst>
        </pc:grpChg>
      </pc:sldChg>
      <pc:sldChg chg="addSp delSp modSp add mod ord modAnim">
        <pc:chgData name="Jorge Astudillo" userId="7030bfd4738f9553" providerId="LiveId" clId="{F502A52D-77F1-41A1-AA1A-71C19414176B}" dt="2022-11-03T22:27:00.196" v="13026"/>
        <pc:sldMkLst>
          <pc:docMk/>
          <pc:sldMk cId="2959475911" sldId="516"/>
        </pc:sldMkLst>
        <pc:spChg chg="del">
          <ac:chgData name="Jorge Astudillo" userId="7030bfd4738f9553" providerId="LiveId" clId="{F502A52D-77F1-41A1-AA1A-71C19414176B}" dt="2022-11-01T12:48:13.391" v="4320" actId="478"/>
          <ac:spMkLst>
            <pc:docMk/>
            <pc:sldMk cId="2959475911" sldId="516"/>
            <ac:spMk id="2" creationId="{53575125-276D-9C22-71D4-512D66F7EA74}"/>
          </ac:spMkLst>
        </pc:spChg>
        <pc:spChg chg="mod">
          <ac:chgData name="Jorge Astudillo" userId="7030bfd4738f9553" providerId="LiveId" clId="{F502A52D-77F1-41A1-AA1A-71C19414176B}" dt="2022-11-01T13:30:45.648" v="5557" actId="313"/>
          <ac:spMkLst>
            <pc:docMk/>
            <pc:sldMk cId="2959475911" sldId="516"/>
            <ac:spMk id="5" creationId="{0D3612C4-C604-87AA-977C-2B7872F52B7C}"/>
          </ac:spMkLst>
        </pc:spChg>
        <pc:spChg chg="mod">
          <ac:chgData name="Jorge Astudillo" userId="7030bfd4738f9553" providerId="LiveId" clId="{F502A52D-77F1-41A1-AA1A-71C19414176B}" dt="2022-11-01T13:47:30.272" v="5650" actId="207"/>
          <ac:spMkLst>
            <pc:docMk/>
            <pc:sldMk cId="2959475911" sldId="516"/>
            <ac:spMk id="6" creationId="{3DA5BD66-63A8-1640-7A8B-A221472B1CF9}"/>
          </ac:spMkLst>
        </pc:spChg>
        <pc:spChg chg="mod">
          <ac:chgData name="Jorge Astudillo" userId="7030bfd4738f9553" providerId="LiveId" clId="{F502A52D-77F1-41A1-AA1A-71C19414176B}" dt="2022-11-01T13:30:34.055" v="5555" actId="6549"/>
          <ac:spMkLst>
            <pc:docMk/>
            <pc:sldMk cId="2959475911" sldId="516"/>
            <ac:spMk id="9" creationId="{393502A0-EDDA-1E2E-88CC-91E6A0C517D8}"/>
          </ac:spMkLst>
        </pc:spChg>
        <pc:spChg chg="mod">
          <ac:chgData name="Jorge Astudillo" userId="7030bfd4738f9553" providerId="LiveId" clId="{F502A52D-77F1-41A1-AA1A-71C19414176B}" dt="2022-11-01T13:35:30.752" v="5608" actId="207"/>
          <ac:spMkLst>
            <pc:docMk/>
            <pc:sldMk cId="2959475911" sldId="516"/>
            <ac:spMk id="10" creationId="{177339BD-21E1-D70A-51EA-DC9A0115719E}"/>
          </ac:spMkLst>
        </pc:spChg>
        <pc:spChg chg="mod">
          <ac:chgData name="Jorge Astudillo" userId="7030bfd4738f9553" providerId="LiveId" clId="{F502A52D-77F1-41A1-AA1A-71C19414176B}" dt="2022-11-01T13:29:26.659" v="5543"/>
          <ac:spMkLst>
            <pc:docMk/>
            <pc:sldMk cId="2959475911" sldId="516"/>
            <ac:spMk id="12" creationId="{E6FB262B-BF39-816B-9968-EE5C78BD3275}"/>
          </ac:spMkLst>
        </pc:spChg>
        <pc:spChg chg="mod">
          <ac:chgData name="Jorge Astudillo" userId="7030bfd4738f9553" providerId="LiveId" clId="{F502A52D-77F1-41A1-AA1A-71C19414176B}" dt="2022-11-01T13:29:26.659" v="5543"/>
          <ac:spMkLst>
            <pc:docMk/>
            <pc:sldMk cId="2959475911" sldId="516"/>
            <ac:spMk id="13" creationId="{91427DF2-E7B4-2DF9-2220-2E1D5D12AC5A}"/>
          </ac:spMkLst>
        </pc:spChg>
        <pc:spChg chg="mod">
          <ac:chgData name="Jorge Astudillo" userId="7030bfd4738f9553" providerId="LiveId" clId="{F502A52D-77F1-41A1-AA1A-71C19414176B}" dt="2022-11-01T13:29:26.659" v="5543"/>
          <ac:spMkLst>
            <pc:docMk/>
            <pc:sldMk cId="2959475911" sldId="516"/>
            <ac:spMk id="14" creationId="{49C08307-0D08-602A-E4A5-948C0B9AAF79}"/>
          </ac:spMkLst>
        </pc:spChg>
        <pc:spChg chg="mod">
          <ac:chgData name="Jorge Astudillo" userId="7030bfd4738f9553" providerId="LiveId" clId="{F502A52D-77F1-41A1-AA1A-71C19414176B}" dt="2022-11-01T13:29:26.659" v="5543"/>
          <ac:spMkLst>
            <pc:docMk/>
            <pc:sldMk cId="2959475911" sldId="516"/>
            <ac:spMk id="15" creationId="{21CE26B6-AEBE-B5AD-FCB9-CA850B190002}"/>
          </ac:spMkLst>
        </pc:spChg>
        <pc:spChg chg="mod">
          <ac:chgData name="Jorge Astudillo" userId="7030bfd4738f9553" providerId="LiveId" clId="{F502A52D-77F1-41A1-AA1A-71C19414176B}" dt="2022-11-01T13:29:26.659" v="5543"/>
          <ac:spMkLst>
            <pc:docMk/>
            <pc:sldMk cId="2959475911" sldId="516"/>
            <ac:spMk id="16" creationId="{96AE9A88-6044-E61A-3E34-71BCB0E4B6FD}"/>
          </ac:spMkLst>
        </pc:spChg>
        <pc:spChg chg="mod">
          <ac:chgData name="Jorge Astudillo" userId="7030bfd4738f9553" providerId="LiveId" clId="{F502A52D-77F1-41A1-AA1A-71C19414176B}" dt="2022-11-01T13:29:26.659" v="5543"/>
          <ac:spMkLst>
            <pc:docMk/>
            <pc:sldMk cId="2959475911" sldId="516"/>
            <ac:spMk id="17" creationId="{3943E0A7-B903-DD46-D055-F9F5C154BBA9}"/>
          </ac:spMkLst>
        </pc:spChg>
        <pc:spChg chg="mod">
          <ac:chgData name="Jorge Astudillo" userId="7030bfd4738f9553" providerId="LiveId" clId="{F502A52D-77F1-41A1-AA1A-71C19414176B}" dt="2022-11-01T13:29:41.188" v="5545"/>
          <ac:spMkLst>
            <pc:docMk/>
            <pc:sldMk cId="2959475911" sldId="516"/>
            <ac:spMk id="19" creationId="{39877E0D-6011-C1EB-CE44-6C243FAEC5F7}"/>
          </ac:spMkLst>
        </pc:spChg>
        <pc:spChg chg="mod">
          <ac:chgData name="Jorge Astudillo" userId="7030bfd4738f9553" providerId="LiveId" clId="{F502A52D-77F1-41A1-AA1A-71C19414176B}" dt="2022-11-01T13:29:41.188" v="5545"/>
          <ac:spMkLst>
            <pc:docMk/>
            <pc:sldMk cId="2959475911" sldId="516"/>
            <ac:spMk id="20" creationId="{94432425-0DB9-541C-B237-82F40969E5D7}"/>
          </ac:spMkLst>
        </pc:spChg>
        <pc:spChg chg="mod">
          <ac:chgData name="Jorge Astudillo" userId="7030bfd4738f9553" providerId="LiveId" clId="{F502A52D-77F1-41A1-AA1A-71C19414176B}" dt="2022-11-01T13:29:41.188" v="5545"/>
          <ac:spMkLst>
            <pc:docMk/>
            <pc:sldMk cId="2959475911" sldId="516"/>
            <ac:spMk id="21" creationId="{2A939B85-289D-9353-B6EA-EFB4B7F7B566}"/>
          </ac:spMkLst>
        </pc:spChg>
        <pc:spChg chg="mod">
          <ac:chgData name="Jorge Astudillo" userId="7030bfd4738f9553" providerId="LiveId" clId="{F502A52D-77F1-41A1-AA1A-71C19414176B}" dt="2022-11-01T13:29:41.188" v="5545"/>
          <ac:spMkLst>
            <pc:docMk/>
            <pc:sldMk cId="2959475911" sldId="516"/>
            <ac:spMk id="22" creationId="{1C08ECD0-CEB1-E718-E841-EAC34899FDBE}"/>
          </ac:spMkLst>
        </pc:spChg>
        <pc:spChg chg="mod">
          <ac:chgData name="Jorge Astudillo" userId="7030bfd4738f9553" providerId="LiveId" clId="{F502A52D-77F1-41A1-AA1A-71C19414176B}" dt="2022-11-01T13:29:41.188" v="5545"/>
          <ac:spMkLst>
            <pc:docMk/>
            <pc:sldMk cId="2959475911" sldId="516"/>
            <ac:spMk id="23" creationId="{99B23D0F-C0ED-AAEA-DA59-DA16DD348CF2}"/>
          </ac:spMkLst>
        </pc:spChg>
        <pc:spChg chg="mod">
          <ac:chgData name="Jorge Astudillo" userId="7030bfd4738f9553" providerId="LiveId" clId="{F502A52D-77F1-41A1-AA1A-71C19414176B}" dt="2022-11-01T13:29:41.188" v="5545"/>
          <ac:spMkLst>
            <pc:docMk/>
            <pc:sldMk cId="2959475911" sldId="516"/>
            <ac:spMk id="24" creationId="{43C63D71-95AA-4023-7CB8-3135C9C5DFCE}"/>
          </ac:spMkLst>
        </pc:spChg>
        <pc:spChg chg="mod">
          <ac:chgData name="Jorge Astudillo" userId="7030bfd4738f9553" providerId="LiveId" clId="{F502A52D-77F1-41A1-AA1A-71C19414176B}" dt="2022-11-03T22:25:24.632" v="13017" actId="20577"/>
          <ac:spMkLst>
            <pc:docMk/>
            <pc:sldMk cId="2959475911" sldId="516"/>
            <ac:spMk id="26" creationId="{468CE94D-6A00-7E97-0AEC-8174D9489F4D}"/>
          </ac:spMkLst>
        </pc:spChg>
        <pc:spChg chg="mod">
          <ac:chgData name="Jorge Astudillo" userId="7030bfd4738f9553" providerId="LiveId" clId="{F502A52D-77F1-41A1-AA1A-71C19414176B}" dt="2022-11-03T22:25:54.332" v="13021" actId="207"/>
          <ac:spMkLst>
            <pc:docMk/>
            <pc:sldMk cId="2959475911" sldId="516"/>
            <ac:spMk id="27" creationId="{89BE420C-9DD1-9A04-175B-0FD7AABF1464}"/>
          </ac:spMkLst>
        </pc:spChg>
        <pc:spChg chg="add mod">
          <ac:chgData name="Jorge Astudillo" userId="7030bfd4738f9553" providerId="LiveId" clId="{F502A52D-77F1-41A1-AA1A-71C19414176B}" dt="2022-11-01T13:47:21.707" v="5649" actId="208"/>
          <ac:spMkLst>
            <pc:docMk/>
            <pc:sldMk cId="2959475911" sldId="516"/>
            <ac:spMk id="28" creationId="{57481F5A-90D3-5AA6-AEB8-856D4A45D37E}"/>
          </ac:spMkLst>
        </pc:spChg>
        <pc:spChg chg="mod">
          <ac:chgData name="Jorge Astudillo" userId="7030bfd4738f9553" providerId="LiveId" clId="{F502A52D-77F1-41A1-AA1A-71C19414176B}" dt="2022-11-01T13:47:02.525" v="5648" actId="1035"/>
          <ac:spMkLst>
            <pc:docMk/>
            <pc:sldMk cId="2959475911" sldId="516"/>
            <ac:spMk id="30" creationId="{0147C8B3-53F8-7284-860C-9D6EFC4D1A0D}"/>
          </ac:spMkLst>
        </pc:spChg>
        <pc:spChg chg="mod">
          <ac:chgData name="Jorge Astudillo" userId="7030bfd4738f9553" providerId="LiveId" clId="{F502A52D-77F1-41A1-AA1A-71C19414176B}" dt="2022-11-01T13:47:48.821" v="5651" actId="207"/>
          <ac:spMkLst>
            <pc:docMk/>
            <pc:sldMk cId="2959475911" sldId="516"/>
            <ac:spMk id="31" creationId="{376C3937-7362-5CB0-38A0-CC6D8671205C}"/>
          </ac:spMkLst>
        </pc:spChg>
        <pc:spChg chg="add mod">
          <ac:chgData name="Jorge Astudillo" userId="7030bfd4738f9553" providerId="LiveId" clId="{F502A52D-77F1-41A1-AA1A-71C19414176B}" dt="2022-11-01T13:48:14.154" v="5652" actId="208"/>
          <ac:spMkLst>
            <pc:docMk/>
            <pc:sldMk cId="2959475911" sldId="516"/>
            <ac:spMk id="32" creationId="{8AC0CD5A-D45C-2321-9353-E12D929D8339}"/>
          </ac:spMkLst>
        </pc:spChg>
        <pc:spChg chg="add mod">
          <ac:chgData name="Jorge Astudillo" userId="7030bfd4738f9553" providerId="LiveId" clId="{F502A52D-77F1-41A1-AA1A-71C19414176B}" dt="2022-11-01T13:32:22.748" v="5577" actId="1076"/>
          <ac:spMkLst>
            <pc:docMk/>
            <pc:sldMk cId="2959475911" sldId="516"/>
            <ac:spMk id="33" creationId="{63E34FA8-5ED3-820C-5040-72289C1BE654}"/>
          </ac:spMkLst>
        </pc:spChg>
        <pc:spChg chg="add mod">
          <ac:chgData name="Jorge Astudillo" userId="7030bfd4738f9553" providerId="LiveId" clId="{F502A52D-77F1-41A1-AA1A-71C19414176B}" dt="2022-11-03T22:25:49.162" v="13020" actId="208"/>
          <ac:spMkLst>
            <pc:docMk/>
            <pc:sldMk cId="2959475911" sldId="516"/>
            <ac:spMk id="34" creationId="{9DB728B7-7EEE-B19E-68BD-8A2AE6F4F586}"/>
          </ac:spMkLst>
        </pc:spChg>
        <pc:spChg chg="mod">
          <ac:chgData name="Jorge Astudillo" userId="7030bfd4738f9553" providerId="LiveId" clId="{F502A52D-77F1-41A1-AA1A-71C19414176B}" dt="2022-11-01T22:21:28.910" v="6072" actId="6549"/>
          <ac:spMkLst>
            <pc:docMk/>
            <pc:sldMk cId="2959475911" sldId="516"/>
            <ac:spMk id="36" creationId="{62E761D0-C1F8-8F96-CACF-85D69F04E4F4}"/>
          </ac:spMkLst>
        </pc:spChg>
        <pc:spChg chg="mod">
          <ac:chgData name="Jorge Astudillo" userId="7030bfd4738f9553" providerId="LiveId" clId="{F502A52D-77F1-41A1-AA1A-71C19414176B}" dt="2022-11-01T22:17:18.436" v="6013" actId="20577"/>
          <ac:spMkLst>
            <pc:docMk/>
            <pc:sldMk cId="2959475911" sldId="516"/>
            <ac:spMk id="37" creationId="{BCAE4573-E6ED-96B0-809A-8FC3A924C3EF}"/>
          </ac:spMkLst>
        </pc:spChg>
        <pc:spChg chg="mod">
          <ac:chgData name="Jorge Astudillo" userId="7030bfd4738f9553" providerId="LiveId" clId="{F502A52D-77F1-41A1-AA1A-71C19414176B}" dt="2022-11-01T22:15:50.997" v="5986" actId="20577"/>
          <ac:spMkLst>
            <pc:docMk/>
            <pc:sldMk cId="2959475911" sldId="516"/>
            <ac:spMk id="39" creationId="{A732C854-1756-90E2-FDE6-E76E2535B8CC}"/>
          </ac:spMkLst>
        </pc:spChg>
        <pc:spChg chg="mod">
          <ac:chgData name="Jorge Astudillo" userId="7030bfd4738f9553" providerId="LiveId" clId="{F502A52D-77F1-41A1-AA1A-71C19414176B}" dt="2022-11-01T22:14:11.063" v="5975" actId="20577"/>
          <ac:spMkLst>
            <pc:docMk/>
            <pc:sldMk cId="2959475911" sldId="516"/>
            <ac:spMk id="40" creationId="{D4166B04-16CA-C0C5-CC01-CB056AADA897}"/>
          </ac:spMkLst>
        </pc:spChg>
        <pc:spChg chg="add mod">
          <ac:chgData name="Jorge Astudillo" userId="7030bfd4738f9553" providerId="LiveId" clId="{F502A52D-77F1-41A1-AA1A-71C19414176B}" dt="2022-11-01T13:35:10.074" v="5607" actId="208"/>
          <ac:spMkLst>
            <pc:docMk/>
            <pc:sldMk cId="2959475911" sldId="516"/>
            <ac:spMk id="41" creationId="{7588BFE6-5AEB-679E-4F82-0DBABAFBC661}"/>
          </ac:spMkLst>
        </pc:spChg>
        <pc:spChg chg="add mod">
          <ac:chgData name="Jorge Astudillo" userId="7030bfd4738f9553" providerId="LiveId" clId="{F502A52D-77F1-41A1-AA1A-71C19414176B}" dt="2022-11-03T22:26:12.624" v="13022" actId="208"/>
          <ac:spMkLst>
            <pc:docMk/>
            <pc:sldMk cId="2959475911" sldId="516"/>
            <ac:spMk id="42" creationId="{CCF06564-0567-77D6-A102-85C22FE8F69F}"/>
          </ac:spMkLst>
        </pc:spChg>
        <pc:spChg chg="add mod">
          <ac:chgData name="Jorge Astudillo" userId="7030bfd4738f9553" providerId="LiveId" clId="{F502A52D-77F1-41A1-AA1A-71C19414176B}" dt="2022-11-01T14:10:53.578" v="5797" actId="313"/>
          <ac:spMkLst>
            <pc:docMk/>
            <pc:sldMk cId="2959475911" sldId="516"/>
            <ac:spMk id="43" creationId="{824FF989-EAA3-52DC-4E4F-B81859049B2F}"/>
          </ac:spMkLst>
        </pc:spChg>
        <pc:grpChg chg="add mod">
          <ac:chgData name="Jorge Astudillo" userId="7030bfd4738f9553" providerId="LiveId" clId="{F502A52D-77F1-41A1-AA1A-71C19414176B}" dt="2022-11-01T13:32:41.918" v="5584" actId="1036"/>
          <ac:grpSpMkLst>
            <pc:docMk/>
            <pc:sldMk cId="2959475911" sldId="516"/>
            <ac:grpSpMk id="4" creationId="{93992C3A-E41D-BC71-B3B7-3742BAB1888F}"/>
          </ac:grpSpMkLst>
        </pc:grpChg>
        <pc:grpChg chg="add mod">
          <ac:chgData name="Jorge Astudillo" userId="7030bfd4738f9553" providerId="LiveId" clId="{F502A52D-77F1-41A1-AA1A-71C19414176B}" dt="2022-11-01T12:52:06.280" v="4465" actId="1076"/>
          <ac:grpSpMkLst>
            <pc:docMk/>
            <pc:sldMk cId="2959475911" sldId="516"/>
            <ac:grpSpMk id="8" creationId="{23B910A2-1BE5-1236-C607-EC2DB677A9A3}"/>
          </ac:grpSpMkLst>
        </pc:grpChg>
        <pc:grpChg chg="add del mod">
          <ac:chgData name="Jorge Astudillo" userId="7030bfd4738f9553" providerId="LiveId" clId="{F502A52D-77F1-41A1-AA1A-71C19414176B}" dt="2022-11-01T13:29:30.179" v="5544"/>
          <ac:grpSpMkLst>
            <pc:docMk/>
            <pc:sldMk cId="2959475911" sldId="516"/>
            <ac:grpSpMk id="11" creationId="{BBACB14C-6487-D5C6-C946-6FE3D1D0D3E6}"/>
          </ac:grpSpMkLst>
        </pc:grpChg>
        <pc:grpChg chg="add mod">
          <ac:chgData name="Jorge Astudillo" userId="7030bfd4738f9553" providerId="LiveId" clId="{F502A52D-77F1-41A1-AA1A-71C19414176B}" dt="2022-11-01T13:30:21.971" v="5553" actId="1076"/>
          <ac:grpSpMkLst>
            <pc:docMk/>
            <pc:sldMk cId="2959475911" sldId="516"/>
            <ac:grpSpMk id="18" creationId="{64EB90C7-09A1-4FC0-C226-62783AB048D9}"/>
          </ac:grpSpMkLst>
        </pc:grpChg>
        <pc:grpChg chg="add mod">
          <ac:chgData name="Jorge Astudillo" userId="7030bfd4738f9553" providerId="LiveId" clId="{F502A52D-77F1-41A1-AA1A-71C19414176B}" dt="2022-11-01T13:30:52.500" v="5559" actId="1076"/>
          <ac:grpSpMkLst>
            <pc:docMk/>
            <pc:sldMk cId="2959475911" sldId="516"/>
            <ac:grpSpMk id="25" creationId="{1F237A4B-6F3C-5C6F-DD2C-5E4E63A59150}"/>
          </ac:grpSpMkLst>
        </pc:grpChg>
        <pc:grpChg chg="add mod">
          <ac:chgData name="Jorge Astudillo" userId="7030bfd4738f9553" providerId="LiveId" clId="{F502A52D-77F1-41A1-AA1A-71C19414176B}" dt="2022-11-01T13:32:41.918" v="5584" actId="1036"/>
          <ac:grpSpMkLst>
            <pc:docMk/>
            <pc:sldMk cId="2959475911" sldId="516"/>
            <ac:grpSpMk id="29" creationId="{89EE4C13-C94F-836E-D662-E6B6B1B539CC}"/>
          </ac:grpSpMkLst>
        </pc:grpChg>
        <pc:grpChg chg="add mod">
          <ac:chgData name="Jorge Astudillo" userId="7030bfd4738f9553" providerId="LiveId" clId="{F502A52D-77F1-41A1-AA1A-71C19414176B}" dt="2022-11-01T13:32:36.709" v="5581" actId="1076"/>
          <ac:grpSpMkLst>
            <pc:docMk/>
            <pc:sldMk cId="2959475911" sldId="516"/>
            <ac:grpSpMk id="35" creationId="{DE2DBF8C-56AA-6E5A-BE25-80D0EF9B6A7B}"/>
          </ac:grpSpMkLst>
        </pc:grpChg>
        <pc:grpChg chg="add mod">
          <ac:chgData name="Jorge Astudillo" userId="7030bfd4738f9553" providerId="LiveId" clId="{F502A52D-77F1-41A1-AA1A-71C19414176B}" dt="2022-11-01T22:15:07.033" v="5977" actId="1076"/>
          <ac:grpSpMkLst>
            <pc:docMk/>
            <pc:sldMk cId="2959475911" sldId="516"/>
            <ac:grpSpMk id="38" creationId="{F1BCEB0D-4FFD-42EC-4F8A-9577E236734B}"/>
          </ac:grpSpMkLst>
        </pc:grpChg>
        <pc:picChg chg="del">
          <ac:chgData name="Jorge Astudillo" userId="7030bfd4738f9553" providerId="LiveId" clId="{F502A52D-77F1-41A1-AA1A-71C19414176B}" dt="2022-11-01T13:30:09.291" v="5548" actId="478"/>
          <ac:picMkLst>
            <pc:docMk/>
            <pc:sldMk cId="2959475911" sldId="516"/>
            <ac:picMk id="3" creationId="{A364B6AD-FDB3-21C4-30FD-673AB0A21676}"/>
          </ac:picMkLst>
        </pc:picChg>
      </pc:sldChg>
      <pc:sldChg chg="add del">
        <pc:chgData name="Jorge Astudillo" userId="7030bfd4738f9553" providerId="LiveId" clId="{F502A52D-77F1-41A1-AA1A-71C19414176B}" dt="2022-11-01T14:10:25.373" v="5794"/>
        <pc:sldMkLst>
          <pc:docMk/>
          <pc:sldMk cId="80191629" sldId="517"/>
        </pc:sldMkLst>
      </pc:sldChg>
      <pc:sldChg chg="addSp delSp modSp add mod modAnim">
        <pc:chgData name="Jorge Astudillo" userId="7030bfd4738f9553" providerId="LiveId" clId="{F502A52D-77F1-41A1-AA1A-71C19414176B}" dt="2022-11-02T21:08:59.796" v="7730"/>
        <pc:sldMkLst>
          <pc:docMk/>
          <pc:sldMk cId="1667669907" sldId="517"/>
        </pc:sldMkLst>
        <pc:spChg chg="add del mod">
          <ac:chgData name="Jorge Astudillo" userId="7030bfd4738f9553" providerId="LiveId" clId="{F502A52D-77F1-41A1-AA1A-71C19414176B}" dt="2022-11-02T13:54:50.605" v="6852" actId="478"/>
          <ac:spMkLst>
            <pc:docMk/>
            <pc:sldMk cId="1667669907" sldId="517"/>
            <ac:spMk id="2" creationId="{C17F6351-09DE-AF4F-2F5F-D6C9B1A47FA0}"/>
          </ac:spMkLst>
        </pc:spChg>
        <pc:spChg chg="mod">
          <ac:chgData name="Jorge Astudillo" userId="7030bfd4738f9553" providerId="LiveId" clId="{F502A52D-77F1-41A1-AA1A-71C19414176B}" dt="2022-11-02T13:54:37.685" v="6850"/>
          <ac:spMkLst>
            <pc:docMk/>
            <pc:sldMk cId="1667669907" sldId="517"/>
            <ac:spMk id="5" creationId="{8A598AAD-0BB7-1B34-7AE0-ED5AA11C433D}"/>
          </ac:spMkLst>
        </pc:spChg>
        <pc:spChg chg="mod">
          <ac:chgData name="Jorge Astudillo" userId="7030bfd4738f9553" providerId="LiveId" clId="{F502A52D-77F1-41A1-AA1A-71C19414176B}" dt="2022-11-02T13:54:37.685" v="6850"/>
          <ac:spMkLst>
            <pc:docMk/>
            <pc:sldMk cId="1667669907" sldId="517"/>
            <ac:spMk id="6" creationId="{E73D4F17-FB7F-D29F-1BB2-89AE85C0929F}"/>
          </ac:spMkLst>
        </pc:spChg>
        <pc:spChg chg="add mod">
          <ac:chgData name="Jorge Astudillo" userId="7030bfd4738f9553" providerId="LiveId" clId="{F502A52D-77F1-41A1-AA1A-71C19414176B}" dt="2022-11-02T13:58:56.205" v="7065" actId="1076"/>
          <ac:spMkLst>
            <pc:docMk/>
            <pc:sldMk cId="1667669907" sldId="517"/>
            <ac:spMk id="8" creationId="{9481A4D4-56A7-0FD4-9DFD-9D81EFF420DA}"/>
          </ac:spMkLst>
        </pc:spChg>
        <pc:spChg chg="add del mod">
          <ac:chgData name="Jorge Astudillo" userId="7030bfd4738f9553" providerId="LiveId" clId="{F502A52D-77F1-41A1-AA1A-71C19414176B}" dt="2022-11-02T13:55:02.493" v="6874" actId="478"/>
          <ac:spMkLst>
            <pc:docMk/>
            <pc:sldMk cId="1667669907" sldId="517"/>
            <ac:spMk id="9" creationId="{2CE8E327-0B82-25DA-58FF-38926C5D7663}"/>
          </ac:spMkLst>
        </pc:spChg>
        <pc:spChg chg="add mod">
          <ac:chgData name="Jorge Astudillo" userId="7030bfd4738f9553" providerId="LiveId" clId="{F502A52D-77F1-41A1-AA1A-71C19414176B}" dt="2022-11-02T21:08:15.027" v="7726" actId="20577"/>
          <ac:spMkLst>
            <pc:docMk/>
            <pc:sldMk cId="1667669907" sldId="517"/>
            <ac:spMk id="10" creationId="{8B077C6D-96AF-FEE7-64A4-18693474C704}"/>
          </ac:spMkLst>
        </pc:spChg>
        <pc:spChg chg="add mod">
          <ac:chgData name="Jorge Astudillo" userId="7030bfd4738f9553" providerId="LiveId" clId="{F502A52D-77F1-41A1-AA1A-71C19414176B}" dt="2022-11-02T13:54:42.750" v="6851" actId="1076"/>
          <ac:spMkLst>
            <pc:docMk/>
            <pc:sldMk cId="1667669907" sldId="517"/>
            <ac:spMk id="11" creationId="{3BA9113F-401C-DE0C-3F58-A21B552F2C4E}"/>
          </ac:spMkLst>
        </pc:spChg>
        <pc:spChg chg="del mod topLvl">
          <ac:chgData name="Jorge Astudillo" userId="7030bfd4738f9553" providerId="LiveId" clId="{F502A52D-77F1-41A1-AA1A-71C19414176B}" dt="2022-11-02T13:57:24.013" v="6880" actId="478"/>
          <ac:spMkLst>
            <pc:docMk/>
            <pc:sldMk cId="1667669907" sldId="517"/>
            <ac:spMk id="13" creationId="{F21FFE75-3DB1-864E-3128-DC2E0B7A8F50}"/>
          </ac:spMkLst>
        </pc:spChg>
        <pc:spChg chg="mod topLvl">
          <ac:chgData name="Jorge Astudillo" userId="7030bfd4738f9553" providerId="LiveId" clId="{F502A52D-77F1-41A1-AA1A-71C19414176B}" dt="2022-11-02T13:57:34.733" v="6883" actId="1076"/>
          <ac:spMkLst>
            <pc:docMk/>
            <pc:sldMk cId="1667669907" sldId="517"/>
            <ac:spMk id="14" creationId="{D19E05E2-97B7-A40E-7271-D37A70D3D0CF}"/>
          </ac:spMkLst>
        </pc:spChg>
        <pc:spChg chg="add mod">
          <ac:chgData name="Jorge Astudillo" userId="7030bfd4738f9553" providerId="LiveId" clId="{F502A52D-77F1-41A1-AA1A-71C19414176B}" dt="2022-11-02T13:54:42.750" v="6851" actId="1076"/>
          <ac:spMkLst>
            <pc:docMk/>
            <pc:sldMk cId="1667669907" sldId="517"/>
            <ac:spMk id="15" creationId="{658527A0-C6E6-2B8F-0F17-383F3631112C}"/>
          </ac:spMkLst>
        </pc:spChg>
        <pc:spChg chg="del mod topLvl">
          <ac:chgData name="Jorge Astudillo" userId="7030bfd4738f9553" providerId="LiveId" clId="{F502A52D-77F1-41A1-AA1A-71C19414176B}" dt="2022-11-02T14:02:09.859" v="7075" actId="478"/>
          <ac:spMkLst>
            <pc:docMk/>
            <pc:sldMk cId="1667669907" sldId="517"/>
            <ac:spMk id="17" creationId="{C070E612-ACCB-A16C-CCFE-169675C4A5D9}"/>
          </ac:spMkLst>
        </pc:spChg>
        <pc:spChg chg="mod topLvl">
          <ac:chgData name="Jorge Astudillo" userId="7030bfd4738f9553" providerId="LiveId" clId="{F502A52D-77F1-41A1-AA1A-71C19414176B}" dt="2022-11-02T14:02:22.940" v="7080" actId="20577"/>
          <ac:spMkLst>
            <pc:docMk/>
            <pc:sldMk cId="1667669907" sldId="517"/>
            <ac:spMk id="18" creationId="{7A999813-65D1-ABFB-7CAC-FEFAFAD700A3}"/>
          </ac:spMkLst>
        </pc:spChg>
        <pc:spChg chg="add mod">
          <ac:chgData name="Jorge Astudillo" userId="7030bfd4738f9553" providerId="LiveId" clId="{F502A52D-77F1-41A1-AA1A-71C19414176B}" dt="2022-11-02T13:54:42.750" v="6851" actId="1076"/>
          <ac:spMkLst>
            <pc:docMk/>
            <pc:sldMk cId="1667669907" sldId="517"/>
            <ac:spMk id="19" creationId="{B20E67BF-5DE6-50E7-4F1F-D46F92044AE8}"/>
          </ac:spMkLst>
        </pc:spChg>
        <pc:spChg chg="del mod topLvl">
          <ac:chgData name="Jorge Astudillo" userId="7030bfd4738f9553" providerId="LiveId" clId="{F502A52D-77F1-41A1-AA1A-71C19414176B}" dt="2022-11-02T20:58:20.786" v="7086" actId="478"/>
          <ac:spMkLst>
            <pc:docMk/>
            <pc:sldMk cId="1667669907" sldId="517"/>
            <ac:spMk id="21" creationId="{2F533105-99B0-CF0F-38BF-31A7D88D73D7}"/>
          </ac:spMkLst>
        </pc:spChg>
        <pc:spChg chg="mod topLvl">
          <ac:chgData name="Jorge Astudillo" userId="7030bfd4738f9553" providerId="LiveId" clId="{F502A52D-77F1-41A1-AA1A-71C19414176B}" dt="2022-11-02T21:02:54.315" v="7362" actId="790"/>
          <ac:spMkLst>
            <pc:docMk/>
            <pc:sldMk cId="1667669907" sldId="517"/>
            <ac:spMk id="22" creationId="{E3E5F3D4-385E-A2C8-D838-1E3033EC7528}"/>
          </ac:spMkLst>
        </pc:spChg>
        <pc:spChg chg="add mod">
          <ac:chgData name="Jorge Astudillo" userId="7030bfd4738f9553" providerId="LiveId" clId="{F502A52D-77F1-41A1-AA1A-71C19414176B}" dt="2022-11-02T13:54:42.750" v="6851" actId="1076"/>
          <ac:spMkLst>
            <pc:docMk/>
            <pc:sldMk cId="1667669907" sldId="517"/>
            <ac:spMk id="23" creationId="{8505ABEC-36CC-FCC1-7ECC-B82475F977FF}"/>
          </ac:spMkLst>
        </pc:spChg>
        <pc:spChg chg="del mod topLvl">
          <ac:chgData name="Jorge Astudillo" userId="7030bfd4738f9553" providerId="LiveId" clId="{F502A52D-77F1-41A1-AA1A-71C19414176B}" dt="2022-11-02T20:58:23.289" v="7087" actId="478"/>
          <ac:spMkLst>
            <pc:docMk/>
            <pc:sldMk cId="1667669907" sldId="517"/>
            <ac:spMk id="25" creationId="{50D655AD-89F0-B7F8-4B29-D7446BE89567}"/>
          </ac:spMkLst>
        </pc:spChg>
        <pc:spChg chg="mod topLvl">
          <ac:chgData name="Jorge Astudillo" userId="7030bfd4738f9553" providerId="LiveId" clId="{F502A52D-77F1-41A1-AA1A-71C19414176B}" dt="2022-11-02T21:06:57.163" v="7580" actId="313"/>
          <ac:spMkLst>
            <pc:docMk/>
            <pc:sldMk cId="1667669907" sldId="517"/>
            <ac:spMk id="26" creationId="{9156DB8D-D95B-EECF-9275-6F2DFC4FCA5A}"/>
          </ac:spMkLst>
        </pc:spChg>
        <pc:spChg chg="add mod">
          <ac:chgData name="Jorge Astudillo" userId="7030bfd4738f9553" providerId="LiveId" clId="{F502A52D-77F1-41A1-AA1A-71C19414176B}" dt="2022-11-02T21:01:29.306" v="7346" actId="1035"/>
          <ac:spMkLst>
            <pc:docMk/>
            <pc:sldMk cId="1667669907" sldId="517"/>
            <ac:spMk id="27" creationId="{D3BA32AF-B932-9A29-A4A7-62F651FE8B04}"/>
          </ac:spMkLst>
        </pc:spChg>
        <pc:spChg chg="add mod">
          <ac:chgData name="Jorge Astudillo" userId="7030bfd4738f9553" providerId="LiveId" clId="{F502A52D-77F1-41A1-AA1A-71C19414176B}" dt="2022-11-02T21:05:11.282" v="7540" actId="20577"/>
          <ac:spMkLst>
            <pc:docMk/>
            <pc:sldMk cId="1667669907" sldId="517"/>
            <ac:spMk id="28" creationId="{540C5D02-043A-3260-28BE-AA13A9B75E2D}"/>
          </ac:spMkLst>
        </pc:spChg>
        <pc:spChg chg="add mod">
          <ac:chgData name="Jorge Astudillo" userId="7030bfd4738f9553" providerId="LiveId" clId="{F502A52D-77F1-41A1-AA1A-71C19414176B}" dt="2022-11-02T21:07:57.504" v="7701" actId="5793"/>
          <ac:spMkLst>
            <pc:docMk/>
            <pc:sldMk cId="1667669907" sldId="517"/>
            <ac:spMk id="29" creationId="{0441B5FD-77D6-7AF7-46CD-0C2551662C1F}"/>
          </ac:spMkLst>
        </pc:spChg>
        <pc:grpChg chg="add mod">
          <ac:chgData name="Jorge Astudillo" userId="7030bfd4738f9553" providerId="LiveId" clId="{F502A52D-77F1-41A1-AA1A-71C19414176B}" dt="2022-11-02T13:58:56.205" v="7065" actId="1076"/>
          <ac:grpSpMkLst>
            <pc:docMk/>
            <pc:sldMk cId="1667669907" sldId="517"/>
            <ac:grpSpMk id="4" creationId="{D225B23A-D03B-4786-3278-C16C7DC683D6}"/>
          </ac:grpSpMkLst>
        </pc:grpChg>
        <pc:grpChg chg="add del mod">
          <ac:chgData name="Jorge Astudillo" userId="7030bfd4738f9553" providerId="LiveId" clId="{F502A52D-77F1-41A1-AA1A-71C19414176B}" dt="2022-11-02T13:57:24.013" v="6880" actId="478"/>
          <ac:grpSpMkLst>
            <pc:docMk/>
            <pc:sldMk cId="1667669907" sldId="517"/>
            <ac:grpSpMk id="12" creationId="{169EB374-0BB1-314E-B051-A4C00655046B}"/>
          </ac:grpSpMkLst>
        </pc:grpChg>
        <pc:grpChg chg="add del mod">
          <ac:chgData name="Jorge Astudillo" userId="7030bfd4738f9553" providerId="LiveId" clId="{F502A52D-77F1-41A1-AA1A-71C19414176B}" dt="2022-11-02T14:02:09.859" v="7075" actId="478"/>
          <ac:grpSpMkLst>
            <pc:docMk/>
            <pc:sldMk cId="1667669907" sldId="517"/>
            <ac:grpSpMk id="16" creationId="{B3F77C8E-6081-AC55-04DE-191FE1FF6099}"/>
          </ac:grpSpMkLst>
        </pc:grpChg>
        <pc:grpChg chg="add del mod">
          <ac:chgData name="Jorge Astudillo" userId="7030bfd4738f9553" providerId="LiveId" clId="{F502A52D-77F1-41A1-AA1A-71C19414176B}" dt="2022-11-02T20:58:20.786" v="7086" actId="478"/>
          <ac:grpSpMkLst>
            <pc:docMk/>
            <pc:sldMk cId="1667669907" sldId="517"/>
            <ac:grpSpMk id="20" creationId="{3940ABA2-F02C-ABB2-9E54-49E1C3A0F85E}"/>
          </ac:grpSpMkLst>
        </pc:grpChg>
        <pc:grpChg chg="add del mod">
          <ac:chgData name="Jorge Astudillo" userId="7030bfd4738f9553" providerId="LiveId" clId="{F502A52D-77F1-41A1-AA1A-71C19414176B}" dt="2022-11-02T20:58:23.289" v="7087" actId="478"/>
          <ac:grpSpMkLst>
            <pc:docMk/>
            <pc:sldMk cId="1667669907" sldId="517"/>
            <ac:grpSpMk id="24" creationId="{C8F194CF-63F0-E04C-0E4D-D2265F196BFA}"/>
          </ac:grpSpMkLst>
        </pc:grpChg>
        <pc:picChg chg="del">
          <ac:chgData name="Jorge Astudillo" userId="7030bfd4738f9553" providerId="LiveId" clId="{F502A52D-77F1-41A1-AA1A-71C19414176B}" dt="2022-11-02T21:01:41.330" v="7347" actId="478"/>
          <ac:picMkLst>
            <pc:docMk/>
            <pc:sldMk cId="1667669907" sldId="517"/>
            <ac:picMk id="3" creationId="{A364B6AD-FDB3-21C4-30FD-673AB0A21676}"/>
          </ac:picMkLst>
        </pc:picChg>
      </pc:sldChg>
      <pc:sldChg chg="modSp add del mod">
        <pc:chgData name="Jorge Astudillo" userId="7030bfd4738f9553" providerId="LiveId" clId="{F502A52D-77F1-41A1-AA1A-71C19414176B}" dt="2022-11-03T22:27:30.128" v="13027" actId="47"/>
        <pc:sldMkLst>
          <pc:docMk/>
          <pc:sldMk cId="2385898618" sldId="518"/>
        </pc:sldMkLst>
        <pc:spChg chg="mod">
          <ac:chgData name="Jorge Astudillo" userId="7030bfd4738f9553" providerId="LiveId" clId="{F502A52D-77F1-41A1-AA1A-71C19414176B}" dt="2022-11-01T23:02:01.128" v="6412" actId="20577"/>
          <ac:spMkLst>
            <pc:docMk/>
            <pc:sldMk cId="2385898618" sldId="518"/>
            <ac:spMk id="2" creationId="{53575125-276D-9C22-71D4-512D66F7EA74}"/>
          </ac:spMkLst>
        </pc:spChg>
        <pc:spChg chg="mod">
          <ac:chgData name="Jorge Astudillo" userId="7030bfd4738f9553" providerId="LiveId" clId="{F502A52D-77F1-41A1-AA1A-71C19414176B}" dt="2022-11-01T23:01:25.188" v="6400" actId="404"/>
          <ac:spMkLst>
            <pc:docMk/>
            <pc:sldMk cId="2385898618" sldId="518"/>
            <ac:spMk id="7" creationId="{BFCD17AB-F7AF-B94C-9ABE-590D642FFA51}"/>
          </ac:spMkLst>
        </pc:spChg>
      </pc:sldChg>
      <pc:sldChg chg="modSp add mod ord modAnim">
        <pc:chgData name="Jorge Astudillo" userId="7030bfd4738f9553" providerId="LiveId" clId="{F502A52D-77F1-41A1-AA1A-71C19414176B}" dt="2022-11-03T18:24:37.366" v="10223"/>
        <pc:sldMkLst>
          <pc:docMk/>
          <pc:sldMk cId="3032548590" sldId="519"/>
        </pc:sldMkLst>
        <pc:spChg chg="mod">
          <ac:chgData name="Jorge Astudillo" userId="7030bfd4738f9553" providerId="LiveId" clId="{F502A52D-77F1-41A1-AA1A-71C19414176B}" dt="2022-11-02T21:27:04.887" v="7766" actId="20577"/>
          <ac:spMkLst>
            <pc:docMk/>
            <pc:sldMk cId="3032548590" sldId="519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8:06:07.837" v="9410" actId="20577"/>
          <ac:spMkLst>
            <pc:docMk/>
            <pc:sldMk cId="3032548590" sldId="519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8:04:10.308" v="9301"/>
          <ac:spMkLst>
            <pc:docMk/>
            <pc:sldMk cId="3032548590" sldId="519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8:04:17.114" v="9322" actId="20577"/>
          <ac:spMkLst>
            <pc:docMk/>
            <pc:sldMk cId="3032548590" sldId="519"/>
            <ac:spMk id="18" creationId="{7A999813-65D1-ABFB-7CAC-FEFAFAD700A3}"/>
          </ac:spMkLst>
        </pc:spChg>
        <pc:spChg chg="mod">
          <ac:chgData name="Jorge Astudillo" userId="7030bfd4738f9553" providerId="LiveId" clId="{F502A52D-77F1-41A1-AA1A-71C19414176B}" dt="2022-11-03T18:02:04.810" v="9180" actId="20577"/>
          <ac:spMkLst>
            <pc:docMk/>
            <pc:sldMk cId="3032548590" sldId="519"/>
            <ac:spMk id="22" creationId="{E3E5F3D4-385E-A2C8-D838-1E3033EC7528}"/>
          </ac:spMkLst>
        </pc:spChg>
        <pc:spChg chg="mod">
          <ac:chgData name="Jorge Astudillo" userId="7030bfd4738f9553" providerId="LiveId" clId="{F502A52D-77F1-41A1-AA1A-71C19414176B}" dt="2022-11-03T18:03:46.106" v="9278" actId="20577"/>
          <ac:spMkLst>
            <pc:docMk/>
            <pc:sldMk cId="3032548590" sldId="519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18:06:56.793" v="9548" actId="20577"/>
          <ac:spMkLst>
            <pc:docMk/>
            <pc:sldMk cId="3032548590" sldId="519"/>
            <ac:spMk id="27" creationId="{D3BA32AF-B932-9A29-A4A7-62F651FE8B04}"/>
          </ac:spMkLst>
        </pc:spChg>
        <pc:spChg chg="mod">
          <ac:chgData name="Jorge Astudillo" userId="7030bfd4738f9553" providerId="LiveId" clId="{F502A52D-77F1-41A1-AA1A-71C19414176B}" dt="2022-11-03T18:08:04.921" v="9637" actId="20577"/>
          <ac:spMkLst>
            <pc:docMk/>
            <pc:sldMk cId="3032548590" sldId="519"/>
            <ac:spMk id="28" creationId="{540C5D02-043A-3260-28BE-AA13A9B75E2D}"/>
          </ac:spMkLst>
        </pc:spChg>
        <pc:spChg chg="mod">
          <ac:chgData name="Jorge Astudillo" userId="7030bfd4738f9553" providerId="LiveId" clId="{F502A52D-77F1-41A1-AA1A-71C19414176B}" dt="2022-11-03T18:09:19.177" v="9768" actId="20577"/>
          <ac:spMkLst>
            <pc:docMk/>
            <pc:sldMk cId="3032548590" sldId="519"/>
            <ac:spMk id="29" creationId="{0441B5FD-77D6-7AF7-46CD-0C2551662C1F}"/>
          </ac:spMkLst>
        </pc:spChg>
      </pc:sldChg>
      <pc:sldChg chg="modSp add mod modAnim">
        <pc:chgData name="Jorge Astudillo" userId="7030bfd4738f9553" providerId="LiveId" clId="{F502A52D-77F1-41A1-AA1A-71C19414176B}" dt="2022-11-03T19:03:52.592" v="11718" actId="313"/>
        <pc:sldMkLst>
          <pc:docMk/>
          <pc:sldMk cId="1678394386" sldId="520"/>
        </pc:sldMkLst>
        <pc:spChg chg="mod">
          <ac:chgData name="Jorge Astudillo" userId="7030bfd4738f9553" providerId="LiveId" clId="{F502A52D-77F1-41A1-AA1A-71C19414176B}" dt="2022-11-03T17:22:54.984" v="7880" actId="20577"/>
          <ac:spMkLst>
            <pc:docMk/>
            <pc:sldMk cId="1678394386" sldId="520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9:03:52.592" v="11718" actId="313"/>
          <ac:spMkLst>
            <pc:docMk/>
            <pc:sldMk cId="1678394386" sldId="520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7:46:56.540" v="8505" actId="20577"/>
          <ac:spMkLst>
            <pc:docMk/>
            <pc:sldMk cId="1678394386" sldId="520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7:48:14.908" v="8523" actId="20577"/>
          <ac:spMkLst>
            <pc:docMk/>
            <pc:sldMk cId="1678394386" sldId="520"/>
            <ac:spMk id="18" creationId="{7A999813-65D1-ABFB-7CAC-FEFAFAD700A3}"/>
          </ac:spMkLst>
        </pc:spChg>
        <pc:spChg chg="mod">
          <ac:chgData name="Jorge Astudillo" userId="7030bfd4738f9553" providerId="LiveId" clId="{F502A52D-77F1-41A1-AA1A-71C19414176B}" dt="2022-11-03T17:49:44.027" v="8660" actId="20577"/>
          <ac:spMkLst>
            <pc:docMk/>
            <pc:sldMk cId="1678394386" sldId="520"/>
            <ac:spMk id="22" creationId="{E3E5F3D4-385E-A2C8-D838-1E3033EC7528}"/>
          </ac:spMkLst>
        </pc:spChg>
        <pc:spChg chg="mod">
          <ac:chgData name="Jorge Astudillo" userId="7030bfd4738f9553" providerId="LiveId" clId="{F502A52D-77F1-41A1-AA1A-71C19414176B}" dt="2022-11-03T17:54:16.266" v="8741" actId="20577"/>
          <ac:spMkLst>
            <pc:docMk/>
            <pc:sldMk cId="1678394386" sldId="520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17:48:54.940" v="8654" actId="20577"/>
          <ac:spMkLst>
            <pc:docMk/>
            <pc:sldMk cId="1678394386" sldId="520"/>
            <ac:spMk id="27" creationId="{D3BA32AF-B932-9A29-A4A7-62F651FE8B04}"/>
          </ac:spMkLst>
        </pc:spChg>
        <pc:spChg chg="mod">
          <ac:chgData name="Jorge Astudillo" userId="7030bfd4738f9553" providerId="LiveId" clId="{F502A52D-77F1-41A1-AA1A-71C19414176B}" dt="2022-11-03T17:53:28.060" v="8719" actId="5793"/>
          <ac:spMkLst>
            <pc:docMk/>
            <pc:sldMk cId="1678394386" sldId="520"/>
            <ac:spMk id="28" creationId="{540C5D02-043A-3260-28BE-AA13A9B75E2D}"/>
          </ac:spMkLst>
        </pc:spChg>
        <pc:spChg chg="mod">
          <ac:chgData name="Jorge Astudillo" userId="7030bfd4738f9553" providerId="LiveId" clId="{F502A52D-77F1-41A1-AA1A-71C19414176B}" dt="2022-11-03T17:55:15.595" v="8876" actId="20577"/>
          <ac:spMkLst>
            <pc:docMk/>
            <pc:sldMk cId="1678394386" sldId="520"/>
            <ac:spMk id="29" creationId="{0441B5FD-77D6-7AF7-46CD-0C2551662C1F}"/>
          </ac:spMkLst>
        </pc:spChg>
      </pc:sldChg>
      <pc:sldChg chg="modSp add mod">
        <pc:chgData name="Jorge Astudillo" userId="7030bfd4738f9553" providerId="LiveId" clId="{F502A52D-77F1-41A1-AA1A-71C19414176B}" dt="2022-11-03T18:27:41.581" v="10429" actId="20577"/>
        <pc:sldMkLst>
          <pc:docMk/>
          <pc:sldMk cId="1639969572" sldId="521"/>
        </pc:sldMkLst>
        <pc:spChg chg="mod">
          <ac:chgData name="Jorge Astudillo" userId="7030bfd4738f9553" providerId="LiveId" clId="{F502A52D-77F1-41A1-AA1A-71C19414176B}" dt="2022-11-03T17:23:10.936" v="7902" actId="20577"/>
          <ac:spMkLst>
            <pc:docMk/>
            <pc:sldMk cId="1639969572" sldId="521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8:17:51.865" v="9986" actId="20577"/>
          <ac:spMkLst>
            <pc:docMk/>
            <pc:sldMk cId="1639969572" sldId="521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8:11:17.265" v="9812" actId="20577"/>
          <ac:spMkLst>
            <pc:docMk/>
            <pc:sldMk cId="1639969572" sldId="521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8:11:06.537" v="9802" actId="20577"/>
          <ac:spMkLst>
            <pc:docMk/>
            <pc:sldMk cId="1639969572" sldId="521"/>
            <ac:spMk id="18" creationId="{7A999813-65D1-ABFB-7CAC-FEFAFAD700A3}"/>
          </ac:spMkLst>
        </pc:spChg>
        <pc:spChg chg="mod">
          <ac:chgData name="Jorge Astudillo" userId="7030bfd4738f9553" providerId="LiveId" clId="{F502A52D-77F1-41A1-AA1A-71C19414176B}" dt="2022-11-03T18:15:41.508" v="9848" actId="20577"/>
          <ac:spMkLst>
            <pc:docMk/>
            <pc:sldMk cId="1639969572" sldId="521"/>
            <ac:spMk id="22" creationId="{E3E5F3D4-385E-A2C8-D838-1E3033EC7528}"/>
          </ac:spMkLst>
        </pc:spChg>
        <pc:spChg chg="mod">
          <ac:chgData name="Jorge Astudillo" userId="7030bfd4738f9553" providerId="LiveId" clId="{F502A52D-77F1-41A1-AA1A-71C19414176B}" dt="2022-11-03T18:26:06.154" v="10285" actId="20577"/>
          <ac:spMkLst>
            <pc:docMk/>
            <pc:sldMk cId="1639969572" sldId="521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18:23:10.841" v="10221" actId="20577"/>
          <ac:spMkLst>
            <pc:docMk/>
            <pc:sldMk cId="1639969572" sldId="521"/>
            <ac:spMk id="27" creationId="{D3BA32AF-B932-9A29-A4A7-62F651FE8B04}"/>
          </ac:spMkLst>
        </pc:spChg>
        <pc:spChg chg="mod">
          <ac:chgData name="Jorge Astudillo" userId="7030bfd4738f9553" providerId="LiveId" clId="{F502A52D-77F1-41A1-AA1A-71C19414176B}" dt="2022-11-03T18:25:34.522" v="10259" actId="20577"/>
          <ac:spMkLst>
            <pc:docMk/>
            <pc:sldMk cId="1639969572" sldId="521"/>
            <ac:spMk id="28" creationId="{540C5D02-043A-3260-28BE-AA13A9B75E2D}"/>
          </ac:spMkLst>
        </pc:spChg>
        <pc:spChg chg="mod">
          <ac:chgData name="Jorge Astudillo" userId="7030bfd4738f9553" providerId="LiveId" clId="{F502A52D-77F1-41A1-AA1A-71C19414176B}" dt="2022-11-03T18:27:41.581" v="10429" actId="20577"/>
          <ac:spMkLst>
            <pc:docMk/>
            <pc:sldMk cId="1639969572" sldId="521"/>
            <ac:spMk id="29" creationId="{0441B5FD-77D6-7AF7-46CD-0C2551662C1F}"/>
          </ac:spMkLst>
        </pc:spChg>
      </pc:sldChg>
      <pc:sldChg chg="modSp add mod modAnim">
        <pc:chgData name="Jorge Astudillo" userId="7030bfd4738f9553" providerId="LiveId" clId="{F502A52D-77F1-41A1-AA1A-71C19414176B}" dt="2022-11-03T18:44:06.218" v="10944" actId="20577"/>
        <pc:sldMkLst>
          <pc:docMk/>
          <pc:sldMk cId="771339565" sldId="522"/>
        </pc:sldMkLst>
        <pc:spChg chg="mod">
          <ac:chgData name="Jorge Astudillo" userId="7030bfd4738f9553" providerId="LiveId" clId="{F502A52D-77F1-41A1-AA1A-71C19414176B}" dt="2022-11-03T17:23:41.392" v="7904" actId="14100"/>
          <ac:spMkLst>
            <pc:docMk/>
            <pc:sldMk cId="771339565" sldId="522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8:31:44.530" v="10581" actId="20577"/>
          <ac:spMkLst>
            <pc:docMk/>
            <pc:sldMk cId="771339565" sldId="522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8:29:41.330" v="10458" actId="6549"/>
          <ac:spMkLst>
            <pc:docMk/>
            <pc:sldMk cId="771339565" sldId="522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8:31:52.530" v="10599" actId="20577"/>
          <ac:spMkLst>
            <pc:docMk/>
            <pc:sldMk cId="771339565" sldId="522"/>
            <ac:spMk id="18" creationId="{7A999813-65D1-ABFB-7CAC-FEFAFAD700A3}"/>
          </ac:spMkLst>
        </pc:spChg>
        <pc:spChg chg="mod">
          <ac:chgData name="Jorge Astudillo" userId="7030bfd4738f9553" providerId="LiveId" clId="{F502A52D-77F1-41A1-AA1A-71C19414176B}" dt="2022-11-03T18:32:29.394" v="10609" actId="20577"/>
          <ac:spMkLst>
            <pc:docMk/>
            <pc:sldMk cId="771339565" sldId="522"/>
            <ac:spMk id="22" creationId="{E3E5F3D4-385E-A2C8-D838-1E3033EC7528}"/>
          </ac:spMkLst>
        </pc:spChg>
        <pc:spChg chg="mod">
          <ac:chgData name="Jorge Astudillo" userId="7030bfd4738f9553" providerId="LiveId" clId="{F502A52D-77F1-41A1-AA1A-71C19414176B}" dt="2022-11-03T18:32:51.858" v="10637" actId="20577"/>
          <ac:spMkLst>
            <pc:docMk/>
            <pc:sldMk cId="771339565" sldId="522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18:44:06.218" v="10944" actId="20577"/>
          <ac:spMkLst>
            <pc:docMk/>
            <pc:sldMk cId="771339565" sldId="522"/>
            <ac:spMk id="27" creationId="{D3BA32AF-B932-9A29-A4A7-62F651FE8B04}"/>
          </ac:spMkLst>
        </pc:spChg>
        <pc:spChg chg="mod">
          <ac:chgData name="Jorge Astudillo" userId="7030bfd4738f9553" providerId="LiveId" clId="{F502A52D-77F1-41A1-AA1A-71C19414176B}" dt="2022-11-03T18:35:55.672" v="10834" actId="5793"/>
          <ac:spMkLst>
            <pc:docMk/>
            <pc:sldMk cId="771339565" sldId="522"/>
            <ac:spMk id="28" creationId="{540C5D02-043A-3260-28BE-AA13A9B75E2D}"/>
          </ac:spMkLst>
        </pc:spChg>
        <pc:spChg chg="mod">
          <ac:chgData name="Jorge Astudillo" userId="7030bfd4738f9553" providerId="LiveId" clId="{F502A52D-77F1-41A1-AA1A-71C19414176B}" dt="2022-11-03T18:33:34.099" v="10697" actId="20577"/>
          <ac:spMkLst>
            <pc:docMk/>
            <pc:sldMk cId="771339565" sldId="522"/>
            <ac:spMk id="29" creationId="{0441B5FD-77D6-7AF7-46CD-0C2551662C1F}"/>
          </ac:spMkLst>
        </pc:spChg>
      </pc:sldChg>
      <pc:sldChg chg="modSp add mod">
        <pc:chgData name="Jorge Astudillo" userId="7030bfd4738f9553" providerId="LiveId" clId="{F502A52D-77F1-41A1-AA1A-71C19414176B}" dt="2022-11-03T22:38:55.616" v="13511" actId="20577"/>
        <pc:sldMkLst>
          <pc:docMk/>
          <pc:sldMk cId="328353947" sldId="523"/>
        </pc:sldMkLst>
        <pc:spChg chg="mod">
          <ac:chgData name="Jorge Astudillo" userId="7030bfd4738f9553" providerId="LiveId" clId="{F502A52D-77F1-41A1-AA1A-71C19414176B}" dt="2022-11-03T18:04:49.950" v="9327" actId="313"/>
          <ac:spMkLst>
            <pc:docMk/>
            <pc:sldMk cId="328353947" sldId="523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8:50:51.996" v="11248" actId="6549"/>
          <ac:spMkLst>
            <pc:docMk/>
            <pc:sldMk cId="328353947" sldId="523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7:24:17.014" v="7936" actId="6549"/>
          <ac:spMkLst>
            <pc:docMk/>
            <pc:sldMk cId="328353947" sldId="523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8:45:54.057" v="10956"/>
          <ac:spMkLst>
            <pc:docMk/>
            <pc:sldMk cId="328353947" sldId="523"/>
            <ac:spMk id="18" creationId="{7A999813-65D1-ABFB-7CAC-FEFAFAD700A3}"/>
          </ac:spMkLst>
        </pc:spChg>
        <pc:spChg chg="mod">
          <ac:chgData name="Jorge Astudillo" userId="7030bfd4738f9553" providerId="LiveId" clId="{F502A52D-77F1-41A1-AA1A-71C19414176B}" dt="2022-11-03T18:46:51.082" v="11078" actId="313"/>
          <ac:spMkLst>
            <pc:docMk/>
            <pc:sldMk cId="328353947" sldId="523"/>
            <ac:spMk id="22" creationId="{E3E5F3D4-385E-A2C8-D838-1E3033EC7528}"/>
          </ac:spMkLst>
        </pc:spChg>
        <pc:spChg chg="mod">
          <ac:chgData name="Jorge Astudillo" userId="7030bfd4738f9553" providerId="LiveId" clId="{F502A52D-77F1-41A1-AA1A-71C19414176B}" dt="2022-11-03T22:38:28.394" v="13424" actId="313"/>
          <ac:spMkLst>
            <pc:docMk/>
            <pc:sldMk cId="328353947" sldId="523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18:48:19.292" v="11179" actId="20577"/>
          <ac:spMkLst>
            <pc:docMk/>
            <pc:sldMk cId="328353947" sldId="523"/>
            <ac:spMk id="27" creationId="{D3BA32AF-B932-9A29-A4A7-62F651FE8B04}"/>
          </ac:spMkLst>
        </pc:spChg>
        <pc:spChg chg="mod">
          <ac:chgData name="Jorge Astudillo" userId="7030bfd4738f9553" providerId="LiveId" clId="{F502A52D-77F1-41A1-AA1A-71C19414176B}" dt="2022-11-03T18:46:46.367" v="11077" actId="5793"/>
          <ac:spMkLst>
            <pc:docMk/>
            <pc:sldMk cId="328353947" sldId="523"/>
            <ac:spMk id="28" creationId="{540C5D02-043A-3260-28BE-AA13A9B75E2D}"/>
          </ac:spMkLst>
        </pc:spChg>
        <pc:spChg chg="mod">
          <ac:chgData name="Jorge Astudillo" userId="7030bfd4738f9553" providerId="LiveId" clId="{F502A52D-77F1-41A1-AA1A-71C19414176B}" dt="2022-11-03T22:38:55.616" v="13511" actId="20577"/>
          <ac:spMkLst>
            <pc:docMk/>
            <pc:sldMk cId="328353947" sldId="523"/>
            <ac:spMk id="29" creationId="{0441B5FD-77D6-7AF7-46CD-0C2551662C1F}"/>
          </ac:spMkLst>
        </pc:spChg>
      </pc:sldChg>
      <pc:sldChg chg="modSp add mod modAnim">
        <pc:chgData name="Jorge Astudillo" userId="7030bfd4738f9553" providerId="LiveId" clId="{F502A52D-77F1-41A1-AA1A-71C19414176B}" dt="2022-11-03T20:08:34.138" v="12845" actId="313"/>
        <pc:sldMkLst>
          <pc:docMk/>
          <pc:sldMk cId="530019950" sldId="524"/>
        </pc:sldMkLst>
        <pc:spChg chg="mod">
          <ac:chgData name="Jorge Astudillo" userId="7030bfd4738f9553" providerId="LiveId" clId="{F502A52D-77F1-41A1-AA1A-71C19414176B}" dt="2022-11-03T17:24:36.343" v="7952" actId="20577"/>
          <ac:spMkLst>
            <pc:docMk/>
            <pc:sldMk cId="530019950" sldId="524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8:56:15.844" v="11294" actId="313"/>
          <ac:spMkLst>
            <pc:docMk/>
            <pc:sldMk cId="530019950" sldId="524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8:57:32.236" v="11304" actId="20577"/>
          <ac:spMkLst>
            <pc:docMk/>
            <pc:sldMk cId="530019950" sldId="524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9:09:08.366" v="11803" actId="20577"/>
          <ac:spMkLst>
            <pc:docMk/>
            <pc:sldMk cId="530019950" sldId="524"/>
            <ac:spMk id="18" creationId="{7A999813-65D1-ABFB-7CAC-FEFAFAD700A3}"/>
          </ac:spMkLst>
        </pc:spChg>
        <pc:spChg chg="mod">
          <ac:chgData name="Jorge Astudillo" userId="7030bfd4738f9553" providerId="LiveId" clId="{F502A52D-77F1-41A1-AA1A-71C19414176B}" dt="2022-11-03T20:01:04.957" v="12438" actId="14100"/>
          <ac:spMkLst>
            <pc:docMk/>
            <pc:sldMk cId="530019950" sldId="524"/>
            <ac:spMk id="22" creationId="{E3E5F3D4-385E-A2C8-D838-1E3033EC7528}"/>
          </ac:spMkLst>
        </pc:spChg>
        <pc:spChg chg="mod">
          <ac:chgData name="Jorge Astudillo" userId="7030bfd4738f9553" providerId="LiveId" clId="{F502A52D-77F1-41A1-AA1A-71C19414176B}" dt="2022-11-03T20:07:24.575" v="12780" actId="20577"/>
          <ac:spMkLst>
            <pc:docMk/>
            <pc:sldMk cId="530019950" sldId="524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20:05:51.676" v="12766" actId="6549"/>
          <ac:spMkLst>
            <pc:docMk/>
            <pc:sldMk cId="530019950" sldId="524"/>
            <ac:spMk id="27" creationId="{D3BA32AF-B932-9A29-A4A7-62F651FE8B04}"/>
          </ac:spMkLst>
        </pc:spChg>
        <pc:spChg chg="mod">
          <ac:chgData name="Jorge Astudillo" userId="7030bfd4738f9553" providerId="LiveId" clId="{F502A52D-77F1-41A1-AA1A-71C19414176B}" dt="2022-11-03T20:03:57.413" v="12578" actId="313"/>
          <ac:spMkLst>
            <pc:docMk/>
            <pc:sldMk cId="530019950" sldId="524"/>
            <ac:spMk id="28" creationId="{540C5D02-043A-3260-28BE-AA13A9B75E2D}"/>
          </ac:spMkLst>
        </pc:spChg>
        <pc:spChg chg="mod">
          <ac:chgData name="Jorge Astudillo" userId="7030bfd4738f9553" providerId="LiveId" clId="{F502A52D-77F1-41A1-AA1A-71C19414176B}" dt="2022-11-03T20:08:34.138" v="12845" actId="313"/>
          <ac:spMkLst>
            <pc:docMk/>
            <pc:sldMk cId="530019950" sldId="524"/>
            <ac:spMk id="29" creationId="{0441B5FD-77D6-7AF7-46CD-0C2551662C1F}"/>
          </ac:spMkLst>
        </pc:spChg>
      </pc:sldChg>
      <pc:sldChg chg="addSp delSp modSp add mod ord delAnim">
        <pc:chgData name="Jorge Astudillo" userId="7030bfd4738f9553" providerId="LiveId" clId="{F502A52D-77F1-41A1-AA1A-71C19414176B}" dt="2022-11-03T17:45:53.516" v="8492" actId="20577"/>
        <pc:sldMkLst>
          <pc:docMk/>
          <pc:sldMk cId="2407208862" sldId="525"/>
        </pc:sldMkLst>
        <pc:spChg chg="add mod">
          <ac:chgData name="Jorge Astudillo" userId="7030bfd4738f9553" providerId="LiveId" clId="{F502A52D-77F1-41A1-AA1A-71C19414176B}" dt="2022-11-03T13:25:01.132" v="7826" actId="14100"/>
          <ac:spMkLst>
            <pc:docMk/>
            <pc:sldMk cId="2407208862" sldId="525"/>
            <ac:spMk id="2" creationId="{F6336313-025C-3091-D1C1-97815391597D}"/>
          </ac:spMkLst>
        </pc:spChg>
        <pc:spChg chg="add mod">
          <ac:chgData name="Jorge Astudillo" userId="7030bfd4738f9553" providerId="LiveId" clId="{F502A52D-77F1-41A1-AA1A-71C19414176B}" dt="2022-11-03T13:25:10.843" v="7828" actId="14100"/>
          <ac:spMkLst>
            <pc:docMk/>
            <pc:sldMk cId="2407208862" sldId="525"/>
            <ac:spMk id="3" creationId="{6080A89D-7BD1-02A7-62F7-8CD96E09A0DF}"/>
          </ac:spMkLst>
        </pc:spChg>
        <pc:spChg chg="del">
          <ac:chgData name="Jorge Astudillo" userId="7030bfd4738f9553" providerId="LiveId" clId="{F502A52D-77F1-41A1-AA1A-71C19414176B}" dt="2022-11-03T13:24:38.903" v="7823" actId="478"/>
          <ac:spMkLst>
            <pc:docMk/>
            <pc:sldMk cId="2407208862" sldId="525"/>
            <ac:spMk id="8" creationId="{9481A4D4-56A7-0FD4-9DFD-9D81EFF420DA}"/>
          </ac:spMkLst>
        </pc:spChg>
        <pc:spChg chg="add mod">
          <ac:chgData name="Jorge Astudillo" userId="7030bfd4738f9553" providerId="LiveId" clId="{F502A52D-77F1-41A1-AA1A-71C19414176B}" dt="2022-11-03T13:25:19.748" v="7830" actId="14100"/>
          <ac:spMkLst>
            <pc:docMk/>
            <pc:sldMk cId="2407208862" sldId="525"/>
            <ac:spMk id="9" creationId="{8ADA05D7-BDBC-94AB-C401-336ABC848680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10" creationId="{8B077C6D-96AF-FEE7-64A4-18693474C704}"/>
          </ac:spMkLst>
        </pc:spChg>
        <pc:spChg chg="del">
          <ac:chgData name="Jorge Astudillo" userId="7030bfd4738f9553" providerId="LiveId" clId="{F502A52D-77F1-41A1-AA1A-71C19414176B}" dt="2022-11-03T13:24:38.903" v="7823" actId="478"/>
          <ac:spMkLst>
            <pc:docMk/>
            <pc:sldMk cId="2407208862" sldId="525"/>
            <ac:spMk id="11" creationId="{3BA9113F-401C-DE0C-3F58-A21B552F2C4E}"/>
          </ac:spMkLst>
        </pc:spChg>
        <pc:spChg chg="add mod">
          <ac:chgData name="Jorge Astudillo" userId="7030bfd4738f9553" providerId="LiveId" clId="{F502A52D-77F1-41A1-AA1A-71C19414176B}" dt="2022-11-03T13:25:29.444" v="7832" actId="14100"/>
          <ac:spMkLst>
            <pc:docMk/>
            <pc:sldMk cId="2407208862" sldId="525"/>
            <ac:spMk id="12" creationId="{D284F8E0-FB6C-5D81-4DED-8409E7B6C317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13" creationId="{9744B7B1-284D-9A75-4F79-8C2E463B13F5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14" creationId="{D19E05E2-97B7-A40E-7271-D37A70D3D0CF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15" creationId="{658527A0-C6E6-2B8F-0F17-383F3631112C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16" creationId="{C5CDBB17-EB5D-E57C-6CBA-E3EF26F519CA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17" creationId="{31F8E49A-C4E7-028D-CFD4-B5943E0F4C20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18" creationId="{7A999813-65D1-ABFB-7CAC-FEFAFAD700A3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19" creationId="{B20E67BF-5DE6-50E7-4F1F-D46F92044AE8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20" creationId="{4F6F5AC4-AFB7-C8D4-CD59-B16AF1774A32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22" creationId="{E3E5F3D4-385E-A2C8-D838-1E3033EC7528}"/>
          </ac:spMkLst>
        </pc:spChg>
        <pc:spChg chg="del">
          <ac:chgData name="Jorge Astudillo" userId="7030bfd4738f9553" providerId="LiveId" clId="{F502A52D-77F1-41A1-AA1A-71C19414176B}" dt="2022-11-03T13:24:38.903" v="7823" actId="478"/>
          <ac:spMkLst>
            <pc:docMk/>
            <pc:sldMk cId="2407208862" sldId="525"/>
            <ac:spMk id="23" creationId="{8505ABEC-36CC-FCC1-7ECC-B82475F977FF}"/>
          </ac:spMkLst>
        </pc:spChg>
        <pc:spChg chg="mod">
          <ac:chgData name="Jorge Astudillo" userId="7030bfd4738f9553" providerId="LiveId" clId="{F502A52D-77F1-41A1-AA1A-71C19414176B}" dt="2022-11-03T13:26:36.183" v="7853" actId="790"/>
          <ac:spMkLst>
            <pc:docMk/>
            <pc:sldMk cId="2407208862" sldId="525"/>
            <ac:spMk id="24" creationId="{4BE02263-AD40-CC41-65DC-0347C34E025C}"/>
          </ac:spMkLst>
        </pc:spChg>
        <pc:spChg chg="mod">
          <ac:chgData name="Jorge Astudillo" userId="7030bfd4738f9553" providerId="LiveId" clId="{F502A52D-77F1-41A1-AA1A-71C19414176B}" dt="2022-11-03T13:26:36.183" v="7853" actId="790"/>
          <ac:spMkLst>
            <pc:docMk/>
            <pc:sldMk cId="2407208862" sldId="525"/>
            <ac:spMk id="25" creationId="{2B6FFB3F-41C7-2354-5293-B2D5C2E7439D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26" creationId="{9156DB8D-D95B-EECF-9275-6F2DFC4FCA5A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27" creationId="{D3BA32AF-B932-9A29-A4A7-62F651FE8B04}"/>
          </ac:spMkLst>
        </pc:spChg>
        <pc:spChg chg="del">
          <ac:chgData name="Jorge Astudillo" userId="7030bfd4738f9553" providerId="LiveId" clId="{F502A52D-77F1-41A1-AA1A-71C19414176B}" dt="2022-11-03T13:24:33.874" v="7822" actId="478"/>
          <ac:spMkLst>
            <pc:docMk/>
            <pc:sldMk cId="2407208862" sldId="525"/>
            <ac:spMk id="28" creationId="{540C5D02-043A-3260-28BE-AA13A9B75E2D}"/>
          </ac:spMkLst>
        </pc:spChg>
        <pc:spChg chg="del">
          <ac:chgData name="Jorge Astudillo" userId="7030bfd4738f9553" providerId="LiveId" clId="{F502A52D-77F1-41A1-AA1A-71C19414176B}" dt="2022-11-03T13:24:38.903" v="7823" actId="478"/>
          <ac:spMkLst>
            <pc:docMk/>
            <pc:sldMk cId="2407208862" sldId="525"/>
            <ac:spMk id="29" creationId="{0441B5FD-77D6-7AF7-46CD-0C2551662C1F}"/>
          </ac:spMkLst>
        </pc:spChg>
        <pc:spChg chg="mod">
          <ac:chgData name="Jorge Astudillo" userId="7030bfd4738f9553" providerId="LiveId" clId="{F502A52D-77F1-41A1-AA1A-71C19414176B}" dt="2022-11-03T17:41:56.158" v="8100" actId="20577"/>
          <ac:spMkLst>
            <pc:docMk/>
            <pc:sldMk cId="2407208862" sldId="525"/>
            <ac:spMk id="31" creationId="{039C3B01-C83D-C91E-DCC2-3D99994881AD}"/>
          </ac:spMkLst>
        </pc:spChg>
        <pc:spChg chg="mod">
          <ac:chgData name="Jorge Astudillo" userId="7030bfd4738f9553" providerId="LiveId" clId="{F502A52D-77F1-41A1-AA1A-71C19414176B}" dt="2022-11-03T17:40:57.540" v="8032" actId="313"/>
          <ac:spMkLst>
            <pc:docMk/>
            <pc:sldMk cId="2407208862" sldId="525"/>
            <ac:spMk id="32" creationId="{F917993A-C27B-F141-77A5-6358CBD7EEFF}"/>
          </ac:spMkLst>
        </pc:spChg>
        <pc:spChg chg="mod">
          <ac:chgData name="Jorge Astudillo" userId="7030bfd4738f9553" providerId="LiveId" clId="{F502A52D-77F1-41A1-AA1A-71C19414176B}" dt="2022-11-03T17:43:41.553" v="8271" actId="20577"/>
          <ac:spMkLst>
            <pc:docMk/>
            <pc:sldMk cId="2407208862" sldId="525"/>
            <ac:spMk id="34" creationId="{5E500B90-EC97-6306-3D24-AE880A1390FD}"/>
          </ac:spMkLst>
        </pc:spChg>
        <pc:spChg chg="mod">
          <ac:chgData name="Jorge Astudillo" userId="7030bfd4738f9553" providerId="LiveId" clId="{F502A52D-77F1-41A1-AA1A-71C19414176B}" dt="2022-11-03T17:38:40.431" v="8002" actId="20577"/>
          <ac:spMkLst>
            <pc:docMk/>
            <pc:sldMk cId="2407208862" sldId="525"/>
            <ac:spMk id="35" creationId="{1362B514-DF32-6A34-18F8-93606BD44570}"/>
          </ac:spMkLst>
        </pc:spChg>
        <pc:spChg chg="mod">
          <ac:chgData name="Jorge Astudillo" userId="7030bfd4738f9553" providerId="LiveId" clId="{F502A52D-77F1-41A1-AA1A-71C19414176B}" dt="2022-11-03T17:45:20.003" v="8428" actId="5793"/>
          <ac:spMkLst>
            <pc:docMk/>
            <pc:sldMk cId="2407208862" sldId="525"/>
            <ac:spMk id="37" creationId="{B62A669F-DDC6-2C55-EFB3-37FFC35E33DE}"/>
          </ac:spMkLst>
        </pc:spChg>
        <pc:spChg chg="mod">
          <ac:chgData name="Jorge Astudillo" userId="7030bfd4738f9553" providerId="LiveId" clId="{F502A52D-77F1-41A1-AA1A-71C19414176B}" dt="2022-11-03T17:38:47.118" v="8008" actId="20577"/>
          <ac:spMkLst>
            <pc:docMk/>
            <pc:sldMk cId="2407208862" sldId="525"/>
            <ac:spMk id="38" creationId="{F1D8FB06-4285-ED82-84B3-83D58DAC31F6}"/>
          </ac:spMkLst>
        </pc:spChg>
        <pc:spChg chg="mod">
          <ac:chgData name="Jorge Astudillo" userId="7030bfd4738f9553" providerId="LiveId" clId="{F502A52D-77F1-41A1-AA1A-71C19414176B}" dt="2022-11-03T17:45:53.516" v="8492" actId="20577"/>
          <ac:spMkLst>
            <pc:docMk/>
            <pc:sldMk cId="2407208862" sldId="525"/>
            <ac:spMk id="40" creationId="{B516AD0C-AACD-B661-31E2-3A23C5A99BB5}"/>
          </ac:spMkLst>
        </pc:spChg>
        <pc:spChg chg="mod">
          <ac:chgData name="Jorge Astudillo" userId="7030bfd4738f9553" providerId="LiveId" clId="{F502A52D-77F1-41A1-AA1A-71C19414176B}" dt="2022-11-03T17:40:41.966" v="8031" actId="20577"/>
          <ac:spMkLst>
            <pc:docMk/>
            <pc:sldMk cId="2407208862" sldId="525"/>
            <ac:spMk id="41" creationId="{0D57C3DA-0059-492A-5981-A27370979038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42" creationId="{D51D177E-D986-1FF9-CE9D-CC332DB11DE6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43" creationId="{14DF0CB2-2610-90B1-1014-D479857BF474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44" creationId="{8BE01CD0-9DC6-1FF4-84DA-7015B8200ADD}"/>
          </ac:spMkLst>
        </pc:spChg>
        <pc:spChg chg="add mod">
          <ac:chgData name="Jorge Astudillo" userId="7030bfd4738f9553" providerId="LiveId" clId="{F502A52D-77F1-41A1-AA1A-71C19414176B}" dt="2022-11-03T13:24:54.914" v="7825" actId="1076"/>
          <ac:spMkLst>
            <pc:docMk/>
            <pc:sldMk cId="2407208862" sldId="525"/>
            <ac:spMk id="45" creationId="{6C0B8ECB-1278-580A-D17C-27D3592ACC4A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47" creationId="{33989088-D2CD-93F0-1560-33A99B835952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48" creationId="{521B1445-7922-632E-3342-63268A0D75AC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49" creationId="{F65232E4-9343-D3F9-33B5-3536568E5CFC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0" creationId="{DE54DA15-81B3-1622-E9FE-2C37642816F1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1" creationId="{56B240A8-7E84-2918-CF56-43E1D83F4AF0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2" creationId="{4B3084D4-4D3F-20A7-1BC2-FB066AAEC7D8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3" creationId="{763DE218-2980-53E1-A57D-FEA79278EEDC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5" creationId="{005A2D18-6D63-38C8-5A06-F1BB6517D745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6" creationId="{5E701D6A-87F7-C5C8-0951-CECE28B582FE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7" creationId="{32B03FFD-98FC-9CEF-7FB5-D7DA61A1AC54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8" creationId="{A9A2B572-B997-5E20-0D62-25C336B38361}"/>
          </ac:spMkLst>
        </pc:spChg>
        <pc:spChg chg="mod">
          <ac:chgData name="Jorge Astudillo" userId="7030bfd4738f9553" providerId="LiveId" clId="{F502A52D-77F1-41A1-AA1A-71C19414176B}" dt="2022-11-03T13:24:48.184" v="7824"/>
          <ac:spMkLst>
            <pc:docMk/>
            <pc:sldMk cId="2407208862" sldId="525"/>
            <ac:spMk id="59" creationId="{FC960481-F24B-0DEE-0E6B-B70A6134A1AF}"/>
          </ac:spMkLst>
        </pc:spChg>
        <pc:grpChg chg="del">
          <ac:chgData name="Jorge Astudillo" userId="7030bfd4738f9553" providerId="LiveId" clId="{F502A52D-77F1-41A1-AA1A-71C19414176B}" dt="2022-11-03T13:24:38.903" v="7823" actId="478"/>
          <ac:grpSpMkLst>
            <pc:docMk/>
            <pc:sldMk cId="2407208862" sldId="525"/>
            <ac:grpSpMk id="4" creationId="{D225B23A-D03B-4786-3278-C16C7DC683D6}"/>
          </ac:grpSpMkLst>
        </pc:grpChg>
        <pc:grpChg chg="add mod">
          <ac:chgData name="Jorge Astudillo" userId="7030bfd4738f9553" providerId="LiveId" clId="{F502A52D-77F1-41A1-AA1A-71C19414176B}" dt="2022-11-03T13:26:22.060" v="7852" actId="1076"/>
          <ac:grpSpMkLst>
            <pc:docMk/>
            <pc:sldMk cId="2407208862" sldId="525"/>
            <ac:grpSpMk id="21" creationId="{D6076424-AD5F-CFB5-BF0E-E692D4F16005}"/>
          </ac:grpSpMkLst>
        </pc:grpChg>
        <pc:grpChg chg="add mod">
          <ac:chgData name="Jorge Astudillo" userId="7030bfd4738f9553" providerId="LiveId" clId="{F502A52D-77F1-41A1-AA1A-71C19414176B}" dt="2022-11-03T13:25:06.869" v="7827" actId="14100"/>
          <ac:grpSpMkLst>
            <pc:docMk/>
            <pc:sldMk cId="2407208862" sldId="525"/>
            <ac:grpSpMk id="30" creationId="{168DDC6E-6EA2-69A0-7458-4ED9C4F41BE7}"/>
          </ac:grpSpMkLst>
        </pc:grpChg>
        <pc:grpChg chg="add mod">
          <ac:chgData name="Jorge Astudillo" userId="7030bfd4738f9553" providerId="LiveId" clId="{F502A52D-77F1-41A1-AA1A-71C19414176B}" dt="2022-11-03T13:25:15.118" v="7829" actId="14100"/>
          <ac:grpSpMkLst>
            <pc:docMk/>
            <pc:sldMk cId="2407208862" sldId="525"/>
            <ac:grpSpMk id="33" creationId="{69D60942-2CA4-DEB9-D9DB-55C168D4B727}"/>
          </ac:grpSpMkLst>
        </pc:grpChg>
        <pc:grpChg chg="add mod">
          <ac:chgData name="Jorge Astudillo" userId="7030bfd4738f9553" providerId="LiveId" clId="{F502A52D-77F1-41A1-AA1A-71C19414176B}" dt="2022-11-03T13:25:24.101" v="7831" actId="14100"/>
          <ac:grpSpMkLst>
            <pc:docMk/>
            <pc:sldMk cId="2407208862" sldId="525"/>
            <ac:grpSpMk id="36" creationId="{8B3E9FDE-30E1-1E27-71CC-8F6E3BDB6F89}"/>
          </ac:grpSpMkLst>
        </pc:grpChg>
        <pc:grpChg chg="add mod">
          <ac:chgData name="Jorge Astudillo" userId="7030bfd4738f9553" providerId="LiveId" clId="{F502A52D-77F1-41A1-AA1A-71C19414176B}" dt="2022-11-03T13:25:33.332" v="7833" actId="14100"/>
          <ac:grpSpMkLst>
            <pc:docMk/>
            <pc:sldMk cId="2407208862" sldId="525"/>
            <ac:grpSpMk id="39" creationId="{843F5061-4017-5D89-F0A3-2B2A777FF0C0}"/>
          </ac:grpSpMkLst>
        </pc:grpChg>
        <pc:grpChg chg="add mod">
          <ac:chgData name="Jorge Astudillo" userId="7030bfd4738f9553" providerId="LiveId" clId="{F502A52D-77F1-41A1-AA1A-71C19414176B}" dt="2022-11-03T13:24:54.914" v="7825" actId="1076"/>
          <ac:grpSpMkLst>
            <pc:docMk/>
            <pc:sldMk cId="2407208862" sldId="525"/>
            <ac:grpSpMk id="46" creationId="{5C871C7E-3EB3-AEF8-D402-88739539616A}"/>
          </ac:grpSpMkLst>
        </pc:grpChg>
        <pc:grpChg chg="add mod">
          <ac:chgData name="Jorge Astudillo" userId="7030bfd4738f9553" providerId="LiveId" clId="{F502A52D-77F1-41A1-AA1A-71C19414176B}" dt="2022-11-03T13:24:54.914" v="7825" actId="1076"/>
          <ac:grpSpMkLst>
            <pc:docMk/>
            <pc:sldMk cId="2407208862" sldId="525"/>
            <ac:grpSpMk id="54" creationId="{3D4313D0-A5D8-9287-F7CB-A97CC3AAB005}"/>
          </ac:grpSpMkLst>
        </pc:grpChg>
      </pc:sldChg>
      <pc:sldChg chg="delSp modSp add mod delAnim">
        <pc:chgData name="Jorge Astudillo" userId="7030bfd4738f9553" providerId="LiveId" clId="{F502A52D-77F1-41A1-AA1A-71C19414176B}" dt="2022-11-03T19:57:30.665" v="12419" actId="1076"/>
        <pc:sldMkLst>
          <pc:docMk/>
          <pc:sldMk cId="92452268" sldId="526"/>
        </pc:sldMkLst>
        <pc:spChg chg="mod">
          <ac:chgData name="Jorge Astudillo" userId="7030bfd4738f9553" providerId="LiveId" clId="{F502A52D-77F1-41A1-AA1A-71C19414176B}" dt="2022-11-03T17:24:55.558" v="7976" actId="20577"/>
          <ac:spMkLst>
            <pc:docMk/>
            <pc:sldMk cId="92452268" sldId="526"/>
            <ac:spMk id="8" creationId="{9481A4D4-56A7-0FD4-9DFD-9D81EFF420DA}"/>
          </ac:spMkLst>
        </pc:spChg>
        <pc:spChg chg="mod">
          <ac:chgData name="Jorge Astudillo" userId="7030bfd4738f9553" providerId="LiveId" clId="{F502A52D-77F1-41A1-AA1A-71C19414176B}" dt="2022-11-03T19:57:25.497" v="12418" actId="20577"/>
          <ac:spMkLst>
            <pc:docMk/>
            <pc:sldMk cId="92452268" sldId="526"/>
            <ac:spMk id="10" creationId="{8B077C6D-96AF-FEE7-64A4-18693474C704}"/>
          </ac:spMkLst>
        </pc:spChg>
        <pc:spChg chg="mod">
          <ac:chgData name="Jorge Astudillo" userId="7030bfd4738f9553" providerId="LiveId" clId="{F502A52D-77F1-41A1-AA1A-71C19414176B}" dt="2022-11-03T19:51:28.966" v="11820" actId="20577"/>
          <ac:spMkLst>
            <pc:docMk/>
            <pc:sldMk cId="92452268" sldId="526"/>
            <ac:spMk id="14" creationId="{D19E05E2-97B7-A40E-7271-D37A70D3D0CF}"/>
          </ac:spMkLst>
        </pc:spChg>
        <pc:spChg chg="mod">
          <ac:chgData name="Jorge Astudillo" userId="7030bfd4738f9553" providerId="LiveId" clId="{F502A52D-77F1-41A1-AA1A-71C19414176B}" dt="2022-11-03T19:53:27.498" v="12053" actId="1036"/>
          <ac:spMkLst>
            <pc:docMk/>
            <pc:sldMk cId="92452268" sldId="526"/>
            <ac:spMk id="15" creationId="{658527A0-C6E6-2B8F-0F17-383F3631112C}"/>
          </ac:spMkLst>
        </pc:spChg>
        <pc:spChg chg="mod">
          <ac:chgData name="Jorge Astudillo" userId="7030bfd4738f9553" providerId="LiveId" clId="{F502A52D-77F1-41A1-AA1A-71C19414176B}" dt="2022-11-03T19:53:27.498" v="12053" actId="1036"/>
          <ac:spMkLst>
            <pc:docMk/>
            <pc:sldMk cId="92452268" sldId="526"/>
            <ac:spMk id="18" creationId="{7A999813-65D1-ABFB-7CAC-FEFAFAD700A3}"/>
          </ac:spMkLst>
        </pc:spChg>
        <pc:spChg chg="del">
          <ac:chgData name="Jorge Astudillo" userId="7030bfd4738f9553" providerId="LiveId" clId="{F502A52D-77F1-41A1-AA1A-71C19414176B}" dt="2022-11-03T19:53:13.287" v="12033" actId="478"/>
          <ac:spMkLst>
            <pc:docMk/>
            <pc:sldMk cId="92452268" sldId="526"/>
            <ac:spMk id="19" creationId="{B20E67BF-5DE6-50E7-4F1F-D46F92044AE8}"/>
          </ac:spMkLst>
        </pc:spChg>
        <pc:spChg chg="del">
          <ac:chgData name="Jorge Astudillo" userId="7030bfd4738f9553" providerId="LiveId" clId="{F502A52D-77F1-41A1-AA1A-71C19414176B}" dt="2022-11-03T19:53:22.520" v="12036" actId="478"/>
          <ac:spMkLst>
            <pc:docMk/>
            <pc:sldMk cId="92452268" sldId="526"/>
            <ac:spMk id="22" creationId="{E3E5F3D4-385E-A2C8-D838-1E3033EC7528}"/>
          </ac:spMkLst>
        </pc:spChg>
        <pc:spChg chg="del">
          <ac:chgData name="Jorge Astudillo" userId="7030bfd4738f9553" providerId="LiveId" clId="{F502A52D-77F1-41A1-AA1A-71C19414176B}" dt="2022-11-03T19:53:14.873" v="12034" actId="478"/>
          <ac:spMkLst>
            <pc:docMk/>
            <pc:sldMk cId="92452268" sldId="526"/>
            <ac:spMk id="23" creationId="{8505ABEC-36CC-FCC1-7ECC-B82475F977FF}"/>
          </ac:spMkLst>
        </pc:spChg>
        <pc:spChg chg="del">
          <ac:chgData name="Jorge Astudillo" userId="7030bfd4738f9553" providerId="LiveId" clId="{F502A52D-77F1-41A1-AA1A-71C19414176B}" dt="2022-11-03T19:54:09.993" v="12123" actId="478"/>
          <ac:spMkLst>
            <pc:docMk/>
            <pc:sldMk cId="92452268" sldId="526"/>
            <ac:spMk id="26" creationId="{9156DB8D-D95B-EECF-9275-6F2DFC4FCA5A}"/>
          </ac:spMkLst>
        </pc:spChg>
        <pc:spChg chg="mod">
          <ac:chgData name="Jorge Astudillo" userId="7030bfd4738f9553" providerId="LiveId" clId="{F502A52D-77F1-41A1-AA1A-71C19414176B}" dt="2022-11-03T19:57:30.665" v="12419" actId="1076"/>
          <ac:spMkLst>
            <pc:docMk/>
            <pc:sldMk cId="92452268" sldId="526"/>
            <ac:spMk id="27" creationId="{D3BA32AF-B932-9A29-A4A7-62F651FE8B04}"/>
          </ac:spMkLst>
        </pc:spChg>
        <pc:spChg chg="del">
          <ac:chgData name="Jorge Astudillo" userId="7030bfd4738f9553" providerId="LiveId" clId="{F502A52D-77F1-41A1-AA1A-71C19414176B}" dt="2022-11-03T19:53:08.255" v="12031" actId="478"/>
          <ac:spMkLst>
            <pc:docMk/>
            <pc:sldMk cId="92452268" sldId="526"/>
            <ac:spMk id="28" creationId="{540C5D02-043A-3260-28BE-AA13A9B75E2D}"/>
          </ac:spMkLst>
        </pc:spChg>
        <pc:spChg chg="del">
          <ac:chgData name="Jorge Astudillo" userId="7030bfd4738f9553" providerId="LiveId" clId="{F502A52D-77F1-41A1-AA1A-71C19414176B}" dt="2022-11-03T19:53:09.835" v="12032" actId="478"/>
          <ac:spMkLst>
            <pc:docMk/>
            <pc:sldMk cId="92452268" sldId="526"/>
            <ac:spMk id="29" creationId="{0441B5FD-77D6-7AF7-46CD-0C2551662C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04/11/22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Empresas con mayores exigencias en eficiencia</a:t>
            </a:r>
          </a:p>
          <a:p>
            <a:r>
              <a:rPr lang="es-CL" dirty="0"/>
              <a:t> - Bajar los </a:t>
            </a:r>
          </a:p>
          <a:p>
            <a:endParaRPr lang="es-CL" dirty="0"/>
          </a:p>
          <a:p>
            <a:r>
              <a:rPr lang="es-CL" dirty="0"/>
              <a:t> - Dueños </a:t>
            </a:r>
          </a:p>
          <a:p>
            <a:endParaRPr lang="es-CL" dirty="0"/>
          </a:p>
          <a:p>
            <a:r>
              <a:rPr lang="es-CL" dirty="0"/>
              <a:t>- Tecnología que cambiante 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88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3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n 473">
            <a:extLst>
              <a:ext uri="{FF2B5EF4-FFF2-40B4-BE49-F238E27FC236}">
                <a16:creationId xmlns:a16="http://schemas.microsoft.com/office/drawing/2014/main" id="{E8BDA0C5-A8E3-4B71-9895-98F296EE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-30991"/>
            <a:ext cx="9202189" cy="6888995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F811D5BB-9A45-FB2E-1010-FA8FEA7F6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agen 459">
            <a:extLst>
              <a:ext uri="{FF2B5EF4-FFF2-40B4-BE49-F238E27FC236}">
                <a16:creationId xmlns:a16="http://schemas.microsoft.com/office/drawing/2014/main" id="{C95731D4-0918-4E75-B7D7-397C732A7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8833" y="-58189"/>
            <a:ext cx="9327347" cy="6982691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8CCD53AA-02C7-B41F-6335-B035AD2F5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Imagen 931">
            <a:extLst>
              <a:ext uri="{FF2B5EF4-FFF2-40B4-BE49-F238E27FC236}">
                <a16:creationId xmlns:a16="http://schemas.microsoft.com/office/drawing/2014/main" id="{2D18413A-53ED-448C-AB9D-6C4C8059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398" y="1"/>
            <a:ext cx="9152398" cy="6851720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735E9FA8-EF4C-D277-2271-0728883CC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Imagen 923">
            <a:extLst>
              <a:ext uri="{FF2B5EF4-FFF2-40B4-BE49-F238E27FC236}">
                <a16:creationId xmlns:a16="http://schemas.microsoft.com/office/drawing/2014/main" id="{8A1B2119-8259-4180-AC52-76CAFD0BE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72B25641-8CE2-377E-F0E3-710F35C8F6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0">
                <a:solidFill>
                  <a:schemeClr val="bg1"/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997" y="123136"/>
            <a:ext cx="6823203" cy="965835"/>
          </a:xfrm>
        </p:spPr>
        <p:txBody>
          <a:bodyPr/>
          <a:lstStyle>
            <a:lvl1pPr>
              <a:defRPr>
                <a:solidFill>
                  <a:srgbClr val="292F60"/>
                </a:solidFill>
              </a:defRPr>
            </a:lvl1pPr>
          </a:lstStyle>
          <a:p>
            <a:r>
              <a:rPr lang="es-MX"/>
              <a:t>Haz clic para modificar el estilo de título del patrón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F60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2500" b="1">
                <a:solidFill>
                  <a:srgbClr val="292F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CFA87B-F0B0-969B-AA0B-2A94603FE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" y="7527"/>
            <a:ext cx="9123932" cy="684294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EF6F12D-5095-2D9C-0EA1-C73CF11A1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" y="2774"/>
            <a:ext cx="9136605" cy="68524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2A9988-F1C1-A0AA-EF52-C54DC9FB42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0331" y="6266270"/>
            <a:ext cx="570038" cy="45320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C5FF421-343A-D49C-1354-3214FA8D40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D7B3E8-A1C9-47FA-8B2B-7190871E5F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0" y="274320"/>
            <a:ext cx="1372909" cy="38847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329808" y="6171283"/>
            <a:ext cx="706359" cy="5423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279DE94-B4DA-38ED-9E2C-D808B94F24E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6955" y="5949864"/>
            <a:ext cx="8866373" cy="10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0" r:id="rId9"/>
    <p:sldLayoutId id="2147483682" r:id="rId10"/>
    <p:sldLayoutId id="2147483683" r:id="rId11"/>
    <p:sldLayoutId id="2147483685" r:id="rId12"/>
    <p:sldLayoutId id="214748368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292F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2971" userDrawn="1">
          <p15:clr>
            <a:srgbClr val="F26B43"/>
          </p15:clr>
        </p15:guide>
        <p15:guide id="9" pos="27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1" name="14 Subtítulo">
            <a:extLst>
              <a:ext uri="{FF2B5EF4-FFF2-40B4-BE49-F238E27FC236}">
                <a16:creationId xmlns:a16="http://schemas.microsoft.com/office/drawing/2014/main" id="{09CEA3E4-FFED-B8FF-F7C9-669AB52ACB57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C66EBB-168D-BF0F-84C7-39A5DBFD47EE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pic>
        <p:nvPicPr>
          <p:cNvPr id="5" name="Gráfico 7">
            <a:extLst>
              <a:ext uri="{FF2B5EF4-FFF2-40B4-BE49-F238E27FC236}">
                <a16:creationId xmlns:a16="http://schemas.microsoft.com/office/drawing/2014/main" id="{E1477BB4-7C3C-43FA-2AA8-19F822AAEA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C718EC-B7DF-CF43-7A47-CCC9060BB9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314" y="4489016"/>
            <a:ext cx="2292821" cy="18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studillo2701@gmail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circle.com/leadership-assessment-tools/leadership-circle-profile/" TargetMode="External"/><Relationship Id="rId2" Type="http://schemas.openxmlformats.org/officeDocument/2006/relationships/hyperlink" Target="https://self-assessment.theleadershipcircle.com/en-US/registra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studillo2701@gmail.com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1">
            <a:extLst>
              <a:ext uri="{FF2B5EF4-FFF2-40B4-BE49-F238E27FC236}">
                <a16:creationId xmlns:a16="http://schemas.microsoft.com/office/drawing/2014/main" id="{E138D8D7-8E00-5113-A278-BD0D1960E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6270" y="273072"/>
            <a:ext cx="868367" cy="694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0D353A8-5110-BD5A-6F1D-EBFE148DDD7C}"/>
              </a:ext>
            </a:extLst>
          </p:cNvPr>
          <p:cNvSpPr>
            <a:spLocks noGrp="1"/>
          </p:cNvSpPr>
          <p:nvPr/>
        </p:nvSpPr>
        <p:spPr>
          <a:xfrm>
            <a:off x="-289363" y="5670846"/>
            <a:ext cx="9144000" cy="91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500" b="1" dirty="0">
                <a:latin typeface="Century Gothic" panose="020B0502020202020204" pitchFamily="34" charset="0"/>
              </a:rPr>
              <a:t>Jorge Astudillo Muñoz</a:t>
            </a:r>
          </a:p>
          <a:p>
            <a:pPr algn="r"/>
            <a:r>
              <a:rPr lang="es-CO" sz="2500" dirty="0">
                <a:latin typeface="Century Gothic" panose="020B0502020202020204" pitchFamily="34" charset="0"/>
              </a:rPr>
              <a:t>CMC CHILE,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B2E52C-B7A0-C2D6-229B-19DAE19C1228}"/>
              </a:ext>
            </a:extLst>
          </p:cNvPr>
          <p:cNvSpPr txBox="1"/>
          <p:nvPr/>
        </p:nvSpPr>
        <p:spPr>
          <a:xfrm>
            <a:off x="324035" y="1426301"/>
            <a:ext cx="86859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“</a:t>
            </a:r>
            <a:r>
              <a:rPr lang="es-MX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AQUÍ ES UN CAMINO…</a:t>
            </a:r>
            <a:r>
              <a:rPr lang="es-MX" sz="6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”</a:t>
            </a:r>
            <a:br>
              <a:rPr lang="es-MX" sz="6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br>
              <a:rPr lang="es-MX" sz="6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s-MX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C46759F-AF7B-19B4-0DD9-318BF8AAD388}"/>
              </a:ext>
            </a:extLst>
          </p:cNvPr>
          <p:cNvSpPr>
            <a:spLocks noGrp="1"/>
          </p:cNvSpPr>
          <p:nvPr/>
        </p:nvSpPr>
        <p:spPr>
          <a:xfrm>
            <a:off x="479395" y="3368456"/>
            <a:ext cx="8375242" cy="1843497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0" dirty="0">
                <a:latin typeface="Century Gothic"/>
              </a:rPr>
              <a:t>VAMOS A COMPARTIR NUESTRAS EXPERIENCIAS, LOGROS, TROPIEZOS Y DESCUBRIMIENTOS.</a:t>
            </a:r>
            <a:endParaRPr lang="es-MX" sz="3500" b="0" dirty="0">
              <a:latin typeface="Century Gothic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>
                <a:solidFill>
                  <a:schemeClr val="bg1"/>
                </a:solidFill>
                <a:cs typeface="Arial" pitchFamily="34" charset="0"/>
              </a:rPr>
              <a:t>Aprendizaje Continuo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Apoyar al equipo de trabajo en el desarrollo, en primera instancia conocer los procesos internos de la empresa (otras áreas inclusive). 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Coaching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Benchmarking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702251" y="379438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>
                <a:solidFill>
                  <a:schemeClr val="bg1"/>
                </a:solidFill>
                <a:cs typeface="Arial" pitchFamily="34" charset="0"/>
              </a:rPr>
              <a:t>Evaluar las competencies 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54005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Explorar nuevas tecnologías y metodologías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146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Realizar visitas a otras industrias para buscar buenas practicas, da lo mismo el tipo de industria sino buscar quien lo hace mejor para el proceso a revisar.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5" y="4245703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Revisar en forma continua las competencias del personal y el propio, para luego desarrollar un plan de mejora ante brechas.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Desarrollar la innovación en búsqueda de optimizar los procesos, pilotos y aperturas a iniciativas de otras áreas.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Capacidad Adaptativa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58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Nuevas condiciones laborales, como el teletrabajo. Como se desarrolla el mantenimiento de los activos con las nuevas tecnologías.</a:t>
            </a: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Flexibilidad 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Colaboración</a:t>
            </a: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702251" y="379438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Ceder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66316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Mentalidad abierta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Eliminar el trabajo en parcelas, trabajar en proyectos que nos relacionen a otras áreas y realidades dentro de la empresa.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5" y="4245703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Muchas veces en mi área voy a tener que ceder, para que la organización gane. Utilizar la herramienta de la estandarización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 espacio a la innovación y aceptar mejoras, en acciones correctivas ACR y en preventivas revisiones internas como auditorias.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Adelantarse a los problemas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Utilizar alguna metodología para evaluar los riesgos, considerar aspecto de integridad de los activos y relacionados en los procesos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Evaluación de Riesgos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Plan de contingencia</a:t>
            </a: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702251" y="379438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Estar revisando el negocio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66316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Planificación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146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Tener preparados planes de acción ante problemas, definidos en los riesgos. Considerarlo en la estrategia de mantenimiento.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5" y="4245703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Anticiparse a las necesidades de los clientes, tanto internos como externos.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Dentro de las planificaciones de actividades se deben considerar acciones ante potenciales problemas, como falta de recursos.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Toma de decisiones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Solo tomar decisiones con datos e información valida, no aceptar apreciaciones o ideas propias de quien lo solicita.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Estar informado 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Reconocer mis limitaciones</a:t>
            </a: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702251" y="379438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Tener menos opciones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66316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Alineado a negocio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Tomar en cuenta nuestras emociones, el conocimiento técnico y del negocio. Tener buenas redes para buscar ayuda.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5" y="4245703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En forma anticipada eliminar opciones que no sean viables desde el principio. Un ejemplo son las inversiones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Estar alineado a los objetivos, los valores y conectado con el presente de la compañía 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53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Habilidades de Comunicación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No solamente escuchar las necesidades y problemas del equipo de trabajo, sino también de las áreas relacionadas 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Escuchar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Sinceridad</a:t>
            </a: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702251" y="379438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Preguntar 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66316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Elegir el medio correcto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49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 sinceridad genera rapidez. Cuando las ideas no se ocultan, sino que se exponen abiertamente, pueden solucionarse o mejorarse y convertirse en acciones. Ejemplo antes fallas.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5" y="4245703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No tienes que tener todas las respuestas. Se deben lograr entender el objetivos y alcance de proyectos, tareas o planes de acción.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Utiliza tu percepción para acercarte a la gente de la manera correcta, por ejemplos las responsabilidades en un procedimiento.</a:t>
            </a:r>
          </a:p>
        </p:txBody>
      </p:sp>
    </p:spTree>
    <p:extLst>
      <p:ext uri="{BB962C8B-B14F-4D97-AF65-F5344CB8AC3E}">
        <p14:creationId xmlns:p14="http://schemas.microsoft.com/office/powerpoint/2010/main" val="771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Empatía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39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Desarrollar nuestra capacidad de reconocimiento, esto es  valorar lo que tenemos con nuestros equipos y dar las gracias por ello</a:t>
            </a: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Reconocimiento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Eliminar prejuicios</a:t>
            </a: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702251" y="379438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Colaboración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66316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Mostrar interés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Intenta no culpar a los demás en forma anticipada, por condiciones del pasado o por el equipo de trabajo que participa.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5" y="4245703"/>
            <a:ext cx="414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Intentar hacerse participe en proyectos con otras áreas, para comprender las realidades de los demás.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Escuchar los problemas de otras áreas y tomar acciones para colaborar.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Agente de Cambio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5" y="2255691"/>
            <a:ext cx="446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 incorporan la Ética, Inclusión, nuevos dueños, cambios organizacionales, alta rotación del personal, nuevas exigencias del personal</a:t>
            </a: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Nuevo Contexto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269008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29591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Identificar personal clave</a:t>
            </a:r>
          </a:p>
        </p:txBody>
      </p:sp>
      <p:sp>
        <p:nvSpPr>
          <p:cNvPr id="19" name="Left Arrow 22">
            <a:extLst>
              <a:ext uri="{FF2B5EF4-FFF2-40B4-BE49-F238E27FC236}">
                <a16:creationId xmlns:a16="http://schemas.microsoft.com/office/drawing/2014/main" id="{B20E67BF-5DE6-50E7-4F1F-D46F92044AE8}"/>
              </a:ext>
            </a:extLst>
          </p:cNvPr>
          <p:cNvSpPr/>
          <p:nvPr/>
        </p:nvSpPr>
        <p:spPr>
          <a:xfrm rot="20722497">
            <a:off x="4984754" y="3558871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5F3D4-385E-A2C8-D838-1E3033EC7528}"/>
              </a:ext>
            </a:extLst>
          </p:cNvPr>
          <p:cNvSpPr txBox="1"/>
          <p:nvPr/>
        </p:nvSpPr>
        <p:spPr>
          <a:xfrm rot="20760000">
            <a:off x="5699154" y="3769161"/>
            <a:ext cx="330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Aprende a hablar distintos idiomas</a:t>
            </a:r>
          </a:p>
        </p:txBody>
      </p:sp>
      <p:sp>
        <p:nvSpPr>
          <p:cNvPr id="23" name="Left Arrow 27">
            <a:extLst>
              <a:ext uri="{FF2B5EF4-FFF2-40B4-BE49-F238E27FC236}">
                <a16:creationId xmlns:a16="http://schemas.microsoft.com/office/drawing/2014/main" id="{8505ABEC-36CC-FCC1-7ECC-B82475F977FF}"/>
              </a:ext>
            </a:extLst>
          </p:cNvPr>
          <p:cNvSpPr/>
          <p:nvPr/>
        </p:nvSpPr>
        <p:spPr>
          <a:xfrm rot="20722497">
            <a:off x="4984754" y="4427658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6DB8D-D95B-EECF-9275-6F2DFC4FCA5A}"/>
              </a:ext>
            </a:extLst>
          </p:cNvPr>
          <p:cNvSpPr txBox="1"/>
          <p:nvPr/>
        </p:nvSpPr>
        <p:spPr>
          <a:xfrm rot="20760000">
            <a:off x="5702251" y="466316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El ejemplo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425885" y="3153737"/>
            <a:ext cx="4146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Uno no esta solo, se deben identificar quienes estén dispuestos a aprender cosas nuevas, quienes tengas capacidad de observación y análisis. 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C5D02-043A-3260-28BE-AA13A9B75E2D}"/>
              </a:ext>
            </a:extLst>
          </p:cNvPr>
          <p:cNvSpPr txBox="1"/>
          <p:nvPr/>
        </p:nvSpPr>
        <p:spPr>
          <a:xfrm>
            <a:off x="367424" y="4245703"/>
            <a:ext cx="439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 debe comprender y adoptar un lenguaje de los niveles estratégicos. ¿Cómo entendernos que debemos ser agentes del cambio?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1B5FD-77D6-7AF7-46CD-0C2551662C1F}"/>
              </a:ext>
            </a:extLst>
          </p:cNvPr>
          <p:cNvSpPr txBox="1"/>
          <p:nvPr/>
        </p:nvSpPr>
        <p:spPr>
          <a:xfrm>
            <a:off x="396655" y="5155619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 cambio nace con el ejemplo, no con la opinión.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19" grpId="0" animBg="1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25B23A-D03B-4786-3278-C16C7DC683D6}"/>
              </a:ext>
            </a:extLst>
          </p:cNvPr>
          <p:cNvGrpSpPr/>
          <p:nvPr/>
        </p:nvGrpSpPr>
        <p:grpSpPr>
          <a:xfrm>
            <a:off x="-36446" y="1384206"/>
            <a:ext cx="4355976" cy="653133"/>
            <a:chOff x="0" y="1270545"/>
            <a:chExt cx="4355976" cy="5040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598AAD-0BB7-1B34-7AE0-ED5AA11C433D}"/>
                </a:ext>
              </a:extLst>
            </p:cNvPr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3D4F17-FB7F-D29F-1BB2-89AE85C0929F}"/>
                </a:ext>
              </a:extLst>
            </p:cNvPr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1A4D4-56A7-0FD4-9DFD-9D81EFF420DA}"/>
              </a:ext>
            </a:extLst>
          </p:cNvPr>
          <p:cNvSpPr txBox="1"/>
          <p:nvPr/>
        </p:nvSpPr>
        <p:spPr>
          <a:xfrm>
            <a:off x="431098" y="142902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2000" b="1" dirty="0">
                <a:solidFill>
                  <a:schemeClr val="bg1"/>
                </a:solidFill>
                <a:cs typeface="Arial" pitchFamily="34" charset="0"/>
              </a:rPr>
              <a:t>Inteligencia Emocional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77C6D-96AF-FEE7-64A4-18693474C704}"/>
              </a:ext>
            </a:extLst>
          </p:cNvPr>
          <p:cNvSpPr txBox="1"/>
          <p:nvPr/>
        </p:nvSpPr>
        <p:spPr>
          <a:xfrm>
            <a:off x="425886" y="2255691"/>
            <a:ext cx="414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Realizar un autoconocimiento actual. Determinar las fortalezas y puntos de mejora.</a:t>
            </a:r>
          </a:p>
          <a:p>
            <a:endParaRPr lang="es-CL" altLang="ko-KR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3BA9113F-401C-DE0C-3F58-A21B552F2C4E}"/>
              </a:ext>
            </a:extLst>
          </p:cNvPr>
          <p:cNvSpPr/>
          <p:nvPr/>
        </p:nvSpPr>
        <p:spPr>
          <a:xfrm rot="20722497">
            <a:off x="4984754" y="182129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05E2-97B7-A40E-7271-D37A70D3D0CF}"/>
              </a:ext>
            </a:extLst>
          </p:cNvPr>
          <p:cNvSpPr txBox="1"/>
          <p:nvPr/>
        </p:nvSpPr>
        <p:spPr>
          <a:xfrm rot="20760000">
            <a:off x="5626805" y="20864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Emociones propias</a:t>
            </a:r>
          </a:p>
        </p:txBody>
      </p:sp>
      <p:sp>
        <p:nvSpPr>
          <p:cNvPr id="15" name="Left Arrow 17">
            <a:extLst>
              <a:ext uri="{FF2B5EF4-FFF2-40B4-BE49-F238E27FC236}">
                <a16:creationId xmlns:a16="http://schemas.microsoft.com/office/drawing/2014/main" id="{658527A0-C6E6-2B8F-0F17-383F3631112C}"/>
              </a:ext>
            </a:extLst>
          </p:cNvPr>
          <p:cNvSpPr/>
          <p:nvPr/>
        </p:nvSpPr>
        <p:spPr>
          <a:xfrm rot="20722497">
            <a:off x="4984754" y="3108375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9813-65D1-ABFB-7CAC-FEFAFAD700A3}"/>
              </a:ext>
            </a:extLst>
          </p:cNvPr>
          <p:cNvSpPr txBox="1"/>
          <p:nvPr/>
        </p:nvSpPr>
        <p:spPr>
          <a:xfrm rot="20760000">
            <a:off x="5681604" y="33774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bg1"/>
                </a:solidFill>
                <a:cs typeface="Arial" pitchFamily="34" charset="0"/>
              </a:rPr>
              <a:t>Emociones ajenas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A32AF-B932-9A29-A4A7-62F651FE8B04}"/>
              </a:ext>
            </a:extLst>
          </p:cNvPr>
          <p:cNvSpPr txBox="1"/>
          <p:nvPr/>
        </p:nvSpPr>
        <p:spPr>
          <a:xfrm>
            <a:off x="371087" y="3305040"/>
            <a:ext cx="4146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Percibir y comprender las emociones de los miembros de los equipos de trabajo. Evaluar las potencialidades virtudes y defectos de cada integrante del equipo de trabajo. Asignar tareas y cargas de trabajo de acuerdo a sus capacidades. </a:t>
            </a:r>
          </a:p>
          <a:p>
            <a:pPr>
              <a:tabLst>
                <a:tab pos="180975" algn="l"/>
              </a:tabLst>
            </a:pPr>
            <a:r>
              <a:rPr lang="es-CL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	Comprender el contexto social  y económico       	actual, como las consecuencias del COVID.</a:t>
            </a:r>
          </a:p>
          <a:p>
            <a:endParaRPr lang="es-CL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8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0DA1282D-6CB5-DF4E-A5CE-CB65D8B959D7}"/>
              </a:ext>
            </a:extLst>
          </p:cNvPr>
          <p:cNvSpPr txBox="1">
            <a:spLocks/>
          </p:cNvSpPr>
          <p:nvPr/>
        </p:nvSpPr>
        <p:spPr>
          <a:xfrm>
            <a:off x="2013299" y="1322784"/>
            <a:ext cx="5117402" cy="724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0" dirty="0">
                <a:solidFill>
                  <a:schemeClr val="bg1"/>
                </a:solidFill>
                <a:latin typeface="Gotham Black" panose="02000604040000020004" pitchFamily="50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46728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336313-025C-3091-D1C1-97815391597D}"/>
              </a:ext>
            </a:extLst>
          </p:cNvPr>
          <p:cNvSpPr/>
          <p:nvPr/>
        </p:nvSpPr>
        <p:spPr>
          <a:xfrm>
            <a:off x="5342186" y="1150313"/>
            <a:ext cx="3702851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0A89D-7BD1-02A7-62F7-8CD96E09A0DF}"/>
              </a:ext>
            </a:extLst>
          </p:cNvPr>
          <p:cNvSpPr/>
          <p:nvPr/>
        </p:nvSpPr>
        <p:spPr>
          <a:xfrm>
            <a:off x="5342186" y="2252946"/>
            <a:ext cx="3702851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A05D7-BDBC-94AB-C401-336ABC848680}"/>
              </a:ext>
            </a:extLst>
          </p:cNvPr>
          <p:cNvSpPr/>
          <p:nvPr/>
        </p:nvSpPr>
        <p:spPr>
          <a:xfrm>
            <a:off x="5342186" y="3355579"/>
            <a:ext cx="3702851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4F8E0-FB6C-5D81-4DED-8409E7B6C317}"/>
              </a:ext>
            </a:extLst>
          </p:cNvPr>
          <p:cNvSpPr/>
          <p:nvPr/>
        </p:nvSpPr>
        <p:spPr>
          <a:xfrm>
            <a:off x="5342186" y="4459498"/>
            <a:ext cx="3702851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3" name="Isosceles Triangle 26">
            <a:extLst>
              <a:ext uri="{FF2B5EF4-FFF2-40B4-BE49-F238E27FC236}">
                <a16:creationId xmlns:a16="http://schemas.microsoft.com/office/drawing/2014/main" id="{9744B7B1-284D-9A75-4F79-8C2E463B13F5}"/>
              </a:ext>
            </a:extLst>
          </p:cNvPr>
          <p:cNvSpPr/>
          <p:nvPr/>
        </p:nvSpPr>
        <p:spPr>
          <a:xfrm rot="16200000">
            <a:off x="3436620" y="1279551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6" name="Isosceles Triangle 48">
            <a:extLst>
              <a:ext uri="{FF2B5EF4-FFF2-40B4-BE49-F238E27FC236}">
                <a16:creationId xmlns:a16="http://schemas.microsoft.com/office/drawing/2014/main" id="{C5CDBB17-EB5D-E57C-6CBA-E3EF26F519CA}"/>
              </a:ext>
            </a:extLst>
          </p:cNvPr>
          <p:cNvSpPr/>
          <p:nvPr/>
        </p:nvSpPr>
        <p:spPr>
          <a:xfrm rot="16200000">
            <a:off x="3946391" y="1859256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7" name="Isosceles Triangle 49">
            <a:extLst>
              <a:ext uri="{FF2B5EF4-FFF2-40B4-BE49-F238E27FC236}">
                <a16:creationId xmlns:a16="http://schemas.microsoft.com/office/drawing/2014/main" id="{31F8E49A-C4E7-028D-CFD4-B5943E0F4C20}"/>
              </a:ext>
            </a:extLst>
          </p:cNvPr>
          <p:cNvSpPr/>
          <p:nvPr/>
        </p:nvSpPr>
        <p:spPr>
          <a:xfrm rot="16200000">
            <a:off x="3949243" y="2902552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0" name="Isosceles Triangle 50">
            <a:extLst>
              <a:ext uri="{FF2B5EF4-FFF2-40B4-BE49-F238E27FC236}">
                <a16:creationId xmlns:a16="http://schemas.microsoft.com/office/drawing/2014/main" id="{4F6F5AC4-AFB7-C8D4-CD59-B16AF1774A32}"/>
              </a:ext>
            </a:extLst>
          </p:cNvPr>
          <p:cNvSpPr/>
          <p:nvPr/>
        </p:nvSpPr>
        <p:spPr>
          <a:xfrm rot="16200000">
            <a:off x="3444281" y="3501505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FFB3F-41C7-2354-5293-B2D5C2E7439D}"/>
              </a:ext>
            </a:extLst>
          </p:cNvPr>
          <p:cNvSpPr txBox="1"/>
          <p:nvPr/>
        </p:nvSpPr>
        <p:spPr>
          <a:xfrm>
            <a:off x="98963" y="1167494"/>
            <a:ext cx="4120925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Equilibrio del ser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8DDC6E-6EA2-69A0-7458-4ED9C4F41BE7}"/>
              </a:ext>
            </a:extLst>
          </p:cNvPr>
          <p:cNvGrpSpPr/>
          <p:nvPr/>
        </p:nvGrpSpPr>
        <p:grpSpPr>
          <a:xfrm>
            <a:off x="6574366" y="1281856"/>
            <a:ext cx="2352351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9C3B01-C83D-C91E-DCC2-3D99994881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Actividad física, como deporte para mantenerse en forma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17993A-C27B-F141-77A5-6358CBD7EEF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Física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D60942-2CA4-DEB9-D9DB-55C168D4B727}"/>
              </a:ext>
            </a:extLst>
          </p:cNvPr>
          <p:cNvGrpSpPr/>
          <p:nvPr/>
        </p:nvGrpSpPr>
        <p:grpSpPr>
          <a:xfrm>
            <a:off x="6574366" y="2384918"/>
            <a:ext cx="2352351" cy="863358"/>
            <a:chOff x="803640" y="3362835"/>
            <a:chExt cx="2059657" cy="8633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500B90-EC97-6306-3D24-AE880A1390F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Buscar un centro con nuestros valores, puede ser a través de la música, la religión, o la literatura.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62B514-DF32-6A34-18F8-93606BD4457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Espiritual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3E9FDE-30E1-1E27-71CC-8F6E3BDB6F89}"/>
              </a:ext>
            </a:extLst>
          </p:cNvPr>
          <p:cNvGrpSpPr/>
          <p:nvPr/>
        </p:nvGrpSpPr>
        <p:grpSpPr>
          <a:xfrm>
            <a:off x="6574366" y="3487979"/>
            <a:ext cx="2352351" cy="863358"/>
            <a:chOff x="803640" y="3362835"/>
            <a:chExt cx="2059657" cy="86335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2A669F-DDC6-2C55-EFB3-37FFC35E33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Principalmente mantenerse activo estudiando, desarrollando el pensar en forma analítica.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D8FB06-4285-ED82-84B3-83D58DAC31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Mental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3F5061-4017-5D89-F0A3-2B2A777FF0C0}"/>
              </a:ext>
            </a:extLst>
          </p:cNvPr>
          <p:cNvGrpSpPr/>
          <p:nvPr/>
        </p:nvGrpSpPr>
        <p:grpSpPr>
          <a:xfrm>
            <a:off x="6574366" y="4591040"/>
            <a:ext cx="2279722" cy="678692"/>
            <a:chOff x="803640" y="3362835"/>
            <a:chExt cx="2059657" cy="67869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16AD0C-AACD-B661-31E2-3A23C5A99BB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dirty="0">
                  <a:ea typeface="+mj-ea"/>
                  <a:cs typeface="Arial" pitchFamily="34" charset="0"/>
                </a:rPr>
                <a:t>Nuestras relaciones con otros y actividades de esparcimiento.   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57C3DA-0059-492A-5981-A2737097903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200" b="1" dirty="0">
                  <a:ea typeface="+mj-ea"/>
                  <a:cs typeface="Arial" pitchFamily="34" charset="0"/>
                </a:rPr>
                <a:t>Ocio/Social</a:t>
              </a:r>
            </a:p>
          </p:txBody>
        </p:sp>
      </p:grp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D51D177E-D986-1FF9-CE9D-CC332DB11DE6}"/>
              </a:ext>
            </a:extLst>
          </p:cNvPr>
          <p:cNvSpPr>
            <a:spLocks noChangeAspect="1"/>
          </p:cNvSpPr>
          <p:nvPr/>
        </p:nvSpPr>
        <p:spPr>
          <a:xfrm>
            <a:off x="5736307" y="3556470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14DF0CB2-2610-90B1-1014-D479857BF474}"/>
              </a:ext>
            </a:extLst>
          </p:cNvPr>
          <p:cNvSpPr>
            <a:spLocks noChangeAspect="1"/>
          </p:cNvSpPr>
          <p:nvPr/>
        </p:nvSpPr>
        <p:spPr>
          <a:xfrm>
            <a:off x="5766308" y="2417836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8BE01CD0-9DC6-1FF4-84DA-7015B8200ADD}"/>
              </a:ext>
            </a:extLst>
          </p:cNvPr>
          <p:cNvSpPr>
            <a:spLocks noChangeAspect="1"/>
          </p:cNvSpPr>
          <p:nvPr/>
        </p:nvSpPr>
        <p:spPr>
          <a:xfrm rot="2648398">
            <a:off x="5908219" y="1297203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6C0B8ECB-1278-580A-D17C-27D3592ACC4A}"/>
              </a:ext>
            </a:extLst>
          </p:cNvPr>
          <p:cNvSpPr>
            <a:spLocks noChangeAspect="1"/>
          </p:cNvSpPr>
          <p:nvPr/>
        </p:nvSpPr>
        <p:spPr>
          <a:xfrm>
            <a:off x="5755165" y="4654788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871C7E-3EB3-AEF8-D402-88739539616A}"/>
              </a:ext>
            </a:extLst>
          </p:cNvPr>
          <p:cNvGrpSpPr/>
          <p:nvPr/>
        </p:nvGrpSpPr>
        <p:grpSpPr>
          <a:xfrm rot="20670820">
            <a:off x="1949721" y="2957693"/>
            <a:ext cx="1626558" cy="1505979"/>
            <a:chOff x="1064519" y="1872500"/>
            <a:chExt cx="1561257" cy="144552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3989088-D2CD-93F0-1560-33A99B83595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1B1445-7922-632E-3342-63268A0D75AC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65232E4-9343-D3F9-33B5-3536568E5CFC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E54DA15-81B3-1622-E9FE-2C37642816F1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6B240A8-7E84-2918-CF56-43E1D83F4AF0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3084D4-4D3F-20A7-1BC2-FB066AAEC7D8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63DE218-2980-53E1-A57D-FEA79278EEDC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4313D0-A5D8-9287-F7CB-A97CC3AAB005}"/>
              </a:ext>
            </a:extLst>
          </p:cNvPr>
          <p:cNvGrpSpPr/>
          <p:nvPr/>
        </p:nvGrpSpPr>
        <p:grpSpPr>
          <a:xfrm>
            <a:off x="285242" y="2601945"/>
            <a:ext cx="2775264" cy="3626866"/>
            <a:chOff x="1126074" y="2670966"/>
            <a:chExt cx="2734161" cy="3573152"/>
          </a:xfrm>
        </p:grpSpPr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005A2D18-6D63-38C8-5A06-F1BB6517D745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5E701D6A-87F7-C5C8-0951-CECE28B582FE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32B03FFD-98FC-9CEF-7FB5-D7DA61A1AC54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9A2B572-B997-5E20-0D62-25C336B38361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FC960481-F24B-0DEE-0E6B-B70A6134A1AF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4072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2B25C542-5759-E75B-B020-0E25411A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18" y="1793343"/>
            <a:ext cx="2911952" cy="32771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572000" y="1674019"/>
            <a:ext cx="3105150" cy="2746283"/>
          </a:xfrm>
        </p:spPr>
        <p:txBody>
          <a:bodyPr/>
          <a:lstStyle/>
          <a:p>
            <a:pPr marL="0" indent="0">
              <a:buNone/>
            </a:pPr>
            <a:endParaRPr lang="es-MX"/>
          </a:p>
          <a:p>
            <a:pPr marL="0" indent="0">
              <a:buNone/>
            </a:pPr>
            <a:endParaRPr lang="es-MX"/>
          </a:p>
        </p:txBody>
      </p:sp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3275571" y="1279994"/>
            <a:ext cx="5924912" cy="14867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¿Qué tipo de liderazgo se necesita hoy en día en el Mantenimiento y la Gestión de Activos?</a:t>
            </a:r>
          </a:p>
          <a:p>
            <a:endParaRPr lang="es-MX" sz="2400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3291628" y="3661222"/>
            <a:ext cx="5438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601111"/>
                </a:solidFill>
                <a:latin typeface="Gotham Black" panose="02000604040000020004" pitchFamily="50" charset="0"/>
              </a:rPr>
              <a:t>Jorge Astudillo Muñoz</a:t>
            </a:r>
            <a:endParaRPr lang="es-MX" sz="3000" b="1" dirty="0">
              <a:solidFill>
                <a:srgbClr val="601111"/>
              </a:solidFill>
              <a:latin typeface="Gotham Black" panose="02000604040000020004" pitchFamily="50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3291627" y="4208732"/>
            <a:ext cx="48977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Gerente Gestión de Activos / </a:t>
            </a:r>
            <a:r>
              <a:rPr lang="es-MX" sz="25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Engie</a:t>
            </a:r>
            <a:r>
              <a:rPr lang="es-MX" sz="25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r>
              <a:rPr lang="es-MX" sz="25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  <a:hlinkClick r:id="rId3"/>
              </a:rPr>
              <a:t>jastudillo2701@gmail.com</a:t>
            </a:r>
            <a:endParaRPr lang="es-MX" sz="25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endParaRPr lang="es-MX" sz="25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86481696-A521-45FE-9CB8-1BE0CD00E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848575" y="2023386"/>
            <a:ext cx="2057400" cy="2055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60858" y="4786646"/>
            <a:ext cx="2897453" cy="1091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800" dirty="0">
                <a:hlinkClick r:id="rId2"/>
              </a:rPr>
              <a:t>https://self-assessment.theleadershipcircle.com/en-US/registration</a:t>
            </a:r>
            <a:endParaRPr lang="es-MX" sz="1800" dirty="0"/>
          </a:p>
          <a:p>
            <a:pPr marL="0" indent="0" algn="ctr">
              <a:buNone/>
            </a:pPr>
            <a:endParaRPr lang="es-MX" sz="1800" dirty="0"/>
          </a:p>
          <a:p>
            <a:pPr marL="0" indent="0" algn="ctr">
              <a:buNone/>
            </a:pPr>
            <a:endParaRPr lang="es-MX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D74F9-E9FC-3BAA-C424-414F1E080DB6}"/>
              </a:ext>
            </a:extLst>
          </p:cNvPr>
          <p:cNvSpPr txBox="1"/>
          <p:nvPr/>
        </p:nvSpPr>
        <p:spPr>
          <a:xfrm>
            <a:off x="661481" y="1073020"/>
            <a:ext cx="743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Auto test gratuito de El Circulo de Liderazgo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18FCD-135D-D631-1A93-DF5FBCB800F0}"/>
              </a:ext>
            </a:extLst>
          </p:cNvPr>
          <p:cNvSpPr txBox="1"/>
          <p:nvPr/>
        </p:nvSpPr>
        <p:spPr>
          <a:xfrm>
            <a:off x="5324813" y="4786646"/>
            <a:ext cx="276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https://leadershipcircle.com/leadership-assessment-tools/leadership-circle-profile/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40DC13-FD8B-B24D-4382-7C7E395AC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5" y="1803961"/>
            <a:ext cx="2824673" cy="28246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E2F371-DDFE-69AF-04B1-C7F330F49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860033"/>
            <a:ext cx="2768601" cy="27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4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A9E71E-DBA2-471C-B3DE-34B6B08C46A7}"/>
              </a:ext>
            </a:extLst>
          </p:cNvPr>
          <p:cNvSpPr/>
          <p:nvPr/>
        </p:nvSpPr>
        <p:spPr>
          <a:xfrm>
            <a:off x="4572000" y="4831854"/>
            <a:ext cx="40527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Jorge Astudillo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F85E07-ACA5-CFCF-CEDC-51D75CAD129D}"/>
              </a:ext>
            </a:extLst>
          </p:cNvPr>
          <p:cNvSpPr/>
          <p:nvPr/>
        </p:nvSpPr>
        <p:spPr>
          <a:xfrm>
            <a:off x="4855028" y="5311086"/>
            <a:ext cx="39028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jastudillo2701@gmail.com</a:t>
            </a:r>
            <a:endParaRPr lang="es-MX" sz="25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555E-87C5-A1BA-3325-717DDBE1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INDICE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B56CE2-BB85-9660-AB11-143918628E44}"/>
              </a:ext>
            </a:extLst>
          </p:cNvPr>
          <p:cNvGrpSpPr/>
          <p:nvPr/>
        </p:nvGrpSpPr>
        <p:grpSpPr>
          <a:xfrm rot="19917947">
            <a:off x="1469388" y="2102577"/>
            <a:ext cx="1665869" cy="3558872"/>
            <a:chOff x="1359132" y="345882"/>
            <a:chExt cx="1966239" cy="42005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3E6596-A6AF-5A57-D424-B003028193BA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4917331F-F825-3631-4D21-07D04D49A9B0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6BE4CEC0-D23A-D2C5-F911-5CF259303132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3C752E27-61F3-40E3-DCE0-7BEDF5A79EC3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848776D8-86CE-9861-1977-4B33872CFBEE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9AA9FBAE-6FD4-C7CE-1D85-BE471F4261B6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5FB45132-F53B-6D35-1741-CCDF500C448F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CBBFBDC3-D014-A309-E6F3-A3F5384AB28C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6132B4-C6A9-8811-182A-9F86A63112CE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8" name="Teardrop 30">
                <a:extLst>
                  <a:ext uri="{FF2B5EF4-FFF2-40B4-BE49-F238E27FC236}">
                    <a16:creationId xmlns:a16="http://schemas.microsoft.com/office/drawing/2014/main" id="{771167AE-0209-3ADF-4CBC-A7698C24A9C9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C575DF81-F3C5-1B01-B762-36A37E40A0B7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18">
                <a:extLst>
                  <a:ext uri="{FF2B5EF4-FFF2-40B4-BE49-F238E27FC236}">
                    <a16:creationId xmlns:a16="http://schemas.microsoft.com/office/drawing/2014/main" id="{D9183FFB-08DB-CB97-9F5C-82C8AD48B1DF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9">
                <a:extLst>
                  <a:ext uri="{FF2B5EF4-FFF2-40B4-BE49-F238E27FC236}">
                    <a16:creationId xmlns:a16="http://schemas.microsoft.com/office/drawing/2014/main" id="{B3DF9D2B-9C53-EF25-64B4-4E6E9965DB41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E05D9858-F1BD-37A1-4F61-D1D280FF78EF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8B6DAE9E-4AA3-D4BA-DAB6-E87ED8B16938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E5C5C2AF-5005-A65F-1406-0EE29A69A75A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25">
                <a:extLst>
                  <a:ext uri="{FF2B5EF4-FFF2-40B4-BE49-F238E27FC236}">
                    <a16:creationId xmlns:a16="http://schemas.microsoft.com/office/drawing/2014/main" id="{44FF9989-2A9C-4422-D883-786BD194FA42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Rounded Rectangle 27">
                <a:extLst>
                  <a:ext uri="{FF2B5EF4-FFF2-40B4-BE49-F238E27FC236}">
                    <a16:creationId xmlns:a16="http://schemas.microsoft.com/office/drawing/2014/main" id="{B103BCD9-49FC-0F9E-1654-C403A3067D76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F2CF3A0C-DD50-6A67-3EFC-32369969D949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43699BDA-7618-1C0B-B21F-90DB41D52281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Freeform 13312">
            <a:extLst>
              <a:ext uri="{FF2B5EF4-FFF2-40B4-BE49-F238E27FC236}">
                <a16:creationId xmlns:a16="http://schemas.microsoft.com/office/drawing/2014/main" id="{4F892692-FC05-88AD-F777-C9D1E43A01C7}"/>
              </a:ext>
            </a:extLst>
          </p:cNvPr>
          <p:cNvSpPr/>
          <p:nvPr/>
        </p:nvSpPr>
        <p:spPr>
          <a:xfrm>
            <a:off x="-15861" y="3279162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04C450-1643-050E-D5FB-F156D5EC5241}"/>
              </a:ext>
            </a:extLst>
          </p:cNvPr>
          <p:cNvSpPr/>
          <p:nvPr/>
        </p:nvSpPr>
        <p:spPr>
          <a:xfrm>
            <a:off x="3629215" y="2191887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438669-E0A0-C630-C7B4-28904575D1A6}"/>
              </a:ext>
            </a:extLst>
          </p:cNvPr>
          <p:cNvSpPr/>
          <p:nvPr/>
        </p:nvSpPr>
        <p:spPr>
          <a:xfrm>
            <a:off x="3629215" y="3050648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BB6C08-EB3F-768D-76E9-81A63825BDD7}"/>
              </a:ext>
            </a:extLst>
          </p:cNvPr>
          <p:cNvSpPr/>
          <p:nvPr/>
        </p:nvSpPr>
        <p:spPr>
          <a:xfrm>
            <a:off x="3629215" y="3892267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810C9C-DFAB-C7E8-DD6A-B845088406FF}"/>
              </a:ext>
            </a:extLst>
          </p:cNvPr>
          <p:cNvGrpSpPr/>
          <p:nvPr/>
        </p:nvGrpSpPr>
        <p:grpSpPr>
          <a:xfrm>
            <a:off x="4306165" y="2010158"/>
            <a:ext cx="4536277" cy="868072"/>
            <a:chOff x="803640" y="3362835"/>
            <a:chExt cx="2059657" cy="86807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18CE1E-66BD-E1DB-6983-22F41C9DE05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Determinar cuáles son las condiciones actuales para enfrentar con el liderazgo.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468478-C944-0E39-3B90-DFE1568CC6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Contexto y desafíos actuales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A0B728-E711-7CF7-B174-AD8EFDD64D9E}"/>
              </a:ext>
            </a:extLst>
          </p:cNvPr>
          <p:cNvGrpSpPr/>
          <p:nvPr/>
        </p:nvGrpSpPr>
        <p:grpSpPr>
          <a:xfrm>
            <a:off x="4306165" y="2888375"/>
            <a:ext cx="4536277" cy="868072"/>
            <a:chOff x="803640" y="3362835"/>
            <a:chExt cx="2059657" cy="8680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82604D-F833-D974-6F5A-CCDB351191A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Estudio de lo que se espera de los líderes en mantenimiento y gestión de activos.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A38671-FE49-191E-56B9-ED12BD9060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Expectativas del liderazgo actual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4A7D73-39EF-FA47-6DDF-369F4CD9B664}"/>
              </a:ext>
            </a:extLst>
          </p:cNvPr>
          <p:cNvGrpSpPr/>
          <p:nvPr/>
        </p:nvGrpSpPr>
        <p:grpSpPr>
          <a:xfrm>
            <a:off x="4306165" y="3768906"/>
            <a:ext cx="4536277" cy="868072"/>
            <a:chOff x="803640" y="3362835"/>
            <a:chExt cx="2059657" cy="86807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E6628D-F060-EEAC-C60F-784C5D075F0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Describir las habilidades necesarias para cubrir los desafíos actuales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CA768F-9B8F-E1D5-BF73-7DC29A9C186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Características del liderazgo actual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D617E2-D9FB-D336-CA25-B364AE8766EC}"/>
              </a:ext>
            </a:extLst>
          </p:cNvPr>
          <p:cNvSpPr txBox="1"/>
          <p:nvPr/>
        </p:nvSpPr>
        <p:spPr>
          <a:xfrm>
            <a:off x="3595811" y="224908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69B484-F24E-D6FF-F5B1-E4963D2503BC}"/>
              </a:ext>
            </a:extLst>
          </p:cNvPr>
          <p:cNvSpPr txBox="1"/>
          <p:nvPr/>
        </p:nvSpPr>
        <p:spPr>
          <a:xfrm>
            <a:off x="3595811" y="310784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53B17E-6653-46D4-DE22-F31546CCC0C3}"/>
              </a:ext>
            </a:extLst>
          </p:cNvPr>
          <p:cNvSpPr txBox="1"/>
          <p:nvPr/>
        </p:nvSpPr>
        <p:spPr>
          <a:xfrm>
            <a:off x="3595811" y="394946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0A4E94-CB0E-5886-58C4-F294E6819471}"/>
              </a:ext>
            </a:extLst>
          </p:cNvPr>
          <p:cNvGrpSpPr/>
          <p:nvPr/>
        </p:nvGrpSpPr>
        <p:grpSpPr>
          <a:xfrm>
            <a:off x="4306165" y="4619096"/>
            <a:ext cx="4536277" cy="1114294"/>
            <a:chOff x="803640" y="3362835"/>
            <a:chExt cx="2059657" cy="11142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3DCCA3-C407-DA33-B5D4-4514D0FFA3FD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 base a la experiencia, cómo aplicar las características que se requieren en la actualidad en el liderazgo.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7E7BB6-C4D4-EAB8-FFFA-0B4B28FCE8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Recomendaciones aplicadas 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1F28FA90-FF4A-2057-D89C-5C59C8276ADD}"/>
              </a:ext>
            </a:extLst>
          </p:cNvPr>
          <p:cNvSpPr/>
          <p:nvPr/>
        </p:nvSpPr>
        <p:spPr>
          <a:xfrm>
            <a:off x="3629215" y="4742457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658483-12FD-5F6A-8CF5-42951E753CD4}"/>
              </a:ext>
            </a:extLst>
          </p:cNvPr>
          <p:cNvSpPr txBox="1"/>
          <p:nvPr/>
        </p:nvSpPr>
        <p:spPr>
          <a:xfrm>
            <a:off x="3595811" y="479965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/>
      <p:bldP spid="40" grpId="0"/>
      <p:bldP spid="41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4000" dirty="0">
                <a:solidFill>
                  <a:srgbClr val="292F60"/>
                </a:solidFill>
              </a:rPr>
              <a:t>Definición de Liderazgo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75125-276D-9C22-71D4-512D66F7EA74}"/>
              </a:ext>
            </a:extLst>
          </p:cNvPr>
          <p:cNvSpPr txBox="1"/>
          <p:nvPr/>
        </p:nvSpPr>
        <p:spPr>
          <a:xfrm>
            <a:off x="515567" y="1576750"/>
            <a:ext cx="8249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Richard L. Daft define en su libro </a:t>
            </a:r>
            <a:r>
              <a:rPr lang="es-CL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“La experiencia del liderazgo” </a:t>
            </a:r>
            <a:r>
              <a:rPr lang="es-C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 liderazgo como </a:t>
            </a:r>
            <a:r>
              <a:rPr lang="es-CL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una relación </a:t>
            </a:r>
            <a:r>
              <a:rPr lang="es-CL" b="1" dirty="0">
                <a:solidFill>
                  <a:srgbClr val="000000"/>
                </a:solidFill>
                <a:latin typeface="Montserrat" panose="00000500000000000000" pitchFamily="2" charset="0"/>
              </a:rPr>
              <a:t>de influencia entre un líder y sus seguidores en la que se pretende generar un cambio </a:t>
            </a:r>
            <a:r>
              <a:rPr lang="es-C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y llegar a resultados reales que reflejen los propósitos compartidos. </a:t>
            </a:r>
          </a:p>
          <a:p>
            <a:br>
              <a:rPr lang="es-C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CL" sz="1200" dirty="0"/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E8ECD-F5C1-C956-3A10-8FFCCC84E147}"/>
              </a:ext>
            </a:extLst>
          </p:cNvPr>
          <p:cNvSpPr txBox="1"/>
          <p:nvPr/>
        </p:nvSpPr>
        <p:spPr>
          <a:xfrm>
            <a:off x="515567" y="3122898"/>
            <a:ext cx="503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2400" b="1" i="0" dirty="0">
                <a:solidFill>
                  <a:srgbClr val="FF3300"/>
                </a:solidFill>
                <a:effectLst/>
                <a:latin typeface="Montserrat" panose="00000500000000000000" pitchFamily="2" charset="0"/>
              </a:rPr>
              <a:t>¿El líder nace o se hace?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34BE3-AC31-12E9-0D68-763875A340CE}"/>
              </a:ext>
            </a:extLst>
          </p:cNvPr>
          <p:cNvSpPr txBox="1"/>
          <p:nvPr/>
        </p:nvSpPr>
        <p:spPr>
          <a:xfrm>
            <a:off x="393970" y="4013003"/>
            <a:ext cx="5282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CL" b="1" i="1" dirty="0">
                <a:solidFill>
                  <a:srgbClr val="5D6167"/>
                </a:solidFill>
                <a:effectLst/>
                <a:latin typeface="Ubuntu" panose="020B0504030602030204" pitchFamily="34" charset="0"/>
              </a:rPr>
              <a:t>“Nuestras palabras pueden cambiar el mundo entero, porque estamos juntos, unidos por la causa de la educación.”</a:t>
            </a:r>
            <a:endParaRPr lang="es-CL" b="0" i="0" dirty="0">
              <a:solidFill>
                <a:srgbClr val="5D6167"/>
              </a:solidFill>
              <a:effectLst/>
              <a:latin typeface="Ubuntu" panose="020B0504030602030204" pitchFamily="34" charset="0"/>
            </a:endParaRPr>
          </a:p>
          <a:p>
            <a:pPr algn="l" fontAlgn="base"/>
            <a:r>
              <a:rPr lang="es-CL" b="1" i="0" dirty="0">
                <a:solidFill>
                  <a:srgbClr val="5D6167"/>
                </a:solidFill>
                <a:effectLst/>
                <a:latin typeface="Ubuntu" panose="020B0504030602030204" pitchFamily="34" charset="0"/>
              </a:rPr>
              <a:t>-Malala Yousafzai</a:t>
            </a:r>
            <a:r>
              <a:rPr lang="es-CL" b="0" i="0" dirty="0">
                <a:solidFill>
                  <a:srgbClr val="5D6167"/>
                </a:solidFill>
                <a:effectLst/>
                <a:latin typeface="Ubuntu" panose="020B0504030602030204" pitchFamily="34" charset="0"/>
              </a:rPr>
              <a:t> –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8843A8-B6EC-0026-9057-A2FE5CD5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89" y="3940440"/>
            <a:ext cx="3129768" cy="17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4000" dirty="0">
                <a:solidFill>
                  <a:srgbClr val="292F60"/>
                </a:solidFill>
              </a:rPr>
              <a:t>Contexto y desafíos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035752-08A6-1429-95A7-F506F1C9DC4B}"/>
              </a:ext>
            </a:extLst>
          </p:cNvPr>
          <p:cNvGrpSpPr/>
          <p:nvPr/>
        </p:nvGrpSpPr>
        <p:grpSpPr>
          <a:xfrm>
            <a:off x="1675546" y="1000101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D19C4-A1DD-B6E1-5BEB-794C012C4A1A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BEBD31-FD3E-4A40-345E-94F5B035A5CC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3DD656-AC5C-787C-43A3-72D53ED0D8A0}"/>
              </a:ext>
            </a:extLst>
          </p:cNvPr>
          <p:cNvGrpSpPr/>
          <p:nvPr/>
        </p:nvGrpSpPr>
        <p:grpSpPr>
          <a:xfrm>
            <a:off x="950416" y="1087651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579174-ABC4-51E3-7122-CBF877D911B6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7C09E5-E753-5888-7DE4-2C4094DDA3C0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18E169-2466-AB69-B13D-F23FF09F7347}"/>
              </a:ext>
            </a:extLst>
          </p:cNvPr>
          <p:cNvGrpSpPr/>
          <p:nvPr/>
        </p:nvGrpSpPr>
        <p:grpSpPr>
          <a:xfrm>
            <a:off x="21251" y="679088"/>
            <a:ext cx="1437328" cy="5489412"/>
            <a:chOff x="2015424" y="-1847"/>
            <a:chExt cx="1437328" cy="54894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F30901-1104-3845-E109-1301BCA630DA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48EE4DED-0638-ECA6-0D5C-EEA906D727B0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62E328-6D3D-6025-8FF2-4DA62301067A}"/>
              </a:ext>
            </a:extLst>
          </p:cNvPr>
          <p:cNvSpPr txBox="1"/>
          <p:nvPr/>
        </p:nvSpPr>
        <p:spPr>
          <a:xfrm>
            <a:off x="2564886" y="894101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77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7A344F-56FC-F2A1-FDF0-DD972C7F1010}"/>
              </a:ext>
            </a:extLst>
          </p:cNvPr>
          <p:cNvSpPr txBox="1"/>
          <p:nvPr/>
        </p:nvSpPr>
        <p:spPr>
          <a:xfrm>
            <a:off x="3825698" y="976944"/>
            <a:ext cx="5082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400" b="1" dirty="0">
                <a:solidFill>
                  <a:schemeClr val="accent1"/>
                </a:solidFill>
                <a:cs typeface="Arial" pitchFamily="34" charset="0"/>
              </a:rPr>
              <a:t>De los CEO  de las empresas, se tendrá un rendimiento en el mediano plazo mejor, se debe enfocar en proteger y desarrollar el negocio principal,  Generar estímulos para el futuro y  Ser más flexibles.  A través de la Transformación Digital y Estrategia con Propósito.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D83BDA-73C4-AA90-1B66-698E3E01CEEC}"/>
              </a:ext>
            </a:extLst>
          </p:cNvPr>
          <p:cNvSpPr/>
          <p:nvPr/>
        </p:nvSpPr>
        <p:spPr>
          <a:xfrm>
            <a:off x="2738100" y="3593448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4EAEC6-962C-2EEF-2761-5EA27813B72F}"/>
              </a:ext>
            </a:extLst>
          </p:cNvPr>
          <p:cNvSpPr/>
          <p:nvPr/>
        </p:nvSpPr>
        <p:spPr>
          <a:xfrm>
            <a:off x="2738100" y="4935942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631E7F-3EA3-BED5-F01B-176551A031C9}"/>
              </a:ext>
            </a:extLst>
          </p:cNvPr>
          <p:cNvSpPr/>
          <p:nvPr/>
        </p:nvSpPr>
        <p:spPr>
          <a:xfrm>
            <a:off x="2738100" y="2436168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1611A5-D7F9-1E70-9E30-1A40C2F93E92}"/>
              </a:ext>
            </a:extLst>
          </p:cNvPr>
          <p:cNvGrpSpPr/>
          <p:nvPr/>
        </p:nvGrpSpPr>
        <p:grpSpPr>
          <a:xfrm>
            <a:off x="3668454" y="3486620"/>
            <a:ext cx="5239961" cy="1226309"/>
            <a:chOff x="1758834" y="1773770"/>
            <a:chExt cx="2741158" cy="12263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EBED92-CFFA-D32C-8021-2DC7B2785AD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Incertidumbre sobre el futuro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Gestión financiera exigida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Regulaciones y cumplimiento normativo mas exigentes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 solicita eficiencia con recortes de presupuestarios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B27B4D-F9C1-BAD3-40E9-82BEB3C839C0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Empresa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4283AD-6ABF-17F7-F19D-849EA29C7C16}"/>
              </a:ext>
            </a:extLst>
          </p:cNvPr>
          <p:cNvGrpSpPr/>
          <p:nvPr/>
        </p:nvGrpSpPr>
        <p:grpSpPr>
          <a:xfrm>
            <a:off x="3668454" y="4829114"/>
            <a:ext cx="5454295" cy="1226309"/>
            <a:chOff x="1758834" y="1773770"/>
            <a:chExt cx="2741158" cy="12263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6E3BDA-0BCA-D2D8-E42D-A22561507C7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Cambios acelerados de la Tecnología, la automatización, ciberseguridad       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Dificultad en integrar personal con competencias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Mayores requerimientos de información y datos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Personal con mayores exigencias de beneficios y con una alta rotación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24BCC5-4E7E-7CF1-A3E2-7CFEA4A90C3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Activos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7A2E1C-5212-88DD-94CF-1621EB21F035}"/>
              </a:ext>
            </a:extLst>
          </p:cNvPr>
          <p:cNvGrpSpPr/>
          <p:nvPr/>
        </p:nvGrpSpPr>
        <p:grpSpPr>
          <a:xfrm>
            <a:off x="3668454" y="2163972"/>
            <a:ext cx="5239961" cy="1657197"/>
            <a:chOff x="1758834" y="1773770"/>
            <a:chExt cx="2741158" cy="16571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462627-DE30-F2DD-8874-9B65BC05149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Perspectiva y políticas mundiales.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Globalización, considera los campos de la actividad humana en economía, cultura, política, ecología, etc.</a:t>
              </a:r>
            </a:p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Aumento sostenido de los costos por crisis social, guerras y  pandemia </a:t>
              </a:r>
            </a:p>
            <a:p>
              <a:endParaRPr lang="es-C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607A81-8549-47D8-594C-26187E0B387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Mundial</a:t>
              </a:r>
            </a:p>
          </p:txBody>
        </p:sp>
      </p:grpSp>
      <p:sp>
        <p:nvSpPr>
          <p:cNvPr id="41" name="Block Arc 14">
            <a:extLst>
              <a:ext uri="{FF2B5EF4-FFF2-40B4-BE49-F238E27FC236}">
                <a16:creationId xmlns:a16="http://schemas.microsoft.com/office/drawing/2014/main" id="{94EE4485-FCDB-51B3-43EC-375F81DF7300}"/>
              </a:ext>
            </a:extLst>
          </p:cNvPr>
          <p:cNvSpPr/>
          <p:nvPr/>
        </p:nvSpPr>
        <p:spPr>
          <a:xfrm rot="16200000">
            <a:off x="2852364" y="2485578"/>
            <a:ext cx="402026" cy="45885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932B4EBA-E25F-C225-7DCD-507857140498}"/>
              </a:ext>
            </a:extLst>
          </p:cNvPr>
          <p:cNvSpPr/>
          <p:nvPr/>
        </p:nvSpPr>
        <p:spPr>
          <a:xfrm rot="20700000">
            <a:off x="2814025" y="5025758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671116C0-41A9-F284-0983-C271A6AA1F43}"/>
              </a:ext>
            </a:extLst>
          </p:cNvPr>
          <p:cNvSpPr>
            <a:spLocks noChangeAspect="1"/>
          </p:cNvSpPr>
          <p:nvPr/>
        </p:nvSpPr>
        <p:spPr>
          <a:xfrm>
            <a:off x="2800202" y="3698031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45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3200" dirty="0">
                <a:solidFill>
                  <a:srgbClr val="292F60"/>
                </a:solidFill>
              </a:rPr>
              <a:t>Expectativas del liderazgo actual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992C3A-E41D-BC71-B3B7-3742BAB1888F}"/>
              </a:ext>
            </a:extLst>
          </p:cNvPr>
          <p:cNvGrpSpPr/>
          <p:nvPr/>
        </p:nvGrpSpPr>
        <p:grpSpPr>
          <a:xfrm>
            <a:off x="348206" y="1590127"/>
            <a:ext cx="3046352" cy="950513"/>
            <a:chOff x="2113657" y="4283314"/>
            <a:chExt cx="3647460" cy="9505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3612C4-C604-87AA-977C-2B7872F52B7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Hoy se requiere liderazgo centrado en las personas, saber escuchar y no imponer ideas.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A5BD66-63A8-1640-7A8B-A221472B1CF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Papelera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B910A2-1BE5-1236-C607-EC2DB677A9A3}"/>
              </a:ext>
            </a:extLst>
          </p:cNvPr>
          <p:cNvGrpSpPr/>
          <p:nvPr/>
        </p:nvGrpSpPr>
        <p:grpSpPr>
          <a:xfrm>
            <a:off x="419087" y="2953743"/>
            <a:ext cx="3046352" cy="1165956"/>
            <a:chOff x="2113657" y="4283314"/>
            <a:chExt cx="3647460" cy="11659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3502A0-EDDA-1E2E-88CC-91E6A0C517D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Liderazgo que permita desafiarse alienado con la estrategia, trabajar colaborando y articulando con su equipo de trabajo.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7339BD-21E1-D70A-51EA-DC9A0115719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Minería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EB90C7-09A1-4FC0-C226-62783AB048D9}"/>
              </a:ext>
            </a:extLst>
          </p:cNvPr>
          <p:cNvGrpSpPr>
            <a:grpSpLocks noChangeAspect="1"/>
          </p:cNvGrpSpPr>
          <p:nvPr/>
        </p:nvGrpSpPr>
        <p:grpSpPr>
          <a:xfrm>
            <a:off x="7377951" y="1045734"/>
            <a:ext cx="1607665" cy="5092669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39877E0D-6011-C1EB-CE44-6C243FAEC5F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94432425-0DB9-541C-B237-82F40969E5D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A939B85-289D-9353-B6EA-EFB4B7F7B56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1C08ECD0-CEB1-E718-E841-EAC34899FDB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7" y="2350106"/>
              <a:ext cx="1917474" cy="1080000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9B23D0F-C0ED-AAEA-DA59-DA16DD348CF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43C63D71-95AA-4023-7CB8-3135C9C5DFC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237A4B-6F3C-5C6F-DD2C-5E4E63A59150}"/>
              </a:ext>
            </a:extLst>
          </p:cNvPr>
          <p:cNvGrpSpPr/>
          <p:nvPr/>
        </p:nvGrpSpPr>
        <p:grpSpPr>
          <a:xfrm>
            <a:off x="368971" y="4406303"/>
            <a:ext cx="3046352" cy="1165956"/>
            <a:chOff x="2113657" y="4283314"/>
            <a:chExt cx="3647460" cy="11659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8CE94D-6A00-7E97-0AEC-8174D9489F4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El Liderazgo deber ser eficiente y efectivo, tomando decisiones a tiempo, enfocado en la seguridad de las personas.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BE420C-9DD1-9A04-175B-0FD7AABF14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Refinería</a:t>
              </a:r>
            </a:p>
          </p:txBody>
        </p:sp>
      </p:grp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7481F5A-90D3-5AA6-AEB8-856D4A45D37E}"/>
              </a:ext>
            </a:extLst>
          </p:cNvPr>
          <p:cNvSpPr/>
          <p:nvPr/>
        </p:nvSpPr>
        <p:spPr>
          <a:xfrm>
            <a:off x="318124" y="1469764"/>
            <a:ext cx="3046348" cy="1226559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E4C13-C94F-836E-D662-E6B6B1B539CC}"/>
              </a:ext>
            </a:extLst>
          </p:cNvPr>
          <p:cNvGrpSpPr/>
          <p:nvPr/>
        </p:nvGrpSpPr>
        <p:grpSpPr>
          <a:xfrm>
            <a:off x="3931591" y="1551215"/>
            <a:ext cx="3046352" cy="1185412"/>
            <a:chOff x="2113657" y="4244402"/>
            <a:chExt cx="3647460" cy="11854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47C8B3-53F8-7284-860C-9D6EFC4D1A0D}"/>
                </a:ext>
              </a:extLst>
            </p:cNvPr>
            <p:cNvSpPr txBox="1"/>
            <p:nvPr/>
          </p:nvSpPr>
          <p:spPr>
            <a:xfrm>
              <a:off x="2113657" y="4475707"/>
              <a:ext cx="3647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 necesitan liderazgos que tengan la capacidad de conectar personas, procesos y tecnología, acompañado de una Visión clara.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C3937-7362-5CB0-38A0-CC6D8671205C}"/>
                </a:ext>
              </a:extLst>
            </p:cNvPr>
            <p:cNvSpPr txBox="1"/>
            <p:nvPr/>
          </p:nvSpPr>
          <p:spPr>
            <a:xfrm>
              <a:off x="2113658" y="4244402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Energía</a:t>
              </a:r>
            </a:p>
          </p:txBody>
        </p:sp>
      </p:grp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8AC0CD5A-D45C-2321-9353-E12D929D8339}"/>
              </a:ext>
            </a:extLst>
          </p:cNvPr>
          <p:cNvSpPr/>
          <p:nvPr/>
        </p:nvSpPr>
        <p:spPr>
          <a:xfrm>
            <a:off x="3901509" y="1469764"/>
            <a:ext cx="3046348" cy="1226559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63E34FA8-5ED3-820C-5040-72289C1BE654}"/>
              </a:ext>
            </a:extLst>
          </p:cNvPr>
          <p:cNvSpPr/>
          <p:nvPr/>
        </p:nvSpPr>
        <p:spPr>
          <a:xfrm>
            <a:off x="318124" y="2953743"/>
            <a:ext cx="3046348" cy="1226559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9DB728B7-7EEE-B19E-68BD-8A2AE6F4F586}"/>
              </a:ext>
            </a:extLst>
          </p:cNvPr>
          <p:cNvSpPr/>
          <p:nvPr/>
        </p:nvSpPr>
        <p:spPr>
          <a:xfrm>
            <a:off x="318124" y="4346543"/>
            <a:ext cx="3046348" cy="1226559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2DBF8C-56AA-6E5A-BE25-80D0EF9B6A7B}"/>
              </a:ext>
            </a:extLst>
          </p:cNvPr>
          <p:cNvGrpSpPr/>
          <p:nvPr/>
        </p:nvGrpSpPr>
        <p:grpSpPr>
          <a:xfrm>
            <a:off x="4035421" y="2936677"/>
            <a:ext cx="3046352" cy="1165956"/>
            <a:chOff x="2113657" y="4283314"/>
            <a:chExt cx="3647460" cy="11659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E761D0-C1F8-8F96-CACF-85D69F04E4F4}"/>
                </a:ext>
              </a:extLst>
            </p:cNvPr>
            <p:cNvSpPr txBox="1"/>
            <p:nvPr/>
          </p:nvSpPr>
          <p:spPr>
            <a:xfrm>
              <a:off x="2113657" y="4495163"/>
              <a:ext cx="3523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Los lideres del futuro deben aprender a conocer al equipo de trabajo, capacitándose  continuamente y perder el miedo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AE4573-E6ED-96B0-809A-8FC3A924C3E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Servicio Publico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BCEB0D-4FFD-42EC-4F8A-9577E236734B}"/>
              </a:ext>
            </a:extLst>
          </p:cNvPr>
          <p:cNvGrpSpPr/>
          <p:nvPr/>
        </p:nvGrpSpPr>
        <p:grpSpPr>
          <a:xfrm>
            <a:off x="3985305" y="4389237"/>
            <a:ext cx="3046352" cy="1165956"/>
            <a:chOff x="2113657" y="4283314"/>
            <a:chExt cx="3647460" cy="11659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32C854-1756-90E2-FDE6-E76E2535B8C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 liderazgo con claridad de los objetivos que tiene el equipo, establecer una estrategia que sea ejecutable.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166B04-16CA-C0C5-CC01-CB056AADA89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Alimentación</a:t>
              </a:r>
            </a:p>
          </p:txBody>
        </p:sp>
      </p:grpSp>
      <p:sp>
        <p:nvSpPr>
          <p:cNvPr id="41" name="Rounded Rectangle 8">
            <a:extLst>
              <a:ext uri="{FF2B5EF4-FFF2-40B4-BE49-F238E27FC236}">
                <a16:creationId xmlns:a16="http://schemas.microsoft.com/office/drawing/2014/main" id="{7588BFE6-5AEB-679E-4F82-0DBABAFBC661}"/>
              </a:ext>
            </a:extLst>
          </p:cNvPr>
          <p:cNvSpPr/>
          <p:nvPr/>
        </p:nvSpPr>
        <p:spPr>
          <a:xfrm>
            <a:off x="3934458" y="2936677"/>
            <a:ext cx="3046348" cy="1226559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CCF06564-0567-77D6-A102-85C22FE8F69F}"/>
              </a:ext>
            </a:extLst>
          </p:cNvPr>
          <p:cNvSpPr/>
          <p:nvPr/>
        </p:nvSpPr>
        <p:spPr>
          <a:xfrm>
            <a:off x="3934458" y="4329477"/>
            <a:ext cx="3046348" cy="1226559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60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TextBox 72">
            <a:extLst>
              <a:ext uri="{FF2B5EF4-FFF2-40B4-BE49-F238E27FC236}">
                <a16:creationId xmlns:a16="http://schemas.microsoft.com/office/drawing/2014/main" id="{824FF989-EAA3-52DC-4E4F-B81859049B2F}"/>
              </a:ext>
            </a:extLst>
          </p:cNvPr>
          <p:cNvSpPr txBox="1"/>
          <p:nvPr/>
        </p:nvSpPr>
        <p:spPr>
          <a:xfrm>
            <a:off x="242890" y="892931"/>
            <a:ext cx="6303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Mirada propia dentro de Gestión de Activos y Mantenimiento</a:t>
            </a:r>
          </a:p>
        </p:txBody>
      </p:sp>
    </p:spTree>
    <p:extLst>
      <p:ext uri="{BB962C8B-B14F-4D97-AF65-F5344CB8AC3E}">
        <p14:creationId xmlns:p14="http://schemas.microsoft.com/office/powerpoint/2010/main" val="29594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3200" dirty="0">
                <a:solidFill>
                  <a:srgbClr val="292F60"/>
                </a:solidFill>
              </a:rPr>
              <a:t>Expectativas del liderazgo actual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3D153-B2DB-F1C2-0601-3CA5BFFFAAD8}"/>
              </a:ext>
            </a:extLst>
          </p:cNvPr>
          <p:cNvGrpSpPr/>
          <p:nvPr/>
        </p:nvGrpSpPr>
        <p:grpSpPr>
          <a:xfrm>
            <a:off x="51328" y="4011559"/>
            <a:ext cx="3089650" cy="955691"/>
            <a:chOff x="803640" y="3362835"/>
            <a:chExt cx="2059657" cy="9556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FCD9FC-18BF-7732-97A1-04EEFF45280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Anticiparse en sus necesidades.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Comprender equilibrio costo y calidad 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CF9289-D405-0239-78FA-5941CDE5B68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rgbClr val="FBA200"/>
                  </a:solidFill>
                  <a:latin typeface="Arial"/>
                  <a:cs typeface="Arial" pitchFamily="34" charset="0"/>
                </a:rPr>
                <a:t>Ingeniería y Proyecto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3DDA33-0B98-41DA-E123-6C8B0FBD6C90}"/>
              </a:ext>
            </a:extLst>
          </p:cNvPr>
          <p:cNvGrpSpPr/>
          <p:nvPr/>
        </p:nvGrpSpPr>
        <p:grpSpPr>
          <a:xfrm>
            <a:off x="5821777" y="3670140"/>
            <a:ext cx="3089650" cy="1171134"/>
            <a:chOff x="803640" y="3362835"/>
            <a:chExt cx="2059657" cy="11711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BB0860-9562-ABDB-5A97-815186C7B02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Tengan una comunicación fluida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Cumplan la normativa.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Ante requerimiento sepan argumentar las necesidades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B8E642-22D9-9C51-0776-D104692A08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rgbClr val="5D7D15"/>
                  </a:solidFill>
                  <a:latin typeface="Arial"/>
                  <a:cs typeface="Arial" pitchFamily="34" charset="0"/>
                </a:rPr>
                <a:t>Operaciones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E0D480-2339-4FF3-BE0A-CBE2F382158E}"/>
              </a:ext>
            </a:extLst>
          </p:cNvPr>
          <p:cNvGrpSpPr/>
          <p:nvPr/>
        </p:nvGrpSpPr>
        <p:grpSpPr>
          <a:xfrm>
            <a:off x="5130594" y="1225558"/>
            <a:ext cx="3089650" cy="1171134"/>
            <a:chOff x="803640" y="3362835"/>
            <a:chExt cx="2059657" cy="11711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79D048-2B16-5467-867E-0EBF4C00A3F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Sepan declarar la necesidad del personal en perfiles de cargo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Evalúen las competencias del personal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86A6F1-C7DA-6CCE-48BA-830927F579B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rgbClr val="068077"/>
                  </a:solidFill>
                  <a:latin typeface="Arial"/>
                  <a:cs typeface="Arial" pitchFamily="34" charset="0"/>
                </a:rPr>
                <a:t>Recursos Humanos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D3C1E9-BD3B-E562-028E-3483118A5344}"/>
              </a:ext>
            </a:extLst>
          </p:cNvPr>
          <p:cNvGrpSpPr/>
          <p:nvPr/>
        </p:nvGrpSpPr>
        <p:grpSpPr>
          <a:xfrm>
            <a:off x="449033" y="1139692"/>
            <a:ext cx="3089650" cy="1386578"/>
            <a:chOff x="803640" y="3362835"/>
            <a:chExt cx="2059657" cy="13865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7CFF7F-B50E-9109-5FD8-476DE5C688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Cumplan las normativas internas.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Desarrollar buenas bases técnicas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Informen los requerimientos con anticipación   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8B8868-B9A5-B7B6-87AF-DA9CF55BC9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rgbClr val="0680C3"/>
                  </a:solidFill>
                  <a:latin typeface="Arial"/>
                  <a:cs typeface="Arial" pitchFamily="34" charset="0"/>
                </a:rPr>
                <a:t>Abastecimiento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78324FAD-63CF-F99F-1496-EC2FF1D61520}"/>
              </a:ext>
            </a:extLst>
          </p:cNvPr>
          <p:cNvSpPr/>
          <p:nvPr/>
        </p:nvSpPr>
        <p:spPr>
          <a:xfrm flipH="1">
            <a:off x="1358690" y="379766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486AB904-90A0-FFDB-2D32-8D08344F9309}"/>
              </a:ext>
            </a:extLst>
          </p:cNvPr>
          <p:cNvSpPr/>
          <p:nvPr/>
        </p:nvSpPr>
        <p:spPr>
          <a:xfrm rot="18805991">
            <a:off x="1677460" y="257327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7265584-D125-0071-A8EE-4D5D50554E99}"/>
              </a:ext>
            </a:extLst>
          </p:cNvPr>
          <p:cNvSpPr/>
          <p:nvPr/>
        </p:nvSpPr>
        <p:spPr>
          <a:xfrm>
            <a:off x="7403894" y="254825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03DDB7-3145-E710-6F19-6DA0B12F9817}"/>
              </a:ext>
            </a:extLst>
          </p:cNvPr>
          <p:cNvGrpSpPr/>
          <p:nvPr/>
        </p:nvGrpSpPr>
        <p:grpSpPr>
          <a:xfrm>
            <a:off x="3028608" y="2055761"/>
            <a:ext cx="2793169" cy="3034631"/>
            <a:chOff x="2527882" y="1769366"/>
            <a:chExt cx="4068312" cy="4173038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6F3C73A-0DEF-0644-F07D-727F318AC6C8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3B3E6246-E610-6CBB-9A7D-D64935E59473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A1A3AEA8-5736-6996-5F2F-BC7D15361774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D53AB728-77C8-6DCB-1EE5-06AC0279628D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55B3878-3A30-BF23-72B5-E5468DDB119C}"/>
              </a:ext>
            </a:extLst>
          </p:cNvPr>
          <p:cNvSpPr/>
          <p:nvPr/>
        </p:nvSpPr>
        <p:spPr>
          <a:xfrm>
            <a:off x="3659957" y="2762552"/>
            <a:ext cx="1530474" cy="1621051"/>
          </a:xfrm>
          <a:prstGeom prst="ellipse">
            <a:avLst/>
          </a:prstGeom>
          <a:solidFill>
            <a:srgbClr val="2C2F45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Donut 2">
            <a:extLst>
              <a:ext uri="{FF2B5EF4-FFF2-40B4-BE49-F238E27FC236}">
                <a16:creationId xmlns:a16="http://schemas.microsoft.com/office/drawing/2014/main" id="{E93A0A11-EE05-D97B-396A-0A6C954E1052}"/>
              </a:ext>
            </a:extLst>
          </p:cNvPr>
          <p:cNvSpPr/>
          <p:nvPr/>
        </p:nvSpPr>
        <p:spPr>
          <a:xfrm>
            <a:off x="3496914" y="2589860"/>
            <a:ext cx="1856560" cy="1966435"/>
          </a:xfrm>
          <a:prstGeom prst="donut">
            <a:avLst>
              <a:gd name="adj" fmla="val 3866"/>
            </a:avLst>
          </a:prstGeom>
          <a:solidFill>
            <a:srgbClr val="2C2F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1F3500-49DC-580E-7571-20E6D1C0A16A}"/>
              </a:ext>
            </a:extLst>
          </p:cNvPr>
          <p:cNvGrpSpPr/>
          <p:nvPr/>
        </p:nvGrpSpPr>
        <p:grpSpPr>
          <a:xfrm>
            <a:off x="3868980" y="3172378"/>
            <a:ext cx="1160022" cy="610902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E7D108-3F61-043A-EAAE-DB6E6B834917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C1FAA4-822A-EEBA-CA8D-14692EF1EE05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E455B2-B3BC-46F5-44D5-FAE4E70C7219}"/>
              </a:ext>
            </a:extLst>
          </p:cNvPr>
          <p:cNvGrpSpPr/>
          <p:nvPr/>
        </p:nvGrpSpPr>
        <p:grpSpPr>
          <a:xfrm>
            <a:off x="-9656" y="2742276"/>
            <a:ext cx="3089650" cy="740247"/>
            <a:chOff x="803640" y="3362835"/>
            <a:chExt cx="2059657" cy="74024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944A69-38FE-CFD5-B8C6-7AB5E0C3BC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Tengan conocimiento de finanzas y contabilidad básicas.  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F6E291-B430-6965-680E-F92EFE928A6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chemeClr val="accent1"/>
                  </a:solidFill>
                  <a:latin typeface="Arial"/>
                  <a:cs typeface="Arial" pitchFamily="34" charset="0"/>
                </a:rPr>
                <a:t>Control de Gestión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88A04C-CD7E-61B7-E751-B23EF7AE1795}"/>
              </a:ext>
            </a:extLst>
          </p:cNvPr>
          <p:cNvGrpSpPr/>
          <p:nvPr/>
        </p:nvGrpSpPr>
        <p:grpSpPr>
          <a:xfrm>
            <a:off x="1090127" y="4957519"/>
            <a:ext cx="3089650" cy="1171134"/>
            <a:chOff x="803640" y="3362835"/>
            <a:chExt cx="2059657" cy="117113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D79DBE-062F-FAC1-AAA6-2E07A9137FD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Agregar valor a las propuestas desde la parte técnica.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Estar en conocimiento de los acuerdos con clientes   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4F21B2-CF11-2306-C0A5-F62601A477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chemeClr val="accent4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Comercial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16E823-FACC-7A92-15D7-C58ABA573683}"/>
              </a:ext>
            </a:extLst>
          </p:cNvPr>
          <p:cNvGrpSpPr/>
          <p:nvPr/>
        </p:nvGrpSpPr>
        <p:grpSpPr>
          <a:xfrm>
            <a:off x="5934669" y="2634339"/>
            <a:ext cx="3089650" cy="740247"/>
            <a:chOff x="803640" y="3362835"/>
            <a:chExt cx="2059657" cy="74024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884D70-1CEB-D014-B1CC-8FFD07E5C7D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Desarrollen Innovación.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Que adopten la tecnología    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B63C2A-CF43-D307-F999-681A47AD0D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rgbClr val="07A398"/>
                  </a:solidFill>
                  <a:latin typeface="Arial"/>
                  <a:cs typeface="Arial" pitchFamily="34" charset="0"/>
                </a:rPr>
                <a:t>Tecnología Información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4192F2-27F0-7605-4A06-11F70E285D0D}"/>
              </a:ext>
            </a:extLst>
          </p:cNvPr>
          <p:cNvGrpSpPr/>
          <p:nvPr/>
        </p:nvGrpSpPr>
        <p:grpSpPr>
          <a:xfrm>
            <a:off x="4755933" y="5112261"/>
            <a:ext cx="3570943" cy="1171134"/>
            <a:chOff x="803640" y="3362835"/>
            <a:chExt cx="2059657" cy="117113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E48D49-5832-65D4-CF47-78376C397A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Compromiso con la seguridad del personal.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altLang="ko-KR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Anticiparse a los riesgos o acciones inseguras   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42374E-435B-045E-0F16-653ED77D59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altLang="ko-KR" sz="1400" b="1" dirty="0">
                  <a:solidFill>
                    <a:srgbClr val="84B21E"/>
                  </a:solidFill>
                  <a:latin typeface="Arial"/>
                  <a:cs typeface="Arial" pitchFamily="34" charset="0"/>
                </a:rPr>
                <a:t>Seguridad y Medio Ambiente</a:t>
              </a:r>
            </a:p>
          </p:txBody>
        </p:sp>
      </p:grpSp>
      <p:sp>
        <p:nvSpPr>
          <p:cNvPr id="52" name="TextBox 72">
            <a:extLst>
              <a:ext uri="{FF2B5EF4-FFF2-40B4-BE49-F238E27FC236}">
                <a16:creationId xmlns:a16="http://schemas.microsoft.com/office/drawing/2014/main" id="{172DD090-A5BA-58B7-6A53-3B4A12D93765}"/>
              </a:ext>
            </a:extLst>
          </p:cNvPr>
          <p:cNvSpPr txBox="1"/>
          <p:nvPr/>
        </p:nvSpPr>
        <p:spPr>
          <a:xfrm>
            <a:off x="378534" y="822976"/>
            <a:ext cx="295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Mirada Áreas Relacionadas</a:t>
            </a:r>
          </a:p>
        </p:txBody>
      </p:sp>
    </p:spTree>
    <p:extLst>
      <p:ext uri="{BB962C8B-B14F-4D97-AF65-F5344CB8AC3E}">
        <p14:creationId xmlns:p14="http://schemas.microsoft.com/office/powerpoint/2010/main" val="280160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3200" dirty="0">
                <a:solidFill>
                  <a:srgbClr val="292F60"/>
                </a:solidFill>
              </a:rPr>
              <a:t>Expectativas del liderazgo actual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364B6AD-FDB3-21C4-30FD-673AB0A2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18366" y="6410448"/>
            <a:ext cx="347100" cy="250684"/>
          </a:xfrm>
          <a:prstGeom prst="rect">
            <a:avLst/>
          </a:prstGeom>
        </p:spPr>
      </p:pic>
      <p:sp>
        <p:nvSpPr>
          <p:cNvPr id="4" name="TextBox 72">
            <a:extLst>
              <a:ext uri="{FF2B5EF4-FFF2-40B4-BE49-F238E27FC236}">
                <a16:creationId xmlns:a16="http://schemas.microsoft.com/office/drawing/2014/main" id="{3755AE25-4C2A-3A0C-A947-B097564CD865}"/>
              </a:ext>
            </a:extLst>
          </p:cNvPr>
          <p:cNvSpPr txBox="1"/>
          <p:nvPr/>
        </p:nvSpPr>
        <p:spPr>
          <a:xfrm>
            <a:off x="191623" y="1045734"/>
            <a:ext cx="350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Mirada de expertos y consultores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DDCCE9-3882-13C0-F2E9-0136AF2C3135}"/>
              </a:ext>
            </a:extLst>
          </p:cNvPr>
          <p:cNvGrpSpPr/>
          <p:nvPr/>
        </p:nvGrpSpPr>
        <p:grpSpPr>
          <a:xfrm>
            <a:off x="6336929" y="932909"/>
            <a:ext cx="2933487" cy="3085166"/>
            <a:chOff x="908939" y="1657315"/>
            <a:chExt cx="5320361" cy="49298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FF388F-2CB8-EDC5-FE16-F84ADC97CED2}"/>
                </a:ext>
              </a:extLst>
            </p:cNvPr>
            <p:cNvGrpSpPr/>
            <p:nvPr/>
          </p:nvGrpSpPr>
          <p:grpSpPr>
            <a:xfrm>
              <a:off x="908939" y="3390085"/>
              <a:ext cx="3374574" cy="3197038"/>
              <a:chOff x="7896385" y="3137166"/>
              <a:chExt cx="2982619" cy="282570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6" name="Rounded Rectangle 7">
                <a:extLst>
                  <a:ext uri="{FF2B5EF4-FFF2-40B4-BE49-F238E27FC236}">
                    <a16:creationId xmlns:a16="http://schemas.microsoft.com/office/drawing/2014/main" id="{B7EEA1CB-3916-8562-251C-88EB3E375EC4}"/>
                  </a:ext>
                </a:extLst>
              </p:cNvPr>
              <p:cNvSpPr/>
              <p:nvPr/>
            </p:nvSpPr>
            <p:spPr>
              <a:xfrm>
                <a:off x="8210366" y="3137166"/>
                <a:ext cx="2351766" cy="2825704"/>
              </a:xfrm>
              <a:prstGeom prst="roundRect">
                <a:avLst>
                  <a:gd name="adj" fmla="val 6085"/>
                </a:avLst>
              </a:prstGeom>
              <a:grpFill/>
              <a:ln w="269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>
                <a:outerShdw blurRad="381000" dist="127000" dir="144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Relaxed" fov="3000000">
                  <a:rot lat="19744257" lon="18463385" rev="2675973"/>
                </a:camera>
                <a:lightRig rig="balanced" dir="t"/>
              </a:scene3d>
              <a:sp3d extrusionH="114300" prstMaterial="matte">
                <a:bevelT w="127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AFF3DC5-18B7-500A-B518-EB18E2ACFBB4}"/>
                  </a:ext>
                </a:extLst>
              </p:cNvPr>
              <p:cNvSpPr/>
              <p:nvPr/>
            </p:nvSpPr>
            <p:spPr>
              <a:xfrm>
                <a:off x="7896385" y="3756661"/>
                <a:ext cx="2982619" cy="1816243"/>
              </a:xfrm>
              <a:custGeom>
                <a:avLst/>
                <a:gdLst>
                  <a:gd name="connsiteX0" fmla="*/ 0 w 2879387"/>
                  <a:gd name="connsiteY0" fmla="*/ 175098 h 1789889"/>
                  <a:gd name="connsiteX1" fmla="*/ 1498059 w 2879387"/>
                  <a:gd name="connsiteY1" fmla="*/ 1789889 h 1789889"/>
                  <a:gd name="connsiteX2" fmla="*/ 2879387 w 2879387"/>
                  <a:gd name="connsiteY2" fmla="*/ 1420238 h 1789889"/>
                  <a:gd name="connsiteX3" fmla="*/ 1400783 w 2879387"/>
                  <a:gd name="connsiteY3" fmla="*/ 0 h 1789889"/>
                  <a:gd name="connsiteX4" fmla="*/ 0 w 2879387"/>
                  <a:gd name="connsiteY4" fmla="*/ 175098 h 1789889"/>
                  <a:gd name="connsiteX0" fmla="*/ 0 w 2918298"/>
                  <a:gd name="connsiteY0" fmla="*/ 194553 h 1789889"/>
                  <a:gd name="connsiteX1" fmla="*/ 1536970 w 2918298"/>
                  <a:gd name="connsiteY1" fmla="*/ 1789889 h 1789889"/>
                  <a:gd name="connsiteX2" fmla="*/ 2918298 w 2918298"/>
                  <a:gd name="connsiteY2" fmla="*/ 1420238 h 1789889"/>
                  <a:gd name="connsiteX3" fmla="*/ 1439694 w 2918298"/>
                  <a:gd name="connsiteY3" fmla="*/ 0 h 1789889"/>
                  <a:gd name="connsiteX4" fmla="*/ 0 w 2918298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10511 h 1789889"/>
                  <a:gd name="connsiteX3" fmla="*/ 1439694 w 2937754"/>
                  <a:gd name="connsiteY3" fmla="*/ 0 h 1789889"/>
                  <a:gd name="connsiteX4" fmla="*/ 0 w 2937754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10511 h 1789889"/>
                  <a:gd name="connsiteX3" fmla="*/ 1400783 w 2937754"/>
                  <a:gd name="connsiteY3" fmla="*/ 0 h 1789889"/>
                  <a:gd name="connsiteX4" fmla="*/ 0 w 2937754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29967 h 1789889"/>
                  <a:gd name="connsiteX3" fmla="*/ 1400783 w 2937754"/>
                  <a:gd name="connsiteY3" fmla="*/ 0 h 1789889"/>
                  <a:gd name="connsiteX4" fmla="*/ 0 w 2937754"/>
                  <a:gd name="connsiteY4" fmla="*/ 194553 h 1789889"/>
                  <a:gd name="connsiteX0" fmla="*/ 0 w 2947481"/>
                  <a:gd name="connsiteY0" fmla="*/ 194553 h 1789889"/>
                  <a:gd name="connsiteX1" fmla="*/ 1536970 w 2947481"/>
                  <a:gd name="connsiteY1" fmla="*/ 1789889 h 1789889"/>
                  <a:gd name="connsiteX2" fmla="*/ 2947481 w 2947481"/>
                  <a:gd name="connsiteY2" fmla="*/ 1429967 h 1789889"/>
                  <a:gd name="connsiteX3" fmla="*/ 1400783 w 2947481"/>
                  <a:gd name="connsiteY3" fmla="*/ 0 h 1789889"/>
                  <a:gd name="connsiteX4" fmla="*/ 0 w 2947481"/>
                  <a:gd name="connsiteY4" fmla="*/ 194553 h 1789889"/>
                  <a:gd name="connsiteX0" fmla="*/ 0 w 2947481"/>
                  <a:gd name="connsiteY0" fmla="*/ 194553 h 1851382"/>
                  <a:gd name="connsiteX1" fmla="*/ 1545755 w 2947481"/>
                  <a:gd name="connsiteY1" fmla="*/ 1851382 h 1851382"/>
                  <a:gd name="connsiteX2" fmla="*/ 2947481 w 2947481"/>
                  <a:gd name="connsiteY2" fmla="*/ 1429967 h 1851382"/>
                  <a:gd name="connsiteX3" fmla="*/ 1400783 w 2947481"/>
                  <a:gd name="connsiteY3" fmla="*/ 0 h 1851382"/>
                  <a:gd name="connsiteX4" fmla="*/ 0 w 2947481"/>
                  <a:gd name="connsiteY4" fmla="*/ 194553 h 1851382"/>
                  <a:gd name="connsiteX0" fmla="*/ 0 w 2965050"/>
                  <a:gd name="connsiteY0" fmla="*/ 194553 h 1851382"/>
                  <a:gd name="connsiteX1" fmla="*/ 1545755 w 2965050"/>
                  <a:gd name="connsiteY1" fmla="*/ 1851382 h 1851382"/>
                  <a:gd name="connsiteX2" fmla="*/ 2965050 w 2965050"/>
                  <a:gd name="connsiteY2" fmla="*/ 1447537 h 1851382"/>
                  <a:gd name="connsiteX3" fmla="*/ 1400783 w 2965050"/>
                  <a:gd name="connsiteY3" fmla="*/ 0 h 1851382"/>
                  <a:gd name="connsiteX4" fmla="*/ 0 w 2965050"/>
                  <a:gd name="connsiteY4" fmla="*/ 194553 h 1851382"/>
                  <a:gd name="connsiteX0" fmla="*/ 0 w 2982619"/>
                  <a:gd name="connsiteY0" fmla="*/ 194553 h 1851382"/>
                  <a:gd name="connsiteX1" fmla="*/ 1563324 w 2982619"/>
                  <a:gd name="connsiteY1" fmla="*/ 1851382 h 1851382"/>
                  <a:gd name="connsiteX2" fmla="*/ 2982619 w 2982619"/>
                  <a:gd name="connsiteY2" fmla="*/ 1447537 h 1851382"/>
                  <a:gd name="connsiteX3" fmla="*/ 1418352 w 2982619"/>
                  <a:gd name="connsiteY3" fmla="*/ 0 h 1851382"/>
                  <a:gd name="connsiteX4" fmla="*/ 0 w 2982619"/>
                  <a:gd name="connsiteY4" fmla="*/ 194553 h 1851382"/>
                  <a:gd name="connsiteX0" fmla="*/ 0 w 2982619"/>
                  <a:gd name="connsiteY0" fmla="*/ 159414 h 1816243"/>
                  <a:gd name="connsiteX1" fmla="*/ 1563324 w 2982619"/>
                  <a:gd name="connsiteY1" fmla="*/ 1816243 h 1816243"/>
                  <a:gd name="connsiteX2" fmla="*/ 2982619 w 2982619"/>
                  <a:gd name="connsiteY2" fmla="*/ 1412398 h 1816243"/>
                  <a:gd name="connsiteX3" fmla="*/ 1444706 w 2982619"/>
                  <a:gd name="connsiteY3" fmla="*/ 0 h 1816243"/>
                  <a:gd name="connsiteX4" fmla="*/ 0 w 2982619"/>
                  <a:gd name="connsiteY4" fmla="*/ 159414 h 181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2619" h="1816243">
                    <a:moveTo>
                      <a:pt x="0" y="159414"/>
                    </a:moveTo>
                    <a:lnTo>
                      <a:pt x="1563324" y="1816243"/>
                    </a:lnTo>
                    <a:lnTo>
                      <a:pt x="2982619" y="1412398"/>
                    </a:lnTo>
                    <a:lnTo>
                      <a:pt x="1444706" y="0"/>
                    </a:lnTo>
                    <a:lnTo>
                      <a:pt x="0" y="159414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1AE468-73A7-1894-B54E-B56015FD8539}"/>
                </a:ext>
              </a:extLst>
            </p:cNvPr>
            <p:cNvGrpSpPr/>
            <p:nvPr/>
          </p:nvGrpSpPr>
          <p:grpSpPr>
            <a:xfrm rot="21297174">
              <a:off x="2524627" y="1657315"/>
              <a:ext cx="3704673" cy="2739632"/>
              <a:chOff x="3841640" y="2201358"/>
              <a:chExt cx="3704673" cy="273963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273FB6B-0BF0-99AC-2435-FE35F80D3437}"/>
                  </a:ext>
                </a:extLst>
              </p:cNvPr>
              <p:cNvSpPr/>
              <p:nvPr/>
            </p:nvSpPr>
            <p:spPr>
              <a:xfrm rot="5400000">
                <a:off x="4935392" y="1582747"/>
                <a:ext cx="1992310" cy="3229532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rgbClr val="ED7D1F"/>
                  </a:gs>
                  <a:gs pos="0">
                    <a:srgbClr val="ED7D1F"/>
                  </a:gs>
                  <a:gs pos="100000">
                    <a:srgbClr val="ED7D1F">
                      <a:alpha val="20000"/>
                    </a:srgb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FB74069-4A2D-8B09-89C9-B0D43D9046B5}"/>
                  </a:ext>
                </a:extLst>
              </p:cNvPr>
              <p:cNvGrpSpPr/>
              <p:nvPr/>
            </p:nvGrpSpPr>
            <p:grpSpPr>
              <a:xfrm>
                <a:off x="3841640" y="4031149"/>
                <a:ext cx="532341" cy="909841"/>
                <a:chOff x="3841640" y="4031149"/>
                <a:chExt cx="532341" cy="909841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559C543-AC1B-4452-7A0B-5821FE4333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36100" flipH="1">
                  <a:off x="3841640" y="4320610"/>
                  <a:ext cx="377919" cy="620380"/>
                </a:xfrm>
                <a:custGeom>
                  <a:avLst/>
                  <a:gdLst>
                    <a:gd name="connsiteX0" fmla="*/ 194548 w 229562"/>
                    <a:gd name="connsiteY0" fmla="*/ 20842 h 376842"/>
                    <a:gd name="connsiteX1" fmla="*/ 217398 w 229562"/>
                    <a:gd name="connsiteY1" fmla="*/ 24905 h 376842"/>
                    <a:gd name="connsiteX2" fmla="*/ 198001 w 229562"/>
                    <a:gd name="connsiteY2" fmla="*/ 23223 h 376842"/>
                    <a:gd name="connsiteX3" fmla="*/ 77306 w 229562"/>
                    <a:gd name="connsiteY3" fmla="*/ 0 h 376842"/>
                    <a:gd name="connsiteX4" fmla="*/ 83670 w 229562"/>
                    <a:gd name="connsiteY4" fmla="*/ 1131 h 376842"/>
                    <a:gd name="connsiteX5" fmla="*/ 83881 w 229562"/>
                    <a:gd name="connsiteY5" fmla="*/ 2150 h 376842"/>
                    <a:gd name="connsiteX6" fmla="*/ 67201 w 229562"/>
                    <a:gd name="connsiteY6" fmla="*/ 286285 h 376842"/>
                    <a:gd name="connsiteX7" fmla="*/ 58329 w 229562"/>
                    <a:gd name="connsiteY7" fmla="*/ 278387 h 376842"/>
                    <a:gd name="connsiteX8" fmla="*/ 26113 w 229562"/>
                    <a:gd name="connsiteY8" fmla="*/ 240132 h 376842"/>
                    <a:gd name="connsiteX9" fmla="*/ 30144 w 229562"/>
                    <a:gd name="connsiteY9" fmla="*/ 58698 h 376842"/>
                    <a:gd name="connsiteX10" fmla="*/ 137733 w 229562"/>
                    <a:gd name="connsiteY10" fmla="*/ 24814 h 376842"/>
                    <a:gd name="connsiteX11" fmla="*/ 198310 w 229562"/>
                    <a:gd name="connsiteY11" fmla="*/ 161847 h 376842"/>
                    <a:gd name="connsiteX12" fmla="*/ 229562 w 229562"/>
                    <a:gd name="connsiteY12" fmla="*/ 376842 h 376842"/>
                    <a:gd name="connsiteX13" fmla="*/ 67201 w 229562"/>
                    <a:gd name="connsiteY13" fmla="*/ 286285 h 37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9562" h="376842">
                      <a:moveTo>
                        <a:pt x="194548" y="20842"/>
                      </a:moveTo>
                      <a:lnTo>
                        <a:pt x="217398" y="24905"/>
                      </a:lnTo>
                      <a:lnTo>
                        <a:pt x="198001" y="23223"/>
                      </a:lnTo>
                      <a:close/>
                      <a:moveTo>
                        <a:pt x="77306" y="0"/>
                      </a:moveTo>
                      <a:lnTo>
                        <a:pt x="83670" y="1131"/>
                      </a:lnTo>
                      <a:lnTo>
                        <a:pt x="83881" y="2150"/>
                      </a:lnTo>
                      <a:close/>
                      <a:moveTo>
                        <a:pt x="67201" y="286285"/>
                      </a:moveTo>
                      <a:cubicBezTo>
                        <a:pt x="63905" y="283559"/>
                        <a:pt x="60985" y="280943"/>
                        <a:pt x="58329" y="278387"/>
                      </a:cubicBezTo>
                      <a:cubicBezTo>
                        <a:pt x="45580" y="266115"/>
                        <a:pt x="38925" y="255212"/>
                        <a:pt x="26113" y="240132"/>
                      </a:cubicBezTo>
                      <a:cubicBezTo>
                        <a:pt x="-13697" y="171822"/>
                        <a:pt x="-4469" y="101386"/>
                        <a:pt x="30144" y="58698"/>
                      </a:cubicBezTo>
                      <a:cubicBezTo>
                        <a:pt x="64756" y="16010"/>
                        <a:pt x="99060" y="5845"/>
                        <a:pt x="137733" y="24814"/>
                      </a:cubicBezTo>
                      <a:cubicBezTo>
                        <a:pt x="176407" y="43785"/>
                        <a:pt x="213504" y="92997"/>
                        <a:pt x="198310" y="161847"/>
                      </a:cubicBezTo>
                      <a:cubicBezTo>
                        <a:pt x="169789" y="247005"/>
                        <a:pt x="167753" y="243797"/>
                        <a:pt x="229562" y="376842"/>
                      </a:cubicBezTo>
                      <a:cubicBezTo>
                        <a:pt x="131728" y="329815"/>
                        <a:pt x="90271" y="305365"/>
                        <a:pt x="67201" y="2862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6000">
                      <a:srgbClr val="ED7D1F"/>
                    </a:gs>
                    <a:gs pos="48000">
                      <a:srgbClr val="32B5D3"/>
                    </a:gs>
                    <a:gs pos="0">
                      <a:srgbClr val="32B5D3"/>
                    </a:gs>
                    <a:gs pos="100000">
                      <a:srgbClr val="ED7D1F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68FD6A9-F6CB-DBE8-10BD-21A432CA168F}"/>
                    </a:ext>
                  </a:extLst>
                </p:cNvPr>
                <p:cNvSpPr/>
                <p:nvPr/>
              </p:nvSpPr>
              <p:spPr>
                <a:xfrm rot="1520710">
                  <a:off x="4173163" y="4031149"/>
                  <a:ext cx="200818" cy="400664"/>
                </a:xfrm>
                <a:custGeom>
                  <a:avLst/>
                  <a:gdLst>
                    <a:gd name="connsiteX0" fmla="*/ 5964 w 200818"/>
                    <a:gd name="connsiteY0" fmla="*/ 365902 h 400664"/>
                    <a:gd name="connsiteX1" fmla="*/ 20363 w 200818"/>
                    <a:gd name="connsiteY1" fmla="*/ 359938 h 400664"/>
                    <a:gd name="connsiteX2" fmla="*/ 180456 w 200818"/>
                    <a:gd name="connsiteY2" fmla="*/ 359938 h 400664"/>
                    <a:gd name="connsiteX3" fmla="*/ 200818 w 200818"/>
                    <a:gd name="connsiteY3" fmla="*/ 380301 h 400664"/>
                    <a:gd name="connsiteX4" fmla="*/ 194855 w 200818"/>
                    <a:gd name="connsiteY4" fmla="*/ 394700 h 400664"/>
                    <a:gd name="connsiteX5" fmla="*/ 181483 w 200818"/>
                    <a:gd name="connsiteY5" fmla="*/ 400239 h 400664"/>
                    <a:gd name="connsiteX6" fmla="*/ 174753 w 200818"/>
                    <a:gd name="connsiteY6" fmla="*/ 400664 h 400664"/>
                    <a:gd name="connsiteX7" fmla="*/ 20363 w 200818"/>
                    <a:gd name="connsiteY7" fmla="*/ 400664 h 400664"/>
                    <a:gd name="connsiteX8" fmla="*/ 0 w 200818"/>
                    <a:gd name="connsiteY8" fmla="*/ 380301 h 400664"/>
                    <a:gd name="connsiteX9" fmla="*/ 5964 w 200818"/>
                    <a:gd name="connsiteY9" fmla="*/ 365902 h 400664"/>
                    <a:gd name="connsiteX10" fmla="*/ 85260 w 200818"/>
                    <a:gd name="connsiteY10" fmla="*/ 0 h 400664"/>
                    <a:gd name="connsiteX11" fmla="*/ 162816 w 200818"/>
                    <a:gd name="connsiteY11" fmla="*/ 126577 h 400664"/>
                    <a:gd name="connsiteX12" fmla="*/ 189092 w 200818"/>
                    <a:gd name="connsiteY12" fmla="*/ 330635 h 400664"/>
                    <a:gd name="connsiteX13" fmla="*/ 11726 w 200818"/>
                    <a:gd name="connsiteY13" fmla="*/ 330635 h 400664"/>
                    <a:gd name="connsiteX14" fmla="*/ 85260 w 200818"/>
                    <a:gd name="connsiteY14" fmla="*/ 0 h 40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0818" h="400664">
                      <a:moveTo>
                        <a:pt x="5964" y="365902"/>
                      </a:moveTo>
                      <a:cubicBezTo>
                        <a:pt x="9649" y="362217"/>
                        <a:pt x="14740" y="359938"/>
                        <a:pt x="20363" y="359938"/>
                      </a:cubicBezTo>
                      <a:lnTo>
                        <a:pt x="180456" y="359938"/>
                      </a:lnTo>
                      <a:cubicBezTo>
                        <a:pt x="191702" y="359939"/>
                        <a:pt x="200819" y="369055"/>
                        <a:pt x="200818" y="380301"/>
                      </a:cubicBezTo>
                      <a:cubicBezTo>
                        <a:pt x="200819" y="385924"/>
                        <a:pt x="198539" y="391015"/>
                        <a:pt x="194855" y="394700"/>
                      </a:cubicBezTo>
                      <a:lnTo>
                        <a:pt x="181483" y="400239"/>
                      </a:lnTo>
                      <a:lnTo>
                        <a:pt x="174753" y="400664"/>
                      </a:lnTo>
                      <a:lnTo>
                        <a:pt x="20363" y="400664"/>
                      </a:lnTo>
                      <a:cubicBezTo>
                        <a:pt x="9117" y="400664"/>
                        <a:pt x="0" y="391547"/>
                        <a:pt x="0" y="380301"/>
                      </a:cubicBezTo>
                      <a:cubicBezTo>
                        <a:pt x="0" y="374678"/>
                        <a:pt x="2280" y="369587"/>
                        <a:pt x="5964" y="365902"/>
                      </a:cubicBezTo>
                      <a:close/>
                      <a:moveTo>
                        <a:pt x="85260" y="0"/>
                      </a:moveTo>
                      <a:lnTo>
                        <a:pt x="162816" y="126577"/>
                      </a:lnTo>
                      <a:lnTo>
                        <a:pt x="189092" y="330635"/>
                      </a:lnTo>
                      <a:lnTo>
                        <a:pt x="11726" y="330635"/>
                      </a:lnTo>
                      <a:cubicBezTo>
                        <a:pt x="42382" y="253857"/>
                        <a:pt x="54605" y="76778"/>
                        <a:pt x="8526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1000">
                      <a:srgbClr val="ED7D1F"/>
                    </a:gs>
                    <a:gs pos="0">
                      <a:srgbClr val="ED7D1F"/>
                    </a:gs>
                    <a:gs pos="100000">
                      <a:srgbClr val="ED7D1F">
                        <a:alpha val="20000"/>
                      </a:srgbClr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709033C-A58E-90ED-25B8-1E1FA784C17C}"/>
                </a:ext>
              </a:extLst>
            </p:cNvPr>
            <p:cNvSpPr>
              <a:spLocks/>
            </p:cNvSpPr>
            <p:nvPr/>
          </p:nvSpPr>
          <p:spPr bwMode="auto">
            <a:xfrm rot="10437640" flipV="1">
              <a:off x="2017747" y="4151511"/>
              <a:ext cx="1249240" cy="1872749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rgbClr val="32B5D3"/>
            </a:solidFill>
            <a:ln>
              <a:noFill/>
            </a:ln>
            <a:scene3d>
              <a:camera prst="perspectiveContrastingRightFacing" fov="900000">
                <a:rot lat="19200000" lon="18600000" rev="1752261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F620B3D-CD76-FE1F-B732-A695F9321561}"/>
              </a:ext>
            </a:extLst>
          </p:cNvPr>
          <p:cNvSpPr txBox="1"/>
          <p:nvPr/>
        </p:nvSpPr>
        <p:spPr>
          <a:xfrm>
            <a:off x="309022" y="1636704"/>
            <a:ext cx="27625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1600" dirty="0">
                <a:solidFill>
                  <a:schemeClr val="accent6">
                    <a:lumMod val="50000"/>
                  </a:schemeClr>
                </a:solidFill>
                <a:latin typeface="Baguet Script" panose="020B0604020202020204" pitchFamily="2" charset="0"/>
                <a:cs typeface="Arial" pitchFamily="34" charset="0"/>
              </a:rPr>
              <a:t>Un líder inspirador que fije el rumbo con objetivos claros, aprovechando los talentos de cada miembro del equipo. Que confíe y delegue, estando disponible para seguimiento y apoyo. ¡Que reconozca los logros y celebre!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  <a:latin typeface="Baguet Script" panose="020B0604020202020204" pitchFamily="2" charset="0"/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EB4846D-4F0C-0C11-880D-91AFCB2BEF35}"/>
              </a:ext>
            </a:extLst>
          </p:cNvPr>
          <p:cNvSpPr txBox="1"/>
          <p:nvPr/>
        </p:nvSpPr>
        <p:spPr>
          <a:xfrm>
            <a:off x="365250" y="3965212"/>
            <a:ext cx="3154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1400" dirty="0">
                <a:solidFill>
                  <a:schemeClr val="accent1">
                    <a:lumMod val="50000"/>
                  </a:schemeClr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El liderazgo del día de hoy, posicionado primero desde el área de mantenimiento, se deben entender los procesos buscar ser eficaz y eficiente en la utilización de recursos, ¡que agreguen valor y estén alineados con los objetivos del negocio (visión del proceso de gestión de activos)!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Dreaming Outloud Script Pro" panose="020B0604020202020204" pitchFamily="66" charset="0"/>
              <a:cs typeface="Dreaming Outloud Script Pro" panose="020B06040202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459BF9-41EA-D64E-F95C-0932D73945B9}"/>
              </a:ext>
            </a:extLst>
          </p:cNvPr>
          <p:cNvSpPr txBox="1"/>
          <p:nvPr/>
        </p:nvSpPr>
        <p:spPr>
          <a:xfrm>
            <a:off x="3341894" y="1647084"/>
            <a:ext cx="27625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1600" b="1" dirty="0">
                <a:solidFill>
                  <a:srgbClr val="FF0000"/>
                </a:solidFill>
                <a:latin typeface="Bradley Hand ITC" panose="03070402050302030203" pitchFamily="66" charset="0"/>
                <a:cs typeface="Arial" pitchFamily="34" charset="0"/>
              </a:rPr>
              <a:t>El líder posea las aptitudes de capacidad de tener una mente abierta, ser de carácter proactivo, aceptar transitar por la incertidumbre y lograr reducirla y finalmente sea alguien que este interesado en aceptar retos de alto nivel. </a:t>
            </a:r>
            <a:endParaRPr lang="ko-KR" altLang="en-US" sz="1600" b="1" dirty="0">
              <a:solidFill>
                <a:srgbClr val="FF0000"/>
              </a:solidFill>
              <a:latin typeface="Bradley Hand ITC" panose="03070402050302030203" pitchFamily="66" charset="0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C94241D-8D08-71D1-AA7B-A0B8715254CC}"/>
              </a:ext>
            </a:extLst>
          </p:cNvPr>
          <p:cNvSpPr txBox="1"/>
          <p:nvPr/>
        </p:nvSpPr>
        <p:spPr>
          <a:xfrm>
            <a:off x="3882042" y="3982086"/>
            <a:ext cx="3384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1400" dirty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  <a:cs typeface="Arial" pitchFamily="34" charset="0"/>
              </a:rPr>
              <a:t>El liderazgo, de los gestores de activos es dar visibilidad a los resultados, tomar la iniciativa e innovar, de la mano de los datos y de la incorporación de nuevas tecnologías digitales que permitan mejorar las decisiones para maximizar el resultado del negocio como un todo.</a:t>
            </a:r>
            <a:endParaRPr lang="ko-KR" altLang="en-US" sz="1400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63" y="79899"/>
            <a:ext cx="6823203" cy="965835"/>
          </a:xfrm>
        </p:spPr>
        <p:txBody>
          <a:bodyPr/>
          <a:lstStyle/>
          <a:p>
            <a:r>
              <a:rPr lang="es-ES_tradnl" sz="2800" dirty="0">
                <a:solidFill>
                  <a:srgbClr val="292F60"/>
                </a:solidFill>
              </a:rPr>
              <a:t>Características del liderazgo actual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364B6AD-FDB3-21C4-30FD-673AB0A2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18366" y="6410448"/>
            <a:ext cx="347100" cy="2506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49DF02-2724-80EF-DA49-079011E746E8}"/>
              </a:ext>
            </a:extLst>
          </p:cNvPr>
          <p:cNvSpPr/>
          <p:nvPr/>
        </p:nvSpPr>
        <p:spPr>
          <a:xfrm>
            <a:off x="5732774" y="185103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D825FD-4174-94A6-0883-53A7F77B62FD}"/>
              </a:ext>
            </a:extLst>
          </p:cNvPr>
          <p:cNvSpPr/>
          <p:nvPr/>
        </p:nvSpPr>
        <p:spPr>
          <a:xfrm>
            <a:off x="6181409" y="360127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F2A5D0-BF4D-3A66-7C8E-5ADCFBA52FBB}"/>
              </a:ext>
            </a:extLst>
          </p:cNvPr>
          <p:cNvSpPr/>
          <p:nvPr/>
        </p:nvSpPr>
        <p:spPr>
          <a:xfrm>
            <a:off x="6236830" y="270814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754D2E-72D1-36E7-EE34-204B733D3A9C}"/>
              </a:ext>
            </a:extLst>
          </p:cNvPr>
          <p:cNvSpPr/>
          <p:nvPr/>
        </p:nvSpPr>
        <p:spPr>
          <a:xfrm>
            <a:off x="5732774" y="4422370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120899-907F-481A-4ACC-B6372C8488E4}"/>
              </a:ext>
            </a:extLst>
          </p:cNvPr>
          <p:cNvSpPr/>
          <p:nvPr/>
        </p:nvSpPr>
        <p:spPr>
          <a:xfrm flipH="1">
            <a:off x="2509583" y="1975750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51A4F8-515F-47CF-7003-487D44A8C772}"/>
              </a:ext>
            </a:extLst>
          </p:cNvPr>
          <p:cNvSpPr/>
          <p:nvPr/>
        </p:nvSpPr>
        <p:spPr>
          <a:xfrm flipH="1">
            <a:off x="2005527" y="368997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B9E4E6-29B4-1313-3F01-F3EFF1E42BE2}"/>
              </a:ext>
            </a:extLst>
          </p:cNvPr>
          <p:cNvSpPr/>
          <p:nvPr/>
        </p:nvSpPr>
        <p:spPr>
          <a:xfrm flipH="1">
            <a:off x="2005527" y="2832861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38DC31-6789-2334-9795-0FF68094F651}"/>
              </a:ext>
            </a:extLst>
          </p:cNvPr>
          <p:cNvSpPr/>
          <p:nvPr/>
        </p:nvSpPr>
        <p:spPr>
          <a:xfrm flipH="1">
            <a:off x="2509583" y="454708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7D68AA6-BEB3-1112-18E9-1946E32D8ACB}"/>
              </a:ext>
            </a:extLst>
          </p:cNvPr>
          <p:cNvSpPr/>
          <p:nvPr/>
        </p:nvSpPr>
        <p:spPr>
          <a:xfrm flipH="1">
            <a:off x="2168235" y="30058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1D02B307-F749-B992-A0D8-C045485DE64E}"/>
              </a:ext>
            </a:extLst>
          </p:cNvPr>
          <p:cNvSpPr/>
          <p:nvPr/>
        </p:nvSpPr>
        <p:spPr>
          <a:xfrm rot="5400000" flipH="1">
            <a:off x="2656243" y="2107783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0" name="Round Same Side Corner Rectangle 6">
            <a:extLst>
              <a:ext uri="{FF2B5EF4-FFF2-40B4-BE49-F238E27FC236}">
                <a16:creationId xmlns:a16="http://schemas.microsoft.com/office/drawing/2014/main" id="{AAFF0C1B-F628-9E60-8009-02633A973B90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2287656" y="3765295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44EE82-8256-8024-C8FA-297E3EBB7630}"/>
              </a:ext>
            </a:extLst>
          </p:cNvPr>
          <p:cNvGrpSpPr/>
          <p:nvPr/>
        </p:nvGrpSpPr>
        <p:grpSpPr>
          <a:xfrm>
            <a:off x="493294" y="2024642"/>
            <a:ext cx="1954307" cy="584775"/>
            <a:chOff x="774166" y="3343308"/>
            <a:chExt cx="2089131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8A4A1E-EC04-B75F-04CA-59DFBF3A1C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9874DA-4653-EC21-527B-CE585759B3BA}"/>
                </a:ext>
              </a:extLst>
            </p:cNvPr>
            <p:cNvSpPr txBox="1"/>
            <p:nvPr/>
          </p:nvSpPr>
          <p:spPr>
            <a:xfrm>
              <a:off x="774166" y="3343308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Aprendizaje continuo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56B7044-AE2E-8D88-F897-8B358C5FB6B4}"/>
              </a:ext>
            </a:extLst>
          </p:cNvPr>
          <p:cNvSpPr txBox="1"/>
          <p:nvPr/>
        </p:nvSpPr>
        <p:spPr>
          <a:xfrm>
            <a:off x="-121769" y="2814701"/>
            <a:ext cx="19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Adelantarse a los problemas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FABBD-B384-8E51-D745-25D9813D69FC}"/>
              </a:ext>
            </a:extLst>
          </p:cNvPr>
          <p:cNvSpPr txBox="1"/>
          <p:nvPr/>
        </p:nvSpPr>
        <p:spPr>
          <a:xfrm>
            <a:off x="76098" y="3822888"/>
            <a:ext cx="19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Capacidad adaptativa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0246C0-70EC-3EEF-2C9C-67DAB3871468}"/>
              </a:ext>
            </a:extLst>
          </p:cNvPr>
          <p:cNvSpPr txBox="1"/>
          <p:nvPr/>
        </p:nvSpPr>
        <p:spPr>
          <a:xfrm>
            <a:off x="526652" y="4757169"/>
            <a:ext cx="192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Toma de decisiones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4C4C94-2F55-BC3A-A7B2-843BCF598202}"/>
              </a:ext>
            </a:extLst>
          </p:cNvPr>
          <p:cNvSpPr txBox="1"/>
          <p:nvPr/>
        </p:nvSpPr>
        <p:spPr>
          <a:xfrm>
            <a:off x="6491630" y="1785992"/>
            <a:ext cx="19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Habilidades de Comunicación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039894-77F8-AD84-05C1-E3CF66BCED36}"/>
              </a:ext>
            </a:extLst>
          </p:cNvPr>
          <p:cNvSpPr txBox="1"/>
          <p:nvPr/>
        </p:nvSpPr>
        <p:spPr>
          <a:xfrm>
            <a:off x="7000362" y="2803428"/>
            <a:ext cx="192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Empatía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D6223A-C628-44B4-EC61-CDC66AD72813}"/>
              </a:ext>
            </a:extLst>
          </p:cNvPr>
          <p:cNvSpPr txBox="1"/>
          <p:nvPr/>
        </p:nvSpPr>
        <p:spPr>
          <a:xfrm>
            <a:off x="6967568" y="3698131"/>
            <a:ext cx="192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Agente de cambios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9FD9F4-B725-C6CE-CB0E-9124CBF6D6E4}"/>
              </a:ext>
            </a:extLst>
          </p:cNvPr>
          <p:cNvSpPr txBox="1"/>
          <p:nvPr/>
        </p:nvSpPr>
        <p:spPr>
          <a:xfrm>
            <a:off x="6491631" y="4547084"/>
            <a:ext cx="19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Inteligencia Emocional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EA7463-6F2A-4A5B-BCEC-87AA9D36A28F}"/>
              </a:ext>
            </a:extLst>
          </p:cNvPr>
          <p:cNvGrpSpPr/>
          <p:nvPr/>
        </p:nvGrpSpPr>
        <p:grpSpPr>
          <a:xfrm>
            <a:off x="3158550" y="2024642"/>
            <a:ext cx="2597093" cy="3785199"/>
            <a:chOff x="3592813" y="2041669"/>
            <a:chExt cx="1675113" cy="2829451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FB5922D1-486C-21F5-8D30-88B67243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824" y="2091564"/>
              <a:ext cx="765102" cy="2729660"/>
            </a:xfrm>
            <a:custGeom>
              <a:avLst/>
              <a:gdLst>
                <a:gd name="T0" fmla="*/ 453 w 768"/>
                <a:gd name="T1" fmla="*/ 45 h 2740"/>
                <a:gd name="T2" fmla="*/ 508 w 768"/>
                <a:gd name="T3" fmla="*/ 200 h 2740"/>
                <a:gd name="T4" fmla="*/ 464 w 768"/>
                <a:gd name="T5" fmla="*/ 287 h 2740"/>
                <a:gd name="T6" fmla="*/ 479 w 768"/>
                <a:gd name="T7" fmla="*/ 389 h 2740"/>
                <a:gd name="T8" fmla="*/ 628 w 768"/>
                <a:gd name="T9" fmla="*/ 445 h 2740"/>
                <a:gd name="T10" fmla="*/ 691 w 768"/>
                <a:gd name="T11" fmla="*/ 583 h 2740"/>
                <a:gd name="T12" fmla="*/ 719 w 768"/>
                <a:gd name="T13" fmla="*/ 858 h 2740"/>
                <a:gd name="T14" fmla="*/ 748 w 768"/>
                <a:gd name="T15" fmla="*/ 1287 h 2740"/>
                <a:gd name="T16" fmla="*/ 768 w 768"/>
                <a:gd name="T17" fmla="*/ 1416 h 2740"/>
                <a:gd name="T18" fmla="*/ 713 w 768"/>
                <a:gd name="T19" fmla="*/ 1478 h 2740"/>
                <a:gd name="T20" fmla="*/ 677 w 768"/>
                <a:gd name="T21" fmla="*/ 1427 h 2740"/>
                <a:gd name="T22" fmla="*/ 691 w 768"/>
                <a:gd name="T23" fmla="*/ 1320 h 2740"/>
                <a:gd name="T24" fmla="*/ 639 w 768"/>
                <a:gd name="T25" fmla="*/ 934 h 2740"/>
                <a:gd name="T26" fmla="*/ 595 w 768"/>
                <a:gd name="T27" fmla="*/ 745 h 2740"/>
                <a:gd name="T28" fmla="*/ 555 w 768"/>
                <a:gd name="T29" fmla="*/ 792 h 2740"/>
                <a:gd name="T30" fmla="*/ 535 w 768"/>
                <a:gd name="T31" fmla="*/ 947 h 2740"/>
                <a:gd name="T32" fmla="*/ 611 w 768"/>
                <a:gd name="T33" fmla="*/ 1125 h 2740"/>
                <a:gd name="T34" fmla="*/ 639 w 768"/>
                <a:gd name="T35" fmla="*/ 1351 h 2740"/>
                <a:gd name="T36" fmla="*/ 617 w 768"/>
                <a:gd name="T37" fmla="*/ 1912 h 2740"/>
                <a:gd name="T38" fmla="*/ 544 w 768"/>
                <a:gd name="T39" fmla="*/ 2387 h 2740"/>
                <a:gd name="T40" fmla="*/ 559 w 768"/>
                <a:gd name="T41" fmla="*/ 2711 h 2740"/>
                <a:gd name="T42" fmla="*/ 455 w 768"/>
                <a:gd name="T43" fmla="*/ 2687 h 2740"/>
                <a:gd name="T44" fmla="*/ 451 w 768"/>
                <a:gd name="T45" fmla="*/ 2523 h 2740"/>
                <a:gd name="T46" fmla="*/ 468 w 768"/>
                <a:gd name="T47" fmla="*/ 2363 h 2740"/>
                <a:gd name="T48" fmla="*/ 448 w 768"/>
                <a:gd name="T49" fmla="*/ 2136 h 2740"/>
                <a:gd name="T50" fmla="*/ 455 w 768"/>
                <a:gd name="T51" fmla="*/ 1894 h 2740"/>
                <a:gd name="T52" fmla="*/ 406 w 768"/>
                <a:gd name="T53" fmla="*/ 1598 h 2740"/>
                <a:gd name="T54" fmla="*/ 351 w 768"/>
                <a:gd name="T55" fmla="*/ 1680 h 2740"/>
                <a:gd name="T56" fmla="*/ 330 w 768"/>
                <a:gd name="T57" fmla="*/ 2018 h 2740"/>
                <a:gd name="T58" fmla="*/ 310 w 768"/>
                <a:gd name="T59" fmla="*/ 2223 h 2740"/>
                <a:gd name="T60" fmla="*/ 308 w 768"/>
                <a:gd name="T61" fmla="*/ 2411 h 2740"/>
                <a:gd name="T62" fmla="*/ 324 w 768"/>
                <a:gd name="T63" fmla="*/ 2647 h 2740"/>
                <a:gd name="T64" fmla="*/ 253 w 768"/>
                <a:gd name="T65" fmla="*/ 2729 h 2740"/>
                <a:gd name="T66" fmla="*/ 217 w 768"/>
                <a:gd name="T67" fmla="*/ 2616 h 2740"/>
                <a:gd name="T68" fmla="*/ 231 w 768"/>
                <a:gd name="T69" fmla="*/ 2376 h 2740"/>
                <a:gd name="T70" fmla="*/ 180 w 768"/>
                <a:gd name="T71" fmla="*/ 2118 h 2740"/>
                <a:gd name="T72" fmla="*/ 168 w 768"/>
                <a:gd name="T73" fmla="*/ 1867 h 2740"/>
                <a:gd name="T74" fmla="*/ 175 w 768"/>
                <a:gd name="T75" fmla="*/ 1607 h 2740"/>
                <a:gd name="T76" fmla="*/ 126 w 768"/>
                <a:gd name="T77" fmla="*/ 1363 h 2740"/>
                <a:gd name="T78" fmla="*/ 166 w 768"/>
                <a:gd name="T79" fmla="*/ 1107 h 2740"/>
                <a:gd name="T80" fmla="*/ 235 w 768"/>
                <a:gd name="T81" fmla="*/ 869 h 2740"/>
                <a:gd name="T82" fmla="*/ 182 w 768"/>
                <a:gd name="T83" fmla="*/ 711 h 2740"/>
                <a:gd name="T84" fmla="*/ 128 w 768"/>
                <a:gd name="T85" fmla="*/ 931 h 2740"/>
                <a:gd name="T86" fmla="*/ 119 w 768"/>
                <a:gd name="T87" fmla="*/ 1111 h 2740"/>
                <a:gd name="T88" fmla="*/ 64 w 768"/>
                <a:gd name="T89" fmla="*/ 1311 h 2740"/>
                <a:gd name="T90" fmla="*/ 100 w 768"/>
                <a:gd name="T91" fmla="*/ 1460 h 2740"/>
                <a:gd name="T92" fmla="*/ 79 w 768"/>
                <a:gd name="T93" fmla="*/ 1481 h 2740"/>
                <a:gd name="T94" fmla="*/ 4 w 768"/>
                <a:gd name="T95" fmla="*/ 1423 h 2740"/>
                <a:gd name="T96" fmla="*/ 22 w 768"/>
                <a:gd name="T97" fmla="*/ 1251 h 2740"/>
                <a:gd name="T98" fmla="*/ 70 w 768"/>
                <a:gd name="T99" fmla="*/ 623 h 2740"/>
                <a:gd name="T100" fmla="*/ 117 w 768"/>
                <a:gd name="T101" fmla="*/ 458 h 2740"/>
                <a:gd name="T102" fmla="*/ 251 w 768"/>
                <a:gd name="T103" fmla="*/ 412 h 2740"/>
                <a:gd name="T104" fmla="*/ 320 w 768"/>
                <a:gd name="T105" fmla="*/ 325 h 2740"/>
                <a:gd name="T106" fmla="*/ 253 w 768"/>
                <a:gd name="T107" fmla="*/ 221 h 2740"/>
                <a:gd name="T108" fmla="*/ 250 w 768"/>
                <a:gd name="T109" fmla="*/ 136 h 2740"/>
                <a:gd name="T110" fmla="*/ 322 w 768"/>
                <a:gd name="T111" fmla="*/ 3 h 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8" h="2740">
                  <a:moveTo>
                    <a:pt x="339" y="0"/>
                  </a:moveTo>
                  <a:lnTo>
                    <a:pt x="375" y="3"/>
                  </a:lnTo>
                  <a:lnTo>
                    <a:pt x="406" y="12"/>
                  </a:lnTo>
                  <a:lnTo>
                    <a:pt x="431" y="27"/>
                  </a:lnTo>
                  <a:lnTo>
                    <a:pt x="453" y="45"/>
                  </a:lnTo>
                  <a:lnTo>
                    <a:pt x="471" y="69"/>
                  </a:lnTo>
                  <a:lnTo>
                    <a:pt x="486" y="94"/>
                  </a:lnTo>
                  <a:lnTo>
                    <a:pt x="495" y="123"/>
                  </a:lnTo>
                  <a:lnTo>
                    <a:pt x="495" y="183"/>
                  </a:lnTo>
                  <a:lnTo>
                    <a:pt x="508" y="200"/>
                  </a:lnTo>
                  <a:lnTo>
                    <a:pt x="502" y="221"/>
                  </a:lnTo>
                  <a:lnTo>
                    <a:pt x="495" y="240"/>
                  </a:lnTo>
                  <a:lnTo>
                    <a:pt x="484" y="256"/>
                  </a:lnTo>
                  <a:lnTo>
                    <a:pt x="475" y="271"/>
                  </a:lnTo>
                  <a:lnTo>
                    <a:pt x="464" y="287"/>
                  </a:lnTo>
                  <a:lnTo>
                    <a:pt x="455" y="303"/>
                  </a:lnTo>
                  <a:lnTo>
                    <a:pt x="451" y="323"/>
                  </a:lnTo>
                  <a:lnTo>
                    <a:pt x="450" y="349"/>
                  </a:lnTo>
                  <a:lnTo>
                    <a:pt x="455" y="380"/>
                  </a:lnTo>
                  <a:lnTo>
                    <a:pt x="479" y="389"/>
                  </a:lnTo>
                  <a:lnTo>
                    <a:pt x="508" y="400"/>
                  </a:lnTo>
                  <a:lnTo>
                    <a:pt x="539" y="409"/>
                  </a:lnTo>
                  <a:lnTo>
                    <a:pt x="570" y="420"/>
                  </a:lnTo>
                  <a:lnTo>
                    <a:pt x="600" y="431"/>
                  </a:lnTo>
                  <a:lnTo>
                    <a:pt x="628" y="445"/>
                  </a:lnTo>
                  <a:lnTo>
                    <a:pt x="650" y="460"/>
                  </a:lnTo>
                  <a:lnTo>
                    <a:pt x="668" y="480"/>
                  </a:lnTo>
                  <a:lnTo>
                    <a:pt x="682" y="511"/>
                  </a:lnTo>
                  <a:lnTo>
                    <a:pt x="690" y="545"/>
                  </a:lnTo>
                  <a:lnTo>
                    <a:pt x="691" y="583"/>
                  </a:lnTo>
                  <a:lnTo>
                    <a:pt x="693" y="623"/>
                  </a:lnTo>
                  <a:lnTo>
                    <a:pt x="693" y="665"/>
                  </a:lnTo>
                  <a:lnTo>
                    <a:pt x="699" y="707"/>
                  </a:lnTo>
                  <a:lnTo>
                    <a:pt x="710" y="781"/>
                  </a:lnTo>
                  <a:lnTo>
                    <a:pt x="719" y="858"/>
                  </a:lnTo>
                  <a:lnTo>
                    <a:pt x="728" y="931"/>
                  </a:lnTo>
                  <a:lnTo>
                    <a:pt x="739" y="1000"/>
                  </a:lnTo>
                  <a:lnTo>
                    <a:pt x="742" y="1183"/>
                  </a:lnTo>
                  <a:lnTo>
                    <a:pt x="742" y="1267"/>
                  </a:lnTo>
                  <a:lnTo>
                    <a:pt x="748" y="1287"/>
                  </a:lnTo>
                  <a:lnTo>
                    <a:pt x="753" y="1311"/>
                  </a:lnTo>
                  <a:lnTo>
                    <a:pt x="759" y="1336"/>
                  </a:lnTo>
                  <a:lnTo>
                    <a:pt x="762" y="1363"/>
                  </a:lnTo>
                  <a:lnTo>
                    <a:pt x="766" y="1391"/>
                  </a:lnTo>
                  <a:lnTo>
                    <a:pt x="768" y="1416"/>
                  </a:lnTo>
                  <a:lnTo>
                    <a:pt x="764" y="1440"/>
                  </a:lnTo>
                  <a:lnTo>
                    <a:pt x="757" y="1458"/>
                  </a:lnTo>
                  <a:lnTo>
                    <a:pt x="742" y="1474"/>
                  </a:lnTo>
                  <a:lnTo>
                    <a:pt x="722" y="1483"/>
                  </a:lnTo>
                  <a:lnTo>
                    <a:pt x="713" y="1478"/>
                  </a:lnTo>
                  <a:lnTo>
                    <a:pt x="699" y="1478"/>
                  </a:lnTo>
                  <a:lnTo>
                    <a:pt x="682" y="1480"/>
                  </a:lnTo>
                  <a:lnTo>
                    <a:pt x="668" y="1480"/>
                  </a:lnTo>
                  <a:lnTo>
                    <a:pt x="659" y="1443"/>
                  </a:lnTo>
                  <a:lnTo>
                    <a:pt x="677" y="1427"/>
                  </a:lnTo>
                  <a:lnTo>
                    <a:pt x="686" y="1411"/>
                  </a:lnTo>
                  <a:lnTo>
                    <a:pt x="688" y="1394"/>
                  </a:lnTo>
                  <a:lnTo>
                    <a:pt x="688" y="1372"/>
                  </a:lnTo>
                  <a:lnTo>
                    <a:pt x="688" y="1349"/>
                  </a:lnTo>
                  <a:lnTo>
                    <a:pt x="691" y="1320"/>
                  </a:lnTo>
                  <a:lnTo>
                    <a:pt x="695" y="1305"/>
                  </a:lnTo>
                  <a:lnTo>
                    <a:pt x="700" y="1287"/>
                  </a:lnTo>
                  <a:lnTo>
                    <a:pt x="699" y="1267"/>
                  </a:lnTo>
                  <a:lnTo>
                    <a:pt x="642" y="1096"/>
                  </a:lnTo>
                  <a:lnTo>
                    <a:pt x="639" y="934"/>
                  </a:lnTo>
                  <a:lnTo>
                    <a:pt x="608" y="827"/>
                  </a:lnTo>
                  <a:lnTo>
                    <a:pt x="604" y="809"/>
                  </a:lnTo>
                  <a:lnTo>
                    <a:pt x="600" y="789"/>
                  </a:lnTo>
                  <a:lnTo>
                    <a:pt x="599" y="767"/>
                  </a:lnTo>
                  <a:lnTo>
                    <a:pt x="595" y="745"/>
                  </a:lnTo>
                  <a:lnTo>
                    <a:pt x="588" y="727"/>
                  </a:lnTo>
                  <a:lnTo>
                    <a:pt x="579" y="714"/>
                  </a:lnTo>
                  <a:lnTo>
                    <a:pt x="573" y="741"/>
                  </a:lnTo>
                  <a:lnTo>
                    <a:pt x="566" y="767"/>
                  </a:lnTo>
                  <a:lnTo>
                    <a:pt x="555" y="792"/>
                  </a:lnTo>
                  <a:lnTo>
                    <a:pt x="544" y="820"/>
                  </a:lnTo>
                  <a:lnTo>
                    <a:pt x="535" y="849"/>
                  </a:lnTo>
                  <a:lnTo>
                    <a:pt x="530" y="880"/>
                  </a:lnTo>
                  <a:lnTo>
                    <a:pt x="530" y="912"/>
                  </a:lnTo>
                  <a:lnTo>
                    <a:pt x="535" y="947"/>
                  </a:lnTo>
                  <a:lnTo>
                    <a:pt x="546" y="983"/>
                  </a:lnTo>
                  <a:lnTo>
                    <a:pt x="560" y="1018"/>
                  </a:lnTo>
                  <a:lnTo>
                    <a:pt x="577" y="1052"/>
                  </a:lnTo>
                  <a:lnTo>
                    <a:pt x="595" y="1089"/>
                  </a:lnTo>
                  <a:lnTo>
                    <a:pt x="611" y="1125"/>
                  </a:lnTo>
                  <a:lnTo>
                    <a:pt x="626" y="1165"/>
                  </a:lnTo>
                  <a:lnTo>
                    <a:pt x="637" y="1207"/>
                  </a:lnTo>
                  <a:lnTo>
                    <a:pt x="644" y="1251"/>
                  </a:lnTo>
                  <a:lnTo>
                    <a:pt x="646" y="1300"/>
                  </a:lnTo>
                  <a:lnTo>
                    <a:pt x="639" y="1351"/>
                  </a:lnTo>
                  <a:lnTo>
                    <a:pt x="582" y="1680"/>
                  </a:lnTo>
                  <a:lnTo>
                    <a:pt x="590" y="1734"/>
                  </a:lnTo>
                  <a:lnTo>
                    <a:pt x="599" y="1792"/>
                  </a:lnTo>
                  <a:lnTo>
                    <a:pt x="608" y="1851"/>
                  </a:lnTo>
                  <a:lnTo>
                    <a:pt x="617" y="1912"/>
                  </a:lnTo>
                  <a:lnTo>
                    <a:pt x="617" y="1972"/>
                  </a:lnTo>
                  <a:lnTo>
                    <a:pt x="611" y="2034"/>
                  </a:lnTo>
                  <a:lnTo>
                    <a:pt x="559" y="2320"/>
                  </a:lnTo>
                  <a:lnTo>
                    <a:pt x="551" y="2351"/>
                  </a:lnTo>
                  <a:lnTo>
                    <a:pt x="544" y="2387"/>
                  </a:lnTo>
                  <a:lnTo>
                    <a:pt x="537" y="2425"/>
                  </a:lnTo>
                  <a:lnTo>
                    <a:pt x="535" y="2463"/>
                  </a:lnTo>
                  <a:lnTo>
                    <a:pt x="539" y="2503"/>
                  </a:lnTo>
                  <a:lnTo>
                    <a:pt x="582" y="2696"/>
                  </a:lnTo>
                  <a:lnTo>
                    <a:pt x="559" y="2711"/>
                  </a:lnTo>
                  <a:lnTo>
                    <a:pt x="533" y="2723"/>
                  </a:lnTo>
                  <a:lnTo>
                    <a:pt x="504" y="2734"/>
                  </a:lnTo>
                  <a:lnTo>
                    <a:pt x="471" y="2740"/>
                  </a:lnTo>
                  <a:lnTo>
                    <a:pt x="460" y="2714"/>
                  </a:lnTo>
                  <a:lnTo>
                    <a:pt x="455" y="2687"/>
                  </a:lnTo>
                  <a:lnTo>
                    <a:pt x="453" y="2656"/>
                  </a:lnTo>
                  <a:lnTo>
                    <a:pt x="455" y="2625"/>
                  </a:lnTo>
                  <a:lnTo>
                    <a:pt x="457" y="2591"/>
                  </a:lnTo>
                  <a:lnTo>
                    <a:pt x="455" y="2556"/>
                  </a:lnTo>
                  <a:lnTo>
                    <a:pt x="451" y="2523"/>
                  </a:lnTo>
                  <a:lnTo>
                    <a:pt x="448" y="2492"/>
                  </a:lnTo>
                  <a:lnTo>
                    <a:pt x="450" y="2461"/>
                  </a:lnTo>
                  <a:lnTo>
                    <a:pt x="455" y="2431"/>
                  </a:lnTo>
                  <a:lnTo>
                    <a:pt x="460" y="2398"/>
                  </a:lnTo>
                  <a:lnTo>
                    <a:pt x="468" y="2363"/>
                  </a:lnTo>
                  <a:lnTo>
                    <a:pt x="471" y="2327"/>
                  </a:lnTo>
                  <a:lnTo>
                    <a:pt x="471" y="2287"/>
                  </a:lnTo>
                  <a:lnTo>
                    <a:pt x="468" y="2243"/>
                  </a:lnTo>
                  <a:lnTo>
                    <a:pt x="457" y="2192"/>
                  </a:lnTo>
                  <a:lnTo>
                    <a:pt x="448" y="2136"/>
                  </a:lnTo>
                  <a:lnTo>
                    <a:pt x="439" y="2074"/>
                  </a:lnTo>
                  <a:lnTo>
                    <a:pt x="437" y="2012"/>
                  </a:lnTo>
                  <a:lnTo>
                    <a:pt x="442" y="1951"/>
                  </a:lnTo>
                  <a:lnTo>
                    <a:pt x="448" y="1925"/>
                  </a:lnTo>
                  <a:lnTo>
                    <a:pt x="455" y="1894"/>
                  </a:lnTo>
                  <a:lnTo>
                    <a:pt x="457" y="1863"/>
                  </a:lnTo>
                  <a:lnTo>
                    <a:pt x="455" y="1831"/>
                  </a:lnTo>
                  <a:lnTo>
                    <a:pt x="439" y="1754"/>
                  </a:lnTo>
                  <a:lnTo>
                    <a:pt x="422" y="1678"/>
                  </a:lnTo>
                  <a:lnTo>
                    <a:pt x="406" y="1598"/>
                  </a:lnTo>
                  <a:lnTo>
                    <a:pt x="395" y="1516"/>
                  </a:lnTo>
                  <a:lnTo>
                    <a:pt x="388" y="1431"/>
                  </a:lnTo>
                  <a:lnTo>
                    <a:pt x="382" y="1431"/>
                  </a:lnTo>
                  <a:lnTo>
                    <a:pt x="382" y="1436"/>
                  </a:lnTo>
                  <a:lnTo>
                    <a:pt x="351" y="1680"/>
                  </a:lnTo>
                  <a:lnTo>
                    <a:pt x="319" y="1807"/>
                  </a:lnTo>
                  <a:lnTo>
                    <a:pt x="313" y="1861"/>
                  </a:lnTo>
                  <a:lnTo>
                    <a:pt x="317" y="1914"/>
                  </a:lnTo>
                  <a:lnTo>
                    <a:pt x="322" y="1965"/>
                  </a:lnTo>
                  <a:lnTo>
                    <a:pt x="330" y="2018"/>
                  </a:lnTo>
                  <a:lnTo>
                    <a:pt x="331" y="2072"/>
                  </a:lnTo>
                  <a:lnTo>
                    <a:pt x="328" y="2127"/>
                  </a:lnTo>
                  <a:lnTo>
                    <a:pt x="322" y="2152"/>
                  </a:lnTo>
                  <a:lnTo>
                    <a:pt x="317" y="2185"/>
                  </a:lnTo>
                  <a:lnTo>
                    <a:pt x="310" y="2223"/>
                  </a:lnTo>
                  <a:lnTo>
                    <a:pt x="304" y="2263"/>
                  </a:lnTo>
                  <a:lnTo>
                    <a:pt x="300" y="2303"/>
                  </a:lnTo>
                  <a:lnTo>
                    <a:pt x="299" y="2343"/>
                  </a:lnTo>
                  <a:lnTo>
                    <a:pt x="300" y="2380"/>
                  </a:lnTo>
                  <a:lnTo>
                    <a:pt x="308" y="2411"/>
                  </a:lnTo>
                  <a:lnTo>
                    <a:pt x="339" y="2474"/>
                  </a:lnTo>
                  <a:lnTo>
                    <a:pt x="328" y="2511"/>
                  </a:lnTo>
                  <a:lnTo>
                    <a:pt x="320" y="2556"/>
                  </a:lnTo>
                  <a:lnTo>
                    <a:pt x="320" y="2603"/>
                  </a:lnTo>
                  <a:lnTo>
                    <a:pt x="324" y="2647"/>
                  </a:lnTo>
                  <a:lnTo>
                    <a:pt x="324" y="2689"/>
                  </a:lnTo>
                  <a:lnTo>
                    <a:pt x="319" y="2727"/>
                  </a:lnTo>
                  <a:lnTo>
                    <a:pt x="299" y="2734"/>
                  </a:lnTo>
                  <a:lnTo>
                    <a:pt x="275" y="2736"/>
                  </a:lnTo>
                  <a:lnTo>
                    <a:pt x="253" y="2729"/>
                  </a:lnTo>
                  <a:lnTo>
                    <a:pt x="231" y="2718"/>
                  </a:lnTo>
                  <a:lnTo>
                    <a:pt x="213" y="2700"/>
                  </a:lnTo>
                  <a:lnTo>
                    <a:pt x="202" y="2678"/>
                  </a:lnTo>
                  <a:lnTo>
                    <a:pt x="199" y="2651"/>
                  </a:lnTo>
                  <a:lnTo>
                    <a:pt x="217" y="2616"/>
                  </a:lnTo>
                  <a:lnTo>
                    <a:pt x="230" y="2574"/>
                  </a:lnTo>
                  <a:lnTo>
                    <a:pt x="235" y="2529"/>
                  </a:lnTo>
                  <a:lnTo>
                    <a:pt x="239" y="2480"/>
                  </a:lnTo>
                  <a:lnTo>
                    <a:pt x="237" y="2429"/>
                  </a:lnTo>
                  <a:lnTo>
                    <a:pt x="231" y="2376"/>
                  </a:lnTo>
                  <a:lnTo>
                    <a:pt x="222" y="2321"/>
                  </a:lnTo>
                  <a:lnTo>
                    <a:pt x="213" y="2267"/>
                  </a:lnTo>
                  <a:lnTo>
                    <a:pt x="202" y="2216"/>
                  </a:lnTo>
                  <a:lnTo>
                    <a:pt x="191" y="2165"/>
                  </a:lnTo>
                  <a:lnTo>
                    <a:pt x="180" y="2118"/>
                  </a:lnTo>
                  <a:lnTo>
                    <a:pt x="171" y="2074"/>
                  </a:lnTo>
                  <a:lnTo>
                    <a:pt x="162" y="2034"/>
                  </a:lnTo>
                  <a:lnTo>
                    <a:pt x="157" y="1980"/>
                  </a:lnTo>
                  <a:lnTo>
                    <a:pt x="160" y="1923"/>
                  </a:lnTo>
                  <a:lnTo>
                    <a:pt x="168" y="1867"/>
                  </a:lnTo>
                  <a:lnTo>
                    <a:pt x="179" y="1812"/>
                  </a:lnTo>
                  <a:lnTo>
                    <a:pt x="186" y="1756"/>
                  </a:lnTo>
                  <a:lnTo>
                    <a:pt x="190" y="1700"/>
                  </a:lnTo>
                  <a:lnTo>
                    <a:pt x="182" y="1643"/>
                  </a:lnTo>
                  <a:lnTo>
                    <a:pt x="175" y="1607"/>
                  </a:lnTo>
                  <a:lnTo>
                    <a:pt x="166" y="1565"/>
                  </a:lnTo>
                  <a:lnTo>
                    <a:pt x="155" y="1518"/>
                  </a:lnTo>
                  <a:lnTo>
                    <a:pt x="144" y="1467"/>
                  </a:lnTo>
                  <a:lnTo>
                    <a:pt x="133" y="1414"/>
                  </a:lnTo>
                  <a:lnTo>
                    <a:pt x="126" y="1363"/>
                  </a:lnTo>
                  <a:lnTo>
                    <a:pt x="122" y="1312"/>
                  </a:lnTo>
                  <a:lnTo>
                    <a:pt x="122" y="1265"/>
                  </a:lnTo>
                  <a:lnTo>
                    <a:pt x="128" y="1223"/>
                  </a:lnTo>
                  <a:lnTo>
                    <a:pt x="144" y="1163"/>
                  </a:lnTo>
                  <a:lnTo>
                    <a:pt x="166" y="1107"/>
                  </a:lnTo>
                  <a:lnTo>
                    <a:pt x="190" y="1051"/>
                  </a:lnTo>
                  <a:lnTo>
                    <a:pt x="213" y="998"/>
                  </a:lnTo>
                  <a:lnTo>
                    <a:pt x="231" y="943"/>
                  </a:lnTo>
                  <a:lnTo>
                    <a:pt x="237" y="905"/>
                  </a:lnTo>
                  <a:lnTo>
                    <a:pt x="235" y="869"/>
                  </a:lnTo>
                  <a:lnTo>
                    <a:pt x="228" y="832"/>
                  </a:lnTo>
                  <a:lnTo>
                    <a:pt x="215" y="800"/>
                  </a:lnTo>
                  <a:lnTo>
                    <a:pt x="202" y="769"/>
                  </a:lnTo>
                  <a:lnTo>
                    <a:pt x="191" y="740"/>
                  </a:lnTo>
                  <a:lnTo>
                    <a:pt x="182" y="711"/>
                  </a:lnTo>
                  <a:lnTo>
                    <a:pt x="179" y="711"/>
                  </a:lnTo>
                  <a:lnTo>
                    <a:pt x="170" y="769"/>
                  </a:lnTo>
                  <a:lnTo>
                    <a:pt x="157" y="825"/>
                  </a:lnTo>
                  <a:lnTo>
                    <a:pt x="140" y="878"/>
                  </a:lnTo>
                  <a:lnTo>
                    <a:pt x="128" y="931"/>
                  </a:lnTo>
                  <a:lnTo>
                    <a:pt x="122" y="969"/>
                  </a:lnTo>
                  <a:lnTo>
                    <a:pt x="122" y="1005"/>
                  </a:lnTo>
                  <a:lnTo>
                    <a:pt x="124" y="1041"/>
                  </a:lnTo>
                  <a:lnTo>
                    <a:pt x="124" y="1078"/>
                  </a:lnTo>
                  <a:lnTo>
                    <a:pt x="119" y="1111"/>
                  </a:lnTo>
                  <a:lnTo>
                    <a:pt x="110" y="1145"/>
                  </a:lnTo>
                  <a:lnTo>
                    <a:pt x="95" y="1181"/>
                  </a:lnTo>
                  <a:lnTo>
                    <a:pt x="82" y="1223"/>
                  </a:lnTo>
                  <a:lnTo>
                    <a:pt x="71" y="1267"/>
                  </a:lnTo>
                  <a:lnTo>
                    <a:pt x="64" y="1311"/>
                  </a:lnTo>
                  <a:lnTo>
                    <a:pt x="62" y="1358"/>
                  </a:lnTo>
                  <a:lnTo>
                    <a:pt x="71" y="1403"/>
                  </a:lnTo>
                  <a:lnTo>
                    <a:pt x="108" y="1451"/>
                  </a:lnTo>
                  <a:lnTo>
                    <a:pt x="104" y="1456"/>
                  </a:lnTo>
                  <a:lnTo>
                    <a:pt x="100" y="1460"/>
                  </a:lnTo>
                  <a:lnTo>
                    <a:pt x="100" y="1463"/>
                  </a:lnTo>
                  <a:lnTo>
                    <a:pt x="100" y="1469"/>
                  </a:lnTo>
                  <a:lnTo>
                    <a:pt x="99" y="1472"/>
                  </a:lnTo>
                  <a:lnTo>
                    <a:pt x="99" y="1480"/>
                  </a:lnTo>
                  <a:lnTo>
                    <a:pt x="79" y="1481"/>
                  </a:lnTo>
                  <a:lnTo>
                    <a:pt x="62" y="1481"/>
                  </a:lnTo>
                  <a:lnTo>
                    <a:pt x="48" y="1481"/>
                  </a:lnTo>
                  <a:lnTo>
                    <a:pt x="31" y="1483"/>
                  </a:lnTo>
                  <a:lnTo>
                    <a:pt x="13" y="1452"/>
                  </a:lnTo>
                  <a:lnTo>
                    <a:pt x="4" y="1423"/>
                  </a:lnTo>
                  <a:lnTo>
                    <a:pt x="0" y="1392"/>
                  </a:lnTo>
                  <a:lnTo>
                    <a:pt x="2" y="1361"/>
                  </a:lnTo>
                  <a:lnTo>
                    <a:pt x="8" y="1327"/>
                  </a:lnTo>
                  <a:lnTo>
                    <a:pt x="15" y="1291"/>
                  </a:lnTo>
                  <a:lnTo>
                    <a:pt x="22" y="1251"/>
                  </a:lnTo>
                  <a:lnTo>
                    <a:pt x="22" y="1036"/>
                  </a:lnTo>
                  <a:lnTo>
                    <a:pt x="62" y="751"/>
                  </a:lnTo>
                  <a:lnTo>
                    <a:pt x="68" y="709"/>
                  </a:lnTo>
                  <a:lnTo>
                    <a:pt x="70" y="665"/>
                  </a:lnTo>
                  <a:lnTo>
                    <a:pt x="70" y="623"/>
                  </a:lnTo>
                  <a:lnTo>
                    <a:pt x="71" y="581"/>
                  </a:lnTo>
                  <a:lnTo>
                    <a:pt x="75" y="541"/>
                  </a:lnTo>
                  <a:lnTo>
                    <a:pt x="84" y="507"/>
                  </a:lnTo>
                  <a:lnTo>
                    <a:pt x="99" y="476"/>
                  </a:lnTo>
                  <a:lnTo>
                    <a:pt x="117" y="458"/>
                  </a:lnTo>
                  <a:lnTo>
                    <a:pt x="139" y="445"/>
                  </a:lnTo>
                  <a:lnTo>
                    <a:pt x="164" y="436"/>
                  </a:lnTo>
                  <a:lnTo>
                    <a:pt x="193" y="429"/>
                  </a:lnTo>
                  <a:lnTo>
                    <a:pt x="222" y="421"/>
                  </a:lnTo>
                  <a:lnTo>
                    <a:pt x="251" y="412"/>
                  </a:lnTo>
                  <a:lnTo>
                    <a:pt x="275" y="403"/>
                  </a:lnTo>
                  <a:lnTo>
                    <a:pt x="297" y="389"/>
                  </a:lnTo>
                  <a:lnTo>
                    <a:pt x="311" y="371"/>
                  </a:lnTo>
                  <a:lnTo>
                    <a:pt x="322" y="347"/>
                  </a:lnTo>
                  <a:lnTo>
                    <a:pt x="320" y="325"/>
                  </a:lnTo>
                  <a:lnTo>
                    <a:pt x="313" y="303"/>
                  </a:lnTo>
                  <a:lnTo>
                    <a:pt x="299" y="281"/>
                  </a:lnTo>
                  <a:lnTo>
                    <a:pt x="282" y="261"/>
                  </a:lnTo>
                  <a:lnTo>
                    <a:pt x="266" y="241"/>
                  </a:lnTo>
                  <a:lnTo>
                    <a:pt x="253" y="221"/>
                  </a:lnTo>
                  <a:lnTo>
                    <a:pt x="248" y="203"/>
                  </a:lnTo>
                  <a:lnTo>
                    <a:pt x="253" y="191"/>
                  </a:lnTo>
                  <a:lnTo>
                    <a:pt x="253" y="174"/>
                  </a:lnTo>
                  <a:lnTo>
                    <a:pt x="250" y="154"/>
                  </a:lnTo>
                  <a:lnTo>
                    <a:pt x="250" y="136"/>
                  </a:lnTo>
                  <a:lnTo>
                    <a:pt x="251" y="116"/>
                  </a:lnTo>
                  <a:lnTo>
                    <a:pt x="262" y="83"/>
                  </a:lnTo>
                  <a:lnTo>
                    <a:pt x="280" y="54"/>
                  </a:lnTo>
                  <a:lnTo>
                    <a:pt x="302" y="27"/>
                  </a:lnTo>
                  <a:lnTo>
                    <a:pt x="322" y="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E6090165-3D5F-529A-14FA-831383FC6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813" y="2041669"/>
              <a:ext cx="813539" cy="2829451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48" name="Oval 21">
            <a:extLst>
              <a:ext uri="{FF2B5EF4-FFF2-40B4-BE49-F238E27FC236}">
                <a16:creationId xmlns:a16="http://schemas.microsoft.com/office/drawing/2014/main" id="{1004ADEA-FDBA-5731-E49F-9392A885B77E}"/>
              </a:ext>
            </a:extLst>
          </p:cNvPr>
          <p:cNvSpPr>
            <a:spLocks noChangeAspect="1"/>
          </p:cNvSpPr>
          <p:nvPr/>
        </p:nvSpPr>
        <p:spPr>
          <a:xfrm>
            <a:off x="5896413" y="1995291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Freeform 108">
            <a:extLst>
              <a:ext uri="{FF2B5EF4-FFF2-40B4-BE49-F238E27FC236}">
                <a16:creationId xmlns:a16="http://schemas.microsoft.com/office/drawing/2014/main" id="{F047B038-E97E-2A36-4FB3-632DD07F8D70}"/>
              </a:ext>
            </a:extLst>
          </p:cNvPr>
          <p:cNvSpPr/>
          <p:nvPr/>
        </p:nvSpPr>
        <p:spPr>
          <a:xfrm>
            <a:off x="5900553" y="4586500"/>
            <a:ext cx="312513" cy="3413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id="{3481BF39-760A-D356-04B2-0EB2AFEAB0BD}"/>
              </a:ext>
            </a:extLst>
          </p:cNvPr>
          <p:cNvSpPr/>
          <p:nvPr/>
        </p:nvSpPr>
        <p:spPr>
          <a:xfrm>
            <a:off x="2653599" y="4688919"/>
            <a:ext cx="347907" cy="364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Left Arrow 1">
            <a:extLst>
              <a:ext uri="{FF2B5EF4-FFF2-40B4-BE49-F238E27FC236}">
                <a16:creationId xmlns:a16="http://schemas.microsoft.com/office/drawing/2014/main" id="{FB01793E-D007-144C-0CE6-CB33A201F0DB}"/>
              </a:ext>
            </a:extLst>
          </p:cNvPr>
          <p:cNvSpPr>
            <a:spLocks noChangeAspect="1"/>
          </p:cNvSpPr>
          <p:nvPr/>
        </p:nvSpPr>
        <p:spPr>
          <a:xfrm>
            <a:off x="6288696" y="3732273"/>
            <a:ext cx="433498" cy="421928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0AAC78F-A99A-A38A-A7DC-C9DB70E3D765}"/>
              </a:ext>
            </a:extLst>
          </p:cNvPr>
          <p:cNvSpPr/>
          <p:nvPr/>
        </p:nvSpPr>
        <p:spPr>
          <a:xfrm flipH="1">
            <a:off x="6380846" y="2890772"/>
            <a:ext cx="341348" cy="2852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4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2" grpId="0"/>
      <p:bldP spid="35" grpId="0"/>
      <p:bldP spid="38" grpId="0"/>
      <p:bldP spid="41" grpId="0"/>
      <p:bldP spid="44" grpId="0"/>
    </p:bldLst>
  </p:timing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C33CA3215034A9B71065C3BBCF5A3" ma:contentTypeVersion="16" ma:contentTypeDescription="Crear nuevo documento." ma:contentTypeScope="" ma:versionID="b94b6a5251e624e48646e3514faff0df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3b7280437edee63d0472e65097a56d61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Props1.xml><?xml version="1.0" encoding="utf-8"?>
<ds:datastoreItem xmlns:ds="http://schemas.openxmlformats.org/officeDocument/2006/customXml" ds:itemID="{7D611548-F15F-4534-8E5A-268F78BE64EE}"/>
</file>

<file path=customXml/itemProps2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762477-F44D-471D-AE3C-78E64370B2DD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d0569b8d-7120-4068-b452-55feebc5ffa4"/>
    <ds:schemaRef ds:uri="cde33698-54d1-4413-9454-ee6d555843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1725</Words>
  <Application>Microsoft Macintosh PowerPoint</Application>
  <PresentationFormat>Presentación en pantalla (4:3)</PresentationFormat>
  <Paragraphs>200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Arial</vt:lpstr>
      <vt:lpstr>Baguet Script</vt:lpstr>
      <vt:lpstr>Bradley Hand ITC</vt:lpstr>
      <vt:lpstr>Calibri</vt:lpstr>
      <vt:lpstr>Calibri Light</vt:lpstr>
      <vt:lpstr>Century Gothic</vt:lpstr>
      <vt:lpstr>Dreaming Outloud Script Pro</vt:lpstr>
      <vt:lpstr>Gotham Black</vt:lpstr>
      <vt:lpstr>Lucida Calligraphy</vt:lpstr>
      <vt:lpstr>Montserrat</vt:lpstr>
      <vt:lpstr>Segoe UI Historic</vt:lpstr>
      <vt:lpstr>Ubuntu</vt:lpstr>
      <vt:lpstr>Patron Maestro CMC Brújula</vt:lpstr>
      <vt:lpstr>Maestro Sección CMC-LATAM</vt:lpstr>
      <vt:lpstr>Patrón Maestro Cuerpo CMC-LATAM</vt:lpstr>
      <vt:lpstr>Maestro Final</vt:lpstr>
      <vt:lpstr>Presentación de PowerPoint</vt:lpstr>
      <vt:lpstr>Presentación de PowerPoint</vt:lpstr>
      <vt:lpstr>INDICE </vt:lpstr>
      <vt:lpstr>Definición de Liderazgo </vt:lpstr>
      <vt:lpstr>Contexto y desafíos</vt:lpstr>
      <vt:lpstr>Expectativas del liderazgo actual</vt:lpstr>
      <vt:lpstr>Expectativas del liderazgo actual</vt:lpstr>
      <vt:lpstr>Expectativas del liderazgo actual</vt:lpstr>
      <vt:lpstr>Características del liderazgo actual</vt:lpstr>
      <vt:lpstr>Características del liderazgo actual</vt:lpstr>
      <vt:lpstr>Características del liderazgo actual</vt:lpstr>
      <vt:lpstr>Características del liderazgo actual</vt:lpstr>
      <vt:lpstr>Características del liderazgo actual</vt:lpstr>
      <vt:lpstr>Características del liderazgo actual</vt:lpstr>
      <vt:lpstr>Características del liderazgo actual</vt:lpstr>
      <vt:lpstr>Características del liderazgo actual</vt:lpstr>
      <vt:lpstr>Características del liderazgo actual</vt:lpstr>
      <vt:lpstr>Presentación de PowerPoint</vt:lpstr>
      <vt:lpstr>Características del liderazgo actual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Gerardo Trujillo</cp:lastModifiedBy>
  <cp:revision>16</cp:revision>
  <dcterms:created xsi:type="dcterms:W3CDTF">2019-07-22T17:42:45Z</dcterms:created>
  <dcterms:modified xsi:type="dcterms:W3CDTF">2022-11-04T14:59:37Z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