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4"/>
    <p:sldMasterId id="2147483691" r:id="rId5"/>
    <p:sldMasterId id="2147483664" r:id="rId6"/>
    <p:sldMasterId id="2147483678" r:id="rId7"/>
  </p:sldMasterIdLst>
  <p:notesMasterIdLst>
    <p:notesMasterId r:id="rId45"/>
  </p:notesMasterIdLst>
  <p:sldIdLst>
    <p:sldId id="3231" r:id="rId8"/>
    <p:sldId id="264" r:id="rId9"/>
    <p:sldId id="2927" r:id="rId10"/>
    <p:sldId id="3229" r:id="rId11"/>
    <p:sldId id="2917" r:id="rId12"/>
    <p:sldId id="3228" r:id="rId13"/>
    <p:sldId id="2943" r:id="rId14"/>
    <p:sldId id="2890" r:id="rId15"/>
    <p:sldId id="3209" r:id="rId16"/>
    <p:sldId id="470" r:id="rId17"/>
    <p:sldId id="3220" r:id="rId18"/>
    <p:sldId id="1848" r:id="rId19"/>
    <p:sldId id="3225" r:id="rId20"/>
    <p:sldId id="315" r:id="rId21"/>
    <p:sldId id="3224" r:id="rId22"/>
    <p:sldId id="1073" r:id="rId23"/>
    <p:sldId id="3077" r:id="rId24"/>
    <p:sldId id="2914" r:id="rId25"/>
    <p:sldId id="2878" r:id="rId26"/>
    <p:sldId id="3226" r:id="rId27"/>
    <p:sldId id="2920" r:id="rId28"/>
    <p:sldId id="2882" r:id="rId29"/>
    <p:sldId id="1180" r:id="rId30"/>
    <p:sldId id="1181" r:id="rId31"/>
    <p:sldId id="281" r:id="rId32"/>
    <p:sldId id="288" r:id="rId33"/>
    <p:sldId id="1182" r:id="rId34"/>
    <p:sldId id="1187" r:id="rId35"/>
    <p:sldId id="1188" r:id="rId36"/>
    <p:sldId id="1189" r:id="rId37"/>
    <p:sldId id="1190" r:id="rId38"/>
    <p:sldId id="2915" r:id="rId39"/>
    <p:sldId id="290" r:id="rId40"/>
    <p:sldId id="291" r:id="rId41"/>
    <p:sldId id="1184" r:id="rId42"/>
    <p:sldId id="3230" r:id="rId43"/>
    <p:sldId id="295" r:id="rId44"/>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sin título" id="{50EEA0FA-0BB8-7F48-A2C8-87AD3222D868}">
          <p14:sldIdLst>
            <p14:sldId id="3231"/>
          </p14:sldIdLst>
        </p14:section>
        <p14:section name="Presentación" id="{CB916EFE-FB26-0F47-A3F2-8509AC76568C}">
          <p14:sldIdLst>
            <p14:sldId id="264"/>
          </p14:sldIdLst>
        </p14:section>
        <p14:section name="Inicio de Sección" id="{2261FC81-D8DE-DA43-81B4-4B5B396F5083}">
          <p14:sldIdLst>
            <p14:sldId id="2927"/>
            <p14:sldId id="3229"/>
            <p14:sldId id="2917"/>
            <p14:sldId id="3228"/>
            <p14:sldId id="2943"/>
            <p14:sldId id="2890"/>
            <p14:sldId id="3209"/>
            <p14:sldId id="470"/>
            <p14:sldId id="3220"/>
            <p14:sldId id="1848"/>
            <p14:sldId id="3225"/>
            <p14:sldId id="315"/>
            <p14:sldId id="3224"/>
            <p14:sldId id="1073"/>
            <p14:sldId id="3077"/>
            <p14:sldId id="2914"/>
            <p14:sldId id="2878"/>
            <p14:sldId id="3226"/>
            <p14:sldId id="2920"/>
            <p14:sldId id="2882"/>
            <p14:sldId id="1180"/>
            <p14:sldId id="1181"/>
            <p14:sldId id="281"/>
            <p14:sldId id="288"/>
            <p14:sldId id="1182"/>
            <p14:sldId id="1187"/>
            <p14:sldId id="1188"/>
            <p14:sldId id="1189"/>
            <p14:sldId id="1190"/>
            <p14:sldId id="2915"/>
            <p14:sldId id="290"/>
            <p14:sldId id="291"/>
            <p14:sldId id="1184"/>
            <p14:sldId id="3230"/>
            <p14:sldId id="295"/>
          </p14:sldIdLst>
        </p14:section>
        <p14:section name="Contenido" id="{F23B10C3-D8A9-C349-8395-AD9FB2EF428F}">
          <p14:sldIdLst/>
        </p14:section>
        <p14:section name="Mensajes importantes" id="{670A4AEA-593D-F449-B47F-B0B89EF3CF80}">
          <p14:sldIdLst/>
        </p14:section>
        <p14:section name="Pre-diseñadas" id="{B782C5C3-CC40-3447-BFD6-3348007433F8}">
          <p14:sldIdLst/>
        </p14:section>
        <p14:section name="Conclusiones y cierre" id="{D2CB4710-98CA-8C4C-863D-841536BCA5A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F58"/>
    <a:srgbClr val="601111"/>
    <a:srgbClr val="292F60"/>
    <a:srgbClr val="1C2040"/>
    <a:srgbClr val="350909"/>
    <a:srgbClr val="00563F"/>
    <a:srgbClr val="AEADB3"/>
    <a:srgbClr val="8E3086"/>
    <a:srgbClr val="FFFF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5D963F-907C-47CE-9FE9-5450D6188F28}" v="23" dt="2022-11-01T01:09:26.6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5620"/>
    <p:restoredTop sz="94660"/>
  </p:normalViewPr>
  <p:slideViewPr>
    <p:cSldViewPr snapToGrid="0">
      <p:cViewPr varScale="1">
        <p:scale>
          <a:sx n="109" d="100"/>
          <a:sy n="109" d="100"/>
        </p:scale>
        <p:origin x="159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heme" Target="theme/theme1.xml"/><Relationship Id="rId8" Type="http://schemas.openxmlformats.org/officeDocument/2006/relationships/slide" Target="slides/slide1.xml"/><Relationship Id="rId5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 Jimena  Estrada Fuerte" userId="66cbb74c-f403-455f-9431-05505c8a10b1" providerId="ADAL" clId="{985D963F-907C-47CE-9FE9-5450D6188F28}"/>
    <pc:docChg chg="undo custSel addSld modSld modMainMaster modSection">
      <pc:chgData name="Ana Jimena  Estrada Fuerte" userId="66cbb74c-f403-455f-9431-05505c8a10b1" providerId="ADAL" clId="{985D963F-907C-47CE-9FE9-5450D6188F28}" dt="2022-11-01T01:09:35.374" v="192" actId="14100"/>
      <pc:docMkLst>
        <pc:docMk/>
      </pc:docMkLst>
      <pc:sldChg chg="modSp mod">
        <pc:chgData name="Ana Jimena  Estrada Fuerte" userId="66cbb74c-f403-455f-9431-05505c8a10b1" providerId="ADAL" clId="{985D963F-907C-47CE-9FE9-5450D6188F28}" dt="2022-10-31T22:22:33.101" v="10" actId="1440"/>
        <pc:sldMkLst>
          <pc:docMk/>
          <pc:sldMk cId="3869162568" sldId="264"/>
        </pc:sldMkLst>
        <pc:spChg chg="mod">
          <ac:chgData name="Ana Jimena  Estrada Fuerte" userId="66cbb74c-f403-455f-9431-05505c8a10b1" providerId="ADAL" clId="{985D963F-907C-47CE-9FE9-5450D6188F28}" dt="2022-10-31T22:21:49.267" v="0" actId="1076"/>
          <ac:spMkLst>
            <pc:docMk/>
            <pc:sldMk cId="3869162568" sldId="264"/>
            <ac:spMk id="7" creationId="{5F1CC6A6-B6AD-48B4-B15E-C05F9B6F7EBD}"/>
          </ac:spMkLst>
        </pc:spChg>
        <pc:picChg chg="mod">
          <ac:chgData name="Ana Jimena  Estrada Fuerte" userId="66cbb74c-f403-455f-9431-05505c8a10b1" providerId="ADAL" clId="{985D963F-907C-47CE-9FE9-5450D6188F28}" dt="2022-10-31T22:22:33.101" v="10" actId="1440"/>
          <ac:picMkLst>
            <pc:docMk/>
            <pc:sldMk cId="3869162568" sldId="264"/>
            <ac:picMk id="9" creationId="{86481696-A521-45FE-9CB8-1BE0CD00EB21}"/>
          </ac:picMkLst>
        </pc:picChg>
      </pc:sldChg>
      <pc:sldChg chg="modSp mod">
        <pc:chgData name="Ana Jimena  Estrada Fuerte" userId="66cbb74c-f403-455f-9431-05505c8a10b1" providerId="ADAL" clId="{985D963F-907C-47CE-9FE9-5450D6188F28}" dt="2022-10-31T22:28:55.411" v="55" actId="14100"/>
        <pc:sldMkLst>
          <pc:docMk/>
          <pc:sldMk cId="659999979" sldId="295"/>
        </pc:sldMkLst>
        <pc:spChg chg="mod">
          <ac:chgData name="Ana Jimena  Estrada Fuerte" userId="66cbb74c-f403-455f-9431-05505c8a10b1" providerId="ADAL" clId="{985D963F-907C-47CE-9FE9-5450D6188F28}" dt="2022-10-31T22:28:55.411" v="55" actId="14100"/>
          <ac:spMkLst>
            <pc:docMk/>
            <pc:sldMk cId="659999979" sldId="295"/>
            <ac:spMk id="3590" creationId="{00000000-0000-0000-0000-000000000000}"/>
          </ac:spMkLst>
        </pc:spChg>
      </pc:sldChg>
      <pc:sldChg chg="modSp mod">
        <pc:chgData name="Ana Jimena  Estrada Fuerte" userId="66cbb74c-f403-455f-9431-05505c8a10b1" providerId="ADAL" clId="{985D963F-907C-47CE-9FE9-5450D6188F28}" dt="2022-10-31T22:27:10.452" v="36" actId="122"/>
        <pc:sldMkLst>
          <pc:docMk/>
          <pc:sldMk cId="2547015233" sldId="470"/>
        </pc:sldMkLst>
        <pc:spChg chg="mod">
          <ac:chgData name="Ana Jimena  Estrada Fuerte" userId="66cbb74c-f403-455f-9431-05505c8a10b1" providerId="ADAL" clId="{985D963F-907C-47CE-9FE9-5450D6188F28}" dt="2022-10-31T22:27:10.452" v="36" actId="122"/>
          <ac:spMkLst>
            <pc:docMk/>
            <pc:sldMk cId="2547015233" sldId="470"/>
            <ac:spMk id="3" creationId="{8F2F56AF-4851-0441-8F9F-90E000FCB7E7}"/>
          </ac:spMkLst>
        </pc:spChg>
      </pc:sldChg>
      <pc:sldChg chg="modSp mod">
        <pc:chgData name="Ana Jimena  Estrada Fuerte" userId="66cbb74c-f403-455f-9431-05505c8a10b1" providerId="ADAL" clId="{985D963F-907C-47CE-9FE9-5450D6188F28}" dt="2022-10-31T22:27:27.692" v="37" actId="1076"/>
        <pc:sldMkLst>
          <pc:docMk/>
          <pc:sldMk cId="2799932629" sldId="1187"/>
        </pc:sldMkLst>
        <pc:spChg chg="mod">
          <ac:chgData name="Ana Jimena  Estrada Fuerte" userId="66cbb74c-f403-455f-9431-05505c8a10b1" providerId="ADAL" clId="{985D963F-907C-47CE-9FE9-5450D6188F28}" dt="2022-10-31T22:27:27.692" v="37" actId="1076"/>
          <ac:spMkLst>
            <pc:docMk/>
            <pc:sldMk cId="2799932629" sldId="1187"/>
            <ac:spMk id="3" creationId="{BE32B2FF-BB8D-6FA1-0A33-6F89E2A3C43F}"/>
          </ac:spMkLst>
        </pc:spChg>
      </pc:sldChg>
      <pc:sldChg chg="modSp mod">
        <pc:chgData name="Ana Jimena  Estrada Fuerte" userId="66cbb74c-f403-455f-9431-05505c8a10b1" providerId="ADAL" clId="{985D963F-907C-47CE-9FE9-5450D6188F28}" dt="2022-10-31T22:27:37.933" v="40" actId="1076"/>
        <pc:sldMkLst>
          <pc:docMk/>
          <pc:sldMk cId="3012285789" sldId="1190"/>
        </pc:sldMkLst>
        <pc:spChg chg="mod">
          <ac:chgData name="Ana Jimena  Estrada Fuerte" userId="66cbb74c-f403-455f-9431-05505c8a10b1" providerId="ADAL" clId="{985D963F-907C-47CE-9FE9-5450D6188F28}" dt="2022-10-31T22:27:37.933" v="40" actId="1076"/>
          <ac:spMkLst>
            <pc:docMk/>
            <pc:sldMk cId="3012285789" sldId="1190"/>
            <ac:spMk id="40962" creationId="{00000000-0000-0000-0000-000000000000}"/>
          </ac:spMkLst>
        </pc:spChg>
      </pc:sldChg>
      <pc:sldChg chg="modSp mod">
        <pc:chgData name="Ana Jimena  Estrada Fuerte" userId="66cbb74c-f403-455f-9431-05505c8a10b1" providerId="ADAL" clId="{985D963F-907C-47CE-9FE9-5450D6188F28}" dt="2022-10-31T22:27:48.523" v="43" actId="1076"/>
        <pc:sldMkLst>
          <pc:docMk/>
          <pc:sldMk cId="2433464173" sldId="2915"/>
        </pc:sldMkLst>
        <pc:spChg chg="mod">
          <ac:chgData name="Ana Jimena  Estrada Fuerte" userId="66cbb74c-f403-455f-9431-05505c8a10b1" providerId="ADAL" clId="{985D963F-907C-47CE-9FE9-5450D6188F28}" dt="2022-10-31T22:27:48.523" v="43" actId="1076"/>
          <ac:spMkLst>
            <pc:docMk/>
            <pc:sldMk cId="2433464173" sldId="2915"/>
            <ac:spMk id="2" creationId="{9C393DAA-4B5F-43D3-8F63-F26CE8C6B241}"/>
          </ac:spMkLst>
        </pc:spChg>
      </pc:sldChg>
      <pc:sldChg chg="modSp mod">
        <pc:chgData name="Ana Jimena  Estrada Fuerte" userId="66cbb74c-f403-455f-9431-05505c8a10b1" providerId="ADAL" clId="{985D963F-907C-47CE-9FE9-5450D6188F28}" dt="2022-10-31T22:28:11.387" v="48" actId="1076"/>
        <pc:sldMkLst>
          <pc:docMk/>
          <pc:sldMk cId="3984961631" sldId="3230"/>
        </pc:sldMkLst>
        <pc:spChg chg="mod">
          <ac:chgData name="Ana Jimena  Estrada Fuerte" userId="66cbb74c-f403-455f-9431-05505c8a10b1" providerId="ADAL" clId="{985D963F-907C-47CE-9FE9-5450D6188F28}" dt="2022-10-31T22:28:11.387" v="48" actId="1076"/>
          <ac:spMkLst>
            <pc:docMk/>
            <pc:sldMk cId="3984961631" sldId="3230"/>
            <ac:spMk id="3" creationId="{333A5674-D01C-E378-E507-542C81F8E1B6}"/>
          </ac:spMkLst>
        </pc:spChg>
      </pc:sldChg>
      <pc:sldChg chg="addSp delSp modSp new mod modClrScheme chgLayout">
        <pc:chgData name="Ana Jimena  Estrada Fuerte" userId="66cbb74c-f403-455f-9431-05505c8a10b1" providerId="ADAL" clId="{985D963F-907C-47CE-9FE9-5450D6188F28}" dt="2022-11-01T01:08:50.517" v="191"/>
        <pc:sldMkLst>
          <pc:docMk/>
          <pc:sldMk cId="414566066" sldId="3231"/>
        </pc:sldMkLst>
        <pc:spChg chg="del">
          <ac:chgData name="Ana Jimena  Estrada Fuerte" userId="66cbb74c-f403-455f-9431-05505c8a10b1" providerId="ADAL" clId="{985D963F-907C-47CE-9FE9-5450D6188F28}" dt="2022-10-31T22:39:05.080" v="57" actId="700"/>
          <ac:spMkLst>
            <pc:docMk/>
            <pc:sldMk cId="414566066" sldId="3231"/>
            <ac:spMk id="2" creationId="{6D7BDF23-51C1-35CE-4F53-3B9A6784EF8A}"/>
          </ac:spMkLst>
        </pc:spChg>
        <pc:spChg chg="add mod">
          <ac:chgData name="Ana Jimena  Estrada Fuerte" userId="66cbb74c-f403-455f-9431-05505c8a10b1" providerId="ADAL" clId="{985D963F-907C-47CE-9FE9-5450D6188F28}" dt="2022-11-01T01:08:50.517" v="191"/>
          <ac:spMkLst>
            <pc:docMk/>
            <pc:sldMk cId="414566066" sldId="3231"/>
            <ac:spMk id="2" creationId="{ED579242-10BE-E887-F368-83B0A906E20F}"/>
          </ac:spMkLst>
        </pc:spChg>
        <pc:spChg chg="del">
          <ac:chgData name="Ana Jimena  Estrada Fuerte" userId="66cbb74c-f403-455f-9431-05505c8a10b1" providerId="ADAL" clId="{985D963F-907C-47CE-9FE9-5450D6188F28}" dt="2022-10-31T22:39:05.080" v="57" actId="700"/>
          <ac:spMkLst>
            <pc:docMk/>
            <pc:sldMk cId="414566066" sldId="3231"/>
            <ac:spMk id="3" creationId="{32B429C1-B8CC-90A2-2E1F-61643271D721}"/>
          </ac:spMkLst>
        </pc:spChg>
        <pc:spChg chg="add mod">
          <ac:chgData name="Ana Jimena  Estrada Fuerte" userId="66cbb74c-f403-455f-9431-05505c8a10b1" providerId="ADAL" clId="{985D963F-907C-47CE-9FE9-5450D6188F28}" dt="2022-11-01T01:08:50.517" v="191"/>
          <ac:spMkLst>
            <pc:docMk/>
            <pc:sldMk cId="414566066" sldId="3231"/>
            <ac:spMk id="3" creationId="{B467A7D1-8A3F-EB1F-A235-4976EFFB89F6}"/>
          </ac:spMkLst>
        </pc:spChg>
        <pc:spChg chg="add del mod">
          <ac:chgData name="Ana Jimena  Estrada Fuerte" userId="66cbb74c-f403-455f-9431-05505c8a10b1" providerId="ADAL" clId="{985D963F-907C-47CE-9FE9-5450D6188F28}" dt="2022-11-01T01:08:50.223" v="190" actId="478"/>
          <ac:spMkLst>
            <pc:docMk/>
            <pc:sldMk cId="414566066" sldId="3231"/>
            <ac:spMk id="4" creationId="{00DF2332-1B29-A880-D519-9F16D94F113E}"/>
          </ac:spMkLst>
        </pc:spChg>
        <pc:spChg chg="add mod">
          <ac:chgData name="Ana Jimena  Estrada Fuerte" userId="66cbb74c-f403-455f-9431-05505c8a10b1" providerId="ADAL" clId="{985D963F-907C-47CE-9FE9-5450D6188F28}" dt="2022-10-31T23:19:19.313" v="189" actId="1076"/>
          <ac:spMkLst>
            <pc:docMk/>
            <pc:sldMk cId="414566066" sldId="3231"/>
            <ac:spMk id="5" creationId="{C15B9111-F40C-18C9-499A-3D93C99D6965}"/>
          </ac:spMkLst>
        </pc:spChg>
      </pc:sldChg>
      <pc:sldMasterChg chg="addSp delSp modSp mod">
        <pc:chgData name="Ana Jimena  Estrada Fuerte" userId="66cbb74c-f403-455f-9431-05505c8a10b1" providerId="ADAL" clId="{985D963F-907C-47CE-9FE9-5450D6188F28}" dt="2022-11-01T01:09:35.374" v="192" actId="14100"/>
        <pc:sldMasterMkLst>
          <pc:docMk/>
          <pc:sldMasterMk cId="1423575879" sldId="2147483654"/>
        </pc:sldMasterMkLst>
        <pc:spChg chg="add del mod">
          <ac:chgData name="Ana Jimena  Estrada Fuerte" userId="66cbb74c-f403-455f-9431-05505c8a10b1" providerId="ADAL" clId="{985D963F-907C-47CE-9FE9-5450D6188F28}" dt="2022-10-31T22:43:41.445" v="141" actId="21"/>
          <ac:spMkLst>
            <pc:docMk/>
            <pc:sldMasterMk cId="1423575879" sldId="2147483654"/>
            <ac:spMk id="4" creationId="{0DC62A35-4E0E-1837-3E26-9B4471781769}"/>
          </ac:spMkLst>
        </pc:spChg>
        <pc:spChg chg="add del mod">
          <ac:chgData name="Ana Jimena  Estrada Fuerte" userId="66cbb74c-f403-455f-9431-05505c8a10b1" providerId="ADAL" clId="{985D963F-907C-47CE-9FE9-5450D6188F28}" dt="2022-10-31T22:43:45.570" v="142" actId="478"/>
          <ac:spMkLst>
            <pc:docMk/>
            <pc:sldMasterMk cId="1423575879" sldId="2147483654"/>
            <ac:spMk id="5" creationId="{9E58F968-E8CC-0E3A-1552-A1965BE49106}"/>
          </ac:spMkLst>
        </pc:spChg>
        <pc:graphicFrameChg chg="add del mod">
          <ac:chgData name="Ana Jimena  Estrada Fuerte" userId="66cbb74c-f403-455f-9431-05505c8a10b1" providerId="ADAL" clId="{985D963F-907C-47CE-9FE9-5450D6188F28}" dt="2022-10-31T22:42:00.532" v="62"/>
          <ac:graphicFrameMkLst>
            <pc:docMk/>
            <pc:sldMasterMk cId="1423575879" sldId="2147483654"/>
            <ac:graphicFrameMk id="6" creationId="{2C1BD96A-0B55-F289-C156-978A64EB7CD9}"/>
          </ac:graphicFrameMkLst>
        </pc:graphicFrameChg>
        <pc:graphicFrameChg chg="add del mod">
          <ac:chgData name="Ana Jimena  Estrada Fuerte" userId="66cbb74c-f403-455f-9431-05505c8a10b1" providerId="ADAL" clId="{985D963F-907C-47CE-9FE9-5450D6188F28}" dt="2022-10-31T22:42:05.090" v="66"/>
          <ac:graphicFrameMkLst>
            <pc:docMk/>
            <pc:sldMasterMk cId="1423575879" sldId="2147483654"/>
            <ac:graphicFrameMk id="8" creationId="{78EFAF37-CF0F-A728-A08A-0674DBF05F56}"/>
          </ac:graphicFrameMkLst>
        </pc:graphicFrameChg>
        <pc:picChg chg="add mod">
          <ac:chgData name="Ana Jimena  Estrada Fuerte" userId="66cbb74c-f403-455f-9431-05505c8a10b1" providerId="ADAL" clId="{985D963F-907C-47CE-9FE9-5450D6188F28}" dt="2022-10-31T22:39:48.392" v="58"/>
          <ac:picMkLst>
            <pc:docMk/>
            <pc:sldMasterMk cId="1423575879" sldId="2147483654"/>
            <ac:picMk id="2" creationId="{7BEA49E2-10F5-DA9A-EA13-1C45F645897F}"/>
          </ac:picMkLst>
        </pc:picChg>
        <pc:picChg chg="mod">
          <ac:chgData name="Ana Jimena  Estrada Fuerte" userId="66cbb74c-f403-455f-9431-05505c8a10b1" providerId="ADAL" clId="{985D963F-907C-47CE-9FE9-5450D6188F28}" dt="2022-11-01T01:09:35.374" v="192" actId="14100"/>
          <ac:picMkLst>
            <pc:docMk/>
            <pc:sldMasterMk cId="1423575879" sldId="2147483654"/>
            <ac:picMk id="3" creationId="{68CFA87B-F0B0-969B-AA0B-2A94603FE4F9}"/>
          </ac:picMkLst>
        </pc:picChg>
      </pc:sldMasterChg>
      <pc:sldMasterChg chg="addSp delSp modSp mod modSldLayout">
        <pc:chgData name="Ana Jimena  Estrada Fuerte" userId="66cbb74c-f403-455f-9431-05505c8a10b1" providerId="ADAL" clId="{985D963F-907C-47CE-9FE9-5450D6188F28}" dt="2022-10-31T22:25:54.921" v="25"/>
        <pc:sldMasterMkLst>
          <pc:docMk/>
          <pc:sldMasterMk cId="2328870246" sldId="2147483664"/>
        </pc:sldMasterMkLst>
        <pc:picChg chg="add mod">
          <ac:chgData name="Ana Jimena  Estrada Fuerte" userId="66cbb74c-f403-455f-9431-05505c8a10b1" providerId="ADAL" clId="{985D963F-907C-47CE-9FE9-5450D6188F28}" dt="2022-10-31T22:25:07.123" v="19" actId="14100"/>
          <ac:picMkLst>
            <pc:docMk/>
            <pc:sldMasterMk cId="2328870246" sldId="2147483664"/>
            <ac:picMk id="8" creationId="{78CF3752-F65B-77F4-5842-483E217167C7}"/>
          </ac:picMkLst>
        </pc:picChg>
        <pc:picChg chg="del">
          <ac:chgData name="Ana Jimena  Estrada Fuerte" userId="66cbb74c-f403-455f-9431-05505c8a10b1" providerId="ADAL" clId="{985D963F-907C-47CE-9FE9-5450D6188F28}" dt="2022-10-31T22:24:54.340" v="13" actId="478"/>
          <ac:picMkLst>
            <pc:docMk/>
            <pc:sldMasterMk cId="2328870246" sldId="2147483664"/>
            <ac:picMk id="14" creationId="{1279DE94-B4DA-38ED-9E2C-D808B94F24EA}"/>
          </ac:picMkLst>
        </pc:picChg>
        <pc:sldLayoutChg chg="modSp">
          <pc:chgData name="Ana Jimena  Estrada Fuerte" userId="66cbb74c-f403-455f-9431-05505c8a10b1" providerId="ADAL" clId="{985D963F-907C-47CE-9FE9-5450D6188F28}" dt="2022-10-31T22:25:21.681" v="20"/>
          <pc:sldLayoutMkLst>
            <pc:docMk/>
            <pc:sldMasterMk cId="2328870246" sldId="2147483664"/>
            <pc:sldLayoutMk cId="1414725451" sldId="2147483682"/>
          </pc:sldLayoutMkLst>
          <pc:picChg chg="mod">
            <ac:chgData name="Ana Jimena  Estrada Fuerte" userId="66cbb74c-f403-455f-9431-05505c8a10b1" providerId="ADAL" clId="{985D963F-907C-47CE-9FE9-5450D6188F28}" dt="2022-10-31T22:25:21.681" v="20"/>
            <ac:picMkLst>
              <pc:docMk/>
              <pc:sldMasterMk cId="2328870246" sldId="2147483664"/>
              <pc:sldLayoutMk cId="1414725451" sldId="2147483682"/>
              <ac:picMk id="474" creationId="{E8BDA0C5-A8E3-4B71-9895-98F296EE74D8}"/>
            </ac:picMkLst>
          </pc:picChg>
        </pc:sldLayoutChg>
        <pc:sldLayoutChg chg="modSp">
          <pc:chgData name="Ana Jimena  Estrada Fuerte" userId="66cbb74c-f403-455f-9431-05505c8a10b1" providerId="ADAL" clId="{985D963F-907C-47CE-9FE9-5450D6188F28}" dt="2022-10-31T22:25:30.030" v="21"/>
          <pc:sldLayoutMkLst>
            <pc:docMk/>
            <pc:sldMasterMk cId="2328870246" sldId="2147483664"/>
            <pc:sldLayoutMk cId="1048516442" sldId="2147483683"/>
          </pc:sldLayoutMkLst>
          <pc:picChg chg="mod">
            <ac:chgData name="Ana Jimena  Estrada Fuerte" userId="66cbb74c-f403-455f-9431-05505c8a10b1" providerId="ADAL" clId="{985D963F-907C-47CE-9FE9-5450D6188F28}" dt="2022-10-31T22:25:30.030" v="21"/>
            <ac:picMkLst>
              <pc:docMk/>
              <pc:sldMasterMk cId="2328870246" sldId="2147483664"/>
              <pc:sldLayoutMk cId="1048516442" sldId="2147483683"/>
              <ac:picMk id="460" creationId="{C95731D4-0918-4E75-B7D7-397C732A7D95}"/>
            </ac:picMkLst>
          </pc:picChg>
        </pc:sldLayoutChg>
        <pc:sldLayoutChg chg="modSp">
          <pc:chgData name="Ana Jimena  Estrada Fuerte" userId="66cbb74c-f403-455f-9431-05505c8a10b1" providerId="ADAL" clId="{985D963F-907C-47CE-9FE9-5450D6188F28}" dt="2022-10-31T22:25:33.664" v="22"/>
          <pc:sldLayoutMkLst>
            <pc:docMk/>
            <pc:sldMasterMk cId="2328870246" sldId="2147483664"/>
            <pc:sldLayoutMk cId="1217239249" sldId="2147483685"/>
          </pc:sldLayoutMkLst>
          <pc:picChg chg="mod">
            <ac:chgData name="Ana Jimena  Estrada Fuerte" userId="66cbb74c-f403-455f-9431-05505c8a10b1" providerId="ADAL" clId="{985D963F-907C-47CE-9FE9-5450D6188F28}" dt="2022-10-31T22:25:33.664" v="22"/>
            <ac:picMkLst>
              <pc:docMk/>
              <pc:sldMasterMk cId="2328870246" sldId="2147483664"/>
              <pc:sldLayoutMk cId="1217239249" sldId="2147483685"/>
              <ac:picMk id="932" creationId="{2D18413A-53ED-448C-AB9D-6C4C8059AE1F}"/>
            </ac:picMkLst>
          </pc:picChg>
        </pc:sldLayoutChg>
        <pc:sldLayoutChg chg="modSp">
          <pc:chgData name="Ana Jimena  Estrada Fuerte" userId="66cbb74c-f403-455f-9431-05505c8a10b1" providerId="ADAL" clId="{985D963F-907C-47CE-9FE9-5450D6188F28}" dt="2022-10-31T22:25:54.921" v="25"/>
          <pc:sldLayoutMkLst>
            <pc:docMk/>
            <pc:sldMasterMk cId="2328870246" sldId="2147483664"/>
            <pc:sldLayoutMk cId="581422459" sldId="2147483687"/>
          </pc:sldLayoutMkLst>
          <pc:picChg chg="mod">
            <ac:chgData name="Ana Jimena  Estrada Fuerte" userId="66cbb74c-f403-455f-9431-05505c8a10b1" providerId="ADAL" clId="{985D963F-907C-47CE-9FE9-5450D6188F28}" dt="2022-10-31T22:25:54.921" v="25"/>
            <ac:picMkLst>
              <pc:docMk/>
              <pc:sldMasterMk cId="2328870246" sldId="2147483664"/>
              <pc:sldLayoutMk cId="581422459" sldId="2147483687"/>
              <ac:picMk id="924" creationId="{8A1B2119-8259-4180-AC52-76CAFD0BE6C0}"/>
            </ac:picMkLst>
          </pc:picChg>
        </pc:sldLayoutChg>
      </pc:sldMasterChg>
      <pc:sldMasterChg chg="modSp mod">
        <pc:chgData name="Ana Jimena  Estrada Fuerte" userId="66cbb74c-f403-455f-9431-05505c8a10b1" providerId="ADAL" clId="{985D963F-907C-47CE-9FE9-5450D6188F28}" dt="2022-10-31T22:28:45.418" v="54" actId="1076"/>
        <pc:sldMasterMkLst>
          <pc:docMk/>
          <pc:sldMasterMk cId="1764657274" sldId="2147483678"/>
        </pc:sldMasterMkLst>
        <pc:spChg chg="mod">
          <ac:chgData name="Ana Jimena  Estrada Fuerte" userId="66cbb74c-f403-455f-9431-05505c8a10b1" providerId="ADAL" clId="{985D963F-907C-47CE-9FE9-5450D6188F28}" dt="2022-10-31T22:28:45.418" v="54" actId="1076"/>
          <ac:spMkLst>
            <pc:docMk/>
            <pc:sldMasterMk cId="1764657274" sldId="2147483678"/>
            <ac:spMk id="11" creationId="{09CEA3E4-FFED-B8FF-F7C9-669AB52ACB57}"/>
          </ac:spMkLst>
        </pc:spChg>
        <pc:spChg chg="mod">
          <ac:chgData name="Ana Jimena  Estrada Fuerte" userId="66cbb74c-f403-455f-9431-05505c8a10b1" providerId="ADAL" clId="{985D963F-907C-47CE-9FE9-5450D6188F28}" dt="2022-10-31T22:28:45.418" v="54" actId="1076"/>
          <ac:spMkLst>
            <pc:docMk/>
            <pc:sldMasterMk cId="1764657274" sldId="2147483678"/>
            <ac:spMk id="12" creationId="{5AFD39A0-09A2-E783-CAFD-08BB1950ACF0}"/>
          </ac:spMkLst>
        </pc:spChg>
        <pc:spChg chg="mod">
          <ac:chgData name="Ana Jimena  Estrada Fuerte" userId="66cbb74c-f403-455f-9431-05505c8a10b1" providerId="ADAL" clId="{985D963F-907C-47CE-9FE9-5450D6188F28}" dt="2022-10-31T22:26:35.714" v="32" actId="1076"/>
          <ac:spMkLst>
            <pc:docMk/>
            <pc:sldMasterMk cId="1764657274" sldId="2147483678"/>
            <ac:spMk id="17" creationId="{F1C66EBB-168D-BF0F-84C7-39A5DBFD47EE}"/>
          </ac:spMkLst>
        </pc:spChg>
        <pc:picChg chg="mod">
          <ac:chgData name="Ana Jimena  Estrada Fuerte" userId="66cbb74c-f403-455f-9431-05505c8a10b1" providerId="ADAL" clId="{985D963F-907C-47CE-9FE9-5450D6188F28}" dt="2022-10-31T22:28:23.412" v="51" actId="1076"/>
          <ac:picMkLst>
            <pc:docMk/>
            <pc:sldMasterMk cId="1764657274" sldId="2147483678"/>
            <ac:picMk id="8" creationId="{00000000-0000-0000-0000-000000000000}"/>
          </ac:picMkLst>
        </pc:picChg>
        <pc:picChg chg="mod">
          <ac:chgData name="Ana Jimena  Estrada Fuerte" userId="66cbb74c-f403-455f-9431-05505c8a10b1" providerId="ADAL" clId="{985D963F-907C-47CE-9FE9-5450D6188F28}" dt="2022-10-31T22:28:42.011" v="53" actId="1076"/>
          <ac:picMkLst>
            <pc:docMk/>
            <pc:sldMasterMk cId="1764657274" sldId="2147483678"/>
            <ac:picMk id="9" creationId="{80C718EC-B7DF-CF43-7A47-CCC9060BB9A7}"/>
          </ac:picMkLst>
        </pc:picChg>
      </pc:sldMasterChg>
      <pc:sldMasterChg chg="modSp">
        <pc:chgData name="Ana Jimena  Estrada Fuerte" userId="66cbb74c-f403-455f-9431-05505c8a10b1" providerId="ADAL" clId="{985D963F-907C-47CE-9FE9-5450D6188F28}" dt="2022-10-31T22:22:55.505" v="12"/>
        <pc:sldMasterMkLst>
          <pc:docMk/>
          <pc:sldMasterMk cId="496375632" sldId="2147483691"/>
        </pc:sldMasterMkLst>
        <pc:picChg chg="mod">
          <ac:chgData name="Ana Jimena  Estrada Fuerte" userId="66cbb74c-f403-455f-9431-05505c8a10b1" providerId="ADAL" clId="{985D963F-907C-47CE-9FE9-5450D6188F28}" dt="2022-10-31T22:22:55.505" v="12"/>
          <ac:picMkLst>
            <pc:docMk/>
            <pc:sldMasterMk cId="496375632" sldId="2147483691"/>
            <ac:picMk id="7" creationId="{00000000-0000-0000-0000-000000000000}"/>
          </ac:picMkLst>
        </pc:picChg>
      </pc:sldMasterChg>
    </pc:docChg>
  </pc:docChgLst>
  <pc:docChgLst>
    <pc:chgData name="Marisol León" userId="e1084f91-3605-43d1-a7ff-413c940f9801" providerId="ADAL" clId="{1EF5C346-A426-4AB4-9B08-A8987F6A1A3D}"/>
    <pc:docChg chg="modSld">
      <pc:chgData name="Marisol León" userId="e1084f91-3605-43d1-a7ff-413c940f9801" providerId="ADAL" clId="{1EF5C346-A426-4AB4-9B08-A8987F6A1A3D}" dt="2022-10-19T19:32:44.889" v="534" actId="1036"/>
      <pc:docMkLst>
        <pc:docMk/>
      </pc:docMkLst>
      <pc:sldChg chg="modSp mod">
        <pc:chgData name="Marisol León" userId="e1084f91-3605-43d1-a7ff-413c940f9801" providerId="ADAL" clId="{1EF5C346-A426-4AB4-9B08-A8987F6A1A3D}" dt="2022-10-19T19:10:10.603" v="321" actId="1036"/>
        <pc:sldMkLst>
          <pc:docMk/>
          <pc:sldMk cId="1428916644" sldId="281"/>
        </pc:sldMkLst>
        <pc:spChg chg="mod">
          <ac:chgData name="Marisol León" userId="e1084f91-3605-43d1-a7ff-413c940f9801" providerId="ADAL" clId="{1EF5C346-A426-4AB4-9B08-A8987F6A1A3D}" dt="2022-10-19T19:10:10.603" v="321" actId="1036"/>
          <ac:spMkLst>
            <pc:docMk/>
            <pc:sldMk cId="1428916644" sldId="281"/>
            <ac:spMk id="3" creationId="{00000000-0000-0000-0000-000000000000}"/>
          </ac:spMkLst>
        </pc:spChg>
      </pc:sldChg>
      <pc:sldChg chg="modSp mod">
        <pc:chgData name="Marisol León" userId="e1084f91-3605-43d1-a7ff-413c940f9801" providerId="ADAL" clId="{1EF5C346-A426-4AB4-9B08-A8987F6A1A3D}" dt="2022-10-19T19:10:24.034" v="365" actId="1036"/>
        <pc:sldMkLst>
          <pc:docMk/>
          <pc:sldMk cId="1428188703" sldId="288"/>
        </pc:sldMkLst>
        <pc:spChg chg="mod">
          <ac:chgData name="Marisol León" userId="e1084f91-3605-43d1-a7ff-413c940f9801" providerId="ADAL" clId="{1EF5C346-A426-4AB4-9B08-A8987F6A1A3D}" dt="2022-10-19T19:10:19.755" v="357" actId="1035"/>
          <ac:spMkLst>
            <pc:docMk/>
            <pc:sldMk cId="1428188703" sldId="288"/>
            <ac:spMk id="2" creationId="{00000000-0000-0000-0000-000000000000}"/>
          </ac:spMkLst>
        </pc:spChg>
        <pc:spChg chg="mod">
          <ac:chgData name="Marisol León" userId="e1084f91-3605-43d1-a7ff-413c940f9801" providerId="ADAL" clId="{1EF5C346-A426-4AB4-9B08-A8987F6A1A3D}" dt="2022-10-19T19:10:24.034" v="365" actId="1036"/>
          <ac:spMkLst>
            <pc:docMk/>
            <pc:sldMk cId="1428188703" sldId="288"/>
            <ac:spMk id="4" creationId="{00000000-0000-0000-0000-000000000000}"/>
          </ac:spMkLst>
        </pc:spChg>
      </pc:sldChg>
      <pc:sldChg chg="modSp mod">
        <pc:chgData name="Marisol León" userId="e1084f91-3605-43d1-a7ff-413c940f9801" providerId="ADAL" clId="{1EF5C346-A426-4AB4-9B08-A8987F6A1A3D}" dt="2022-10-19T19:32:44.889" v="534" actId="1036"/>
        <pc:sldMkLst>
          <pc:docMk/>
          <pc:sldMk cId="4107636342" sldId="290"/>
        </pc:sldMkLst>
        <pc:spChg chg="mod">
          <ac:chgData name="Marisol León" userId="e1084f91-3605-43d1-a7ff-413c940f9801" providerId="ADAL" clId="{1EF5C346-A426-4AB4-9B08-A8987F6A1A3D}" dt="2022-10-19T19:31:29.738" v="483" actId="1036"/>
          <ac:spMkLst>
            <pc:docMk/>
            <pc:sldMk cId="4107636342" sldId="290"/>
            <ac:spMk id="2" creationId="{00000000-0000-0000-0000-000000000000}"/>
          </ac:spMkLst>
        </pc:spChg>
        <pc:spChg chg="mod">
          <ac:chgData name="Marisol León" userId="e1084f91-3605-43d1-a7ff-413c940f9801" providerId="ADAL" clId="{1EF5C346-A426-4AB4-9B08-A8987F6A1A3D}" dt="2022-10-19T19:32:44.889" v="534" actId="1036"/>
          <ac:spMkLst>
            <pc:docMk/>
            <pc:sldMk cId="4107636342" sldId="290"/>
            <ac:spMk id="3" creationId="{00000000-0000-0000-0000-000000000000}"/>
          </ac:spMkLst>
        </pc:spChg>
      </pc:sldChg>
      <pc:sldChg chg="modSp mod">
        <pc:chgData name="Marisol León" userId="e1084f91-3605-43d1-a7ff-413c940f9801" providerId="ADAL" clId="{1EF5C346-A426-4AB4-9B08-A8987F6A1A3D}" dt="2022-10-19T19:31:38.199" v="509" actId="1036"/>
        <pc:sldMkLst>
          <pc:docMk/>
          <pc:sldMk cId="3869032952" sldId="291"/>
        </pc:sldMkLst>
        <pc:spChg chg="mod">
          <ac:chgData name="Marisol León" userId="e1084f91-3605-43d1-a7ff-413c940f9801" providerId="ADAL" clId="{1EF5C346-A426-4AB4-9B08-A8987F6A1A3D}" dt="2022-10-19T19:31:38.199" v="509" actId="1036"/>
          <ac:spMkLst>
            <pc:docMk/>
            <pc:sldMk cId="3869032952" sldId="291"/>
            <ac:spMk id="124930" creationId="{00000000-0000-0000-0000-000000000000}"/>
          </ac:spMkLst>
        </pc:spChg>
      </pc:sldChg>
      <pc:sldChg chg="modSp mod">
        <pc:chgData name="Marisol León" userId="e1084f91-3605-43d1-a7ff-413c940f9801" providerId="ADAL" clId="{1EF5C346-A426-4AB4-9B08-A8987F6A1A3D}" dt="2022-10-19T19:08:28.001" v="84" actId="1036"/>
        <pc:sldMkLst>
          <pc:docMk/>
          <pc:sldMk cId="1345074553" sldId="315"/>
        </pc:sldMkLst>
        <pc:spChg chg="mod">
          <ac:chgData name="Marisol León" userId="e1084f91-3605-43d1-a7ff-413c940f9801" providerId="ADAL" clId="{1EF5C346-A426-4AB4-9B08-A8987F6A1A3D}" dt="2022-10-19T19:08:28.001" v="84" actId="1036"/>
          <ac:spMkLst>
            <pc:docMk/>
            <pc:sldMk cId="1345074553" sldId="315"/>
            <ac:spMk id="2" creationId="{6ECAC343-E7BE-4D4F-9686-817766F27403}"/>
          </ac:spMkLst>
        </pc:spChg>
      </pc:sldChg>
      <pc:sldChg chg="modSp mod">
        <pc:chgData name="Marisol León" userId="e1084f91-3605-43d1-a7ff-413c940f9801" providerId="ADAL" clId="{1EF5C346-A426-4AB4-9B08-A8987F6A1A3D}" dt="2022-10-19T19:08:41.988" v="119" actId="1036"/>
        <pc:sldMkLst>
          <pc:docMk/>
          <pc:sldMk cId="818961930" sldId="1073"/>
        </pc:sldMkLst>
        <pc:spChg chg="mod">
          <ac:chgData name="Marisol León" userId="e1084f91-3605-43d1-a7ff-413c940f9801" providerId="ADAL" clId="{1EF5C346-A426-4AB4-9B08-A8987F6A1A3D}" dt="2022-10-19T19:08:41.988" v="119" actId="1036"/>
          <ac:spMkLst>
            <pc:docMk/>
            <pc:sldMk cId="818961930" sldId="1073"/>
            <ac:spMk id="2" creationId="{283F647F-DB15-4386-8EE7-25C703FEF4CD}"/>
          </ac:spMkLst>
        </pc:spChg>
      </pc:sldChg>
      <pc:sldChg chg="modSp mod">
        <pc:chgData name="Marisol León" userId="e1084f91-3605-43d1-a7ff-413c940f9801" providerId="ADAL" clId="{1EF5C346-A426-4AB4-9B08-A8987F6A1A3D}" dt="2022-10-19T19:09:39.843" v="249" actId="1036"/>
        <pc:sldMkLst>
          <pc:docMk/>
          <pc:sldMk cId="2864911002" sldId="1180"/>
        </pc:sldMkLst>
        <pc:spChg chg="mod">
          <ac:chgData name="Marisol León" userId="e1084f91-3605-43d1-a7ff-413c940f9801" providerId="ADAL" clId="{1EF5C346-A426-4AB4-9B08-A8987F6A1A3D}" dt="2022-10-19T19:09:39.843" v="249" actId="1036"/>
          <ac:spMkLst>
            <pc:docMk/>
            <pc:sldMk cId="2864911002" sldId="1180"/>
            <ac:spMk id="37890" creationId="{00000000-0000-0000-0000-000000000000}"/>
          </ac:spMkLst>
        </pc:spChg>
      </pc:sldChg>
      <pc:sldChg chg="modSp mod">
        <pc:chgData name="Marisol León" userId="e1084f91-3605-43d1-a7ff-413c940f9801" providerId="ADAL" clId="{1EF5C346-A426-4AB4-9B08-A8987F6A1A3D}" dt="2022-10-19T19:10:02.610" v="304" actId="1035"/>
        <pc:sldMkLst>
          <pc:docMk/>
          <pc:sldMk cId="4135380311" sldId="1181"/>
        </pc:sldMkLst>
        <pc:spChg chg="mod">
          <ac:chgData name="Marisol León" userId="e1084f91-3605-43d1-a7ff-413c940f9801" providerId="ADAL" clId="{1EF5C346-A426-4AB4-9B08-A8987F6A1A3D}" dt="2022-10-19T19:09:51.093" v="273" actId="1036"/>
          <ac:spMkLst>
            <pc:docMk/>
            <pc:sldMk cId="4135380311" sldId="1181"/>
            <ac:spMk id="24578" creationId="{00000000-0000-0000-0000-000000000000}"/>
          </ac:spMkLst>
        </pc:spChg>
        <pc:spChg chg="mod">
          <ac:chgData name="Marisol León" userId="e1084f91-3605-43d1-a7ff-413c940f9801" providerId="ADAL" clId="{1EF5C346-A426-4AB4-9B08-A8987F6A1A3D}" dt="2022-10-19T19:10:02.610" v="304" actId="1035"/>
          <ac:spMkLst>
            <pc:docMk/>
            <pc:sldMk cId="4135380311" sldId="1181"/>
            <ac:spMk id="24579" creationId="{00000000-0000-0000-0000-000000000000}"/>
          </ac:spMkLst>
        </pc:spChg>
      </pc:sldChg>
      <pc:sldChg chg="modSp mod">
        <pc:chgData name="Marisol León" userId="e1084f91-3605-43d1-a7ff-413c940f9801" providerId="ADAL" clId="{1EF5C346-A426-4AB4-9B08-A8987F6A1A3D}" dt="2022-10-19T19:10:32.991" v="389" actId="1036"/>
        <pc:sldMkLst>
          <pc:docMk/>
          <pc:sldMk cId="2165789396" sldId="1182"/>
        </pc:sldMkLst>
        <pc:spChg chg="mod">
          <ac:chgData name="Marisol León" userId="e1084f91-3605-43d1-a7ff-413c940f9801" providerId="ADAL" clId="{1EF5C346-A426-4AB4-9B08-A8987F6A1A3D}" dt="2022-10-19T19:10:32.991" v="389" actId="1036"/>
          <ac:spMkLst>
            <pc:docMk/>
            <pc:sldMk cId="2165789396" sldId="1182"/>
            <ac:spMk id="22537" creationId="{00000000-0000-0000-0000-000000000000}"/>
          </ac:spMkLst>
        </pc:spChg>
      </pc:sldChg>
      <pc:sldChg chg="modSp mod">
        <pc:chgData name="Marisol León" userId="e1084f91-3605-43d1-a7ff-413c940f9801" providerId="ADAL" clId="{1EF5C346-A426-4AB4-9B08-A8987F6A1A3D}" dt="2022-10-19T19:31:49.240" v="525" actId="1036"/>
        <pc:sldMkLst>
          <pc:docMk/>
          <pc:sldMk cId="760280393" sldId="1184"/>
        </pc:sldMkLst>
        <pc:spChg chg="mod">
          <ac:chgData name="Marisol León" userId="e1084f91-3605-43d1-a7ff-413c940f9801" providerId="ADAL" clId="{1EF5C346-A426-4AB4-9B08-A8987F6A1A3D}" dt="2022-10-19T19:31:49.240" v="525" actId="1036"/>
          <ac:spMkLst>
            <pc:docMk/>
            <pc:sldMk cId="760280393" sldId="1184"/>
            <ac:spMk id="2" creationId="{00000000-0000-0000-0000-000000000000}"/>
          </ac:spMkLst>
        </pc:spChg>
      </pc:sldChg>
      <pc:sldChg chg="modSp mod">
        <pc:chgData name="Marisol León" userId="e1084f91-3605-43d1-a7ff-413c940f9801" providerId="ADAL" clId="{1EF5C346-A426-4AB4-9B08-A8987F6A1A3D}" dt="2022-10-19T19:10:54.901" v="426" actId="1035"/>
        <pc:sldMkLst>
          <pc:docMk/>
          <pc:sldMk cId="1317565621" sldId="1848"/>
        </pc:sldMkLst>
        <pc:spChg chg="mod">
          <ac:chgData name="Marisol León" userId="e1084f91-3605-43d1-a7ff-413c940f9801" providerId="ADAL" clId="{1EF5C346-A426-4AB4-9B08-A8987F6A1A3D}" dt="2022-10-19T19:08:14.976" v="51" actId="1036"/>
          <ac:spMkLst>
            <pc:docMk/>
            <pc:sldMk cId="1317565621" sldId="1848"/>
            <ac:spMk id="2" creationId="{15C5D0CC-5983-9B46-9AC6-4692CF19427A}"/>
          </ac:spMkLst>
        </pc:spChg>
        <pc:grpChg chg="mod">
          <ac:chgData name="Marisol León" userId="e1084f91-3605-43d1-a7ff-413c940f9801" providerId="ADAL" clId="{1EF5C346-A426-4AB4-9B08-A8987F6A1A3D}" dt="2022-10-19T19:10:54.901" v="426" actId="1035"/>
          <ac:grpSpMkLst>
            <pc:docMk/>
            <pc:sldMk cId="1317565621" sldId="1848"/>
            <ac:grpSpMk id="3" creationId="{25C4C531-41DE-4B3F-AD1D-CCF72C4A5991}"/>
          </ac:grpSpMkLst>
        </pc:grpChg>
      </pc:sldChg>
      <pc:sldChg chg="modSp mod">
        <pc:chgData name="Marisol León" userId="e1084f91-3605-43d1-a7ff-413c940f9801" providerId="ADAL" clId="{1EF5C346-A426-4AB4-9B08-A8987F6A1A3D}" dt="2022-10-19T19:09:06.625" v="176" actId="1036"/>
        <pc:sldMkLst>
          <pc:docMk/>
          <pc:sldMk cId="4276989619" sldId="2878"/>
        </pc:sldMkLst>
        <pc:spChg chg="mod">
          <ac:chgData name="Marisol León" userId="e1084f91-3605-43d1-a7ff-413c940f9801" providerId="ADAL" clId="{1EF5C346-A426-4AB4-9B08-A8987F6A1A3D}" dt="2022-10-19T19:09:06.625" v="176" actId="1036"/>
          <ac:spMkLst>
            <pc:docMk/>
            <pc:sldMk cId="4276989619" sldId="2878"/>
            <ac:spMk id="2" creationId="{3060605A-0611-4346-9A84-5F6CEAE0566B}"/>
          </ac:spMkLst>
        </pc:spChg>
      </pc:sldChg>
      <pc:sldChg chg="modSp mod">
        <pc:chgData name="Marisol León" userId="e1084f91-3605-43d1-a7ff-413c940f9801" providerId="ADAL" clId="{1EF5C346-A426-4AB4-9B08-A8987F6A1A3D}" dt="2022-10-19T19:09:34.144" v="235" actId="1036"/>
        <pc:sldMkLst>
          <pc:docMk/>
          <pc:sldMk cId="2648944960" sldId="2882"/>
        </pc:sldMkLst>
        <pc:spChg chg="mod">
          <ac:chgData name="Marisol León" userId="e1084f91-3605-43d1-a7ff-413c940f9801" providerId="ADAL" clId="{1EF5C346-A426-4AB4-9B08-A8987F6A1A3D}" dt="2022-10-19T19:09:34.144" v="235" actId="1036"/>
          <ac:spMkLst>
            <pc:docMk/>
            <pc:sldMk cId="2648944960" sldId="2882"/>
            <ac:spMk id="135" creationId="{DDA148C9-3A8A-435C-A496-AC6C5CD0867A}"/>
          </ac:spMkLst>
        </pc:spChg>
      </pc:sldChg>
      <pc:sldChg chg="modSp mod">
        <pc:chgData name="Marisol León" userId="e1084f91-3605-43d1-a7ff-413c940f9801" providerId="ADAL" clId="{1EF5C346-A426-4AB4-9B08-A8987F6A1A3D}" dt="2022-10-19T19:08:57.140" v="158" actId="1036"/>
        <pc:sldMkLst>
          <pc:docMk/>
          <pc:sldMk cId="1182903262" sldId="2914"/>
        </pc:sldMkLst>
        <pc:spChg chg="mod">
          <ac:chgData name="Marisol León" userId="e1084f91-3605-43d1-a7ff-413c940f9801" providerId="ADAL" clId="{1EF5C346-A426-4AB4-9B08-A8987F6A1A3D}" dt="2022-10-19T19:08:57.140" v="158" actId="1036"/>
          <ac:spMkLst>
            <pc:docMk/>
            <pc:sldMk cId="1182903262" sldId="2914"/>
            <ac:spMk id="2" creationId="{5D6B583F-6C83-45B4-8A71-054470E6941C}"/>
          </ac:spMkLst>
        </pc:spChg>
      </pc:sldChg>
      <pc:sldChg chg="modSp mod">
        <pc:chgData name="Marisol León" userId="e1084f91-3605-43d1-a7ff-413c940f9801" providerId="ADAL" clId="{1EF5C346-A426-4AB4-9B08-A8987F6A1A3D}" dt="2022-10-19T19:31:20.060" v="445" actId="1036"/>
        <pc:sldMkLst>
          <pc:docMk/>
          <pc:sldMk cId="2433464173" sldId="2915"/>
        </pc:sldMkLst>
        <pc:spChg chg="mod">
          <ac:chgData name="Marisol León" userId="e1084f91-3605-43d1-a7ff-413c940f9801" providerId="ADAL" clId="{1EF5C346-A426-4AB4-9B08-A8987F6A1A3D}" dt="2022-10-19T19:31:20.060" v="445" actId="1036"/>
          <ac:spMkLst>
            <pc:docMk/>
            <pc:sldMk cId="2433464173" sldId="2915"/>
            <ac:spMk id="2" creationId="{9C393DAA-4B5F-43D3-8F63-F26CE8C6B241}"/>
          </ac:spMkLst>
        </pc:spChg>
      </pc:sldChg>
      <pc:sldChg chg="modSp mod">
        <pc:chgData name="Marisol León" userId="e1084f91-3605-43d1-a7ff-413c940f9801" providerId="ADAL" clId="{1EF5C346-A426-4AB4-9B08-A8987F6A1A3D}" dt="2022-10-19T19:09:25.021" v="211" actId="14100"/>
        <pc:sldMkLst>
          <pc:docMk/>
          <pc:sldMk cId="3971434654" sldId="2920"/>
        </pc:sldMkLst>
        <pc:spChg chg="mod">
          <ac:chgData name="Marisol León" userId="e1084f91-3605-43d1-a7ff-413c940f9801" providerId="ADAL" clId="{1EF5C346-A426-4AB4-9B08-A8987F6A1A3D}" dt="2022-10-19T19:09:19.698" v="210" actId="1036"/>
          <ac:spMkLst>
            <pc:docMk/>
            <pc:sldMk cId="3971434654" sldId="2920"/>
            <ac:spMk id="6" creationId="{1F8CFEE9-612E-174F-8F8C-1A5CE309447A}"/>
          </ac:spMkLst>
        </pc:spChg>
        <pc:picChg chg="mod">
          <ac:chgData name="Marisol León" userId="e1084f91-3605-43d1-a7ff-413c940f9801" providerId="ADAL" clId="{1EF5C346-A426-4AB4-9B08-A8987F6A1A3D}" dt="2022-10-19T19:09:25.021" v="211" actId="14100"/>
          <ac:picMkLst>
            <pc:docMk/>
            <pc:sldMk cId="3971434654" sldId="2920"/>
            <ac:picMk id="4" creationId="{062C7C7E-63A5-8A1D-8897-26CC5CDE6F27}"/>
          </ac:picMkLst>
        </pc:picChg>
      </pc:sldChg>
      <pc:sldChg chg="modSp mod">
        <pc:chgData name="Marisol León" userId="e1084f91-3605-43d1-a7ff-413c940f9801" providerId="ADAL" clId="{1EF5C346-A426-4AB4-9B08-A8987F6A1A3D}" dt="2022-10-19T19:08:50.470" v="143" actId="1036"/>
        <pc:sldMkLst>
          <pc:docMk/>
          <pc:sldMk cId="2739261836" sldId="3077"/>
        </pc:sldMkLst>
        <pc:spChg chg="mod">
          <ac:chgData name="Marisol León" userId="e1084f91-3605-43d1-a7ff-413c940f9801" providerId="ADAL" clId="{1EF5C346-A426-4AB4-9B08-A8987F6A1A3D}" dt="2022-10-19T19:08:50.470" v="143" actId="1036"/>
          <ac:spMkLst>
            <pc:docMk/>
            <pc:sldMk cId="2739261836" sldId="3077"/>
            <ac:spMk id="138250" creationId="{00000000-0000-0000-0000-000000000000}"/>
          </ac:spMkLst>
        </pc:spChg>
      </pc:sldChg>
      <pc:sldChg chg="modSp mod">
        <pc:chgData name="Marisol León" userId="e1084f91-3605-43d1-a7ff-413c940f9801" providerId="ADAL" clId="{1EF5C346-A426-4AB4-9B08-A8987F6A1A3D}" dt="2022-10-19T19:07:15.750" v="0" actId="20577"/>
        <pc:sldMkLst>
          <pc:docMk/>
          <pc:sldMk cId="223271935" sldId="3209"/>
        </pc:sldMkLst>
        <pc:spChg chg="mod">
          <ac:chgData name="Marisol León" userId="e1084f91-3605-43d1-a7ff-413c940f9801" providerId="ADAL" clId="{1EF5C346-A426-4AB4-9B08-A8987F6A1A3D}" dt="2022-10-19T19:07:15.750" v="0" actId="20577"/>
          <ac:spMkLst>
            <pc:docMk/>
            <pc:sldMk cId="223271935" sldId="3209"/>
            <ac:spMk id="6" creationId="{42946E2E-48C5-4F61-B6C1-DBB188D87AD0}"/>
          </ac:spMkLst>
        </pc:spChg>
      </pc:sldChg>
      <pc:sldChg chg="modSp mod">
        <pc:chgData name="Marisol León" userId="e1084f91-3605-43d1-a7ff-413c940f9801" providerId="ADAL" clId="{1EF5C346-A426-4AB4-9B08-A8987F6A1A3D}" dt="2022-10-19T19:08:06.707" v="23" actId="1036"/>
        <pc:sldMkLst>
          <pc:docMk/>
          <pc:sldMk cId="3019049294" sldId="3220"/>
        </pc:sldMkLst>
        <pc:spChg chg="mod">
          <ac:chgData name="Marisol León" userId="e1084f91-3605-43d1-a7ff-413c940f9801" providerId="ADAL" clId="{1EF5C346-A426-4AB4-9B08-A8987F6A1A3D}" dt="2022-10-19T19:08:06.707" v="23" actId="1036"/>
          <ac:spMkLst>
            <pc:docMk/>
            <pc:sldMk cId="3019049294" sldId="3220"/>
            <ac:spMk id="207" creationId="{82D45960-EEA3-D34E-A80E-5366C3AD5E1C}"/>
          </ac:spMkLst>
        </pc:spChg>
      </pc:sldChg>
      <pc:sldChg chg="modSp mod">
        <pc:chgData name="Marisol León" userId="e1084f91-3605-43d1-a7ff-413c940f9801" providerId="ADAL" clId="{1EF5C346-A426-4AB4-9B08-A8987F6A1A3D}" dt="2022-10-19T19:08:35.350" v="101" actId="1036"/>
        <pc:sldMkLst>
          <pc:docMk/>
          <pc:sldMk cId="2467737270" sldId="3224"/>
        </pc:sldMkLst>
        <pc:spChg chg="mod">
          <ac:chgData name="Marisol León" userId="e1084f91-3605-43d1-a7ff-413c940f9801" providerId="ADAL" clId="{1EF5C346-A426-4AB4-9B08-A8987F6A1A3D}" dt="2022-10-19T19:08:35.350" v="101" actId="1036"/>
          <ac:spMkLst>
            <pc:docMk/>
            <pc:sldMk cId="2467737270" sldId="3224"/>
            <ac:spMk id="2" creationId="{C05F877E-4E72-044E-959D-31976BAC1782}"/>
          </ac:spMkLst>
        </pc:spChg>
      </pc:sldChg>
      <pc:sldChg chg="modSp mod">
        <pc:chgData name="Marisol León" userId="e1084f91-3605-43d1-a7ff-413c940f9801" providerId="ADAL" clId="{1EF5C346-A426-4AB4-9B08-A8987F6A1A3D}" dt="2022-10-19T19:08:20.504" v="66" actId="1036"/>
        <pc:sldMkLst>
          <pc:docMk/>
          <pc:sldMk cId="2284825747" sldId="3225"/>
        </pc:sldMkLst>
        <pc:spChg chg="mod">
          <ac:chgData name="Marisol León" userId="e1084f91-3605-43d1-a7ff-413c940f9801" providerId="ADAL" clId="{1EF5C346-A426-4AB4-9B08-A8987F6A1A3D}" dt="2022-10-19T19:08:20.504" v="66" actId="1036"/>
          <ac:spMkLst>
            <pc:docMk/>
            <pc:sldMk cId="2284825747" sldId="3225"/>
            <ac:spMk id="2" creationId="{94069AD4-7E6A-CD47-8D30-0FA65A4ADEF4}"/>
          </ac:spMkLst>
        </pc:spChg>
      </pc:sldChg>
      <pc:sldChg chg="modSp mod">
        <pc:chgData name="Marisol León" userId="e1084f91-3605-43d1-a7ff-413c940f9801" providerId="ADAL" clId="{1EF5C346-A426-4AB4-9B08-A8987F6A1A3D}" dt="2022-10-19T19:09:14.027" v="200" actId="1036"/>
        <pc:sldMkLst>
          <pc:docMk/>
          <pc:sldMk cId="4207514380" sldId="3226"/>
        </pc:sldMkLst>
        <pc:spChg chg="mod">
          <ac:chgData name="Marisol León" userId="e1084f91-3605-43d1-a7ff-413c940f9801" providerId="ADAL" clId="{1EF5C346-A426-4AB4-9B08-A8987F6A1A3D}" dt="2022-10-19T19:09:14.027" v="200" actId="1036"/>
          <ac:spMkLst>
            <pc:docMk/>
            <pc:sldMk cId="4207514380" sldId="3226"/>
            <ac:spMk id="2" creationId="{EB401F8D-1657-41DA-A956-BC70F44110DD}"/>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5T14:10:35.464"/>
    </inkml:context>
    <inkml:brush xml:id="br0">
      <inkml:brushProperty name="width" value="0.35" units="cm"/>
      <inkml:brushProperty name="height" value="0.35" units="cm"/>
      <inkml:brushProperty name="color" value="#FFFFFF"/>
    </inkml:brush>
  </inkml:definitions>
  <inkml:trace contextRef="#ctx0" brushRef="#br0">406 334 24575,'-6'21'0,"3"-2"0,1-5 0,2 2 0,0 1 0,0-4 0,0-3 0,0-1 0,0-1 0,-3 3 0,3-3 0,-3 1 0,3 2 0,0-5 0,0 3 0,0 5 0,0-1 0,0 8 0,0-9 0,0 6 0,0-9 0,0 6 0,0-8 0,0 8 0,0-8 0,0 6 0,0-7 0,0 1 0,0 1 0,0-2 0,0 2 0,0 0 0,0-2 0,0 2 0,0 0 0,0-2 0,0 4 0,0-4 0,0 5 0,0-5 0,0 2 0,0 0 0,0-2 0,0 2 0,0-1 0,0-1 0,0 3 0,0-2 0,0 0 0,0 3 0,0 1 0,0 1 0,0-2 0,0-1 0,0-4 0,0 3 0,0-2 0,0 2 0,0 0 0,0-2 0,0 1 0,0 2 0,0-3 0,0 1 0,0 1 0,0-2 0,0 3 0,0-2 0,0-1 0,3 2 0,6-8 0,-1 0 0,5-6 0,-8 1 0,1-1 0,-1 1 0,0 0 0,-2-1 0,3 0 0,-3-2 0,0 2 0,-1-2 0,0 3 0,-1-4 0,1 3 0,-2-2 0,3 3 0,-3-3 0,5 2 0,-4-3 0,4 1 0,-5 2 0,5-2 0,-1 0 0,1 2 0,-2-2 0,-1 2 0,0 1 0,1-3 0,3 2 0,0-3 0,-1 4 0,1 19 0,-3-10 0,-1 16 0,-2-10 0,0-3 0,0 3 0,0-4 0,0 0 0,0 4 0,-2-1 0,1 5 0,-4-4 0,2 1 0,0-2 0,1-1 0,-1 0 0,2-2 0,-1 2 0,2 0 0,-3-2 0,3 1 0,-6-1 0,3 2 0,-2-2 0,2 2 0,-2-3 0,2 1 0,-2 0 0,-1-1 0,0 0 0,0-2 0,1 2 0,0-2 0,-3 3 0,2-1 0,-3-4 0,6-12 0,1 3 0,2-7 0,0 9 0,0-2 0,2-1 0,-1-2 0,1 1 0,1 1 0,-3-2 0,3 2 0,-3-6 0,2 2 0,-1-2 0,1 0 0,-2-2 0,0-9 0,0-5 0,0-6 0,0 10 0,0-6 0,0 23 0,0-13 0,0 16 0,0-13 0,0 12 0,4-19 0,-4 17 0,3-14 0,0 17 0,-3-11 0,5 10 0,-2-9 0,0 5 0,4-7 0,-5 4 0,5-6 0,-7 9 0,3-6 0,0 8 0,-3-5 0,3 5 0,-1-8 0,-1 8 0,3-8 0,-3 11 0,1-4 0,-2 6 0,0 0 0,0-3 0,-2 2 0,1-3 0,-3 4 0,0-5 0,-1 0 0,-1-1 0,3 3 0,-6-5 0,5 4 0,-9-12 0,3 5 0,-5-5 0,-12-11 0,10 12 0,-18-14 0,12 5 0,1 6 0,0-1 0,7 12 0,5 5 0,-2 0 0,6 5 0,-2 2 0,2 0 0,-4-3 0,1 3 0,-3-3 0,1 6 0,1 0 0,-2 0 0,-4 4 0,-1-3 0,-4 7 0,6-4 0,-6 5 0,14-5 0,-11 8 0,11-8 0,-6 6 0,10-7 0,-5 4 0,8-4 0,-3 2 0,3 2 0,0-3 0,2 6 0,4-4 0,3-1 0,6 1 0,11-6 0,14 0 0,-6-3 0,19-5 0,-20-1 0,2-3 0,-7-2 0,-16 2 0,-1-1 0,-3-5 0,-7 6 0,2-12 0,-3 12 0,0-3 0,0 6 0,0 0 0,0 23 0,0-13 0,0 19 0,0-18 0,2 1 0,1 2 0,2-2 0,6 0 0,-4-4 0,11-2 0,-12 0 0,10 0 0,-10 0 0,11-5 0,-8 1 0,6-4 0,-10 5 0,0-2 0,3 2 0,1-3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5T14:10:31.143"/>
    </inkml:context>
    <inkml:brush xml:id="br0">
      <inkml:brushProperty name="width" value="0.35" units="cm"/>
      <inkml:brushProperty name="height" value="0.35" units="cm"/>
      <inkml:brushProperty name="color" value="#FFFFFF"/>
    </inkml:brush>
  </inkml:definitions>
  <inkml:trace contextRef="#ctx0" brushRef="#br0">162 0 24575,'-3'21'0,"0"-3"0,0-6 0,2-2 0,-2 10 0,3-10 0,0 4 0,0-8 0,-2 2 0,-8-14 0,-1 3 0,-2-10 0,5 8 0,2-1 0,-7-7 0,6 5 0,-6-4 0,7 6 0,1 6 0,2 9 0,0 2 0,3 11 0,0-9 0,0 7 0,0-11 0,0 4 0,0-5 0,-5-34 0,1 14 0,-8-28 0,7 25 0,-4 3 0,6 6 0,-2 6 0,1 12 0,2-3 0,2 11 0,0 2 0,0-4 0,6 11 0,9-4 0,8 0 0,2-2 0,0-5 0,4-7 0,3-2 0,7-4 0,8 4 0,27-7 0,-30 3 0,27-10 0,-59 1 0,18-9 0,-26 6 0,8-11 0,-9 11 0,0-8 0,0 8 0,0 0 0,2 4 0,4 0 0,-1 3 0,0 0 0,0 0 0,-2 0 0,4 0 0,20 0 0,24 0 0,7 0 0,3 0 0,-26 0 0,-9 0 0,-14 0 0,10-3 0,-15 3 0,13-3 0,10-2 0,17 4 0,10-9 0,-12 8 0,-10-6 0,-22 5 0,0-1 0,-8 1 0,1 3 0,-4 0 0,2 0 0,0 0 0,1 0 0,2-2 0,-3 1 0,3-3 0,-4 3 0,-1-1 0,3-1 0,-2 2 0,2-1 0,2 0 0,-3 1 0,6-4 0,-7 5 0,2-3 0,-1 0 0,-1 3 0,3-3 0,-4 1 0,3 1 0,-2-4 0,2 2 0,-2-2 0,-1-1 0,0 1 0,1-1 0,-1 0 0,1 1 0,-1-1 0,1 1 0,-1-1 0,0 1 0,1 2 0,0-3 0,-1 3 0,0 15 0,-1-9 0,-2 15 0,-2-12 0,0-1 0,0 3 0,0-2 0,0 2 0,0 0 0,0-2 0,-3 2 0,3 0 0,-3-2 0,1 2 0,-1-3 0,-2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5T14:10:25.833"/>
    </inkml:context>
    <inkml:brush xml:id="br0">
      <inkml:brushProperty name="width" value="0.35" units="cm"/>
      <inkml:brushProperty name="height" value="0.35" units="cm"/>
      <inkml:brushProperty name="color" value="#FFFFFF"/>
    </inkml:brush>
  </inkml:definitions>
  <inkml:trace contextRef="#ctx0" brushRef="#br0">578 294 24575,'40'37'0,"0"0"0,0 0 0,12 10 0,9-59 0,15-25 0,-16-3 0,-27 4 0,-18-3 0,-23-4 0,-12 6 0,-3 17 0,-8 0 0,-6 0-492,-6 3 0,-4 0 0,-18-10 0,-5 3 164,22 12 0,-2 2 0,1 2-164,-18-4 0,1 3 0,4 3 0,2 3 176,7 1 0,3 4 316,-20 14 0,26-2 0,20 8 983,19-11-153,2-2 153,3-2-656,0-1 1,0-1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5T14:10:27.371"/>
    </inkml:context>
    <inkml:brush xml:id="br0">
      <inkml:brushProperty name="width" value="0.35" units="cm"/>
      <inkml:brushProperty name="height" value="0.35" units="cm"/>
      <inkml:brushProperty name="color" value="#FFFFFF"/>
    </inkml:brush>
  </inkml:definitions>
  <inkml:trace contextRef="#ctx0" brushRef="#br0">324 14 24575,'-6'17'0,"0"-2"0,6-9 0,0 2 0,0-2 0,0 2 0,0 9 0,3-6 0,5 15 0,-1-16 0,13 10 0,-10-13 0,27 10 0,-17-13 0,49 2 0,-48-6 0,39-3 0,-51 0 0,13-5 0,-18 2 0,1-9 0,-5 8 0,0-14 0,0 11 0,-28-29 0,19 25 0,-44-27 0,40 36 0,-36-10 0,33 14 0,-32-2 0,32 3 0,-33 13 0,33-5 0,-26 27 0,27-15 0,-13 35 0,17-32 0,1 26 0,7-37 0,8 18 0,-1-23 0,3 8 0,13-6 0,31-5 0,-18 1 0,9-6 0,-2-2 0,-21 0 0,42-15 0,-48 11 0,16-21 0,-26 20 0,3-23 0,-9 20 0,-5-12 0,-10 3 0,5 7 0,-5-3 0,-12 2 0,-15 4 0,-7 3 0,-5 2 0,18 2 0,1 1 0,-18-1 0,4 6 0,7 9 0,9 18 0,21 8 0,7-5 0,8-10 0,6 15 0,9-11 0,8 24 0,10-26 0,-6-6 0,10-10 0,-14-2 0,22-7 0,-19 3 0,27-8 0,-11-11 0,11-14 0,-11-16 0,-15 1 0,-15 0 0,-7 21 0,-13-8 0,1 20 0,-37-21 0,26 21 0,-48-9 0,36 13 0,-8 4 0,-1 2 0,-7-2 0,-20 19 0,30 2 0,10 6 0,7 17 0,11 6 0,2 14 0,11-2 0,12-8 0,16-6 0,-3-13 0,26 2 0,-21-19 0,37 4 0,-13-13 0,-5-1 0,1-2 0,12-6 0,-20 2 0,-5-2 0,-15-6 0,-6 2 0,-11-1 0,-6 4 0,1-1 0,-5-7 0,-5 4 0,-11-11 0,-1 13 0,-12-1 0,11 8 0,-8 0 0,13 2 0,-11 7 0,15-3 0,-6 7 0,6-5 0,3 1 0,0 2 0,6-3 0,0 0 0,0 1 0,0-4 0,6 0 0,0-1 0,2-5 0,0-2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5T14:10:43.226"/>
    </inkml:context>
    <inkml:brush xml:id="br0">
      <inkml:brushProperty name="width" value="0.35" units="cm"/>
      <inkml:brushProperty name="height" value="0.35" units="cm"/>
      <inkml:brushProperty name="color" value="#FFFFFF"/>
    </inkml:brush>
  </inkml:definitions>
  <inkml:trace contextRef="#ctx0" brushRef="#br0">451 550 24575,'5'-15'0,"8"2"0,17 8 0,11-1 0,25-12-984,-15 6 0,4-5 0,-30 9 0,-5 1 0,-15 1 0,1 0 104,0 1 880,-1-1 983,-2 20 0,2-7 0,-5 14 0,3-11 0,-3-4 0,2 7-97,-1-7-886,1 7 0,-2-7 0,-2 2 0,-1-2 0,-7-3 0,0 0 0,-4-1 0,6-1 0,-23 1 0,17-2 0,-15-2 0,23-2 0,4-1 0,2-4 0,0 1 0,0-1 0,6-6 0,4-7 0,4 4 0,1-11 0,5 9 0,5-13 0,-6 10 0,2-4 0,-17 18 0,-2 1 0,-15 10 0,5-1 0,-10 7 0,12-5 0,-9 3 0,-7 3 0,-9 1 0,-9 8 0,14-9 0,-3 4 0,17-8 0,-1-1 0,2 1 0,5-4 0,-2 3 0,1-3 0,1 4 0,-3-5 0,3 3 0,-1-3 0,1 0 0,-8 0 0,8 0 0,-5 0 0,6 0 0,-1 0 0,-2 0 0,2 0 0,-2 0 0,0-3 0,4 0 0,-1-5 0,10 0 0,-1-1 0,1 1 0,0 2 0,-2 1 0,3-1 0,-1 1 0,-17 19 0,8-10 0,-28 22 0,7-12 0,-22 7 0,-3-5 0,-7 1 0,8-7 0,9-3 0,12 0 0,8-4 0,7 1 0,2 1 0,5-2 0,1 2 0,-1 3 0,1-2 0,2 2 0,-3-2 0,6-1 0,-5 3 0,4-2 0,-1 2 0,2 0 0,0 0 0,0 3 0,0 1 0,0-2 0,2-1 0,4 2 0,0-5 0,4 4 0,-3-7 0,7 5 0,-6-7 0,11 2 0,-12-3 0,6 0 0,-1-3 0,-5 0 0,13-10 0,-13 5 0,6-5 0,-6 0 0,-1 1 0,0-2 0,-3-2 0,-1 9 0,-1-6 0,1 7 0,-2-9 0,0 7 0,0-12 0,-2 12 0,-1-7 0,-3 9 0,-2-9 0,1 7 0,-3-8 0,4 10 0,-2-4 0,2 4 0,1-5 0,2 5 0,0-2 0,1 2 0,1-1 0,-3-2 0,3 0 0,-2 1 0,3 3 0,0-3 0,0 2 0,0-3 0,5 1 0,-3 2 0,4-2 0,-3 3 0,3-1 0,0 0 0,-21 18 0,9-9 0,-18 18 0,9-12 0,5 0 0,-3 0 0,8-3 0,-1 2 0,1-2 0,2 2 0,0-3 0,0 1 0,3 2 0,-3-2 0,3 2 0,-2 0 0,1-2 0,-1 2 0,-1-3 0,0 0 0,-2 1 0,-1 0 0,1-1 0,-1 0 0,0 1 0,1-1 0,5-26 0,2 8 0,10-31 0,-4 26 0,7-11 0,-8 13 0,16-17 0,-12 14 0,15-20 0,-20 28 0,6-10 0,-9 12 0,0 1 0,0-1 0,-3 2 0,0-2 0,0 3 0,0-2 0,0 0 0,0 2 0,0-2 0,0 0 0,0 1 0,0 0 0,0-1 0,0 2 0,0-3 0,0 1 0,0 2 0,0-2 0,0 0 0,0 2 0,0-2 0,0 0 0,0 2 0,0-2 0,2 0 0,-14 7 0,9-4 0,-13 7 0,11-2 0,0 0 0,-4 0 0,3 0 0,-2 0 0,0 0 0,2 0 0,25 3 0,-7-2 0,40 7 0,-11-6 0,16 3 0,1-5 0,-9 0 0,3 0 0,-19 0 0,-6 0 0,-15 0 0,-6 0 0,-1 0 0,3 0 0,-2 2 0,2-1 0,0 1 0,0-2 0,3 0 0,4 0 0,3 0 0,5 0 0,-1 0 0,-6 0 0,2 3 0,-11-3 0,6 3 0,-7-3 0,1 0 0,1 0 0,1 0 0,-1 0 0,2 0 0,-4 0 0,5 0 0,-3 3 0,1-3 0,-1 3 0,-2-3 0,1 0 0,-1 0 0,2 0 0,0 2 0,-2-1 0,2 1 0,0-2 0,-2 0 0,2 2 0,0-1 0,-2 3 0,2-3 0,0 1 0,-2 1 0,1-2 0,2 1 0,-3 1 0,2-3 0,2 5 0,-4-4 0,7 1 0,-7-2 0,5 3 0,-5-3 0,2 3 0,0-1 0,-2-1 0,2 1 0,0-2 0,-2 0 0,1 0 0,2 2 0,-3-1 0,1 1 0,1-2 0,-2 0 0,3 3 0,0-3 0,-2 3 0,4-3 0,-6 0 0,1 3 0,1-3 0,-1 3 0,3-3 0,-2 0 0,-1 0 0,2 0 0,0 0 0,-2 0 0,4 2 0,-4-1 0,3 1 0,-2-2 0,0 2 0,0-1 0,2 1 0,-3-2 0,1 0 0,1 3 0,-2-5 0,0-3 0,-4-2 0,-2-4 0,0 5 0,0 1 0,0-3 0,0 2 0,3-2 0,-3-1 0,3 3 0,-1-2 0,-1 3 0,-12 24 0,6-14 0,-13 23 0,10-15 0,-1-3 0,-2 8 0,5-11 0,-4 10 0,6-10 0,-6 11 0,7-12 0,-6 5 0,4-6 0,-1 1 0,1-1 0,0 1 0,-1-1 0,0 1 0,0-1 0,-4 3 0,3-2 0,-6 2 0,7-5 0,-2 2 0,3-5 0,-1 5 0,-2-2 0,2 3 0,-2-3 0,2 2 0,1-4 0,-1 1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6-25T14:10:44.216"/>
    </inkml:context>
    <inkml:brush xml:id="br0">
      <inkml:brushProperty name="width" value="0.35" units="cm"/>
      <inkml:brushProperty name="height" value="0.35" units="cm"/>
      <inkml:brushProperty name="color" value="#FFFFFF"/>
    </inkml:brush>
  </inkml:definitions>
  <inkml:trace contextRef="#ctx0" brushRef="#br0">0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3281C5-B7A4-3648-A348-45ACF1EA559E}" type="datetimeFigureOut">
              <a:rPr lang="es-MX" smtClean="0"/>
              <a:t>31/10/2022</a:t>
            </a:fld>
            <a:endParaRPr/>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35A775-D0DB-C444-B41B-7408B6F92AA9}" type="slidenum">
              <a:rPr lang="es-MX" smtClean="0"/>
              <a:t>‹Nº›</a:t>
            </a:fld>
            <a:endParaRPr/>
          </a:p>
        </p:txBody>
      </p:sp>
    </p:spTree>
    <p:extLst>
      <p:ext uri="{BB962C8B-B14F-4D97-AF65-F5344CB8AC3E}">
        <p14:creationId xmlns:p14="http://schemas.microsoft.com/office/powerpoint/2010/main" val="2910181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a:t>Esta curva nos muestra que todas las Plantas o Industrias pueden mejorar aun mas su desempeño en el tiempo de manera sostenible al implementar las CBP en CGM. Es así como se pueden identificar oportunidades de mejora (Gap) al compararse con las empresas de clase mundial cuyos 10 procesos claves de CGM se desarrollan según las CBP.</a:t>
            </a:r>
          </a:p>
        </p:txBody>
      </p:sp>
      <p:sp>
        <p:nvSpPr>
          <p:cNvPr id="4" name="Marcador de número de diapositiva 3"/>
          <p:cNvSpPr>
            <a:spLocks noGrp="1"/>
          </p:cNvSpPr>
          <p:nvPr>
            <p:ph type="sldNum" sz="quarter" idx="5"/>
          </p:nvPr>
        </p:nvSpPr>
        <p:spPr/>
        <p:txBody>
          <a:bodyPr/>
          <a:lstStyle/>
          <a:p>
            <a:fld id="{EB6BDFC1-20DB-4A0C-9070-44A0D5F5B117}" type="slidenum">
              <a:rPr lang="en-US" smtClean="0"/>
              <a:t>3</a:t>
            </a:fld>
            <a:endParaRPr lang="en-US"/>
          </a:p>
        </p:txBody>
      </p:sp>
    </p:spTree>
    <p:extLst>
      <p:ext uri="{BB962C8B-B14F-4D97-AF65-F5344CB8AC3E}">
        <p14:creationId xmlns:p14="http://schemas.microsoft.com/office/powerpoint/2010/main" val="921256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Un sugerencia de como definir dotaciones al implementar nuevos roles en una organización. Se explica como proceder con  la aplicación practica de esta Tabla.</a:t>
            </a:r>
          </a:p>
          <a:p>
            <a:r>
              <a:rPr lang="es-ES"/>
              <a:t> </a:t>
            </a:r>
            <a:endParaRPr lang="es-CL"/>
          </a:p>
        </p:txBody>
      </p:sp>
      <p:sp>
        <p:nvSpPr>
          <p:cNvPr id="4" name="Marcador de número de diapositiva 3"/>
          <p:cNvSpPr>
            <a:spLocks noGrp="1"/>
          </p:cNvSpPr>
          <p:nvPr>
            <p:ph type="sldNum" sz="quarter" idx="5"/>
          </p:nvPr>
        </p:nvSpPr>
        <p:spPr/>
        <p:txBody>
          <a:bodyPr/>
          <a:lstStyle/>
          <a:p>
            <a:fld id="{EB6BDFC1-20DB-4A0C-9070-44A0D5F5B117}" type="slidenum">
              <a:rPr lang="en-US" smtClean="0"/>
              <a:t>12</a:t>
            </a:fld>
            <a:endParaRPr lang="en-US"/>
          </a:p>
        </p:txBody>
      </p:sp>
    </p:spTree>
    <p:extLst>
      <p:ext uri="{BB962C8B-B14F-4D97-AF65-F5344CB8AC3E}">
        <p14:creationId xmlns:p14="http://schemas.microsoft.com/office/powerpoint/2010/main" val="616607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5"/>
        <p:cNvGrpSpPr/>
        <p:nvPr/>
      </p:nvGrpSpPr>
      <p:grpSpPr>
        <a:xfrm>
          <a:off x="0" y="0"/>
          <a:ext cx="0" cy="0"/>
          <a:chOff x="0" y="0"/>
          <a:chExt cx="0" cy="0"/>
        </a:xfrm>
      </p:grpSpPr>
      <p:sp>
        <p:nvSpPr>
          <p:cNvPr id="1556" name="Shape 15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s-ES"/>
              <a:t>Al definir nuevos roles de acuerdo a una empresa de clase mundial es relevante que estén presentes los roles de la primera línea de una empresa de clase mundial. Aclarar que pueden ser roles que se agregan a cargos existentes y no necesariamente implican cambios en la dotación .</a:t>
            </a:r>
            <a:endParaRPr/>
          </a:p>
        </p:txBody>
      </p:sp>
      <p:sp>
        <p:nvSpPr>
          <p:cNvPr id="1557" name="Shape 15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26871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Para lograr la confiabilidad global o Producción Confiable deben concurrir el Mantenimiento, las Operaciones e incorporar en el diseño la Confiabilidad y Mantenibilidad de los equipos</a:t>
            </a:r>
            <a:endParaRPr lang="es-CL"/>
          </a:p>
        </p:txBody>
      </p:sp>
      <p:sp>
        <p:nvSpPr>
          <p:cNvPr id="4" name="Marcador de número de diapositiva 3"/>
          <p:cNvSpPr>
            <a:spLocks noGrp="1"/>
          </p:cNvSpPr>
          <p:nvPr>
            <p:ph type="sldNum" sz="quarter" idx="5"/>
          </p:nvPr>
        </p:nvSpPr>
        <p:spPr/>
        <p:txBody>
          <a:bodyPr/>
          <a:lstStyle/>
          <a:p>
            <a:fld id="{EB6BDFC1-20DB-4A0C-9070-44A0D5F5B117}" type="slidenum">
              <a:rPr lang="en-US" smtClean="0"/>
              <a:t>14</a:t>
            </a:fld>
            <a:endParaRPr lang="en-US"/>
          </a:p>
        </p:txBody>
      </p:sp>
    </p:spTree>
    <p:extLst>
      <p:ext uri="{BB962C8B-B14F-4D97-AF65-F5344CB8AC3E}">
        <p14:creationId xmlns:p14="http://schemas.microsoft.com/office/powerpoint/2010/main" val="2644317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1"/>
        <p:cNvGrpSpPr/>
        <p:nvPr/>
      </p:nvGrpSpPr>
      <p:grpSpPr>
        <a:xfrm>
          <a:off x="0" y="0"/>
          <a:ext cx="0" cy="0"/>
          <a:chOff x="0" y="0"/>
          <a:chExt cx="0" cy="0"/>
        </a:xfrm>
      </p:grpSpPr>
      <p:sp>
        <p:nvSpPr>
          <p:cNvPr id="2362" name="Shape 236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s-ES"/>
              <a:t>Mostrar como debe ser el desempeño de una empresa de clase Mundial cuyos miembros trabajan en Sociedad versus una empresa tradicional anclada en el pasado.</a:t>
            </a:r>
            <a:endParaRPr/>
          </a:p>
        </p:txBody>
      </p:sp>
      <p:sp>
        <p:nvSpPr>
          <p:cNvPr id="2363" name="Shape 23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5113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Siendo el Mantenimiento preventivo un Proceso clave de RORM (CGMOR) y que tiene un impacto importante en  la Confiabilidad aclaramos conceptualmente sus alcances y la diferencia entre falla y avería dentro del Modelo IDCON.</a:t>
            </a:r>
            <a:endParaRPr lang="es-CL"/>
          </a:p>
        </p:txBody>
      </p:sp>
      <p:sp>
        <p:nvSpPr>
          <p:cNvPr id="4" name="Marcador de número de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6BDFC1-20DB-4A0C-9070-44A0D5F5B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807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s-ES">
                <a:latin typeface="Arial" charset="0"/>
              </a:rPr>
              <a:t> Conceptos: FDP: periodo de desarrollo de una falla y  MP :frecuencia de  Mantenimiento Preventivo y Frecuencia de inspección.
Falla = el equipo todavía está funcionando y  se puede detectar una señal de la falla en desarrollo.
Avería : el equipo ya no está funcionando y ya no realiza la función. </a:t>
            </a:r>
          </a:p>
          <a:p>
            <a:pPr algn="l" eaLnBrk="1" hangingPunct="1"/>
            <a:r>
              <a:rPr lang="es-ES">
                <a:latin typeface="Arial" charset="0"/>
              </a:rPr>
              <a:t>La Frecuencia de Inspección se puede determinar como FDP/2.
</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5F4699-5CE1-6643-83B8-8E84D52C28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8057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Un </a:t>
            </a:r>
            <a:r>
              <a:rPr lang="en-US" err="1"/>
              <a:t>proceso</a:t>
            </a:r>
            <a:r>
              <a:rPr lang="en-US"/>
              <a:t> de </a:t>
            </a:r>
            <a:r>
              <a:rPr lang="en-US" err="1"/>
              <a:t>evaluación</a:t>
            </a:r>
            <a:r>
              <a:rPr lang="en-US"/>
              <a:t> CBP se </a:t>
            </a:r>
            <a:r>
              <a:rPr lang="en-US" err="1"/>
              <a:t>compone</a:t>
            </a:r>
            <a:r>
              <a:rPr lang="en-US"/>
              <a:t> de 4 </a:t>
            </a:r>
            <a:r>
              <a:rPr lang="en-US" err="1"/>
              <a:t>Fases</a:t>
            </a:r>
            <a:r>
              <a:rPr lang="en-US"/>
              <a:t>.</a:t>
            </a:r>
          </a:p>
          <a:p>
            <a:r>
              <a:rPr lang="en-US" err="1"/>
              <a:t>Fase</a:t>
            </a:r>
            <a:r>
              <a:rPr lang="en-US"/>
              <a:t> I: </a:t>
            </a:r>
            <a:r>
              <a:rPr lang="en-US" err="1"/>
              <a:t>Evaluar</a:t>
            </a:r>
            <a:r>
              <a:rPr lang="en-US"/>
              <a:t> </a:t>
            </a:r>
            <a:r>
              <a:rPr lang="en-US" err="1"/>
              <a:t>los</a:t>
            </a:r>
            <a:r>
              <a:rPr lang="en-US"/>
              <a:t> </a:t>
            </a:r>
            <a:r>
              <a:rPr lang="en-US" err="1"/>
              <a:t>Procesos</a:t>
            </a:r>
            <a:r>
              <a:rPr lang="en-US"/>
              <a:t> claves de RORM(CGMOR) de la </a:t>
            </a:r>
            <a:r>
              <a:rPr lang="en-US" err="1"/>
              <a:t>Empresa</a:t>
            </a:r>
            <a:r>
              <a:rPr lang="en-US"/>
              <a:t> y </a:t>
            </a:r>
            <a:r>
              <a:rPr lang="en-US" err="1"/>
              <a:t>compararlos</a:t>
            </a:r>
            <a:r>
              <a:rPr lang="en-US"/>
              <a:t> con </a:t>
            </a:r>
            <a:r>
              <a:rPr lang="en-US" err="1"/>
              <a:t>los</a:t>
            </a:r>
            <a:r>
              <a:rPr lang="en-US"/>
              <a:t> CBP </a:t>
            </a:r>
            <a:r>
              <a:rPr lang="en-US" err="1"/>
              <a:t>identificando</a:t>
            </a:r>
            <a:r>
              <a:rPr lang="en-US"/>
              <a:t> </a:t>
            </a:r>
            <a:r>
              <a:rPr lang="en-US" err="1"/>
              <a:t>oportunidades</a:t>
            </a:r>
            <a:r>
              <a:rPr lang="en-US"/>
              <a:t> de </a:t>
            </a:r>
            <a:r>
              <a:rPr lang="en-US" err="1"/>
              <a:t>Mejora</a:t>
            </a:r>
            <a:r>
              <a:rPr lang="en-US"/>
              <a:t>. </a:t>
            </a:r>
          </a:p>
          <a:p>
            <a:r>
              <a:rPr lang="en-US" err="1"/>
              <a:t>Fase</a:t>
            </a:r>
            <a:r>
              <a:rPr lang="en-US"/>
              <a:t> II: </a:t>
            </a:r>
            <a:r>
              <a:rPr lang="en-US" err="1"/>
              <a:t>Determinar</a:t>
            </a:r>
            <a:r>
              <a:rPr lang="en-US"/>
              <a:t> </a:t>
            </a:r>
            <a:r>
              <a:rPr lang="en-US" err="1"/>
              <a:t>en</a:t>
            </a:r>
            <a:r>
              <a:rPr lang="en-US"/>
              <a:t> conjunto con </a:t>
            </a:r>
            <a:r>
              <a:rPr lang="en-US" err="1"/>
              <a:t>los</a:t>
            </a:r>
            <a:r>
              <a:rPr lang="en-US"/>
              <a:t> </a:t>
            </a:r>
            <a:r>
              <a:rPr lang="en-US" err="1"/>
              <a:t>actores</a:t>
            </a:r>
            <a:r>
              <a:rPr lang="en-US"/>
              <a:t> claves las </a:t>
            </a:r>
            <a:r>
              <a:rPr lang="en-US" err="1"/>
              <a:t>prioridades</a:t>
            </a:r>
            <a:r>
              <a:rPr lang="en-US"/>
              <a:t>, </a:t>
            </a:r>
            <a:r>
              <a:rPr lang="en-US" err="1"/>
              <a:t>recursos</a:t>
            </a:r>
            <a:r>
              <a:rPr lang="en-US"/>
              <a:t> </a:t>
            </a:r>
            <a:r>
              <a:rPr lang="en-US" err="1"/>
              <a:t>necesarios</a:t>
            </a:r>
            <a:r>
              <a:rPr lang="en-US"/>
              <a:t> y </a:t>
            </a:r>
            <a:r>
              <a:rPr lang="en-US" err="1"/>
              <a:t>Plazos</a:t>
            </a:r>
            <a:r>
              <a:rPr lang="en-US"/>
              <a:t> para la </a:t>
            </a:r>
            <a:r>
              <a:rPr lang="en-US" err="1"/>
              <a:t>ejecución</a:t>
            </a:r>
            <a:r>
              <a:rPr lang="en-US"/>
              <a:t> de las </a:t>
            </a:r>
            <a:r>
              <a:rPr lang="en-US" err="1"/>
              <a:t>acciones</a:t>
            </a:r>
            <a:r>
              <a:rPr lang="en-US"/>
              <a:t> </a:t>
            </a:r>
            <a:r>
              <a:rPr lang="en-US" err="1"/>
              <a:t>acordadas</a:t>
            </a:r>
            <a:r>
              <a:rPr lang="en-US"/>
              <a:t>. </a:t>
            </a:r>
            <a:r>
              <a:rPr lang="en-US" err="1"/>
              <a:t>Ademas</a:t>
            </a:r>
            <a:r>
              <a:rPr lang="en-US"/>
              <a:t> </a:t>
            </a:r>
            <a:r>
              <a:rPr lang="en-US" err="1"/>
              <a:t>evaluar</a:t>
            </a:r>
            <a:r>
              <a:rPr lang="en-US"/>
              <a:t> </a:t>
            </a:r>
            <a:r>
              <a:rPr lang="en-US" err="1"/>
              <a:t>el</a:t>
            </a:r>
            <a:r>
              <a:rPr lang="en-US"/>
              <a:t> </a:t>
            </a:r>
            <a:r>
              <a:rPr lang="en-US" err="1"/>
              <a:t>caso</a:t>
            </a:r>
            <a:r>
              <a:rPr lang="en-US"/>
              <a:t> de </a:t>
            </a:r>
            <a:r>
              <a:rPr lang="en-US" err="1"/>
              <a:t>negocio</a:t>
            </a:r>
            <a:r>
              <a:rPr lang="en-US"/>
              <a:t> que </a:t>
            </a:r>
            <a:r>
              <a:rPr lang="en-US" err="1"/>
              <a:t>va</a:t>
            </a:r>
            <a:r>
              <a:rPr lang="en-US"/>
              <a:t> a </a:t>
            </a:r>
            <a:r>
              <a:rPr lang="en-US" err="1"/>
              <a:t>respaldar</a:t>
            </a:r>
            <a:r>
              <a:rPr lang="en-US"/>
              <a:t> </a:t>
            </a:r>
            <a:r>
              <a:rPr lang="en-US" err="1"/>
              <a:t>el</a:t>
            </a:r>
            <a:r>
              <a:rPr lang="en-US"/>
              <a:t> Plan </a:t>
            </a:r>
            <a:r>
              <a:rPr lang="en-US" err="1"/>
              <a:t>definiendo</a:t>
            </a:r>
            <a:r>
              <a:rPr lang="en-US"/>
              <a:t> para </a:t>
            </a:r>
            <a:r>
              <a:rPr lang="en-US" err="1"/>
              <a:t>los</a:t>
            </a:r>
            <a:r>
              <a:rPr lang="en-US"/>
              <a:t> </a:t>
            </a:r>
            <a:r>
              <a:rPr lang="en-US" err="1"/>
              <a:t>años</a:t>
            </a:r>
            <a:r>
              <a:rPr lang="en-US"/>
              <a:t> </a:t>
            </a:r>
            <a:r>
              <a:rPr lang="en-US" err="1"/>
              <a:t>venideros</a:t>
            </a:r>
            <a:r>
              <a:rPr lang="en-US"/>
              <a:t> </a:t>
            </a:r>
            <a:r>
              <a:rPr lang="en-US" err="1"/>
              <a:t>los</a:t>
            </a:r>
            <a:r>
              <a:rPr lang="en-US"/>
              <a:t> </a:t>
            </a:r>
            <a:r>
              <a:rPr lang="en-US" err="1"/>
              <a:t>aumentos</a:t>
            </a:r>
            <a:r>
              <a:rPr lang="en-US"/>
              <a:t> de </a:t>
            </a:r>
            <a:r>
              <a:rPr lang="en-US" err="1"/>
              <a:t>Produccion</a:t>
            </a:r>
            <a:r>
              <a:rPr lang="en-US"/>
              <a:t> y OEE y </a:t>
            </a:r>
            <a:r>
              <a:rPr lang="en-US" err="1"/>
              <a:t>disminuciones</a:t>
            </a:r>
            <a:r>
              <a:rPr lang="en-US"/>
              <a:t> de </a:t>
            </a:r>
            <a:r>
              <a:rPr lang="en-US" err="1"/>
              <a:t>costo</a:t>
            </a:r>
            <a:r>
              <a:rPr lang="en-US"/>
              <a:t> </a:t>
            </a:r>
            <a:r>
              <a:rPr lang="en-US" err="1"/>
              <a:t>previstos</a:t>
            </a:r>
            <a:r>
              <a:rPr lang="en-US"/>
              <a:t>,</a:t>
            </a:r>
          </a:p>
          <a:p>
            <a:r>
              <a:rPr lang="en-US" err="1"/>
              <a:t>Fase</a:t>
            </a:r>
            <a:r>
              <a:rPr lang="en-US"/>
              <a:t> III: </a:t>
            </a:r>
            <a:r>
              <a:rPr lang="en-US" err="1"/>
              <a:t>Implementar</a:t>
            </a:r>
            <a:r>
              <a:rPr lang="en-US"/>
              <a:t> las </a:t>
            </a:r>
            <a:r>
              <a:rPr lang="en-US" err="1"/>
              <a:t>acciones</a:t>
            </a:r>
            <a:r>
              <a:rPr lang="en-US"/>
              <a:t> </a:t>
            </a:r>
            <a:r>
              <a:rPr lang="en-US" err="1"/>
              <a:t>acordadas</a:t>
            </a:r>
            <a:r>
              <a:rPr lang="en-US"/>
              <a:t> que </a:t>
            </a:r>
            <a:r>
              <a:rPr lang="en-US" err="1"/>
              <a:t>nos</a:t>
            </a:r>
            <a:r>
              <a:rPr lang="en-US"/>
              <a:t> van a </a:t>
            </a:r>
            <a:r>
              <a:rPr lang="en-US" err="1"/>
              <a:t>llevar</a:t>
            </a:r>
            <a:r>
              <a:rPr lang="en-US"/>
              <a:t> a </a:t>
            </a:r>
            <a:r>
              <a:rPr lang="en-US" err="1"/>
              <a:t>mejorar</a:t>
            </a:r>
            <a:r>
              <a:rPr lang="en-US"/>
              <a:t> la </a:t>
            </a:r>
            <a:r>
              <a:rPr lang="en-US" err="1"/>
              <a:t>Confiabilidad</a:t>
            </a:r>
            <a:r>
              <a:rPr lang="en-US"/>
              <a:t> y </a:t>
            </a:r>
            <a:r>
              <a:rPr lang="en-US" err="1"/>
              <a:t>los</a:t>
            </a:r>
            <a:r>
              <a:rPr lang="en-US"/>
              <a:t> </a:t>
            </a:r>
            <a:r>
              <a:rPr lang="en-US" err="1"/>
              <a:t>costos</a:t>
            </a:r>
            <a:r>
              <a:rPr lang="en-US"/>
              <a:t>. </a:t>
            </a:r>
            <a:r>
              <a:rPr lang="en-US" err="1"/>
              <a:t>Apoyar</a:t>
            </a:r>
            <a:r>
              <a:rPr lang="en-US"/>
              <a:t> a </a:t>
            </a:r>
            <a:r>
              <a:rPr lang="en-US" err="1"/>
              <a:t>los</a:t>
            </a:r>
            <a:r>
              <a:rPr lang="en-US"/>
              <a:t> </a:t>
            </a:r>
            <a:r>
              <a:rPr lang="en-US" err="1"/>
              <a:t>actores</a:t>
            </a:r>
            <a:r>
              <a:rPr lang="en-US"/>
              <a:t> </a:t>
            </a:r>
            <a:r>
              <a:rPr lang="en-US" err="1"/>
              <a:t>responsables</a:t>
            </a:r>
            <a:r>
              <a:rPr lang="en-US"/>
              <a:t> con </a:t>
            </a:r>
            <a:r>
              <a:rPr lang="en-US" err="1"/>
              <a:t>Capacitaciòn</a:t>
            </a:r>
            <a:r>
              <a:rPr lang="en-US"/>
              <a:t> , Coaching , </a:t>
            </a:r>
            <a:r>
              <a:rPr lang="en-US" err="1"/>
              <a:t>Talleres</a:t>
            </a:r>
            <a:r>
              <a:rPr lang="en-US"/>
              <a:t> para </a:t>
            </a:r>
            <a:r>
              <a:rPr lang="en-US" err="1"/>
              <a:t>transferir</a:t>
            </a:r>
            <a:r>
              <a:rPr lang="en-US"/>
              <a:t> </a:t>
            </a:r>
            <a:r>
              <a:rPr lang="en-US" err="1"/>
              <a:t>progresivamente</a:t>
            </a:r>
            <a:r>
              <a:rPr lang="en-US"/>
              <a:t> </a:t>
            </a:r>
            <a:r>
              <a:rPr lang="en-US" err="1"/>
              <a:t>el</a:t>
            </a:r>
            <a:r>
              <a:rPr lang="en-US"/>
              <a:t> compromise </a:t>
            </a:r>
            <a:r>
              <a:rPr lang="en-US" err="1"/>
              <a:t>por</a:t>
            </a:r>
            <a:r>
              <a:rPr lang="en-US"/>
              <a:t> </a:t>
            </a:r>
            <a:r>
              <a:rPr lang="en-US" err="1"/>
              <a:t>el</a:t>
            </a:r>
            <a:r>
              <a:rPr lang="en-US"/>
              <a:t> Proyecto a la </a:t>
            </a:r>
            <a:r>
              <a:rPr lang="en-US" err="1"/>
              <a:t>organización</a:t>
            </a:r>
            <a:r>
              <a:rPr lang="en-US"/>
              <a:t>.</a:t>
            </a:r>
          </a:p>
          <a:p>
            <a:r>
              <a:rPr lang="en-US" err="1"/>
              <a:t>Fase</a:t>
            </a:r>
            <a:r>
              <a:rPr lang="en-US"/>
              <a:t> IV: </a:t>
            </a:r>
            <a:r>
              <a:rPr lang="en-US" err="1"/>
              <a:t>Reevaluar</a:t>
            </a:r>
            <a:r>
              <a:rPr lang="en-US"/>
              <a:t> </a:t>
            </a:r>
            <a:r>
              <a:rPr lang="en-US" err="1"/>
              <a:t>el</a:t>
            </a:r>
            <a:r>
              <a:rPr lang="en-US"/>
              <a:t> CBP de la </a:t>
            </a:r>
            <a:r>
              <a:rPr lang="en-US" err="1"/>
              <a:t>empresa</a:t>
            </a:r>
            <a:r>
              <a:rPr lang="en-US"/>
              <a:t> , </a:t>
            </a:r>
            <a:r>
              <a:rPr lang="en-US" err="1"/>
              <a:t>su</a:t>
            </a:r>
            <a:r>
              <a:rPr lang="en-US"/>
              <a:t> </a:t>
            </a:r>
            <a:r>
              <a:rPr lang="en-US" err="1"/>
              <a:t>progreso</a:t>
            </a:r>
            <a:r>
              <a:rPr lang="en-US"/>
              <a:t> . Se </a:t>
            </a:r>
            <a:r>
              <a:rPr lang="en-US" err="1"/>
              <a:t>recomiendo</a:t>
            </a:r>
            <a:r>
              <a:rPr lang="en-US"/>
              <a:t> a </a:t>
            </a:r>
            <a:r>
              <a:rPr lang="en-US" err="1"/>
              <a:t>los</a:t>
            </a:r>
            <a:r>
              <a:rPr lang="en-US"/>
              <a:t> 12 o 18 meses </a:t>
            </a:r>
            <a:r>
              <a:rPr lang="en-US" err="1"/>
              <a:t>después</a:t>
            </a:r>
            <a:r>
              <a:rPr lang="en-US"/>
              <a:t> de la </a:t>
            </a:r>
            <a:r>
              <a:rPr lang="en-US" err="1"/>
              <a:t>primera</a:t>
            </a:r>
            <a:r>
              <a:rPr lang="en-US"/>
              <a:t> </a:t>
            </a:r>
            <a:r>
              <a:rPr lang="en-US" err="1"/>
              <a:t>evaluación</a:t>
            </a:r>
            <a:r>
              <a:rPr lang="en-US"/>
              <a:t>.</a:t>
            </a:r>
          </a:p>
        </p:txBody>
      </p:sp>
      <p:sp>
        <p:nvSpPr>
          <p:cNvPr id="4" name="Slide Number Placeholder 3"/>
          <p:cNvSpPr>
            <a:spLocks noGrp="1"/>
          </p:cNvSpPr>
          <p:nvPr>
            <p:ph type="sldNum" sz="quarter" idx="5"/>
          </p:nvPr>
        </p:nvSpPr>
        <p:spPr/>
        <p:txBody>
          <a:bodyPr/>
          <a:lstStyle/>
          <a:p>
            <a:fld id="{EB6BDFC1-20DB-4A0C-9070-44A0D5F5B117}" type="slidenum">
              <a:rPr lang="en-US" smtClean="0"/>
              <a:t>18</a:t>
            </a:fld>
            <a:endParaRPr lang="en-US"/>
          </a:p>
        </p:txBody>
      </p:sp>
    </p:spTree>
    <p:extLst>
      <p:ext uri="{BB962C8B-B14F-4D97-AF65-F5344CB8AC3E}">
        <p14:creationId xmlns:p14="http://schemas.microsoft.com/office/powerpoint/2010/main" val="3163543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Como se </a:t>
            </a:r>
            <a:r>
              <a:rPr lang="en-US" err="1"/>
              <a:t>planifica</a:t>
            </a:r>
            <a:r>
              <a:rPr lang="en-US"/>
              <a:t> , </a:t>
            </a:r>
            <a:r>
              <a:rPr lang="en-US" err="1"/>
              <a:t>organiza</a:t>
            </a:r>
            <a:r>
              <a:rPr lang="en-US"/>
              <a:t> y </a:t>
            </a:r>
            <a:r>
              <a:rPr lang="en-US" err="1"/>
              <a:t>coordina</a:t>
            </a:r>
            <a:r>
              <a:rPr lang="en-US"/>
              <a:t> la </a:t>
            </a:r>
            <a:r>
              <a:rPr lang="en-US" err="1"/>
              <a:t>Fase</a:t>
            </a:r>
            <a:r>
              <a:rPr lang="en-US"/>
              <a:t> I:</a:t>
            </a:r>
          </a:p>
          <a:p>
            <a:pPr marL="0" indent="0">
              <a:buNone/>
            </a:pPr>
            <a:r>
              <a:rPr lang="en-US"/>
              <a:t>1.Preparación antes de la </a:t>
            </a:r>
            <a:r>
              <a:rPr lang="en-US" err="1"/>
              <a:t>visita</a:t>
            </a:r>
            <a:r>
              <a:rPr lang="en-US"/>
              <a:t> a </a:t>
            </a:r>
            <a:r>
              <a:rPr lang="en-US" err="1"/>
              <a:t>PLanta</a:t>
            </a:r>
            <a:r>
              <a:rPr lang="en-US"/>
              <a:t> . </a:t>
            </a:r>
            <a:r>
              <a:rPr lang="en-US" err="1"/>
              <a:t>Revisión</a:t>
            </a:r>
            <a:r>
              <a:rPr lang="en-US"/>
              <a:t> de </a:t>
            </a:r>
            <a:r>
              <a:rPr lang="en-US" err="1"/>
              <a:t>documentación</a:t>
            </a:r>
            <a:endParaRPr lang="en-US"/>
          </a:p>
          <a:p>
            <a:pPr marL="0" indent="0">
              <a:buNone/>
            </a:pPr>
            <a:r>
              <a:rPr lang="en-US"/>
              <a:t>2.Visita a Planta, </a:t>
            </a:r>
            <a:r>
              <a:rPr lang="en-US" err="1"/>
              <a:t>entrevistas</a:t>
            </a:r>
            <a:r>
              <a:rPr lang="en-US"/>
              <a:t> , </a:t>
            </a:r>
            <a:r>
              <a:rPr lang="en-US" err="1"/>
              <a:t>visita</a:t>
            </a:r>
            <a:r>
              <a:rPr lang="en-US"/>
              <a:t> a las areas, </a:t>
            </a:r>
            <a:r>
              <a:rPr lang="en-US" err="1"/>
              <a:t>puntuaciòn</a:t>
            </a:r>
            <a:r>
              <a:rPr lang="en-US"/>
              <a:t> del CBP y </a:t>
            </a:r>
            <a:r>
              <a:rPr lang="en-US" err="1"/>
              <a:t>presentacion</a:t>
            </a:r>
            <a:r>
              <a:rPr lang="en-US"/>
              <a:t> de Salida. Taller de </a:t>
            </a:r>
            <a:r>
              <a:rPr lang="en-US" err="1"/>
              <a:t>Implementación</a:t>
            </a:r>
            <a:r>
              <a:rPr lang="en-US"/>
              <a:t>.</a:t>
            </a:r>
          </a:p>
          <a:p>
            <a:pPr marL="0" indent="0">
              <a:buNone/>
            </a:pPr>
            <a:r>
              <a:rPr lang="en-US"/>
              <a:t>3.Informe final 10 </a:t>
            </a:r>
            <a:r>
              <a:rPr lang="en-US" err="1"/>
              <a:t>dias</a:t>
            </a:r>
            <a:r>
              <a:rPr lang="en-US"/>
              <a:t> </a:t>
            </a:r>
            <a:r>
              <a:rPr lang="en-US" err="1"/>
              <a:t>después</a:t>
            </a:r>
            <a:r>
              <a:rPr lang="en-US"/>
              <a:t> de  la vista a Planta</a:t>
            </a:r>
          </a:p>
        </p:txBody>
      </p:sp>
      <p:sp>
        <p:nvSpPr>
          <p:cNvPr id="4" name="Slide Number Placeholder 3"/>
          <p:cNvSpPr>
            <a:spLocks noGrp="1"/>
          </p:cNvSpPr>
          <p:nvPr>
            <p:ph type="sldNum" sz="quarter" idx="5"/>
          </p:nvPr>
        </p:nvSpPr>
        <p:spPr/>
        <p:txBody>
          <a:bodyPr/>
          <a:lstStyle/>
          <a:p>
            <a:fld id="{EB6BDFC1-20DB-4A0C-9070-44A0D5F5B117}" type="slidenum">
              <a:rPr lang="en-US" smtClean="0"/>
              <a:t>19</a:t>
            </a:fld>
            <a:endParaRPr lang="en-US"/>
          </a:p>
        </p:txBody>
      </p:sp>
    </p:spTree>
    <p:extLst>
      <p:ext uri="{BB962C8B-B14F-4D97-AF65-F5344CB8AC3E}">
        <p14:creationId xmlns:p14="http://schemas.microsoft.com/office/powerpoint/2010/main" val="2704868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Ver </a:t>
            </a:r>
            <a:r>
              <a:rPr lang="en-US" err="1"/>
              <a:t>descripción</a:t>
            </a:r>
            <a:r>
              <a:rPr lang="en-US"/>
              <a:t> de </a:t>
            </a:r>
            <a:r>
              <a:rPr lang="en-US" err="1"/>
              <a:t>lámina</a:t>
            </a:r>
            <a:r>
              <a:rPr lang="en-US"/>
              <a:t> 11.</a:t>
            </a:r>
          </a:p>
        </p:txBody>
      </p:sp>
      <p:sp>
        <p:nvSpPr>
          <p:cNvPr id="4" name="Slide Number Placeholder 3"/>
          <p:cNvSpPr>
            <a:spLocks noGrp="1"/>
          </p:cNvSpPr>
          <p:nvPr>
            <p:ph type="sldNum" sz="quarter" idx="5"/>
          </p:nvPr>
        </p:nvSpPr>
        <p:spPr/>
        <p:txBody>
          <a:bodyPr/>
          <a:lstStyle/>
          <a:p>
            <a:pPr defTabSz="445679">
              <a:defRPr/>
            </a:pPr>
            <a:fld id="{EB6BDFC1-20DB-4A0C-9070-44A0D5F5B117}" type="slidenum">
              <a:rPr lang="en-US">
                <a:solidFill>
                  <a:prstClr val="black"/>
                </a:solidFill>
                <a:latin typeface="Calibri" panose="020F0502020204030204"/>
              </a:rPr>
              <a:pPr defTabSz="445679">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1967918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a:t>Análisis porcentual de los Gaps.  La foto de la lamina 28 muestra una tabla en la que aparecen los 140 CBP y los 322 elementos donde de acuerdo al modelo cada uno tiene su peso especifico en porcentaje. </a:t>
            </a:r>
          </a:p>
          <a:p>
            <a:r>
              <a:rPr lang="es-CL"/>
              <a:t>Cada uno de estos CBP se puntúa de 0-100 según su nivel de implementación lo que al final da un puntaje % total que corresponde al puntaje CBP  de la empresa correspondiente. La foto muestra un puntaje real de una parte del CBP de la empresa evaluada.</a:t>
            </a:r>
          </a:p>
        </p:txBody>
      </p:sp>
      <p:sp>
        <p:nvSpPr>
          <p:cNvPr id="4" name="Marcador de número de diapositiva 3"/>
          <p:cNvSpPr>
            <a:spLocks noGrp="1"/>
          </p:cNvSpPr>
          <p:nvPr>
            <p:ph type="sldNum" sz="quarter" idx="5"/>
          </p:nvPr>
        </p:nvSpPr>
        <p:spPr/>
        <p:txBody>
          <a:bodyPr/>
          <a:lstStyle/>
          <a:p>
            <a:fld id="{EB6BDFC1-20DB-4A0C-9070-44A0D5F5B117}" type="slidenum">
              <a:rPr lang="en-US" smtClean="0"/>
              <a:t>21</a:t>
            </a:fld>
            <a:endParaRPr lang="en-US"/>
          </a:p>
        </p:txBody>
      </p:sp>
    </p:spTree>
    <p:extLst>
      <p:ext uri="{BB962C8B-B14F-4D97-AF65-F5344CB8AC3E}">
        <p14:creationId xmlns:p14="http://schemas.microsoft.com/office/powerpoint/2010/main" val="1633331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Ver </a:t>
            </a:r>
            <a:r>
              <a:rPr lang="en-US" err="1"/>
              <a:t>descripción</a:t>
            </a:r>
            <a:r>
              <a:rPr lang="en-US"/>
              <a:t> de </a:t>
            </a:r>
            <a:r>
              <a:rPr lang="en-US" err="1"/>
              <a:t>lámina</a:t>
            </a:r>
            <a:r>
              <a:rPr lang="en-US"/>
              <a:t> 11.</a:t>
            </a:r>
          </a:p>
        </p:txBody>
      </p:sp>
      <p:sp>
        <p:nvSpPr>
          <p:cNvPr id="4" name="Slide Number Placeholder 3"/>
          <p:cNvSpPr>
            <a:spLocks noGrp="1"/>
          </p:cNvSpPr>
          <p:nvPr>
            <p:ph type="sldNum" sz="quarter" idx="5"/>
          </p:nvPr>
        </p:nvSpPr>
        <p:spPr/>
        <p:txBody>
          <a:bodyPr/>
          <a:lstStyle/>
          <a:p>
            <a:pPr defTabSz="445679">
              <a:defRPr/>
            </a:pPr>
            <a:fld id="{EB6BDFC1-20DB-4A0C-9070-44A0D5F5B117}" type="slidenum">
              <a:rPr lang="en-US">
                <a:solidFill>
                  <a:prstClr val="black"/>
                </a:solidFill>
                <a:latin typeface="Calibri" panose="020F0502020204030204"/>
              </a:rPr>
              <a:pPr defTabSz="445679">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2424842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 Lamina 29 es la </a:t>
            </a:r>
            <a:r>
              <a:rPr lang="en-US" err="1"/>
              <a:t>representacion</a:t>
            </a:r>
            <a:r>
              <a:rPr lang="en-US"/>
              <a:t> </a:t>
            </a:r>
            <a:r>
              <a:rPr lang="en-US" err="1"/>
              <a:t>gráfica</a:t>
            </a:r>
            <a:r>
              <a:rPr lang="en-US"/>
              <a:t> de </a:t>
            </a:r>
            <a:r>
              <a:rPr lang="en-US" err="1"/>
              <a:t>los</a:t>
            </a:r>
            <a:r>
              <a:rPr lang="en-US"/>
              <a:t> </a:t>
            </a:r>
            <a:r>
              <a:rPr lang="en-US" err="1"/>
              <a:t>distintos</a:t>
            </a:r>
            <a:r>
              <a:rPr lang="en-US"/>
              <a:t> </a:t>
            </a:r>
            <a:r>
              <a:rPr lang="en-US" err="1"/>
              <a:t>puntajes</a:t>
            </a:r>
            <a:r>
              <a:rPr lang="en-US"/>
              <a:t> del CBP, </a:t>
            </a:r>
            <a:r>
              <a:rPr lang="en-US" err="1"/>
              <a:t>Ya</a:t>
            </a:r>
            <a:r>
              <a:rPr lang="en-US"/>
              <a:t> sea total y para </a:t>
            </a:r>
            <a:r>
              <a:rPr lang="en-US" err="1"/>
              <a:t>cada</a:t>
            </a:r>
            <a:r>
              <a:rPr lang="en-US"/>
              <a:t> uno de </a:t>
            </a:r>
            <a:r>
              <a:rPr lang="en-US" err="1"/>
              <a:t>los</a:t>
            </a:r>
            <a:r>
              <a:rPr lang="en-US"/>
              <a:t> </a:t>
            </a:r>
            <a:r>
              <a:rPr lang="en-US" err="1"/>
              <a:t>procesos</a:t>
            </a:r>
            <a:r>
              <a:rPr lang="en-US"/>
              <a:t> claves de CGMOR. </a:t>
            </a:r>
            <a:r>
              <a:rPr lang="en-US" err="1"/>
              <a:t>Además</a:t>
            </a:r>
            <a:r>
              <a:rPr lang="en-US"/>
              <a:t> se </a:t>
            </a:r>
            <a:r>
              <a:rPr lang="en-US" err="1"/>
              <a:t>muestra</a:t>
            </a:r>
            <a:r>
              <a:rPr lang="en-US"/>
              <a:t> para </a:t>
            </a:r>
            <a:r>
              <a:rPr lang="en-US" err="1"/>
              <a:t>el</a:t>
            </a:r>
            <a:r>
              <a:rPr lang="en-US"/>
              <a:t> </a:t>
            </a:r>
            <a:r>
              <a:rPr lang="en-US" err="1"/>
              <a:t>proceso</a:t>
            </a:r>
            <a:r>
              <a:rPr lang="en-US"/>
              <a:t> de </a:t>
            </a:r>
            <a:r>
              <a:rPr lang="en-US" err="1"/>
              <a:t>Gestión</a:t>
            </a:r>
            <a:r>
              <a:rPr lang="en-US"/>
              <a:t> del </a:t>
            </a:r>
            <a:r>
              <a:rPr lang="en-US" err="1"/>
              <a:t>Mantenimiento</a:t>
            </a:r>
            <a:r>
              <a:rPr lang="en-US"/>
              <a:t> </a:t>
            </a:r>
            <a:r>
              <a:rPr lang="en-US" err="1"/>
              <a:t>los</a:t>
            </a:r>
            <a:r>
              <a:rPr lang="en-US"/>
              <a:t> </a:t>
            </a:r>
            <a:r>
              <a:rPr lang="en-US" err="1"/>
              <a:t>puntajes</a:t>
            </a:r>
            <a:r>
              <a:rPr lang="en-US"/>
              <a:t> de </a:t>
            </a:r>
            <a:r>
              <a:rPr lang="en-US" err="1"/>
              <a:t>los</a:t>
            </a:r>
            <a:r>
              <a:rPr lang="en-US"/>
              <a:t> </a:t>
            </a:r>
            <a:r>
              <a:rPr lang="en-US" err="1"/>
              <a:t>subprocesos</a:t>
            </a:r>
            <a:r>
              <a:rPr lang="en-US"/>
              <a:t> que lo </a:t>
            </a:r>
            <a:r>
              <a:rPr lang="en-US" err="1"/>
              <a:t>componen</a:t>
            </a:r>
            <a:r>
              <a:rPr lang="en-US"/>
              <a:t>.</a:t>
            </a:r>
          </a:p>
          <a:p>
            <a:r>
              <a:rPr lang="en-US"/>
              <a:t>La </a:t>
            </a:r>
            <a:r>
              <a:rPr lang="en-US" err="1"/>
              <a:t>curva</a:t>
            </a:r>
            <a:r>
              <a:rPr lang="en-US"/>
              <a:t> </a:t>
            </a:r>
            <a:r>
              <a:rPr lang="en-US" err="1"/>
              <a:t>representa</a:t>
            </a:r>
            <a:r>
              <a:rPr lang="en-US"/>
              <a:t> </a:t>
            </a:r>
            <a:r>
              <a:rPr lang="en-US" err="1"/>
              <a:t>los</a:t>
            </a:r>
            <a:r>
              <a:rPr lang="en-US"/>
              <a:t> </a:t>
            </a:r>
            <a:r>
              <a:rPr lang="en-US" err="1"/>
              <a:t>puntajes</a:t>
            </a:r>
            <a:r>
              <a:rPr lang="en-US"/>
              <a:t> de </a:t>
            </a:r>
            <a:r>
              <a:rPr lang="en-US" err="1"/>
              <a:t>todas</a:t>
            </a:r>
            <a:r>
              <a:rPr lang="en-US"/>
              <a:t> las </a:t>
            </a:r>
            <a:r>
              <a:rPr lang="en-US" err="1"/>
              <a:t>empresas</a:t>
            </a:r>
            <a:r>
              <a:rPr lang="en-US"/>
              <a:t> </a:t>
            </a:r>
            <a:r>
              <a:rPr lang="en-US" err="1"/>
              <a:t>evaluadas</a:t>
            </a:r>
            <a:r>
              <a:rPr lang="en-US"/>
              <a:t> ( mas de 100). </a:t>
            </a:r>
            <a:r>
              <a:rPr lang="en-US" err="1"/>
              <a:t>Corresponde</a:t>
            </a:r>
            <a:r>
              <a:rPr lang="en-US"/>
              <a:t> a la </a:t>
            </a:r>
            <a:r>
              <a:rPr lang="en-US" err="1"/>
              <a:t>Curva</a:t>
            </a:r>
            <a:r>
              <a:rPr lang="en-US"/>
              <a:t> de Benchmark de la </a:t>
            </a:r>
            <a:r>
              <a:rPr lang="en-US" err="1"/>
              <a:t>empresa</a:t>
            </a:r>
            <a:r>
              <a:rPr lang="en-US"/>
              <a:t> </a:t>
            </a:r>
            <a:r>
              <a:rPr lang="en-US" err="1"/>
              <a:t>evaluada</a:t>
            </a:r>
            <a:r>
              <a:rPr lang="en-US"/>
              <a:t> </a:t>
            </a:r>
            <a:r>
              <a:rPr lang="en-US" err="1"/>
              <a:t>en</a:t>
            </a:r>
            <a:r>
              <a:rPr lang="en-US"/>
              <a:t> </a:t>
            </a:r>
            <a:r>
              <a:rPr lang="en-US" err="1"/>
              <a:t>comparación</a:t>
            </a:r>
            <a:r>
              <a:rPr lang="en-US"/>
              <a:t> con </a:t>
            </a:r>
            <a:r>
              <a:rPr lang="en-US" err="1"/>
              <a:t>el</a:t>
            </a:r>
            <a:r>
              <a:rPr lang="en-US"/>
              <a:t> </a:t>
            </a:r>
            <a:r>
              <a:rPr lang="en-US" err="1"/>
              <a:t>universo</a:t>
            </a:r>
            <a:r>
              <a:rPr lang="en-US"/>
              <a:t> de </a:t>
            </a:r>
            <a:r>
              <a:rPr lang="en-US" err="1"/>
              <a:t>empresas</a:t>
            </a:r>
            <a:r>
              <a:rPr lang="en-US"/>
              <a:t> </a:t>
            </a:r>
            <a:r>
              <a:rPr lang="en-US" err="1"/>
              <a:t>evaluadas</a:t>
            </a:r>
            <a:r>
              <a:rPr lang="en-US"/>
              <a:t>.</a:t>
            </a:r>
          </a:p>
          <a:p>
            <a:r>
              <a:rPr lang="en-US"/>
              <a:t>El </a:t>
            </a:r>
            <a:r>
              <a:rPr lang="en-US" err="1"/>
              <a:t>puntaje</a:t>
            </a:r>
            <a:r>
              <a:rPr lang="en-US"/>
              <a:t> mas alto </a:t>
            </a:r>
            <a:r>
              <a:rPr lang="en-US" err="1"/>
              <a:t>logrado</a:t>
            </a:r>
            <a:r>
              <a:rPr lang="en-US"/>
              <a:t> </a:t>
            </a:r>
            <a:r>
              <a:rPr lang="en-US" err="1"/>
              <a:t>por</a:t>
            </a:r>
            <a:r>
              <a:rPr lang="en-US"/>
              <a:t> </a:t>
            </a:r>
            <a:r>
              <a:rPr lang="en-US" err="1"/>
              <a:t>una</a:t>
            </a:r>
            <a:r>
              <a:rPr lang="en-US"/>
              <a:t> </a:t>
            </a:r>
            <a:r>
              <a:rPr lang="en-US" err="1"/>
              <a:t>empresa</a:t>
            </a:r>
            <a:r>
              <a:rPr lang="en-US"/>
              <a:t> es de 78,8 y la media </a:t>
            </a:r>
            <a:r>
              <a:rPr lang="en-US" err="1"/>
              <a:t>corresponde</a:t>
            </a:r>
            <a:r>
              <a:rPr lang="en-US"/>
              <a:t> a 37,5.-</a:t>
            </a:r>
          </a:p>
        </p:txBody>
      </p:sp>
      <p:sp>
        <p:nvSpPr>
          <p:cNvPr id="4" name="Slide Number Placeholder 3"/>
          <p:cNvSpPr>
            <a:spLocks noGrp="1"/>
          </p:cNvSpPr>
          <p:nvPr>
            <p:ph type="sldNum" sz="quarter" idx="5"/>
          </p:nvPr>
        </p:nvSpPr>
        <p:spPr/>
        <p:txBody>
          <a:bodyPr/>
          <a:lstStyle/>
          <a:p>
            <a:fld id="{EB6BDFC1-20DB-4A0C-9070-44A0D5F5B117}" type="slidenum">
              <a:rPr lang="en-US" smtClean="0"/>
              <a:t>22</a:t>
            </a:fld>
            <a:endParaRPr lang="en-US"/>
          </a:p>
        </p:txBody>
      </p:sp>
    </p:spTree>
    <p:extLst>
      <p:ext uri="{BB962C8B-B14F-4D97-AF65-F5344CB8AC3E}">
        <p14:creationId xmlns:p14="http://schemas.microsoft.com/office/powerpoint/2010/main" val="104558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a:t>La Fase II corresponde al Plan de implementación y el caso de negocio que se respalda en los aumentos de Confiabilidad y no en inversiones de capital.</a:t>
            </a:r>
          </a:p>
          <a:p>
            <a:r>
              <a:rPr lang="es-CL"/>
              <a:t>El plan de Implementación se realiza en un Taller facilitado por IDCON y donde participan representantes de los distintos niveles de la organización que participaron en el proceso de evaluación CBP.</a:t>
            </a:r>
          </a:p>
        </p:txBody>
      </p:sp>
      <p:sp>
        <p:nvSpPr>
          <p:cNvPr id="4" name="Marcador de número de diapositiva 3"/>
          <p:cNvSpPr>
            <a:spLocks noGrp="1"/>
          </p:cNvSpPr>
          <p:nvPr>
            <p:ph type="sldNum" sz="quarter" idx="5"/>
          </p:nvPr>
        </p:nvSpPr>
        <p:spPr/>
        <p:txBody>
          <a:bodyPr/>
          <a:lstStyle/>
          <a:p>
            <a:fld id="{EB6BDFC1-20DB-4A0C-9070-44A0D5F5B117}" type="slidenum">
              <a:rPr lang="en-US" smtClean="0"/>
              <a:t>23</a:t>
            </a:fld>
            <a:endParaRPr lang="en-US"/>
          </a:p>
        </p:txBody>
      </p:sp>
    </p:spTree>
    <p:extLst>
      <p:ext uri="{BB962C8B-B14F-4D97-AF65-F5344CB8AC3E}">
        <p14:creationId xmlns:p14="http://schemas.microsoft.com/office/powerpoint/2010/main" val="1911256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E56A952E-DBA3-3747-9B2C-A261A5BD7B5E}" type="slidenum">
              <a:rPr lang="en-US">
                <a:latin typeface="Times New Roman" charset="0"/>
              </a:rPr>
              <a:pPr/>
              <a:t>24</a:t>
            </a:fld>
            <a:endParaRPr lang="en-US">
              <a:latin typeface="Times New Roman" charset="0"/>
            </a:endParaRPr>
          </a:p>
        </p:txBody>
      </p:sp>
      <p:sp>
        <p:nvSpPr>
          <p:cNvPr id="25603" name="Rectangle 2"/>
          <p:cNvSpPr>
            <a:spLocks noGrp="1" noRot="1" noChangeAspect="1" noChangeArrowheads="1" noTextEdit="1"/>
          </p:cNvSpPr>
          <p:nvPr>
            <p:ph type="sldImg"/>
          </p:nvPr>
        </p:nvSpPr>
        <p:spPr>
          <a:xfrm>
            <a:off x="1181100" y="696913"/>
            <a:ext cx="4648200" cy="3486150"/>
          </a:xfrm>
          <a:ln/>
        </p:spPr>
      </p:sp>
      <p:sp>
        <p:nvSpPr>
          <p:cNvPr id="25604" name="Rectangle 3"/>
          <p:cNvSpPr>
            <a:spLocks noGrp="1" noChangeArrowheads="1"/>
          </p:cNvSpPr>
          <p:nvPr>
            <p:ph type="body" idx="1"/>
          </p:nvPr>
        </p:nvSpPr>
        <p:spPr>
          <a:xfrm>
            <a:off x="699824" y="4414560"/>
            <a:ext cx="5610754" cy="4183995"/>
          </a:xfrm>
          <a:noFill/>
          <a:ln/>
        </p:spPr>
        <p:txBody>
          <a:bodyPr/>
          <a:lstStyle/>
          <a:p>
            <a:r>
              <a:rPr lang="en-US">
                <a:latin typeface="Times New Roman" charset="0"/>
                <a:ea typeface="ＭＳ Ｐゴシック" charset="-128"/>
                <a:cs typeface="ＭＳ Ｐゴシック" charset="-128"/>
              </a:rPr>
              <a:t>La </a:t>
            </a:r>
            <a:r>
              <a:rPr lang="en-US" err="1">
                <a:latin typeface="Times New Roman" charset="0"/>
                <a:ea typeface="ＭＳ Ｐゴシック" charset="-128"/>
                <a:cs typeface="ＭＳ Ｐゴシック" charset="-128"/>
              </a:rPr>
              <a:t>Fase</a:t>
            </a:r>
            <a:r>
              <a:rPr lang="en-US">
                <a:latin typeface="Times New Roman" charset="0"/>
                <a:ea typeface="ＭＳ Ｐゴシック" charset="-128"/>
                <a:cs typeface="ＭＳ Ｐゴシック" charset="-128"/>
              </a:rPr>
              <a:t> III: </a:t>
            </a:r>
            <a:r>
              <a:rPr lang="en-US" err="1">
                <a:latin typeface="Times New Roman" charset="0"/>
                <a:ea typeface="ＭＳ Ｐゴシック" charset="-128"/>
                <a:cs typeface="ＭＳ Ｐゴシック" charset="-128"/>
              </a:rPr>
              <a:t>Corresponde</a:t>
            </a:r>
            <a:r>
              <a:rPr lang="en-US">
                <a:latin typeface="Times New Roman" charset="0"/>
                <a:ea typeface="ＭＳ Ｐゴシック" charset="-128"/>
                <a:cs typeface="ＭＳ Ｐゴシック" charset="-128"/>
              </a:rPr>
              <a:t> a la </a:t>
            </a:r>
            <a:r>
              <a:rPr lang="en-US" err="1">
                <a:latin typeface="Times New Roman" charset="0"/>
                <a:ea typeface="ＭＳ Ｐゴシック" charset="-128"/>
                <a:cs typeface="ＭＳ Ｐゴシック" charset="-128"/>
              </a:rPr>
              <a:t>Implementación</a:t>
            </a:r>
            <a:r>
              <a:rPr lang="en-US">
                <a:latin typeface="Times New Roman" charset="0"/>
                <a:ea typeface="ＭＳ Ｐゴシック" charset="-128"/>
                <a:cs typeface="ＭＳ Ｐゴシック" charset="-128"/>
              </a:rPr>
              <a:t> del Plan </a:t>
            </a:r>
            <a:r>
              <a:rPr lang="en-US" err="1">
                <a:latin typeface="Times New Roman" charset="0"/>
                <a:ea typeface="ＭＳ Ｐゴシック" charset="-128"/>
                <a:cs typeface="ＭＳ Ｐゴシック" charset="-128"/>
              </a:rPr>
              <a:t>acordado</a:t>
            </a:r>
            <a:r>
              <a:rPr lang="en-US">
                <a:latin typeface="Times New Roman" charset="0"/>
                <a:ea typeface="ＭＳ Ｐゴシック" charset="-128"/>
                <a:cs typeface="ＭＳ Ｐゴシック" charset="-128"/>
              </a:rPr>
              <a:t> </a:t>
            </a:r>
            <a:r>
              <a:rPr lang="en-US" err="1">
                <a:latin typeface="Times New Roman" charset="0"/>
                <a:ea typeface="ＭＳ Ｐゴシック" charset="-128"/>
                <a:cs typeface="ＭＳ Ｐゴシック" charset="-128"/>
              </a:rPr>
              <a:t>donde</a:t>
            </a:r>
            <a:r>
              <a:rPr lang="en-US">
                <a:latin typeface="Times New Roman" charset="0"/>
                <a:ea typeface="ＭＳ Ｐゴシック" charset="-128"/>
                <a:cs typeface="ＭＳ Ｐゴシック" charset="-128"/>
              </a:rPr>
              <a:t> IDCON </a:t>
            </a:r>
            <a:r>
              <a:rPr lang="en-US" err="1">
                <a:latin typeface="Times New Roman" charset="0"/>
                <a:ea typeface="ＭＳ Ｐゴシック" charset="-128"/>
                <a:cs typeface="ＭＳ Ｐゴシック" charset="-128"/>
              </a:rPr>
              <a:t>participa</a:t>
            </a:r>
            <a:r>
              <a:rPr lang="en-US">
                <a:latin typeface="Times New Roman" charset="0"/>
                <a:ea typeface="ＭＳ Ｐゴシック" charset="-128"/>
                <a:cs typeface="ＭＳ Ｐゴシック" charset="-128"/>
              </a:rPr>
              <a:t> </a:t>
            </a:r>
            <a:r>
              <a:rPr lang="en-US" err="1">
                <a:latin typeface="Times New Roman" charset="0"/>
                <a:ea typeface="ＭＳ Ｐゴシック" charset="-128"/>
                <a:cs typeface="ＭＳ Ｐゴシック" charset="-128"/>
              </a:rPr>
              <a:t>capacitando</a:t>
            </a:r>
            <a:r>
              <a:rPr lang="en-US">
                <a:latin typeface="Times New Roman" charset="0"/>
                <a:ea typeface="ＭＳ Ｐゴシック" charset="-128"/>
                <a:cs typeface="ＭＳ Ｐゴシック" charset="-128"/>
              </a:rPr>
              <a:t>, </a:t>
            </a:r>
            <a:r>
              <a:rPr lang="en-US" err="1">
                <a:latin typeface="Times New Roman" charset="0"/>
                <a:ea typeface="ＭＳ Ｐゴシック" charset="-128"/>
                <a:cs typeface="ＭＳ Ｐゴシック" charset="-128"/>
              </a:rPr>
              <a:t>enseñando</a:t>
            </a:r>
            <a:r>
              <a:rPr lang="en-US">
                <a:latin typeface="Times New Roman" charset="0"/>
                <a:ea typeface="ＭＳ Ｐゴシック" charset="-128"/>
                <a:cs typeface="ＭＳ Ｐゴシック" charset="-128"/>
              </a:rPr>
              <a:t> </a:t>
            </a:r>
            <a:r>
              <a:rPr lang="en-US" err="1">
                <a:latin typeface="Times New Roman" charset="0"/>
                <a:ea typeface="ＭＳ Ｐゴシック" charset="-128"/>
                <a:cs typeface="ＭＳ Ｐゴシック" charset="-128"/>
              </a:rPr>
              <a:t>en</a:t>
            </a:r>
            <a:r>
              <a:rPr lang="en-US">
                <a:latin typeface="Times New Roman" charset="0"/>
                <a:ea typeface="ＭＳ Ｐゴシック" charset="-128"/>
                <a:cs typeface="ＭＳ Ｐゴシック" charset="-128"/>
              </a:rPr>
              <a:t> la </a:t>
            </a:r>
            <a:r>
              <a:rPr lang="en-US" err="1">
                <a:latin typeface="Times New Roman" charset="0"/>
                <a:ea typeface="ＭＳ Ｐゴシック" charset="-128"/>
                <a:cs typeface="ＭＳ Ｐゴシック" charset="-128"/>
              </a:rPr>
              <a:t>ejecución</a:t>
            </a:r>
            <a:r>
              <a:rPr lang="en-US">
                <a:latin typeface="Times New Roman" charset="0"/>
                <a:ea typeface="ＭＳ Ｐゴシック" charset="-128"/>
                <a:cs typeface="ＭＳ Ｐゴシック" charset="-128"/>
              </a:rPr>
              <a:t> , con Coaching </a:t>
            </a:r>
            <a:r>
              <a:rPr lang="en-US" err="1">
                <a:latin typeface="Times New Roman" charset="0"/>
                <a:ea typeface="ＭＳ Ｐゴシック" charset="-128"/>
                <a:cs typeface="ＭＳ Ｐゴシック" charset="-128"/>
              </a:rPr>
              <a:t>durante</a:t>
            </a:r>
            <a:r>
              <a:rPr lang="en-US">
                <a:latin typeface="Times New Roman" charset="0"/>
                <a:ea typeface="ＭＳ Ｐゴシック" charset="-128"/>
                <a:cs typeface="ＭＳ Ｐゴシック" charset="-128"/>
              </a:rPr>
              <a:t> la </a:t>
            </a:r>
            <a:r>
              <a:rPr lang="en-US" err="1">
                <a:latin typeface="Times New Roman" charset="0"/>
                <a:ea typeface="ＭＳ Ｐゴシック" charset="-128"/>
                <a:cs typeface="ＭＳ Ｐゴシック" charset="-128"/>
              </a:rPr>
              <a:t>ejecucion</a:t>
            </a:r>
            <a:r>
              <a:rPr lang="en-US">
                <a:latin typeface="Times New Roman" charset="0"/>
                <a:ea typeface="ＭＳ Ｐゴシック" charset="-128"/>
                <a:cs typeface="ＭＳ Ｐゴシック" charset="-128"/>
              </a:rPr>
              <a:t> y </a:t>
            </a:r>
            <a:r>
              <a:rPr lang="en-US" err="1">
                <a:latin typeface="Times New Roman" charset="0"/>
                <a:ea typeface="ＭＳ Ｐゴシック" charset="-128"/>
                <a:cs typeface="ＭＳ Ｐゴシック" charset="-128"/>
              </a:rPr>
              <a:t>Talleres</a:t>
            </a:r>
            <a:r>
              <a:rPr lang="en-US">
                <a:latin typeface="Times New Roman" charset="0"/>
                <a:ea typeface="ＭＳ Ｐゴシック" charset="-128"/>
                <a:cs typeface="ＭＳ Ｐゴシック" charset="-128"/>
              </a:rPr>
              <a:t>. Es </a:t>
            </a:r>
            <a:r>
              <a:rPr lang="en-US" err="1">
                <a:latin typeface="Times New Roman" charset="0"/>
                <a:ea typeface="ＭＳ Ｐゴシック" charset="-128"/>
                <a:cs typeface="ＭＳ Ｐゴシック" charset="-128"/>
              </a:rPr>
              <a:t>importante</a:t>
            </a:r>
            <a:r>
              <a:rPr lang="en-US">
                <a:latin typeface="Times New Roman" charset="0"/>
                <a:ea typeface="ＭＳ Ｐゴシック" charset="-128"/>
                <a:cs typeface="ＭＳ Ｐゴシック" charset="-128"/>
              </a:rPr>
              <a:t> que </a:t>
            </a:r>
            <a:r>
              <a:rPr lang="en-US" err="1">
                <a:latin typeface="Times New Roman" charset="0"/>
                <a:ea typeface="ＭＳ Ｐゴシック" charset="-128"/>
                <a:cs typeface="ＭＳ Ｐゴシック" charset="-128"/>
              </a:rPr>
              <a:t>en</a:t>
            </a:r>
            <a:r>
              <a:rPr lang="en-US">
                <a:latin typeface="Times New Roman" charset="0"/>
                <a:ea typeface="ＭＳ Ｐゴシック" charset="-128"/>
                <a:cs typeface="ＭＳ Ｐゴシック" charset="-128"/>
              </a:rPr>
              <a:t> </a:t>
            </a:r>
            <a:r>
              <a:rPr lang="en-US" err="1">
                <a:latin typeface="Times New Roman" charset="0"/>
                <a:ea typeface="ＭＳ Ｐゴシック" charset="-128"/>
                <a:cs typeface="ＭＳ Ｐゴシック" charset="-128"/>
              </a:rPr>
              <a:t>esta</a:t>
            </a:r>
            <a:r>
              <a:rPr lang="en-US">
                <a:latin typeface="Times New Roman" charset="0"/>
                <a:ea typeface="ＭＳ Ｐゴシック" charset="-128"/>
                <a:cs typeface="ＭＳ Ｐゴシック" charset="-128"/>
              </a:rPr>
              <a:t> </a:t>
            </a:r>
            <a:r>
              <a:rPr lang="en-US" err="1">
                <a:latin typeface="Times New Roman" charset="0"/>
                <a:ea typeface="ＭＳ Ｐゴシック" charset="-128"/>
                <a:cs typeface="ＭＳ Ｐゴシック" charset="-128"/>
              </a:rPr>
              <a:t>fase</a:t>
            </a:r>
            <a:r>
              <a:rPr lang="en-US">
                <a:latin typeface="Times New Roman" charset="0"/>
                <a:ea typeface="ＭＳ Ｐゴシック" charset="-128"/>
                <a:cs typeface="ＭＳ Ｐゴシック" charset="-128"/>
              </a:rPr>
              <a:t> se </a:t>
            </a:r>
            <a:r>
              <a:rPr lang="en-US" err="1">
                <a:latin typeface="Times New Roman" charset="0"/>
                <a:ea typeface="ＭＳ Ｐゴシック" charset="-128"/>
                <a:cs typeface="ＭＳ Ｐゴシック" charset="-128"/>
              </a:rPr>
              <a:t>traspase</a:t>
            </a:r>
            <a:r>
              <a:rPr lang="en-US">
                <a:latin typeface="Times New Roman" charset="0"/>
                <a:ea typeface="ＭＳ Ｐゴシック" charset="-128"/>
                <a:cs typeface="ＭＳ Ｐゴシック" charset="-128"/>
              </a:rPr>
              <a:t> la </a:t>
            </a:r>
            <a:r>
              <a:rPr lang="en-US" err="1">
                <a:latin typeface="Times New Roman" charset="0"/>
                <a:ea typeface="ＭＳ Ｐゴシック" charset="-128"/>
                <a:cs typeface="ＭＳ Ｐゴシック" charset="-128"/>
              </a:rPr>
              <a:t>propiedad</a:t>
            </a:r>
            <a:r>
              <a:rPr lang="en-US">
                <a:latin typeface="Times New Roman" charset="0"/>
                <a:ea typeface="ＭＳ Ｐゴシック" charset="-128"/>
                <a:cs typeface="ＭＳ Ｐゴシック" charset="-128"/>
              </a:rPr>
              <a:t> del Proyecto </a:t>
            </a:r>
            <a:r>
              <a:rPr lang="en-US" err="1">
                <a:latin typeface="Times New Roman" charset="0"/>
                <a:ea typeface="ＭＳ Ｐゴシック" charset="-128"/>
                <a:cs typeface="ＭＳ Ｐゴシック" charset="-128"/>
              </a:rPr>
              <a:t>desde</a:t>
            </a:r>
            <a:r>
              <a:rPr lang="en-US">
                <a:latin typeface="Times New Roman" charset="0"/>
                <a:ea typeface="ＭＳ Ｐゴシック" charset="-128"/>
                <a:cs typeface="ＭＳ Ｐゴシック" charset="-128"/>
              </a:rPr>
              <a:t> IDCON a la </a:t>
            </a:r>
            <a:r>
              <a:rPr lang="en-US" err="1">
                <a:latin typeface="Times New Roman" charset="0"/>
                <a:ea typeface="ＭＳ Ｐゴシック" charset="-128"/>
                <a:cs typeface="ＭＳ Ｐゴシック" charset="-128"/>
              </a:rPr>
              <a:t>Organización</a:t>
            </a:r>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038345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a:t>En la lamina 32 se muestra un ejemplo de actividades de IDCON:</a:t>
            </a:r>
          </a:p>
          <a:p>
            <a:r>
              <a:rPr lang="es-CL"/>
              <a:t>Capacitación en sala.</a:t>
            </a:r>
          </a:p>
          <a:p>
            <a:r>
              <a:rPr lang="es-CL"/>
              <a:t>IDCON realizando las actividades en terreno , mostrando como hacer.</a:t>
            </a:r>
          </a:p>
          <a:p>
            <a:r>
              <a:rPr lang="es-CL"/>
              <a:t>La organización realiza las actividades bajo el coaching de  IDCON. </a:t>
            </a:r>
          </a:p>
        </p:txBody>
      </p:sp>
      <p:sp>
        <p:nvSpPr>
          <p:cNvPr id="4" name="Marcador de número de diapositiva 3"/>
          <p:cNvSpPr>
            <a:spLocks noGrp="1"/>
          </p:cNvSpPr>
          <p:nvPr>
            <p:ph type="sldNum" sz="quarter" idx="5"/>
          </p:nvPr>
        </p:nvSpPr>
        <p:spPr/>
        <p:txBody>
          <a:bodyPr/>
          <a:lstStyle/>
          <a:p>
            <a:fld id="{EB6BDFC1-20DB-4A0C-9070-44A0D5F5B117}" type="slidenum">
              <a:rPr lang="en-US" smtClean="0"/>
              <a:t>25</a:t>
            </a:fld>
            <a:endParaRPr lang="en-US"/>
          </a:p>
        </p:txBody>
      </p:sp>
    </p:spTree>
    <p:extLst>
      <p:ext uri="{BB962C8B-B14F-4D97-AF65-F5344CB8AC3E}">
        <p14:creationId xmlns:p14="http://schemas.microsoft.com/office/powerpoint/2010/main" val="11527466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a:t>Como estos procesos son 90% personas y 10% equipos se deben aplicar herramientas de Gestión del Cambio. Algunas se mencionan en la lamina 33.</a:t>
            </a:r>
          </a:p>
        </p:txBody>
      </p:sp>
      <p:sp>
        <p:nvSpPr>
          <p:cNvPr id="4" name="Marcador de número de diapositiva 3"/>
          <p:cNvSpPr>
            <a:spLocks noGrp="1"/>
          </p:cNvSpPr>
          <p:nvPr>
            <p:ph type="sldNum" sz="quarter" idx="5"/>
          </p:nvPr>
        </p:nvSpPr>
        <p:spPr/>
        <p:txBody>
          <a:bodyPr/>
          <a:lstStyle/>
          <a:p>
            <a:fld id="{EB6BDFC1-20DB-4A0C-9070-44A0D5F5B117}" type="slidenum">
              <a:rPr lang="en-US" smtClean="0"/>
              <a:t>26</a:t>
            </a:fld>
            <a:endParaRPr lang="en-US"/>
          </a:p>
        </p:txBody>
      </p:sp>
    </p:spTree>
    <p:extLst>
      <p:ext uri="{BB962C8B-B14F-4D97-AF65-F5344CB8AC3E}">
        <p14:creationId xmlns:p14="http://schemas.microsoft.com/office/powerpoint/2010/main" val="26530822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954C565E-5656-4248-9EE1-E9D3EB787B57}" type="slidenum">
              <a:rPr lang="en-US">
                <a:latin typeface="Times New Roman" charset="0"/>
              </a:rPr>
              <a:pPr/>
              <a:t>27</a:t>
            </a:fld>
            <a:endParaRPr lang="en-US">
              <a:latin typeface="Times New Roman" charset="0"/>
            </a:endParaRPr>
          </a:p>
        </p:txBody>
      </p:sp>
      <p:sp>
        <p:nvSpPr>
          <p:cNvPr id="23555" name="Rectangle 2"/>
          <p:cNvSpPr>
            <a:spLocks noGrp="1" noRot="1" noChangeAspect="1" noChangeArrowheads="1" noTextEdit="1"/>
          </p:cNvSpPr>
          <p:nvPr>
            <p:ph type="sldImg"/>
          </p:nvPr>
        </p:nvSpPr>
        <p:spPr>
          <a:xfrm>
            <a:off x="1181100" y="696913"/>
            <a:ext cx="4648200" cy="3486150"/>
          </a:xfrm>
          <a:ln/>
        </p:spPr>
      </p:sp>
      <p:sp>
        <p:nvSpPr>
          <p:cNvPr id="23556" name="Rectangle 3"/>
          <p:cNvSpPr>
            <a:spLocks noGrp="1" noChangeArrowheads="1"/>
          </p:cNvSpPr>
          <p:nvPr>
            <p:ph type="body" idx="1"/>
          </p:nvPr>
        </p:nvSpPr>
        <p:spPr>
          <a:xfrm>
            <a:off x="699824" y="4414560"/>
            <a:ext cx="5610754" cy="4183995"/>
          </a:xfrm>
          <a:noFill/>
          <a:ln/>
        </p:spPr>
        <p:txBody>
          <a:bodyPr/>
          <a:lstStyle/>
          <a:p>
            <a:r>
              <a:rPr lang="en-US">
                <a:latin typeface="Times New Roman" charset="0"/>
                <a:ea typeface="ＭＳ Ｐゴシック" charset="-128"/>
                <a:cs typeface="ＭＳ Ｐゴシック" charset="-128"/>
              </a:rPr>
              <a:t>La Lamina 34 </a:t>
            </a:r>
            <a:r>
              <a:rPr lang="en-US" err="1">
                <a:latin typeface="Times New Roman" charset="0"/>
                <a:ea typeface="ＭＳ Ｐゴシック" charset="-128"/>
                <a:cs typeface="ＭＳ Ｐゴシック" charset="-128"/>
              </a:rPr>
              <a:t>muestra</a:t>
            </a:r>
            <a:r>
              <a:rPr lang="en-US">
                <a:latin typeface="Times New Roman" charset="0"/>
                <a:ea typeface="ＭＳ Ｐゴシック" charset="-128"/>
                <a:cs typeface="ＭＳ Ｐゴシック" charset="-128"/>
              </a:rPr>
              <a:t> </a:t>
            </a:r>
            <a:r>
              <a:rPr lang="en-US" err="1">
                <a:latin typeface="Times New Roman" charset="0"/>
                <a:ea typeface="ＭＳ Ｐゴシック" charset="-128"/>
                <a:cs typeface="ＭＳ Ｐゴシック" charset="-128"/>
              </a:rPr>
              <a:t>una</a:t>
            </a:r>
            <a:r>
              <a:rPr lang="en-US">
                <a:latin typeface="Times New Roman" charset="0"/>
                <a:ea typeface="ＭＳ Ｐゴシック" charset="-128"/>
                <a:cs typeface="ＭＳ Ｐゴシック" charset="-128"/>
              </a:rPr>
              <a:t> </a:t>
            </a:r>
            <a:r>
              <a:rPr lang="en-US" err="1">
                <a:latin typeface="Times New Roman" charset="0"/>
                <a:ea typeface="ＭＳ Ｐゴシック" charset="-128"/>
                <a:cs typeface="ＭＳ Ｐゴシック" charset="-128"/>
              </a:rPr>
              <a:t>curva</a:t>
            </a:r>
            <a:r>
              <a:rPr lang="en-US">
                <a:latin typeface="Times New Roman" charset="0"/>
                <a:ea typeface="ＭＳ Ｐゴシック" charset="-128"/>
                <a:cs typeface="ＭＳ Ｐゴシック" charset="-128"/>
              </a:rPr>
              <a:t> </a:t>
            </a:r>
            <a:r>
              <a:rPr lang="en-US" err="1">
                <a:latin typeface="Times New Roman" charset="0"/>
                <a:ea typeface="ＭＳ Ｐゴシック" charset="-128"/>
                <a:cs typeface="ＭＳ Ｐゴシック" charset="-128"/>
              </a:rPr>
              <a:t>esperada</a:t>
            </a:r>
            <a:r>
              <a:rPr lang="en-US">
                <a:latin typeface="Times New Roman" charset="0"/>
                <a:ea typeface="ＭＳ Ｐゴシック" charset="-128"/>
                <a:cs typeface="ＭＳ Ｐゴシック" charset="-128"/>
              </a:rPr>
              <a:t> de la </a:t>
            </a:r>
            <a:r>
              <a:rPr lang="en-US" err="1">
                <a:latin typeface="Times New Roman" charset="0"/>
                <a:ea typeface="ＭＳ Ｐゴシック" charset="-128"/>
                <a:cs typeface="ＭＳ Ｐゴシック" charset="-128"/>
              </a:rPr>
              <a:t>transferencia</a:t>
            </a:r>
            <a:r>
              <a:rPr lang="en-US">
                <a:latin typeface="Times New Roman" charset="0"/>
                <a:ea typeface="ＭＳ Ｐゴシック" charset="-128"/>
                <a:cs typeface="ＭＳ Ｐゴシック" charset="-128"/>
              </a:rPr>
              <a:t> del </a:t>
            </a:r>
            <a:r>
              <a:rPr lang="en-US" err="1">
                <a:latin typeface="Times New Roman" charset="0"/>
                <a:ea typeface="ＭＳ Ｐゴシック" charset="-128"/>
                <a:cs typeface="ＭＳ Ｐゴシック" charset="-128"/>
              </a:rPr>
              <a:t>compromiso</a:t>
            </a:r>
            <a:r>
              <a:rPr lang="en-US">
                <a:latin typeface="Times New Roman" charset="0"/>
                <a:ea typeface="ＭＳ Ｐゴシック" charset="-128"/>
                <a:cs typeface="ＭＳ Ｐゴシック" charset="-128"/>
              </a:rPr>
              <a:t> y </a:t>
            </a:r>
            <a:r>
              <a:rPr lang="en-US" err="1">
                <a:latin typeface="Times New Roman" charset="0"/>
                <a:ea typeface="ＭＳ Ｐゴシック" charset="-128"/>
                <a:cs typeface="ＭＳ Ｐゴシック" charset="-128"/>
              </a:rPr>
              <a:t>conocimiento</a:t>
            </a:r>
            <a:r>
              <a:rPr lang="en-US">
                <a:latin typeface="Times New Roman" charset="0"/>
                <a:ea typeface="ＭＳ Ｐゴシック" charset="-128"/>
                <a:cs typeface="ＭＳ Ｐゴシック" charset="-128"/>
              </a:rPr>
              <a:t> de IDCON a la </a:t>
            </a:r>
            <a:r>
              <a:rPr lang="en-US" err="1">
                <a:latin typeface="Times New Roman" charset="0"/>
                <a:ea typeface="ＭＳ Ｐゴシック" charset="-128"/>
                <a:cs typeface="ＭＳ Ｐゴシック" charset="-128"/>
              </a:rPr>
              <a:t>Organización</a:t>
            </a:r>
            <a:r>
              <a:rPr lang="en-US">
                <a:latin typeface="Times New Roman" charset="0"/>
                <a:ea typeface="ＭＳ Ｐゴシック" charset="-128"/>
                <a:cs typeface="ＭＳ Ｐゴシック" charset="-128"/>
              </a:rPr>
              <a:t>.</a:t>
            </a:r>
          </a:p>
        </p:txBody>
      </p:sp>
    </p:spTree>
    <p:extLst>
      <p:ext uri="{BB962C8B-B14F-4D97-AF65-F5344CB8AC3E}">
        <p14:creationId xmlns:p14="http://schemas.microsoft.com/office/powerpoint/2010/main" val="34723690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2338" eaLnBrk="0" hangingPunct="0">
              <a:defRPr sz="1900">
                <a:solidFill>
                  <a:schemeClr val="tx1"/>
                </a:solidFill>
                <a:latin typeface="Arial" charset="0"/>
                <a:ea typeface="ＭＳ Ｐゴシック" charset="-128"/>
              </a:defRPr>
            </a:lvl1pPr>
            <a:lvl2pPr marL="742950" indent="-285750" defTabSz="922338" eaLnBrk="0" hangingPunct="0">
              <a:defRPr sz="1900">
                <a:solidFill>
                  <a:schemeClr val="tx1"/>
                </a:solidFill>
                <a:latin typeface="Arial" charset="0"/>
                <a:ea typeface="ＭＳ Ｐゴシック" charset="-128"/>
              </a:defRPr>
            </a:lvl2pPr>
            <a:lvl3pPr marL="1143000" indent="-228600" defTabSz="922338" eaLnBrk="0" hangingPunct="0">
              <a:defRPr sz="1900">
                <a:solidFill>
                  <a:schemeClr val="tx1"/>
                </a:solidFill>
                <a:latin typeface="Arial" charset="0"/>
                <a:ea typeface="ＭＳ Ｐゴシック" charset="-128"/>
              </a:defRPr>
            </a:lvl3pPr>
            <a:lvl4pPr marL="1600200" indent="-228600" defTabSz="922338" eaLnBrk="0" hangingPunct="0">
              <a:defRPr sz="1900">
                <a:solidFill>
                  <a:schemeClr val="tx1"/>
                </a:solidFill>
                <a:latin typeface="Arial" charset="0"/>
                <a:ea typeface="ＭＳ Ｐゴシック" charset="-128"/>
              </a:defRPr>
            </a:lvl4pPr>
            <a:lvl5pPr marL="2057400" indent="-228600" defTabSz="922338" eaLnBrk="0" hangingPunct="0">
              <a:defRPr sz="1900">
                <a:solidFill>
                  <a:schemeClr val="tx1"/>
                </a:solidFill>
                <a:latin typeface="Arial" charset="0"/>
                <a:ea typeface="ＭＳ Ｐゴシック" charset="-128"/>
              </a:defRPr>
            </a:lvl5pPr>
            <a:lvl6pPr marL="2514600" indent="-228600" defTabSz="922338" eaLnBrk="0" fontAlgn="base" hangingPunct="0">
              <a:spcBef>
                <a:spcPct val="0"/>
              </a:spcBef>
              <a:spcAft>
                <a:spcPct val="0"/>
              </a:spcAft>
              <a:defRPr sz="1900">
                <a:solidFill>
                  <a:schemeClr val="tx1"/>
                </a:solidFill>
                <a:latin typeface="Arial" charset="0"/>
                <a:ea typeface="ＭＳ Ｐゴシック" charset="-128"/>
              </a:defRPr>
            </a:lvl6pPr>
            <a:lvl7pPr marL="2971800" indent="-228600" defTabSz="922338" eaLnBrk="0" fontAlgn="base" hangingPunct="0">
              <a:spcBef>
                <a:spcPct val="0"/>
              </a:spcBef>
              <a:spcAft>
                <a:spcPct val="0"/>
              </a:spcAft>
              <a:defRPr sz="1900">
                <a:solidFill>
                  <a:schemeClr val="tx1"/>
                </a:solidFill>
                <a:latin typeface="Arial" charset="0"/>
                <a:ea typeface="ＭＳ Ｐゴシック" charset="-128"/>
              </a:defRPr>
            </a:lvl7pPr>
            <a:lvl8pPr marL="3429000" indent="-228600" defTabSz="922338" eaLnBrk="0" fontAlgn="base" hangingPunct="0">
              <a:spcBef>
                <a:spcPct val="0"/>
              </a:spcBef>
              <a:spcAft>
                <a:spcPct val="0"/>
              </a:spcAft>
              <a:defRPr sz="1900">
                <a:solidFill>
                  <a:schemeClr val="tx1"/>
                </a:solidFill>
                <a:latin typeface="Arial" charset="0"/>
                <a:ea typeface="ＭＳ Ｐゴシック" charset="-128"/>
              </a:defRPr>
            </a:lvl8pPr>
            <a:lvl9pPr marL="3886200" indent="-228600" defTabSz="922338" eaLnBrk="0" fontAlgn="base" hangingPunct="0">
              <a:spcBef>
                <a:spcPct val="0"/>
              </a:spcBef>
              <a:spcAft>
                <a:spcPct val="0"/>
              </a:spcAft>
              <a:defRPr sz="1900">
                <a:solidFill>
                  <a:schemeClr val="tx1"/>
                </a:solidFill>
                <a:latin typeface="Arial" charset="0"/>
                <a:ea typeface="ＭＳ Ｐゴシック" charset="-128"/>
              </a:defRPr>
            </a:lvl9pPr>
          </a:lstStyle>
          <a:p>
            <a:pPr eaLnBrk="1" hangingPunct="1"/>
            <a:fld id="{8048FA8C-AD92-4E40-A59C-9156D7847DB0}" type="slidenum">
              <a:rPr lang="en-US" altLang="en-US" sz="1200">
                <a:latin typeface="Times New Roman" charset="0"/>
              </a:rPr>
              <a:pPr eaLnBrk="1" hangingPunct="1"/>
              <a:t>28</a:t>
            </a:fld>
            <a:endParaRPr lang="en-US" altLang="en-US" sz="1200">
              <a:latin typeface="Times New Roman" charset="0"/>
            </a:endParaRP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tLang="en-US">
                <a:latin typeface="Times New Roman" charset="0"/>
                <a:ea typeface="ＭＳ Ｐゴシック" charset="-128"/>
              </a:rPr>
              <a:t>Las </a:t>
            </a:r>
            <a:r>
              <a:rPr lang="en-US" altLang="en-US" err="1">
                <a:latin typeface="Times New Roman" charset="0"/>
                <a:ea typeface="ＭＳ Ｐゴシック" charset="-128"/>
              </a:rPr>
              <a:t>plantas</a:t>
            </a:r>
            <a:r>
              <a:rPr lang="en-US" altLang="en-US">
                <a:latin typeface="Times New Roman" charset="0"/>
                <a:ea typeface="ＭＳ Ｐゴシック" charset="-128"/>
              </a:rPr>
              <a:t> y </a:t>
            </a:r>
            <a:r>
              <a:rPr lang="en-US" altLang="en-US" err="1">
                <a:latin typeface="Times New Roman" charset="0"/>
                <a:ea typeface="ＭＳ Ｐゴシック" charset="-128"/>
              </a:rPr>
              <a:t>organizaciones</a:t>
            </a:r>
            <a:r>
              <a:rPr lang="en-US" altLang="en-US">
                <a:latin typeface="Times New Roman" charset="0"/>
                <a:ea typeface="ＭＳ Ｐゴシック" charset="-128"/>
              </a:rPr>
              <a:t> </a:t>
            </a:r>
            <a:r>
              <a:rPr lang="en-US" altLang="en-US" err="1">
                <a:latin typeface="Times New Roman" charset="0"/>
                <a:ea typeface="ＭＳ Ｐゴシック" charset="-128"/>
              </a:rPr>
              <a:t>requieren</a:t>
            </a:r>
            <a:r>
              <a:rPr lang="en-US" altLang="en-US">
                <a:latin typeface="Times New Roman" charset="0"/>
                <a:ea typeface="ＭＳ Ｐゴシック" charset="-128"/>
              </a:rPr>
              <a:t> </a:t>
            </a:r>
            <a:r>
              <a:rPr lang="en-US" altLang="en-US" err="1">
                <a:latin typeface="Times New Roman" charset="0"/>
                <a:ea typeface="ＭＳ Ｐゴシック" charset="-128"/>
              </a:rPr>
              <a:t>permanentemente</a:t>
            </a:r>
            <a:r>
              <a:rPr lang="en-US" altLang="en-US">
                <a:latin typeface="Times New Roman" charset="0"/>
                <a:ea typeface="ＭＳ Ｐゴシック" charset="-128"/>
              </a:rPr>
              <a:t> </a:t>
            </a:r>
            <a:r>
              <a:rPr lang="en-US" altLang="en-US" err="1">
                <a:latin typeface="Times New Roman" charset="0"/>
                <a:ea typeface="ＭＳ Ｐゴシック" charset="-128"/>
              </a:rPr>
              <a:t>mejorar</a:t>
            </a:r>
            <a:r>
              <a:rPr lang="en-US" altLang="en-US">
                <a:latin typeface="Times New Roman" charset="0"/>
                <a:ea typeface="ＭＳ Ｐゴシック" charset="-128"/>
              </a:rPr>
              <a:t> la </a:t>
            </a:r>
            <a:r>
              <a:rPr lang="en-US" altLang="en-US" err="1">
                <a:latin typeface="Times New Roman" charset="0"/>
                <a:ea typeface="ＭＳ Ｐゴシック" charset="-128"/>
              </a:rPr>
              <a:t>confiabilidad</a:t>
            </a:r>
            <a:r>
              <a:rPr lang="en-US" altLang="en-US">
                <a:latin typeface="Times New Roman" charset="0"/>
                <a:ea typeface="ＭＳ Ｐゴシック" charset="-128"/>
              </a:rPr>
              <a:t> y </a:t>
            </a:r>
            <a:r>
              <a:rPr lang="en-US" altLang="en-US" err="1">
                <a:latin typeface="Times New Roman" charset="0"/>
                <a:ea typeface="ＭＳ Ｐゴシック" charset="-128"/>
              </a:rPr>
              <a:t>bajar</a:t>
            </a:r>
            <a:r>
              <a:rPr lang="en-US" altLang="en-US">
                <a:latin typeface="Times New Roman" charset="0"/>
                <a:ea typeface="ＭＳ Ｐゴシック" charset="-128"/>
              </a:rPr>
              <a:t> </a:t>
            </a:r>
            <a:r>
              <a:rPr lang="en-US" altLang="en-US" err="1">
                <a:latin typeface="Times New Roman" charset="0"/>
                <a:ea typeface="ＭＳ Ｐゴシック" charset="-128"/>
              </a:rPr>
              <a:t>los</a:t>
            </a:r>
            <a:r>
              <a:rPr lang="en-US" altLang="en-US">
                <a:latin typeface="Times New Roman" charset="0"/>
                <a:ea typeface="ＭＳ Ｐゴシック" charset="-128"/>
              </a:rPr>
              <a:t> </a:t>
            </a:r>
            <a:r>
              <a:rPr lang="en-US" altLang="en-US" err="1">
                <a:latin typeface="Times New Roman" charset="0"/>
                <a:ea typeface="ＭＳ Ｐゴシック" charset="-128"/>
              </a:rPr>
              <a:t>costos</a:t>
            </a:r>
            <a:r>
              <a:rPr lang="en-US" altLang="en-US">
                <a:latin typeface="Times New Roman" charset="0"/>
                <a:ea typeface="ＭＳ Ｐゴシック" charset="-128"/>
              </a:rPr>
              <a:t> de </a:t>
            </a:r>
            <a:r>
              <a:rPr lang="en-US" altLang="en-US" err="1">
                <a:latin typeface="Times New Roman" charset="0"/>
                <a:ea typeface="ＭＳ Ｐゴシック" charset="-128"/>
              </a:rPr>
              <a:t>manera</a:t>
            </a:r>
            <a:r>
              <a:rPr lang="en-US" altLang="en-US">
                <a:latin typeface="Times New Roman" charset="0"/>
                <a:ea typeface="ＭＳ Ｐゴシック" charset="-128"/>
              </a:rPr>
              <a:t> </a:t>
            </a:r>
            <a:r>
              <a:rPr lang="en-US" altLang="en-US" err="1">
                <a:latin typeface="Times New Roman" charset="0"/>
                <a:ea typeface="ＭＳ Ｐゴシック" charset="-128"/>
              </a:rPr>
              <a:t>sostenible</a:t>
            </a:r>
            <a:r>
              <a:rPr lang="en-US" altLang="en-US">
                <a:latin typeface="Times New Roman" charset="0"/>
                <a:ea typeface="ＭＳ Ｐゴシック" charset="-128"/>
              </a:rPr>
              <a:t> </a:t>
            </a:r>
            <a:r>
              <a:rPr lang="en-US" altLang="en-US" err="1">
                <a:latin typeface="Times New Roman" charset="0"/>
                <a:ea typeface="ＭＳ Ｐゴシック" charset="-128"/>
              </a:rPr>
              <a:t>en</a:t>
            </a:r>
            <a:r>
              <a:rPr lang="en-US" altLang="en-US">
                <a:latin typeface="Times New Roman" charset="0"/>
                <a:ea typeface="ＭＳ Ｐゴシック" charset="-128"/>
              </a:rPr>
              <a:t> </a:t>
            </a:r>
            <a:r>
              <a:rPr lang="en-US" altLang="en-US" err="1">
                <a:latin typeface="Times New Roman" charset="0"/>
                <a:ea typeface="ＭＳ Ｐゴシック" charset="-128"/>
              </a:rPr>
              <a:t>el</a:t>
            </a:r>
            <a:r>
              <a:rPr lang="en-US" altLang="en-US">
                <a:latin typeface="Times New Roman" charset="0"/>
                <a:ea typeface="ＭＳ Ｐゴシック" charset="-128"/>
              </a:rPr>
              <a:t> </a:t>
            </a:r>
            <a:r>
              <a:rPr lang="en-US" altLang="en-US" err="1">
                <a:latin typeface="Times New Roman" charset="0"/>
                <a:ea typeface="ＭＳ Ｐゴシック" charset="-128"/>
              </a:rPr>
              <a:t>tiempo</a:t>
            </a:r>
            <a:r>
              <a:rPr lang="en-US" altLang="en-US">
                <a:latin typeface="Times New Roman" charset="0"/>
                <a:ea typeface="ＭＳ Ｐゴシック" charset="-128"/>
              </a:rPr>
              <a:t> para ser </a:t>
            </a:r>
            <a:r>
              <a:rPr lang="en-US" altLang="en-US" err="1">
                <a:latin typeface="Times New Roman" charset="0"/>
                <a:ea typeface="ＭＳ Ｐゴシック" charset="-128"/>
              </a:rPr>
              <a:t>más</a:t>
            </a:r>
            <a:r>
              <a:rPr lang="en-US" altLang="en-US">
                <a:latin typeface="Times New Roman" charset="0"/>
                <a:ea typeface="ＭＳ Ｐゴシック" charset="-128"/>
              </a:rPr>
              <a:t> </a:t>
            </a:r>
            <a:r>
              <a:rPr lang="en-US" altLang="en-US" err="1">
                <a:latin typeface="Times New Roman" charset="0"/>
                <a:ea typeface="ＭＳ Ｐゴシック" charset="-128"/>
              </a:rPr>
              <a:t>competitivas</a:t>
            </a:r>
            <a:r>
              <a:rPr lang="en-US" altLang="en-US">
                <a:latin typeface="Times New Roman" charset="0"/>
                <a:ea typeface="ＭＳ Ｐゴシック" charset="-128"/>
              </a:rPr>
              <a:t> </a:t>
            </a:r>
            <a:r>
              <a:rPr lang="en-US" altLang="en-US" err="1">
                <a:latin typeface="Times New Roman" charset="0"/>
                <a:ea typeface="ＭＳ Ｐゴシック" charset="-128"/>
              </a:rPr>
              <a:t>en</a:t>
            </a:r>
            <a:r>
              <a:rPr lang="en-US" altLang="en-US">
                <a:latin typeface="Times New Roman" charset="0"/>
                <a:ea typeface="ＭＳ Ｐゴシック" charset="-128"/>
              </a:rPr>
              <a:t> </a:t>
            </a:r>
            <a:r>
              <a:rPr lang="en-US" altLang="en-US" err="1">
                <a:latin typeface="Times New Roman" charset="0"/>
                <a:ea typeface="ＭＳ Ｐゴシック" charset="-128"/>
              </a:rPr>
              <a:t>el</a:t>
            </a:r>
            <a:r>
              <a:rPr lang="en-US" altLang="en-US">
                <a:latin typeface="Times New Roman" charset="0"/>
                <a:ea typeface="ＭＳ Ｐゴシック" charset="-128"/>
              </a:rPr>
              <a:t> </a:t>
            </a:r>
            <a:r>
              <a:rPr lang="en-US" altLang="en-US" err="1">
                <a:latin typeface="Times New Roman" charset="0"/>
                <a:ea typeface="ＭＳ Ｐゴシック" charset="-128"/>
              </a:rPr>
              <a:t>corto</a:t>
            </a:r>
            <a:r>
              <a:rPr lang="en-US" altLang="en-US">
                <a:latin typeface="Times New Roman" charset="0"/>
                <a:ea typeface="ＭＳ Ｐゴシック" charset="-128"/>
              </a:rPr>
              <a:t>, </a:t>
            </a:r>
            <a:r>
              <a:rPr lang="en-US" altLang="en-US" err="1">
                <a:latin typeface="Times New Roman" charset="0"/>
                <a:ea typeface="ＭＳ Ｐゴシック" charset="-128"/>
              </a:rPr>
              <a:t>mediano</a:t>
            </a:r>
            <a:r>
              <a:rPr lang="en-US" altLang="en-US">
                <a:latin typeface="Times New Roman" charset="0"/>
                <a:ea typeface="ＭＳ Ｐゴシック" charset="-128"/>
              </a:rPr>
              <a:t> y largo </a:t>
            </a:r>
            <a:r>
              <a:rPr lang="en-US" altLang="en-US" err="1">
                <a:latin typeface="Times New Roman" charset="0"/>
                <a:ea typeface="ＭＳ Ｐゴシック" charset="-128"/>
              </a:rPr>
              <a:t>plazo</a:t>
            </a:r>
            <a:r>
              <a:rPr lang="en-US" altLang="en-US">
                <a:latin typeface="Times New Roman" charset="0"/>
                <a:ea typeface="ＭＳ Ｐゴシック" charset="-128"/>
              </a:rPr>
              <a:t>.</a:t>
            </a:r>
          </a:p>
        </p:txBody>
      </p:sp>
    </p:spTree>
    <p:extLst>
      <p:ext uri="{BB962C8B-B14F-4D97-AF65-F5344CB8AC3E}">
        <p14:creationId xmlns:p14="http://schemas.microsoft.com/office/powerpoint/2010/main" val="14928620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2338" eaLnBrk="0" hangingPunct="0">
              <a:defRPr sz="1900">
                <a:solidFill>
                  <a:schemeClr val="tx1"/>
                </a:solidFill>
                <a:latin typeface="Arial" charset="0"/>
                <a:ea typeface="ＭＳ Ｐゴシック" charset="-128"/>
              </a:defRPr>
            </a:lvl1pPr>
            <a:lvl2pPr marL="742950" indent="-285750" defTabSz="922338" eaLnBrk="0" hangingPunct="0">
              <a:defRPr sz="1900">
                <a:solidFill>
                  <a:schemeClr val="tx1"/>
                </a:solidFill>
                <a:latin typeface="Arial" charset="0"/>
                <a:ea typeface="ＭＳ Ｐゴシック" charset="-128"/>
              </a:defRPr>
            </a:lvl2pPr>
            <a:lvl3pPr marL="1143000" indent="-228600" defTabSz="922338" eaLnBrk="0" hangingPunct="0">
              <a:defRPr sz="1900">
                <a:solidFill>
                  <a:schemeClr val="tx1"/>
                </a:solidFill>
                <a:latin typeface="Arial" charset="0"/>
                <a:ea typeface="ＭＳ Ｐゴシック" charset="-128"/>
              </a:defRPr>
            </a:lvl3pPr>
            <a:lvl4pPr marL="1600200" indent="-228600" defTabSz="922338" eaLnBrk="0" hangingPunct="0">
              <a:defRPr sz="1900">
                <a:solidFill>
                  <a:schemeClr val="tx1"/>
                </a:solidFill>
                <a:latin typeface="Arial" charset="0"/>
                <a:ea typeface="ＭＳ Ｐゴシック" charset="-128"/>
              </a:defRPr>
            </a:lvl4pPr>
            <a:lvl5pPr marL="2057400" indent="-228600" defTabSz="922338" eaLnBrk="0" hangingPunct="0">
              <a:defRPr sz="1900">
                <a:solidFill>
                  <a:schemeClr val="tx1"/>
                </a:solidFill>
                <a:latin typeface="Arial" charset="0"/>
                <a:ea typeface="ＭＳ Ｐゴシック" charset="-128"/>
              </a:defRPr>
            </a:lvl5pPr>
            <a:lvl6pPr marL="2514600" indent="-228600" defTabSz="922338" eaLnBrk="0" fontAlgn="base" hangingPunct="0">
              <a:spcBef>
                <a:spcPct val="0"/>
              </a:spcBef>
              <a:spcAft>
                <a:spcPct val="0"/>
              </a:spcAft>
              <a:defRPr sz="1900">
                <a:solidFill>
                  <a:schemeClr val="tx1"/>
                </a:solidFill>
                <a:latin typeface="Arial" charset="0"/>
                <a:ea typeface="ＭＳ Ｐゴシック" charset="-128"/>
              </a:defRPr>
            </a:lvl6pPr>
            <a:lvl7pPr marL="2971800" indent="-228600" defTabSz="922338" eaLnBrk="0" fontAlgn="base" hangingPunct="0">
              <a:spcBef>
                <a:spcPct val="0"/>
              </a:spcBef>
              <a:spcAft>
                <a:spcPct val="0"/>
              </a:spcAft>
              <a:defRPr sz="1900">
                <a:solidFill>
                  <a:schemeClr val="tx1"/>
                </a:solidFill>
                <a:latin typeface="Arial" charset="0"/>
                <a:ea typeface="ＭＳ Ｐゴシック" charset="-128"/>
              </a:defRPr>
            </a:lvl7pPr>
            <a:lvl8pPr marL="3429000" indent="-228600" defTabSz="922338" eaLnBrk="0" fontAlgn="base" hangingPunct="0">
              <a:spcBef>
                <a:spcPct val="0"/>
              </a:spcBef>
              <a:spcAft>
                <a:spcPct val="0"/>
              </a:spcAft>
              <a:defRPr sz="1900">
                <a:solidFill>
                  <a:schemeClr val="tx1"/>
                </a:solidFill>
                <a:latin typeface="Arial" charset="0"/>
                <a:ea typeface="ＭＳ Ｐゴシック" charset="-128"/>
              </a:defRPr>
            </a:lvl8pPr>
            <a:lvl9pPr marL="3886200" indent="-228600" defTabSz="922338" eaLnBrk="0" fontAlgn="base" hangingPunct="0">
              <a:spcBef>
                <a:spcPct val="0"/>
              </a:spcBef>
              <a:spcAft>
                <a:spcPct val="0"/>
              </a:spcAft>
              <a:defRPr sz="1900">
                <a:solidFill>
                  <a:schemeClr val="tx1"/>
                </a:solidFill>
                <a:latin typeface="Arial" charset="0"/>
                <a:ea typeface="ＭＳ Ｐゴシック" charset="-128"/>
              </a:defRPr>
            </a:lvl9pPr>
          </a:lstStyle>
          <a:p>
            <a:pPr eaLnBrk="1" hangingPunct="1"/>
            <a:fld id="{02B0D979-1FE3-C943-B944-441CD70A6DF2}" type="slidenum">
              <a:rPr lang="en-US" altLang="en-US" sz="1200">
                <a:latin typeface="Times New Roman" charset="0"/>
              </a:rPr>
              <a:pPr eaLnBrk="1" hangingPunct="1"/>
              <a:t>29</a:t>
            </a:fld>
            <a:endParaRPr lang="en-US" altLang="en-US" sz="1200">
              <a:latin typeface="Times New Roman" charset="0"/>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tLang="en-US" err="1">
                <a:latin typeface="Times New Roman" charset="0"/>
                <a:ea typeface="ＭＳ Ｐゴシック" charset="-128"/>
              </a:rPr>
              <a:t>Claramente</a:t>
            </a:r>
            <a:r>
              <a:rPr lang="en-US" altLang="en-US">
                <a:latin typeface="Times New Roman" charset="0"/>
                <a:ea typeface="ＭＳ Ｐゴシック" charset="-128"/>
              </a:rPr>
              <a:t> </a:t>
            </a:r>
            <a:r>
              <a:rPr lang="en-US" altLang="en-US" err="1">
                <a:latin typeface="Times New Roman" charset="0"/>
                <a:ea typeface="ＭＳ Ｐゴシック" charset="-128"/>
              </a:rPr>
              <a:t>el</a:t>
            </a:r>
            <a:r>
              <a:rPr lang="en-US" altLang="en-US">
                <a:latin typeface="Times New Roman" charset="0"/>
                <a:ea typeface="ＭＳ Ｐゴシック" charset="-128"/>
              </a:rPr>
              <a:t> </a:t>
            </a:r>
            <a:r>
              <a:rPr lang="en-US" altLang="en-US" err="1">
                <a:latin typeface="Times New Roman" charset="0"/>
                <a:ea typeface="ＭＳ Ｐゴシック" charset="-128"/>
              </a:rPr>
              <a:t>camino</a:t>
            </a:r>
            <a:r>
              <a:rPr lang="en-US" altLang="en-US">
                <a:latin typeface="Times New Roman" charset="0"/>
                <a:ea typeface="ＭＳ Ｐゴシック" charset="-128"/>
              </a:rPr>
              <a:t> </a:t>
            </a:r>
            <a:r>
              <a:rPr lang="en-US" altLang="en-US" err="1">
                <a:latin typeface="Times New Roman" charset="0"/>
                <a:ea typeface="ＭＳ Ｐゴシック" charset="-128"/>
              </a:rPr>
              <a:t>erroneo</a:t>
            </a:r>
            <a:r>
              <a:rPr lang="en-US" altLang="en-US">
                <a:latin typeface="Times New Roman" charset="0"/>
                <a:ea typeface="ＭＳ Ｐゴシック" charset="-128"/>
              </a:rPr>
              <a:t> es </a:t>
            </a:r>
            <a:r>
              <a:rPr lang="en-US" altLang="en-US" err="1">
                <a:latin typeface="Times New Roman" charset="0"/>
                <a:ea typeface="ＭＳ Ｐゴシック" charset="-128"/>
              </a:rPr>
              <a:t>bajar</a:t>
            </a:r>
            <a:r>
              <a:rPr lang="en-US" altLang="en-US">
                <a:latin typeface="Times New Roman" charset="0"/>
                <a:ea typeface="ＭＳ Ｐゴシック" charset="-128"/>
              </a:rPr>
              <a:t> </a:t>
            </a:r>
            <a:r>
              <a:rPr lang="en-US" altLang="en-US" err="1">
                <a:latin typeface="Times New Roman" charset="0"/>
                <a:ea typeface="ＭＳ Ｐゴシック" charset="-128"/>
              </a:rPr>
              <a:t>costos</a:t>
            </a:r>
            <a:r>
              <a:rPr lang="en-US" altLang="en-US">
                <a:latin typeface="Times New Roman" charset="0"/>
                <a:ea typeface="ＭＳ Ｐゴシック" charset="-128"/>
              </a:rPr>
              <a:t> </a:t>
            </a:r>
            <a:r>
              <a:rPr lang="en-US" altLang="en-US" err="1">
                <a:latin typeface="Times New Roman" charset="0"/>
                <a:ea typeface="ＭＳ Ｐゴシック" charset="-128"/>
              </a:rPr>
              <a:t>realizando</a:t>
            </a:r>
            <a:r>
              <a:rPr lang="en-US" altLang="en-US">
                <a:latin typeface="Times New Roman" charset="0"/>
                <a:ea typeface="ＭＳ Ｐゴシック" charset="-128"/>
              </a:rPr>
              <a:t> </a:t>
            </a:r>
            <a:r>
              <a:rPr lang="en-US" altLang="en-US" err="1">
                <a:latin typeface="Times New Roman" charset="0"/>
                <a:ea typeface="ＭＳ Ｐゴシック" charset="-128"/>
              </a:rPr>
              <a:t>menos</a:t>
            </a:r>
            <a:r>
              <a:rPr lang="en-US" altLang="en-US">
                <a:latin typeface="Times New Roman" charset="0"/>
                <a:ea typeface="ＭＳ Ｐゴシック" charset="-128"/>
              </a:rPr>
              <a:t> </a:t>
            </a:r>
            <a:r>
              <a:rPr lang="en-US" altLang="en-US" err="1">
                <a:latin typeface="Times New Roman" charset="0"/>
                <a:ea typeface="ＭＳ Ｐゴシック" charset="-128"/>
              </a:rPr>
              <a:t>mantenimiento</a:t>
            </a:r>
            <a:r>
              <a:rPr lang="en-US" altLang="en-US">
                <a:latin typeface="Times New Roman" charset="0"/>
                <a:ea typeface="ＭＳ Ｐゴシック" charset="-128"/>
              </a:rPr>
              <a:t>.</a:t>
            </a:r>
          </a:p>
        </p:txBody>
      </p:sp>
    </p:spTree>
    <p:extLst>
      <p:ext uri="{BB962C8B-B14F-4D97-AF65-F5344CB8AC3E}">
        <p14:creationId xmlns:p14="http://schemas.microsoft.com/office/powerpoint/2010/main" val="33983807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2338" eaLnBrk="0" hangingPunct="0">
              <a:defRPr sz="1900">
                <a:solidFill>
                  <a:schemeClr val="tx1"/>
                </a:solidFill>
                <a:latin typeface="Arial" charset="0"/>
                <a:ea typeface="ＭＳ Ｐゴシック" charset="-128"/>
              </a:defRPr>
            </a:lvl1pPr>
            <a:lvl2pPr marL="742950" indent="-285750" defTabSz="922338" eaLnBrk="0" hangingPunct="0">
              <a:defRPr sz="1900">
                <a:solidFill>
                  <a:schemeClr val="tx1"/>
                </a:solidFill>
                <a:latin typeface="Arial" charset="0"/>
                <a:ea typeface="ＭＳ Ｐゴシック" charset="-128"/>
              </a:defRPr>
            </a:lvl2pPr>
            <a:lvl3pPr marL="1143000" indent="-228600" defTabSz="922338" eaLnBrk="0" hangingPunct="0">
              <a:defRPr sz="1900">
                <a:solidFill>
                  <a:schemeClr val="tx1"/>
                </a:solidFill>
                <a:latin typeface="Arial" charset="0"/>
                <a:ea typeface="ＭＳ Ｐゴシック" charset="-128"/>
              </a:defRPr>
            </a:lvl3pPr>
            <a:lvl4pPr marL="1600200" indent="-228600" defTabSz="922338" eaLnBrk="0" hangingPunct="0">
              <a:defRPr sz="1900">
                <a:solidFill>
                  <a:schemeClr val="tx1"/>
                </a:solidFill>
                <a:latin typeface="Arial" charset="0"/>
                <a:ea typeface="ＭＳ Ｐゴシック" charset="-128"/>
              </a:defRPr>
            </a:lvl4pPr>
            <a:lvl5pPr marL="2057400" indent="-228600" defTabSz="922338" eaLnBrk="0" hangingPunct="0">
              <a:defRPr sz="1900">
                <a:solidFill>
                  <a:schemeClr val="tx1"/>
                </a:solidFill>
                <a:latin typeface="Arial" charset="0"/>
                <a:ea typeface="ＭＳ Ｐゴシック" charset="-128"/>
              </a:defRPr>
            </a:lvl5pPr>
            <a:lvl6pPr marL="2514600" indent="-228600" defTabSz="922338" eaLnBrk="0" fontAlgn="base" hangingPunct="0">
              <a:spcBef>
                <a:spcPct val="0"/>
              </a:spcBef>
              <a:spcAft>
                <a:spcPct val="0"/>
              </a:spcAft>
              <a:defRPr sz="1900">
                <a:solidFill>
                  <a:schemeClr val="tx1"/>
                </a:solidFill>
                <a:latin typeface="Arial" charset="0"/>
                <a:ea typeface="ＭＳ Ｐゴシック" charset="-128"/>
              </a:defRPr>
            </a:lvl6pPr>
            <a:lvl7pPr marL="2971800" indent="-228600" defTabSz="922338" eaLnBrk="0" fontAlgn="base" hangingPunct="0">
              <a:spcBef>
                <a:spcPct val="0"/>
              </a:spcBef>
              <a:spcAft>
                <a:spcPct val="0"/>
              </a:spcAft>
              <a:defRPr sz="1900">
                <a:solidFill>
                  <a:schemeClr val="tx1"/>
                </a:solidFill>
                <a:latin typeface="Arial" charset="0"/>
                <a:ea typeface="ＭＳ Ｐゴシック" charset="-128"/>
              </a:defRPr>
            </a:lvl7pPr>
            <a:lvl8pPr marL="3429000" indent="-228600" defTabSz="922338" eaLnBrk="0" fontAlgn="base" hangingPunct="0">
              <a:spcBef>
                <a:spcPct val="0"/>
              </a:spcBef>
              <a:spcAft>
                <a:spcPct val="0"/>
              </a:spcAft>
              <a:defRPr sz="1900">
                <a:solidFill>
                  <a:schemeClr val="tx1"/>
                </a:solidFill>
                <a:latin typeface="Arial" charset="0"/>
                <a:ea typeface="ＭＳ Ｐゴシック" charset="-128"/>
              </a:defRPr>
            </a:lvl8pPr>
            <a:lvl9pPr marL="3886200" indent="-228600" defTabSz="922338" eaLnBrk="0" fontAlgn="base" hangingPunct="0">
              <a:spcBef>
                <a:spcPct val="0"/>
              </a:spcBef>
              <a:spcAft>
                <a:spcPct val="0"/>
              </a:spcAft>
              <a:defRPr sz="1900">
                <a:solidFill>
                  <a:schemeClr val="tx1"/>
                </a:solidFill>
                <a:latin typeface="Arial" charset="0"/>
                <a:ea typeface="ＭＳ Ｐゴシック" charset="-128"/>
              </a:defRPr>
            </a:lvl9pPr>
          </a:lstStyle>
          <a:p>
            <a:pPr eaLnBrk="1" hangingPunct="1"/>
            <a:fld id="{B2C56666-D3BF-9743-B684-0C8C80DF3F7D}" type="slidenum">
              <a:rPr lang="en-US" altLang="en-US" sz="1200">
                <a:latin typeface="Times New Roman" charset="0"/>
              </a:rPr>
              <a:pPr eaLnBrk="1" hangingPunct="1"/>
              <a:t>30</a:t>
            </a:fld>
            <a:endParaRPr lang="en-US" altLang="en-US" sz="1200">
              <a:latin typeface="Times New Roman"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tLang="en-US">
                <a:latin typeface="Times New Roman" charset="0"/>
                <a:ea typeface="ＭＳ Ｐゴシック" charset="-128"/>
              </a:rPr>
              <a:t>El </a:t>
            </a:r>
            <a:r>
              <a:rPr lang="en-US" altLang="en-US" err="1">
                <a:latin typeface="Times New Roman" charset="0"/>
                <a:ea typeface="ＭＳ Ｐゴシック" charset="-128"/>
              </a:rPr>
              <a:t>camino</a:t>
            </a:r>
            <a:r>
              <a:rPr lang="en-US" altLang="en-US">
                <a:latin typeface="Times New Roman" charset="0"/>
                <a:ea typeface="ＭＳ Ｐゴシック" charset="-128"/>
              </a:rPr>
              <a:t> </a:t>
            </a:r>
            <a:r>
              <a:rPr lang="en-US" altLang="en-US" err="1">
                <a:latin typeface="Times New Roman" charset="0"/>
                <a:ea typeface="ＭＳ Ｐゴシック" charset="-128"/>
              </a:rPr>
              <a:t>correcto</a:t>
            </a:r>
            <a:r>
              <a:rPr lang="en-US" altLang="en-US">
                <a:latin typeface="Times New Roman" charset="0"/>
                <a:ea typeface="ＭＳ Ｐゴシック" charset="-128"/>
              </a:rPr>
              <a:t> es </a:t>
            </a:r>
            <a:r>
              <a:rPr lang="en-US" altLang="en-US" err="1">
                <a:latin typeface="Times New Roman" charset="0"/>
                <a:ea typeface="ＭＳ Ｐゴシック" charset="-128"/>
              </a:rPr>
              <a:t>mejorar</a:t>
            </a:r>
            <a:r>
              <a:rPr lang="en-US" altLang="en-US">
                <a:latin typeface="Times New Roman" charset="0"/>
                <a:ea typeface="ＭＳ Ｐゴシック" charset="-128"/>
              </a:rPr>
              <a:t> la </a:t>
            </a:r>
            <a:r>
              <a:rPr lang="en-US" altLang="en-US" err="1">
                <a:latin typeface="Times New Roman" charset="0"/>
                <a:ea typeface="ＭＳ Ｐゴシック" charset="-128"/>
              </a:rPr>
              <a:t>confiabilidad</a:t>
            </a:r>
            <a:r>
              <a:rPr lang="en-US" altLang="en-US">
                <a:latin typeface="Times New Roman" charset="0"/>
                <a:ea typeface="ＭＳ Ｐゴシック" charset="-128"/>
              </a:rPr>
              <a:t> lo que </a:t>
            </a:r>
            <a:r>
              <a:rPr lang="en-US" altLang="en-US" err="1">
                <a:latin typeface="Times New Roman" charset="0"/>
                <a:ea typeface="ＭＳ Ｐゴシック" charset="-128"/>
              </a:rPr>
              <a:t>llevara</a:t>
            </a:r>
            <a:r>
              <a:rPr lang="en-US" altLang="en-US">
                <a:latin typeface="Times New Roman" charset="0"/>
                <a:ea typeface="ＭＳ Ｐゴシック" charset="-128"/>
              </a:rPr>
              <a:t> </a:t>
            </a:r>
            <a:r>
              <a:rPr lang="en-US" altLang="en-US" err="1">
                <a:latin typeface="Times New Roman" charset="0"/>
                <a:ea typeface="ＭＳ Ｐゴシック" charset="-128"/>
              </a:rPr>
              <a:t>en</a:t>
            </a:r>
            <a:r>
              <a:rPr lang="en-US" altLang="en-US">
                <a:latin typeface="Times New Roman" charset="0"/>
                <a:ea typeface="ＭＳ Ｐゴシック" charset="-128"/>
              </a:rPr>
              <a:t> </a:t>
            </a:r>
            <a:r>
              <a:rPr lang="en-US" altLang="en-US" err="1">
                <a:latin typeface="Times New Roman" charset="0"/>
                <a:ea typeface="ＭＳ Ｐゴシック" charset="-128"/>
              </a:rPr>
              <a:t>el</a:t>
            </a:r>
            <a:r>
              <a:rPr lang="en-US" altLang="en-US">
                <a:latin typeface="Times New Roman" charset="0"/>
                <a:ea typeface="ＭＳ Ｐゴシック" charset="-128"/>
              </a:rPr>
              <a:t> </a:t>
            </a:r>
            <a:r>
              <a:rPr lang="en-US" altLang="en-US" err="1">
                <a:latin typeface="Times New Roman" charset="0"/>
                <a:ea typeface="ＭＳ Ｐゴシック" charset="-128"/>
              </a:rPr>
              <a:t>mediano</a:t>
            </a:r>
            <a:r>
              <a:rPr lang="en-US" altLang="en-US">
                <a:latin typeface="Times New Roman" charset="0"/>
                <a:ea typeface="ＭＳ Ｐゴシック" charset="-128"/>
              </a:rPr>
              <a:t> y largo </a:t>
            </a:r>
            <a:r>
              <a:rPr lang="en-US" altLang="en-US" err="1">
                <a:latin typeface="Times New Roman" charset="0"/>
                <a:ea typeface="ＭＳ Ｐゴシック" charset="-128"/>
              </a:rPr>
              <a:t>plazo</a:t>
            </a:r>
            <a:r>
              <a:rPr lang="en-US" altLang="en-US">
                <a:latin typeface="Times New Roman" charset="0"/>
                <a:ea typeface="ＭＳ Ｐゴシック" charset="-128"/>
              </a:rPr>
              <a:t> a </a:t>
            </a:r>
            <a:r>
              <a:rPr lang="en-US" altLang="en-US" err="1">
                <a:latin typeface="Times New Roman" charset="0"/>
                <a:ea typeface="ＭＳ Ｐゴシック" charset="-128"/>
              </a:rPr>
              <a:t>bajar</a:t>
            </a:r>
            <a:r>
              <a:rPr lang="en-US" altLang="en-US">
                <a:latin typeface="Times New Roman" charset="0"/>
                <a:ea typeface="ＭＳ Ｐゴシック" charset="-128"/>
              </a:rPr>
              <a:t> </a:t>
            </a:r>
            <a:r>
              <a:rPr lang="en-US" altLang="en-US" err="1">
                <a:latin typeface="Times New Roman" charset="0"/>
                <a:ea typeface="ＭＳ Ｐゴシック" charset="-128"/>
              </a:rPr>
              <a:t>los</a:t>
            </a:r>
            <a:r>
              <a:rPr lang="en-US" altLang="en-US">
                <a:latin typeface="Times New Roman" charset="0"/>
                <a:ea typeface="ＭＳ Ｐゴシック" charset="-128"/>
              </a:rPr>
              <a:t> </a:t>
            </a:r>
            <a:r>
              <a:rPr lang="en-US" altLang="en-US" err="1">
                <a:latin typeface="Times New Roman" charset="0"/>
                <a:ea typeface="ＭＳ Ｐゴシック" charset="-128"/>
              </a:rPr>
              <a:t>costos</a:t>
            </a:r>
            <a:r>
              <a:rPr lang="en-US" altLang="en-US">
                <a:latin typeface="Times New Roman" charset="0"/>
                <a:ea typeface="ＭＳ Ｐゴシック" charset="-128"/>
              </a:rPr>
              <a:t>. Es de </a:t>
            </a:r>
            <a:r>
              <a:rPr lang="en-US" altLang="en-US" err="1">
                <a:latin typeface="Times New Roman" charset="0"/>
                <a:ea typeface="ＭＳ Ｐゴシック" charset="-128"/>
              </a:rPr>
              <a:t>esperar</a:t>
            </a:r>
            <a:r>
              <a:rPr lang="en-US" altLang="en-US">
                <a:latin typeface="Times New Roman" charset="0"/>
                <a:ea typeface="ＭＳ Ｐゴシック" charset="-128"/>
              </a:rPr>
              <a:t> que </a:t>
            </a:r>
            <a:r>
              <a:rPr lang="en-US" altLang="en-US" err="1">
                <a:latin typeface="Times New Roman" charset="0"/>
                <a:ea typeface="ＭＳ Ｐゴシック" charset="-128"/>
              </a:rPr>
              <a:t>en</a:t>
            </a:r>
            <a:r>
              <a:rPr lang="en-US" altLang="en-US">
                <a:latin typeface="Times New Roman" charset="0"/>
                <a:ea typeface="ＭＳ Ｐゴシック" charset="-128"/>
              </a:rPr>
              <a:t> un Proyecto de </a:t>
            </a:r>
            <a:r>
              <a:rPr lang="en-US" altLang="en-US" err="1">
                <a:latin typeface="Times New Roman" charset="0"/>
                <a:ea typeface="ＭＳ Ｐゴシック" charset="-128"/>
              </a:rPr>
              <a:t>este</a:t>
            </a:r>
            <a:r>
              <a:rPr lang="en-US" altLang="en-US">
                <a:latin typeface="Times New Roman" charset="0"/>
                <a:ea typeface="ＭＳ Ｐゴシック" charset="-128"/>
              </a:rPr>
              <a:t> </a:t>
            </a:r>
            <a:r>
              <a:rPr lang="en-US" altLang="en-US" err="1">
                <a:latin typeface="Times New Roman" charset="0"/>
                <a:ea typeface="ＭＳ Ｐゴシック" charset="-128"/>
              </a:rPr>
              <a:t>tipo</a:t>
            </a:r>
            <a:r>
              <a:rPr lang="en-US" altLang="en-US">
                <a:latin typeface="Times New Roman" charset="0"/>
                <a:ea typeface="ＭＳ Ｐゴシック" charset="-128"/>
              </a:rPr>
              <a:t> </a:t>
            </a:r>
            <a:r>
              <a:rPr lang="en-US" altLang="en-US" err="1">
                <a:latin typeface="Times New Roman" charset="0"/>
                <a:ea typeface="ＭＳ Ｐゴシック" charset="-128"/>
              </a:rPr>
              <a:t>los</a:t>
            </a:r>
            <a:r>
              <a:rPr lang="en-US" altLang="en-US">
                <a:latin typeface="Times New Roman" charset="0"/>
                <a:ea typeface="ＭＳ Ｐゴシック" charset="-128"/>
              </a:rPr>
              <a:t> </a:t>
            </a:r>
            <a:r>
              <a:rPr lang="en-US" altLang="en-US" err="1">
                <a:latin typeface="Times New Roman" charset="0"/>
                <a:ea typeface="ＭＳ Ｐゴシック" charset="-128"/>
              </a:rPr>
              <a:t>primeros</a:t>
            </a:r>
            <a:r>
              <a:rPr lang="en-US" altLang="en-US">
                <a:latin typeface="Times New Roman" charset="0"/>
                <a:ea typeface="ＭＳ Ｐゴシック" charset="-128"/>
              </a:rPr>
              <a:t> </a:t>
            </a:r>
            <a:r>
              <a:rPr lang="en-US" altLang="en-US" err="1">
                <a:latin typeface="Times New Roman" charset="0"/>
                <a:ea typeface="ＭＳ Ｐゴシック" charset="-128"/>
              </a:rPr>
              <a:t>años</a:t>
            </a:r>
            <a:r>
              <a:rPr lang="en-US" altLang="en-US">
                <a:latin typeface="Times New Roman" charset="0"/>
                <a:ea typeface="ＭＳ Ｐゴシック" charset="-128"/>
              </a:rPr>
              <a:t> </a:t>
            </a:r>
            <a:r>
              <a:rPr lang="en-US" altLang="en-US" err="1">
                <a:latin typeface="Times New Roman" charset="0"/>
                <a:ea typeface="ＭＳ Ｐゴシック" charset="-128"/>
              </a:rPr>
              <a:t>suban</a:t>
            </a:r>
            <a:r>
              <a:rPr lang="en-US" altLang="en-US">
                <a:latin typeface="Times New Roman" charset="0"/>
                <a:ea typeface="ＭＳ Ｐゴシック" charset="-128"/>
              </a:rPr>
              <a:t> </a:t>
            </a:r>
            <a:r>
              <a:rPr lang="en-US" altLang="en-US" err="1">
                <a:latin typeface="Times New Roman" charset="0"/>
                <a:ea typeface="ＭＳ Ｐゴシック" charset="-128"/>
              </a:rPr>
              <a:t>los</a:t>
            </a:r>
            <a:r>
              <a:rPr lang="en-US" altLang="en-US">
                <a:latin typeface="Times New Roman" charset="0"/>
                <a:ea typeface="ＭＳ Ｐゴシック" charset="-128"/>
              </a:rPr>
              <a:t> </a:t>
            </a:r>
            <a:r>
              <a:rPr lang="en-US" altLang="en-US" err="1">
                <a:latin typeface="Times New Roman" charset="0"/>
                <a:ea typeface="ＭＳ Ｐゴシック" charset="-128"/>
              </a:rPr>
              <a:t>costos</a:t>
            </a:r>
            <a:r>
              <a:rPr lang="en-US" altLang="en-US">
                <a:latin typeface="Times New Roman" charset="0"/>
                <a:ea typeface="ＭＳ Ｐゴシック" charset="-128"/>
              </a:rPr>
              <a:t> para </a:t>
            </a:r>
            <a:r>
              <a:rPr lang="en-US" altLang="en-US" err="1">
                <a:latin typeface="Times New Roman" charset="0"/>
                <a:ea typeface="ＭＳ Ｐゴシック" charset="-128"/>
              </a:rPr>
              <a:t>despues</a:t>
            </a:r>
            <a:r>
              <a:rPr lang="en-US" altLang="en-US">
                <a:latin typeface="Times New Roman" charset="0"/>
                <a:ea typeface="ＭＳ Ｐゴシック" charset="-128"/>
              </a:rPr>
              <a:t> </a:t>
            </a:r>
            <a:r>
              <a:rPr lang="en-US" altLang="en-US" err="1">
                <a:latin typeface="Times New Roman" charset="0"/>
                <a:ea typeface="ＭＳ Ｐゴシック" charset="-128"/>
              </a:rPr>
              <a:t>bajar</a:t>
            </a:r>
            <a:r>
              <a:rPr lang="en-US" altLang="en-US">
                <a:latin typeface="Times New Roman" charset="0"/>
                <a:ea typeface="ＭＳ Ｐゴシック" charset="-128"/>
              </a:rPr>
              <a:t> </a:t>
            </a:r>
            <a:r>
              <a:rPr lang="en-US" altLang="en-US" err="1">
                <a:latin typeface="Times New Roman" charset="0"/>
                <a:ea typeface="ＭＳ Ｐゴシック" charset="-128"/>
              </a:rPr>
              <a:t>sosteniblemente</a:t>
            </a:r>
            <a:r>
              <a:rPr lang="en-US" altLang="en-US">
                <a:latin typeface="Times New Roman" charset="0"/>
                <a:ea typeface="ＭＳ Ｐゴシック" charset="-128"/>
              </a:rPr>
              <a:t>. </a:t>
            </a:r>
            <a:r>
              <a:rPr lang="en-US" altLang="en-US" err="1">
                <a:latin typeface="Times New Roman" charset="0"/>
                <a:ea typeface="ＭＳ Ｐゴシック" charset="-128"/>
              </a:rPr>
              <a:t>Esta</a:t>
            </a:r>
            <a:r>
              <a:rPr lang="en-US" altLang="en-US">
                <a:latin typeface="Times New Roman" charset="0"/>
                <a:ea typeface="ＭＳ Ｐゴシック" charset="-128"/>
              </a:rPr>
              <a:t> </a:t>
            </a:r>
            <a:r>
              <a:rPr lang="en-US" altLang="en-US" err="1">
                <a:latin typeface="Times New Roman" charset="0"/>
                <a:ea typeface="ＭＳ Ｐゴシック" charset="-128"/>
              </a:rPr>
              <a:t>alza</a:t>
            </a:r>
            <a:r>
              <a:rPr lang="en-US" altLang="en-US">
                <a:latin typeface="Times New Roman" charset="0"/>
                <a:ea typeface="ＭＳ Ｐゴシック" charset="-128"/>
              </a:rPr>
              <a:t> temporal es </a:t>
            </a:r>
            <a:r>
              <a:rPr lang="en-US" altLang="en-US" err="1">
                <a:latin typeface="Times New Roman" charset="0"/>
                <a:ea typeface="ＭＳ Ｐゴシック" charset="-128"/>
              </a:rPr>
              <a:t>producto</a:t>
            </a:r>
            <a:r>
              <a:rPr lang="en-US" altLang="en-US">
                <a:latin typeface="Times New Roman" charset="0"/>
                <a:ea typeface="ＭＳ Ｐゴシック" charset="-128"/>
              </a:rPr>
              <a:t> del </a:t>
            </a:r>
            <a:r>
              <a:rPr lang="en-US" altLang="en-US" err="1">
                <a:latin typeface="Times New Roman" charset="0"/>
                <a:ea typeface="ＭＳ Ｐゴシック" charset="-128"/>
              </a:rPr>
              <a:t>esfuerzo</a:t>
            </a:r>
            <a:r>
              <a:rPr lang="en-US" altLang="en-US">
                <a:latin typeface="Times New Roman" charset="0"/>
                <a:ea typeface="ＭＳ Ｐゴシック" charset="-128"/>
              </a:rPr>
              <a:t> </a:t>
            </a:r>
            <a:r>
              <a:rPr lang="en-US" altLang="en-US" err="1">
                <a:latin typeface="Times New Roman" charset="0"/>
                <a:ea typeface="ＭＳ Ｐゴシック" charset="-128"/>
              </a:rPr>
              <a:t>inicial</a:t>
            </a:r>
            <a:r>
              <a:rPr lang="en-US" altLang="en-US">
                <a:latin typeface="Times New Roman" charset="0"/>
                <a:ea typeface="ＭＳ Ｐゴシック" charset="-128"/>
              </a:rPr>
              <a:t> </a:t>
            </a:r>
            <a:r>
              <a:rPr lang="en-US" altLang="en-US" err="1">
                <a:latin typeface="Times New Roman" charset="0"/>
                <a:ea typeface="ＭＳ Ｐゴシック" charset="-128"/>
              </a:rPr>
              <a:t>por</a:t>
            </a:r>
            <a:r>
              <a:rPr lang="en-US" altLang="en-US">
                <a:latin typeface="Times New Roman" charset="0"/>
                <a:ea typeface="ＭＳ Ｐゴシック" charset="-128"/>
              </a:rPr>
              <a:t> </a:t>
            </a:r>
            <a:r>
              <a:rPr lang="en-US" altLang="en-US" err="1">
                <a:latin typeface="Times New Roman" charset="0"/>
                <a:ea typeface="ＭＳ Ｐゴシック" charset="-128"/>
              </a:rPr>
              <a:t>bajar</a:t>
            </a:r>
            <a:r>
              <a:rPr lang="en-US" altLang="en-US">
                <a:latin typeface="Times New Roman" charset="0"/>
                <a:ea typeface="ＭＳ Ｐゴシック" charset="-128"/>
              </a:rPr>
              <a:t> </a:t>
            </a:r>
            <a:r>
              <a:rPr lang="en-US" altLang="en-US" err="1">
                <a:latin typeface="Times New Roman" charset="0"/>
                <a:ea typeface="ＭＳ Ｐゴシック" charset="-128"/>
              </a:rPr>
              <a:t>el</a:t>
            </a:r>
            <a:r>
              <a:rPr lang="en-US" altLang="en-US">
                <a:latin typeface="Times New Roman" charset="0"/>
                <a:ea typeface="ＭＳ Ｐゴシック" charset="-128"/>
              </a:rPr>
              <a:t> backlog de </a:t>
            </a:r>
            <a:r>
              <a:rPr lang="en-US" altLang="en-US" err="1">
                <a:latin typeface="Times New Roman" charset="0"/>
                <a:ea typeface="ＭＳ Ｐゴシック" charset="-128"/>
              </a:rPr>
              <a:t>trabajo</a:t>
            </a:r>
            <a:r>
              <a:rPr lang="en-US" altLang="en-US">
                <a:latin typeface="Times New Roman" charset="0"/>
                <a:ea typeface="ＭＳ Ｐゴシック" charset="-128"/>
              </a:rPr>
              <a:t> lo </a:t>
            </a:r>
            <a:r>
              <a:rPr lang="en-US" altLang="en-US" err="1">
                <a:latin typeface="Times New Roman" charset="0"/>
                <a:ea typeface="ＭＳ Ｐゴシック" charset="-128"/>
              </a:rPr>
              <a:t>cual</a:t>
            </a:r>
            <a:r>
              <a:rPr lang="en-US" altLang="en-US">
                <a:latin typeface="Times New Roman" charset="0"/>
                <a:ea typeface="ＭＳ Ｐゴシック" charset="-128"/>
              </a:rPr>
              <a:t> </a:t>
            </a:r>
            <a:r>
              <a:rPr lang="en-US" altLang="en-US" err="1">
                <a:latin typeface="Times New Roman" charset="0"/>
                <a:ea typeface="ＭＳ Ｐゴシック" charset="-128"/>
              </a:rPr>
              <a:t>ayudara</a:t>
            </a:r>
            <a:r>
              <a:rPr lang="en-US" altLang="en-US">
                <a:latin typeface="Times New Roman" charset="0"/>
                <a:ea typeface="ＭＳ Ｐゴシック" charset="-128"/>
              </a:rPr>
              <a:t> a </a:t>
            </a:r>
            <a:r>
              <a:rPr lang="en-US" altLang="en-US" err="1">
                <a:latin typeface="Times New Roman" charset="0"/>
                <a:ea typeface="ＭＳ Ｐゴシック" charset="-128"/>
              </a:rPr>
              <a:t>mejorar</a:t>
            </a:r>
            <a:r>
              <a:rPr lang="en-US" altLang="en-US">
                <a:latin typeface="Times New Roman" charset="0"/>
                <a:ea typeface="ＭＳ Ｐゴシック" charset="-128"/>
              </a:rPr>
              <a:t> la </a:t>
            </a:r>
            <a:r>
              <a:rPr lang="en-US" altLang="en-US" err="1">
                <a:latin typeface="Times New Roman" charset="0"/>
                <a:ea typeface="ＭＳ Ｐゴシック" charset="-128"/>
              </a:rPr>
              <a:t>confiabilidad</a:t>
            </a:r>
            <a:r>
              <a:rPr lang="en-US" altLang="en-US">
                <a:latin typeface="Times New Roman" charset="0"/>
                <a:ea typeface="ＭＳ Ｐゴシック" charset="-128"/>
              </a:rPr>
              <a:t> </a:t>
            </a:r>
            <a:r>
              <a:rPr lang="en-US" altLang="en-US" err="1">
                <a:latin typeface="Times New Roman" charset="0"/>
                <a:ea typeface="ＭＳ Ｐゴシック" charset="-128"/>
              </a:rPr>
              <a:t>desde</a:t>
            </a:r>
            <a:r>
              <a:rPr lang="en-US" altLang="en-US">
                <a:latin typeface="Times New Roman" charset="0"/>
                <a:ea typeface="ＭＳ Ｐゴシック" charset="-128"/>
              </a:rPr>
              <a:t> un </a:t>
            </a:r>
            <a:r>
              <a:rPr lang="en-US" altLang="en-US" err="1">
                <a:latin typeface="Times New Roman" charset="0"/>
                <a:ea typeface="ＭＳ Ｐゴシック" charset="-128"/>
              </a:rPr>
              <a:t>inicio</a:t>
            </a:r>
            <a:r>
              <a:rPr lang="en-US" altLang="en-US">
                <a:latin typeface="Times New Roman" charset="0"/>
                <a:ea typeface="ＭＳ Ｐゴシック" charset="-128"/>
              </a:rPr>
              <a:t>.</a:t>
            </a:r>
          </a:p>
        </p:txBody>
      </p:sp>
    </p:spTree>
    <p:extLst>
      <p:ext uri="{BB962C8B-B14F-4D97-AF65-F5344CB8AC3E}">
        <p14:creationId xmlns:p14="http://schemas.microsoft.com/office/powerpoint/2010/main" val="40917868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a:t>Esta claro que lo mas importante en costo es bajar  el costo total por tonelada</a:t>
            </a:r>
          </a:p>
        </p:txBody>
      </p:sp>
      <p:sp>
        <p:nvSpPr>
          <p:cNvPr id="4" name="Marcador de número de diapositiva 3"/>
          <p:cNvSpPr>
            <a:spLocks noGrp="1"/>
          </p:cNvSpPr>
          <p:nvPr>
            <p:ph type="sldNum" sz="quarter" idx="5"/>
          </p:nvPr>
        </p:nvSpPr>
        <p:spPr/>
        <p:txBody>
          <a:bodyPr/>
          <a:lstStyle/>
          <a:p>
            <a:fld id="{EB6BDFC1-20DB-4A0C-9070-44A0D5F5B117}" type="slidenum">
              <a:rPr lang="en-US" smtClean="0"/>
              <a:t>31</a:t>
            </a:fld>
            <a:endParaRPr lang="en-US"/>
          </a:p>
        </p:txBody>
      </p:sp>
    </p:spTree>
    <p:extLst>
      <p:ext uri="{BB962C8B-B14F-4D97-AF65-F5344CB8AC3E}">
        <p14:creationId xmlns:p14="http://schemas.microsoft.com/office/powerpoint/2010/main" val="1968795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Se Han clasificado los Procesos claves de Mayor a menor Impacto en Confiabilidad y Gestión del Mantenimiento en el siguiente Orden: Gestión del Trabajo de Mantenimiento (</a:t>
            </a:r>
            <a:r>
              <a:rPr lang="es-ES" err="1"/>
              <a:t>PyP</a:t>
            </a:r>
            <a:r>
              <a:rPr lang="es-ES"/>
              <a:t>), Mantenimiento Preventivo (MP), Liderazgo y Organización (LO). También son importantes la </a:t>
            </a:r>
            <a:r>
              <a:rPr lang="es-ES" err="1"/>
              <a:t>Gestion</a:t>
            </a:r>
            <a:r>
              <a:rPr lang="es-ES"/>
              <a:t> de Materiales y Repuestos y bases de Datos y Habilidades para la Confiabilidad.</a:t>
            </a:r>
            <a:endParaRPr lang="es-CL"/>
          </a:p>
        </p:txBody>
      </p:sp>
      <p:sp>
        <p:nvSpPr>
          <p:cNvPr id="4" name="Marcador de número de diapositiva 3"/>
          <p:cNvSpPr>
            <a:spLocks noGrp="1"/>
          </p:cNvSpPr>
          <p:nvPr>
            <p:ph type="sldNum" sz="quarter" idx="5"/>
          </p:nvPr>
        </p:nvSpPr>
        <p:spPr/>
        <p:txBody>
          <a:bodyPr/>
          <a:lstStyle/>
          <a:p>
            <a:fld id="{EB6BDFC1-20DB-4A0C-9070-44A0D5F5B117}" type="slidenum">
              <a:rPr lang="en-US" smtClean="0"/>
              <a:t>5</a:t>
            </a:fld>
            <a:endParaRPr lang="en-US"/>
          </a:p>
        </p:txBody>
      </p:sp>
    </p:spTree>
    <p:extLst>
      <p:ext uri="{BB962C8B-B14F-4D97-AF65-F5344CB8AC3E}">
        <p14:creationId xmlns:p14="http://schemas.microsoft.com/office/powerpoint/2010/main" val="17623046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Caso Fonterra, </a:t>
            </a:r>
            <a:r>
              <a:rPr lang="en-US" err="1"/>
              <a:t>empresa</a:t>
            </a:r>
            <a:r>
              <a:rPr lang="en-US"/>
              <a:t> </a:t>
            </a:r>
            <a:r>
              <a:rPr lang="en-US" err="1"/>
              <a:t>Neozelandesa</a:t>
            </a:r>
            <a:r>
              <a:rPr lang="en-US"/>
              <a:t> del </a:t>
            </a:r>
            <a:r>
              <a:rPr lang="en-US" err="1"/>
              <a:t>rubro</a:t>
            </a:r>
            <a:r>
              <a:rPr lang="en-US"/>
              <a:t> </a:t>
            </a:r>
            <a:r>
              <a:rPr lang="en-US" err="1"/>
              <a:t>Lácteo</a:t>
            </a:r>
            <a:r>
              <a:rPr lang="en-US"/>
              <a:t> y </a:t>
            </a:r>
            <a:r>
              <a:rPr lang="en-US" err="1"/>
              <a:t>Alimentacion</a:t>
            </a:r>
            <a:r>
              <a:rPr lang="en-US"/>
              <a:t>, que </a:t>
            </a:r>
            <a:r>
              <a:rPr lang="en-US" err="1"/>
              <a:t>aplicando</a:t>
            </a:r>
            <a:r>
              <a:rPr lang="en-US"/>
              <a:t> </a:t>
            </a:r>
            <a:r>
              <a:rPr lang="en-US" err="1"/>
              <a:t>el</a:t>
            </a:r>
            <a:r>
              <a:rPr lang="en-US"/>
              <a:t> </a:t>
            </a:r>
            <a:r>
              <a:rPr lang="en-US" err="1"/>
              <a:t>Modelo</a:t>
            </a:r>
            <a:r>
              <a:rPr lang="en-US"/>
              <a:t> CBP </a:t>
            </a:r>
            <a:r>
              <a:rPr lang="en-US" err="1"/>
              <a:t>mejoro</a:t>
            </a:r>
            <a:r>
              <a:rPr lang="en-US"/>
              <a:t> </a:t>
            </a:r>
            <a:r>
              <a:rPr lang="en-US" err="1"/>
              <a:t>su</a:t>
            </a:r>
            <a:r>
              <a:rPr lang="en-US"/>
              <a:t> </a:t>
            </a:r>
            <a:r>
              <a:rPr lang="en-US" err="1"/>
              <a:t>confiabilidad</a:t>
            </a:r>
            <a:r>
              <a:rPr lang="en-US"/>
              <a:t> y bajo sus </a:t>
            </a:r>
            <a:r>
              <a:rPr lang="en-US" err="1"/>
              <a:t>costos</a:t>
            </a:r>
            <a:r>
              <a:rPr lang="en-US"/>
              <a:t>. </a:t>
            </a:r>
            <a:r>
              <a:rPr lang="en-US" err="1"/>
              <a:t>Estas</a:t>
            </a:r>
            <a:r>
              <a:rPr lang="en-US"/>
              <a:t> </a:t>
            </a:r>
            <a:r>
              <a:rPr lang="en-US" err="1"/>
              <a:t>mejoras</a:t>
            </a:r>
            <a:r>
              <a:rPr lang="en-US"/>
              <a:t> se </a:t>
            </a:r>
            <a:r>
              <a:rPr lang="en-US" err="1"/>
              <a:t>empiezan</a:t>
            </a:r>
            <a:r>
              <a:rPr lang="en-US"/>
              <a:t> a </a:t>
            </a:r>
            <a:r>
              <a:rPr lang="en-US" err="1"/>
              <a:t>vizualizar</a:t>
            </a:r>
            <a:r>
              <a:rPr lang="en-US"/>
              <a:t> no antes de un </a:t>
            </a:r>
            <a:r>
              <a:rPr lang="en-US" err="1"/>
              <a:t>año</a:t>
            </a:r>
            <a:r>
              <a:rPr lang="en-US"/>
              <a:t> o dos.</a:t>
            </a:r>
          </a:p>
        </p:txBody>
      </p:sp>
      <p:sp>
        <p:nvSpPr>
          <p:cNvPr id="4" name="Slide Number Placeholder 3"/>
          <p:cNvSpPr>
            <a:spLocks noGrp="1"/>
          </p:cNvSpPr>
          <p:nvPr>
            <p:ph type="sldNum" sz="quarter" idx="5"/>
          </p:nvPr>
        </p:nvSpPr>
        <p:spPr/>
        <p:txBody>
          <a:bodyPr/>
          <a:lstStyle/>
          <a:p>
            <a:fld id="{EB6BDFC1-20DB-4A0C-9070-44A0D5F5B117}" type="slidenum">
              <a:rPr lang="en-US" smtClean="0"/>
              <a:t>32</a:t>
            </a:fld>
            <a:endParaRPr lang="en-US"/>
          </a:p>
        </p:txBody>
      </p:sp>
    </p:spTree>
    <p:extLst>
      <p:ext uri="{BB962C8B-B14F-4D97-AF65-F5344CB8AC3E}">
        <p14:creationId xmlns:p14="http://schemas.microsoft.com/office/powerpoint/2010/main" val="1327960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a:t>La Laminan 40 muestra una empresa </a:t>
            </a:r>
            <a:r>
              <a:rPr lang="es-CL" err="1"/>
              <a:t>Buckeye</a:t>
            </a:r>
            <a:r>
              <a:rPr lang="es-CL"/>
              <a:t> Technologies del rubro celulosa y papel  que aumento un 15% su OEE y bajo un 40% sus costos entre el año 4 y 10.</a:t>
            </a:r>
          </a:p>
        </p:txBody>
      </p:sp>
      <p:sp>
        <p:nvSpPr>
          <p:cNvPr id="4" name="Marcador de número de diapositiva 3"/>
          <p:cNvSpPr>
            <a:spLocks noGrp="1"/>
          </p:cNvSpPr>
          <p:nvPr>
            <p:ph type="sldNum" sz="quarter" idx="5"/>
          </p:nvPr>
        </p:nvSpPr>
        <p:spPr/>
        <p:txBody>
          <a:bodyPr/>
          <a:lstStyle/>
          <a:p>
            <a:fld id="{EB6BDFC1-20DB-4A0C-9070-44A0D5F5B117}" type="slidenum">
              <a:rPr lang="en-US" smtClean="0"/>
              <a:t>33</a:t>
            </a:fld>
            <a:endParaRPr lang="en-US"/>
          </a:p>
        </p:txBody>
      </p:sp>
    </p:spTree>
    <p:extLst>
      <p:ext uri="{BB962C8B-B14F-4D97-AF65-F5344CB8AC3E}">
        <p14:creationId xmlns:p14="http://schemas.microsoft.com/office/powerpoint/2010/main" val="20039524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05475" eaLnBrk="0" hangingPunct="0">
              <a:defRPr sz="1900">
                <a:solidFill>
                  <a:schemeClr val="tx1"/>
                </a:solidFill>
                <a:latin typeface="Arial" charset="0"/>
                <a:ea typeface="ＭＳ Ｐゴシック" charset="0"/>
                <a:cs typeface="ＭＳ Ｐゴシック" charset="0"/>
              </a:defRPr>
            </a:lvl1pPr>
            <a:lvl2pPr marL="702756" indent="-270291" defTabSz="905475" eaLnBrk="0" hangingPunct="0">
              <a:defRPr sz="1900">
                <a:solidFill>
                  <a:schemeClr val="tx1"/>
                </a:solidFill>
                <a:latin typeface="Arial" charset="0"/>
                <a:ea typeface="ＭＳ Ｐゴシック" charset="0"/>
              </a:defRPr>
            </a:lvl2pPr>
            <a:lvl3pPr marL="1081164" indent="-216233" defTabSz="905475" eaLnBrk="0" hangingPunct="0">
              <a:defRPr sz="1900">
                <a:solidFill>
                  <a:schemeClr val="tx1"/>
                </a:solidFill>
                <a:latin typeface="Arial" charset="0"/>
                <a:ea typeface="ＭＳ Ｐゴシック" charset="0"/>
              </a:defRPr>
            </a:lvl3pPr>
            <a:lvl4pPr marL="1513629" indent="-216233" defTabSz="905475" eaLnBrk="0" hangingPunct="0">
              <a:defRPr sz="1900">
                <a:solidFill>
                  <a:schemeClr val="tx1"/>
                </a:solidFill>
                <a:latin typeface="Arial" charset="0"/>
                <a:ea typeface="ＭＳ Ｐゴシック" charset="0"/>
              </a:defRPr>
            </a:lvl4pPr>
            <a:lvl5pPr marL="1946095" indent="-216233" defTabSz="905475" eaLnBrk="0" hangingPunct="0">
              <a:defRPr sz="1900">
                <a:solidFill>
                  <a:schemeClr val="tx1"/>
                </a:solidFill>
                <a:latin typeface="Arial" charset="0"/>
                <a:ea typeface="ＭＳ Ｐゴシック" charset="0"/>
              </a:defRPr>
            </a:lvl5pPr>
            <a:lvl6pPr marL="2378560" indent="-216233" defTabSz="905475" eaLnBrk="0" fontAlgn="base" hangingPunct="0">
              <a:spcBef>
                <a:spcPct val="0"/>
              </a:spcBef>
              <a:spcAft>
                <a:spcPct val="0"/>
              </a:spcAft>
              <a:defRPr sz="1900">
                <a:solidFill>
                  <a:schemeClr val="tx1"/>
                </a:solidFill>
                <a:latin typeface="Arial" charset="0"/>
                <a:ea typeface="ＭＳ Ｐゴシック" charset="0"/>
              </a:defRPr>
            </a:lvl6pPr>
            <a:lvl7pPr marL="2811026" indent="-216233" defTabSz="905475" eaLnBrk="0" fontAlgn="base" hangingPunct="0">
              <a:spcBef>
                <a:spcPct val="0"/>
              </a:spcBef>
              <a:spcAft>
                <a:spcPct val="0"/>
              </a:spcAft>
              <a:defRPr sz="1900">
                <a:solidFill>
                  <a:schemeClr val="tx1"/>
                </a:solidFill>
                <a:latin typeface="Arial" charset="0"/>
                <a:ea typeface="ＭＳ Ｐゴシック" charset="0"/>
              </a:defRPr>
            </a:lvl7pPr>
            <a:lvl8pPr marL="3243491" indent="-216233" defTabSz="905475" eaLnBrk="0" fontAlgn="base" hangingPunct="0">
              <a:spcBef>
                <a:spcPct val="0"/>
              </a:spcBef>
              <a:spcAft>
                <a:spcPct val="0"/>
              </a:spcAft>
              <a:defRPr sz="1900">
                <a:solidFill>
                  <a:schemeClr val="tx1"/>
                </a:solidFill>
                <a:latin typeface="Arial" charset="0"/>
                <a:ea typeface="ＭＳ Ｐゴシック" charset="0"/>
              </a:defRPr>
            </a:lvl8pPr>
            <a:lvl9pPr marL="3675957" indent="-216233" defTabSz="905475" eaLnBrk="0" fontAlgn="base" hangingPunct="0">
              <a:spcBef>
                <a:spcPct val="0"/>
              </a:spcBef>
              <a:spcAft>
                <a:spcPct val="0"/>
              </a:spcAft>
              <a:defRPr sz="1900">
                <a:solidFill>
                  <a:schemeClr val="tx1"/>
                </a:solidFill>
                <a:latin typeface="Arial" charset="0"/>
                <a:ea typeface="ＭＳ Ｐゴシック" charset="0"/>
              </a:defRPr>
            </a:lvl9pPr>
          </a:lstStyle>
          <a:p>
            <a:pPr eaLnBrk="1" hangingPunct="1"/>
            <a:fld id="{339A4266-DCF2-BC48-8D2A-2982AD311897}" type="slidenum">
              <a:rPr lang="en-US" sz="1200"/>
              <a:pPr eaLnBrk="1" hangingPunct="1"/>
              <a:t>34</a:t>
            </a:fld>
            <a:endParaRPr lang="en-US" sz="1200"/>
          </a:p>
        </p:txBody>
      </p:sp>
      <p:sp>
        <p:nvSpPr>
          <p:cNvPr id="55298"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xfrm>
            <a:off x="913805" y="4342191"/>
            <a:ext cx="5030391" cy="4115405"/>
          </a:xfrm>
        </p:spPr>
        <p:txBody>
          <a:bodyPr/>
          <a:lstStyle/>
          <a:p>
            <a:pPr eaLnBrk="1" hangingPunct="1">
              <a:defRPr/>
            </a:pPr>
            <a:r>
              <a:rPr lang="sv-SE">
                <a:cs typeface="+mn-cs"/>
              </a:rPr>
              <a:t>Para la misma empresa anterior se muestran las curvas de Confiabilidad, producción y costos.</a:t>
            </a:r>
          </a:p>
        </p:txBody>
      </p:sp>
    </p:spTree>
    <p:extLst>
      <p:ext uri="{BB962C8B-B14F-4D97-AF65-F5344CB8AC3E}">
        <p14:creationId xmlns:p14="http://schemas.microsoft.com/office/powerpoint/2010/main" val="14120868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a:t>Resumimos la presentación con una síntesis de las preguntas relevantes que cubren los aspectos mas importantes de una evaluación CBP .</a:t>
            </a:r>
          </a:p>
        </p:txBody>
      </p:sp>
      <p:sp>
        <p:nvSpPr>
          <p:cNvPr id="4" name="Marcador de número de diapositiva 3"/>
          <p:cNvSpPr>
            <a:spLocks noGrp="1"/>
          </p:cNvSpPr>
          <p:nvPr>
            <p:ph type="sldNum" sz="quarter" idx="5"/>
          </p:nvPr>
        </p:nvSpPr>
        <p:spPr/>
        <p:txBody>
          <a:bodyPr/>
          <a:lstStyle/>
          <a:p>
            <a:fld id="{EB6BDFC1-20DB-4A0C-9070-44A0D5F5B117}" type="slidenum">
              <a:rPr lang="en-US" smtClean="0"/>
              <a:t>35</a:t>
            </a:fld>
            <a:endParaRPr lang="en-US"/>
          </a:p>
        </p:txBody>
      </p:sp>
    </p:spTree>
    <p:extLst>
      <p:ext uri="{BB962C8B-B14F-4D97-AF65-F5344CB8AC3E}">
        <p14:creationId xmlns:p14="http://schemas.microsoft.com/office/powerpoint/2010/main" val="3475500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6"/>
        <p:cNvGrpSpPr/>
        <p:nvPr/>
      </p:nvGrpSpPr>
      <p:grpSpPr>
        <a:xfrm>
          <a:off x="0" y="0"/>
          <a:ext cx="0" cy="0"/>
          <a:chOff x="0" y="0"/>
          <a:chExt cx="0" cy="0"/>
        </a:xfrm>
      </p:grpSpPr>
      <p:sp>
        <p:nvSpPr>
          <p:cNvPr id="3587" name="Shape 35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s-ES"/>
              <a:t>Preguntas finales, agradecimiento y despedida</a:t>
            </a:r>
            <a:endParaRPr/>
          </a:p>
        </p:txBody>
      </p:sp>
      <p:sp>
        <p:nvSpPr>
          <p:cNvPr id="3588" name="Shape 35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9301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aseline="0"/>
              <a:t>Si la </a:t>
            </a:r>
            <a:r>
              <a:rPr lang="en-US" baseline="0" err="1"/>
              <a:t>organización</a:t>
            </a:r>
            <a:r>
              <a:rPr lang="en-US" baseline="0"/>
              <a:t> no </a:t>
            </a:r>
            <a:r>
              <a:rPr lang="en-US" baseline="0" err="1"/>
              <a:t>ejecuta</a:t>
            </a:r>
            <a:r>
              <a:rPr lang="en-US" baseline="0"/>
              <a:t> bien el </a:t>
            </a:r>
            <a:r>
              <a:rPr lang="en-US" baseline="0" err="1"/>
              <a:t>círculo</a:t>
            </a:r>
            <a:r>
              <a:rPr lang="en-US" baseline="0"/>
              <a:t> de </a:t>
            </a:r>
            <a:r>
              <a:rPr lang="en-US" baseline="0" err="1"/>
              <a:t>mejora</a:t>
            </a:r>
            <a:r>
              <a:rPr lang="en-US" baseline="0"/>
              <a:t> continua o </a:t>
            </a:r>
            <a:r>
              <a:rPr lang="en-US" baseline="0" err="1"/>
              <a:t>proactivo</a:t>
            </a:r>
            <a:r>
              <a:rPr lang="en-US" baseline="0"/>
              <a:t>, el </a:t>
            </a:r>
            <a:r>
              <a:rPr lang="en-US" baseline="0" err="1"/>
              <a:t>resultado</a:t>
            </a:r>
            <a:r>
              <a:rPr lang="en-US" baseline="0"/>
              <a:t> </a:t>
            </a:r>
            <a:r>
              <a:rPr lang="en-US" baseline="0" err="1"/>
              <a:t>puede</a:t>
            </a:r>
            <a:r>
              <a:rPr lang="en-US" baseline="0"/>
              <a:t> ser </a:t>
            </a:r>
            <a:r>
              <a:rPr lang="en-US" baseline="0" err="1"/>
              <a:t>caer</a:t>
            </a:r>
            <a:r>
              <a:rPr lang="en-US" baseline="0"/>
              <a:t> </a:t>
            </a:r>
            <a:r>
              <a:rPr lang="en-US" baseline="0" err="1"/>
              <a:t>en</a:t>
            </a:r>
            <a:r>
              <a:rPr lang="en-US" baseline="0"/>
              <a:t> un </a:t>
            </a:r>
            <a:r>
              <a:rPr lang="en-US" baseline="0" err="1"/>
              <a:t>círculo</a:t>
            </a:r>
            <a:r>
              <a:rPr lang="en-US" baseline="0"/>
              <a:t> de </a:t>
            </a:r>
            <a:r>
              <a:rPr lang="en-US" baseline="0" err="1"/>
              <a:t>desesperación</a:t>
            </a:r>
            <a:r>
              <a:rPr lang="en-US" baseline="0"/>
              <a:t>. Se </a:t>
            </a:r>
            <a:r>
              <a:rPr lang="en-US" baseline="0" err="1"/>
              <a:t>explica</a:t>
            </a:r>
            <a:r>
              <a:rPr lang="en-US" baseline="0"/>
              <a:t> la </a:t>
            </a:r>
            <a:r>
              <a:rPr lang="en-US" baseline="0" err="1"/>
              <a:t>importancia</a:t>
            </a:r>
            <a:r>
              <a:rPr lang="en-US" baseline="0"/>
              <a:t> de </a:t>
            </a:r>
            <a:r>
              <a:rPr lang="en-US" baseline="0" err="1"/>
              <a:t>cada</a:t>
            </a:r>
            <a:r>
              <a:rPr lang="en-US" baseline="0"/>
              <a:t> </a:t>
            </a:r>
            <a:r>
              <a:rPr lang="en-US" baseline="0" err="1"/>
              <a:t>proceso</a:t>
            </a:r>
            <a:r>
              <a:rPr lang="en-US" baseline="0"/>
              <a:t> clave </a:t>
            </a:r>
            <a:r>
              <a:rPr lang="en-US" baseline="0" err="1"/>
              <a:t>en</a:t>
            </a:r>
            <a:r>
              <a:rPr lang="en-US" baseline="0"/>
              <a:t> </a:t>
            </a:r>
            <a:r>
              <a:rPr lang="en-US" baseline="0" err="1"/>
              <a:t>el</a:t>
            </a:r>
            <a:r>
              <a:rPr lang="en-US" baseline="0"/>
              <a:t> </a:t>
            </a:r>
            <a:r>
              <a:rPr lang="en-US" baseline="0" err="1"/>
              <a:t>circulo</a:t>
            </a:r>
            <a:r>
              <a:rPr lang="en-US" baseline="0"/>
              <a:t> de </a:t>
            </a:r>
            <a:r>
              <a:rPr lang="en-US" baseline="0" err="1"/>
              <a:t>Productividad</a:t>
            </a:r>
            <a:r>
              <a:rPr lang="en-US" baseline="0"/>
              <a:t> para </a:t>
            </a:r>
            <a:r>
              <a:rPr lang="en-US" baseline="0" err="1"/>
              <a:t>mantenerse</a:t>
            </a:r>
            <a:r>
              <a:rPr lang="en-US" baseline="0"/>
              <a:t> </a:t>
            </a:r>
            <a:r>
              <a:rPr lang="en-US" baseline="0" err="1"/>
              <a:t>en</a:t>
            </a:r>
            <a:r>
              <a:rPr lang="en-US" baseline="0"/>
              <a:t> </a:t>
            </a:r>
            <a:r>
              <a:rPr lang="en-US" baseline="0" err="1"/>
              <a:t>el</a:t>
            </a:r>
            <a:r>
              <a:rPr lang="en-US" baseline="0"/>
              <a:t> </a:t>
            </a:r>
            <a:r>
              <a:rPr lang="en-US" baseline="0" err="1"/>
              <a:t>ciclo</a:t>
            </a:r>
            <a:r>
              <a:rPr lang="en-US" baseline="0"/>
              <a:t> de </a:t>
            </a:r>
            <a:r>
              <a:rPr lang="en-US" baseline="0" err="1"/>
              <a:t>Mejora</a:t>
            </a:r>
            <a:r>
              <a:rPr lang="en-US" baseline="0"/>
              <a:t> continua o </a:t>
            </a:r>
            <a:r>
              <a:rPr lang="en-US" baseline="0" err="1"/>
              <a:t>trabajar</a:t>
            </a:r>
            <a:r>
              <a:rPr lang="en-US" baseline="0"/>
              <a:t> </a:t>
            </a:r>
            <a:r>
              <a:rPr lang="en-US" baseline="0" err="1"/>
              <a:t>proactivamente</a:t>
            </a:r>
            <a:r>
              <a:rPr lang="en-US" baseline="0"/>
              <a:t> y no </a:t>
            </a:r>
            <a:r>
              <a:rPr lang="en-US" baseline="0" err="1"/>
              <a:t>caer</a:t>
            </a:r>
            <a:r>
              <a:rPr lang="en-US" baseline="0"/>
              <a:t> </a:t>
            </a:r>
            <a:r>
              <a:rPr lang="en-US" baseline="0" err="1"/>
              <a:t>en</a:t>
            </a:r>
            <a:r>
              <a:rPr lang="en-US" baseline="0"/>
              <a:t> </a:t>
            </a:r>
            <a:r>
              <a:rPr lang="en-US" baseline="0" err="1"/>
              <a:t>ciclos</a:t>
            </a:r>
            <a:r>
              <a:rPr lang="en-US" baseline="0"/>
              <a:t> de </a:t>
            </a:r>
            <a:r>
              <a:rPr lang="en-US" baseline="0" err="1"/>
              <a:t>desesperación</a:t>
            </a:r>
            <a:r>
              <a:rPr lang="en-US" baseline="0"/>
              <a:t> o  </a:t>
            </a:r>
            <a:r>
              <a:rPr lang="en-US" baseline="0" err="1"/>
              <a:t>reactivos</a:t>
            </a:r>
            <a:r>
              <a:rPr lang="en-US" baseline="0"/>
              <a:t>, </a:t>
            </a:r>
            <a:r>
              <a:rPr lang="en-US" baseline="0" err="1"/>
              <a:t>trabajando</a:t>
            </a:r>
            <a:r>
              <a:rPr lang="en-US" baseline="0"/>
              <a:t> </a:t>
            </a:r>
            <a:r>
              <a:rPr lang="en-US" baseline="0" err="1"/>
              <a:t>principalmente</a:t>
            </a:r>
            <a:r>
              <a:rPr lang="en-US" baseline="0"/>
              <a:t> a la </a:t>
            </a:r>
            <a:r>
              <a:rPr lang="en-US" baseline="0" err="1"/>
              <a:t>falla</a:t>
            </a:r>
            <a:r>
              <a:rPr lang="en-US" baseline="0"/>
              <a:t>. </a:t>
            </a:r>
          </a:p>
          <a:p>
            <a:pPr eaLnBrk="1" hangingPunct="1"/>
            <a:endParaRPr lang="sv-SE" baseline="0">
              <a:ea typeface="ＭＳ Ｐゴシック" pitchFamily="34" charset="-128"/>
            </a:endParaRPr>
          </a:p>
          <a:p>
            <a:endParaRPr lang="en-US"/>
          </a:p>
        </p:txBody>
      </p:sp>
      <p:sp>
        <p:nvSpPr>
          <p:cNvPr id="4" name="Slide Number Placeholder 3"/>
          <p:cNvSpPr>
            <a:spLocks noGrp="1"/>
          </p:cNvSpPr>
          <p:nvPr>
            <p:ph type="sldNum" sz="quarter" idx="5"/>
          </p:nvPr>
        </p:nvSpPr>
        <p:spPr/>
        <p:txBody>
          <a:bodyPr/>
          <a:lstStyle/>
          <a:p>
            <a:fld id="{EB6BDFC1-20DB-4A0C-9070-44A0D5F5B117}" type="slidenum">
              <a:rPr lang="en-US" smtClean="0"/>
              <a:t>6</a:t>
            </a:fld>
            <a:endParaRPr lang="en-US"/>
          </a:p>
        </p:txBody>
      </p:sp>
    </p:spTree>
    <p:extLst>
      <p:ext uri="{BB962C8B-B14F-4D97-AF65-F5344CB8AC3E}">
        <p14:creationId xmlns:p14="http://schemas.microsoft.com/office/powerpoint/2010/main" val="2436814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t>Propósito de la diapositiva: Mostrar un proceso simplificado que se ejecutará para tener éxito.
El proceso básico para una función de mantenimiento exitosa se puede describir como cuatro pasos principales: 
inspeccionar su equipo para encontrar fallas y hacer el cuidado esencial, 
2) planificar el trabajo decidiendo qué y cómo lo vas a hacer, 
3) programar el trabajo decidiendo cuándo y quién lo va a hacer, 
4) ejecutar su trabajo siguiendo los planes y el cronograma. 
Este enfoque siempre dará resultados.
</a:t>
            </a:r>
            <a:endParaRPr lang="en-US"/>
          </a:p>
        </p:txBody>
      </p:sp>
      <p:sp>
        <p:nvSpPr>
          <p:cNvPr id="4" name="Slide Number Placeholder 3"/>
          <p:cNvSpPr>
            <a:spLocks noGrp="1"/>
          </p:cNvSpPr>
          <p:nvPr>
            <p:ph type="sldNum" sz="quarter" idx="5"/>
          </p:nvPr>
        </p:nvSpPr>
        <p:spPr/>
        <p:txBody>
          <a:bodyPr/>
          <a:lstStyle/>
          <a:p>
            <a:fld id="{EB6BDFC1-20DB-4A0C-9070-44A0D5F5B117}" type="slidenum">
              <a:rPr lang="en-US" smtClean="0"/>
              <a:t>7</a:t>
            </a:fld>
            <a:endParaRPr lang="en-US"/>
          </a:p>
        </p:txBody>
      </p:sp>
    </p:spTree>
    <p:extLst>
      <p:ext uri="{BB962C8B-B14F-4D97-AF65-F5344CB8AC3E}">
        <p14:creationId xmlns:p14="http://schemas.microsoft.com/office/powerpoint/2010/main" val="1655813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Implemente bien los procesos de RORM , ósea hacer lo correcto correctamente y le garantizo que lograra aumentar la Confiabilidad Global y Reducir los costos.</a:t>
            </a:r>
            <a:endParaRPr lang="es-CL"/>
          </a:p>
        </p:txBody>
      </p:sp>
      <p:sp>
        <p:nvSpPr>
          <p:cNvPr id="4" name="Marcador de número de diapositiva 3"/>
          <p:cNvSpPr>
            <a:spLocks noGrp="1"/>
          </p:cNvSpPr>
          <p:nvPr>
            <p:ph type="sldNum" sz="quarter" idx="5"/>
          </p:nvPr>
        </p:nvSpPr>
        <p:spPr/>
        <p:txBody>
          <a:bodyPr/>
          <a:lstStyle/>
          <a:p>
            <a:fld id="{EB6BDFC1-20DB-4A0C-9070-44A0D5F5B117}" type="slidenum">
              <a:rPr lang="en-US" smtClean="0"/>
              <a:t>8</a:t>
            </a:fld>
            <a:endParaRPr lang="en-US"/>
          </a:p>
        </p:txBody>
      </p:sp>
    </p:spTree>
    <p:extLst>
      <p:ext uri="{BB962C8B-B14F-4D97-AF65-F5344CB8AC3E}">
        <p14:creationId xmlns:p14="http://schemas.microsoft.com/office/powerpoint/2010/main" val="2968541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Es muy importante en nuestras empresas mover la balanza hacia la derecha trabajando mayoritariamente en lo importante no urgente ( Prevenir y planificar para evitar incendios) y no en lo importante urgente (apagando incendios o trabajar a la falla).</a:t>
            </a:r>
            <a:endParaRPr lang="es-CL"/>
          </a:p>
        </p:txBody>
      </p:sp>
      <p:sp>
        <p:nvSpPr>
          <p:cNvPr id="4" name="Marcador de número de diapositiva 3"/>
          <p:cNvSpPr>
            <a:spLocks noGrp="1"/>
          </p:cNvSpPr>
          <p:nvPr>
            <p:ph type="sldNum" sz="quarter" idx="5"/>
          </p:nvPr>
        </p:nvSpPr>
        <p:spPr/>
        <p:txBody>
          <a:bodyPr/>
          <a:lstStyle/>
          <a:p>
            <a:fld id="{EB6BDFC1-20DB-4A0C-9070-44A0D5F5B117}" type="slidenum">
              <a:rPr lang="en-US" smtClean="0"/>
              <a:t>9</a:t>
            </a:fld>
            <a:endParaRPr lang="en-US"/>
          </a:p>
        </p:txBody>
      </p:sp>
    </p:spTree>
    <p:extLst>
      <p:ext uri="{BB962C8B-B14F-4D97-AF65-F5344CB8AC3E}">
        <p14:creationId xmlns:p14="http://schemas.microsoft.com/office/powerpoint/2010/main" val="1660862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Introducción a una visión general del proceso de Gestión del Mantenimiento (Planificación y programación)</a:t>
            </a:r>
            <a:endParaRPr lang="es-CL"/>
          </a:p>
        </p:txBody>
      </p:sp>
      <p:sp>
        <p:nvSpPr>
          <p:cNvPr id="4" name="Marcador de número de diapositiva 3"/>
          <p:cNvSpPr>
            <a:spLocks noGrp="1"/>
          </p:cNvSpPr>
          <p:nvPr>
            <p:ph type="sldNum" sz="quarter" idx="5"/>
          </p:nvPr>
        </p:nvSpPr>
        <p:spPr/>
        <p:txBody>
          <a:bodyPr/>
          <a:lstStyle/>
          <a:p>
            <a:fld id="{EB6BDFC1-20DB-4A0C-9070-44A0D5F5B117}" type="slidenum">
              <a:rPr lang="en-US" smtClean="0"/>
              <a:t>10</a:t>
            </a:fld>
            <a:endParaRPr lang="en-US"/>
          </a:p>
        </p:txBody>
      </p:sp>
    </p:spTree>
    <p:extLst>
      <p:ext uri="{BB962C8B-B14F-4D97-AF65-F5344CB8AC3E}">
        <p14:creationId xmlns:p14="http://schemas.microsoft.com/office/powerpoint/2010/main" val="2750536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El </a:t>
            </a:r>
            <a:r>
              <a:rPr lang="en-US" err="1"/>
              <a:t>flujo</a:t>
            </a:r>
            <a:r>
              <a:rPr lang="en-US"/>
              <a:t> de </a:t>
            </a:r>
            <a:r>
              <a:rPr lang="en-US" err="1"/>
              <a:t>trabajo</a:t>
            </a:r>
            <a:r>
              <a:rPr lang="en-US"/>
              <a:t> de la Gestion del </a:t>
            </a:r>
            <a:r>
              <a:rPr lang="en-US" err="1"/>
              <a:t>Mantenimiento</a:t>
            </a:r>
            <a:r>
              <a:rPr lang="en-US"/>
              <a:t> bien </a:t>
            </a:r>
            <a:r>
              <a:rPr lang="en-US" err="1"/>
              <a:t>implementado</a:t>
            </a:r>
            <a:r>
              <a:rPr lang="en-US"/>
              <a:t> </a:t>
            </a:r>
            <a:r>
              <a:rPr lang="en-US" err="1"/>
              <a:t>permite</a:t>
            </a:r>
            <a:r>
              <a:rPr lang="en-US"/>
              <a:t> </a:t>
            </a:r>
            <a:r>
              <a:rPr lang="en-US" err="1"/>
              <a:t>en</a:t>
            </a:r>
            <a:r>
              <a:rPr lang="en-US"/>
              <a:t> </a:t>
            </a:r>
            <a:r>
              <a:rPr lang="en-US" err="1"/>
              <a:t>otras</a:t>
            </a:r>
            <a:r>
              <a:rPr lang="en-US"/>
              <a:t> </a:t>
            </a:r>
            <a:r>
              <a:rPr lang="en-US" err="1"/>
              <a:t>cosas</a:t>
            </a:r>
            <a:r>
              <a:rPr lang="en-US"/>
              <a:t>:</a:t>
            </a:r>
          </a:p>
          <a:p>
            <a:r>
              <a:rPr lang="en-US"/>
              <a:t>1.Identificar </a:t>
            </a:r>
            <a:r>
              <a:rPr lang="en-US" err="1"/>
              <a:t>los</a:t>
            </a:r>
            <a:r>
              <a:rPr lang="en-US"/>
              <a:t> </a:t>
            </a:r>
            <a:r>
              <a:rPr lang="en-US" err="1"/>
              <a:t>diferentes</a:t>
            </a:r>
            <a:r>
              <a:rPr lang="en-US"/>
              <a:t> </a:t>
            </a:r>
            <a:r>
              <a:rPr lang="en-US" err="1"/>
              <a:t>Subprocesos</a:t>
            </a:r>
            <a:r>
              <a:rPr lang="en-US"/>
              <a:t> que lo </a:t>
            </a:r>
            <a:r>
              <a:rPr lang="en-US" err="1"/>
              <a:t>componen</a:t>
            </a:r>
            <a:r>
              <a:rPr lang="en-US"/>
              <a:t>.</a:t>
            </a:r>
          </a:p>
          <a:p>
            <a:r>
              <a:rPr lang="en-US"/>
              <a:t>2, </a:t>
            </a:r>
            <a:r>
              <a:rPr lang="en-US" err="1"/>
              <a:t>Identificar</a:t>
            </a:r>
            <a:r>
              <a:rPr lang="en-US"/>
              <a:t> </a:t>
            </a:r>
            <a:r>
              <a:rPr lang="en-US" err="1"/>
              <a:t>los</a:t>
            </a:r>
            <a:r>
              <a:rPr lang="en-US"/>
              <a:t> </a:t>
            </a:r>
            <a:r>
              <a:rPr lang="en-US" err="1"/>
              <a:t>actores</a:t>
            </a:r>
            <a:r>
              <a:rPr lang="en-US"/>
              <a:t> claves </a:t>
            </a:r>
            <a:r>
              <a:rPr lang="en-US" err="1"/>
              <a:t>en</a:t>
            </a:r>
            <a:r>
              <a:rPr lang="en-US"/>
              <a:t> </a:t>
            </a:r>
            <a:r>
              <a:rPr lang="en-US" err="1"/>
              <a:t>cada</a:t>
            </a:r>
            <a:r>
              <a:rPr lang="en-US"/>
              <a:t> uno de </a:t>
            </a:r>
            <a:r>
              <a:rPr lang="en-US" err="1"/>
              <a:t>los</a:t>
            </a:r>
            <a:r>
              <a:rPr lang="en-US"/>
              <a:t> </a:t>
            </a:r>
            <a:r>
              <a:rPr lang="en-US" err="1"/>
              <a:t>subprocesos</a:t>
            </a:r>
            <a:r>
              <a:rPr lang="en-US"/>
              <a:t>,</a:t>
            </a:r>
          </a:p>
          <a:p>
            <a:r>
              <a:rPr lang="en-US"/>
              <a:t>3. </a:t>
            </a:r>
            <a:r>
              <a:rPr lang="en-US" err="1"/>
              <a:t>Definir</a:t>
            </a:r>
            <a:r>
              <a:rPr lang="en-US"/>
              <a:t> </a:t>
            </a:r>
            <a:r>
              <a:rPr lang="en-US" err="1"/>
              <a:t>los</a:t>
            </a:r>
            <a:r>
              <a:rPr lang="en-US"/>
              <a:t> roles de </a:t>
            </a:r>
            <a:r>
              <a:rPr lang="en-US" err="1"/>
              <a:t>cada</a:t>
            </a:r>
            <a:r>
              <a:rPr lang="en-US"/>
              <a:t> uno de </a:t>
            </a:r>
            <a:r>
              <a:rPr lang="en-US" err="1"/>
              <a:t>los</a:t>
            </a:r>
            <a:r>
              <a:rPr lang="en-US"/>
              <a:t> </a:t>
            </a:r>
            <a:r>
              <a:rPr lang="en-US" err="1"/>
              <a:t>actoros</a:t>
            </a:r>
            <a:r>
              <a:rPr lang="en-US"/>
              <a:t> claves, </a:t>
            </a:r>
            <a:r>
              <a:rPr lang="en-US" err="1"/>
              <a:t>como</a:t>
            </a:r>
            <a:r>
              <a:rPr lang="en-US"/>
              <a:t>  Responsible, </a:t>
            </a:r>
            <a:r>
              <a:rPr lang="en-US" err="1"/>
              <a:t>Consultado</a:t>
            </a:r>
            <a:r>
              <a:rPr lang="en-US"/>
              <a:t>, </a:t>
            </a:r>
            <a:r>
              <a:rPr lang="en-US" err="1"/>
              <a:t>Informado</a:t>
            </a:r>
            <a:r>
              <a:rPr lang="en-US"/>
              <a:t> y a cargo. Con </a:t>
            </a:r>
            <a:r>
              <a:rPr lang="en-US" err="1"/>
              <a:t>esto</a:t>
            </a:r>
            <a:r>
              <a:rPr lang="en-US"/>
              <a:t> se define la </a:t>
            </a:r>
            <a:r>
              <a:rPr lang="en-US" err="1"/>
              <a:t>Matriz</a:t>
            </a:r>
            <a:r>
              <a:rPr lang="en-US"/>
              <a:t> RACI y se </a:t>
            </a:r>
            <a:r>
              <a:rPr lang="en-US" err="1"/>
              <a:t>ajustan</a:t>
            </a:r>
            <a:r>
              <a:rPr lang="en-US"/>
              <a:t> las </a:t>
            </a:r>
            <a:r>
              <a:rPr lang="en-US" err="1"/>
              <a:t>descripciones</a:t>
            </a:r>
            <a:r>
              <a:rPr lang="en-US"/>
              <a:t> de cargo.</a:t>
            </a:r>
          </a:p>
          <a:p>
            <a:r>
              <a:rPr lang="en-US"/>
              <a:t>4.Implementar </a:t>
            </a:r>
            <a:r>
              <a:rPr lang="en-US" err="1"/>
              <a:t>los</a:t>
            </a:r>
            <a:r>
              <a:rPr lang="en-US"/>
              <a:t> </a:t>
            </a:r>
            <a:r>
              <a:rPr lang="en-US" err="1"/>
              <a:t>flujos</a:t>
            </a:r>
            <a:r>
              <a:rPr lang="en-US"/>
              <a:t> de </a:t>
            </a:r>
            <a:r>
              <a:rPr lang="en-US" err="1"/>
              <a:t>trabajo</a:t>
            </a:r>
            <a:r>
              <a:rPr lang="en-US"/>
              <a:t> para </a:t>
            </a:r>
            <a:r>
              <a:rPr lang="en-US" err="1"/>
              <a:t>mejorar</a:t>
            </a:r>
            <a:r>
              <a:rPr lang="en-US"/>
              <a:t> la </a:t>
            </a:r>
            <a:r>
              <a:rPr lang="en-US" err="1"/>
              <a:t>confiabilidad</a:t>
            </a:r>
            <a:r>
              <a:rPr lang="en-US"/>
              <a:t>.</a:t>
            </a:r>
          </a:p>
          <a:p>
            <a:r>
              <a:rPr lang="en-US"/>
              <a:t>5. </a:t>
            </a:r>
            <a:r>
              <a:rPr lang="en-US" err="1"/>
              <a:t>Permite</a:t>
            </a:r>
            <a:r>
              <a:rPr lang="en-US"/>
              <a:t> </a:t>
            </a:r>
            <a:r>
              <a:rPr lang="en-US" err="1"/>
              <a:t>comparar</a:t>
            </a:r>
            <a:r>
              <a:rPr lang="en-US"/>
              <a:t> </a:t>
            </a:r>
            <a:r>
              <a:rPr lang="en-US" err="1"/>
              <a:t>el</a:t>
            </a:r>
            <a:r>
              <a:rPr lang="en-US"/>
              <a:t> </a:t>
            </a:r>
            <a:r>
              <a:rPr lang="en-US" err="1"/>
              <a:t>proceso</a:t>
            </a:r>
            <a:r>
              <a:rPr lang="en-US"/>
              <a:t> de </a:t>
            </a:r>
            <a:r>
              <a:rPr lang="en-US" err="1"/>
              <a:t>clase</a:t>
            </a:r>
            <a:r>
              <a:rPr lang="en-US"/>
              <a:t> </a:t>
            </a:r>
            <a:r>
              <a:rPr lang="en-US" err="1"/>
              <a:t>mundial</a:t>
            </a:r>
            <a:r>
              <a:rPr lang="en-US"/>
              <a:t> con </a:t>
            </a:r>
            <a:r>
              <a:rPr lang="en-US" err="1"/>
              <a:t>el</a:t>
            </a:r>
            <a:r>
              <a:rPr lang="en-US"/>
              <a:t> de </a:t>
            </a:r>
            <a:r>
              <a:rPr lang="en-US" err="1"/>
              <a:t>una</a:t>
            </a:r>
            <a:r>
              <a:rPr lang="en-US"/>
              <a:t> </a:t>
            </a:r>
            <a:r>
              <a:rPr lang="en-US" err="1"/>
              <a:t>empresa</a:t>
            </a:r>
            <a:r>
              <a:rPr lang="en-US"/>
              <a:t> </a:t>
            </a:r>
            <a:r>
              <a:rPr lang="en-US" err="1"/>
              <a:t>en</a:t>
            </a:r>
            <a:r>
              <a:rPr lang="en-US"/>
              <a:t> </a:t>
            </a:r>
            <a:r>
              <a:rPr lang="en-US" err="1"/>
              <a:t>cuestion</a:t>
            </a:r>
            <a:r>
              <a:rPr lang="en-US"/>
              <a:t>.</a:t>
            </a:r>
          </a:p>
          <a:p>
            <a:r>
              <a:rPr lang="en-US"/>
              <a:t>6,- </a:t>
            </a:r>
            <a:r>
              <a:rPr lang="en-US" err="1"/>
              <a:t>Capacitar</a:t>
            </a:r>
            <a:r>
              <a:rPr lang="en-US"/>
              <a:t> al personal de la </a:t>
            </a:r>
            <a:r>
              <a:rPr lang="en-US" err="1"/>
              <a:t>primera</a:t>
            </a:r>
            <a:r>
              <a:rPr lang="en-US"/>
              <a:t> </a:t>
            </a:r>
            <a:r>
              <a:rPr lang="en-US" err="1"/>
              <a:t>línea</a:t>
            </a:r>
            <a:r>
              <a:rPr lang="en-US"/>
              <a:t> y al resto de la </a:t>
            </a:r>
            <a:r>
              <a:rPr lang="en-US" err="1"/>
              <a:t>organización</a:t>
            </a:r>
            <a:r>
              <a:rPr lang="en-US"/>
              <a: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6BDFC1-20DB-4A0C-9070-44A0D5F5B1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705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CMC-LATAM">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854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sp>
        <p:nvSpPr>
          <p:cNvPr id="8" name="1 Título"/>
          <p:cNvSpPr>
            <a:spLocks noGrp="1"/>
          </p:cNvSpPr>
          <p:nvPr>
            <p:ph type="title"/>
          </p:nvPr>
        </p:nvSpPr>
        <p:spPr>
          <a:xfrm>
            <a:off x="695460" y="5059680"/>
            <a:ext cx="7856113" cy="566738"/>
          </a:xfrm>
          <a:prstGeom prst="rect">
            <a:avLst/>
          </a:prstGeom>
        </p:spPr>
        <p:txBody>
          <a:bodyPr anchor="b"/>
          <a:lstStyle>
            <a:lvl1pPr algn="l">
              <a:defRPr sz="1500" b="1">
                <a:solidFill>
                  <a:schemeClr val="tx1">
                    <a:lumMod val="85000"/>
                    <a:lumOff val="15000"/>
                  </a:schemeClr>
                </a:solidFill>
              </a:defRPr>
            </a:lvl1pPr>
          </a:lstStyle>
          <a:p>
            <a:r>
              <a:rPr lang="es-ES"/>
              <a:t>Haga clic para modificar el estilo de título del patrón</a:t>
            </a:r>
          </a:p>
        </p:txBody>
      </p:sp>
      <p:sp>
        <p:nvSpPr>
          <p:cNvPr id="9" name="2 Marcador de posición de imagen"/>
          <p:cNvSpPr>
            <a:spLocks noGrp="1"/>
          </p:cNvSpPr>
          <p:nvPr>
            <p:ph type="pic" idx="1"/>
          </p:nvPr>
        </p:nvSpPr>
        <p:spPr>
          <a:xfrm>
            <a:off x="431802" y="1089029"/>
            <a:ext cx="8280400" cy="397065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10" name="3 Marcador de texto"/>
          <p:cNvSpPr>
            <a:spLocks noGrp="1"/>
          </p:cNvSpPr>
          <p:nvPr>
            <p:ph type="body" sz="half" idx="2"/>
          </p:nvPr>
        </p:nvSpPr>
        <p:spPr>
          <a:xfrm>
            <a:off x="695460" y="5644536"/>
            <a:ext cx="7856113" cy="59275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Tree>
    <p:extLst>
      <p:ext uri="{BB962C8B-B14F-4D97-AF65-F5344CB8AC3E}">
        <p14:creationId xmlns:p14="http://schemas.microsoft.com/office/powerpoint/2010/main" val="1362423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135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Impacto Marino CMC-LATAM">
    <p:bg>
      <p:bgPr>
        <a:solidFill>
          <a:schemeClr val="accent5"/>
        </a:solidFill>
        <a:effectLst/>
      </p:bgPr>
    </p:bg>
    <p:spTree>
      <p:nvGrpSpPr>
        <p:cNvPr id="1" name=""/>
        <p:cNvGrpSpPr/>
        <p:nvPr/>
      </p:nvGrpSpPr>
      <p:grpSpPr>
        <a:xfrm>
          <a:off x="0" y="0"/>
          <a:ext cx="0" cy="0"/>
          <a:chOff x="0" y="0"/>
          <a:chExt cx="0" cy="0"/>
        </a:xfrm>
      </p:grpSpPr>
      <p:pic>
        <p:nvPicPr>
          <p:cNvPr id="474" name="Imagen 473">
            <a:extLst>
              <a:ext uri="{FF2B5EF4-FFF2-40B4-BE49-F238E27FC236}">
                <a16:creationId xmlns:a16="http://schemas.microsoft.com/office/drawing/2014/main" id="{E8BDA0C5-A8E3-4B71-9895-98F296EE74D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92" b="92"/>
          <a:stretch/>
        </p:blipFill>
        <p:spPr>
          <a:xfrm>
            <a:off x="0" y="-30991"/>
            <a:ext cx="9202189" cy="6888995"/>
          </a:xfrm>
          <a:prstGeom prst="rect">
            <a:avLst/>
          </a:prstGeom>
        </p:spPr>
      </p:pic>
      <p:pic>
        <p:nvPicPr>
          <p:cNvPr id="3" name="Gráfico 7">
            <a:extLst>
              <a:ext uri="{FF2B5EF4-FFF2-40B4-BE49-F238E27FC236}">
                <a16:creationId xmlns:a16="http://schemas.microsoft.com/office/drawing/2014/main" id="{F811D5BB-9A45-FB2E-1010-FA8FEA7F6DA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367406" y="453056"/>
            <a:ext cx="1814685" cy="511627"/>
          </a:xfrm>
          <a:prstGeom prst="rect">
            <a:avLst/>
          </a:prstGeom>
        </p:spPr>
      </p:pic>
    </p:spTree>
    <p:extLst>
      <p:ext uri="{BB962C8B-B14F-4D97-AF65-F5344CB8AC3E}">
        <p14:creationId xmlns:p14="http://schemas.microsoft.com/office/powerpoint/2010/main" val="1414725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mpacto ORO CMC-LATAM">
    <p:bg>
      <p:bgPr>
        <a:solidFill>
          <a:schemeClr val="accent4"/>
        </a:solidFill>
        <a:effectLst/>
      </p:bgPr>
    </p:bg>
    <p:spTree>
      <p:nvGrpSpPr>
        <p:cNvPr id="1" name=""/>
        <p:cNvGrpSpPr/>
        <p:nvPr/>
      </p:nvGrpSpPr>
      <p:grpSpPr>
        <a:xfrm>
          <a:off x="0" y="0"/>
          <a:ext cx="0" cy="0"/>
          <a:chOff x="0" y="0"/>
          <a:chExt cx="0" cy="0"/>
        </a:xfrm>
      </p:grpSpPr>
      <p:pic>
        <p:nvPicPr>
          <p:cNvPr id="460" name="Imagen 459">
            <a:extLst>
              <a:ext uri="{FF2B5EF4-FFF2-40B4-BE49-F238E27FC236}">
                <a16:creationId xmlns:a16="http://schemas.microsoft.com/office/drawing/2014/main" id="{C95731D4-0918-4E75-B7D7-397C732A7D95}"/>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92" b="92"/>
          <a:stretch/>
        </p:blipFill>
        <p:spPr>
          <a:xfrm>
            <a:off x="-88833" y="-58189"/>
            <a:ext cx="9327347" cy="6982691"/>
          </a:xfrm>
          <a:prstGeom prst="rect">
            <a:avLst/>
          </a:prstGeom>
        </p:spPr>
      </p:pic>
      <p:pic>
        <p:nvPicPr>
          <p:cNvPr id="3" name="Gráfico 7">
            <a:extLst>
              <a:ext uri="{FF2B5EF4-FFF2-40B4-BE49-F238E27FC236}">
                <a16:creationId xmlns:a16="http://schemas.microsoft.com/office/drawing/2014/main" id="{8CCD53AA-02C7-B41F-6335-B035AD2F5012}"/>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367406" y="453056"/>
            <a:ext cx="1814685" cy="511627"/>
          </a:xfrm>
          <a:prstGeom prst="rect">
            <a:avLst/>
          </a:prstGeom>
        </p:spPr>
      </p:pic>
    </p:spTree>
    <p:extLst>
      <p:ext uri="{BB962C8B-B14F-4D97-AF65-F5344CB8AC3E}">
        <p14:creationId xmlns:p14="http://schemas.microsoft.com/office/powerpoint/2010/main" val="10485164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Impacto Celeste CMC-LATAM">
    <p:spTree>
      <p:nvGrpSpPr>
        <p:cNvPr id="1" name=""/>
        <p:cNvGrpSpPr/>
        <p:nvPr/>
      </p:nvGrpSpPr>
      <p:grpSpPr>
        <a:xfrm>
          <a:off x="0" y="0"/>
          <a:ext cx="0" cy="0"/>
          <a:chOff x="0" y="0"/>
          <a:chExt cx="0" cy="0"/>
        </a:xfrm>
      </p:grpSpPr>
      <p:pic>
        <p:nvPicPr>
          <p:cNvPr id="932" name="Imagen 931">
            <a:extLst>
              <a:ext uri="{FF2B5EF4-FFF2-40B4-BE49-F238E27FC236}">
                <a16:creationId xmlns:a16="http://schemas.microsoft.com/office/drawing/2014/main" id="{2D18413A-53ED-448C-AB9D-6C4C8059AE1F}"/>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92" b="92"/>
          <a:stretch/>
        </p:blipFill>
        <p:spPr>
          <a:xfrm>
            <a:off x="-8398" y="1"/>
            <a:ext cx="9152398" cy="6851720"/>
          </a:xfrm>
          <a:prstGeom prst="rect">
            <a:avLst/>
          </a:prstGeom>
        </p:spPr>
      </p:pic>
      <p:pic>
        <p:nvPicPr>
          <p:cNvPr id="3" name="Gráfico 7">
            <a:extLst>
              <a:ext uri="{FF2B5EF4-FFF2-40B4-BE49-F238E27FC236}">
                <a16:creationId xmlns:a16="http://schemas.microsoft.com/office/drawing/2014/main" id="{735E9FA8-EF4C-D277-2271-0728883CC8A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367406" y="453056"/>
            <a:ext cx="1814685" cy="511627"/>
          </a:xfrm>
          <a:prstGeom prst="rect">
            <a:avLst/>
          </a:prstGeom>
        </p:spPr>
      </p:pic>
    </p:spTree>
    <p:extLst>
      <p:ext uri="{BB962C8B-B14F-4D97-AF65-F5344CB8AC3E}">
        <p14:creationId xmlns:p14="http://schemas.microsoft.com/office/powerpoint/2010/main" val="1217239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Impacto Rojo CMC-LATAM">
    <p:spTree>
      <p:nvGrpSpPr>
        <p:cNvPr id="1" name=""/>
        <p:cNvGrpSpPr/>
        <p:nvPr/>
      </p:nvGrpSpPr>
      <p:grpSpPr>
        <a:xfrm>
          <a:off x="0" y="0"/>
          <a:ext cx="0" cy="0"/>
          <a:chOff x="0" y="0"/>
          <a:chExt cx="0" cy="0"/>
        </a:xfrm>
      </p:grpSpPr>
      <p:pic>
        <p:nvPicPr>
          <p:cNvPr id="924" name="Imagen 923">
            <a:extLst>
              <a:ext uri="{FF2B5EF4-FFF2-40B4-BE49-F238E27FC236}">
                <a16:creationId xmlns:a16="http://schemas.microsoft.com/office/drawing/2014/main" id="{8A1B2119-8259-4180-AC52-76CAFD0BE6C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92" b="92"/>
          <a:stretch/>
        </p:blipFill>
        <p:spPr>
          <a:xfrm>
            <a:off x="0" y="12571"/>
            <a:ext cx="9144000" cy="6845433"/>
          </a:xfrm>
          <a:prstGeom prst="rect">
            <a:avLst/>
          </a:prstGeom>
          <a:solidFill>
            <a:schemeClr val="tx2">
              <a:lumMod val="40000"/>
              <a:lumOff val="60000"/>
              <a:alpha val="26000"/>
            </a:schemeClr>
          </a:solidFill>
        </p:spPr>
      </p:pic>
      <p:pic>
        <p:nvPicPr>
          <p:cNvPr id="3" name="Gráfico 7">
            <a:extLst>
              <a:ext uri="{FF2B5EF4-FFF2-40B4-BE49-F238E27FC236}">
                <a16:creationId xmlns:a16="http://schemas.microsoft.com/office/drawing/2014/main" id="{72B25641-8CE2-377E-F0E3-710F35C8F6F3}"/>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367406" y="453056"/>
            <a:ext cx="1814685" cy="511627"/>
          </a:xfrm>
          <a:prstGeom prst="rect">
            <a:avLst/>
          </a:prstGeom>
        </p:spPr>
      </p:pic>
    </p:spTree>
    <p:extLst>
      <p:ext uri="{BB962C8B-B14F-4D97-AF65-F5344CB8AC3E}">
        <p14:creationId xmlns:p14="http://schemas.microsoft.com/office/powerpoint/2010/main" val="581422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69677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1950"/>
            </a:lvl1pPr>
          </a:lstStyle>
          <a:p>
            <a:r>
              <a:rPr lang="es-ES_tradnl" noProof="0"/>
              <a:t>Click to edit Master title style</a:t>
            </a:r>
          </a:p>
        </p:txBody>
      </p:sp>
      <p:sp>
        <p:nvSpPr>
          <p:cNvPr id="3" name="Content Placeholder 2"/>
          <p:cNvSpPr>
            <a:spLocks noGrp="1"/>
          </p:cNvSpPr>
          <p:nvPr>
            <p:ph idx="1" hasCustomPrompt="1"/>
          </p:nvPr>
        </p:nvSpPr>
        <p:spPr/>
        <p:txBody>
          <a:bodyPr/>
          <a:lstStyle/>
          <a:p>
            <a:pPr lvl="0"/>
            <a:r>
              <a:rPr lang="es-ES_tradnl" noProof="0"/>
              <a:t>Click to edit Master text styles</a:t>
            </a:r>
          </a:p>
          <a:p>
            <a:pPr lvl="1"/>
            <a:r>
              <a:rPr lang="es-ES_tradnl" noProof="0"/>
              <a:t>Second level</a:t>
            </a:r>
          </a:p>
          <a:p>
            <a:pPr lvl="2"/>
            <a:r>
              <a:rPr lang="es-ES_tradnl" noProof="0"/>
              <a:t>Third level</a:t>
            </a:r>
          </a:p>
          <a:p>
            <a:pPr lvl="3"/>
            <a:r>
              <a:rPr lang="es-ES_tradnl" noProof="0"/>
              <a:t>Fourth level</a:t>
            </a:r>
          </a:p>
          <a:p>
            <a:pPr lvl="4"/>
            <a:r>
              <a:rPr lang="es-ES_tradnl" noProof="0"/>
              <a:t>Fifth level</a:t>
            </a:r>
          </a:p>
        </p:txBody>
      </p:sp>
    </p:spTree>
    <p:extLst>
      <p:ext uri="{BB962C8B-B14F-4D97-AF65-F5344CB8AC3E}">
        <p14:creationId xmlns:p14="http://schemas.microsoft.com/office/powerpoint/2010/main" val="5095377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597640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p>
            <a:pPr lvl="0"/>
            <a:r>
              <a:rPr lang="es-ES_tradnl" noProof="0"/>
              <a:t>Click to edit Master text styles</a:t>
            </a:r>
          </a:p>
          <a:p>
            <a:pPr lvl="1"/>
            <a:r>
              <a:rPr lang="es-ES_tradnl" noProof="0"/>
              <a:t>Second level</a:t>
            </a:r>
          </a:p>
          <a:p>
            <a:pPr lvl="2"/>
            <a:r>
              <a:rPr lang="es-ES_tradnl" noProof="0"/>
              <a:t>Third level</a:t>
            </a:r>
          </a:p>
          <a:p>
            <a:pPr lvl="3"/>
            <a:r>
              <a:rPr lang="es-ES_tradnl" noProof="0"/>
              <a:t>Fourth level</a:t>
            </a:r>
          </a:p>
          <a:p>
            <a:pPr lvl="4"/>
            <a:r>
              <a:rPr lang="es-ES_tradnl" noProof="0"/>
              <a:t>Fifth level</a:t>
            </a:r>
          </a:p>
        </p:txBody>
      </p:sp>
      <p:sp>
        <p:nvSpPr>
          <p:cNvPr id="6" name="Title 2"/>
          <p:cNvSpPr>
            <a:spLocks noGrp="1"/>
          </p:cNvSpPr>
          <p:nvPr>
            <p:ph type="title"/>
          </p:nvPr>
        </p:nvSpPr>
        <p:spPr>
          <a:xfrm>
            <a:off x="2768602" y="176164"/>
            <a:ext cx="5943600" cy="868362"/>
          </a:xfrm>
        </p:spPr>
        <p:txBody>
          <a:bodyPr/>
          <a:lstStyle/>
          <a:p>
            <a:endParaRPr lang="es-ES_tradnl" noProof="0"/>
          </a:p>
        </p:txBody>
      </p:sp>
      <p:sp>
        <p:nvSpPr>
          <p:cNvPr id="5" name="Rectangle 5"/>
          <p:cNvSpPr>
            <a:spLocks noGrp="1" noChangeArrowheads="1"/>
          </p:cNvSpPr>
          <p:nvPr>
            <p:ph type="sldNum" sz="quarter" idx="12"/>
          </p:nvPr>
        </p:nvSpPr>
        <p:spPr>
          <a:ln/>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3502945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Inicio de Sección CMC-LATAM">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825011"/>
            <a:ext cx="6858000" cy="2387600"/>
          </a:xfrm>
        </p:spPr>
        <p:txBody>
          <a:bodyPr anchor="b">
            <a:normAutofit/>
          </a:bodyPr>
          <a:lstStyle>
            <a:lvl1pPr algn="ctr">
              <a:defRPr sz="3300" b="0">
                <a:solidFill>
                  <a:schemeClr val="bg1"/>
                </a:solidFill>
                <a:latin typeface="Gotham Black" panose="02000604040000020004" pitchFamily="50" charset="0"/>
              </a:defRPr>
            </a:lvl1pPr>
          </a:lstStyle>
          <a:p>
            <a:r>
              <a:rPr lang="es-ES"/>
              <a:t>Haga clic para modificar el estilo de título del patrón</a:t>
            </a:r>
            <a:endParaRPr lang="es-MX"/>
          </a:p>
        </p:txBody>
      </p:sp>
      <p:sp>
        <p:nvSpPr>
          <p:cNvPr id="3" name="Subtítulo 2"/>
          <p:cNvSpPr>
            <a:spLocks noGrp="1"/>
          </p:cNvSpPr>
          <p:nvPr>
            <p:ph type="subTitle" idx="1"/>
          </p:nvPr>
        </p:nvSpPr>
        <p:spPr>
          <a:xfrm>
            <a:off x="1143000" y="4304686"/>
            <a:ext cx="6858000" cy="1655762"/>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editar el estilo de subtítulo del patrón</a:t>
            </a:r>
            <a:endParaRPr lang="es-MX"/>
          </a:p>
        </p:txBody>
      </p:sp>
    </p:spTree>
    <p:extLst>
      <p:ext uri="{BB962C8B-B14F-4D97-AF65-F5344CB8AC3E}">
        <p14:creationId xmlns:p14="http://schemas.microsoft.com/office/powerpoint/2010/main" val="3191674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radecimiento">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245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y Contenido CMC-LATAM">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09EFECD-D350-FF42-8E0B-475F1F781277}"/>
              </a:ext>
            </a:extLst>
          </p:cNvPr>
          <p:cNvSpPr>
            <a:spLocks noGrp="1"/>
          </p:cNvSpPr>
          <p:nvPr>
            <p:ph sz="quarter" idx="10"/>
          </p:nvPr>
        </p:nvSpPr>
        <p:spPr>
          <a:xfrm>
            <a:off x="431802" y="1461915"/>
            <a:ext cx="8280400" cy="3586074"/>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Título 3">
            <a:extLst>
              <a:ext uri="{FF2B5EF4-FFF2-40B4-BE49-F238E27FC236}">
                <a16:creationId xmlns:a16="http://schemas.microsoft.com/office/drawing/2014/main" id="{17F333C8-057C-B545-82C5-3C58AD9BA9DB}"/>
              </a:ext>
            </a:extLst>
          </p:cNvPr>
          <p:cNvSpPr>
            <a:spLocks noGrp="1"/>
          </p:cNvSpPr>
          <p:nvPr>
            <p:ph type="title" hasCustomPrompt="1"/>
          </p:nvPr>
        </p:nvSpPr>
        <p:spPr>
          <a:xfrm>
            <a:off x="1888997" y="123136"/>
            <a:ext cx="6823203" cy="965835"/>
          </a:xfrm>
        </p:spPr>
        <p:txBody>
          <a:bodyPr/>
          <a:lstStyle>
            <a:lvl1pPr>
              <a:defRPr>
                <a:solidFill>
                  <a:srgbClr val="292F60"/>
                </a:solidFill>
              </a:defRPr>
            </a:lvl1pPr>
          </a:lstStyle>
          <a:p>
            <a:r>
              <a:rPr lang="es-MX"/>
              <a:t>Haz clic para modificar el estilo de título del patrón </a:t>
            </a:r>
            <a:endParaRPr lang="es-ES_tradnl"/>
          </a:p>
        </p:txBody>
      </p:sp>
    </p:spTree>
    <p:extLst>
      <p:ext uri="{BB962C8B-B14F-4D97-AF65-F5344CB8AC3E}">
        <p14:creationId xmlns:p14="http://schemas.microsoft.com/office/powerpoint/2010/main" val="1885134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ulo y Gráfico CMC-LATAM">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EBC6E8-F6FF-794E-BB8A-AA4522592AA4}"/>
              </a:ext>
            </a:extLst>
          </p:cNvPr>
          <p:cNvSpPr>
            <a:spLocks noGrp="1"/>
          </p:cNvSpPr>
          <p:nvPr>
            <p:ph type="title"/>
          </p:nvPr>
        </p:nvSpPr>
        <p:spPr/>
        <p:txBody>
          <a:bodyPr/>
          <a:lstStyle>
            <a:lvl1pPr>
              <a:defRPr>
                <a:solidFill>
                  <a:srgbClr val="292F60"/>
                </a:solidFill>
              </a:defRPr>
            </a:lvl1pPr>
          </a:lstStyle>
          <a:p>
            <a:r>
              <a:rPr lang="es-MX"/>
              <a:t>Haz clic para modificar el estilo de título del patrón</a:t>
            </a:r>
            <a:endParaRPr lang="es-ES_tradnl"/>
          </a:p>
        </p:txBody>
      </p:sp>
      <p:sp>
        <p:nvSpPr>
          <p:cNvPr id="4" name="Marcador de gráfico 3">
            <a:extLst>
              <a:ext uri="{FF2B5EF4-FFF2-40B4-BE49-F238E27FC236}">
                <a16:creationId xmlns:a16="http://schemas.microsoft.com/office/drawing/2014/main" id="{39E7B192-4FB7-B649-B328-D295B5C9127A}"/>
              </a:ext>
            </a:extLst>
          </p:cNvPr>
          <p:cNvSpPr>
            <a:spLocks noGrp="1"/>
          </p:cNvSpPr>
          <p:nvPr>
            <p:ph type="chart" sz="quarter" idx="10"/>
          </p:nvPr>
        </p:nvSpPr>
        <p:spPr/>
        <p:txBody>
          <a:bodyPr/>
          <a:lstStyle/>
          <a:p>
            <a:endParaRPr lang="es-ES_tradnl"/>
          </a:p>
        </p:txBody>
      </p:sp>
    </p:spTree>
    <p:extLst>
      <p:ext uri="{BB962C8B-B14F-4D97-AF65-F5344CB8AC3E}">
        <p14:creationId xmlns:p14="http://schemas.microsoft.com/office/powerpoint/2010/main" val="3597157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icio de Sección CMC-LATAM">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FD520EB3-AF1E-B945-9553-94896C589D63}"/>
              </a:ext>
            </a:extLst>
          </p:cNvPr>
          <p:cNvSpPr>
            <a:spLocks noGrp="1"/>
          </p:cNvSpPr>
          <p:nvPr>
            <p:ph type="ctrTitle"/>
          </p:nvPr>
        </p:nvSpPr>
        <p:spPr>
          <a:xfrm>
            <a:off x="1143000" y="1825011"/>
            <a:ext cx="6858000" cy="2387600"/>
          </a:xfrm>
        </p:spPr>
        <p:txBody>
          <a:bodyPr anchor="b">
            <a:normAutofit/>
          </a:bodyPr>
          <a:lstStyle>
            <a:lvl1pPr algn="ctr">
              <a:defRPr sz="2500" b="1">
                <a:solidFill>
                  <a:srgbClr val="292F60"/>
                </a:solidFill>
                <a:latin typeface="Century Gothic" panose="020B0502020202020204" pitchFamily="34" charset="0"/>
              </a:defRPr>
            </a:lvl1pPr>
          </a:lstStyle>
          <a:p>
            <a:r>
              <a:rPr lang="es-ES"/>
              <a:t>Haga clic para modificar el estilo de título del patrón</a:t>
            </a:r>
            <a:endParaRPr lang="es-MX"/>
          </a:p>
        </p:txBody>
      </p:sp>
      <p:sp>
        <p:nvSpPr>
          <p:cNvPr id="5" name="Subtítulo 2">
            <a:extLst>
              <a:ext uri="{FF2B5EF4-FFF2-40B4-BE49-F238E27FC236}">
                <a16:creationId xmlns:a16="http://schemas.microsoft.com/office/drawing/2014/main" id="{DDA3008A-2A83-764F-B6B9-A3E9D98113A8}"/>
              </a:ext>
            </a:extLst>
          </p:cNvPr>
          <p:cNvSpPr>
            <a:spLocks noGrp="1"/>
          </p:cNvSpPr>
          <p:nvPr>
            <p:ph type="subTitle" idx="1"/>
          </p:nvPr>
        </p:nvSpPr>
        <p:spPr>
          <a:xfrm>
            <a:off x="1143000" y="4304686"/>
            <a:ext cx="6858000" cy="1655762"/>
          </a:xfrm>
        </p:spPr>
        <p:txBody>
          <a:bodyPr/>
          <a:lstStyle>
            <a:lvl1pPr marL="0" indent="0" algn="ctr">
              <a:buNone/>
              <a:defRPr sz="1800">
                <a:solidFill>
                  <a:schemeClr val="tx1">
                    <a:lumMod val="85000"/>
                    <a:lumOff val="15000"/>
                  </a:schemeClr>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editar el estilo de subtítulo del patrón</a:t>
            </a:r>
            <a:endParaRPr lang="es-MX"/>
          </a:p>
        </p:txBody>
      </p:sp>
    </p:spTree>
    <p:extLst>
      <p:ext uri="{BB962C8B-B14F-4D97-AF65-F5344CB8AC3E}">
        <p14:creationId xmlns:p14="http://schemas.microsoft.com/office/powerpoint/2010/main" val="1624917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s objetos CMC-LATAM">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737CF7-C54A-2144-A3B1-C71895AA317B}"/>
              </a:ext>
            </a:extLst>
          </p:cNvPr>
          <p:cNvSpPr>
            <a:spLocks noGrp="1"/>
          </p:cNvSpPr>
          <p:nvPr>
            <p:ph type="title"/>
          </p:nvPr>
        </p:nvSpPr>
        <p:spPr/>
        <p:txBody>
          <a:bodyPr/>
          <a:lstStyle>
            <a:lvl1pPr>
              <a:defRPr b="1">
                <a:latin typeface="Century Gothic" panose="020B0502020202020204" pitchFamily="34" charset="0"/>
              </a:defRPr>
            </a:lvl1pPr>
          </a:lstStyle>
          <a:p>
            <a:r>
              <a:rPr lang="es-MX"/>
              <a:t>Haz clic para modificar el estilo de título del patrón</a:t>
            </a:r>
            <a:endParaRPr lang="es-ES_tradnl"/>
          </a:p>
        </p:txBody>
      </p:sp>
      <p:sp>
        <p:nvSpPr>
          <p:cNvPr id="6" name="Marcador de contenido 5">
            <a:extLst>
              <a:ext uri="{FF2B5EF4-FFF2-40B4-BE49-F238E27FC236}">
                <a16:creationId xmlns:a16="http://schemas.microsoft.com/office/drawing/2014/main" id="{4860E7F8-4458-3B42-B1E0-C752FB120E1D}"/>
              </a:ext>
            </a:extLst>
          </p:cNvPr>
          <p:cNvSpPr>
            <a:spLocks noGrp="1"/>
          </p:cNvSpPr>
          <p:nvPr>
            <p:ph sz="quarter" idx="10"/>
          </p:nvPr>
        </p:nvSpPr>
        <p:spPr>
          <a:xfrm>
            <a:off x="431800" y="1449388"/>
            <a:ext cx="3995738" cy="4787900"/>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11" name="Marcador de contenido 10">
            <a:extLst>
              <a:ext uri="{FF2B5EF4-FFF2-40B4-BE49-F238E27FC236}">
                <a16:creationId xmlns:a16="http://schemas.microsoft.com/office/drawing/2014/main" id="{B7DAC05E-D73B-BD48-BF77-D3D88165B86A}"/>
              </a:ext>
            </a:extLst>
          </p:cNvPr>
          <p:cNvSpPr>
            <a:spLocks noGrp="1"/>
          </p:cNvSpPr>
          <p:nvPr>
            <p:ph sz="quarter" idx="11"/>
          </p:nvPr>
        </p:nvSpPr>
        <p:spPr>
          <a:xfrm>
            <a:off x="4716464" y="1449388"/>
            <a:ext cx="4021137" cy="4768850"/>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Tree>
    <p:extLst>
      <p:ext uri="{BB962C8B-B14F-4D97-AF65-F5344CB8AC3E}">
        <p14:creationId xmlns:p14="http://schemas.microsoft.com/office/powerpoint/2010/main" val="2165010878"/>
      </p:ext>
    </p:extLst>
  </p:cSld>
  <p:clrMapOvr>
    <a:masterClrMapping/>
  </p:clrMapOvr>
  <p:extLst>
    <p:ext uri="{DCECCB84-F9BA-43D5-87BE-67443E8EF086}">
      <p15:sldGuideLst xmlns:p15="http://schemas.microsoft.com/office/powerpoint/2012/main">
        <p15:guide id="1"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ación CMC-LATAM">
    <p:spTree>
      <p:nvGrpSpPr>
        <p:cNvPr id="1" name=""/>
        <p:cNvGrpSpPr/>
        <p:nvPr/>
      </p:nvGrpSpPr>
      <p:grpSpPr>
        <a:xfrm>
          <a:off x="0" y="0"/>
          <a:ext cx="0" cy="0"/>
          <a:chOff x="0" y="0"/>
          <a:chExt cx="0" cy="0"/>
        </a:xfrm>
      </p:grpSpPr>
      <p:sp>
        <p:nvSpPr>
          <p:cNvPr id="10" name="2 Marcador de texto"/>
          <p:cNvSpPr>
            <a:spLocks noGrp="1"/>
          </p:cNvSpPr>
          <p:nvPr>
            <p:ph type="body" idx="1"/>
          </p:nvPr>
        </p:nvSpPr>
        <p:spPr>
          <a:xfrm>
            <a:off x="432725" y="1442884"/>
            <a:ext cx="3994815" cy="639762"/>
          </a:xfrm>
          <a:prstGeom prst="rect">
            <a:avLst/>
          </a:prstGeom>
        </p:spPr>
        <p:txBody>
          <a:bodyPr anchor="b"/>
          <a:lstStyle>
            <a:lvl1pPr marL="0" indent="0">
              <a:buNone/>
              <a:defRPr sz="165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11" name="3 Marcador de contenido"/>
          <p:cNvSpPr>
            <a:spLocks noGrp="1"/>
          </p:cNvSpPr>
          <p:nvPr>
            <p:ph sz="half" idx="2"/>
          </p:nvPr>
        </p:nvSpPr>
        <p:spPr>
          <a:xfrm>
            <a:off x="432725" y="2225520"/>
            <a:ext cx="3994815" cy="401176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2" name="4 Marcador de texto"/>
          <p:cNvSpPr>
            <a:spLocks noGrp="1"/>
          </p:cNvSpPr>
          <p:nvPr>
            <p:ph type="body" sz="quarter" idx="3"/>
          </p:nvPr>
        </p:nvSpPr>
        <p:spPr>
          <a:xfrm>
            <a:off x="4714844" y="1449388"/>
            <a:ext cx="3994815" cy="639762"/>
          </a:xfrm>
          <a:prstGeom prst="rect">
            <a:avLst/>
          </a:prstGeom>
        </p:spPr>
        <p:txBody>
          <a:bodyPr anchor="b"/>
          <a:lstStyle>
            <a:lvl1pPr marL="0" indent="0">
              <a:buNone/>
              <a:defRPr sz="165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13" name="5 Marcador de contenido"/>
          <p:cNvSpPr>
            <a:spLocks noGrp="1"/>
          </p:cNvSpPr>
          <p:nvPr>
            <p:ph sz="quarter" idx="4"/>
          </p:nvPr>
        </p:nvSpPr>
        <p:spPr>
          <a:xfrm>
            <a:off x="4714844" y="2225520"/>
            <a:ext cx="3994815" cy="401176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2" name="Título 1">
            <a:extLst>
              <a:ext uri="{FF2B5EF4-FFF2-40B4-BE49-F238E27FC236}">
                <a16:creationId xmlns:a16="http://schemas.microsoft.com/office/drawing/2014/main" id="{DC2224AF-8075-A24F-BA8B-39164362B167}"/>
              </a:ext>
            </a:extLst>
          </p:cNvPr>
          <p:cNvSpPr>
            <a:spLocks noGrp="1"/>
          </p:cNvSpPr>
          <p:nvPr>
            <p:ph type="title"/>
          </p:nvPr>
        </p:nvSpPr>
        <p:spPr/>
        <p:txBody>
          <a:bodyPr/>
          <a:lstStyle/>
          <a:p>
            <a:r>
              <a:rPr lang="es-MX"/>
              <a:t>Haz clic para modificar el estilo de título del patrón</a:t>
            </a:r>
            <a:endParaRPr lang="es-ES_tradnl"/>
          </a:p>
        </p:txBody>
      </p:sp>
    </p:spTree>
    <p:extLst>
      <p:ext uri="{BB962C8B-B14F-4D97-AF65-F5344CB8AC3E}">
        <p14:creationId xmlns:p14="http://schemas.microsoft.com/office/powerpoint/2010/main" val="2357215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F0E7BD-771F-2443-BFE0-D54FB456D5DB}"/>
              </a:ext>
            </a:extLst>
          </p:cNvPr>
          <p:cNvSpPr>
            <a:spLocks noGrp="1"/>
          </p:cNvSpPr>
          <p:nvPr>
            <p:ph type="title"/>
          </p:nvPr>
        </p:nvSpPr>
        <p:spPr/>
        <p:txBody>
          <a:bodyPr/>
          <a:lstStyle/>
          <a:p>
            <a:r>
              <a:rPr lang="es-MX" noProof="0"/>
              <a:t>Haz clic para modificar el estilo de título del patrón</a:t>
            </a:r>
          </a:p>
        </p:txBody>
      </p:sp>
    </p:spTree>
    <p:extLst>
      <p:ext uri="{BB962C8B-B14F-4D97-AF65-F5344CB8AC3E}">
        <p14:creationId xmlns:p14="http://schemas.microsoft.com/office/powerpoint/2010/main" val="2419521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ítulo lateral CMC-LATAM">
    <p:spTree>
      <p:nvGrpSpPr>
        <p:cNvPr id="1" name=""/>
        <p:cNvGrpSpPr/>
        <p:nvPr/>
      </p:nvGrpSpPr>
      <p:grpSpPr>
        <a:xfrm>
          <a:off x="0" y="0"/>
          <a:ext cx="0" cy="0"/>
          <a:chOff x="0" y="0"/>
          <a:chExt cx="0" cy="0"/>
        </a:xfrm>
      </p:grpSpPr>
      <p:sp>
        <p:nvSpPr>
          <p:cNvPr id="5" name="1 Título"/>
          <p:cNvSpPr>
            <a:spLocks noGrp="1"/>
          </p:cNvSpPr>
          <p:nvPr>
            <p:ph type="title"/>
          </p:nvPr>
        </p:nvSpPr>
        <p:spPr>
          <a:xfrm>
            <a:off x="431801" y="1089025"/>
            <a:ext cx="2790795" cy="1162050"/>
          </a:xfrm>
          <a:prstGeom prst="rect">
            <a:avLst/>
          </a:prstGeom>
        </p:spPr>
        <p:txBody>
          <a:bodyPr anchor="b"/>
          <a:lstStyle>
            <a:lvl1pPr algn="l">
              <a:defRPr sz="1500" b="1">
                <a:solidFill>
                  <a:schemeClr val="tx1">
                    <a:lumMod val="85000"/>
                    <a:lumOff val="15000"/>
                  </a:schemeClr>
                </a:solidFill>
              </a:defRPr>
            </a:lvl1pPr>
          </a:lstStyle>
          <a:p>
            <a:r>
              <a:rPr lang="es-ES"/>
              <a:t>Haga clic para modificar el estilo de título del patrón</a:t>
            </a:r>
          </a:p>
        </p:txBody>
      </p:sp>
      <p:sp>
        <p:nvSpPr>
          <p:cNvPr id="6" name="2 Marcador de contenido"/>
          <p:cNvSpPr>
            <a:spLocks noGrp="1"/>
          </p:cNvSpPr>
          <p:nvPr>
            <p:ph idx="1"/>
          </p:nvPr>
        </p:nvSpPr>
        <p:spPr>
          <a:xfrm>
            <a:off x="3332132" y="1089025"/>
            <a:ext cx="5380068" cy="5148264"/>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3 Marcador de texto"/>
          <p:cNvSpPr>
            <a:spLocks noGrp="1"/>
          </p:cNvSpPr>
          <p:nvPr>
            <p:ph type="body" sz="half" idx="2"/>
          </p:nvPr>
        </p:nvSpPr>
        <p:spPr>
          <a:xfrm>
            <a:off x="431801" y="2357430"/>
            <a:ext cx="2790795" cy="3879858"/>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Tree>
    <p:extLst>
      <p:ext uri="{BB962C8B-B14F-4D97-AF65-F5344CB8AC3E}">
        <p14:creationId xmlns:p14="http://schemas.microsoft.com/office/powerpoint/2010/main" val="18209421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png"/><Relationship Id="rId4" Type="http://schemas.microsoft.com/office/2007/relationships/hdphoto" Target="../media/hdphoto2.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theme" Target="../theme/theme3.xml"/><Relationship Id="rId3" Type="http://schemas.openxmlformats.org/officeDocument/2006/relationships/slideLayout" Target="../slideLayouts/slideLayout5.xml"/><Relationship Id="rId21" Type="http://schemas.openxmlformats.org/officeDocument/2006/relationships/image" Target="../media/image7.svg"/><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image" Target="../media/image9.png"/><Relationship Id="rId10" Type="http://schemas.openxmlformats.org/officeDocument/2006/relationships/slideLayout" Target="../slideLayouts/slideLayout12.xml"/><Relationship Id="rId19" Type="http://schemas.openxmlformats.org/officeDocument/2006/relationships/image" Target="../media/image5.png"/><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4.png"/><Relationship Id="rId2" Type="http://schemas.openxmlformats.org/officeDocument/2006/relationships/theme" Target="../theme/theme4.xml"/><Relationship Id="rId1" Type="http://schemas.openxmlformats.org/officeDocument/2006/relationships/slideLayout" Target="../slideLayouts/slideLayout20.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8CFA87B-F0B0-969B-AA0B-2A94603FE4F9}"/>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p:blipFill>
        <p:spPr>
          <a:xfrm>
            <a:off x="0" y="-6337"/>
            <a:ext cx="9142419" cy="6856814"/>
          </a:xfrm>
          <a:prstGeom prst="rect">
            <a:avLst/>
          </a:prstGeom>
        </p:spPr>
      </p:pic>
      <p:pic>
        <p:nvPicPr>
          <p:cNvPr id="7" name="Gráfico 6">
            <a:extLst>
              <a:ext uri="{FF2B5EF4-FFF2-40B4-BE49-F238E27FC236}">
                <a16:creationId xmlns:a16="http://schemas.microsoft.com/office/drawing/2014/main" id="{FEF6F12D-5095-2D9C-0EA1-C73CF11A1B1D}"/>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367406" y="453056"/>
            <a:ext cx="1814685" cy="511627"/>
          </a:xfrm>
          <a:prstGeom prst="rect">
            <a:avLst/>
          </a:prstGeom>
        </p:spPr>
      </p:pic>
      <p:pic>
        <p:nvPicPr>
          <p:cNvPr id="2" name="Imagen 11">
            <a:extLst>
              <a:ext uri="{FF2B5EF4-FFF2-40B4-BE49-F238E27FC236}">
                <a16:creationId xmlns:a16="http://schemas.microsoft.com/office/drawing/2014/main" id="{7BEA49E2-10F5-DA9A-EA13-1C45F645897F}"/>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7986270" y="273072"/>
            <a:ext cx="868367" cy="694337"/>
          </a:xfrm>
          <a:prstGeom prst="rect">
            <a:avLst/>
          </a:prstGeom>
        </p:spPr>
      </p:pic>
    </p:spTree>
    <p:extLst>
      <p:ext uri="{BB962C8B-B14F-4D97-AF65-F5344CB8AC3E}">
        <p14:creationId xmlns:p14="http://schemas.microsoft.com/office/powerpoint/2010/main" val="1423575879"/>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MX"/>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177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pic>
        <p:nvPicPr>
          <p:cNvPr id="7" name="Imagen 6"/>
          <p:cNvPicPr>
            <a:picLocks noChangeAspect="1"/>
          </p:cNvPicPr>
          <p:nvPr userDrawn="1"/>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p:blipFill>
        <p:spPr>
          <a:xfrm>
            <a:off x="3698" y="2774"/>
            <a:ext cx="9136605" cy="6852453"/>
          </a:xfrm>
          <a:prstGeom prst="rect">
            <a:avLst/>
          </a:prstGeom>
        </p:spPr>
      </p:pic>
      <p:pic>
        <p:nvPicPr>
          <p:cNvPr id="12" name="Imagen 11">
            <a:extLst>
              <a:ext uri="{FF2B5EF4-FFF2-40B4-BE49-F238E27FC236}">
                <a16:creationId xmlns:a16="http://schemas.microsoft.com/office/drawing/2014/main" id="{692A9988-F1C1-A0AA-EF52-C54DC9FB42BF}"/>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230331" y="6266270"/>
            <a:ext cx="570038" cy="453201"/>
          </a:xfrm>
          <a:prstGeom prst="rect">
            <a:avLst/>
          </a:prstGeom>
        </p:spPr>
      </p:pic>
      <p:pic>
        <p:nvPicPr>
          <p:cNvPr id="8" name="Gráfico 7">
            <a:extLst>
              <a:ext uri="{FF2B5EF4-FFF2-40B4-BE49-F238E27FC236}">
                <a16:creationId xmlns:a16="http://schemas.microsoft.com/office/drawing/2014/main" id="{DC5FF421-343A-D49C-1354-3214FA8D405F}"/>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367406" y="453056"/>
            <a:ext cx="1814685" cy="511627"/>
          </a:xfrm>
          <a:prstGeom prst="rect">
            <a:avLst/>
          </a:prstGeom>
        </p:spPr>
      </p:pic>
    </p:spTree>
    <p:extLst>
      <p:ext uri="{BB962C8B-B14F-4D97-AF65-F5344CB8AC3E}">
        <p14:creationId xmlns:p14="http://schemas.microsoft.com/office/powerpoint/2010/main" val="496375632"/>
      </p:ext>
    </p:extLst>
  </p:cSld>
  <p:clrMap bg1="lt1" tx1="dk1" bg2="lt2" tx2="dk2" accent1="accent1" accent2="accent2" accent3="accent3" accent4="accent4" accent5="accent5" accent6="accent6" hlink="hlink" folHlink="folHlink"/>
  <p:sldLayoutIdLst>
    <p:sldLayoutId id="2147483692"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MX"/>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3"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2D7B3E8-A1C9-47FA-8B2B-7190871E5F7E}"/>
              </a:ext>
            </a:extLst>
          </p:cNvPr>
          <p:cNvPicPr>
            <a:picLocks noChangeAspect="1"/>
          </p:cNvPicPr>
          <p:nvPr userDrawn="1"/>
        </p:nvPicPr>
        <p:blipFill>
          <a:blip r:embed="rId19" cstate="print">
            <a:extLst>
              <a:ext uri="{28A0092B-C50C-407E-A947-70E740481C1C}">
                <a14:useLocalDpi xmlns:a14="http://schemas.microsoft.com/office/drawing/2010/main" val="0"/>
              </a:ext>
            </a:extLst>
          </a:blip>
          <a:srcRect/>
          <a:stretch/>
        </p:blipFill>
        <p:spPr>
          <a:xfrm>
            <a:off x="298860" y="274320"/>
            <a:ext cx="1372909" cy="388470"/>
          </a:xfrm>
          <a:prstGeom prst="rect">
            <a:avLst/>
          </a:prstGeom>
        </p:spPr>
      </p:pic>
      <p:sp>
        <p:nvSpPr>
          <p:cNvPr id="2" name="Marcador de título 1">
            <a:extLst>
              <a:ext uri="{FF2B5EF4-FFF2-40B4-BE49-F238E27FC236}">
                <a16:creationId xmlns:a16="http://schemas.microsoft.com/office/drawing/2014/main" id="{82EF0B20-CA6B-B343-A7C3-35803DE14995}"/>
              </a:ext>
            </a:extLst>
          </p:cNvPr>
          <p:cNvSpPr>
            <a:spLocks noGrp="1"/>
          </p:cNvSpPr>
          <p:nvPr>
            <p:ph type="title"/>
          </p:nvPr>
        </p:nvSpPr>
        <p:spPr>
          <a:xfrm>
            <a:off x="1888999" y="-115174"/>
            <a:ext cx="6823203" cy="965835"/>
          </a:xfrm>
          <a:prstGeom prst="rect">
            <a:avLst/>
          </a:prstGeom>
        </p:spPr>
        <p:txBody>
          <a:bodyPr vert="horz" lIns="91440" tIns="45720" rIns="91440" bIns="45720" rtlCol="0" anchor="ctr">
            <a:noAutofit/>
          </a:bodyPr>
          <a:lstStyle/>
          <a:p>
            <a:r>
              <a:rPr lang="es-MX"/>
              <a:t>Haz clic para modificar el estilo de título del patrón</a:t>
            </a:r>
            <a:endParaRPr lang="es-ES_tradnl"/>
          </a:p>
        </p:txBody>
      </p:sp>
      <p:sp>
        <p:nvSpPr>
          <p:cNvPr id="4" name="Marcador de texto 3">
            <a:extLst>
              <a:ext uri="{FF2B5EF4-FFF2-40B4-BE49-F238E27FC236}">
                <a16:creationId xmlns:a16="http://schemas.microsoft.com/office/drawing/2014/main" id="{246F1726-08FA-0D46-9455-FB5016143C7D}"/>
              </a:ext>
            </a:extLst>
          </p:cNvPr>
          <p:cNvSpPr>
            <a:spLocks noGrp="1"/>
          </p:cNvSpPr>
          <p:nvPr>
            <p:ph type="body" idx="1"/>
          </p:nvPr>
        </p:nvSpPr>
        <p:spPr>
          <a:xfrm>
            <a:off x="431802" y="1449389"/>
            <a:ext cx="8280400" cy="4500475"/>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pic>
        <p:nvPicPr>
          <p:cNvPr id="7" name="Imagen 6">
            <a:extLst>
              <a:ext uri="{FF2B5EF4-FFF2-40B4-BE49-F238E27FC236}">
                <a16:creationId xmlns:a16="http://schemas.microsoft.com/office/drawing/2014/main" id="{17A15D31-28D5-154E-8DBA-65D2663FD5C8}"/>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a:off x="8329808" y="6171283"/>
            <a:ext cx="706359" cy="542382"/>
          </a:xfrm>
          <a:prstGeom prst="rect">
            <a:avLst/>
          </a:prstGeom>
        </p:spPr>
      </p:pic>
      <p:pic>
        <p:nvPicPr>
          <p:cNvPr id="3" name="Imagen 2">
            <a:extLst>
              <a:ext uri="{FF2B5EF4-FFF2-40B4-BE49-F238E27FC236}">
                <a16:creationId xmlns:a16="http://schemas.microsoft.com/office/drawing/2014/main" id="{FEAF79EA-0A71-BC2D-9119-8871670907C7}"/>
              </a:ext>
            </a:extLst>
          </p:cNvPr>
          <p:cNvPicPr>
            <a:picLocks noChangeAspect="1"/>
          </p:cNvPicPr>
          <p:nvPr userDrawn="1"/>
        </p:nvPicPr>
        <p:blipFill>
          <a:blip r:embed="rId22"/>
          <a:stretch>
            <a:fillRect/>
          </a:stretch>
        </p:blipFill>
        <p:spPr>
          <a:xfrm>
            <a:off x="8056491" y="6402904"/>
            <a:ext cx="877900" cy="176799"/>
          </a:xfrm>
          <a:prstGeom prst="rect">
            <a:avLst/>
          </a:prstGeom>
        </p:spPr>
      </p:pic>
      <p:pic>
        <p:nvPicPr>
          <p:cNvPr id="8" name="Imagen 7">
            <a:extLst>
              <a:ext uri="{FF2B5EF4-FFF2-40B4-BE49-F238E27FC236}">
                <a16:creationId xmlns:a16="http://schemas.microsoft.com/office/drawing/2014/main" id="{78CF3752-F65B-77F4-5842-483E217167C7}"/>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40468" y="6065645"/>
            <a:ext cx="8096959" cy="878095"/>
          </a:xfrm>
          <a:prstGeom prst="rect">
            <a:avLst/>
          </a:prstGeom>
        </p:spPr>
      </p:pic>
    </p:spTree>
    <p:extLst>
      <p:ext uri="{BB962C8B-B14F-4D97-AF65-F5344CB8AC3E}">
        <p14:creationId xmlns:p14="http://schemas.microsoft.com/office/powerpoint/2010/main" val="2328870246"/>
      </p:ext>
    </p:extLst>
  </p:cSld>
  <p:clrMap bg1="lt1" tx1="dk1" bg2="lt2" tx2="dk2" accent1="accent1" accent2="accent2" accent3="accent3" accent4="accent4" accent5="accent5" accent6="accent6" hlink="hlink" folHlink="folHlink"/>
  <p:sldLayoutIdLst>
    <p:sldLayoutId id="2147483665" r:id="rId1"/>
    <p:sldLayoutId id="2147483667" r:id="rId2"/>
    <p:sldLayoutId id="2147483674" r:id="rId3"/>
    <p:sldLayoutId id="2147483668" r:id="rId4"/>
    <p:sldLayoutId id="2147483669" r:id="rId5"/>
    <p:sldLayoutId id="2147483670" r:id="rId6"/>
    <p:sldLayoutId id="2147483671" r:id="rId7"/>
    <p:sldLayoutId id="2147483673" r:id="rId8"/>
    <p:sldLayoutId id="2147483690" r:id="rId9"/>
    <p:sldLayoutId id="2147483682" r:id="rId10"/>
    <p:sldLayoutId id="2147483683" r:id="rId11"/>
    <p:sldLayoutId id="2147483685" r:id="rId12"/>
    <p:sldLayoutId id="2147483687" r:id="rId13"/>
    <p:sldLayoutId id="2147483693" r:id="rId14"/>
    <p:sldLayoutId id="2147483694" r:id="rId15"/>
    <p:sldLayoutId id="2147483697" r:id="rId16"/>
    <p:sldLayoutId id="2147483698" r:id="rId17"/>
  </p:sldLayoutIdLst>
  <p:txStyles>
    <p:titleStyle>
      <a:lvl1pPr algn="l" defTabSz="685800" rtl="0" eaLnBrk="1" latinLnBrk="0" hangingPunct="1">
        <a:lnSpc>
          <a:spcPct val="90000"/>
        </a:lnSpc>
        <a:spcBef>
          <a:spcPct val="0"/>
        </a:spcBef>
        <a:buNone/>
        <a:defRPr sz="2500" b="1" kern="1200">
          <a:solidFill>
            <a:srgbClr val="292F60"/>
          </a:solidFill>
          <a:latin typeface="Century Gothic" panose="020B0502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MX"/>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913" userDrawn="1">
          <p15:clr>
            <a:srgbClr val="F26B43"/>
          </p15:clr>
        </p15:guide>
        <p15:guide id="3" pos="5488" userDrawn="1">
          <p15:clr>
            <a:srgbClr val="F26B43"/>
          </p15:clr>
        </p15:guide>
        <p15:guide id="4" pos="272" userDrawn="1">
          <p15:clr>
            <a:srgbClr val="F26B43"/>
          </p15:clr>
        </p15:guide>
        <p15:guide id="5" orient="horz" pos="3929" userDrawn="1">
          <p15:clr>
            <a:srgbClr val="F26B43"/>
          </p15:clr>
        </p15:guide>
        <p15:guide id="6" orient="horz" pos="2160" userDrawn="1">
          <p15:clr>
            <a:srgbClr val="F26B43"/>
          </p15:clr>
        </p15:guide>
        <p15:guide id="7" orient="horz" pos="686" userDrawn="1">
          <p15:clr>
            <a:srgbClr val="F26B43"/>
          </p15:clr>
        </p15:guide>
        <p15:guide id="8" pos="2971" userDrawn="1">
          <p15:clr>
            <a:srgbClr val="F26B43"/>
          </p15:clr>
        </p15:guide>
        <p15:guide id="9" pos="2789"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pic>
        <p:nvPicPr>
          <p:cNvPr id="7" name="Imagen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141"/>
            <a:ext cx="9144000" cy="6847718"/>
          </a:xfrm>
          <a:prstGeom prst="rect">
            <a:avLst/>
          </a:prstGeom>
        </p:spPr>
      </p:pic>
      <p:pic>
        <p:nvPicPr>
          <p:cNvPr id="8" name="Imagen 7"/>
          <p:cNvPicPr>
            <a:picLocks noChangeAspect="1"/>
          </p:cNvPicPr>
          <p:nvPr userDrawn="1"/>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p:blipFill>
        <p:spPr>
          <a:xfrm>
            <a:off x="1" y="2774"/>
            <a:ext cx="9144000" cy="6852453"/>
          </a:xfrm>
          <a:prstGeom prst="rect">
            <a:avLst/>
          </a:prstGeom>
        </p:spPr>
      </p:pic>
      <p:sp>
        <p:nvSpPr>
          <p:cNvPr id="11" name="14 Subtítulo">
            <a:extLst>
              <a:ext uri="{FF2B5EF4-FFF2-40B4-BE49-F238E27FC236}">
                <a16:creationId xmlns:a16="http://schemas.microsoft.com/office/drawing/2014/main" id="{09CEA3E4-FFED-B8FF-F7C9-669AB52ACB57}"/>
              </a:ext>
            </a:extLst>
          </p:cNvPr>
          <p:cNvSpPr txBox="1">
            <a:spLocks/>
          </p:cNvSpPr>
          <p:nvPr userDrawn="1"/>
        </p:nvSpPr>
        <p:spPr>
          <a:xfrm>
            <a:off x="1223628" y="2888838"/>
            <a:ext cx="6696744" cy="1026839"/>
          </a:xfrm>
          <a:prstGeom prst="rect">
            <a:avLst/>
          </a:prstGeom>
        </p:spPr>
        <p:txBody>
          <a:bodyPr/>
          <a:lstStyle/>
          <a:p>
            <a:pPr marL="257175" marR="0" lvl="0" indent="-257175" algn="ctr" defTabSz="685800" rtl="0" eaLnBrk="1" fontAlgn="auto" latinLnBrk="0" hangingPunct="1">
              <a:lnSpc>
                <a:spcPct val="100000"/>
              </a:lnSpc>
              <a:spcBef>
                <a:spcPct val="20000"/>
              </a:spcBef>
              <a:spcAft>
                <a:spcPts val="0"/>
              </a:spcAft>
              <a:buClrTx/>
              <a:buSzTx/>
              <a:tabLst/>
              <a:defRPr/>
            </a:pPr>
            <a:r>
              <a:rPr kumimoji="0" lang="es-MX" sz="6000" b="1" i="0" u="none" strike="noStrike" kern="1200" cap="none" spc="0" normalizeH="0" baseline="0" noProof="0">
                <a:ln>
                  <a:noFill/>
                </a:ln>
                <a:solidFill>
                  <a:srgbClr val="E6E6E6"/>
                </a:solidFill>
                <a:effectLst/>
                <a:uLnTx/>
                <a:uFillTx/>
                <a:latin typeface="Century Gothic" panose="020B0502020202020204" pitchFamily="34" charset="0"/>
              </a:rPr>
              <a:t>¡GRACIAS!</a:t>
            </a:r>
          </a:p>
        </p:txBody>
      </p:sp>
      <p:sp>
        <p:nvSpPr>
          <p:cNvPr id="12" name="CuadroTexto 11">
            <a:extLst>
              <a:ext uri="{FF2B5EF4-FFF2-40B4-BE49-F238E27FC236}">
                <a16:creationId xmlns:a16="http://schemas.microsoft.com/office/drawing/2014/main" id="{5AFD39A0-09A2-E783-CAFD-08BB1950ACF0}"/>
              </a:ext>
            </a:extLst>
          </p:cNvPr>
          <p:cNvSpPr txBox="1"/>
          <p:nvPr userDrawn="1"/>
        </p:nvSpPr>
        <p:spPr>
          <a:xfrm>
            <a:off x="3059407" y="2411784"/>
            <a:ext cx="3025187" cy="477054"/>
          </a:xfrm>
          <a:prstGeom prst="rect">
            <a:avLst/>
          </a:prstGeom>
          <a:noFill/>
        </p:spPr>
        <p:txBody>
          <a:bodyPr wrap="none" rtlCol="0">
            <a:spAutoFit/>
          </a:bodyPr>
          <a:lstStyle/>
          <a:p>
            <a:r>
              <a:rPr lang="es-MX" sz="2500">
                <a:solidFill>
                  <a:schemeClr val="bg1"/>
                </a:solidFill>
                <a:latin typeface="Century Gothic" panose="020B0502020202020204" pitchFamily="34" charset="0"/>
              </a:rPr>
              <a:t>POR SU ATENCIÓN</a:t>
            </a:r>
          </a:p>
        </p:txBody>
      </p:sp>
      <p:sp>
        <p:nvSpPr>
          <p:cNvPr id="17" name="Rectángulo 16">
            <a:extLst>
              <a:ext uri="{FF2B5EF4-FFF2-40B4-BE49-F238E27FC236}">
                <a16:creationId xmlns:a16="http://schemas.microsoft.com/office/drawing/2014/main" id="{F1C66EBB-168D-BF0F-84C7-39A5DBFD47EE}"/>
              </a:ext>
            </a:extLst>
          </p:cNvPr>
          <p:cNvSpPr/>
          <p:nvPr userDrawn="1"/>
        </p:nvSpPr>
        <p:spPr>
          <a:xfrm>
            <a:off x="2545642" y="1609898"/>
            <a:ext cx="4052713" cy="477054"/>
          </a:xfrm>
          <a:prstGeom prst="rect">
            <a:avLst/>
          </a:prstGeom>
        </p:spPr>
        <p:txBody>
          <a:bodyPr wrap="none">
            <a:spAutoFit/>
          </a:bodyPr>
          <a:lstStyle/>
          <a:p>
            <a:pPr marL="257175" marR="0" lvl="0" indent="-257175" algn="ctr" defTabSz="685800" rtl="0" eaLnBrk="1" fontAlgn="auto" latinLnBrk="0" hangingPunct="1">
              <a:lnSpc>
                <a:spcPct val="100000"/>
              </a:lnSpc>
              <a:spcBef>
                <a:spcPct val="20000"/>
              </a:spcBef>
              <a:spcAft>
                <a:spcPts val="0"/>
              </a:spcAft>
              <a:buClrTx/>
              <a:buSzTx/>
              <a:tabLst/>
              <a:defRPr/>
            </a:pPr>
            <a:r>
              <a:rPr kumimoji="0" lang="es-MX" sz="2500" b="0" i="0" u="none" strike="noStrike" kern="1200" cap="none" spc="0" normalizeH="0" baseline="0" noProof="0">
                <a:ln>
                  <a:noFill/>
                </a:ln>
                <a:solidFill>
                  <a:schemeClr val="bg1"/>
                </a:solidFill>
                <a:effectLst/>
                <a:uLnTx/>
                <a:uFillTx/>
                <a:latin typeface="Century Gothic" panose="020B0502020202020204" pitchFamily="34" charset="0"/>
              </a:rPr>
              <a:t>Ahora… ¡A implementar!</a:t>
            </a:r>
          </a:p>
        </p:txBody>
      </p:sp>
      <p:pic>
        <p:nvPicPr>
          <p:cNvPr id="5" name="Gráfico 7">
            <a:extLst>
              <a:ext uri="{FF2B5EF4-FFF2-40B4-BE49-F238E27FC236}">
                <a16:creationId xmlns:a16="http://schemas.microsoft.com/office/drawing/2014/main" id="{E1477BB4-7C3C-43FA-2AA8-19F822AAEAF0}"/>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3478821" y="816095"/>
            <a:ext cx="2090706" cy="589447"/>
          </a:xfrm>
          <a:prstGeom prst="rect">
            <a:avLst/>
          </a:prstGeom>
        </p:spPr>
      </p:pic>
      <p:pic>
        <p:nvPicPr>
          <p:cNvPr id="9" name="Imagen 8">
            <a:extLst>
              <a:ext uri="{FF2B5EF4-FFF2-40B4-BE49-F238E27FC236}">
                <a16:creationId xmlns:a16="http://schemas.microsoft.com/office/drawing/2014/main" id="{80C718EC-B7DF-CF43-7A47-CCC9060BB9A7}"/>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8095504" y="232401"/>
            <a:ext cx="734171" cy="583694"/>
          </a:xfrm>
          <a:prstGeom prst="rect">
            <a:avLst/>
          </a:prstGeom>
        </p:spPr>
      </p:pic>
    </p:spTree>
    <p:extLst>
      <p:ext uri="{BB962C8B-B14F-4D97-AF65-F5344CB8AC3E}">
        <p14:creationId xmlns:p14="http://schemas.microsoft.com/office/powerpoint/2010/main" val="1764657274"/>
      </p:ext>
    </p:extLst>
  </p:cSld>
  <p:clrMap bg1="lt1" tx1="dk1" bg2="lt2" tx2="dk2" accent1="accent1" accent2="accent2" accent3="accent3" accent4="accent4" accent5="accent5" accent6="accent6" hlink="hlink" folHlink="folHlink"/>
  <p:sldLayoutIdLst>
    <p:sldLayoutId id="2147483679" r:id="rId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MX"/>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sv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74.sv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svg"/><Relationship Id="rId4" Type="http://schemas.openxmlformats.org/officeDocument/2006/relationships/image" Target="../media/image72.svg"/><Relationship Id="rId9" Type="http://schemas.openxmlformats.org/officeDocument/2006/relationships/image" Target="../media/image77.png"/><Relationship Id="rId14" Type="http://schemas.openxmlformats.org/officeDocument/2006/relationships/image" Target="../media/image82.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jpe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mailto:f.Backhouse@idcon.com" TargetMode="External"/><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90.em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hyperlink" Target="mailto:info@idcon.com" TargetMode="Externa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hyperlink" Target="mailto:info@idcon.com" TargetMode="External"/><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18" Type="http://schemas.openxmlformats.org/officeDocument/2006/relationships/image" Target="../media/image32.svg"/><Relationship Id="rId26" Type="http://schemas.openxmlformats.org/officeDocument/2006/relationships/image" Target="../media/image37.png"/><Relationship Id="rId39" Type="http://schemas.openxmlformats.org/officeDocument/2006/relationships/image" Target="../media/image47.png"/><Relationship Id="rId3" Type="http://schemas.openxmlformats.org/officeDocument/2006/relationships/image" Target="../media/image17.png"/><Relationship Id="rId21" Type="http://schemas.openxmlformats.org/officeDocument/2006/relationships/customXml" Target="../ink/ink1.xml"/><Relationship Id="rId34" Type="http://schemas.openxmlformats.org/officeDocument/2006/relationships/image" Target="../media/image42.svg"/><Relationship Id="rId42" Type="http://schemas.openxmlformats.org/officeDocument/2006/relationships/image" Target="../media/image50.svg"/><Relationship Id="rId7" Type="http://schemas.openxmlformats.org/officeDocument/2006/relationships/image" Target="../media/image21.png"/><Relationship Id="rId12" Type="http://schemas.openxmlformats.org/officeDocument/2006/relationships/image" Target="../media/image26.svg"/><Relationship Id="rId17" Type="http://schemas.openxmlformats.org/officeDocument/2006/relationships/image" Target="../media/image31.png"/><Relationship Id="rId25" Type="http://schemas.openxmlformats.org/officeDocument/2006/relationships/customXml" Target="../ink/ink3.xml"/><Relationship Id="rId33" Type="http://schemas.openxmlformats.org/officeDocument/2006/relationships/image" Target="../media/image41.png"/><Relationship Id="rId38" Type="http://schemas.openxmlformats.org/officeDocument/2006/relationships/image" Target="../media/image46.svg"/><Relationship Id="rId2" Type="http://schemas.openxmlformats.org/officeDocument/2006/relationships/notesSlide" Target="../notesSlides/notesSlide4.xml"/><Relationship Id="rId16" Type="http://schemas.openxmlformats.org/officeDocument/2006/relationships/image" Target="../media/image30.svg"/><Relationship Id="rId20" Type="http://schemas.openxmlformats.org/officeDocument/2006/relationships/image" Target="../media/image34.svg"/><Relationship Id="rId29" Type="http://schemas.openxmlformats.org/officeDocument/2006/relationships/customXml" Target="../ink/ink5.xml"/><Relationship Id="rId41" Type="http://schemas.openxmlformats.org/officeDocument/2006/relationships/image" Target="../media/image49.png"/><Relationship Id="rId1" Type="http://schemas.openxmlformats.org/officeDocument/2006/relationships/slideLayout" Target="../slideLayouts/slideLayout17.xml"/><Relationship Id="rId6" Type="http://schemas.openxmlformats.org/officeDocument/2006/relationships/image" Target="../media/image20.svg"/><Relationship Id="rId11" Type="http://schemas.openxmlformats.org/officeDocument/2006/relationships/image" Target="../media/image25.png"/><Relationship Id="rId24" Type="http://schemas.openxmlformats.org/officeDocument/2006/relationships/image" Target="../media/image36.png"/><Relationship Id="rId32" Type="http://schemas.openxmlformats.org/officeDocument/2006/relationships/image" Target="../media/image40.png"/><Relationship Id="rId37" Type="http://schemas.openxmlformats.org/officeDocument/2006/relationships/image" Target="../media/image45.png"/><Relationship Id="rId40" Type="http://schemas.openxmlformats.org/officeDocument/2006/relationships/image" Target="../media/image48.svg"/><Relationship Id="rId5" Type="http://schemas.openxmlformats.org/officeDocument/2006/relationships/image" Target="../media/image19.png"/><Relationship Id="rId15" Type="http://schemas.openxmlformats.org/officeDocument/2006/relationships/image" Target="../media/image29.png"/><Relationship Id="rId23" Type="http://schemas.openxmlformats.org/officeDocument/2006/relationships/customXml" Target="../ink/ink2.xml"/><Relationship Id="rId28" Type="http://schemas.openxmlformats.org/officeDocument/2006/relationships/image" Target="../media/image38.png"/><Relationship Id="rId36" Type="http://schemas.openxmlformats.org/officeDocument/2006/relationships/image" Target="../media/image44.svg"/><Relationship Id="rId10" Type="http://schemas.openxmlformats.org/officeDocument/2006/relationships/image" Target="../media/image24.svg"/><Relationship Id="rId19" Type="http://schemas.openxmlformats.org/officeDocument/2006/relationships/image" Target="../media/image33.png"/><Relationship Id="rId31" Type="http://schemas.openxmlformats.org/officeDocument/2006/relationships/customXml" Target="../ink/ink6.xml"/><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 Id="rId22" Type="http://schemas.openxmlformats.org/officeDocument/2006/relationships/image" Target="../media/image35.png"/><Relationship Id="rId27" Type="http://schemas.openxmlformats.org/officeDocument/2006/relationships/customXml" Target="../ink/ink4.xml"/><Relationship Id="rId30" Type="http://schemas.openxmlformats.org/officeDocument/2006/relationships/image" Target="../media/image39.png"/><Relationship Id="rId35" Type="http://schemas.openxmlformats.org/officeDocument/2006/relationships/image" Target="../media/image43.png"/><Relationship Id="rId43" Type="http://schemas.openxmlformats.org/officeDocument/2006/relationships/image" Target="../media/image5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svg"/><Relationship Id="rId2" Type="http://schemas.openxmlformats.org/officeDocument/2006/relationships/notesSlide" Target="../notesSlides/notesSlide6.xml"/><Relationship Id="rId16" Type="http://schemas.openxmlformats.org/officeDocument/2006/relationships/image" Target="../media/image65.svg"/><Relationship Id="rId1" Type="http://schemas.openxmlformats.org/officeDocument/2006/relationships/slideLayout" Target="../slideLayouts/slideLayout17.xml"/><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 Id="rId14" Type="http://schemas.openxmlformats.org/officeDocument/2006/relationships/image" Target="../media/image63.svg"/></Relationships>
</file>

<file path=ppt/slides/_rels/slide9.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6.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2">
            <a:extLst>
              <a:ext uri="{FF2B5EF4-FFF2-40B4-BE49-F238E27FC236}">
                <a16:creationId xmlns:a16="http://schemas.microsoft.com/office/drawing/2014/main" id="{C15B9111-F40C-18C9-499A-3D93C99D6965}"/>
              </a:ext>
            </a:extLst>
          </p:cNvPr>
          <p:cNvSpPr txBox="1">
            <a:spLocks/>
          </p:cNvSpPr>
          <p:nvPr/>
        </p:nvSpPr>
        <p:spPr>
          <a:xfrm>
            <a:off x="1713390" y="5646198"/>
            <a:ext cx="7212219" cy="976910"/>
          </a:xfrm>
          <a:prstGeom prst="rect">
            <a:avLst/>
          </a:prstGeom>
        </p:spPr>
        <p:txBody>
          <a:bodyPr vert="horz" lIns="68580" tIns="34290" rIns="68580" bIns="34290" rtlCol="0" anchor="t">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a:buNone/>
            </a:pPr>
            <a:r>
              <a:rPr lang="es-CO" sz="3200" b="1">
                <a:solidFill>
                  <a:schemeClr val="bg1"/>
                </a:solidFill>
                <a:latin typeface="Century Gothic" panose="020B0502020202020204" pitchFamily="34" charset="0"/>
              </a:rPr>
              <a:t>Francis Michael </a:t>
            </a:r>
            <a:r>
              <a:rPr lang="es-CO" sz="3200" b="1" err="1">
                <a:solidFill>
                  <a:schemeClr val="bg1"/>
                </a:solidFill>
                <a:latin typeface="Century Gothic" panose="020B0502020202020204" pitchFamily="34" charset="0"/>
              </a:rPr>
              <a:t>Backhouse</a:t>
            </a:r>
            <a:endParaRPr lang="es-CO" sz="3200" b="1">
              <a:solidFill>
                <a:schemeClr val="bg1"/>
              </a:solidFill>
              <a:latin typeface="Century Gothic" panose="020B0502020202020204" pitchFamily="34" charset="0"/>
            </a:endParaRPr>
          </a:p>
          <a:p>
            <a:pPr marL="0" indent="0" algn="r">
              <a:buNone/>
            </a:pPr>
            <a:r>
              <a:rPr lang="es-CO" sz="2800">
                <a:solidFill>
                  <a:schemeClr val="bg1"/>
                </a:solidFill>
                <a:latin typeface="Century Gothic" panose="020B0502020202020204" pitchFamily="34" charset="0"/>
              </a:rPr>
              <a:t>CMC CHILE, 2022</a:t>
            </a:r>
          </a:p>
        </p:txBody>
      </p:sp>
      <p:sp>
        <p:nvSpPr>
          <p:cNvPr id="2" name="CuadroTexto 1">
            <a:extLst>
              <a:ext uri="{FF2B5EF4-FFF2-40B4-BE49-F238E27FC236}">
                <a16:creationId xmlns:a16="http://schemas.microsoft.com/office/drawing/2014/main" id="{ED579242-10BE-E887-F368-83B0A906E20F}"/>
              </a:ext>
            </a:extLst>
          </p:cNvPr>
          <p:cNvSpPr txBox="1"/>
          <p:nvPr/>
        </p:nvSpPr>
        <p:spPr>
          <a:xfrm>
            <a:off x="324035" y="1426301"/>
            <a:ext cx="8685961" cy="3785652"/>
          </a:xfrm>
          <a:prstGeom prst="rect">
            <a:avLst/>
          </a:prstGeom>
          <a:noFill/>
        </p:spPr>
        <p:txBody>
          <a:bodyPr wrap="square">
            <a:spAutoFit/>
          </a:bodyPr>
          <a:lstStyle/>
          <a:p>
            <a:pPr algn="ctr"/>
            <a:r>
              <a:rPr lang="es-MX" sz="6000" b="1" i="0">
                <a:solidFill>
                  <a:schemeClr val="bg1"/>
                </a:solidFill>
                <a:effectLst/>
                <a:latin typeface="Century Gothic" panose="020B0502020202020204" pitchFamily="34" charset="0"/>
              </a:rPr>
              <a:t>“</a:t>
            </a:r>
            <a:r>
              <a:rPr lang="es-MX" sz="6000" b="1">
                <a:solidFill>
                  <a:schemeClr val="bg1"/>
                </a:solidFill>
                <a:latin typeface="Century Gothic" panose="020B0502020202020204" pitchFamily="34" charset="0"/>
              </a:rPr>
              <a:t>POR AQUÍ ES UN CAMINO…</a:t>
            </a:r>
            <a:r>
              <a:rPr lang="es-MX" sz="6000" b="1" i="0">
                <a:solidFill>
                  <a:schemeClr val="bg1"/>
                </a:solidFill>
                <a:effectLst/>
                <a:latin typeface="Century Gothic" panose="020B0502020202020204" pitchFamily="34" charset="0"/>
              </a:rPr>
              <a:t>”</a:t>
            </a:r>
            <a:br>
              <a:rPr lang="es-MX" sz="6000" b="1" i="0">
                <a:solidFill>
                  <a:schemeClr val="bg1"/>
                </a:solidFill>
                <a:effectLst/>
                <a:latin typeface="Century Gothic" panose="020B0502020202020204" pitchFamily="34" charset="0"/>
              </a:rPr>
            </a:br>
            <a:br>
              <a:rPr lang="es-MX" sz="6000" b="1" i="0">
                <a:solidFill>
                  <a:schemeClr val="bg1"/>
                </a:solidFill>
                <a:effectLst/>
                <a:latin typeface="Century Gothic" panose="020B0502020202020204" pitchFamily="34" charset="0"/>
              </a:rPr>
            </a:br>
            <a:endParaRPr lang="es-MX" sz="6000" b="1">
              <a:solidFill>
                <a:schemeClr val="bg1"/>
              </a:solidFill>
              <a:latin typeface="Century Gothic" panose="020B0502020202020204" pitchFamily="34" charset="0"/>
            </a:endParaRPr>
          </a:p>
        </p:txBody>
      </p:sp>
      <p:sp>
        <p:nvSpPr>
          <p:cNvPr id="3" name="Título 1">
            <a:extLst>
              <a:ext uri="{FF2B5EF4-FFF2-40B4-BE49-F238E27FC236}">
                <a16:creationId xmlns:a16="http://schemas.microsoft.com/office/drawing/2014/main" id="{B467A7D1-8A3F-EB1F-A235-4976EFFB89F6}"/>
              </a:ext>
            </a:extLst>
          </p:cNvPr>
          <p:cNvSpPr>
            <a:spLocks noGrp="1"/>
          </p:cNvSpPr>
          <p:nvPr/>
        </p:nvSpPr>
        <p:spPr>
          <a:xfrm>
            <a:off x="479395" y="3368456"/>
            <a:ext cx="8375242" cy="1843497"/>
          </a:xfrm>
          <a:prstGeom prst="rect">
            <a:avLst/>
          </a:prstGeom>
        </p:spPr>
        <p:txBody>
          <a:bodyPr lIns="91440" tIns="45720" rIns="91440" bIns="45720" anchor="b">
            <a:noAutofit/>
          </a:bodyPr>
          <a:lstStyle>
            <a:lvl1pPr algn="ctr"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s-MX" sz="3500" b="0">
                <a:latin typeface="Century Gothic"/>
              </a:rPr>
              <a:t>VAMOS A COMPARTIR NUESTRAS EXPERIENCIAS, LOGROS, TROPIEZOS Y DESCUBRIMIENTOS.</a:t>
            </a:r>
            <a:endParaRPr lang="es-MX" sz="3500" b="0">
              <a:latin typeface="Century Gothic"/>
              <a:ea typeface="Verdana" panose="020B0604030504040204" pitchFamily="34" charset="0"/>
            </a:endParaRPr>
          </a:p>
        </p:txBody>
      </p:sp>
    </p:spTree>
    <p:extLst>
      <p:ext uri="{BB962C8B-B14F-4D97-AF65-F5344CB8AC3E}">
        <p14:creationId xmlns:p14="http://schemas.microsoft.com/office/powerpoint/2010/main" val="414566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2F56AF-4851-0441-8F9F-90E000FCB7E7}"/>
              </a:ext>
            </a:extLst>
          </p:cNvPr>
          <p:cNvSpPr txBox="1"/>
          <p:nvPr/>
        </p:nvSpPr>
        <p:spPr>
          <a:xfrm>
            <a:off x="1785341" y="2951946"/>
            <a:ext cx="5768683" cy="954107"/>
          </a:xfrm>
          <a:prstGeom prst="rect">
            <a:avLst/>
          </a:prstGeom>
          <a:noFill/>
        </p:spPr>
        <p:txBody>
          <a:bodyPr wrap="square" rtlCol="0">
            <a:spAutoFit/>
          </a:bodyPr>
          <a:lstStyle/>
          <a:p>
            <a:pPr algn="ctr" defTabSz="342900">
              <a:spcAft>
                <a:spcPts val="600"/>
              </a:spcAft>
              <a:defRPr/>
            </a:pPr>
            <a:r>
              <a:rPr lang="es-ES_tradnl" sz="2800" b="1">
                <a:solidFill>
                  <a:schemeClr val="bg1"/>
                </a:solidFill>
                <a:latin typeface="Tahoma" panose="020B0604030504040204" pitchFamily="34" charset="0"/>
                <a:ea typeface="Tahoma" panose="020B0604030504040204" pitchFamily="34" charset="0"/>
                <a:cs typeface="Tahoma" panose="020B0604030504040204" pitchFamily="34" charset="0"/>
              </a:rPr>
              <a:t>El Proceso de Gestión del Mantenimiento: Visión General</a:t>
            </a:r>
          </a:p>
        </p:txBody>
      </p:sp>
    </p:spTree>
    <p:extLst>
      <p:ext uri="{BB962C8B-B14F-4D97-AF65-F5344CB8AC3E}">
        <p14:creationId xmlns:p14="http://schemas.microsoft.com/office/powerpoint/2010/main" val="25470152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Title 1">
            <a:extLst>
              <a:ext uri="{FF2B5EF4-FFF2-40B4-BE49-F238E27FC236}">
                <a16:creationId xmlns:a16="http://schemas.microsoft.com/office/drawing/2014/main" id="{82D45960-EEA3-D34E-A80E-5366C3AD5E1C}"/>
              </a:ext>
            </a:extLst>
          </p:cNvPr>
          <p:cNvSpPr>
            <a:spLocks noGrp="1"/>
          </p:cNvSpPr>
          <p:nvPr>
            <p:ph type="title"/>
          </p:nvPr>
        </p:nvSpPr>
        <p:spPr>
          <a:xfrm>
            <a:off x="1888999" y="411599"/>
            <a:ext cx="6823203" cy="965835"/>
          </a:xfrm>
        </p:spPr>
        <p:txBody>
          <a:bodyPr>
            <a:noAutofit/>
          </a:bodyPr>
          <a:lstStyle/>
          <a:p>
            <a:r>
              <a:rPr lang="es-ES_tradnl" sz="2800">
                <a:ea typeface="ＭＳ Ｐゴシック" charset="-128"/>
                <a:cs typeface="ＭＳ Ｐゴシック" charset="-128"/>
              </a:rPr>
              <a:t>Gestión del Trabajo Planificación y Programación</a:t>
            </a:r>
            <a:endParaRPr lang="es-ES_tradnl" sz="2800"/>
          </a:p>
        </p:txBody>
      </p:sp>
      <p:sp>
        <p:nvSpPr>
          <p:cNvPr id="7" name="TextBox 6">
            <a:extLst>
              <a:ext uri="{FF2B5EF4-FFF2-40B4-BE49-F238E27FC236}">
                <a16:creationId xmlns:a16="http://schemas.microsoft.com/office/drawing/2014/main" id="{16863F28-AD4E-F246-9C06-B9964AB709BC}"/>
              </a:ext>
            </a:extLst>
          </p:cNvPr>
          <p:cNvSpPr txBox="1"/>
          <p:nvPr/>
        </p:nvSpPr>
        <p:spPr>
          <a:xfrm>
            <a:off x="907633" y="3128187"/>
            <a:ext cx="896399" cy="219291"/>
          </a:xfrm>
          <a:prstGeom prst="rect">
            <a:avLst/>
          </a:prstGeom>
          <a:noFill/>
        </p:spPr>
        <p:txBody>
          <a:bodyPr wrap="none" rtlCol="0">
            <a:spAutoFit/>
          </a:bodyPr>
          <a:lstStyle/>
          <a:p>
            <a:pPr defTabSz="342900">
              <a:defRPr/>
            </a:pPr>
            <a:r>
              <a:rPr lang="es-ES_tradnl" sz="825" b="1">
                <a:solidFill>
                  <a:prstClr val="black"/>
                </a:solidFill>
                <a:latin typeface="Arial" panose="020B0604020202020204" pitchFamily="34" charset="0"/>
                <a:cs typeface="Arial" panose="020B0604020202020204" pitchFamily="34" charset="0"/>
              </a:rPr>
              <a:t>Mantenedor-R</a:t>
            </a:r>
          </a:p>
        </p:txBody>
      </p:sp>
      <p:sp>
        <p:nvSpPr>
          <p:cNvPr id="8" name="TextBox 7">
            <a:extLst>
              <a:ext uri="{FF2B5EF4-FFF2-40B4-BE49-F238E27FC236}">
                <a16:creationId xmlns:a16="http://schemas.microsoft.com/office/drawing/2014/main" id="{315DF4CA-F6C5-A544-9148-F1C0101C7955}"/>
              </a:ext>
            </a:extLst>
          </p:cNvPr>
          <p:cNvSpPr txBox="1"/>
          <p:nvPr/>
        </p:nvSpPr>
        <p:spPr>
          <a:xfrm>
            <a:off x="907632" y="3324394"/>
            <a:ext cx="830677" cy="219291"/>
          </a:xfrm>
          <a:prstGeom prst="rect">
            <a:avLst/>
          </a:prstGeom>
          <a:noFill/>
        </p:spPr>
        <p:txBody>
          <a:bodyPr wrap="none" rtlCol="0">
            <a:spAutoFit/>
          </a:bodyPr>
          <a:lstStyle/>
          <a:p>
            <a:pPr defTabSz="342900">
              <a:defRPr/>
            </a:pPr>
            <a:r>
              <a:rPr lang="es-ES_tradnl" sz="825" b="1">
                <a:solidFill>
                  <a:prstClr val="black"/>
                </a:solidFill>
                <a:latin typeface="Arial" panose="020B0604020202020204" pitchFamily="34" charset="0"/>
                <a:cs typeface="Arial" panose="020B0604020202020204" pitchFamily="34" charset="0"/>
              </a:rPr>
              <a:t>Operador - R</a:t>
            </a:r>
          </a:p>
        </p:txBody>
      </p:sp>
      <p:sp>
        <p:nvSpPr>
          <p:cNvPr id="9" name="TextBox 8">
            <a:extLst>
              <a:ext uri="{FF2B5EF4-FFF2-40B4-BE49-F238E27FC236}">
                <a16:creationId xmlns:a16="http://schemas.microsoft.com/office/drawing/2014/main" id="{A752CD21-F0B3-A944-8BB5-D99C8140594C}"/>
              </a:ext>
            </a:extLst>
          </p:cNvPr>
          <p:cNvSpPr txBox="1"/>
          <p:nvPr/>
        </p:nvSpPr>
        <p:spPr>
          <a:xfrm>
            <a:off x="907632" y="3515687"/>
            <a:ext cx="641522" cy="219291"/>
          </a:xfrm>
          <a:prstGeom prst="rect">
            <a:avLst/>
          </a:prstGeom>
          <a:noFill/>
        </p:spPr>
        <p:txBody>
          <a:bodyPr wrap="none" rtlCol="0">
            <a:spAutoFit/>
          </a:bodyPr>
          <a:lstStyle/>
          <a:p>
            <a:pPr defTabSz="342900">
              <a:defRPr/>
            </a:pPr>
            <a:r>
              <a:rPr lang="es-ES_tradnl" sz="825" b="1">
                <a:solidFill>
                  <a:prstClr val="black"/>
                </a:solidFill>
                <a:latin typeface="Arial" panose="020B0604020202020204" pitchFamily="34" charset="0"/>
                <a:cs typeface="Arial" panose="020B0604020202020204" pitchFamily="34" charset="0"/>
              </a:rPr>
              <a:t>Todos- R</a:t>
            </a:r>
          </a:p>
        </p:txBody>
      </p:sp>
      <p:cxnSp>
        <p:nvCxnSpPr>
          <p:cNvPr id="10" name="Elbow Connector 9">
            <a:extLst>
              <a:ext uri="{FF2B5EF4-FFF2-40B4-BE49-F238E27FC236}">
                <a16:creationId xmlns:a16="http://schemas.microsoft.com/office/drawing/2014/main" id="{1BDEC07A-A0E2-454A-8445-A32A5509A2F4}"/>
              </a:ext>
            </a:extLst>
          </p:cNvPr>
          <p:cNvCxnSpPr>
            <a:cxnSpLocks/>
            <a:stCxn id="7" idx="1"/>
          </p:cNvCxnSpPr>
          <p:nvPr/>
        </p:nvCxnSpPr>
        <p:spPr>
          <a:xfrm rot="10800000">
            <a:off x="827849" y="3035037"/>
            <a:ext cx="79784" cy="202796"/>
          </a:xfrm>
          <a:prstGeom prst="bentConnector2">
            <a:avLst/>
          </a:prstGeom>
          <a:ln w="12700">
            <a:solidFill>
              <a:srgbClr val="E1761A"/>
            </a:solidFill>
          </a:ln>
        </p:spPr>
        <p:style>
          <a:lnRef idx="1">
            <a:schemeClr val="accent1"/>
          </a:lnRef>
          <a:fillRef idx="0">
            <a:schemeClr val="accent1"/>
          </a:fillRef>
          <a:effectRef idx="0">
            <a:schemeClr val="accent1"/>
          </a:effectRef>
          <a:fontRef idx="minor">
            <a:schemeClr val="tx1"/>
          </a:fontRef>
        </p:style>
      </p:cxnSp>
      <p:cxnSp>
        <p:nvCxnSpPr>
          <p:cNvPr id="11" name="Elbow Connector 10">
            <a:extLst>
              <a:ext uri="{FF2B5EF4-FFF2-40B4-BE49-F238E27FC236}">
                <a16:creationId xmlns:a16="http://schemas.microsoft.com/office/drawing/2014/main" id="{898CBD79-AEA4-5740-8C58-247FDE6CD9FA}"/>
              </a:ext>
            </a:extLst>
          </p:cNvPr>
          <p:cNvCxnSpPr>
            <a:endCxn id="8" idx="1"/>
          </p:cNvCxnSpPr>
          <p:nvPr/>
        </p:nvCxnSpPr>
        <p:spPr>
          <a:xfrm rot="16200000" flipH="1">
            <a:off x="763846" y="3290253"/>
            <a:ext cx="207751" cy="79822"/>
          </a:xfrm>
          <a:prstGeom prst="bentConnector2">
            <a:avLst/>
          </a:prstGeom>
          <a:ln w="12700">
            <a:solidFill>
              <a:srgbClr val="E1761A"/>
            </a:solidFill>
          </a:ln>
        </p:spPr>
        <p:style>
          <a:lnRef idx="1">
            <a:schemeClr val="accent1"/>
          </a:lnRef>
          <a:fillRef idx="0">
            <a:schemeClr val="accent1"/>
          </a:fillRef>
          <a:effectRef idx="0">
            <a:schemeClr val="accent1"/>
          </a:effectRef>
          <a:fontRef idx="minor">
            <a:schemeClr val="tx1"/>
          </a:fontRef>
        </p:style>
      </p:cxnSp>
      <p:cxnSp>
        <p:nvCxnSpPr>
          <p:cNvPr id="12" name="Elbow Connector 11">
            <a:extLst>
              <a:ext uri="{FF2B5EF4-FFF2-40B4-BE49-F238E27FC236}">
                <a16:creationId xmlns:a16="http://schemas.microsoft.com/office/drawing/2014/main" id="{CCCB18AC-2CCA-E74D-A276-3799564A5325}"/>
              </a:ext>
            </a:extLst>
          </p:cNvPr>
          <p:cNvCxnSpPr>
            <a:stCxn id="9" idx="1"/>
          </p:cNvCxnSpPr>
          <p:nvPr/>
        </p:nvCxnSpPr>
        <p:spPr>
          <a:xfrm rot="10800000">
            <a:off x="827810" y="3422501"/>
            <a:ext cx="79822" cy="202833"/>
          </a:xfrm>
          <a:prstGeom prst="bentConnector2">
            <a:avLst/>
          </a:prstGeom>
          <a:ln w="12700">
            <a:solidFill>
              <a:srgbClr val="E1761A"/>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59AF8F5-8508-EE47-BE95-2BBBEF6C95F5}"/>
              </a:ext>
            </a:extLst>
          </p:cNvPr>
          <p:cNvSpPr txBox="1"/>
          <p:nvPr/>
        </p:nvSpPr>
        <p:spPr>
          <a:xfrm>
            <a:off x="1866718" y="1797024"/>
            <a:ext cx="861284" cy="219291"/>
          </a:xfrm>
          <a:prstGeom prst="rect">
            <a:avLst/>
          </a:prstGeom>
          <a:noFill/>
        </p:spPr>
        <p:txBody>
          <a:bodyPr wrap="square" rtlCol="0">
            <a:spAutoFit/>
          </a:bodyPr>
          <a:lstStyle/>
          <a:p>
            <a:pPr defTabSz="342900">
              <a:defRPr/>
            </a:pPr>
            <a:r>
              <a:rPr lang="es-ES_tradnl" sz="825" b="1">
                <a:solidFill>
                  <a:prstClr val="black"/>
                </a:solidFill>
                <a:latin typeface="Arial" panose="020B0604020202020204" pitchFamily="34" charset="0"/>
                <a:cs typeface="Arial" panose="020B0604020202020204" pitchFamily="34" charset="0"/>
              </a:rPr>
              <a:t>COM - R</a:t>
            </a:r>
          </a:p>
        </p:txBody>
      </p:sp>
      <p:sp>
        <p:nvSpPr>
          <p:cNvPr id="14" name="TextBox 13">
            <a:extLst>
              <a:ext uri="{FF2B5EF4-FFF2-40B4-BE49-F238E27FC236}">
                <a16:creationId xmlns:a16="http://schemas.microsoft.com/office/drawing/2014/main" id="{E584D9BE-6660-7846-B71E-7566383A94FA}"/>
              </a:ext>
            </a:extLst>
          </p:cNvPr>
          <p:cNvSpPr txBox="1"/>
          <p:nvPr/>
        </p:nvSpPr>
        <p:spPr>
          <a:xfrm>
            <a:off x="1866718" y="1993232"/>
            <a:ext cx="1018227" cy="219291"/>
          </a:xfrm>
          <a:prstGeom prst="rect">
            <a:avLst/>
          </a:prstGeom>
          <a:noFill/>
        </p:spPr>
        <p:txBody>
          <a:bodyPr wrap="none" rtlCol="0">
            <a:spAutoFit/>
          </a:bodyPr>
          <a:lstStyle/>
          <a:p>
            <a:pPr defTabSz="342900">
              <a:defRPr/>
            </a:pPr>
            <a:r>
              <a:rPr lang="es-ES_tradnl" sz="825" b="1">
                <a:solidFill>
                  <a:prstClr val="black"/>
                </a:solidFill>
                <a:latin typeface="Arial" panose="020B0604020202020204" pitchFamily="34" charset="0"/>
                <a:cs typeface="Arial" panose="020B0604020202020204" pitchFamily="34" charset="0"/>
              </a:rPr>
              <a:t>Superv. Mant.- C</a:t>
            </a:r>
          </a:p>
        </p:txBody>
      </p:sp>
      <p:cxnSp>
        <p:nvCxnSpPr>
          <p:cNvPr id="15" name="Elbow Connector 14">
            <a:extLst>
              <a:ext uri="{FF2B5EF4-FFF2-40B4-BE49-F238E27FC236}">
                <a16:creationId xmlns:a16="http://schemas.microsoft.com/office/drawing/2014/main" id="{DDA7E4AA-01A0-7449-AEB2-1CC2431B08F7}"/>
              </a:ext>
            </a:extLst>
          </p:cNvPr>
          <p:cNvCxnSpPr>
            <a:cxnSpLocks/>
          </p:cNvCxnSpPr>
          <p:nvPr/>
        </p:nvCxnSpPr>
        <p:spPr>
          <a:xfrm rot="16200000" flipV="1">
            <a:off x="1876443" y="2138759"/>
            <a:ext cx="281999" cy="187151"/>
          </a:xfrm>
          <a:prstGeom prst="bentConnector4">
            <a:avLst>
              <a:gd name="adj1" fmla="val 1225"/>
              <a:gd name="adj2" fmla="val 185945"/>
            </a:avLst>
          </a:prstGeom>
          <a:ln w="12700">
            <a:solidFill>
              <a:srgbClr val="E1761A"/>
            </a:solidFill>
          </a:ln>
        </p:spPr>
        <p:style>
          <a:lnRef idx="1">
            <a:schemeClr val="accent1"/>
          </a:lnRef>
          <a:fillRef idx="0">
            <a:schemeClr val="accent1"/>
          </a:fillRef>
          <a:effectRef idx="0">
            <a:schemeClr val="accent1"/>
          </a:effectRef>
          <a:fontRef idx="minor">
            <a:schemeClr val="tx1"/>
          </a:fontRef>
        </p:style>
      </p:cxnSp>
      <p:cxnSp>
        <p:nvCxnSpPr>
          <p:cNvPr id="16" name="Elbow Connector 15">
            <a:extLst>
              <a:ext uri="{FF2B5EF4-FFF2-40B4-BE49-F238E27FC236}">
                <a16:creationId xmlns:a16="http://schemas.microsoft.com/office/drawing/2014/main" id="{A2AB97A7-6689-A34A-AC52-16AAADA9C409}"/>
              </a:ext>
            </a:extLst>
          </p:cNvPr>
          <p:cNvCxnSpPr>
            <a:cxnSpLocks/>
          </p:cNvCxnSpPr>
          <p:nvPr/>
        </p:nvCxnSpPr>
        <p:spPr>
          <a:xfrm rot="10800000">
            <a:off x="1923867" y="1895128"/>
            <a:ext cx="9525" cy="196208"/>
          </a:xfrm>
          <a:prstGeom prst="bentConnector3">
            <a:avLst>
              <a:gd name="adj1" fmla="val 1800000"/>
            </a:avLst>
          </a:prstGeom>
          <a:ln w="12700">
            <a:solidFill>
              <a:srgbClr val="E1761A"/>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044145D-DA1D-D24B-9797-726FF35856A4}"/>
              </a:ext>
            </a:extLst>
          </p:cNvPr>
          <p:cNvSpPr txBox="1"/>
          <p:nvPr/>
        </p:nvSpPr>
        <p:spPr>
          <a:xfrm>
            <a:off x="2950591" y="3232962"/>
            <a:ext cx="572593" cy="219291"/>
          </a:xfrm>
          <a:prstGeom prst="rect">
            <a:avLst/>
          </a:prstGeom>
          <a:noFill/>
        </p:spPr>
        <p:txBody>
          <a:bodyPr wrap="none" rtlCol="0">
            <a:spAutoFit/>
          </a:bodyPr>
          <a:lstStyle/>
          <a:p>
            <a:pPr defTabSz="342900">
              <a:defRPr/>
            </a:pPr>
            <a:r>
              <a:rPr lang="es-ES_tradnl" sz="825" b="1">
                <a:solidFill>
                  <a:prstClr val="black"/>
                </a:solidFill>
                <a:latin typeface="Arial" panose="020B0604020202020204" pitchFamily="34" charset="0"/>
                <a:cs typeface="Arial" panose="020B0604020202020204" pitchFamily="34" charset="0"/>
              </a:rPr>
              <a:t>COM- R</a:t>
            </a:r>
          </a:p>
        </p:txBody>
      </p:sp>
      <p:sp>
        <p:nvSpPr>
          <p:cNvPr id="18" name="TextBox 17">
            <a:extLst>
              <a:ext uri="{FF2B5EF4-FFF2-40B4-BE49-F238E27FC236}">
                <a16:creationId xmlns:a16="http://schemas.microsoft.com/office/drawing/2014/main" id="{CD94F5EC-BA8B-2349-881D-3596CFF4F86A}"/>
              </a:ext>
            </a:extLst>
          </p:cNvPr>
          <p:cNvSpPr txBox="1"/>
          <p:nvPr/>
        </p:nvSpPr>
        <p:spPr>
          <a:xfrm>
            <a:off x="2950591" y="3429169"/>
            <a:ext cx="1183337" cy="219291"/>
          </a:xfrm>
          <a:prstGeom prst="rect">
            <a:avLst/>
          </a:prstGeom>
          <a:noFill/>
        </p:spPr>
        <p:txBody>
          <a:bodyPr wrap="none" rtlCol="0">
            <a:spAutoFit/>
          </a:bodyPr>
          <a:lstStyle/>
          <a:p>
            <a:pPr defTabSz="342900">
              <a:defRPr/>
            </a:pPr>
            <a:r>
              <a:rPr lang="es-ES_tradnl" sz="825" b="1">
                <a:solidFill>
                  <a:prstClr val="black"/>
                </a:solidFill>
                <a:latin typeface="Arial" panose="020B0604020202020204" pitchFamily="34" charset="0"/>
                <a:cs typeface="Arial" panose="020B0604020202020204" pitchFamily="34" charset="0"/>
              </a:rPr>
              <a:t>Supervisor Mant.- C</a:t>
            </a:r>
          </a:p>
        </p:txBody>
      </p:sp>
      <p:cxnSp>
        <p:nvCxnSpPr>
          <p:cNvPr id="19" name="Elbow Connector 18">
            <a:extLst>
              <a:ext uri="{FF2B5EF4-FFF2-40B4-BE49-F238E27FC236}">
                <a16:creationId xmlns:a16="http://schemas.microsoft.com/office/drawing/2014/main" id="{1BBDB2B0-0E4E-F342-8A00-0C0DBF515374}"/>
              </a:ext>
            </a:extLst>
          </p:cNvPr>
          <p:cNvCxnSpPr>
            <a:cxnSpLocks/>
            <a:stCxn id="17" idx="1"/>
          </p:cNvCxnSpPr>
          <p:nvPr/>
        </p:nvCxnSpPr>
        <p:spPr>
          <a:xfrm rot="10800000">
            <a:off x="2858351" y="3035002"/>
            <a:ext cx="92241" cy="307607"/>
          </a:xfrm>
          <a:prstGeom prst="bentConnector2">
            <a:avLst/>
          </a:prstGeom>
          <a:ln w="12700">
            <a:solidFill>
              <a:srgbClr val="E1761A"/>
            </a:solidFill>
          </a:ln>
        </p:spPr>
        <p:style>
          <a:lnRef idx="1">
            <a:schemeClr val="accent1"/>
          </a:lnRef>
          <a:fillRef idx="0">
            <a:schemeClr val="accent1"/>
          </a:fillRef>
          <a:effectRef idx="0">
            <a:schemeClr val="accent1"/>
          </a:effectRef>
          <a:fontRef idx="minor">
            <a:schemeClr val="tx1"/>
          </a:fontRef>
        </p:style>
      </p:cxnSp>
      <p:cxnSp>
        <p:nvCxnSpPr>
          <p:cNvPr id="20" name="Elbow Connector 19">
            <a:extLst>
              <a:ext uri="{FF2B5EF4-FFF2-40B4-BE49-F238E27FC236}">
                <a16:creationId xmlns:a16="http://schemas.microsoft.com/office/drawing/2014/main" id="{04120BC4-1A91-864D-8F3C-7609D010679A}"/>
              </a:ext>
            </a:extLst>
          </p:cNvPr>
          <p:cNvCxnSpPr>
            <a:cxnSpLocks/>
            <a:endCxn id="18" idx="1"/>
          </p:cNvCxnSpPr>
          <p:nvPr/>
        </p:nvCxnSpPr>
        <p:spPr>
          <a:xfrm rot="16200000" flipH="1">
            <a:off x="2800178" y="3388402"/>
            <a:ext cx="207752" cy="93073"/>
          </a:xfrm>
          <a:prstGeom prst="bentConnector2">
            <a:avLst/>
          </a:prstGeom>
          <a:ln w="12700">
            <a:solidFill>
              <a:srgbClr val="E1761A"/>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048881E-8A2D-8245-91BE-6DB70AC413CF}"/>
              </a:ext>
            </a:extLst>
          </p:cNvPr>
          <p:cNvSpPr txBox="1"/>
          <p:nvPr/>
        </p:nvSpPr>
        <p:spPr>
          <a:xfrm>
            <a:off x="4342471" y="1886423"/>
            <a:ext cx="641522" cy="219291"/>
          </a:xfrm>
          <a:prstGeom prst="rect">
            <a:avLst/>
          </a:prstGeom>
          <a:noFill/>
        </p:spPr>
        <p:txBody>
          <a:bodyPr wrap="none" rtlCol="0">
            <a:spAutoFit/>
          </a:bodyPr>
          <a:lstStyle/>
          <a:p>
            <a:pPr defTabSz="342900">
              <a:defRPr/>
            </a:pPr>
            <a:r>
              <a:rPr lang="es-ES_tradnl" sz="825" b="1">
                <a:solidFill>
                  <a:prstClr val="black"/>
                </a:solidFill>
                <a:latin typeface="Arial" panose="020B0604020202020204" pitchFamily="34" charset="0"/>
                <a:cs typeface="Arial" panose="020B0604020202020204" pitchFamily="34" charset="0"/>
              </a:rPr>
              <a:t>Planif.- R</a:t>
            </a:r>
          </a:p>
        </p:txBody>
      </p:sp>
      <p:sp>
        <p:nvSpPr>
          <p:cNvPr id="22" name="TextBox 21">
            <a:extLst>
              <a:ext uri="{FF2B5EF4-FFF2-40B4-BE49-F238E27FC236}">
                <a16:creationId xmlns:a16="http://schemas.microsoft.com/office/drawing/2014/main" id="{A6F1F8AA-6962-A34F-A1AA-160E9F2F51F5}"/>
              </a:ext>
            </a:extLst>
          </p:cNvPr>
          <p:cNvSpPr txBox="1"/>
          <p:nvPr/>
        </p:nvSpPr>
        <p:spPr>
          <a:xfrm>
            <a:off x="4342472" y="2082631"/>
            <a:ext cx="925253" cy="219291"/>
          </a:xfrm>
          <a:prstGeom prst="rect">
            <a:avLst/>
          </a:prstGeom>
          <a:noFill/>
        </p:spPr>
        <p:txBody>
          <a:bodyPr wrap="none" rtlCol="0">
            <a:spAutoFit/>
          </a:bodyPr>
          <a:lstStyle/>
          <a:p>
            <a:pPr defTabSz="342900">
              <a:defRPr/>
            </a:pPr>
            <a:r>
              <a:rPr lang="es-ES_tradnl" sz="825" b="1">
                <a:solidFill>
                  <a:prstClr val="black"/>
                </a:solidFill>
                <a:latin typeface="Arial" panose="020B0604020202020204" pitchFamily="34" charset="0"/>
                <a:cs typeface="Arial" panose="020B0604020202020204" pitchFamily="34" charset="0"/>
              </a:rPr>
              <a:t>Mantenedor- C</a:t>
            </a:r>
          </a:p>
        </p:txBody>
      </p:sp>
      <p:sp>
        <p:nvSpPr>
          <p:cNvPr id="23" name="TextBox 22">
            <a:extLst>
              <a:ext uri="{FF2B5EF4-FFF2-40B4-BE49-F238E27FC236}">
                <a16:creationId xmlns:a16="http://schemas.microsoft.com/office/drawing/2014/main" id="{69EAE886-775B-BC4E-B4CA-803C8C9DF5BE}"/>
              </a:ext>
            </a:extLst>
          </p:cNvPr>
          <p:cNvSpPr txBox="1"/>
          <p:nvPr/>
        </p:nvSpPr>
        <p:spPr>
          <a:xfrm>
            <a:off x="4339860" y="2277253"/>
            <a:ext cx="907621" cy="219291"/>
          </a:xfrm>
          <a:prstGeom prst="rect">
            <a:avLst/>
          </a:prstGeom>
          <a:noFill/>
        </p:spPr>
        <p:txBody>
          <a:bodyPr wrap="none" rtlCol="0">
            <a:spAutoFit/>
          </a:bodyPr>
          <a:lstStyle/>
          <a:p>
            <a:pPr defTabSz="342900">
              <a:defRPr/>
            </a:pPr>
            <a:r>
              <a:rPr lang="es-ES_tradnl" sz="825" b="1">
                <a:solidFill>
                  <a:prstClr val="black"/>
                </a:solidFill>
                <a:latin typeface="Arial" panose="020B0604020202020204" pitchFamily="34" charset="0"/>
                <a:cs typeface="Arial" panose="020B0604020202020204" pitchFamily="34" charset="0"/>
              </a:rPr>
              <a:t>Supervisor - C</a:t>
            </a:r>
          </a:p>
        </p:txBody>
      </p:sp>
      <p:cxnSp>
        <p:nvCxnSpPr>
          <p:cNvPr id="24" name="Elbow Connector 23">
            <a:extLst>
              <a:ext uri="{FF2B5EF4-FFF2-40B4-BE49-F238E27FC236}">
                <a16:creationId xmlns:a16="http://schemas.microsoft.com/office/drawing/2014/main" id="{C5B6A923-5E93-B842-8403-E4C4881F643E}"/>
              </a:ext>
            </a:extLst>
          </p:cNvPr>
          <p:cNvCxnSpPr>
            <a:cxnSpLocks/>
            <a:stCxn id="21" idx="1"/>
          </p:cNvCxnSpPr>
          <p:nvPr/>
        </p:nvCxnSpPr>
        <p:spPr>
          <a:xfrm rot="10800000" flipH="1" flipV="1">
            <a:off x="4342470" y="1996069"/>
            <a:ext cx="519169" cy="510906"/>
          </a:xfrm>
          <a:prstGeom prst="bentConnector3">
            <a:avLst>
              <a:gd name="adj1" fmla="val -44032"/>
            </a:avLst>
          </a:prstGeom>
          <a:ln w="12700">
            <a:solidFill>
              <a:srgbClr val="E1761A"/>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F21C6F1-90E4-E64F-9791-4B89F6FAE538}"/>
              </a:ext>
            </a:extLst>
          </p:cNvPr>
          <p:cNvCxnSpPr>
            <a:cxnSpLocks/>
          </p:cNvCxnSpPr>
          <p:nvPr/>
        </p:nvCxnSpPr>
        <p:spPr>
          <a:xfrm flipH="1" flipV="1">
            <a:off x="4167765" y="2175820"/>
            <a:ext cx="180237" cy="0"/>
          </a:xfrm>
          <a:prstGeom prst="line">
            <a:avLst/>
          </a:prstGeom>
          <a:ln w="12700">
            <a:solidFill>
              <a:srgbClr val="E1761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A1F1055-6C90-7D48-8C0D-051FA6E498EA}"/>
              </a:ext>
            </a:extLst>
          </p:cNvPr>
          <p:cNvCxnSpPr>
            <a:cxnSpLocks/>
            <a:stCxn id="23" idx="1"/>
          </p:cNvCxnSpPr>
          <p:nvPr/>
        </p:nvCxnSpPr>
        <p:spPr>
          <a:xfrm flipH="1" flipV="1">
            <a:off x="4173714" y="2375357"/>
            <a:ext cx="166146" cy="11542"/>
          </a:xfrm>
          <a:prstGeom prst="line">
            <a:avLst/>
          </a:prstGeom>
          <a:ln w="12700">
            <a:solidFill>
              <a:srgbClr val="E1761A"/>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B595117-BE82-4847-A68C-7EA277EBF0CE}"/>
              </a:ext>
            </a:extLst>
          </p:cNvPr>
          <p:cNvSpPr txBox="1"/>
          <p:nvPr/>
        </p:nvSpPr>
        <p:spPr>
          <a:xfrm>
            <a:off x="5722422" y="1930666"/>
            <a:ext cx="1212191" cy="219291"/>
          </a:xfrm>
          <a:prstGeom prst="rect">
            <a:avLst/>
          </a:prstGeom>
          <a:noFill/>
        </p:spPr>
        <p:txBody>
          <a:bodyPr wrap="none" rtlCol="0">
            <a:spAutoFit/>
          </a:bodyPr>
          <a:lstStyle/>
          <a:p>
            <a:pPr defTabSz="342900">
              <a:defRPr/>
            </a:pPr>
            <a:r>
              <a:rPr lang="es-ES_tradnl" sz="825" b="1">
                <a:solidFill>
                  <a:prstClr val="black"/>
                </a:solidFill>
                <a:latin typeface="Arial" panose="020B0604020202020204" pitchFamily="34" charset="0"/>
                <a:cs typeface="Arial" panose="020B0604020202020204" pitchFamily="34" charset="0"/>
              </a:rPr>
              <a:t>Supervisor  Mant.- R</a:t>
            </a:r>
          </a:p>
        </p:txBody>
      </p:sp>
      <p:sp>
        <p:nvSpPr>
          <p:cNvPr id="28" name="TextBox 27">
            <a:extLst>
              <a:ext uri="{FF2B5EF4-FFF2-40B4-BE49-F238E27FC236}">
                <a16:creationId xmlns:a16="http://schemas.microsoft.com/office/drawing/2014/main" id="{EF4FE587-1F9D-264A-9446-DA9FC0DA0CCB}"/>
              </a:ext>
            </a:extLst>
          </p:cNvPr>
          <p:cNvSpPr txBox="1"/>
          <p:nvPr/>
        </p:nvSpPr>
        <p:spPr>
          <a:xfrm>
            <a:off x="5722422" y="2126874"/>
            <a:ext cx="601447" cy="219291"/>
          </a:xfrm>
          <a:prstGeom prst="rect">
            <a:avLst/>
          </a:prstGeom>
          <a:noFill/>
        </p:spPr>
        <p:txBody>
          <a:bodyPr wrap="none" rtlCol="0">
            <a:spAutoFit/>
          </a:bodyPr>
          <a:lstStyle/>
          <a:p>
            <a:pPr defTabSz="342900">
              <a:defRPr/>
            </a:pPr>
            <a:r>
              <a:rPr lang="es-ES_tradnl" sz="825" b="1">
                <a:solidFill>
                  <a:prstClr val="black"/>
                </a:solidFill>
                <a:latin typeface="Arial" panose="020B0604020202020204" pitchFamily="34" charset="0"/>
                <a:cs typeface="Arial" panose="020B0604020202020204" pitchFamily="34" charset="0"/>
              </a:rPr>
              <a:t>COM - C</a:t>
            </a:r>
          </a:p>
        </p:txBody>
      </p:sp>
      <p:cxnSp>
        <p:nvCxnSpPr>
          <p:cNvPr id="29" name="Elbow Connector 28">
            <a:extLst>
              <a:ext uri="{FF2B5EF4-FFF2-40B4-BE49-F238E27FC236}">
                <a16:creationId xmlns:a16="http://schemas.microsoft.com/office/drawing/2014/main" id="{CD04A89A-A351-684A-890C-9D238DE0AB92}"/>
              </a:ext>
            </a:extLst>
          </p:cNvPr>
          <p:cNvCxnSpPr>
            <a:cxnSpLocks/>
          </p:cNvCxnSpPr>
          <p:nvPr/>
        </p:nvCxnSpPr>
        <p:spPr>
          <a:xfrm rot="16200000" flipV="1">
            <a:off x="5685549" y="2272400"/>
            <a:ext cx="282000" cy="187154"/>
          </a:xfrm>
          <a:prstGeom prst="bentConnector4">
            <a:avLst>
              <a:gd name="adj1" fmla="val 32606"/>
              <a:gd name="adj2" fmla="val 191609"/>
            </a:avLst>
          </a:prstGeom>
          <a:ln w="12700">
            <a:solidFill>
              <a:srgbClr val="E1761A"/>
            </a:solidFill>
          </a:ln>
        </p:spPr>
        <p:style>
          <a:lnRef idx="1">
            <a:schemeClr val="accent1"/>
          </a:lnRef>
          <a:fillRef idx="0">
            <a:schemeClr val="accent1"/>
          </a:fillRef>
          <a:effectRef idx="0">
            <a:schemeClr val="accent1"/>
          </a:effectRef>
          <a:fontRef idx="minor">
            <a:schemeClr val="tx1"/>
          </a:fontRef>
        </p:style>
      </p:cxnSp>
      <p:cxnSp>
        <p:nvCxnSpPr>
          <p:cNvPr id="30" name="Elbow Connector 29">
            <a:extLst>
              <a:ext uri="{FF2B5EF4-FFF2-40B4-BE49-F238E27FC236}">
                <a16:creationId xmlns:a16="http://schemas.microsoft.com/office/drawing/2014/main" id="{C40D1FA9-1DF4-D043-B0D9-C894BEFFDB8B}"/>
              </a:ext>
            </a:extLst>
          </p:cNvPr>
          <p:cNvCxnSpPr>
            <a:cxnSpLocks/>
            <a:stCxn id="28" idx="1"/>
            <a:endCxn id="27" idx="1"/>
          </p:cNvCxnSpPr>
          <p:nvPr/>
        </p:nvCxnSpPr>
        <p:spPr>
          <a:xfrm rot="10800000">
            <a:off x="5722422" y="2040312"/>
            <a:ext cx="12700" cy="196208"/>
          </a:xfrm>
          <a:prstGeom prst="bentConnector3">
            <a:avLst>
              <a:gd name="adj1" fmla="val 1800000"/>
            </a:avLst>
          </a:prstGeom>
          <a:ln w="12700">
            <a:solidFill>
              <a:srgbClr val="E1761A"/>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DD7D801-8ADC-C446-BBAD-78ABB4A30391}"/>
              </a:ext>
            </a:extLst>
          </p:cNvPr>
          <p:cNvSpPr txBox="1"/>
          <p:nvPr/>
        </p:nvSpPr>
        <p:spPr>
          <a:xfrm>
            <a:off x="7700739" y="2112555"/>
            <a:ext cx="1467068" cy="219291"/>
          </a:xfrm>
          <a:prstGeom prst="rect">
            <a:avLst/>
          </a:prstGeom>
          <a:noFill/>
        </p:spPr>
        <p:txBody>
          <a:bodyPr wrap="none" rtlCol="0">
            <a:spAutoFit/>
          </a:bodyPr>
          <a:lstStyle/>
          <a:p>
            <a:pPr defTabSz="342900">
              <a:defRPr/>
            </a:pPr>
            <a:r>
              <a:rPr lang="es-ES_tradnl" sz="825" b="1">
                <a:solidFill>
                  <a:prstClr val="black"/>
                </a:solidFill>
                <a:latin typeface="Arial" panose="020B0604020202020204" pitchFamily="34" charset="0"/>
                <a:cs typeface="Arial" panose="020B0604020202020204" pitchFamily="34" charset="0"/>
              </a:rPr>
              <a:t>COM-R (Plan. 4 semanas)</a:t>
            </a:r>
          </a:p>
        </p:txBody>
      </p:sp>
      <p:sp>
        <p:nvSpPr>
          <p:cNvPr id="32" name="TextBox 31">
            <a:extLst>
              <a:ext uri="{FF2B5EF4-FFF2-40B4-BE49-F238E27FC236}">
                <a16:creationId xmlns:a16="http://schemas.microsoft.com/office/drawing/2014/main" id="{45E3D0BD-CC03-3544-9BD7-A38484D10DC9}"/>
              </a:ext>
            </a:extLst>
          </p:cNvPr>
          <p:cNvSpPr txBox="1"/>
          <p:nvPr/>
        </p:nvSpPr>
        <p:spPr>
          <a:xfrm>
            <a:off x="7700739" y="2308762"/>
            <a:ext cx="670376" cy="219291"/>
          </a:xfrm>
          <a:prstGeom prst="rect">
            <a:avLst/>
          </a:prstGeom>
          <a:noFill/>
        </p:spPr>
        <p:txBody>
          <a:bodyPr wrap="none" rtlCol="0">
            <a:spAutoFit/>
          </a:bodyPr>
          <a:lstStyle/>
          <a:p>
            <a:pPr defTabSz="342900">
              <a:defRPr/>
            </a:pPr>
            <a:r>
              <a:rPr lang="es-ES_tradnl" sz="825" b="1">
                <a:solidFill>
                  <a:prstClr val="black"/>
                </a:solidFill>
                <a:latin typeface="Arial" panose="020B0604020202020204" pitchFamily="34" charset="0"/>
                <a:cs typeface="Arial" panose="020B0604020202020204" pitchFamily="34" charset="0"/>
              </a:rPr>
              <a:t>Planif. - C</a:t>
            </a:r>
          </a:p>
        </p:txBody>
      </p:sp>
      <p:cxnSp>
        <p:nvCxnSpPr>
          <p:cNvPr id="33" name="Elbow Connector 32">
            <a:extLst>
              <a:ext uri="{FF2B5EF4-FFF2-40B4-BE49-F238E27FC236}">
                <a16:creationId xmlns:a16="http://schemas.microsoft.com/office/drawing/2014/main" id="{3A2CE045-C0B5-7E4B-8807-ADDB898A50BF}"/>
              </a:ext>
            </a:extLst>
          </p:cNvPr>
          <p:cNvCxnSpPr>
            <a:cxnSpLocks/>
            <a:stCxn id="31" idx="1"/>
          </p:cNvCxnSpPr>
          <p:nvPr/>
        </p:nvCxnSpPr>
        <p:spPr>
          <a:xfrm rot="10800000">
            <a:off x="7620917" y="1979237"/>
            <a:ext cx="79822" cy="242965"/>
          </a:xfrm>
          <a:prstGeom prst="bentConnector2">
            <a:avLst/>
          </a:prstGeom>
          <a:ln w="12700">
            <a:solidFill>
              <a:srgbClr val="E1761A"/>
            </a:solidFill>
          </a:ln>
        </p:spPr>
        <p:style>
          <a:lnRef idx="1">
            <a:schemeClr val="accent1"/>
          </a:lnRef>
          <a:fillRef idx="0">
            <a:schemeClr val="accent1"/>
          </a:fillRef>
          <a:effectRef idx="0">
            <a:schemeClr val="accent1"/>
          </a:effectRef>
          <a:fontRef idx="minor">
            <a:schemeClr val="tx1"/>
          </a:fontRef>
        </p:style>
      </p:cxnSp>
      <p:cxnSp>
        <p:nvCxnSpPr>
          <p:cNvPr id="34" name="Elbow Connector 33">
            <a:extLst>
              <a:ext uri="{FF2B5EF4-FFF2-40B4-BE49-F238E27FC236}">
                <a16:creationId xmlns:a16="http://schemas.microsoft.com/office/drawing/2014/main" id="{12A1304D-EA8E-6C4C-BDED-EE58BE587037}"/>
              </a:ext>
            </a:extLst>
          </p:cNvPr>
          <p:cNvCxnSpPr>
            <a:endCxn id="32" idx="1"/>
          </p:cNvCxnSpPr>
          <p:nvPr/>
        </p:nvCxnSpPr>
        <p:spPr>
          <a:xfrm rot="16200000" flipH="1">
            <a:off x="7556953" y="2274621"/>
            <a:ext cx="207751" cy="79822"/>
          </a:xfrm>
          <a:prstGeom prst="bentConnector2">
            <a:avLst/>
          </a:prstGeom>
          <a:ln w="12700">
            <a:solidFill>
              <a:srgbClr val="E1761A"/>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762EC7FA-E39D-834B-A41F-7EB016BF7C18}"/>
              </a:ext>
            </a:extLst>
          </p:cNvPr>
          <p:cNvSpPr txBox="1"/>
          <p:nvPr/>
        </p:nvSpPr>
        <p:spPr>
          <a:xfrm>
            <a:off x="7703206" y="2699910"/>
            <a:ext cx="864339" cy="219291"/>
          </a:xfrm>
          <a:prstGeom prst="rect">
            <a:avLst/>
          </a:prstGeom>
          <a:noFill/>
        </p:spPr>
        <p:txBody>
          <a:bodyPr wrap="none" rtlCol="0">
            <a:spAutoFit/>
          </a:bodyPr>
          <a:lstStyle/>
          <a:p>
            <a:pPr defTabSz="342900">
              <a:defRPr/>
            </a:pPr>
            <a:r>
              <a:rPr lang="es-ES_tradnl" sz="825" b="1">
                <a:solidFill>
                  <a:prstClr val="black"/>
                </a:solidFill>
                <a:latin typeface="Arial" panose="020B0604020202020204" pitchFamily="34" charset="0"/>
                <a:cs typeface="Arial" panose="020B0604020202020204" pitchFamily="34" charset="0"/>
              </a:rPr>
              <a:t>Gte. Mant. - R</a:t>
            </a:r>
          </a:p>
        </p:txBody>
      </p:sp>
      <p:sp>
        <p:nvSpPr>
          <p:cNvPr id="36" name="TextBox 35">
            <a:extLst>
              <a:ext uri="{FF2B5EF4-FFF2-40B4-BE49-F238E27FC236}">
                <a16:creationId xmlns:a16="http://schemas.microsoft.com/office/drawing/2014/main" id="{081B840D-4EDE-FC43-969B-309F197B1259}"/>
              </a:ext>
            </a:extLst>
          </p:cNvPr>
          <p:cNvSpPr txBox="1"/>
          <p:nvPr/>
        </p:nvSpPr>
        <p:spPr>
          <a:xfrm>
            <a:off x="7703206" y="2891203"/>
            <a:ext cx="631904" cy="219291"/>
          </a:xfrm>
          <a:prstGeom prst="rect">
            <a:avLst/>
          </a:prstGeom>
          <a:noFill/>
        </p:spPr>
        <p:txBody>
          <a:bodyPr wrap="none" rtlCol="0">
            <a:spAutoFit/>
          </a:bodyPr>
          <a:lstStyle/>
          <a:p>
            <a:pPr defTabSz="342900">
              <a:defRPr/>
            </a:pPr>
            <a:r>
              <a:rPr lang="es-ES_tradnl" sz="825" b="1">
                <a:solidFill>
                  <a:prstClr val="black"/>
                </a:solidFill>
                <a:latin typeface="Arial" panose="020B0604020202020204" pitchFamily="34" charset="0"/>
                <a:cs typeface="Arial" panose="020B0604020202020204" pitchFamily="34" charset="0"/>
              </a:rPr>
              <a:t>Team - C</a:t>
            </a:r>
          </a:p>
        </p:txBody>
      </p:sp>
      <p:cxnSp>
        <p:nvCxnSpPr>
          <p:cNvPr id="37" name="Elbow Connector 36">
            <a:extLst>
              <a:ext uri="{FF2B5EF4-FFF2-40B4-BE49-F238E27FC236}">
                <a16:creationId xmlns:a16="http://schemas.microsoft.com/office/drawing/2014/main" id="{E024786D-D186-8A47-B59B-DC1B21D5B857}"/>
              </a:ext>
            </a:extLst>
          </p:cNvPr>
          <p:cNvCxnSpPr>
            <a:cxnSpLocks/>
          </p:cNvCxnSpPr>
          <p:nvPr/>
        </p:nvCxnSpPr>
        <p:spPr>
          <a:xfrm rot="10800000">
            <a:off x="7623427" y="2410558"/>
            <a:ext cx="79780" cy="191249"/>
          </a:xfrm>
          <a:prstGeom prst="bentConnector2">
            <a:avLst/>
          </a:prstGeom>
          <a:ln w="12700">
            <a:solidFill>
              <a:srgbClr val="E1761A"/>
            </a:solidFill>
          </a:ln>
        </p:spPr>
        <p:style>
          <a:lnRef idx="1">
            <a:schemeClr val="accent1"/>
          </a:lnRef>
          <a:fillRef idx="0">
            <a:schemeClr val="accent1"/>
          </a:fillRef>
          <a:effectRef idx="0">
            <a:schemeClr val="accent1"/>
          </a:effectRef>
          <a:fontRef idx="minor">
            <a:schemeClr val="tx1"/>
          </a:fontRef>
        </p:style>
      </p:cxnSp>
      <p:cxnSp>
        <p:nvCxnSpPr>
          <p:cNvPr id="38" name="Elbow Connector 37">
            <a:extLst>
              <a:ext uri="{FF2B5EF4-FFF2-40B4-BE49-F238E27FC236}">
                <a16:creationId xmlns:a16="http://schemas.microsoft.com/office/drawing/2014/main" id="{9E51424A-72F3-AB41-8F46-9D143A8EB186}"/>
              </a:ext>
            </a:extLst>
          </p:cNvPr>
          <p:cNvCxnSpPr>
            <a:endCxn id="35" idx="1"/>
          </p:cNvCxnSpPr>
          <p:nvPr/>
        </p:nvCxnSpPr>
        <p:spPr>
          <a:xfrm rot="16200000" flipH="1">
            <a:off x="7559418" y="2665768"/>
            <a:ext cx="207752" cy="79823"/>
          </a:xfrm>
          <a:prstGeom prst="bentConnector2">
            <a:avLst/>
          </a:prstGeom>
          <a:ln w="12700">
            <a:solidFill>
              <a:srgbClr val="E1761A"/>
            </a:solidFill>
          </a:ln>
        </p:spPr>
        <p:style>
          <a:lnRef idx="1">
            <a:schemeClr val="accent1"/>
          </a:lnRef>
          <a:fillRef idx="0">
            <a:schemeClr val="accent1"/>
          </a:fillRef>
          <a:effectRef idx="0">
            <a:schemeClr val="accent1"/>
          </a:effectRef>
          <a:fontRef idx="minor">
            <a:schemeClr val="tx1"/>
          </a:fontRef>
        </p:style>
      </p:cxnSp>
      <p:cxnSp>
        <p:nvCxnSpPr>
          <p:cNvPr id="39" name="Elbow Connector 38">
            <a:extLst>
              <a:ext uri="{FF2B5EF4-FFF2-40B4-BE49-F238E27FC236}">
                <a16:creationId xmlns:a16="http://schemas.microsoft.com/office/drawing/2014/main" id="{B21FA5F7-A0F3-B54A-958D-A8E74ACBF47C}"/>
              </a:ext>
            </a:extLst>
          </p:cNvPr>
          <p:cNvCxnSpPr>
            <a:stCxn id="36" idx="1"/>
          </p:cNvCxnSpPr>
          <p:nvPr/>
        </p:nvCxnSpPr>
        <p:spPr>
          <a:xfrm rot="10800000">
            <a:off x="7623384" y="2798017"/>
            <a:ext cx="79822" cy="202833"/>
          </a:xfrm>
          <a:prstGeom prst="bentConnector2">
            <a:avLst/>
          </a:prstGeom>
          <a:ln w="12700">
            <a:solidFill>
              <a:srgbClr val="E1761A"/>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37F1EED-20F6-464A-A674-F154F9051562}"/>
              </a:ext>
            </a:extLst>
          </p:cNvPr>
          <p:cNvSpPr txBox="1"/>
          <p:nvPr/>
        </p:nvSpPr>
        <p:spPr>
          <a:xfrm>
            <a:off x="4283838" y="4502312"/>
            <a:ext cx="925253" cy="219291"/>
          </a:xfrm>
          <a:prstGeom prst="rect">
            <a:avLst/>
          </a:prstGeom>
          <a:noFill/>
        </p:spPr>
        <p:txBody>
          <a:bodyPr wrap="none" rtlCol="0">
            <a:spAutoFit/>
          </a:bodyPr>
          <a:lstStyle/>
          <a:p>
            <a:pPr defTabSz="342900">
              <a:defRPr/>
            </a:pPr>
            <a:r>
              <a:rPr lang="es-ES_tradnl" sz="825" b="1">
                <a:solidFill>
                  <a:prstClr val="black"/>
                </a:solidFill>
                <a:latin typeface="Arial" panose="020B0604020202020204" pitchFamily="34" charset="0"/>
                <a:cs typeface="Arial" panose="020B0604020202020204" pitchFamily="34" charset="0"/>
              </a:rPr>
              <a:t>Mantenedor- R</a:t>
            </a:r>
          </a:p>
        </p:txBody>
      </p:sp>
      <p:sp>
        <p:nvSpPr>
          <p:cNvPr id="41" name="TextBox 40">
            <a:extLst>
              <a:ext uri="{FF2B5EF4-FFF2-40B4-BE49-F238E27FC236}">
                <a16:creationId xmlns:a16="http://schemas.microsoft.com/office/drawing/2014/main" id="{AF8BF23C-7F2D-DC49-8B07-1AE09AD585A5}"/>
              </a:ext>
            </a:extLst>
          </p:cNvPr>
          <p:cNvSpPr txBox="1"/>
          <p:nvPr/>
        </p:nvSpPr>
        <p:spPr>
          <a:xfrm>
            <a:off x="4283838" y="4698520"/>
            <a:ext cx="907621" cy="219291"/>
          </a:xfrm>
          <a:prstGeom prst="rect">
            <a:avLst/>
          </a:prstGeom>
          <a:noFill/>
        </p:spPr>
        <p:txBody>
          <a:bodyPr wrap="none" rtlCol="0">
            <a:spAutoFit/>
          </a:bodyPr>
          <a:lstStyle/>
          <a:p>
            <a:pPr defTabSz="342900">
              <a:defRPr/>
            </a:pPr>
            <a:r>
              <a:rPr lang="es-ES_tradnl" sz="825" b="1">
                <a:solidFill>
                  <a:prstClr val="black"/>
                </a:solidFill>
                <a:latin typeface="Arial" panose="020B0604020202020204" pitchFamily="34" charset="0"/>
                <a:cs typeface="Arial" panose="020B0604020202020204" pitchFamily="34" charset="0"/>
              </a:rPr>
              <a:t>Supervisor - C</a:t>
            </a:r>
          </a:p>
        </p:txBody>
      </p:sp>
      <p:cxnSp>
        <p:nvCxnSpPr>
          <p:cNvPr id="42" name="Elbow Connector 41">
            <a:extLst>
              <a:ext uri="{FF2B5EF4-FFF2-40B4-BE49-F238E27FC236}">
                <a16:creationId xmlns:a16="http://schemas.microsoft.com/office/drawing/2014/main" id="{8816EE5F-5AB4-8C40-BDF0-3D6CE79ACE84}"/>
              </a:ext>
            </a:extLst>
          </p:cNvPr>
          <p:cNvCxnSpPr>
            <a:cxnSpLocks/>
            <a:stCxn id="40" idx="1"/>
          </p:cNvCxnSpPr>
          <p:nvPr/>
        </p:nvCxnSpPr>
        <p:spPr>
          <a:xfrm rot="10800000">
            <a:off x="4204034" y="4458800"/>
            <a:ext cx="79805" cy="153159"/>
          </a:xfrm>
          <a:prstGeom prst="bentConnector2">
            <a:avLst/>
          </a:prstGeom>
          <a:ln w="12700">
            <a:solidFill>
              <a:srgbClr val="E1761A"/>
            </a:solidFill>
          </a:ln>
        </p:spPr>
        <p:style>
          <a:lnRef idx="1">
            <a:schemeClr val="accent1"/>
          </a:lnRef>
          <a:fillRef idx="0">
            <a:schemeClr val="accent1"/>
          </a:fillRef>
          <a:effectRef idx="0">
            <a:schemeClr val="accent1"/>
          </a:effectRef>
          <a:fontRef idx="minor">
            <a:schemeClr val="tx1"/>
          </a:fontRef>
        </p:style>
      </p:cxnSp>
      <p:cxnSp>
        <p:nvCxnSpPr>
          <p:cNvPr id="43" name="Elbow Connector 42">
            <a:extLst>
              <a:ext uri="{FF2B5EF4-FFF2-40B4-BE49-F238E27FC236}">
                <a16:creationId xmlns:a16="http://schemas.microsoft.com/office/drawing/2014/main" id="{C7B437CF-DF09-D340-BECC-E5CA40908CD6}"/>
              </a:ext>
            </a:extLst>
          </p:cNvPr>
          <p:cNvCxnSpPr>
            <a:endCxn id="41" idx="1"/>
          </p:cNvCxnSpPr>
          <p:nvPr/>
        </p:nvCxnSpPr>
        <p:spPr>
          <a:xfrm rot="16200000" flipH="1">
            <a:off x="4140051" y="4664379"/>
            <a:ext cx="207752" cy="79822"/>
          </a:xfrm>
          <a:prstGeom prst="bentConnector2">
            <a:avLst/>
          </a:prstGeom>
          <a:ln w="12700">
            <a:solidFill>
              <a:srgbClr val="E1761A"/>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E034909-F4FC-3E4B-84B6-E8976DFA8E97}"/>
              </a:ext>
            </a:extLst>
          </p:cNvPr>
          <p:cNvSpPr txBox="1"/>
          <p:nvPr/>
        </p:nvSpPr>
        <p:spPr>
          <a:xfrm>
            <a:off x="5957768" y="4502312"/>
            <a:ext cx="925253" cy="219291"/>
          </a:xfrm>
          <a:prstGeom prst="rect">
            <a:avLst/>
          </a:prstGeom>
          <a:noFill/>
        </p:spPr>
        <p:txBody>
          <a:bodyPr wrap="none" rtlCol="0">
            <a:spAutoFit/>
          </a:bodyPr>
          <a:lstStyle/>
          <a:p>
            <a:pPr defTabSz="342900">
              <a:defRPr/>
            </a:pPr>
            <a:r>
              <a:rPr lang="es-ES_tradnl" sz="825" b="1">
                <a:solidFill>
                  <a:prstClr val="black"/>
                </a:solidFill>
                <a:latin typeface="Arial" panose="020B0604020202020204" pitchFamily="34" charset="0"/>
                <a:cs typeface="Arial" panose="020B0604020202020204" pitchFamily="34" charset="0"/>
              </a:rPr>
              <a:t>Mantenedor- R</a:t>
            </a:r>
          </a:p>
        </p:txBody>
      </p:sp>
      <p:sp>
        <p:nvSpPr>
          <p:cNvPr id="45" name="TextBox 44">
            <a:extLst>
              <a:ext uri="{FF2B5EF4-FFF2-40B4-BE49-F238E27FC236}">
                <a16:creationId xmlns:a16="http://schemas.microsoft.com/office/drawing/2014/main" id="{AE2CF652-420E-514E-BAFA-25FBFFB2F572}"/>
              </a:ext>
            </a:extLst>
          </p:cNvPr>
          <p:cNvSpPr txBox="1"/>
          <p:nvPr/>
        </p:nvSpPr>
        <p:spPr>
          <a:xfrm>
            <a:off x="5957768" y="4698520"/>
            <a:ext cx="907621" cy="219291"/>
          </a:xfrm>
          <a:prstGeom prst="rect">
            <a:avLst/>
          </a:prstGeom>
          <a:noFill/>
        </p:spPr>
        <p:txBody>
          <a:bodyPr wrap="none" rtlCol="0">
            <a:spAutoFit/>
          </a:bodyPr>
          <a:lstStyle/>
          <a:p>
            <a:pPr defTabSz="342900">
              <a:defRPr/>
            </a:pPr>
            <a:r>
              <a:rPr lang="es-ES_tradnl" sz="825" b="1">
                <a:solidFill>
                  <a:prstClr val="black"/>
                </a:solidFill>
                <a:latin typeface="Arial" panose="020B0604020202020204" pitchFamily="34" charset="0"/>
                <a:cs typeface="Arial" panose="020B0604020202020204" pitchFamily="34" charset="0"/>
              </a:rPr>
              <a:t>Supervisor - C</a:t>
            </a:r>
          </a:p>
        </p:txBody>
      </p:sp>
      <p:cxnSp>
        <p:nvCxnSpPr>
          <p:cNvPr id="46" name="Elbow Connector 45">
            <a:extLst>
              <a:ext uri="{FF2B5EF4-FFF2-40B4-BE49-F238E27FC236}">
                <a16:creationId xmlns:a16="http://schemas.microsoft.com/office/drawing/2014/main" id="{3D21F46C-64D3-2E47-8C04-65193919DC98}"/>
              </a:ext>
            </a:extLst>
          </p:cNvPr>
          <p:cNvCxnSpPr>
            <a:cxnSpLocks/>
            <a:stCxn id="44" idx="1"/>
          </p:cNvCxnSpPr>
          <p:nvPr/>
        </p:nvCxnSpPr>
        <p:spPr>
          <a:xfrm rot="10800000">
            <a:off x="5873238" y="4455732"/>
            <a:ext cx="84530" cy="156227"/>
          </a:xfrm>
          <a:prstGeom prst="bentConnector2">
            <a:avLst/>
          </a:prstGeom>
          <a:ln w="12700">
            <a:solidFill>
              <a:srgbClr val="E1761A"/>
            </a:solidFill>
          </a:ln>
        </p:spPr>
        <p:style>
          <a:lnRef idx="1">
            <a:schemeClr val="accent1"/>
          </a:lnRef>
          <a:fillRef idx="0">
            <a:schemeClr val="accent1"/>
          </a:fillRef>
          <a:effectRef idx="0">
            <a:schemeClr val="accent1"/>
          </a:effectRef>
          <a:fontRef idx="minor">
            <a:schemeClr val="tx1"/>
          </a:fontRef>
        </p:style>
      </p:cxnSp>
      <p:cxnSp>
        <p:nvCxnSpPr>
          <p:cNvPr id="47" name="Elbow Connector 46">
            <a:extLst>
              <a:ext uri="{FF2B5EF4-FFF2-40B4-BE49-F238E27FC236}">
                <a16:creationId xmlns:a16="http://schemas.microsoft.com/office/drawing/2014/main" id="{DD753948-EE47-D94C-9C93-478CB2DB9D48}"/>
              </a:ext>
            </a:extLst>
          </p:cNvPr>
          <p:cNvCxnSpPr>
            <a:cxnSpLocks/>
          </p:cNvCxnSpPr>
          <p:nvPr/>
        </p:nvCxnSpPr>
        <p:spPr>
          <a:xfrm rot="16200000" flipH="1">
            <a:off x="5816024" y="4658607"/>
            <a:ext cx="196209" cy="79822"/>
          </a:xfrm>
          <a:prstGeom prst="bentConnector2">
            <a:avLst/>
          </a:prstGeom>
          <a:ln w="12700">
            <a:solidFill>
              <a:srgbClr val="E1761A"/>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7442E6FC-A8F3-764C-BB5F-1A43671F7295}"/>
              </a:ext>
            </a:extLst>
          </p:cNvPr>
          <p:cNvSpPr txBox="1"/>
          <p:nvPr/>
        </p:nvSpPr>
        <p:spPr>
          <a:xfrm>
            <a:off x="7590922" y="4486351"/>
            <a:ext cx="1495922" cy="219291"/>
          </a:xfrm>
          <a:prstGeom prst="rect">
            <a:avLst/>
          </a:prstGeom>
          <a:noFill/>
        </p:spPr>
        <p:txBody>
          <a:bodyPr wrap="none" rtlCol="0">
            <a:spAutoFit/>
          </a:bodyPr>
          <a:lstStyle/>
          <a:p>
            <a:pPr defTabSz="342900">
              <a:defRPr/>
            </a:pPr>
            <a:r>
              <a:rPr lang="es-ES_tradnl" sz="825" b="1">
                <a:solidFill>
                  <a:prstClr val="black"/>
                </a:solidFill>
                <a:latin typeface="Arial" panose="020B0604020202020204" pitchFamily="34" charset="0"/>
                <a:cs typeface="Arial" panose="020B0604020202020204" pitchFamily="34" charset="0"/>
              </a:rPr>
              <a:t>Ingeniero Confiabilidad- R</a:t>
            </a:r>
          </a:p>
        </p:txBody>
      </p:sp>
      <p:sp>
        <p:nvSpPr>
          <p:cNvPr id="49" name="TextBox 48">
            <a:extLst>
              <a:ext uri="{FF2B5EF4-FFF2-40B4-BE49-F238E27FC236}">
                <a16:creationId xmlns:a16="http://schemas.microsoft.com/office/drawing/2014/main" id="{84F79453-EE3B-2842-87E6-DD7F3CA2E0C2}"/>
              </a:ext>
            </a:extLst>
          </p:cNvPr>
          <p:cNvSpPr txBox="1"/>
          <p:nvPr/>
        </p:nvSpPr>
        <p:spPr>
          <a:xfrm>
            <a:off x="7597489" y="4676861"/>
            <a:ext cx="1233030" cy="219291"/>
          </a:xfrm>
          <a:prstGeom prst="rect">
            <a:avLst/>
          </a:prstGeom>
          <a:noFill/>
        </p:spPr>
        <p:txBody>
          <a:bodyPr wrap="none" rtlCol="0">
            <a:spAutoFit/>
          </a:bodyPr>
          <a:lstStyle/>
          <a:p>
            <a:pPr defTabSz="342900">
              <a:defRPr/>
            </a:pPr>
            <a:r>
              <a:rPr lang="es-ES_tradnl" sz="825" b="1">
                <a:solidFill>
                  <a:prstClr val="black"/>
                </a:solidFill>
                <a:latin typeface="Arial" panose="020B0604020202020204" pitchFamily="34" charset="0"/>
                <a:cs typeface="Arial" panose="020B0604020202020204" pitchFamily="34" charset="0"/>
              </a:rPr>
              <a:t>Gte. Mant.+ Team - C</a:t>
            </a:r>
          </a:p>
        </p:txBody>
      </p:sp>
      <p:cxnSp>
        <p:nvCxnSpPr>
          <p:cNvPr id="50" name="Elbow Connector 49">
            <a:extLst>
              <a:ext uri="{FF2B5EF4-FFF2-40B4-BE49-F238E27FC236}">
                <a16:creationId xmlns:a16="http://schemas.microsoft.com/office/drawing/2014/main" id="{D8AD2690-C45D-0B4F-BF2C-4DF8A1838A51}"/>
              </a:ext>
            </a:extLst>
          </p:cNvPr>
          <p:cNvCxnSpPr>
            <a:cxnSpLocks/>
            <a:stCxn id="48" idx="1"/>
          </p:cNvCxnSpPr>
          <p:nvPr/>
        </p:nvCxnSpPr>
        <p:spPr>
          <a:xfrm rot="10800000">
            <a:off x="7511102" y="4463105"/>
            <a:ext cx="79821" cy="132892"/>
          </a:xfrm>
          <a:prstGeom prst="bentConnector2">
            <a:avLst/>
          </a:prstGeom>
          <a:ln w="12700">
            <a:solidFill>
              <a:srgbClr val="E1761A"/>
            </a:solidFill>
          </a:ln>
        </p:spPr>
        <p:style>
          <a:lnRef idx="1">
            <a:schemeClr val="accent1"/>
          </a:lnRef>
          <a:fillRef idx="0">
            <a:schemeClr val="accent1"/>
          </a:fillRef>
          <a:effectRef idx="0">
            <a:schemeClr val="accent1"/>
          </a:effectRef>
          <a:fontRef idx="minor">
            <a:schemeClr val="tx1"/>
          </a:fontRef>
        </p:style>
      </p:cxnSp>
      <p:cxnSp>
        <p:nvCxnSpPr>
          <p:cNvPr id="51" name="Elbow Connector 50">
            <a:extLst>
              <a:ext uri="{FF2B5EF4-FFF2-40B4-BE49-F238E27FC236}">
                <a16:creationId xmlns:a16="http://schemas.microsoft.com/office/drawing/2014/main" id="{8ED8EFEE-3A8D-B34B-BEA8-5457B5C6441B}"/>
              </a:ext>
            </a:extLst>
          </p:cNvPr>
          <p:cNvCxnSpPr>
            <a:endCxn id="49" idx="1"/>
          </p:cNvCxnSpPr>
          <p:nvPr/>
        </p:nvCxnSpPr>
        <p:spPr>
          <a:xfrm rot="16200000" flipH="1">
            <a:off x="7453702" y="4642720"/>
            <a:ext cx="207752" cy="79822"/>
          </a:xfrm>
          <a:prstGeom prst="bentConnector2">
            <a:avLst/>
          </a:prstGeom>
          <a:ln w="12700">
            <a:solidFill>
              <a:srgbClr val="E1761A"/>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28F59723-7B40-8F4C-AD97-FA14C1DEEE6A}"/>
              </a:ext>
            </a:extLst>
          </p:cNvPr>
          <p:cNvSpPr txBox="1"/>
          <p:nvPr/>
        </p:nvSpPr>
        <p:spPr>
          <a:xfrm>
            <a:off x="2728002" y="4505378"/>
            <a:ext cx="925253" cy="219291"/>
          </a:xfrm>
          <a:prstGeom prst="rect">
            <a:avLst/>
          </a:prstGeom>
          <a:noFill/>
        </p:spPr>
        <p:txBody>
          <a:bodyPr wrap="none" rtlCol="0">
            <a:spAutoFit/>
          </a:bodyPr>
          <a:lstStyle/>
          <a:p>
            <a:pPr defTabSz="342900">
              <a:defRPr/>
            </a:pPr>
            <a:r>
              <a:rPr lang="es-ES_tradnl" sz="825" b="1">
                <a:solidFill>
                  <a:prstClr val="black"/>
                </a:solidFill>
                <a:latin typeface="Arial" panose="020B0604020202020204" pitchFamily="34" charset="0"/>
                <a:cs typeface="Arial" panose="020B0604020202020204" pitchFamily="34" charset="0"/>
              </a:rPr>
              <a:t>Mantenedor- R</a:t>
            </a:r>
          </a:p>
        </p:txBody>
      </p:sp>
      <p:sp>
        <p:nvSpPr>
          <p:cNvPr id="53" name="TextBox 52">
            <a:extLst>
              <a:ext uri="{FF2B5EF4-FFF2-40B4-BE49-F238E27FC236}">
                <a16:creationId xmlns:a16="http://schemas.microsoft.com/office/drawing/2014/main" id="{7196A1BC-2065-D447-A2D5-E7D6B3EC52B3}"/>
              </a:ext>
            </a:extLst>
          </p:cNvPr>
          <p:cNvSpPr txBox="1"/>
          <p:nvPr/>
        </p:nvSpPr>
        <p:spPr>
          <a:xfrm>
            <a:off x="2728002" y="4701586"/>
            <a:ext cx="907621" cy="219291"/>
          </a:xfrm>
          <a:prstGeom prst="rect">
            <a:avLst/>
          </a:prstGeom>
          <a:noFill/>
        </p:spPr>
        <p:txBody>
          <a:bodyPr wrap="none" rtlCol="0">
            <a:spAutoFit/>
          </a:bodyPr>
          <a:lstStyle/>
          <a:p>
            <a:pPr defTabSz="342900">
              <a:defRPr/>
            </a:pPr>
            <a:r>
              <a:rPr lang="es-ES_tradnl" sz="825" b="1">
                <a:solidFill>
                  <a:prstClr val="black"/>
                </a:solidFill>
                <a:latin typeface="Arial" panose="020B0604020202020204" pitchFamily="34" charset="0"/>
                <a:cs typeface="Arial" panose="020B0604020202020204" pitchFamily="34" charset="0"/>
              </a:rPr>
              <a:t>Supervisor - C</a:t>
            </a:r>
          </a:p>
        </p:txBody>
      </p:sp>
      <p:cxnSp>
        <p:nvCxnSpPr>
          <p:cNvPr id="54" name="Elbow Connector 53">
            <a:extLst>
              <a:ext uri="{FF2B5EF4-FFF2-40B4-BE49-F238E27FC236}">
                <a16:creationId xmlns:a16="http://schemas.microsoft.com/office/drawing/2014/main" id="{9DCA0223-5E92-2144-B46A-58FD856DE996}"/>
              </a:ext>
            </a:extLst>
          </p:cNvPr>
          <p:cNvCxnSpPr>
            <a:cxnSpLocks/>
            <a:stCxn id="52" idx="1"/>
          </p:cNvCxnSpPr>
          <p:nvPr/>
        </p:nvCxnSpPr>
        <p:spPr>
          <a:xfrm rot="10800000">
            <a:off x="2648198" y="4458814"/>
            <a:ext cx="79805" cy="156210"/>
          </a:xfrm>
          <a:prstGeom prst="bentConnector2">
            <a:avLst/>
          </a:prstGeom>
          <a:ln w="12700">
            <a:solidFill>
              <a:srgbClr val="E1761A"/>
            </a:solidFill>
          </a:ln>
        </p:spPr>
        <p:style>
          <a:lnRef idx="1">
            <a:schemeClr val="accent1"/>
          </a:lnRef>
          <a:fillRef idx="0">
            <a:schemeClr val="accent1"/>
          </a:fillRef>
          <a:effectRef idx="0">
            <a:schemeClr val="accent1"/>
          </a:effectRef>
          <a:fontRef idx="minor">
            <a:schemeClr val="tx1"/>
          </a:fontRef>
        </p:style>
      </p:cxnSp>
      <p:cxnSp>
        <p:nvCxnSpPr>
          <p:cNvPr id="55" name="Elbow Connector 54">
            <a:extLst>
              <a:ext uri="{FF2B5EF4-FFF2-40B4-BE49-F238E27FC236}">
                <a16:creationId xmlns:a16="http://schemas.microsoft.com/office/drawing/2014/main" id="{099E1A10-F90D-7849-BD3C-AC926DA033D2}"/>
              </a:ext>
            </a:extLst>
          </p:cNvPr>
          <p:cNvCxnSpPr>
            <a:endCxn id="53" idx="1"/>
          </p:cNvCxnSpPr>
          <p:nvPr/>
        </p:nvCxnSpPr>
        <p:spPr>
          <a:xfrm rot="16200000" flipH="1">
            <a:off x="2584214" y="4667444"/>
            <a:ext cx="207752" cy="79823"/>
          </a:xfrm>
          <a:prstGeom prst="bentConnector2">
            <a:avLst/>
          </a:prstGeom>
          <a:ln w="12700">
            <a:solidFill>
              <a:srgbClr val="E1761A"/>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CF3589C5-EB7A-8241-9D9E-F5498E9890E9}"/>
              </a:ext>
            </a:extLst>
          </p:cNvPr>
          <p:cNvSpPr txBox="1"/>
          <p:nvPr/>
        </p:nvSpPr>
        <p:spPr>
          <a:xfrm>
            <a:off x="7700738" y="2499982"/>
            <a:ext cx="1047082" cy="219291"/>
          </a:xfrm>
          <a:prstGeom prst="rect">
            <a:avLst/>
          </a:prstGeom>
          <a:noFill/>
        </p:spPr>
        <p:txBody>
          <a:bodyPr wrap="none" rtlCol="0">
            <a:spAutoFit/>
          </a:bodyPr>
          <a:lstStyle/>
          <a:p>
            <a:pPr defTabSz="342900">
              <a:defRPr/>
            </a:pPr>
            <a:r>
              <a:rPr lang="es-ES_tradnl" sz="825" b="1">
                <a:solidFill>
                  <a:prstClr val="black"/>
                </a:solidFill>
                <a:latin typeface="Arial" panose="020B0604020202020204" pitchFamily="34" charset="0"/>
                <a:cs typeface="Arial" panose="020B0604020202020204" pitchFamily="34" charset="0"/>
              </a:rPr>
              <a:t>Monitor Backlog:</a:t>
            </a:r>
          </a:p>
        </p:txBody>
      </p:sp>
      <p:grpSp>
        <p:nvGrpSpPr>
          <p:cNvPr id="75" name="Group 74">
            <a:extLst>
              <a:ext uri="{FF2B5EF4-FFF2-40B4-BE49-F238E27FC236}">
                <a16:creationId xmlns:a16="http://schemas.microsoft.com/office/drawing/2014/main" id="{9DA0F1B1-B0BB-B74B-AA11-96D56E2A235E}"/>
              </a:ext>
            </a:extLst>
          </p:cNvPr>
          <p:cNvGrpSpPr/>
          <p:nvPr/>
        </p:nvGrpSpPr>
        <p:grpSpPr>
          <a:xfrm>
            <a:off x="284158" y="4970512"/>
            <a:ext cx="2790621" cy="533919"/>
            <a:chOff x="791014" y="1068783"/>
            <a:chExt cx="3720828" cy="711892"/>
          </a:xfrm>
        </p:grpSpPr>
        <p:sp>
          <p:nvSpPr>
            <p:cNvPr id="76" name="Rounded Rectangle 75">
              <a:extLst>
                <a:ext uri="{FF2B5EF4-FFF2-40B4-BE49-F238E27FC236}">
                  <a16:creationId xmlns:a16="http://schemas.microsoft.com/office/drawing/2014/main" id="{6A83DB67-3526-4341-A4FD-CDCF927AB866}"/>
                </a:ext>
              </a:extLst>
            </p:cNvPr>
            <p:cNvSpPr/>
            <p:nvPr/>
          </p:nvSpPr>
          <p:spPr>
            <a:xfrm>
              <a:off x="791014" y="1068783"/>
              <a:ext cx="3720828" cy="711892"/>
            </a:xfrm>
            <a:prstGeom prst="roundRect">
              <a:avLst>
                <a:gd name="adj" fmla="val 9871"/>
              </a:avLst>
            </a:prstGeom>
            <a:solidFill>
              <a:schemeClr val="bg1"/>
            </a:solidFill>
            <a:ln w="25400">
              <a:solidFill>
                <a:srgbClr val="E1761A"/>
              </a:solidFill>
            </a:ln>
            <a:effectLst>
              <a:outerShdw blurRad="63500" dist="50800" dir="27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defTabSz="342900">
                <a:defRPr/>
              </a:pPr>
              <a:r>
                <a:rPr lang="es-ES_tradnl" sz="900">
                  <a:solidFill>
                    <a:prstClr val="black"/>
                  </a:solidFill>
                  <a:latin typeface="Arial" panose="020B0604020202020204" pitchFamily="34" charset="0"/>
                  <a:cs typeface="Arial" panose="020B0604020202020204" pitchFamily="34" charset="0"/>
                </a:rPr>
                <a:t>R		Responsable</a:t>
              </a:r>
            </a:p>
            <a:p>
              <a:pPr defTabSz="342900">
                <a:defRPr/>
              </a:pPr>
              <a:r>
                <a:rPr lang="es-ES_tradnl" sz="900">
                  <a:solidFill>
                    <a:prstClr val="black"/>
                  </a:solidFill>
                  <a:latin typeface="Arial" panose="020B0604020202020204" pitchFamily="34" charset="0"/>
                  <a:cs typeface="Arial" panose="020B0604020202020204" pitchFamily="34" charset="0"/>
                </a:rPr>
                <a:t>C		Consultado</a:t>
              </a:r>
            </a:p>
            <a:p>
              <a:pPr defTabSz="342900">
                <a:defRPr/>
              </a:pPr>
              <a:r>
                <a:rPr lang="es-ES_tradnl" sz="900">
                  <a:solidFill>
                    <a:prstClr val="black"/>
                  </a:solidFill>
                  <a:latin typeface="Arial" panose="020B0604020202020204" pitchFamily="34" charset="0"/>
                  <a:cs typeface="Arial" panose="020B0604020202020204" pitchFamily="34" charset="0"/>
                </a:rPr>
                <a:t>COM	           Coordinador Operación Mantención</a:t>
              </a:r>
            </a:p>
            <a:p>
              <a:pPr defTabSz="342900">
                <a:defRPr/>
              </a:pPr>
              <a:endParaRPr lang="es-ES_tradnl" sz="900">
                <a:solidFill>
                  <a:prstClr val="black"/>
                </a:solidFill>
                <a:latin typeface="Arial" panose="020B0604020202020204" pitchFamily="34" charset="0"/>
                <a:cs typeface="Arial" panose="020B0604020202020204" pitchFamily="34" charset="0"/>
              </a:endParaRPr>
            </a:p>
          </p:txBody>
        </p:sp>
        <p:cxnSp>
          <p:nvCxnSpPr>
            <p:cNvPr id="77" name="Straight Connector 76">
              <a:extLst>
                <a:ext uri="{FF2B5EF4-FFF2-40B4-BE49-F238E27FC236}">
                  <a16:creationId xmlns:a16="http://schemas.microsoft.com/office/drawing/2014/main" id="{1763AE62-4C66-6242-B1A3-1918FBE7C4EC}"/>
                </a:ext>
              </a:extLst>
            </p:cNvPr>
            <p:cNvCxnSpPr>
              <a:cxnSpLocks/>
            </p:cNvCxnSpPr>
            <p:nvPr/>
          </p:nvCxnSpPr>
          <p:spPr>
            <a:xfrm>
              <a:off x="1515979" y="1082843"/>
              <a:ext cx="0" cy="685800"/>
            </a:xfrm>
            <a:prstGeom prst="line">
              <a:avLst/>
            </a:prstGeom>
            <a:ln w="19050">
              <a:solidFill>
                <a:srgbClr val="D7E16D"/>
              </a:solidFill>
            </a:ln>
          </p:spPr>
          <p:style>
            <a:lnRef idx="1">
              <a:schemeClr val="accent1"/>
            </a:lnRef>
            <a:fillRef idx="0">
              <a:schemeClr val="accent1"/>
            </a:fillRef>
            <a:effectRef idx="0">
              <a:schemeClr val="accent1"/>
            </a:effectRef>
            <a:fontRef idx="minor">
              <a:schemeClr val="tx1"/>
            </a:fontRef>
          </p:style>
        </p:cxnSp>
      </p:grpSp>
      <p:sp>
        <p:nvSpPr>
          <p:cNvPr id="64" name="Flecha: cheurón 63">
            <a:extLst>
              <a:ext uri="{FF2B5EF4-FFF2-40B4-BE49-F238E27FC236}">
                <a16:creationId xmlns:a16="http://schemas.microsoft.com/office/drawing/2014/main" id="{0DEF4B1F-C36B-41CC-BAB2-3270269BDA56}"/>
              </a:ext>
            </a:extLst>
          </p:cNvPr>
          <p:cNvSpPr/>
          <p:nvPr/>
        </p:nvSpPr>
        <p:spPr>
          <a:xfrm>
            <a:off x="662192" y="2513220"/>
            <a:ext cx="861053" cy="563806"/>
          </a:xfrm>
          <a:prstGeom prst="chevron">
            <a:avLst>
              <a:gd name="adj" fmla="val 29091"/>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solidFill>
                <a:schemeClr val="tx1"/>
              </a:solidFill>
            </a:endParaRPr>
          </a:p>
        </p:txBody>
      </p:sp>
      <p:sp>
        <p:nvSpPr>
          <p:cNvPr id="61" name="Rectángulo 60">
            <a:extLst>
              <a:ext uri="{FF2B5EF4-FFF2-40B4-BE49-F238E27FC236}">
                <a16:creationId xmlns:a16="http://schemas.microsoft.com/office/drawing/2014/main" id="{46D66D64-2D87-4971-9088-427558928F88}"/>
              </a:ext>
            </a:extLst>
          </p:cNvPr>
          <p:cNvSpPr/>
          <p:nvPr/>
        </p:nvSpPr>
        <p:spPr>
          <a:xfrm>
            <a:off x="757444" y="2556569"/>
            <a:ext cx="674733" cy="450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825" b="1">
                <a:solidFill>
                  <a:schemeClr val="tx1"/>
                </a:solidFill>
              </a:rPr>
              <a:t>Identificar trabajo</a:t>
            </a:r>
          </a:p>
        </p:txBody>
      </p:sp>
      <p:sp>
        <p:nvSpPr>
          <p:cNvPr id="68" name="Flecha: cheurón 67">
            <a:extLst>
              <a:ext uri="{FF2B5EF4-FFF2-40B4-BE49-F238E27FC236}">
                <a16:creationId xmlns:a16="http://schemas.microsoft.com/office/drawing/2014/main" id="{D87833DC-ED0A-4232-B681-FA9F2282EDB7}"/>
              </a:ext>
            </a:extLst>
          </p:cNvPr>
          <p:cNvSpPr/>
          <p:nvPr/>
        </p:nvSpPr>
        <p:spPr>
          <a:xfrm>
            <a:off x="4325133" y="2480713"/>
            <a:ext cx="861053" cy="563806"/>
          </a:xfrm>
          <a:prstGeom prst="chevron">
            <a:avLst>
              <a:gd name="adj" fmla="val 29091"/>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solidFill>
                <a:schemeClr val="tx1"/>
              </a:solidFill>
            </a:endParaRPr>
          </a:p>
        </p:txBody>
      </p:sp>
      <p:sp>
        <p:nvSpPr>
          <p:cNvPr id="69" name="Rectángulo 68">
            <a:extLst>
              <a:ext uri="{FF2B5EF4-FFF2-40B4-BE49-F238E27FC236}">
                <a16:creationId xmlns:a16="http://schemas.microsoft.com/office/drawing/2014/main" id="{664A87CB-8D60-4132-8409-A09781A25B6F}"/>
              </a:ext>
            </a:extLst>
          </p:cNvPr>
          <p:cNvSpPr/>
          <p:nvPr/>
        </p:nvSpPr>
        <p:spPr>
          <a:xfrm>
            <a:off x="4412147" y="2523140"/>
            <a:ext cx="674733" cy="450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825" b="1">
                <a:solidFill>
                  <a:schemeClr val="tx1"/>
                </a:solidFill>
              </a:rPr>
              <a:t>Planear  Trabajo</a:t>
            </a:r>
          </a:p>
        </p:txBody>
      </p:sp>
      <p:sp>
        <p:nvSpPr>
          <p:cNvPr id="71" name="Flecha: cheurón 70">
            <a:extLst>
              <a:ext uri="{FF2B5EF4-FFF2-40B4-BE49-F238E27FC236}">
                <a16:creationId xmlns:a16="http://schemas.microsoft.com/office/drawing/2014/main" id="{49C8CCC1-3913-4226-96BB-5162AC0F609E}"/>
              </a:ext>
            </a:extLst>
          </p:cNvPr>
          <p:cNvSpPr/>
          <p:nvPr/>
        </p:nvSpPr>
        <p:spPr>
          <a:xfrm>
            <a:off x="2541335" y="3890677"/>
            <a:ext cx="861053" cy="563806"/>
          </a:xfrm>
          <a:prstGeom prst="chevron">
            <a:avLst>
              <a:gd name="adj" fmla="val 29091"/>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solidFill>
                <a:schemeClr val="tx1"/>
              </a:solidFill>
            </a:endParaRPr>
          </a:p>
        </p:txBody>
      </p:sp>
      <p:sp>
        <p:nvSpPr>
          <p:cNvPr id="73" name="Flecha: cheurón 72">
            <a:extLst>
              <a:ext uri="{FF2B5EF4-FFF2-40B4-BE49-F238E27FC236}">
                <a16:creationId xmlns:a16="http://schemas.microsoft.com/office/drawing/2014/main" id="{7C3BF437-F2AA-4EE4-914B-356EF3021F61}"/>
              </a:ext>
            </a:extLst>
          </p:cNvPr>
          <p:cNvSpPr/>
          <p:nvPr/>
        </p:nvSpPr>
        <p:spPr>
          <a:xfrm>
            <a:off x="7456751" y="3873492"/>
            <a:ext cx="861053" cy="563806"/>
          </a:xfrm>
          <a:prstGeom prst="chevron">
            <a:avLst>
              <a:gd name="adj" fmla="val 29091"/>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solidFill>
                <a:schemeClr val="tx1"/>
              </a:solidFill>
            </a:endParaRPr>
          </a:p>
        </p:txBody>
      </p:sp>
      <p:sp>
        <p:nvSpPr>
          <p:cNvPr id="78" name="Rectángulo 77">
            <a:extLst>
              <a:ext uri="{FF2B5EF4-FFF2-40B4-BE49-F238E27FC236}">
                <a16:creationId xmlns:a16="http://schemas.microsoft.com/office/drawing/2014/main" id="{9DF36F2A-EECB-43E7-8AB3-90070155AB3A}"/>
              </a:ext>
            </a:extLst>
          </p:cNvPr>
          <p:cNvSpPr/>
          <p:nvPr/>
        </p:nvSpPr>
        <p:spPr>
          <a:xfrm>
            <a:off x="23412" y="2904037"/>
            <a:ext cx="552520" cy="450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825" b="1">
                <a:solidFill>
                  <a:schemeClr val="tx1"/>
                </a:solidFill>
              </a:rPr>
              <a:t>Falla Equipo</a:t>
            </a:r>
          </a:p>
        </p:txBody>
      </p:sp>
      <p:sp>
        <p:nvSpPr>
          <p:cNvPr id="79" name="Rectángulo 78">
            <a:extLst>
              <a:ext uri="{FF2B5EF4-FFF2-40B4-BE49-F238E27FC236}">
                <a16:creationId xmlns:a16="http://schemas.microsoft.com/office/drawing/2014/main" id="{E4DF9C35-12E0-4A00-9ED5-484FF38875EA}"/>
              </a:ext>
            </a:extLst>
          </p:cNvPr>
          <p:cNvSpPr/>
          <p:nvPr/>
        </p:nvSpPr>
        <p:spPr>
          <a:xfrm>
            <a:off x="1688462" y="2902873"/>
            <a:ext cx="627069" cy="450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825" b="1">
                <a:solidFill>
                  <a:schemeClr val="tx1"/>
                </a:solidFill>
              </a:rPr>
              <a:t>Completar ST</a:t>
            </a:r>
          </a:p>
        </p:txBody>
      </p:sp>
      <p:sp>
        <p:nvSpPr>
          <p:cNvPr id="80" name="Rectángulo 79">
            <a:extLst>
              <a:ext uri="{FF2B5EF4-FFF2-40B4-BE49-F238E27FC236}">
                <a16:creationId xmlns:a16="http://schemas.microsoft.com/office/drawing/2014/main" id="{B2C6A7A5-9DCC-457C-A798-E8C7F083592A}"/>
              </a:ext>
            </a:extLst>
          </p:cNvPr>
          <p:cNvSpPr/>
          <p:nvPr/>
        </p:nvSpPr>
        <p:spPr>
          <a:xfrm>
            <a:off x="2068184" y="2191828"/>
            <a:ext cx="775338" cy="450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825" b="1">
                <a:solidFill>
                  <a:schemeClr val="tx1"/>
                </a:solidFill>
              </a:rPr>
              <a:t>¿Es emergencia?</a:t>
            </a:r>
          </a:p>
        </p:txBody>
      </p:sp>
      <p:sp>
        <p:nvSpPr>
          <p:cNvPr id="65" name="Flecha: cheurón 64">
            <a:extLst>
              <a:ext uri="{FF2B5EF4-FFF2-40B4-BE49-F238E27FC236}">
                <a16:creationId xmlns:a16="http://schemas.microsoft.com/office/drawing/2014/main" id="{066F0756-DAB3-47C2-914D-1F1167D1A448}"/>
              </a:ext>
            </a:extLst>
          </p:cNvPr>
          <p:cNvSpPr/>
          <p:nvPr/>
        </p:nvSpPr>
        <p:spPr>
          <a:xfrm>
            <a:off x="2728002" y="2480714"/>
            <a:ext cx="861053" cy="563806"/>
          </a:xfrm>
          <a:prstGeom prst="chevron">
            <a:avLst>
              <a:gd name="adj" fmla="val 29091"/>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solidFill>
                <a:schemeClr val="tx1"/>
              </a:solidFill>
            </a:endParaRPr>
          </a:p>
        </p:txBody>
      </p:sp>
      <p:sp>
        <p:nvSpPr>
          <p:cNvPr id="67" name="Rectángulo 66">
            <a:extLst>
              <a:ext uri="{FF2B5EF4-FFF2-40B4-BE49-F238E27FC236}">
                <a16:creationId xmlns:a16="http://schemas.microsoft.com/office/drawing/2014/main" id="{496E1C16-15F5-42CA-9E4C-D6EE8142F4BA}"/>
              </a:ext>
            </a:extLst>
          </p:cNvPr>
          <p:cNvSpPr/>
          <p:nvPr/>
        </p:nvSpPr>
        <p:spPr>
          <a:xfrm>
            <a:off x="2754547" y="2513530"/>
            <a:ext cx="851847" cy="450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825" b="1">
                <a:solidFill>
                  <a:schemeClr val="tx1"/>
                </a:solidFill>
              </a:rPr>
              <a:t>Priorizar y Aprobar ST</a:t>
            </a:r>
          </a:p>
        </p:txBody>
      </p:sp>
      <p:sp>
        <p:nvSpPr>
          <p:cNvPr id="83" name="Flecha: cheurón 82">
            <a:extLst>
              <a:ext uri="{FF2B5EF4-FFF2-40B4-BE49-F238E27FC236}">
                <a16:creationId xmlns:a16="http://schemas.microsoft.com/office/drawing/2014/main" id="{55CF33D5-2E84-40EC-BFE3-24690592CC89}"/>
              </a:ext>
            </a:extLst>
          </p:cNvPr>
          <p:cNvSpPr/>
          <p:nvPr/>
        </p:nvSpPr>
        <p:spPr>
          <a:xfrm>
            <a:off x="5887334" y="2486516"/>
            <a:ext cx="861053" cy="563806"/>
          </a:xfrm>
          <a:prstGeom prst="chevron">
            <a:avLst>
              <a:gd name="adj" fmla="val 29091"/>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solidFill>
                <a:schemeClr val="tx1"/>
              </a:solidFill>
            </a:endParaRPr>
          </a:p>
        </p:txBody>
      </p:sp>
      <p:sp>
        <p:nvSpPr>
          <p:cNvPr id="84" name="Rectángulo 83">
            <a:extLst>
              <a:ext uri="{FF2B5EF4-FFF2-40B4-BE49-F238E27FC236}">
                <a16:creationId xmlns:a16="http://schemas.microsoft.com/office/drawing/2014/main" id="{96FA0D45-36CB-4DB2-8FF3-791A7E95CC23}"/>
              </a:ext>
            </a:extLst>
          </p:cNvPr>
          <p:cNvSpPr/>
          <p:nvPr/>
        </p:nvSpPr>
        <p:spPr>
          <a:xfrm>
            <a:off x="5979587" y="2549035"/>
            <a:ext cx="674733" cy="450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825" b="1">
                <a:solidFill>
                  <a:schemeClr val="tx1"/>
                </a:solidFill>
              </a:rPr>
              <a:t>Programar Trabajo</a:t>
            </a:r>
          </a:p>
        </p:txBody>
      </p:sp>
      <p:sp>
        <p:nvSpPr>
          <p:cNvPr id="85" name="Flecha: cheurón 84">
            <a:extLst>
              <a:ext uri="{FF2B5EF4-FFF2-40B4-BE49-F238E27FC236}">
                <a16:creationId xmlns:a16="http://schemas.microsoft.com/office/drawing/2014/main" id="{F502936A-FD1B-43E5-A889-1BD6F0E0CEB8}"/>
              </a:ext>
            </a:extLst>
          </p:cNvPr>
          <p:cNvSpPr/>
          <p:nvPr/>
        </p:nvSpPr>
        <p:spPr>
          <a:xfrm>
            <a:off x="7564947" y="1339197"/>
            <a:ext cx="861053" cy="563806"/>
          </a:xfrm>
          <a:prstGeom prst="chevron">
            <a:avLst>
              <a:gd name="adj" fmla="val 29091"/>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solidFill>
                <a:schemeClr val="tx1"/>
              </a:solidFill>
            </a:endParaRPr>
          </a:p>
        </p:txBody>
      </p:sp>
      <p:sp>
        <p:nvSpPr>
          <p:cNvPr id="86" name="Rectángulo 85">
            <a:extLst>
              <a:ext uri="{FF2B5EF4-FFF2-40B4-BE49-F238E27FC236}">
                <a16:creationId xmlns:a16="http://schemas.microsoft.com/office/drawing/2014/main" id="{8A67C083-7992-427C-94D0-F0FDA65F4937}"/>
              </a:ext>
            </a:extLst>
          </p:cNvPr>
          <p:cNvSpPr/>
          <p:nvPr/>
        </p:nvSpPr>
        <p:spPr>
          <a:xfrm>
            <a:off x="7675477" y="1392355"/>
            <a:ext cx="674733" cy="450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825" b="1">
                <a:solidFill>
                  <a:schemeClr val="tx1"/>
                </a:solidFill>
              </a:rPr>
              <a:t>Gestión del Backlog</a:t>
            </a:r>
          </a:p>
        </p:txBody>
      </p:sp>
      <p:sp>
        <p:nvSpPr>
          <p:cNvPr id="87" name="Rectángulo 86">
            <a:extLst>
              <a:ext uri="{FF2B5EF4-FFF2-40B4-BE49-F238E27FC236}">
                <a16:creationId xmlns:a16="http://schemas.microsoft.com/office/drawing/2014/main" id="{7153CB43-3D4E-4810-9C1A-C16CB7944423}"/>
              </a:ext>
            </a:extLst>
          </p:cNvPr>
          <p:cNvSpPr/>
          <p:nvPr/>
        </p:nvSpPr>
        <p:spPr>
          <a:xfrm>
            <a:off x="6921510" y="1753922"/>
            <a:ext cx="602515" cy="523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825" b="1">
                <a:solidFill>
                  <a:schemeClr val="tx1"/>
                </a:solidFill>
              </a:rPr>
              <a:t>OT aprobada no terminada</a:t>
            </a:r>
          </a:p>
        </p:txBody>
      </p:sp>
      <p:sp>
        <p:nvSpPr>
          <p:cNvPr id="88" name="Rectángulo 87">
            <a:extLst>
              <a:ext uri="{FF2B5EF4-FFF2-40B4-BE49-F238E27FC236}">
                <a16:creationId xmlns:a16="http://schemas.microsoft.com/office/drawing/2014/main" id="{AC4CC30E-82BC-4754-8870-F6BF96B2C4C7}"/>
              </a:ext>
            </a:extLst>
          </p:cNvPr>
          <p:cNvSpPr/>
          <p:nvPr/>
        </p:nvSpPr>
        <p:spPr>
          <a:xfrm>
            <a:off x="8415448" y="1758577"/>
            <a:ext cx="692435" cy="3569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825" b="1">
                <a:solidFill>
                  <a:schemeClr val="tx1"/>
                </a:solidFill>
              </a:rPr>
              <a:t>Recursos en linea con Backlog</a:t>
            </a:r>
          </a:p>
        </p:txBody>
      </p:sp>
      <p:sp>
        <p:nvSpPr>
          <p:cNvPr id="90" name="Rectángulo 89">
            <a:extLst>
              <a:ext uri="{FF2B5EF4-FFF2-40B4-BE49-F238E27FC236}">
                <a16:creationId xmlns:a16="http://schemas.microsoft.com/office/drawing/2014/main" id="{DF17CC7E-4CD0-4AAC-8437-C2CB41169D6A}"/>
              </a:ext>
            </a:extLst>
          </p:cNvPr>
          <p:cNvSpPr/>
          <p:nvPr/>
        </p:nvSpPr>
        <p:spPr>
          <a:xfrm>
            <a:off x="3645454" y="2870101"/>
            <a:ext cx="642561" cy="527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825" b="1">
                <a:solidFill>
                  <a:schemeClr val="tx1"/>
                </a:solidFill>
              </a:rPr>
              <a:t>Priorizar Backlog de OT no planeadas</a:t>
            </a:r>
          </a:p>
        </p:txBody>
      </p:sp>
      <p:sp>
        <p:nvSpPr>
          <p:cNvPr id="91" name="Rectángulo 90">
            <a:extLst>
              <a:ext uri="{FF2B5EF4-FFF2-40B4-BE49-F238E27FC236}">
                <a16:creationId xmlns:a16="http://schemas.microsoft.com/office/drawing/2014/main" id="{4C1AABA5-5C1A-4F80-B825-A78AF4FDE688}"/>
              </a:ext>
            </a:extLst>
          </p:cNvPr>
          <p:cNvSpPr/>
          <p:nvPr/>
        </p:nvSpPr>
        <p:spPr>
          <a:xfrm>
            <a:off x="5175460" y="2863683"/>
            <a:ext cx="642561" cy="484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825" b="1">
                <a:solidFill>
                  <a:schemeClr val="tx1"/>
                </a:solidFill>
              </a:rPr>
              <a:t>OT lista para programar</a:t>
            </a:r>
          </a:p>
        </p:txBody>
      </p:sp>
      <p:sp>
        <p:nvSpPr>
          <p:cNvPr id="93" name="Rectángulo 92">
            <a:extLst>
              <a:ext uri="{FF2B5EF4-FFF2-40B4-BE49-F238E27FC236}">
                <a16:creationId xmlns:a16="http://schemas.microsoft.com/office/drawing/2014/main" id="{26B1BD0B-74A4-425C-A807-D33982EF55C8}"/>
              </a:ext>
            </a:extLst>
          </p:cNvPr>
          <p:cNvSpPr/>
          <p:nvPr/>
        </p:nvSpPr>
        <p:spPr>
          <a:xfrm>
            <a:off x="2647556" y="4010026"/>
            <a:ext cx="674733" cy="450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825" b="1">
                <a:solidFill>
                  <a:schemeClr val="tx1"/>
                </a:solidFill>
              </a:rPr>
              <a:t>Trabajo de Emergencia</a:t>
            </a:r>
          </a:p>
        </p:txBody>
      </p:sp>
      <p:sp>
        <p:nvSpPr>
          <p:cNvPr id="95" name="Rectángulo 94">
            <a:extLst>
              <a:ext uri="{FF2B5EF4-FFF2-40B4-BE49-F238E27FC236}">
                <a16:creationId xmlns:a16="http://schemas.microsoft.com/office/drawing/2014/main" id="{511345E2-6D62-44A6-A4A2-AB9C623AF893}"/>
              </a:ext>
            </a:extLst>
          </p:cNvPr>
          <p:cNvSpPr/>
          <p:nvPr/>
        </p:nvSpPr>
        <p:spPr>
          <a:xfrm>
            <a:off x="3395425" y="4283242"/>
            <a:ext cx="707540" cy="811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825" b="1">
                <a:solidFill>
                  <a:schemeClr val="tx1"/>
                </a:solidFill>
              </a:rPr>
              <a:t>Todos los materiales y </a:t>
            </a:r>
            <a:r>
              <a:rPr lang="es-ES_tradnl" sz="788" b="1">
                <a:solidFill>
                  <a:schemeClr val="tx1"/>
                </a:solidFill>
              </a:rPr>
              <a:t>herramientas </a:t>
            </a:r>
            <a:r>
              <a:rPr lang="es-ES_tradnl" sz="825" b="1">
                <a:solidFill>
                  <a:schemeClr val="tx1"/>
                </a:solidFill>
              </a:rPr>
              <a:t>listos para trabajos de emergencia</a:t>
            </a:r>
          </a:p>
        </p:txBody>
      </p:sp>
      <p:sp>
        <p:nvSpPr>
          <p:cNvPr id="99" name="Rectángulo 98">
            <a:extLst>
              <a:ext uri="{FF2B5EF4-FFF2-40B4-BE49-F238E27FC236}">
                <a16:creationId xmlns:a16="http://schemas.microsoft.com/office/drawing/2014/main" id="{EB0F95BD-B8ED-4C7C-84C9-4CF696FF5567}"/>
              </a:ext>
            </a:extLst>
          </p:cNvPr>
          <p:cNvSpPr/>
          <p:nvPr/>
        </p:nvSpPr>
        <p:spPr>
          <a:xfrm>
            <a:off x="7559512" y="3951870"/>
            <a:ext cx="796298" cy="450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825" b="1">
                <a:solidFill>
                  <a:schemeClr val="tx1"/>
                </a:solidFill>
              </a:rPr>
              <a:t>Mejoramiento continuo</a:t>
            </a:r>
          </a:p>
        </p:txBody>
      </p:sp>
      <p:sp>
        <p:nvSpPr>
          <p:cNvPr id="70" name="Flecha: cheurón 69">
            <a:extLst>
              <a:ext uri="{FF2B5EF4-FFF2-40B4-BE49-F238E27FC236}">
                <a16:creationId xmlns:a16="http://schemas.microsoft.com/office/drawing/2014/main" id="{41B1DFCB-1D82-4147-9620-A23DB49BF231}"/>
              </a:ext>
            </a:extLst>
          </p:cNvPr>
          <p:cNvSpPr/>
          <p:nvPr/>
        </p:nvSpPr>
        <p:spPr>
          <a:xfrm>
            <a:off x="4053265" y="3876400"/>
            <a:ext cx="861053" cy="563806"/>
          </a:xfrm>
          <a:prstGeom prst="chevron">
            <a:avLst>
              <a:gd name="adj" fmla="val 29091"/>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solidFill>
                <a:schemeClr val="tx1"/>
              </a:solidFill>
            </a:endParaRPr>
          </a:p>
        </p:txBody>
      </p:sp>
      <p:sp>
        <p:nvSpPr>
          <p:cNvPr id="98" name="Rectángulo 97">
            <a:extLst>
              <a:ext uri="{FF2B5EF4-FFF2-40B4-BE49-F238E27FC236}">
                <a16:creationId xmlns:a16="http://schemas.microsoft.com/office/drawing/2014/main" id="{9BC48514-8DF8-4CEC-B317-42A511870CBE}"/>
              </a:ext>
            </a:extLst>
          </p:cNvPr>
          <p:cNvSpPr/>
          <p:nvPr/>
        </p:nvSpPr>
        <p:spPr>
          <a:xfrm>
            <a:off x="4188967" y="3966637"/>
            <a:ext cx="737951" cy="435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825" b="1">
                <a:solidFill>
                  <a:schemeClr val="tx1"/>
                </a:solidFill>
              </a:rPr>
              <a:t>Ejecución del Trabajo</a:t>
            </a:r>
          </a:p>
        </p:txBody>
      </p:sp>
      <p:sp>
        <p:nvSpPr>
          <p:cNvPr id="2" name="Rectángulo 1">
            <a:extLst>
              <a:ext uri="{FF2B5EF4-FFF2-40B4-BE49-F238E27FC236}">
                <a16:creationId xmlns:a16="http://schemas.microsoft.com/office/drawing/2014/main" id="{D1CC5C90-86FB-4CEC-BFAD-4E204973B68D}"/>
              </a:ext>
            </a:extLst>
          </p:cNvPr>
          <p:cNvSpPr/>
          <p:nvPr/>
        </p:nvSpPr>
        <p:spPr>
          <a:xfrm>
            <a:off x="5082671" y="4302565"/>
            <a:ext cx="505892" cy="281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96" name="Rectángulo 95">
            <a:extLst>
              <a:ext uri="{FF2B5EF4-FFF2-40B4-BE49-F238E27FC236}">
                <a16:creationId xmlns:a16="http://schemas.microsoft.com/office/drawing/2014/main" id="{243E6572-14EA-410F-B31B-1DCFE6BC6AB2}"/>
              </a:ext>
            </a:extLst>
          </p:cNvPr>
          <p:cNvSpPr/>
          <p:nvPr/>
        </p:nvSpPr>
        <p:spPr>
          <a:xfrm>
            <a:off x="5082906" y="4316072"/>
            <a:ext cx="689916" cy="578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825" b="1">
                <a:solidFill>
                  <a:schemeClr val="tx1"/>
                </a:solidFill>
              </a:rPr>
              <a:t>Trabajo completado</a:t>
            </a:r>
          </a:p>
        </p:txBody>
      </p:sp>
      <p:sp>
        <p:nvSpPr>
          <p:cNvPr id="72" name="Flecha: cheurón 71">
            <a:extLst>
              <a:ext uri="{FF2B5EF4-FFF2-40B4-BE49-F238E27FC236}">
                <a16:creationId xmlns:a16="http://schemas.microsoft.com/office/drawing/2014/main" id="{7845C9F2-8268-4FE3-8D92-3FC65559FDBC}"/>
              </a:ext>
            </a:extLst>
          </p:cNvPr>
          <p:cNvSpPr/>
          <p:nvPr/>
        </p:nvSpPr>
        <p:spPr>
          <a:xfrm>
            <a:off x="5725889" y="3912386"/>
            <a:ext cx="861053" cy="563806"/>
          </a:xfrm>
          <a:prstGeom prst="chevron">
            <a:avLst>
              <a:gd name="adj" fmla="val 29091"/>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solidFill>
                <a:schemeClr val="tx1"/>
              </a:solidFill>
            </a:endParaRPr>
          </a:p>
        </p:txBody>
      </p:sp>
      <p:sp>
        <p:nvSpPr>
          <p:cNvPr id="94" name="Rectángulo 93">
            <a:extLst>
              <a:ext uri="{FF2B5EF4-FFF2-40B4-BE49-F238E27FC236}">
                <a16:creationId xmlns:a16="http://schemas.microsoft.com/office/drawing/2014/main" id="{E6DEEDE5-B0F4-44E8-BFA0-ECC5648FD760}"/>
              </a:ext>
            </a:extLst>
          </p:cNvPr>
          <p:cNvSpPr/>
          <p:nvPr/>
        </p:nvSpPr>
        <p:spPr>
          <a:xfrm>
            <a:off x="5894445" y="3962235"/>
            <a:ext cx="674733" cy="4506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825" b="1">
                <a:solidFill>
                  <a:schemeClr val="tx1"/>
                </a:solidFill>
              </a:rPr>
              <a:t>Registro detallado de trabajo</a:t>
            </a:r>
          </a:p>
        </p:txBody>
      </p:sp>
      <p:sp>
        <p:nvSpPr>
          <p:cNvPr id="3" name="Rectángulo 2">
            <a:extLst>
              <a:ext uri="{FF2B5EF4-FFF2-40B4-BE49-F238E27FC236}">
                <a16:creationId xmlns:a16="http://schemas.microsoft.com/office/drawing/2014/main" id="{B3557B8F-7398-462E-A814-3C29DB54A3E7}"/>
              </a:ext>
            </a:extLst>
          </p:cNvPr>
          <p:cNvSpPr/>
          <p:nvPr/>
        </p:nvSpPr>
        <p:spPr>
          <a:xfrm>
            <a:off x="6698224" y="4272306"/>
            <a:ext cx="658018" cy="2811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97" name="Rectángulo 96">
            <a:extLst>
              <a:ext uri="{FF2B5EF4-FFF2-40B4-BE49-F238E27FC236}">
                <a16:creationId xmlns:a16="http://schemas.microsoft.com/office/drawing/2014/main" id="{1F306C7A-FAE4-4C4F-AB76-38ADB32311BF}"/>
              </a:ext>
            </a:extLst>
          </p:cNvPr>
          <p:cNvSpPr/>
          <p:nvPr/>
        </p:nvSpPr>
        <p:spPr>
          <a:xfrm>
            <a:off x="6770216" y="4279967"/>
            <a:ext cx="707540" cy="527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825" b="1">
                <a:solidFill>
                  <a:schemeClr val="tx1"/>
                </a:solidFill>
              </a:rPr>
              <a:t>Detalles </a:t>
            </a:r>
          </a:p>
          <a:p>
            <a:pPr algn="ctr"/>
            <a:r>
              <a:rPr lang="es-ES_tradnl" sz="825" b="1">
                <a:solidFill>
                  <a:schemeClr val="tx1"/>
                </a:solidFill>
              </a:rPr>
              <a:t>del trabajo Registrado</a:t>
            </a:r>
          </a:p>
        </p:txBody>
      </p:sp>
      <p:sp>
        <p:nvSpPr>
          <p:cNvPr id="4" name="Rectángulo 3">
            <a:extLst>
              <a:ext uri="{FF2B5EF4-FFF2-40B4-BE49-F238E27FC236}">
                <a16:creationId xmlns:a16="http://schemas.microsoft.com/office/drawing/2014/main" id="{64D65326-4911-443C-8236-D948226D432C}"/>
              </a:ext>
            </a:extLst>
          </p:cNvPr>
          <p:cNvSpPr/>
          <p:nvPr/>
        </p:nvSpPr>
        <p:spPr>
          <a:xfrm>
            <a:off x="6887644" y="2904037"/>
            <a:ext cx="468598" cy="4494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92" name="Rectángulo 91">
            <a:extLst>
              <a:ext uri="{FF2B5EF4-FFF2-40B4-BE49-F238E27FC236}">
                <a16:creationId xmlns:a16="http://schemas.microsoft.com/office/drawing/2014/main" id="{46DE70E4-1993-4301-AC80-A3E7DB57A8A1}"/>
              </a:ext>
            </a:extLst>
          </p:cNvPr>
          <p:cNvSpPr/>
          <p:nvPr/>
        </p:nvSpPr>
        <p:spPr>
          <a:xfrm>
            <a:off x="6698224" y="2944252"/>
            <a:ext cx="673874" cy="484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825" b="1">
                <a:solidFill>
                  <a:schemeClr val="tx1"/>
                </a:solidFill>
              </a:rPr>
              <a:t>Programa diario publicado</a:t>
            </a:r>
          </a:p>
        </p:txBody>
      </p:sp>
    </p:spTree>
    <p:extLst>
      <p:ext uri="{BB962C8B-B14F-4D97-AF65-F5344CB8AC3E}">
        <p14:creationId xmlns:p14="http://schemas.microsoft.com/office/powerpoint/2010/main" val="301904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2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30"/>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27"/>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8"/>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29"/>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0"/>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42"/>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1"/>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43"/>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46"/>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44"/>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45"/>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47"/>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48"/>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50"/>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49"/>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3" grpId="0"/>
      <p:bldP spid="14" grpId="0"/>
      <p:bldP spid="17" grpId="0"/>
      <p:bldP spid="18" grpId="0"/>
      <p:bldP spid="21" grpId="0"/>
      <p:bldP spid="22" grpId="0"/>
      <p:bldP spid="23" grpId="0"/>
      <p:bldP spid="27" grpId="0"/>
      <p:bldP spid="28" grpId="0"/>
      <p:bldP spid="31" grpId="0"/>
      <p:bldP spid="32" grpId="0"/>
      <p:bldP spid="35" grpId="0"/>
      <p:bldP spid="36" grpId="0"/>
      <p:bldP spid="40" grpId="0"/>
      <p:bldP spid="41" grpId="0"/>
      <p:bldP spid="44" grpId="0"/>
      <p:bldP spid="45" grpId="0"/>
      <p:bldP spid="48" grpId="0"/>
      <p:bldP spid="49" grpId="0"/>
      <p:bldP spid="6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5D0CC-5983-9B46-9AC6-4692CF19427A}"/>
              </a:ext>
            </a:extLst>
          </p:cNvPr>
          <p:cNvSpPr>
            <a:spLocks noGrp="1"/>
          </p:cNvSpPr>
          <p:nvPr>
            <p:ph type="title"/>
          </p:nvPr>
        </p:nvSpPr>
        <p:spPr>
          <a:xfrm>
            <a:off x="1888999" y="292325"/>
            <a:ext cx="6823203" cy="965835"/>
          </a:xfrm>
        </p:spPr>
        <p:txBody>
          <a:bodyPr>
            <a:noAutofit/>
          </a:bodyPr>
          <a:lstStyle/>
          <a:p>
            <a:r>
              <a:rPr lang="es-ES_tradnl" sz="2800">
                <a:solidFill>
                  <a:srgbClr val="000000"/>
                </a:solidFill>
                <a:latin typeface="Tahoma" charset="0"/>
              </a:rPr>
              <a:t>Pregunta Común: ¿Cuántos Planificadores y Supervisores?</a:t>
            </a:r>
            <a:endParaRPr lang="es-ES_tradnl" sz="2800"/>
          </a:p>
        </p:txBody>
      </p:sp>
      <p:cxnSp>
        <p:nvCxnSpPr>
          <p:cNvPr id="7" name="Straight Arrow Connector 6">
            <a:extLst>
              <a:ext uri="{FF2B5EF4-FFF2-40B4-BE49-F238E27FC236}">
                <a16:creationId xmlns:a16="http://schemas.microsoft.com/office/drawing/2014/main" id="{60AE057F-8BCF-9E44-AC87-CE5008E5E42A}"/>
              </a:ext>
            </a:extLst>
          </p:cNvPr>
          <p:cNvCxnSpPr>
            <a:cxnSpLocks/>
          </p:cNvCxnSpPr>
          <p:nvPr/>
        </p:nvCxnSpPr>
        <p:spPr>
          <a:xfrm flipV="1">
            <a:off x="1911570" y="1744194"/>
            <a:ext cx="0" cy="3369612"/>
          </a:xfrm>
          <a:prstGeom prst="straightConnector1">
            <a:avLst/>
          </a:prstGeom>
          <a:ln w="50800">
            <a:solidFill>
              <a:srgbClr val="6D6D71"/>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upo 2">
            <a:extLst>
              <a:ext uri="{FF2B5EF4-FFF2-40B4-BE49-F238E27FC236}">
                <a16:creationId xmlns:a16="http://schemas.microsoft.com/office/drawing/2014/main" id="{25C4C531-41DE-4B3F-AD1D-CCF72C4A5991}"/>
              </a:ext>
            </a:extLst>
          </p:cNvPr>
          <p:cNvGrpSpPr/>
          <p:nvPr/>
        </p:nvGrpSpPr>
        <p:grpSpPr>
          <a:xfrm>
            <a:off x="788812" y="1191018"/>
            <a:ext cx="5987984" cy="5227938"/>
            <a:chOff x="1051749" y="1148774"/>
            <a:chExt cx="7983975" cy="5227938"/>
          </a:xfrm>
        </p:grpSpPr>
        <p:cxnSp>
          <p:nvCxnSpPr>
            <p:cNvPr id="8" name="Straight Arrow Connector 7">
              <a:extLst>
                <a:ext uri="{FF2B5EF4-FFF2-40B4-BE49-F238E27FC236}">
                  <a16:creationId xmlns:a16="http://schemas.microsoft.com/office/drawing/2014/main" id="{287A5B44-8EFE-2B49-93E4-B606F857E29F}"/>
                </a:ext>
              </a:extLst>
            </p:cNvPr>
            <p:cNvCxnSpPr>
              <a:cxnSpLocks/>
            </p:cNvCxnSpPr>
            <p:nvPr/>
          </p:nvCxnSpPr>
          <p:spPr>
            <a:xfrm>
              <a:off x="2548760" y="5630505"/>
              <a:ext cx="6457950" cy="0"/>
            </a:xfrm>
            <a:prstGeom prst="straightConnector1">
              <a:avLst/>
            </a:prstGeom>
            <a:ln w="50800">
              <a:solidFill>
                <a:srgbClr val="6D6D71"/>
              </a:solidFill>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21C2DF43-FE95-AF48-9EC8-FEC052E210C9}"/>
                </a:ext>
              </a:extLst>
            </p:cNvPr>
            <p:cNvSpPr/>
            <p:nvPr/>
          </p:nvSpPr>
          <p:spPr>
            <a:xfrm>
              <a:off x="2731345" y="1148774"/>
              <a:ext cx="2933668" cy="2064916"/>
            </a:xfrm>
            <a:prstGeom prst="roundRect">
              <a:avLst/>
            </a:prstGeom>
            <a:solidFill>
              <a:srgbClr val="F26825"/>
            </a:solidFill>
            <a:ln>
              <a:noFill/>
            </a:ln>
            <a:effectLst>
              <a:outerShdw blurRad="63500" dist="50800" dir="27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r>
                <a:rPr lang="es-ES_tradnl" sz="1350" b="1">
                  <a:solidFill>
                    <a:prstClr val="white"/>
                  </a:solidFill>
                  <a:latin typeface="Arial" panose="020B0604020202020204" pitchFamily="34" charset="0"/>
                  <a:cs typeface="Arial" panose="020B0604020202020204" pitchFamily="34" charset="0"/>
                </a:rPr>
                <a:t>1 Planificador para  </a:t>
              </a:r>
            </a:p>
            <a:p>
              <a:pPr algn="ctr" defTabSz="342900">
                <a:defRPr/>
              </a:pPr>
              <a:r>
                <a:rPr lang="es-ES_tradnl" sz="1350" b="1">
                  <a:solidFill>
                    <a:prstClr val="white"/>
                  </a:solidFill>
                  <a:latin typeface="Arial" panose="020B0604020202020204" pitchFamily="34" charset="0"/>
                  <a:cs typeface="Arial" panose="020B0604020202020204" pitchFamily="34" charset="0"/>
                </a:rPr>
                <a:t>7-10 Mantenedores</a:t>
              </a:r>
            </a:p>
            <a:p>
              <a:pPr algn="ctr" defTabSz="342900">
                <a:defRPr/>
              </a:pPr>
              <a:endParaRPr lang="es-ES_tradnl" sz="1350" b="1">
                <a:solidFill>
                  <a:prstClr val="white"/>
                </a:solidFill>
                <a:latin typeface="Arial" panose="020B0604020202020204" pitchFamily="34" charset="0"/>
                <a:cs typeface="Arial" panose="020B0604020202020204" pitchFamily="34" charset="0"/>
              </a:endParaRPr>
            </a:p>
            <a:p>
              <a:pPr algn="ctr" defTabSz="342900">
                <a:defRPr/>
              </a:pPr>
              <a:r>
                <a:rPr lang="es-ES_tradnl" sz="1350" b="1">
                  <a:solidFill>
                    <a:prstClr val="white"/>
                  </a:solidFill>
                  <a:latin typeface="Arial" panose="020B0604020202020204" pitchFamily="34" charset="0"/>
                  <a:cs typeface="Arial" panose="020B0604020202020204" pitchFamily="34" charset="0"/>
                </a:rPr>
                <a:t>1 Supervisor para </a:t>
              </a:r>
            </a:p>
            <a:p>
              <a:pPr algn="ctr" defTabSz="342900">
                <a:defRPr/>
              </a:pPr>
              <a:r>
                <a:rPr lang="es-ES_tradnl" sz="1350" b="1">
                  <a:solidFill>
                    <a:prstClr val="white"/>
                  </a:solidFill>
                  <a:latin typeface="Arial" panose="020B0604020202020204" pitchFamily="34" charset="0"/>
                  <a:cs typeface="Arial" panose="020B0604020202020204" pitchFamily="34" charset="0"/>
                </a:rPr>
                <a:t>10-15 Mantenedores</a:t>
              </a:r>
            </a:p>
            <a:p>
              <a:pPr algn="ctr" defTabSz="342900">
                <a:defRPr/>
              </a:pPr>
              <a:endParaRPr lang="es-ES_tradnl" sz="1350" b="1">
                <a:solidFill>
                  <a:prstClr val="white"/>
                </a:solidFill>
                <a:latin typeface="Arial" panose="020B0604020202020204" pitchFamily="34" charset="0"/>
                <a:cs typeface="Arial" panose="020B0604020202020204" pitchFamily="34" charset="0"/>
              </a:endParaRPr>
            </a:p>
          </p:txBody>
        </p:sp>
        <p:sp>
          <p:nvSpPr>
            <p:cNvPr id="14" name="Rounded Rectangle 13">
              <a:extLst>
                <a:ext uri="{FF2B5EF4-FFF2-40B4-BE49-F238E27FC236}">
                  <a16:creationId xmlns:a16="http://schemas.microsoft.com/office/drawing/2014/main" id="{4945EF12-3366-7F41-802B-DF30C453C0D4}"/>
                </a:ext>
              </a:extLst>
            </p:cNvPr>
            <p:cNvSpPr/>
            <p:nvPr/>
          </p:nvSpPr>
          <p:spPr>
            <a:xfrm>
              <a:off x="5847596" y="3396378"/>
              <a:ext cx="2933669" cy="2065433"/>
            </a:xfrm>
            <a:prstGeom prst="roundRect">
              <a:avLst/>
            </a:prstGeom>
            <a:solidFill>
              <a:srgbClr val="F26825"/>
            </a:solidFill>
            <a:ln>
              <a:noFill/>
            </a:ln>
            <a:effectLst>
              <a:outerShdw blurRad="63500" dist="50800" dir="27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r>
                <a:rPr lang="es-ES_tradnl" sz="1350" b="1">
                  <a:solidFill>
                    <a:prstClr val="white"/>
                  </a:solidFill>
                  <a:latin typeface="Arial" panose="020B0604020202020204" pitchFamily="34" charset="0"/>
                  <a:cs typeface="Arial" panose="020B0604020202020204" pitchFamily="34" charset="0"/>
                </a:rPr>
                <a:t>1 Planificador para </a:t>
              </a:r>
            </a:p>
            <a:p>
              <a:pPr algn="ctr" defTabSz="342900">
                <a:defRPr/>
              </a:pPr>
              <a:r>
                <a:rPr lang="es-ES_tradnl" sz="1350" b="1">
                  <a:solidFill>
                    <a:prstClr val="white"/>
                  </a:solidFill>
                  <a:latin typeface="Arial" panose="020B0604020202020204" pitchFamily="34" charset="0"/>
                  <a:cs typeface="Arial" panose="020B0604020202020204" pitchFamily="34" charset="0"/>
                </a:rPr>
                <a:t>12-14 Mantenedores</a:t>
              </a:r>
            </a:p>
            <a:p>
              <a:pPr algn="ctr" defTabSz="342900">
                <a:defRPr/>
              </a:pPr>
              <a:endParaRPr lang="es-ES_tradnl" sz="1350" b="1">
                <a:solidFill>
                  <a:prstClr val="white"/>
                </a:solidFill>
                <a:latin typeface="Arial" panose="020B0604020202020204" pitchFamily="34" charset="0"/>
                <a:cs typeface="Arial" panose="020B0604020202020204" pitchFamily="34" charset="0"/>
              </a:endParaRPr>
            </a:p>
            <a:p>
              <a:pPr algn="ctr" defTabSz="342900">
                <a:defRPr/>
              </a:pPr>
              <a:r>
                <a:rPr lang="es-ES_tradnl" sz="1350" b="1">
                  <a:solidFill>
                    <a:prstClr val="white"/>
                  </a:solidFill>
                  <a:latin typeface="Arial" panose="020B0604020202020204" pitchFamily="34" charset="0"/>
                  <a:cs typeface="Arial" panose="020B0604020202020204" pitchFamily="34" charset="0"/>
                </a:rPr>
                <a:t>1 Supervisor para </a:t>
              </a:r>
            </a:p>
            <a:p>
              <a:pPr algn="ctr" defTabSz="342900">
                <a:defRPr/>
              </a:pPr>
              <a:r>
                <a:rPr lang="es-ES_tradnl" sz="1350" b="1">
                  <a:solidFill>
                    <a:prstClr val="white"/>
                  </a:solidFill>
                  <a:latin typeface="Arial" panose="020B0604020202020204" pitchFamily="34" charset="0"/>
                  <a:cs typeface="Arial" panose="020B0604020202020204" pitchFamily="34" charset="0"/>
                </a:rPr>
                <a:t>7-9 Mantenedores</a:t>
              </a:r>
            </a:p>
            <a:p>
              <a:pPr algn="ctr" defTabSz="342900">
                <a:defRPr/>
              </a:pPr>
              <a:r>
                <a:rPr lang="es-ES_tradnl" sz="1350" b="1" err="1">
                  <a:solidFill>
                    <a:prstClr val="white"/>
                  </a:solidFill>
                  <a:latin typeface="Arial" panose="020B0604020202020204" pitchFamily="34" charset="0"/>
                  <a:cs typeface="Arial" panose="020B0604020202020204" pitchFamily="34" charset="0"/>
                </a:rPr>
                <a:t>Supv</a:t>
              </a:r>
              <a:r>
                <a:rPr lang="es-ES_tradnl" sz="1350" b="1">
                  <a:solidFill>
                    <a:prstClr val="white"/>
                  </a:solidFill>
                  <a:latin typeface="Arial" panose="020B0604020202020204" pitchFamily="34" charset="0"/>
                  <a:cs typeface="Arial" panose="020B0604020202020204" pitchFamily="34" charset="0"/>
                </a:rPr>
                <a:t>. Coach de Mantenedores</a:t>
              </a:r>
            </a:p>
          </p:txBody>
        </p:sp>
        <p:sp>
          <p:nvSpPr>
            <p:cNvPr id="15" name="Rounded Rectangle 14">
              <a:extLst>
                <a:ext uri="{FF2B5EF4-FFF2-40B4-BE49-F238E27FC236}">
                  <a16:creationId xmlns:a16="http://schemas.microsoft.com/office/drawing/2014/main" id="{E6944596-D9FB-CD4A-B272-A68FD83F65DD}"/>
                </a:ext>
              </a:extLst>
            </p:cNvPr>
            <p:cNvSpPr/>
            <p:nvPr/>
          </p:nvSpPr>
          <p:spPr>
            <a:xfrm>
              <a:off x="2731345" y="3404567"/>
              <a:ext cx="2933667" cy="2065434"/>
            </a:xfrm>
            <a:prstGeom prst="roundRect">
              <a:avLst/>
            </a:prstGeom>
            <a:solidFill>
              <a:schemeClr val="accent2">
                <a:lumMod val="60000"/>
                <a:lumOff val="40000"/>
              </a:schemeClr>
            </a:solidFill>
            <a:ln>
              <a:noFill/>
            </a:ln>
            <a:effectLst>
              <a:outerShdw blurRad="63500" dist="50800" dir="27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r>
                <a:rPr lang="es-ES_tradnl" sz="1350" b="1">
                  <a:solidFill>
                    <a:prstClr val="white"/>
                  </a:solidFill>
                  <a:latin typeface="Arial" panose="020B0604020202020204" pitchFamily="34" charset="0"/>
                  <a:cs typeface="Arial" panose="020B0604020202020204" pitchFamily="34" charset="0"/>
                </a:rPr>
                <a:t>1 Planificador para </a:t>
              </a:r>
            </a:p>
            <a:p>
              <a:pPr algn="ctr" defTabSz="342900">
                <a:defRPr/>
              </a:pPr>
              <a:r>
                <a:rPr lang="es-ES_tradnl" sz="1350" b="1">
                  <a:solidFill>
                    <a:prstClr val="white"/>
                  </a:solidFill>
                  <a:latin typeface="Arial" panose="020B0604020202020204" pitchFamily="34" charset="0"/>
                  <a:cs typeface="Arial" panose="020B0604020202020204" pitchFamily="34" charset="0"/>
                </a:rPr>
                <a:t>5-8 Mantenedores</a:t>
              </a:r>
            </a:p>
            <a:p>
              <a:pPr algn="ctr" defTabSz="342900">
                <a:defRPr/>
              </a:pPr>
              <a:endParaRPr lang="es-ES_tradnl" sz="1350" b="1">
                <a:solidFill>
                  <a:prstClr val="white"/>
                </a:solidFill>
                <a:latin typeface="Arial" panose="020B0604020202020204" pitchFamily="34" charset="0"/>
                <a:cs typeface="Arial" panose="020B0604020202020204" pitchFamily="34" charset="0"/>
              </a:endParaRPr>
            </a:p>
            <a:p>
              <a:pPr algn="ctr" defTabSz="342900">
                <a:defRPr/>
              </a:pPr>
              <a:r>
                <a:rPr lang="es-ES_tradnl" sz="1350" b="1">
                  <a:solidFill>
                    <a:prstClr val="white"/>
                  </a:solidFill>
                  <a:latin typeface="Arial" panose="020B0604020202020204" pitchFamily="34" charset="0"/>
                  <a:cs typeface="Arial" panose="020B0604020202020204" pitchFamily="34" charset="0"/>
                </a:rPr>
                <a:t>1 Supervisor para </a:t>
              </a:r>
            </a:p>
            <a:p>
              <a:pPr algn="ctr" defTabSz="342900">
                <a:defRPr/>
              </a:pPr>
              <a:r>
                <a:rPr lang="es-ES_tradnl" sz="1350" b="1">
                  <a:solidFill>
                    <a:prstClr val="white"/>
                  </a:solidFill>
                  <a:latin typeface="Arial" panose="020B0604020202020204" pitchFamily="34" charset="0"/>
                  <a:cs typeface="Arial" panose="020B0604020202020204" pitchFamily="34" charset="0"/>
                </a:rPr>
                <a:t>4-5 Mantenedores</a:t>
              </a:r>
            </a:p>
          </p:txBody>
        </p:sp>
        <p:sp>
          <p:nvSpPr>
            <p:cNvPr id="16" name="Rounded Rectangle 15">
              <a:extLst>
                <a:ext uri="{FF2B5EF4-FFF2-40B4-BE49-F238E27FC236}">
                  <a16:creationId xmlns:a16="http://schemas.microsoft.com/office/drawing/2014/main" id="{ABFB7867-8B15-F74D-A702-1BCB82E238C4}"/>
                </a:ext>
              </a:extLst>
            </p:cNvPr>
            <p:cNvSpPr/>
            <p:nvPr/>
          </p:nvSpPr>
          <p:spPr>
            <a:xfrm>
              <a:off x="5847597" y="1167288"/>
              <a:ext cx="2933668" cy="2066543"/>
            </a:xfrm>
            <a:prstGeom prst="roundRect">
              <a:avLst/>
            </a:prstGeom>
            <a:solidFill>
              <a:srgbClr val="039366"/>
            </a:solidFill>
            <a:ln>
              <a:noFill/>
            </a:ln>
            <a:effectLst>
              <a:outerShdw blurRad="63500" dist="50800" dir="27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r>
                <a:rPr lang="es-ES_tradnl" sz="1350" b="1">
                  <a:solidFill>
                    <a:prstClr val="white"/>
                  </a:solidFill>
                  <a:latin typeface="Arial" panose="020B0604020202020204" pitchFamily="34" charset="0"/>
                  <a:cs typeface="Arial" panose="020B0604020202020204" pitchFamily="34" charset="0"/>
                </a:rPr>
                <a:t>1 Planificador para </a:t>
              </a:r>
            </a:p>
            <a:p>
              <a:pPr algn="ctr" defTabSz="342900">
                <a:defRPr/>
              </a:pPr>
              <a:r>
                <a:rPr lang="es-ES_tradnl" sz="1350" b="1">
                  <a:solidFill>
                    <a:prstClr val="white"/>
                  </a:solidFill>
                  <a:latin typeface="Arial" panose="020B0604020202020204" pitchFamily="34" charset="0"/>
                  <a:cs typeface="Arial" panose="020B0604020202020204" pitchFamily="34" charset="0"/>
                </a:rPr>
                <a:t>14-16Mantenedores</a:t>
              </a:r>
            </a:p>
            <a:p>
              <a:pPr algn="ctr" defTabSz="342900">
                <a:defRPr/>
              </a:pPr>
              <a:endParaRPr lang="es-ES_tradnl" sz="1350" b="1">
                <a:solidFill>
                  <a:prstClr val="white"/>
                </a:solidFill>
                <a:latin typeface="Arial" panose="020B0604020202020204" pitchFamily="34" charset="0"/>
                <a:cs typeface="Arial" panose="020B0604020202020204" pitchFamily="34" charset="0"/>
              </a:endParaRPr>
            </a:p>
            <a:p>
              <a:pPr algn="ctr" defTabSz="342900">
                <a:defRPr/>
              </a:pPr>
              <a:r>
                <a:rPr lang="es-ES_tradnl" sz="1350" b="1">
                  <a:solidFill>
                    <a:prstClr val="white"/>
                  </a:solidFill>
                  <a:latin typeface="Arial" panose="020B0604020202020204" pitchFamily="34" charset="0"/>
                  <a:cs typeface="Arial" panose="020B0604020202020204" pitchFamily="34" charset="0"/>
                </a:rPr>
                <a:t>1 Supervisor para 20 Mantenedores</a:t>
              </a:r>
            </a:p>
          </p:txBody>
        </p:sp>
        <p:sp>
          <p:nvSpPr>
            <p:cNvPr id="18" name="TextBox 11">
              <a:extLst>
                <a:ext uri="{FF2B5EF4-FFF2-40B4-BE49-F238E27FC236}">
                  <a16:creationId xmlns:a16="http://schemas.microsoft.com/office/drawing/2014/main" id="{3190F6BD-7158-BE48-BC15-7A82220C5F0D}"/>
                </a:ext>
              </a:extLst>
            </p:cNvPr>
            <p:cNvSpPr txBox="1">
              <a:spLocks noChangeArrowheads="1"/>
            </p:cNvSpPr>
            <p:nvPr/>
          </p:nvSpPr>
          <p:spPr bwMode="auto">
            <a:xfrm rot="16200000">
              <a:off x="995456" y="2803965"/>
              <a:ext cx="2325687" cy="1261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74" tIns="34287" rIns="68574" bIns="34287">
              <a:spAutoFit/>
            </a:bodyPr>
            <a:lstStyle>
              <a:lvl1pPr eaLnBrk="0" hangingPunct="0">
                <a:defRPr sz="1300">
                  <a:solidFill>
                    <a:schemeClr val="tx1"/>
                  </a:solidFill>
                  <a:latin typeface="Arial" charset="0"/>
                  <a:ea typeface="ＭＳ Ｐゴシック" charset="0"/>
                  <a:cs typeface="ＭＳ Ｐゴシック" charset="0"/>
                </a:defRPr>
              </a:lvl1pPr>
              <a:lvl2pPr marL="742950" indent="-285750" eaLnBrk="0" hangingPunct="0">
                <a:defRPr sz="1300">
                  <a:solidFill>
                    <a:schemeClr val="tx1"/>
                  </a:solidFill>
                  <a:latin typeface="Arial" charset="0"/>
                  <a:ea typeface="ＭＳ Ｐゴシック" charset="0"/>
                </a:defRPr>
              </a:lvl2pPr>
              <a:lvl3pPr marL="1143000" indent="-228600" eaLnBrk="0" hangingPunct="0">
                <a:defRPr sz="1300">
                  <a:solidFill>
                    <a:schemeClr val="tx1"/>
                  </a:solidFill>
                  <a:latin typeface="Arial" charset="0"/>
                  <a:ea typeface="ＭＳ Ｐゴシック" charset="0"/>
                </a:defRPr>
              </a:lvl3pPr>
              <a:lvl4pPr marL="1600200" indent="-228600" eaLnBrk="0" hangingPunct="0">
                <a:defRPr sz="1300">
                  <a:solidFill>
                    <a:schemeClr val="tx1"/>
                  </a:solidFill>
                  <a:latin typeface="Arial" charset="0"/>
                  <a:ea typeface="ＭＳ Ｐゴシック" charset="0"/>
                </a:defRPr>
              </a:lvl4pPr>
              <a:lvl5pPr marL="2057400" indent="-228600" eaLnBrk="0" hangingPunct="0">
                <a:defRPr sz="1300">
                  <a:solidFill>
                    <a:schemeClr val="tx1"/>
                  </a:solidFill>
                  <a:latin typeface="Arial" charset="0"/>
                  <a:ea typeface="ＭＳ Ｐゴシック" charset="0"/>
                </a:defRPr>
              </a:lvl5pPr>
              <a:lvl6pPr marL="2514600" indent="-228600" eaLnBrk="0" fontAlgn="base" hangingPunct="0">
                <a:spcBef>
                  <a:spcPct val="0"/>
                </a:spcBef>
                <a:spcAft>
                  <a:spcPct val="0"/>
                </a:spcAft>
                <a:defRPr sz="1300">
                  <a:solidFill>
                    <a:schemeClr val="tx1"/>
                  </a:solidFill>
                  <a:latin typeface="Arial" charset="0"/>
                  <a:ea typeface="ＭＳ Ｐゴシック" charset="0"/>
                </a:defRPr>
              </a:lvl6pPr>
              <a:lvl7pPr marL="2971800" indent="-228600" eaLnBrk="0" fontAlgn="base" hangingPunct="0">
                <a:spcBef>
                  <a:spcPct val="0"/>
                </a:spcBef>
                <a:spcAft>
                  <a:spcPct val="0"/>
                </a:spcAft>
                <a:defRPr sz="1300">
                  <a:solidFill>
                    <a:schemeClr val="tx1"/>
                  </a:solidFill>
                  <a:latin typeface="Arial" charset="0"/>
                  <a:ea typeface="ＭＳ Ｐゴシック" charset="0"/>
                </a:defRPr>
              </a:lvl7pPr>
              <a:lvl8pPr marL="3429000" indent="-228600" eaLnBrk="0" fontAlgn="base" hangingPunct="0">
                <a:spcBef>
                  <a:spcPct val="0"/>
                </a:spcBef>
                <a:spcAft>
                  <a:spcPct val="0"/>
                </a:spcAft>
                <a:defRPr sz="1300">
                  <a:solidFill>
                    <a:schemeClr val="tx1"/>
                  </a:solidFill>
                  <a:latin typeface="Arial" charset="0"/>
                  <a:ea typeface="ＭＳ Ｐゴシック" charset="0"/>
                </a:defRPr>
              </a:lvl8pPr>
              <a:lvl9pPr marL="3886200" indent="-228600" eaLnBrk="0" fontAlgn="base" hangingPunct="0">
                <a:spcBef>
                  <a:spcPct val="0"/>
                </a:spcBef>
                <a:spcAft>
                  <a:spcPct val="0"/>
                </a:spcAft>
                <a:defRPr sz="1300">
                  <a:solidFill>
                    <a:schemeClr val="tx1"/>
                  </a:solidFill>
                  <a:latin typeface="Arial" charset="0"/>
                  <a:ea typeface="ＭＳ Ｐゴシック" charset="0"/>
                </a:defRPr>
              </a:lvl9pPr>
            </a:lstStyle>
            <a:p>
              <a:pPr algn="ctr" defTabSz="342900" eaLnBrk="1" hangingPunct="1">
                <a:defRPr/>
              </a:pPr>
              <a:r>
                <a:rPr lang="es-ES_tradnl" sz="1425">
                  <a:solidFill>
                    <a:prstClr val="black"/>
                  </a:solidFill>
                </a:rPr>
                <a:t>Nivel de Habilidades y Experiencia</a:t>
              </a:r>
            </a:p>
            <a:p>
              <a:pPr algn="ctr" defTabSz="342900" eaLnBrk="1" hangingPunct="1">
                <a:defRPr/>
              </a:pPr>
              <a:endParaRPr lang="es-ES_tradnl" sz="1425">
                <a:solidFill>
                  <a:prstClr val="black"/>
                </a:solidFill>
              </a:endParaRPr>
            </a:p>
          </p:txBody>
        </p:sp>
        <p:sp>
          <p:nvSpPr>
            <p:cNvPr id="19" name="TextBox 12">
              <a:extLst>
                <a:ext uri="{FF2B5EF4-FFF2-40B4-BE49-F238E27FC236}">
                  <a16:creationId xmlns:a16="http://schemas.microsoft.com/office/drawing/2014/main" id="{F9148148-4003-7B4D-AC3B-8D156DAF4145}"/>
                </a:ext>
              </a:extLst>
            </p:cNvPr>
            <p:cNvSpPr txBox="1">
              <a:spLocks noChangeArrowheads="1"/>
            </p:cNvSpPr>
            <p:nvPr/>
          </p:nvSpPr>
          <p:spPr bwMode="auto">
            <a:xfrm>
              <a:off x="1051749" y="1387353"/>
              <a:ext cx="1497011" cy="738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74" tIns="34287" rIns="68574" bIns="34287">
              <a:spAutoFit/>
            </a:bodyPr>
            <a:lstStyle>
              <a:lvl1pPr eaLnBrk="0" hangingPunct="0">
                <a:defRPr sz="1300">
                  <a:solidFill>
                    <a:schemeClr val="tx1"/>
                  </a:solidFill>
                  <a:latin typeface="Arial" charset="0"/>
                  <a:ea typeface="ＭＳ Ｐゴシック" charset="0"/>
                  <a:cs typeface="ＭＳ Ｐゴシック" charset="0"/>
                </a:defRPr>
              </a:lvl1pPr>
              <a:lvl2pPr marL="742950" indent="-285750" eaLnBrk="0" hangingPunct="0">
                <a:defRPr sz="1300">
                  <a:solidFill>
                    <a:schemeClr val="tx1"/>
                  </a:solidFill>
                  <a:latin typeface="Arial" charset="0"/>
                  <a:ea typeface="ＭＳ Ｐゴシック" charset="0"/>
                </a:defRPr>
              </a:lvl2pPr>
              <a:lvl3pPr marL="1143000" indent="-228600" eaLnBrk="0" hangingPunct="0">
                <a:defRPr sz="1300">
                  <a:solidFill>
                    <a:schemeClr val="tx1"/>
                  </a:solidFill>
                  <a:latin typeface="Arial" charset="0"/>
                  <a:ea typeface="ＭＳ Ｐゴシック" charset="0"/>
                </a:defRPr>
              </a:lvl3pPr>
              <a:lvl4pPr marL="1600200" indent="-228600" eaLnBrk="0" hangingPunct="0">
                <a:defRPr sz="1300">
                  <a:solidFill>
                    <a:schemeClr val="tx1"/>
                  </a:solidFill>
                  <a:latin typeface="Arial" charset="0"/>
                  <a:ea typeface="ＭＳ Ｐゴシック" charset="0"/>
                </a:defRPr>
              </a:lvl4pPr>
              <a:lvl5pPr marL="2057400" indent="-228600" eaLnBrk="0" hangingPunct="0">
                <a:defRPr sz="1300">
                  <a:solidFill>
                    <a:schemeClr val="tx1"/>
                  </a:solidFill>
                  <a:latin typeface="Arial" charset="0"/>
                  <a:ea typeface="ＭＳ Ｐゴシック" charset="0"/>
                </a:defRPr>
              </a:lvl5pPr>
              <a:lvl6pPr marL="2514600" indent="-228600" eaLnBrk="0" fontAlgn="base" hangingPunct="0">
                <a:spcBef>
                  <a:spcPct val="0"/>
                </a:spcBef>
                <a:spcAft>
                  <a:spcPct val="0"/>
                </a:spcAft>
                <a:defRPr sz="1300">
                  <a:solidFill>
                    <a:schemeClr val="tx1"/>
                  </a:solidFill>
                  <a:latin typeface="Arial" charset="0"/>
                  <a:ea typeface="ＭＳ Ｐゴシック" charset="0"/>
                </a:defRPr>
              </a:lvl6pPr>
              <a:lvl7pPr marL="2971800" indent="-228600" eaLnBrk="0" fontAlgn="base" hangingPunct="0">
                <a:spcBef>
                  <a:spcPct val="0"/>
                </a:spcBef>
                <a:spcAft>
                  <a:spcPct val="0"/>
                </a:spcAft>
                <a:defRPr sz="1300">
                  <a:solidFill>
                    <a:schemeClr val="tx1"/>
                  </a:solidFill>
                  <a:latin typeface="Arial" charset="0"/>
                  <a:ea typeface="ＭＳ Ｐゴシック" charset="0"/>
                </a:defRPr>
              </a:lvl7pPr>
              <a:lvl8pPr marL="3429000" indent="-228600" eaLnBrk="0" fontAlgn="base" hangingPunct="0">
                <a:spcBef>
                  <a:spcPct val="0"/>
                </a:spcBef>
                <a:spcAft>
                  <a:spcPct val="0"/>
                </a:spcAft>
                <a:defRPr sz="1300">
                  <a:solidFill>
                    <a:schemeClr val="tx1"/>
                  </a:solidFill>
                  <a:latin typeface="Arial" charset="0"/>
                  <a:ea typeface="ＭＳ Ｐゴシック" charset="0"/>
                </a:defRPr>
              </a:lvl8pPr>
              <a:lvl9pPr marL="3886200" indent="-228600" eaLnBrk="0" fontAlgn="base" hangingPunct="0">
                <a:spcBef>
                  <a:spcPct val="0"/>
                </a:spcBef>
                <a:spcAft>
                  <a:spcPct val="0"/>
                </a:spcAft>
                <a:defRPr sz="1300">
                  <a:solidFill>
                    <a:schemeClr val="tx1"/>
                  </a:solidFill>
                  <a:latin typeface="Arial" charset="0"/>
                  <a:ea typeface="ＭＳ Ｐゴシック" charset="0"/>
                </a:defRPr>
              </a:lvl9pPr>
            </a:lstStyle>
            <a:p>
              <a:pPr defTabSz="342900" eaLnBrk="1" hangingPunct="1">
                <a:defRPr/>
              </a:pPr>
              <a:r>
                <a:rPr lang="es-ES_tradnl" sz="1050">
                  <a:solidFill>
                    <a:prstClr val="black"/>
                  </a:solidFill>
                </a:rPr>
                <a:t>Mantenedores con Experiencia y Habilidades</a:t>
              </a:r>
            </a:p>
          </p:txBody>
        </p:sp>
        <p:sp>
          <p:nvSpPr>
            <p:cNvPr id="20" name="TextBox 13">
              <a:extLst>
                <a:ext uri="{FF2B5EF4-FFF2-40B4-BE49-F238E27FC236}">
                  <a16:creationId xmlns:a16="http://schemas.microsoft.com/office/drawing/2014/main" id="{6861D3F8-BE72-1944-8757-FB55C2F2E4B8}"/>
                </a:ext>
              </a:extLst>
            </p:cNvPr>
            <p:cNvSpPr txBox="1">
              <a:spLocks noChangeArrowheads="1"/>
            </p:cNvSpPr>
            <p:nvPr/>
          </p:nvSpPr>
          <p:spPr bwMode="auto">
            <a:xfrm>
              <a:off x="1139868" y="4773710"/>
              <a:ext cx="1500185" cy="738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74" tIns="34287" rIns="68574" bIns="34287">
              <a:spAutoFit/>
            </a:bodyPr>
            <a:lstStyle>
              <a:lvl1pPr eaLnBrk="0" hangingPunct="0">
                <a:defRPr sz="1300">
                  <a:solidFill>
                    <a:schemeClr val="tx1"/>
                  </a:solidFill>
                  <a:latin typeface="Arial" charset="0"/>
                  <a:ea typeface="ＭＳ Ｐゴシック" charset="0"/>
                  <a:cs typeface="ＭＳ Ｐゴシック" charset="0"/>
                </a:defRPr>
              </a:lvl1pPr>
              <a:lvl2pPr marL="742950" indent="-285750" eaLnBrk="0" hangingPunct="0">
                <a:defRPr sz="1300">
                  <a:solidFill>
                    <a:schemeClr val="tx1"/>
                  </a:solidFill>
                  <a:latin typeface="Arial" charset="0"/>
                  <a:ea typeface="ＭＳ Ｐゴシック" charset="0"/>
                </a:defRPr>
              </a:lvl2pPr>
              <a:lvl3pPr marL="1143000" indent="-228600" eaLnBrk="0" hangingPunct="0">
                <a:defRPr sz="1300">
                  <a:solidFill>
                    <a:schemeClr val="tx1"/>
                  </a:solidFill>
                  <a:latin typeface="Arial" charset="0"/>
                  <a:ea typeface="ＭＳ Ｐゴシック" charset="0"/>
                </a:defRPr>
              </a:lvl3pPr>
              <a:lvl4pPr marL="1600200" indent="-228600" eaLnBrk="0" hangingPunct="0">
                <a:defRPr sz="1300">
                  <a:solidFill>
                    <a:schemeClr val="tx1"/>
                  </a:solidFill>
                  <a:latin typeface="Arial" charset="0"/>
                  <a:ea typeface="ＭＳ Ｐゴシック" charset="0"/>
                </a:defRPr>
              </a:lvl4pPr>
              <a:lvl5pPr marL="2057400" indent="-228600" eaLnBrk="0" hangingPunct="0">
                <a:defRPr sz="1300">
                  <a:solidFill>
                    <a:schemeClr val="tx1"/>
                  </a:solidFill>
                  <a:latin typeface="Arial" charset="0"/>
                  <a:ea typeface="ＭＳ Ｐゴシック" charset="0"/>
                </a:defRPr>
              </a:lvl5pPr>
              <a:lvl6pPr marL="2514600" indent="-228600" eaLnBrk="0" fontAlgn="base" hangingPunct="0">
                <a:spcBef>
                  <a:spcPct val="0"/>
                </a:spcBef>
                <a:spcAft>
                  <a:spcPct val="0"/>
                </a:spcAft>
                <a:defRPr sz="1300">
                  <a:solidFill>
                    <a:schemeClr val="tx1"/>
                  </a:solidFill>
                  <a:latin typeface="Arial" charset="0"/>
                  <a:ea typeface="ＭＳ Ｐゴシック" charset="0"/>
                </a:defRPr>
              </a:lvl6pPr>
              <a:lvl7pPr marL="2971800" indent="-228600" eaLnBrk="0" fontAlgn="base" hangingPunct="0">
                <a:spcBef>
                  <a:spcPct val="0"/>
                </a:spcBef>
                <a:spcAft>
                  <a:spcPct val="0"/>
                </a:spcAft>
                <a:defRPr sz="1300">
                  <a:solidFill>
                    <a:schemeClr val="tx1"/>
                  </a:solidFill>
                  <a:latin typeface="Arial" charset="0"/>
                  <a:ea typeface="ＭＳ Ｐゴシック" charset="0"/>
                </a:defRPr>
              </a:lvl7pPr>
              <a:lvl8pPr marL="3429000" indent="-228600" eaLnBrk="0" fontAlgn="base" hangingPunct="0">
                <a:spcBef>
                  <a:spcPct val="0"/>
                </a:spcBef>
                <a:spcAft>
                  <a:spcPct val="0"/>
                </a:spcAft>
                <a:defRPr sz="1300">
                  <a:solidFill>
                    <a:schemeClr val="tx1"/>
                  </a:solidFill>
                  <a:latin typeface="Arial" charset="0"/>
                  <a:ea typeface="ＭＳ Ｐゴシック" charset="0"/>
                </a:defRPr>
              </a:lvl8pPr>
              <a:lvl9pPr marL="3886200" indent="-228600" eaLnBrk="0" fontAlgn="base" hangingPunct="0">
                <a:spcBef>
                  <a:spcPct val="0"/>
                </a:spcBef>
                <a:spcAft>
                  <a:spcPct val="0"/>
                </a:spcAft>
                <a:defRPr sz="1300">
                  <a:solidFill>
                    <a:schemeClr val="tx1"/>
                  </a:solidFill>
                  <a:latin typeface="Arial" charset="0"/>
                  <a:ea typeface="ＭＳ Ｐゴシック" charset="0"/>
                </a:defRPr>
              </a:lvl9pPr>
            </a:lstStyle>
            <a:p>
              <a:pPr defTabSz="342900" eaLnBrk="1" hangingPunct="1">
                <a:defRPr/>
              </a:pPr>
              <a:r>
                <a:rPr lang="es-ES_tradnl" sz="1050">
                  <a:solidFill>
                    <a:prstClr val="black"/>
                  </a:solidFill>
                </a:rPr>
                <a:t>Falta de experiencia y Habilidades</a:t>
              </a:r>
            </a:p>
          </p:txBody>
        </p:sp>
        <p:sp>
          <p:nvSpPr>
            <p:cNvPr id="22" name="TextBox 15">
              <a:extLst>
                <a:ext uri="{FF2B5EF4-FFF2-40B4-BE49-F238E27FC236}">
                  <a16:creationId xmlns:a16="http://schemas.microsoft.com/office/drawing/2014/main" id="{81FC33C0-2C5A-0D45-A3F7-7AEAF8FAA0FA}"/>
                </a:ext>
              </a:extLst>
            </p:cNvPr>
            <p:cNvSpPr txBox="1">
              <a:spLocks noChangeArrowheads="1"/>
            </p:cNvSpPr>
            <p:nvPr/>
          </p:nvSpPr>
          <p:spPr bwMode="auto">
            <a:xfrm>
              <a:off x="2548760" y="5729782"/>
              <a:ext cx="1526897" cy="338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74" tIns="34287" rIns="68574" bIns="34287">
              <a:spAutoFit/>
            </a:bodyPr>
            <a:lstStyle>
              <a:lvl1pPr eaLnBrk="0" hangingPunct="0">
                <a:defRPr sz="1300">
                  <a:solidFill>
                    <a:schemeClr val="tx1"/>
                  </a:solidFill>
                  <a:latin typeface="Arial" charset="0"/>
                  <a:ea typeface="ＭＳ Ｐゴシック" charset="0"/>
                  <a:cs typeface="ＭＳ Ｐゴシック" charset="0"/>
                </a:defRPr>
              </a:lvl1pPr>
              <a:lvl2pPr marL="742950" indent="-285750" eaLnBrk="0" hangingPunct="0">
                <a:defRPr sz="1300">
                  <a:solidFill>
                    <a:schemeClr val="tx1"/>
                  </a:solidFill>
                  <a:latin typeface="Arial" charset="0"/>
                  <a:ea typeface="ＭＳ Ｐゴシック" charset="0"/>
                </a:defRPr>
              </a:lvl2pPr>
              <a:lvl3pPr marL="1143000" indent="-228600" eaLnBrk="0" hangingPunct="0">
                <a:defRPr sz="1300">
                  <a:solidFill>
                    <a:schemeClr val="tx1"/>
                  </a:solidFill>
                  <a:latin typeface="Arial" charset="0"/>
                  <a:ea typeface="ＭＳ Ｐゴシック" charset="0"/>
                </a:defRPr>
              </a:lvl3pPr>
              <a:lvl4pPr marL="1600200" indent="-228600" eaLnBrk="0" hangingPunct="0">
                <a:defRPr sz="1300">
                  <a:solidFill>
                    <a:schemeClr val="tx1"/>
                  </a:solidFill>
                  <a:latin typeface="Arial" charset="0"/>
                  <a:ea typeface="ＭＳ Ｐゴシック" charset="0"/>
                </a:defRPr>
              </a:lvl4pPr>
              <a:lvl5pPr marL="2057400" indent="-228600" eaLnBrk="0" hangingPunct="0">
                <a:defRPr sz="1300">
                  <a:solidFill>
                    <a:schemeClr val="tx1"/>
                  </a:solidFill>
                  <a:latin typeface="Arial" charset="0"/>
                  <a:ea typeface="ＭＳ Ｐゴシック" charset="0"/>
                </a:defRPr>
              </a:lvl5pPr>
              <a:lvl6pPr marL="2514600" indent="-228600" eaLnBrk="0" fontAlgn="base" hangingPunct="0">
                <a:spcBef>
                  <a:spcPct val="0"/>
                </a:spcBef>
                <a:spcAft>
                  <a:spcPct val="0"/>
                </a:spcAft>
                <a:defRPr sz="1300">
                  <a:solidFill>
                    <a:schemeClr val="tx1"/>
                  </a:solidFill>
                  <a:latin typeface="Arial" charset="0"/>
                  <a:ea typeface="ＭＳ Ｐゴシック" charset="0"/>
                </a:defRPr>
              </a:lvl6pPr>
              <a:lvl7pPr marL="2971800" indent="-228600" eaLnBrk="0" fontAlgn="base" hangingPunct="0">
                <a:spcBef>
                  <a:spcPct val="0"/>
                </a:spcBef>
                <a:spcAft>
                  <a:spcPct val="0"/>
                </a:spcAft>
                <a:defRPr sz="1300">
                  <a:solidFill>
                    <a:schemeClr val="tx1"/>
                  </a:solidFill>
                  <a:latin typeface="Arial" charset="0"/>
                  <a:ea typeface="ＭＳ Ｐゴシック" charset="0"/>
                </a:defRPr>
              </a:lvl7pPr>
              <a:lvl8pPr marL="3429000" indent="-228600" eaLnBrk="0" fontAlgn="base" hangingPunct="0">
                <a:spcBef>
                  <a:spcPct val="0"/>
                </a:spcBef>
                <a:spcAft>
                  <a:spcPct val="0"/>
                </a:spcAft>
                <a:defRPr sz="1300">
                  <a:solidFill>
                    <a:schemeClr val="tx1"/>
                  </a:solidFill>
                  <a:latin typeface="Arial" charset="0"/>
                  <a:ea typeface="ＭＳ Ｐゴシック" charset="0"/>
                </a:defRPr>
              </a:lvl8pPr>
              <a:lvl9pPr marL="3886200" indent="-228600" eaLnBrk="0" fontAlgn="base" hangingPunct="0">
                <a:spcBef>
                  <a:spcPct val="0"/>
                </a:spcBef>
                <a:spcAft>
                  <a:spcPct val="0"/>
                </a:spcAft>
                <a:defRPr sz="1300">
                  <a:solidFill>
                    <a:schemeClr val="tx1"/>
                  </a:solidFill>
                  <a:latin typeface="Arial" charset="0"/>
                  <a:ea typeface="ＭＳ Ｐゴシック" charset="0"/>
                </a:defRPr>
              </a:lvl9pPr>
            </a:lstStyle>
            <a:p>
              <a:pPr defTabSz="342900" eaLnBrk="1" hangingPunct="1">
                <a:defRPr/>
              </a:pPr>
              <a:r>
                <a:rPr lang="es-ES_tradnl" sz="1200">
                  <a:solidFill>
                    <a:prstClr val="black"/>
                  </a:solidFill>
                </a:rPr>
                <a:t>Sistema Pobre</a:t>
              </a:r>
            </a:p>
          </p:txBody>
        </p:sp>
        <p:sp>
          <p:nvSpPr>
            <p:cNvPr id="23" name="TextBox 14">
              <a:extLst>
                <a:ext uri="{FF2B5EF4-FFF2-40B4-BE49-F238E27FC236}">
                  <a16:creationId xmlns:a16="http://schemas.microsoft.com/office/drawing/2014/main" id="{ECC0E3B9-7D01-3048-8744-38514CF5E22B}"/>
                </a:ext>
              </a:extLst>
            </p:cNvPr>
            <p:cNvSpPr txBox="1">
              <a:spLocks noChangeArrowheads="1"/>
            </p:cNvSpPr>
            <p:nvPr/>
          </p:nvSpPr>
          <p:spPr bwMode="auto">
            <a:xfrm>
              <a:off x="3230685" y="5776556"/>
              <a:ext cx="5094114" cy="600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74" tIns="34287" rIns="68574" bIns="34287">
              <a:spAutoFit/>
            </a:bodyPr>
            <a:lstStyle>
              <a:lvl1pPr eaLnBrk="0" hangingPunct="0">
                <a:defRPr sz="1300">
                  <a:solidFill>
                    <a:schemeClr val="tx1"/>
                  </a:solidFill>
                  <a:latin typeface="Arial" charset="0"/>
                  <a:ea typeface="ＭＳ Ｐゴシック" charset="0"/>
                  <a:cs typeface="ＭＳ Ｐゴシック" charset="0"/>
                </a:defRPr>
              </a:lvl1pPr>
              <a:lvl2pPr marL="742950" indent="-285750" eaLnBrk="0" hangingPunct="0">
                <a:defRPr sz="1300">
                  <a:solidFill>
                    <a:schemeClr val="tx1"/>
                  </a:solidFill>
                  <a:latin typeface="Arial" charset="0"/>
                  <a:ea typeface="ＭＳ Ｐゴシック" charset="0"/>
                </a:defRPr>
              </a:lvl2pPr>
              <a:lvl3pPr marL="1143000" indent="-228600" eaLnBrk="0" hangingPunct="0">
                <a:defRPr sz="1300">
                  <a:solidFill>
                    <a:schemeClr val="tx1"/>
                  </a:solidFill>
                  <a:latin typeface="Arial" charset="0"/>
                  <a:ea typeface="ＭＳ Ｐゴシック" charset="0"/>
                </a:defRPr>
              </a:lvl3pPr>
              <a:lvl4pPr marL="1600200" indent="-228600" eaLnBrk="0" hangingPunct="0">
                <a:defRPr sz="1300">
                  <a:solidFill>
                    <a:schemeClr val="tx1"/>
                  </a:solidFill>
                  <a:latin typeface="Arial" charset="0"/>
                  <a:ea typeface="ＭＳ Ｐゴシック" charset="0"/>
                </a:defRPr>
              </a:lvl4pPr>
              <a:lvl5pPr marL="2057400" indent="-228600" eaLnBrk="0" hangingPunct="0">
                <a:defRPr sz="1300">
                  <a:solidFill>
                    <a:schemeClr val="tx1"/>
                  </a:solidFill>
                  <a:latin typeface="Arial" charset="0"/>
                  <a:ea typeface="ＭＳ Ｐゴシック" charset="0"/>
                </a:defRPr>
              </a:lvl5pPr>
              <a:lvl6pPr marL="2514600" indent="-228600" eaLnBrk="0" fontAlgn="base" hangingPunct="0">
                <a:spcBef>
                  <a:spcPct val="0"/>
                </a:spcBef>
                <a:spcAft>
                  <a:spcPct val="0"/>
                </a:spcAft>
                <a:defRPr sz="1300">
                  <a:solidFill>
                    <a:schemeClr val="tx1"/>
                  </a:solidFill>
                  <a:latin typeface="Arial" charset="0"/>
                  <a:ea typeface="ＭＳ Ｐゴシック" charset="0"/>
                </a:defRPr>
              </a:lvl6pPr>
              <a:lvl7pPr marL="2971800" indent="-228600" eaLnBrk="0" fontAlgn="base" hangingPunct="0">
                <a:spcBef>
                  <a:spcPct val="0"/>
                </a:spcBef>
                <a:spcAft>
                  <a:spcPct val="0"/>
                </a:spcAft>
                <a:defRPr sz="1300">
                  <a:solidFill>
                    <a:schemeClr val="tx1"/>
                  </a:solidFill>
                  <a:latin typeface="Arial" charset="0"/>
                  <a:ea typeface="ＭＳ Ｐゴシック" charset="0"/>
                </a:defRPr>
              </a:lvl7pPr>
              <a:lvl8pPr marL="3429000" indent="-228600" eaLnBrk="0" fontAlgn="base" hangingPunct="0">
                <a:spcBef>
                  <a:spcPct val="0"/>
                </a:spcBef>
                <a:spcAft>
                  <a:spcPct val="0"/>
                </a:spcAft>
                <a:defRPr sz="1300">
                  <a:solidFill>
                    <a:schemeClr val="tx1"/>
                  </a:solidFill>
                  <a:latin typeface="Arial" charset="0"/>
                  <a:ea typeface="ＭＳ Ｐゴシック" charset="0"/>
                </a:defRPr>
              </a:lvl8pPr>
              <a:lvl9pPr marL="3886200" indent="-228600" eaLnBrk="0" fontAlgn="base" hangingPunct="0">
                <a:spcBef>
                  <a:spcPct val="0"/>
                </a:spcBef>
                <a:spcAft>
                  <a:spcPct val="0"/>
                </a:spcAft>
                <a:defRPr sz="1300">
                  <a:solidFill>
                    <a:schemeClr val="tx1"/>
                  </a:solidFill>
                  <a:latin typeface="Arial" charset="0"/>
                  <a:ea typeface="ＭＳ Ｐゴシック" charset="0"/>
                </a:defRPr>
              </a:lvl9pPr>
            </a:lstStyle>
            <a:p>
              <a:pPr algn="ctr" defTabSz="342900" eaLnBrk="1" hangingPunct="1">
                <a:defRPr/>
              </a:pPr>
              <a:r>
                <a:rPr lang="es-ES_tradnl" sz="1425">
                  <a:solidFill>
                    <a:prstClr val="black"/>
                  </a:solidFill>
                </a:rPr>
                <a:t>Sistemas de Trabajo</a:t>
              </a:r>
            </a:p>
            <a:p>
              <a:pPr algn="ctr" defTabSz="342900" eaLnBrk="1" hangingPunct="1">
                <a:defRPr/>
              </a:pPr>
              <a:r>
                <a:rPr lang="es-ES_tradnl" sz="1050">
                  <a:solidFill>
                    <a:prstClr val="black"/>
                  </a:solidFill>
                </a:rPr>
                <a:t>(Planificacion, programación, Datos técnicos, Repuestos etc.)</a:t>
              </a:r>
            </a:p>
          </p:txBody>
        </p:sp>
        <p:sp>
          <p:nvSpPr>
            <p:cNvPr id="24" name="TextBox 16">
              <a:extLst>
                <a:ext uri="{FF2B5EF4-FFF2-40B4-BE49-F238E27FC236}">
                  <a16:creationId xmlns:a16="http://schemas.microsoft.com/office/drawing/2014/main" id="{95C962D8-EDE5-3940-874B-ABC62582D485}"/>
                </a:ext>
              </a:extLst>
            </p:cNvPr>
            <p:cNvSpPr txBox="1">
              <a:spLocks noChangeArrowheads="1"/>
            </p:cNvSpPr>
            <p:nvPr/>
          </p:nvSpPr>
          <p:spPr bwMode="auto">
            <a:xfrm>
              <a:off x="7598595" y="5729783"/>
              <a:ext cx="1437129" cy="338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74" tIns="34287" rIns="68574" bIns="34287">
              <a:spAutoFit/>
            </a:bodyPr>
            <a:lstStyle>
              <a:lvl1pPr eaLnBrk="0" hangingPunct="0">
                <a:defRPr sz="1300">
                  <a:solidFill>
                    <a:schemeClr val="tx1"/>
                  </a:solidFill>
                  <a:latin typeface="Arial" charset="0"/>
                  <a:ea typeface="ＭＳ Ｐゴシック" charset="0"/>
                  <a:cs typeface="ＭＳ Ｐゴシック" charset="0"/>
                </a:defRPr>
              </a:lvl1pPr>
              <a:lvl2pPr marL="742950" indent="-285750" eaLnBrk="0" hangingPunct="0">
                <a:defRPr sz="1300">
                  <a:solidFill>
                    <a:schemeClr val="tx1"/>
                  </a:solidFill>
                  <a:latin typeface="Arial" charset="0"/>
                  <a:ea typeface="ＭＳ Ｐゴシック" charset="0"/>
                </a:defRPr>
              </a:lvl2pPr>
              <a:lvl3pPr marL="1143000" indent="-228600" eaLnBrk="0" hangingPunct="0">
                <a:defRPr sz="1300">
                  <a:solidFill>
                    <a:schemeClr val="tx1"/>
                  </a:solidFill>
                  <a:latin typeface="Arial" charset="0"/>
                  <a:ea typeface="ＭＳ Ｐゴシック" charset="0"/>
                </a:defRPr>
              </a:lvl3pPr>
              <a:lvl4pPr marL="1600200" indent="-228600" eaLnBrk="0" hangingPunct="0">
                <a:defRPr sz="1300">
                  <a:solidFill>
                    <a:schemeClr val="tx1"/>
                  </a:solidFill>
                  <a:latin typeface="Arial" charset="0"/>
                  <a:ea typeface="ＭＳ Ｐゴシック" charset="0"/>
                </a:defRPr>
              </a:lvl4pPr>
              <a:lvl5pPr marL="2057400" indent="-228600" eaLnBrk="0" hangingPunct="0">
                <a:defRPr sz="1300">
                  <a:solidFill>
                    <a:schemeClr val="tx1"/>
                  </a:solidFill>
                  <a:latin typeface="Arial" charset="0"/>
                  <a:ea typeface="ＭＳ Ｐゴシック" charset="0"/>
                </a:defRPr>
              </a:lvl5pPr>
              <a:lvl6pPr marL="2514600" indent="-228600" eaLnBrk="0" fontAlgn="base" hangingPunct="0">
                <a:spcBef>
                  <a:spcPct val="0"/>
                </a:spcBef>
                <a:spcAft>
                  <a:spcPct val="0"/>
                </a:spcAft>
                <a:defRPr sz="1300">
                  <a:solidFill>
                    <a:schemeClr val="tx1"/>
                  </a:solidFill>
                  <a:latin typeface="Arial" charset="0"/>
                  <a:ea typeface="ＭＳ Ｐゴシック" charset="0"/>
                </a:defRPr>
              </a:lvl6pPr>
              <a:lvl7pPr marL="2971800" indent="-228600" eaLnBrk="0" fontAlgn="base" hangingPunct="0">
                <a:spcBef>
                  <a:spcPct val="0"/>
                </a:spcBef>
                <a:spcAft>
                  <a:spcPct val="0"/>
                </a:spcAft>
                <a:defRPr sz="1300">
                  <a:solidFill>
                    <a:schemeClr val="tx1"/>
                  </a:solidFill>
                  <a:latin typeface="Arial" charset="0"/>
                  <a:ea typeface="ＭＳ Ｐゴシック" charset="0"/>
                </a:defRPr>
              </a:lvl7pPr>
              <a:lvl8pPr marL="3429000" indent="-228600" eaLnBrk="0" fontAlgn="base" hangingPunct="0">
                <a:spcBef>
                  <a:spcPct val="0"/>
                </a:spcBef>
                <a:spcAft>
                  <a:spcPct val="0"/>
                </a:spcAft>
                <a:defRPr sz="1300">
                  <a:solidFill>
                    <a:schemeClr val="tx1"/>
                  </a:solidFill>
                  <a:latin typeface="Arial" charset="0"/>
                  <a:ea typeface="ＭＳ Ｐゴシック" charset="0"/>
                </a:defRPr>
              </a:lvl8pPr>
              <a:lvl9pPr marL="3886200" indent="-228600" eaLnBrk="0" fontAlgn="base" hangingPunct="0">
                <a:spcBef>
                  <a:spcPct val="0"/>
                </a:spcBef>
                <a:spcAft>
                  <a:spcPct val="0"/>
                </a:spcAft>
                <a:defRPr sz="1300">
                  <a:solidFill>
                    <a:schemeClr val="tx1"/>
                  </a:solidFill>
                  <a:latin typeface="Arial" charset="0"/>
                  <a:ea typeface="ＭＳ Ｐゴシック" charset="0"/>
                </a:defRPr>
              </a:lvl9pPr>
            </a:lstStyle>
            <a:p>
              <a:pPr defTabSz="342900" eaLnBrk="1" hangingPunct="1">
                <a:defRPr/>
              </a:pPr>
              <a:r>
                <a:rPr lang="es-ES_tradnl" sz="1200">
                  <a:solidFill>
                    <a:prstClr val="black"/>
                  </a:solidFill>
                </a:rPr>
                <a:t>Gran Sistema</a:t>
              </a:r>
            </a:p>
          </p:txBody>
        </p:sp>
      </p:grpSp>
    </p:spTree>
    <p:extLst>
      <p:ext uri="{BB962C8B-B14F-4D97-AF65-F5344CB8AC3E}">
        <p14:creationId xmlns:p14="http://schemas.microsoft.com/office/powerpoint/2010/main" val="1317565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58"/>
        <p:cNvGrpSpPr/>
        <p:nvPr/>
      </p:nvGrpSpPr>
      <p:grpSpPr>
        <a:xfrm>
          <a:off x="0" y="0"/>
          <a:ext cx="0" cy="0"/>
          <a:chOff x="0" y="0"/>
          <a:chExt cx="0" cy="0"/>
        </a:xfrm>
      </p:grpSpPr>
      <p:sp>
        <p:nvSpPr>
          <p:cNvPr id="2" name="Title 1">
            <a:extLst>
              <a:ext uri="{FF2B5EF4-FFF2-40B4-BE49-F238E27FC236}">
                <a16:creationId xmlns:a16="http://schemas.microsoft.com/office/drawing/2014/main" id="{94069AD4-7E6A-CD47-8D30-0FA65A4ADEF4}"/>
              </a:ext>
            </a:extLst>
          </p:cNvPr>
          <p:cNvSpPr>
            <a:spLocks noGrp="1"/>
          </p:cNvSpPr>
          <p:nvPr>
            <p:ph type="title"/>
          </p:nvPr>
        </p:nvSpPr>
        <p:spPr>
          <a:xfrm>
            <a:off x="1888999" y="292330"/>
            <a:ext cx="6823203" cy="965835"/>
          </a:xfrm>
        </p:spPr>
        <p:txBody>
          <a:bodyPr/>
          <a:lstStyle/>
          <a:p>
            <a:r>
              <a:rPr lang="es-ES_tradnl" sz="2800">
                <a:solidFill>
                  <a:schemeClr val="dk1"/>
                </a:solidFill>
                <a:ea typeface="Tahoma"/>
                <a:cs typeface="Tahoma"/>
                <a:sym typeface="Tahoma"/>
              </a:rPr>
              <a:t>Primera Línea de la Organización</a:t>
            </a:r>
            <a:endParaRPr lang="es-ES_tradnl" sz="2800"/>
          </a:p>
        </p:txBody>
      </p:sp>
      <p:grpSp>
        <p:nvGrpSpPr>
          <p:cNvPr id="1560" name="Shape 1560"/>
          <p:cNvGrpSpPr/>
          <p:nvPr/>
        </p:nvGrpSpPr>
        <p:grpSpPr>
          <a:xfrm>
            <a:off x="1842374" y="1814512"/>
            <a:ext cx="5747301" cy="3671888"/>
            <a:chOff x="932496" y="0"/>
            <a:chExt cx="7663068" cy="4895850"/>
          </a:xfrm>
        </p:grpSpPr>
        <p:sp>
          <p:nvSpPr>
            <p:cNvPr id="1561" name="Shape 1561"/>
            <p:cNvSpPr/>
            <p:nvPr/>
          </p:nvSpPr>
          <p:spPr>
            <a:xfrm>
              <a:off x="4878551" y="3329178"/>
              <a:ext cx="2418548" cy="1566672"/>
            </a:xfrm>
            <a:prstGeom prst="roundRect">
              <a:avLst>
                <a:gd name="adj" fmla="val 10000"/>
              </a:avLst>
            </a:prstGeom>
            <a:solidFill>
              <a:schemeClr val="lt1">
                <a:alpha val="89803"/>
              </a:schemeClr>
            </a:solidFill>
            <a:ln w="25400" cap="flat" cmpd="sng">
              <a:solidFill>
                <a:srgbClr val="A1B76A"/>
              </a:solidFill>
              <a:prstDash val="solid"/>
              <a:round/>
              <a:headEnd type="none" w="med" len="med"/>
              <a:tailEnd type="none" w="med" len="med"/>
            </a:ln>
          </p:spPr>
          <p:txBody>
            <a:bodyPr lIns="68569" tIns="68569" rIns="68569" bIns="68569" anchor="ctr" anchorCtr="0">
              <a:noAutofit/>
            </a:bodyPr>
            <a:lstStyle/>
            <a:p>
              <a:pPr defTabSz="685800" eaLnBrk="0" fontAlgn="base" hangingPunct="0">
                <a:spcBef>
                  <a:spcPct val="0"/>
                </a:spcBef>
                <a:spcAft>
                  <a:spcPct val="0"/>
                </a:spcAft>
                <a:defRPr/>
              </a:pPr>
              <a:endParaRPr lang="es-ES_tradnl" sz="1425">
                <a:solidFill>
                  <a:prstClr val="black"/>
                </a:solidFill>
                <a:latin typeface="Arial" panose="020B0604020202020204" pitchFamily="34" charset="0"/>
                <a:ea typeface="ＭＳ Ｐゴシック" panose="020B0600070205080204" pitchFamily="34" charset="-128"/>
              </a:endParaRPr>
            </a:p>
          </p:txBody>
        </p:sp>
        <p:sp>
          <p:nvSpPr>
            <p:cNvPr id="1562" name="Shape 1562"/>
            <p:cNvSpPr txBox="1"/>
            <p:nvPr/>
          </p:nvSpPr>
          <p:spPr>
            <a:xfrm>
              <a:off x="5638532" y="3755260"/>
              <a:ext cx="1624153" cy="1106174"/>
            </a:xfrm>
            <a:prstGeom prst="rect">
              <a:avLst/>
            </a:prstGeom>
            <a:noFill/>
            <a:ln>
              <a:noFill/>
            </a:ln>
          </p:spPr>
          <p:txBody>
            <a:bodyPr lIns="60000" tIns="60000" rIns="60000" bIns="60000" anchor="t" anchorCtr="0">
              <a:noAutofit/>
            </a:bodyPr>
            <a:lstStyle/>
            <a:p>
              <a:pPr marL="128588" lvl="1" indent="-128588" defTabSz="685800" eaLnBrk="0" fontAlgn="base" hangingPunct="0">
                <a:lnSpc>
                  <a:spcPct val="90000"/>
                </a:lnSpc>
                <a:spcBef>
                  <a:spcPct val="0"/>
                </a:spcBef>
                <a:spcAft>
                  <a:spcPct val="0"/>
                </a:spcAft>
                <a:buClr>
                  <a:prstClr val="black"/>
                </a:buClr>
                <a:buSzPct val="100000"/>
                <a:buFont typeface="Arial"/>
                <a:buChar char="•"/>
                <a:defRPr/>
              </a:pPr>
              <a:r>
                <a:rPr lang="es-ES_tradnl" sz="1200" b="1">
                  <a:solidFill>
                    <a:prstClr val="black"/>
                  </a:solidFill>
                  <a:latin typeface="Arial"/>
                  <a:ea typeface="Arial"/>
                  <a:cs typeface="Arial"/>
                  <a:sym typeface="Arial"/>
                </a:rPr>
                <a:t>Ejecución</a:t>
              </a:r>
            </a:p>
          </p:txBody>
        </p:sp>
        <p:sp>
          <p:nvSpPr>
            <p:cNvPr id="1563" name="Shape 1563"/>
            <p:cNvSpPr/>
            <p:nvPr/>
          </p:nvSpPr>
          <p:spPr>
            <a:xfrm>
              <a:off x="932496" y="3329178"/>
              <a:ext cx="2418548" cy="1566672"/>
            </a:xfrm>
            <a:prstGeom prst="roundRect">
              <a:avLst>
                <a:gd name="adj" fmla="val 10000"/>
              </a:avLst>
            </a:prstGeom>
            <a:solidFill>
              <a:schemeClr val="lt1">
                <a:alpha val="89803"/>
              </a:schemeClr>
            </a:solidFill>
            <a:ln w="25400" cap="flat" cmpd="sng">
              <a:solidFill>
                <a:schemeClr val="accent3"/>
              </a:solidFill>
              <a:prstDash val="solid"/>
              <a:round/>
              <a:headEnd type="none" w="med" len="med"/>
              <a:tailEnd type="none" w="med" len="med"/>
            </a:ln>
          </p:spPr>
          <p:txBody>
            <a:bodyPr lIns="68569" tIns="68569" rIns="68569" bIns="68569" anchor="ctr" anchorCtr="0">
              <a:noAutofit/>
            </a:bodyPr>
            <a:lstStyle/>
            <a:p>
              <a:pPr defTabSz="685800" eaLnBrk="0" fontAlgn="base" hangingPunct="0">
                <a:spcBef>
                  <a:spcPct val="0"/>
                </a:spcBef>
                <a:spcAft>
                  <a:spcPct val="0"/>
                </a:spcAft>
                <a:defRPr/>
              </a:pPr>
              <a:endParaRPr lang="es-ES_tradnl" sz="1425">
                <a:solidFill>
                  <a:prstClr val="black"/>
                </a:solidFill>
                <a:latin typeface="Arial" panose="020B0604020202020204" pitchFamily="34" charset="0"/>
                <a:ea typeface="ＭＳ Ｐゴシック" panose="020B0600070205080204" pitchFamily="34" charset="-128"/>
              </a:endParaRPr>
            </a:p>
          </p:txBody>
        </p:sp>
        <p:sp>
          <p:nvSpPr>
            <p:cNvPr id="1564" name="Shape 1564"/>
            <p:cNvSpPr txBox="1"/>
            <p:nvPr/>
          </p:nvSpPr>
          <p:spPr>
            <a:xfrm>
              <a:off x="1011204" y="3518483"/>
              <a:ext cx="1624153" cy="1106174"/>
            </a:xfrm>
            <a:prstGeom prst="rect">
              <a:avLst/>
            </a:prstGeom>
            <a:noFill/>
            <a:ln>
              <a:noFill/>
            </a:ln>
          </p:spPr>
          <p:txBody>
            <a:bodyPr lIns="60000" tIns="60000" rIns="60000" bIns="60000" anchor="t" anchorCtr="0">
              <a:noAutofit/>
            </a:bodyPr>
            <a:lstStyle/>
            <a:p>
              <a:pPr marL="128588" lvl="1" indent="-128588" defTabSz="685800" eaLnBrk="0" fontAlgn="base" hangingPunct="0">
                <a:lnSpc>
                  <a:spcPct val="90000"/>
                </a:lnSpc>
                <a:spcBef>
                  <a:spcPct val="0"/>
                </a:spcBef>
                <a:spcAft>
                  <a:spcPct val="0"/>
                </a:spcAft>
                <a:buClr>
                  <a:prstClr val="black"/>
                </a:buClr>
                <a:buSzPct val="100000"/>
                <a:buFont typeface="Arial"/>
                <a:buChar char="•"/>
                <a:defRPr/>
              </a:pPr>
              <a:r>
                <a:rPr lang="es-ES_tradnl" sz="1200" b="1">
                  <a:solidFill>
                    <a:prstClr val="black"/>
                  </a:solidFill>
                  <a:latin typeface="Arial"/>
                  <a:ea typeface="Arial"/>
                  <a:cs typeface="Arial"/>
                  <a:sym typeface="Arial"/>
                </a:rPr>
                <a:t>Trabajo Programado</a:t>
              </a:r>
            </a:p>
            <a:p>
              <a:pPr marL="128588" lvl="1" indent="-128588" defTabSz="685800" eaLnBrk="0" fontAlgn="base" hangingPunct="0">
                <a:lnSpc>
                  <a:spcPct val="90000"/>
                </a:lnSpc>
                <a:spcBef>
                  <a:spcPts val="180"/>
                </a:spcBef>
                <a:spcAft>
                  <a:spcPct val="0"/>
                </a:spcAft>
                <a:buClr>
                  <a:prstClr val="black"/>
                </a:buClr>
                <a:buSzPct val="100000"/>
                <a:buFont typeface="Arial"/>
                <a:buChar char="•"/>
                <a:defRPr/>
              </a:pPr>
              <a:r>
                <a:rPr lang="es-ES_tradnl" sz="1200" b="1">
                  <a:solidFill>
                    <a:prstClr val="black"/>
                  </a:solidFill>
                  <a:latin typeface="Arial"/>
                  <a:ea typeface="Arial"/>
                  <a:cs typeface="Arial"/>
                  <a:sym typeface="Arial"/>
                </a:rPr>
                <a:t>Trabajo de Emergencia</a:t>
              </a:r>
            </a:p>
          </p:txBody>
        </p:sp>
        <p:sp>
          <p:nvSpPr>
            <p:cNvPr id="1565" name="Shape 1565"/>
            <p:cNvSpPr/>
            <p:nvPr/>
          </p:nvSpPr>
          <p:spPr>
            <a:xfrm>
              <a:off x="4878551" y="0"/>
              <a:ext cx="2418548" cy="1566672"/>
            </a:xfrm>
            <a:prstGeom prst="roundRect">
              <a:avLst>
                <a:gd name="adj" fmla="val 10000"/>
              </a:avLst>
            </a:prstGeom>
            <a:solidFill>
              <a:schemeClr val="lt1">
                <a:alpha val="89803"/>
              </a:schemeClr>
            </a:solidFill>
            <a:ln w="25400" cap="flat" cmpd="sng">
              <a:solidFill>
                <a:schemeClr val="accent5"/>
              </a:solidFill>
              <a:prstDash val="solid"/>
              <a:round/>
              <a:headEnd type="none" w="med" len="med"/>
              <a:tailEnd type="none" w="med" len="med"/>
            </a:ln>
          </p:spPr>
          <p:txBody>
            <a:bodyPr lIns="68569" tIns="68569" rIns="68569" bIns="68569" anchor="ctr" anchorCtr="0">
              <a:noAutofit/>
            </a:bodyPr>
            <a:lstStyle/>
            <a:p>
              <a:pPr defTabSz="685800" eaLnBrk="0" fontAlgn="base" hangingPunct="0">
                <a:spcBef>
                  <a:spcPct val="0"/>
                </a:spcBef>
                <a:spcAft>
                  <a:spcPct val="0"/>
                </a:spcAft>
                <a:defRPr/>
              </a:pPr>
              <a:endParaRPr lang="es-ES_tradnl" sz="1425">
                <a:solidFill>
                  <a:prstClr val="black"/>
                </a:solidFill>
                <a:latin typeface="Arial" panose="020B0604020202020204" pitchFamily="34" charset="0"/>
                <a:ea typeface="ＭＳ Ｐゴシック" panose="020B0600070205080204" pitchFamily="34" charset="-128"/>
              </a:endParaRPr>
            </a:p>
          </p:txBody>
        </p:sp>
        <p:sp>
          <p:nvSpPr>
            <p:cNvPr id="1566" name="Shape 1566"/>
            <p:cNvSpPr txBox="1"/>
            <p:nvPr/>
          </p:nvSpPr>
          <p:spPr>
            <a:xfrm>
              <a:off x="5638532" y="34414"/>
              <a:ext cx="1624153" cy="1106174"/>
            </a:xfrm>
            <a:prstGeom prst="rect">
              <a:avLst/>
            </a:prstGeom>
            <a:noFill/>
            <a:ln>
              <a:noFill/>
            </a:ln>
          </p:spPr>
          <p:txBody>
            <a:bodyPr lIns="60000" tIns="60000" rIns="60000" bIns="60000" anchor="t" anchorCtr="0">
              <a:noAutofit/>
            </a:bodyPr>
            <a:lstStyle/>
            <a:p>
              <a:pPr marL="128588" lvl="1" indent="-128588" defTabSz="685800" eaLnBrk="0" fontAlgn="base" hangingPunct="0">
                <a:lnSpc>
                  <a:spcPct val="90000"/>
                </a:lnSpc>
                <a:spcBef>
                  <a:spcPct val="0"/>
                </a:spcBef>
                <a:spcAft>
                  <a:spcPct val="0"/>
                </a:spcAft>
                <a:buClr>
                  <a:prstClr val="black"/>
                </a:buClr>
                <a:buSzPct val="100000"/>
                <a:buFont typeface="Arial"/>
                <a:buChar char="•"/>
                <a:defRPr/>
              </a:pPr>
              <a:r>
                <a:rPr lang="es-ES_tradnl" sz="1200" b="1">
                  <a:solidFill>
                    <a:prstClr val="black"/>
                  </a:solidFill>
                  <a:latin typeface="Arial"/>
                  <a:ea typeface="Arial"/>
                  <a:cs typeface="Arial"/>
                  <a:sym typeface="Arial"/>
                </a:rPr>
                <a:t>Un punto de contacto con solicitante </a:t>
              </a:r>
            </a:p>
            <a:p>
              <a:pPr marL="128588" lvl="1" indent="-128588" defTabSz="685800" eaLnBrk="0" fontAlgn="base" hangingPunct="0">
                <a:lnSpc>
                  <a:spcPct val="90000"/>
                </a:lnSpc>
                <a:spcBef>
                  <a:spcPct val="0"/>
                </a:spcBef>
                <a:spcAft>
                  <a:spcPct val="0"/>
                </a:spcAft>
                <a:buClr>
                  <a:prstClr val="black"/>
                </a:buClr>
                <a:buSzPct val="100000"/>
                <a:buFont typeface="Arial"/>
                <a:buChar char="•"/>
                <a:defRPr/>
              </a:pPr>
              <a:r>
                <a:rPr lang="es-ES_tradnl" sz="1200" b="1">
                  <a:solidFill>
                    <a:prstClr val="black"/>
                  </a:solidFill>
                  <a:latin typeface="Arial"/>
                  <a:ea typeface="Arial"/>
                  <a:cs typeface="Arial"/>
                  <a:sym typeface="Arial"/>
                </a:rPr>
                <a:t>Prioriza</a:t>
              </a:r>
            </a:p>
            <a:p>
              <a:pPr marL="128588" lvl="1" indent="-128588" defTabSz="685800" eaLnBrk="0" fontAlgn="base" hangingPunct="0">
                <a:lnSpc>
                  <a:spcPct val="90000"/>
                </a:lnSpc>
                <a:spcBef>
                  <a:spcPct val="0"/>
                </a:spcBef>
                <a:spcAft>
                  <a:spcPct val="0"/>
                </a:spcAft>
                <a:buClr>
                  <a:prstClr val="black"/>
                </a:buClr>
                <a:buSzPct val="100000"/>
                <a:buFont typeface="Arial"/>
                <a:buChar char="•"/>
                <a:defRPr/>
              </a:pPr>
              <a:r>
                <a:rPr lang="es-ES_tradnl" sz="1200" b="1">
                  <a:solidFill>
                    <a:prstClr val="black"/>
                  </a:solidFill>
                  <a:latin typeface="Arial"/>
                  <a:ea typeface="Arial"/>
                  <a:cs typeface="Arial"/>
                  <a:sym typeface="Arial"/>
                </a:rPr>
                <a:t> </a:t>
              </a:r>
            </a:p>
          </p:txBody>
        </p:sp>
        <p:sp>
          <p:nvSpPr>
            <p:cNvPr id="1567" name="Shape 1567"/>
            <p:cNvSpPr/>
            <p:nvPr/>
          </p:nvSpPr>
          <p:spPr>
            <a:xfrm>
              <a:off x="932496" y="0"/>
              <a:ext cx="2418548" cy="1566672"/>
            </a:xfrm>
            <a:prstGeom prst="roundRect">
              <a:avLst>
                <a:gd name="adj" fmla="val 10000"/>
              </a:avLst>
            </a:prstGeom>
            <a:solidFill>
              <a:schemeClr val="lt1">
                <a:alpha val="89803"/>
              </a:schemeClr>
            </a:solidFill>
            <a:ln w="25400" cap="flat" cmpd="sng">
              <a:solidFill>
                <a:schemeClr val="accent2"/>
              </a:solidFill>
              <a:prstDash val="solid"/>
              <a:round/>
              <a:headEnd type="none" w="med" len="med"/>
              <a:tailEnd type="none" w="med" len="med"/>
            </a:ln>
          </p:spPr>
          <p:txBody>
            <a:bodyPr lIns="68569" tIns="68569" rIns="68569" bIns="68569" anchor="ctr" anchorCtr="0">
              <a:noAutofit/>
            </a:bodyPr>
            <a:lstStyle/>
            <a:p>
              <a:pPr defTabSz="685800" eaLnBrk="0" fontAlgn="base" hangingPunct="0">
                <a:spcBef>
                  <a:spcPct val="0"/>
                </a:spcBef>
                <a:spcAft>
                  <a:spcPct val="0"/>
                </a:spcAft>
                <a:defRPr/>
              </a:pPr>
              <a:endParaRPr lang="es-ES_tradnl" sz="1425">
                <a:solidFill>
                  <a:prstClr val="black"/>
                </a:solidFill>
                <a:latin typeface="Arial" panose="020B0604020202020204" pitchFamily="34" charset="0"/>
                <a:ea typeface="ＭＳ Ｐゴシック" panose="020B0600070205080204" pitchFamily="34" charset="-128"/>
              </a:endParaRPr>
            </a:p>
          </p:txBody>
        </p:sp>
        <p:sp>
          <p:nvSpPr>
            <p:cNvPr id="1568" name="Shape 1568"/>
            <p:cNvSpPr txBox="1"/>
            <p:nvPr/>
          </p:nvSpPr>
          <p:spPr>
            <a:xfrm>
              <a:off x="966912" y="34414"/>
              <a:ext cx="1624153" cy="1106174"/>
            </a:xfrm>
            <a:prstGeom prst="rect">
              <a:avLst/>
            </a:prstGeom>
            <a:noFill/>
            <a:ln>
              <a:noFill/>
            </a:ln>
          </p:spPr>
          <p:txBody>
            <a:bodyPr lIns="60000" tIns="60000" rIns="60000" bIns="60000" anchor="t" anchorCtr="0">
              <a:noAutofit/>
            </a:bodyPr>
            <a:lstStyle/>
            <a:p>
              <a:pPr marL="128588" lvl="1" indent="-128588" defTabSz="685800" eaLnBrk="0" fontAlgn="base" hangingPunct="0">
                <a:lnSpc>
                  <a:spcPct val="90000"/>
                </a:lnSpc>
                <a:spcBef>
                  <a:spcPct val="0"/>
                </a:spcBef>
                <a:spcAft>
                  <a:spcPct val="0"/>
                </a:spcAft>
                <a:buClr>
                  <a:prstClr val="black"/>
                </a:buClr>
                <a:buSzPct val="100000"/>
                <a:buFont typeface="Arial"/>
                <a:buChar char="•"/>
                <a:defRPr/>
              </a:pPr>
              <a:r>
                <a:rPr lang="es-ES_tradnl" sz="1200" b="1">
                  <a:solidFill>
                    <a:prstClr val="black"/>
                  </a:solidFill>
                  <a:latin typeface="Arial"/>
                  <a:ea typeface="Arial"/>
                  <a:cs typeface="Arial"/>
                  <a:sym typeface="Arial"/>
                </a:rPr>
                <a:t>Trabajo Planificado</a:t>
              </a:r>
            </a:p>
          </p:txBody>
        </p:sp>
        <p:sp>
          <p:nvSpPr>
            <p:cNvPr id="1569" name="Shape 1569"/>
            <p:cNvSpPr/>
            <p:nvPr/>
          </p:nvSpPr>
          <p:spPr>
            <a:xfrm>
              <a:off x="1945938" y="279062"/>
              <a:ext cx="2119903" cy="2119903"/>
            </a:xfrm>
            <a:custGeom>
              <a:avLst/>
              <a:gdLst/>
              <a:ahLst/>
              <a:cxnLst/>
              <a:rect l="0" t="0" r="0" b="0"/>
              <a:pathLst>
                <a:path w="120000" h="120000" extrusionOk="0">
                  <a:moveTo>
                    <a:pt x="0" y="120000"/>
                  </a:moveTo>
                  <a:lnTo>
                    <a:pt x="0" y="120000"/>
                  </a:lnTo>
                  <a:cubicBezTo>
                    <a:pt x="0" y="53725"/>
                    <a:pt x="53725" y="0"/>
                    <a:pt x="119999" y="0"/>
                  </a:cubicBezTo>
                  <a:lnTo>
                    <a:pt x="120000" y="120000"/>
                  </a:lnTo>
                  <a:close/>
                </a:path>
              </a:pathLst>
            </a:custGeom>
            <a:solidFill>
              <a:schemeClr val="accent2"/>
            </a:solidFill>
            <a:ln w="25400" cap="flat" cmpd="sng">
              <a:solidFill>
                <a:schemeClr val="lt1"/>
              </a:solidFill>
              <a:prstDash val="solid"/>
              <a:round/>
              <a:headEnd type="none" w="med" len="med"/>
              <a:tailEnd type="none" w="med" len="med"/>
            </a:ln>
          </p:spPr>
          <p:txBody>
            <a:bodyPr lIns="68569" tIns="68569" rIns="68569" bIns="68569" anchor="ctr" anchorCtr="0">
              <a:noAutofit/>
            </a:bodyPr>
            <a:lstStyle/>
            <a:p>
              <a:pPr defTabSz="685800" eaLnBrk="0" fontAlgn="base" hangingPunct="0">
                <a:spcBef>
                  <a:spcPct val="0"/>
                </a:spcBef>
                <a:spcAft>
                  <a:spcPct val="0"/>
                </a:spcAft>
                <a:defRPr/>
              </a:pPr>
              <a:endParaRPr lang="es-ES_tradnl" sz="1425">
                <a:solidFill>
                  <a:prstClr val="black"/>
                </a:solidFill>
                <a:latin typeface="Arial" panose="020B0604020202020204" pitchFamily="34" charset="0"/>
                <a:ea typeface="ＭＳ Ｐゴシック" panose="020B0600070205080204" pitchFamily="34" charset="-128"/>
              </a:endParaRPr>
            </a:p>
          </p:txBody>
        </p:sp>
        <p:sp>
          <p:nvSpPr>
            <p:cNvPr id="1570" name="Shape 1570"/>
            <p:cNvSpPr txBox="1"/>
            <p:nvPr/>
          </p:nvSpPr>
          <p:spPr>
            <a:xfrm>
              <a:off x="2355740" y="899967"/>
              <a:ext cx="1710100" cy="1498998"/>
            </a:xfrm>
            <a:prstGeom prst="rect">
              <a:avLst/>
            </a:prstGeom>
            <a:noFill/>
            <a:ln>
              <a:noFill/>
            </a:ln>
          </p:spPr>
          <p:txBody>
            <a:bodyPr lIns="80006" tIns="80006" rIns="80006" bIns="80006" anchor="ctr" anchorCtr="0">
              <a:noAutofit/>
            </a:bodyPr>
            <a:lstStyle/>
            <a:p>
              <a:pPr algn="ctr" defTabSz="685800" eaLnBrk="0" fontAlgn="base" hangingPunct="0">
                <a:lnSpc>
                  <a:spcPct val="90000"/>
                </a:lnSpc>
                <a:spcBef>
                  <a:spcPct val="0"/>
                </a:spcBef>
                <a:spcAft>
                  <a:spcPct val="0"/>
                </a:spcAft>
                <a:buSzPct val="25000"/>
                <a:defRPr/>
              </a:pPr>
              <a:r>
                <a:rPr lang="es-ES_tradnl" sz="1125" b="1">
                  <a:solidFill>
                    <a:prstClr val="white"/>
                  </a:solidFill>
                  <a:latin typeface="Arial"/>
                  <a:ea typeface="Arial"/>
                  <a:cs typeface="Arial"/>
                  <a:sym typeface="Arial"/>
                </a:rPr>
                <a:t>Planificadores</a:t>
              </a:r>
            </a:p>
          </p:txBody>
        </p:sp>
        <p:sp>
          <p:nvSpPr>
            <p:cNvPr id="1571" name="Shape 1571"/>
            <p:cNvSpPr/>
            <p:nvPr/>
          </p:nvSpPr>
          <p:spPr>
            <a:xfrm rot="5400000">
              <a:off x="4163757" y="279062"/>
              <a:ext cx="2119903" cy="2119903"/>
            </a:xfrm>
            <a:custGeom>
              <a:avLst/>
              <a:gdLst/>
              <a:ahLst/>
              <a:cxnLst/>
              <a:rect l="0" t="0" r="0" b="0"/>
              <a:pathLst>
                <a:path w="120000" h="120000" extrusionOk="0">
                  <a:moveTo>
                    <a:pt x="0" y="120000"/>
                  </a:moveTo>
                  <a:lnTo>
                    <a:pt x="0" y="120000"/>
                  </a:lnTo>
                  <a:cubicBezTo>
                    <a:pt x="0" y="53725"/>
                    <a:pt x="53725" y="0"/>
                    <a:pt x="119999" y="0"/>
                  </a:cubicBezTo>
                  <a:lnTo>
                    <a:pt x="120000" y="120000"/>
                  </a:lnTo>
                  <a:close/>
                </a:path>
              </a:pathLst>
            </a:custGeom>
            <a:solidFill>
              <a:schemeClr val="accent5"/>
            </a:solidFill>
            <a:ln w="25400" cap="flat" cmpd="sng">
              <a:solidFill>
                <a:schemeClr val="lt1"/>
              </a:solidFill>
              <a:prstDash val="solid"/>
              <a:round/>
              <a:headEnd type="none" w="med" len="med"/>
              <a:tailEnd type="none" w="med" len="med"/>
            </a:ln>
          </p:spPr>
          <p:txBody>
            <a:bodyPr lIns="68569" tIns="68569" rIns="68569" bIns="68569" anchor="ctr" anchorCtr="0">
              <a:noAutofit/>
            </a:bodyPr>
            <a:lstStyle/>
            <a:p>
              <a:pPr defTabSz="685800" eaLnBrk="0" fontAlgn="base" hangingPunct="0">
                <a:spcBef>
                  <a:spcPct val="0"/>
                </a:spcBef>
                <a:spcAft>
                  <a:spcPct val="0"/>
                </a:spcAft>
                <a:defRPr/>
              </a:pPr>
              <a:endParaRPr lang="es-ES_tradnl" sz="1425">
                <a:solidFill>
                  <a:prstClr val="black"/>
                </a:solidFill>
                <a:latin typeface="Arial" panose="020B0604020202020204" pitchFamily="34" charset="0"/>
                <a:ea typeface="ＭＳ Ｐゴシック" panose="020B0600070205080204" pitchFamily="34" charset="-128"/>
              </a:endParaRPr>
            </a:p>
          </p:txBody>
        </p:sp>
        <p:sp>
          <p:nvSpPr>
            <p:cNvPr id="1572" name="Shape 1572"/>
            <p:cNvSpPr txBox="1"/>
            <p:nvPr/>
          </p:nvSpPr>
          <p:spPr>
            <a:xfrm>
              <a:off x="4163756" y="899967"/>
              <a:ext cx="1709991" cy="1498998"/>
            </a:xfrm>
            <a:prstGeom prst="rect">
              <a:avLst/>
            </a:prstGeom>
            <a:noFill/>
            <a:ln>
              <a:noFill/>
            </a:ln>
          </p:spPr>
          <p:txBody>
            <a:bodyPr lIns="80006" tIns="80006" rIns="80006" bIns="80006" anchor="ctr" anchorCtr="0">
              <a:noAutofit/>
            </a:bodyPr>
            <a:lstStyle/>
            <a:p>
              <a:pPr algn="ctr" defTabSz="685800" eaLnBrk="0" fontAlgn="base" hangingPunct="0">
                <a:lnSpc>
                  <a:spcPct val="90000"/>
                </a:lnSpc>
                <a:spcBef>
                  <a:spcPct val="0"/>
                </a:spcBef>
                <a:spcAft>
                  <a:spcPct val="0"/>
                </a:spcAft>
                <a:buSzPct val="25000"/>
                <a:defRPr/>
              </a:pPr>
              <a:r>
                <a:rPr lang="es-ES_tradnl" sz="1125" b="1">
                  <a:solidFill>
                    <a:prstClr val="white"/>
                  </a:solidFill>
                  <a:latin typeface="Arial"/>
                  <a:ea typeface="Arial"/>
                  <a:cs typeface="Arial"/>
                  <a:sym typeface="Arial"/>
                </a:rPr>
                <a:t>Coordinadores</a:t>
              </a:r>
            </a:p>
          </p:txBody>
        </p:sp>
        <p:sp>
          <p:nvSpPr>
            <p:cNvPr id="1573" name="Shape 1573"/>
            <p:cNvSpPr/>
            <p:nvPr/>
          </p:nvSpPr>
          <p:spPr>
            <a:xfrm rot="10800000">
              <a:off x="4124762" y="2496881"/>
              <a:ext cx="2158897" cy="2119903"/>
            </a:xfrm>
            <a:custGeom>
              <a:avLst/>
              <a:gdLst/>
              <a:ahLst/>
              <a:cxnLst/>
              <a:rect l="0" t="0" r="0" b="0"/>
              <a:pathLst>
                <a:path w="120000" h="120000" extrusionOk="0">
                  <a:moveTo>
                    <a:pt x="0" y="120000"/>
                  </a:moveTo>
                  <a:lnTo>
                    <a:pt x="0" y="120000"/>
                  </a:lnTo>
                  <a:cubicBezTo>
                    <a:pt x="0" y="53725"/>
                    <a:pt x="53725" y="0"/>
                    <a:pt x="119999" y="0"/>
                  </a:cubicBezTo>
                  <a:lnTo>
                    <a:pt x="120000" y="120000"/>
                  </a:lnTo>
                  <a:close/>
                </a:path>
              </a:pathLst>
            </a:custGeom>
            <a:solidFill>
              <a:srgbClr val="A0B769"/>
            </a:solidFill>
            <a:ln w="25400" cap="flat" cmpd="sng">
              <a:solidFill>
                <a:schemeClr val="lt1"/>
              </a:solidFill>
              <a:prstDash val="solid"/>
              <a:round/>
              <a:headEnd type="none" w="med" len="med"/>
              <a:tailEnd type="none" w="med" len="med"/>
            </a:ln>
          </p:spPr>
          <p:txBody>
            <a:bodyPr lIns="68569" tIns="68569" rIns="68569" bIns="68569" anchor="ctr" anchorCtr="0">
              <a:noAutofit/>
            </a:bodyPr>
            <a:lstStyle/>
            <a:p>
              <a:pPr defTabSz="685800" eaLnBrk="0" fontAlgn="base" hangingPunct="0">
                <a:spcBef>
                  <a:spcPct val="0"/>
                </a:spcBef>
                <a:spcAft>
                  <a:spcPct val="0"/>
                </a:spcAft>
                <a:defRPr/>
              </a:pPr>
              <a:endParaRPr lang="es-ES_tradnl" sz="1425">
                <a:solidFill>
                  <a:prstClr val="black"/>
                </a:solidFill>
                <a:latin typeface="Arial" panose="020B0604020202020204" pitchFamily="34" charset="0"/>
                <a:ea typeface="ＭＳ Ｐゴシック" panose="020B0600070205080204" pitchFamily="34" charset="-128"/>
              </a:endParaRPr>
            </a:p>
          </p:txBody>
        </p:sp>
        <p:sp>
          <p:nvSpPr>
            <p:cNvPr id="1574" name="Shape 1574"/>
            <p:cNvSpPr txBox="1"/>
            <p:nvPr/>
          </p:nvSpPr>
          <p:spPr>
            <a:xfrm>
              <a:off x="4344913" y="2496881"/>
              <a:ext cx="1528834" cy="1498998"/>
            </a:xfrm>
            <a:prstGeom prst="rect">
              <a:avLst/>
            </a:prstGeom>
            <a:noFill/>
            <a:ln>
              <a:noFill/>
            </a:ln>
          </p:spPr>
          <p:txBody>
            <a:bodyPr lIns="80006" tIns="80006" rIns="80006" bIns="80006" anchor="ctr" anchorCtr="0">
              <a:noAutofit/>
            </a:bodyPr>
            <a:lstStyle/>
            <a:p>
              <a:pPr algn="ctr" defTabSz="685800" eaLnBrk="0" fontAlgn="base" hangingPunct="0">
                <a:lnSpc>
                  <a:spcPct val="90000"/>
                </a:lnSpc>
                <a:spcBef>
                  <a:spcPct val="0"/>
                </a:spcBef>
                <a:spcAft>
                  <a:spcPct val="0"/>
                </a:spcAft>
                <a:buSzPct val="25000"/>
                <a:defRPr/>
              </a:pPr>
              <a:r>
                <a:rPr lang="es-ES_tradnl" sz="1125" b="1">
                  <a:solidFill>
                    <a:prstClr val="white"/>
                  </a:solidFill>
                  <a:latin typeface="Arial"/>
                  <a:ea typeface="Arial"/>
                  <a:cs typeface="Arial"/>
                  <a:sym typeface="Arial"/>
                </a:rPr>
                <a:t>Técnicos</a:t>
              </a:r>
            </a:p>
            <a:p>
              <a:pPr algn="ctr" defTabSz="685800" eaLnBrk="0" fontAlgn="base" hangingPunct="0">
                <a:lnSpc>
                  <a:spcPct val="90000"/>
                </a:lnSpc>
                <a:spcBef>
                  <a:spcPct val="0"/>
                </a:spcBef>
                <a:spcAft>
                  <a:spcPct val="0"/>
                </a:spcAft>
                <a:buSzPct val="25000"/>
                <a:defRPr/>
              </a:pPr>
              <a:endParaRPr lang="es-ES_tradnl" sz="1125" b="1">
                <a:solidFill>
                  <a:prstClr val="white"/>
                </a:solidFill>
                <a:latin typeface="Arial"/>
                <a:ea typeface="Arial"/>
                <a:cs typeface="Arial"/>
                <a:sym typeface="Arial"/>
              </a:endParaRPr>
            </a:p>
            <a:p>
              <a:pPr algn="ctr" defTabSz="685800" eaLnBrk="0" fontAlgn="base" hangingPunct="0">
                <a:lnSpc>
                  <a:spcPct val="90000"/>
                </a:lnSpc>
                <a:spcBef>
                  <a:spcPts val="394"/>
                </a:spcBef>
                <a:spcAft>
                  <a:spcPct val="0"/>
                </a:spcAft>
                <a:buSzPct val="25000"/>
                <a:defRPr/>
              </a:pPr>
              <a:r>
                <a:rPr lang="es-ES_tradnl" sz="1125" b="1">
                  <a:solidFill>
                    <a:prstClr val="white"/>
                  </a:solidFill>
                  <a:latin typeface="Arial"/>
                  <a:ea typeface="Arial"/>
                  <a:cs typeface="Arial"/>
                  <a:sym typeface="Arial"/>
                </a:rPr>
                <a:t>Operadores</a:t>
              </a:r>
            </a:p>
            <a:p>
              <a:pPr algn="ctr" defTabSz="685800" eaLnBrk="0" fontAlgn="base" hangingPunct="0">
                <a:lnSpc>
                  <a:spcPct val="90000"/>
                </a:lnSpc>
                <a:spcBef>
                  <a:spcPts val="394"/>
                </a:spcBef>
                <a:spcAft>
                  <a:spcPct val="0"/>
                </a:spcAft>
                <a:buSzPct val="25000"/>
                <a:defRPr/>
              </a:pPr>
              <a:endParaRPr lang="es-ES_tradnl" sz="1125" b="1">
                <a:solidFill>
                  <a:prstClr val="white"/>
                </a:solidFill>
                <a:latin typeface="Arial"/>
                <a:ea typeface="Arial"/>
                <a:cs typeface="Arial"/>
                <a:sym typeface="Arial"/>
              </a:endParaRPr>
            </a:p>
          </p:txBody>
        </p:sp>
        <p:sp>
          <p:nvSpPr>
            <p:cNvPr id="1575" name="Shape 1575"/>
            <p:cNvSpPr/>
            <p:nvPr/>
          </p:nvSpPr>
          <p:spPr>
            <a:xfrm rot="16200000">
              <a:off x="1896804" y="2496882"/>
              <a:ext cx="2119903" cy="2119903"/>
            </a:xfrm>
            <a:custGeom>
              <a:avLst/>
              <a:gdLst/>
              <a:ahLst/>
              <a:cxnLst/>
              <a:rect l="0" t="0" r="0" b="0"/>
              <a:pathLst>
                <a:path w="120000" h="120000" extrusionOk="0">
                  <a:moveTo>
                    <a:pt x="0" y="120000"/>
                  </a:moveTo>
                  <a:lnTo>
                    <a:pt x="0" y="120000"/>
                  </a:lnTo>
                  <a:cubicBezTo>
                    <a:pt x="0" y="53725"/>
                    <a:pt x="53725" y="0"/>
                    <a:pt x="119999" y="0"/>
                  </a:cubicBezTo>
                  <a:lnTo>
                    <a:pt x="120000" y="120000"/>
                  </a:lnTo>
                  <a:close/>
                </a:path>
              </a:pathLst>
            </a:custGeom>
            <a:solidFill>
              <a:schemeClr val="accent3"/>
            </a:solidFill>
            <a:ln w="25400" cap="flat" cmpd="sng">
              <a:solidFill>
                <a:schemeClr val="lt1"/>
              </a:solidFill>
              <a:prstDash val="solid"/>
              <a:round/>
              <a:headEnd type="none" w="med" len="med"/>
              <a:tailEnd type="none" w="med" len="med"/>
            </a:ln>
          </p:spPr>
          <p:txBody>
            <a:bodyPr lIns="68569" tIns="68569" rIns="68569" bIns="68569" anchor="ctr" anchorCtr="0">
              <a:noAutofit/>
            </a:bodyPr>
            <a:lstStyle/>
            <a:p>
              <a:pPr defTabSz="685800" eaLnBrk="0" fontAlgn="base" hangingPunct="0">
                <a:spcBef>
                  <a:spcPct val="0"/>
                </a:spcBef>
                <a:spcAft>
                  <a:spcPct val="0"/>
                </a:spcAft>
                <a:defRPr/>
              </a:pPr>
              <a:endParaRPr lang="es-ES_tradnl" sz="1425">
                <a:solidFill>
                  <a:prstClr val="black"/>
                </a:solidFill>
                <a:latin typeface="Arial" panose="020B0604020202020204" pitchFamily="34" charset="0"/>
                <a:ea typeface="ＭＳ Ｐゴシック" panose="020B0600070205080204" pitchFamily="34" charset="-128"/>
              </a:endParaRPr>
            </a:p>
          </p:txBody>
        </p:sp>
        <p:sp>
          <p:nvSpPr>
            <p:cNvPr id="1576" name="Shape 1576"/>
            <p:cNvSpPr txBox="1"/>
            <p:nvPr/>
          </p:nvSpPr>
          <p:spPr>
            <a:xfrm>
              <a:off x="2566842" y="2496883"/>
              <a:ext cx="1498998" cy="1498998"/>
            </a:xfrm>
            <a:prstGeom prst="rect">
              <a:avLst/>
            </a:prstGeom>
            <a:noFill/>
            <a:ln>
              <a:noFill/>
            </a:ln>
          </p:spPr>
          <p:txBody>
            <a:bodyPr lIns="80006" tIns="80006" rIns="80006" bIns="80006" anchor="ctr" anchorCtr="0">
              <a:noAutofit/>
            </a:bodyPr>
            <a:lstStyle/>
            <a:p>
              <a:pPr algn="ctr" defTabSz="685800" eaLnBrk="0" fontAlgn="base" hangingPunct="0">
                <a:lnSpc>
                  <a:spcPct val="90000"/>
                </a:lnSpc>
                <a:spcBef>
                  <a:spcPct val="0"/>
                </a:spcBef>
                <a:spcAft>
                  <a:spcPct val="0"/>
                </a:spcAft>
                <a:buSzPct val="25000"/>
                <a:defRPr/>
              </a:pPr>
              <a:r>
                <a:rPr lang="es-ES_tradnl" sz="1125" b="1">
                  <a:solidFill>
                    <a:prstClr val="white"/>
                  </a:solidFill>
                  <a:latin typeface="Arial"/>
                  <a:ea typeface="Arial"/>
                  <a:cs typeface="Arial"/>
                  <a:sym typeface="Arial"/>
                </a:rPr>
                <a:t>Supervisor</a:t>
              </a:r>
            </a:p>
          </p:txBody>
        </p:sp>
        <p:sp>
          <p:nvSpPr>
            <p:cNvPr id="1577" name="Shape 1577"/>
            <p:cNvSpPr/>
            <p:nvPr/>
          </p:nvSpPr>
          <p:spPr>
            <a:xfrm>
              <a:off x="7863635" y="2305047"/>
              <a:ext cx="731929" cy="636459"/>
            </a:xfrm>
            <a:custGeom>
              <a:avLst/>
              <a:gdLst/>
              <a:ahLst/>
              <a:cxnLst/>
              <a:rect l="0" t="0" r="0" b="0"/>
              <a:pathLst>
                <a:path w="120000" h="120000" extrusionOk="0">
                  <a:moveTo>
                    <a:pt x="6521" y="60000"/>
                  </a:moveTo>
                  <a:lnTo>
                    <a:pt x="6521" y="60000"/>
                  </a:lnTo>
                  <a:cubicBezTo>
                    <a:pt x="6521" y="34373"/>
                    <a:pt x="25367" y="12492"/>
                    <a:pt x="51107" y="8230"/>
                  </a:cubicBezTo>
                  <a:cubicBezTo>
                    <a:pt x="76847" y="3969"/>
                    <a:pt x="101960" y="18574"/>
                    <a:pt x="110520" y="42783"/>
                  </a:cubicBezTo>
                  <a:lnTo>
                    <a:pt x="116427" y="42783"/>
                  </a:lnTo>
                  <a:lnTo>
                    <a:pt x="106956" y="59999"/>
                  </a:lnTo>
                  <a:lnTo>
                    <a:pt x="90340" y="42783"/>
                  </a:lnTo>
                  <a:lnTo>
                    <a:pt x="95921" y="42783"/>
                  </a:lnTo>
                  <a:cubicBezTo>
                    <a:pt x="87358" y="27415"/>
                    <a:pt x="68571" y="19474"/>
                    <a:pt x="50447" y="23561"/>
                  </a:cubicBezTo>
                  <a:cubicBezTo>
                    <a:pt x="32323" y="27648"/>
                    <a:pt x="19565" y="42701"/>
                    <a:pt x="19565" y="60000"/>
                  </a:cubicBezTo>
                  <a:close/>
                </a:path>
              </a:pathLst>
            </a:custGeom>
            <a:noFill/>
            <a:ln w="25400" cap="flat" cmpd="sng">
              <a:solidFill>
                <a:schemeClr val="lt1"/>
              </a:solidFill>
              <a:prstDash val="solid"/>
              <a:round/>
              <a:headEnd type="none" w="med" len="med"/>
              <a:tailEnd type="none" w="med" len="med"/>
            </a:ln>
          </p:spPr>
          <p:txBody>
            <a:bodyPr lIns="68569" tIns="68569" rIns="68569" bIns="68569" anchor="ctr" anchorCtr="0">
              <a:noAutofit/>
            </a:bodyPr>
            <a:lstStyle/>
            <a:p>
              <a:pPr defTabSz="685800" eaLnBrk="0" fontAlgn="base" hangingPunct="0">
                <a:spcBef>
                  <a:spcPct val="0"/>
                </a:spcBef>
                <a:spcAft>
                  <a:spcPct val="0"/>
                </a:spcAft>
                <a:defRPr/>
              </a:pPr>
              <a:endParaRPr lang="es-ES_tradnl" sz="1425">
                <a:solidFill>
                  <a:prstClr val="black"/>
                </a:solidFill>
                <a:latin typeface="Arial" panose="020B0604020202020204" pitchFamily="34" charset="0"/>
                <a:ea typeface="ＭＳ Ｐゴシック" panose="020B0600070205080204" pitchFamily="34" charset="-128"/>
              </a:endParaRPr>
            </a:p>
          </p:txBody>
        </p:sp>
        <p:sp>
          <p:nvSpPr>
            <p:cNvPr id="1578" name="Shape 1578"/>
            <p:cNvSpPr/>
            <p:nvPr/>
          </p:nvSpPr>
          <p:spPr>
            <a:xfrm rot="10800000">
              <a:off x="7848599" y="2609850"/>
              <a:ext cx="731929" cy="636459"/>
            </a:xfrm>
            <a:custGeom>
              <a:avLst/>
              <a:gdLst/>
              <a:ahLst/>
              <a:cxnLst/>
              <a:rect l="0" t="0" r="0" b="0"/>
              <a:pathLst>
                <a:path w="120000" h="120000" extrusionOk="0">
                  <a:moveTo>
                    <a:pt x="6521" y="60000"/>
                  </a:moveTo>
                  <a:lnTo>
                    <a:pt x="6521" y="60000"/>
                  </a:lnTo>
                  <a:cubicBezTo>
                    <a:pt x="6521" y="34373"/>
                    <a:pt x="25367" y="12492"/>
                    <a:pt x="51107" y="8230"/>
                  </a:cubicBezTo>
                  <a:cubicBezTo>
                    <a:pt x="76847" y="3969"/>
                    <a:pt x="101960" y="18574"/>
                    <a:pt x="110520" y="42783"/>
                  </a:cubicBezTo>
                  <a:lnTo>
                    <a:pt x="116427" y="42783"/>
                  </a:lnTo>
                  <a:lnTo>
                    <a:pt x="106956" y="59999"/>
                  </a:lnTo>
                  <a:lnTo>
                    <a:pt x="90340" y="42783"/>
                  </a:lnTo>
                  <a:lnTo>
                    <a:pt x="95921" y="42783"/>
                  </a:lnTo>
                  <a:cubicBezTo>
                    <a:pt x="87358" y="27415"/>
                    <a:pt x="68571" y="19474"/>
                    <a:pt x="50447" y="23561"/>
                  </a:cubicBezTo>
                  <a:cubicBezTo>
                    <a:pt x="32323" y="27648"/>
                    <a:pt x="19565" y="42701"/>
                    <a:pt x="19565" y="60000"/>
                  </a:cubicBezTo>
                  <a:close/>
                </a:path>
              </a:pathLst>
            </a:custGeom>
            <a:noFill/>
            <a:ln w="25400" cap="flat" cmpd="sng">
              <a:solidFill>
                <a:schemeClr val="lt1"/>
              </a:solidFill>
              <a:prstDash val="solid"/>
              <a:round/>
              <a:headEnd type="none" w="med" len="med"/>
              <a:tailEnd type="none" w="med" len="med"/>
            </a:ln>
          </p:spPr>
          <p:txBody>
            <a:bodyPr lIns="68569" tIns="68569" rIns="68569" bIns="68569" anchor="ctr" anchorCtr="0">
              <a:noAutofit/>
            </a:bodyPr>
            <a:lstStyle/>
            <a:p>
              <a:pPr defTabSz="685800" eaLnBrk="0" fontAlgn="base" hangingPunct="0">
                <a:spcBef>
                  <a:spcPct val="0"/>
                </a:spcBef>
                <a:spcAft>
                  <a:spcPct val="0"/>
                </a:spcAft>
                <a:defRPr/>
              </a:pPr>
              <a:endParaRPr lang="es-ES_tradnl" sz="1425">
                <a:solidFill>
                  <a:prstClr val="black"/>
                </a:solidFill>
                <a:latin typeface="Arial" panose="020B0604020202020204" pitchFamily="34" charset="0"/>
                <a:ea typeface="ＭＳ Ｐゴシック" panose="020B0600070205080204" pitchFamily="34" charset="-128"/>
              </a:endParaRPr>
            </a:p>
          </p:txBody>
        </p:sp>
      </p:grpSp>
    </p:spTree>
    <p:extLst>
      <p:ext uri="{BB962C8B-B14F-4D97-AF65-F5344CB8AC3E}">
        <p14:creationId xmlns:p14="http://schemas.microsoft.com/office/powerpoint/2010/main" val="2284825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49B10B12-F269-4C4A-94D8-3AD76A4727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28888" y="1546644"/>
            <a:ext cx="4102553" cy="3906592"/>
          </a:xfrm>
          <a:prstGeom prst="rect">
            <a:avLst/>
          </a:prstGeom>
        </p:spPr>
      </p:pic>
      <p:sp>
        <p:nvSpPr>
          <p:cNvPr id="2" name="Title 1">
            <a:extLst>
              <a:ext uri="{FF2B5EF4-FFF2-40B4-BE49-F238E27FC236}">
                <a16:creationId xmlns:a16="http://schemas.microsoft.com/office/drawing/2014/main" id="{6ECAC343-E7BE-4D4F-9686-817766F27403}"/>
              </a:ext>
            </a:extLst>
          </p:cNvPr>
          <p:cNvSpPr>
            <a:spLocks noGrp="1"/>
          </p:cNvSpPr>
          <p:nvPr>
            <p:ph type="title"/>
          </p:nvPr>
        </p:nvSpPr>
        <p:spPr>
          <a:xfrm>
            <a:off x="1888999" y="242633"/>
            <a:ext cx="6823203" cy="965835"/>
          </a:xfrm>
        </p:spPr>
        <p:txBody>
          <a:bodyPr>
            <a:noAutofit/>
          </a:bodyPr>
          <a:lstStyle/>
          <a:p>
            <a:r>
              <a:rPr lang="es-ES_tradnl" sz="2800">
                <a:ea typeface="ＭＳ Ｐゴシック"/>
                <a:cs typeface="ＭＳ Ｐゴシック"/>
              </a:rPr>
              <a:t>Tiene que ser una Sociedad para la Confiabilidad</a:t>
            </a:r>
            <a:endParaRPr lang="es-ES_tradnl" sz="2800"/>
          </a:p>
        </p:txBody>
      </p:sp>
      <p:pic>
        <p:nvPicPr>
          <p:cNvPr id="10" name="Graphic 9">
            <a:extLst>
              <a:ext uri="{FF2B5EF4-FFF2-40B4-BE49-F238E27FC236}">
                <a16:creationId xmlns:a16="http://schemas.microsoft.com/office/drawing/2014/main" id="{2672D926-6FE9-4ECB-A218-0D69AF61BE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87470" y="1960239"/>
            <a:ext cx="528638" cy="528638"/>
          </a:xfrm>
          <a:prstGeom prst="rect">
            <a:avLst/>
          </a:prstGeom>
        </p:spPr>
      </p:pic>
      <p:pic>
        <p:nvPicPr>
          <p:cNvPr id="11" name="Graphic 10">
            <a:extLst>
              <a:ext uri="{FF2B5EF4-FFF2-40B4-BE49-F238E27FC236}">
                <a16:creationId xmlns:a16="http://schemas.microsoft.com/office/drawing/2014/main" id="{66678684-BAFB-42B7-AB90-5B8C54A4273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494311" y="1981670"/>
            <a:ext cx="585788" cy="485775"/>
          </a:xfrm>
          <a:prstGeom prst="rect">
            <a:avLst/>
          </a:prstGeom>
        </p:spPr>
      </p:pic>
      <p:pic>
        <p:nvPicPr>
          <p:cNvPr id="12" name="Graphic 11">
            <a:extLst>
              <a:ext uri="{FF2B5EF4-FFF2-40B4-BE49-F238E27FC236}">
                <a16:creationId xmlns:a16="http://schemas.microsoft.com/office/drawing/2014/main" id="{BDA98B62-9412-48B5-BED2-496F94711AB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38094" y="4163657"/>
            <a:ext cx="871538" cy="514350"/>
          </a:xfrm>
          <a:prstGeom prst="rect">
            <a:avLst/>
          </a:prstGeom>
        </p:spPr>
      </p:pic>
      <p:sp>
        <p:nvSpPr>
          <p:cNvPr id="14" name="TextBox 13">
            <a:extLst>
              <a:ext uri="{FF2B5EF4-FFF2-40B4-BE49-F238E27FC236}">
                <a16:creationId xmlns:a16="http://schemas.microsoft.com/office/drawing/2014/main" id="{4828B589-0E59-4C48-B9E3-C710B982F178}"/>
              </a:ext>
            </a:extLst>
          </p:cNvPr>
          <p:cNvSpPr txBox="1"/>
          <p:nvPr/>
        </p:nvSpPr>
        <p:spPr>
          <a:xfrm>
            <a:off x="2616042" y="2514565"/>
            <a:ext cx="1271502" cy="630942"/>
          </a:xfrm>
          <a:prstGeom prst="rect">
            <a:avLst/>
          </a:prstGeom>
          <a:noFill/>
        </p:spPr>
        <p:txBody>
          <a:bodyPr wrap="none" rtlCol="0">
            <a:spAutoFit/>
          </a:bodyPr>
          <a:lstStyle/>
          <a:p>
            <a:pPr algn="ctr" defTabSz="342900">
              <a:lnSpc>
                <a:spcPts val="1350"/>
              </a:lnSpc>
              <a:defRPr/>
            </a:pPr>
            <a:r>
              <a:rPr lang="es-ES_tradnl" sz="1200" b="1">
                <a:solidFill>
                  <a:prstClr val="white"/>
                </a:solidFill>
                <a:latin typeface="Arial" panose="020B0604020202020204" pitchFamily="34" charset="0"/>
                <a:cs typeface="Arial" panose="020B0604020202020204" pitchFamily="34" charset="0"/>
              </a:rPr>
              <a:t>Mantenimiento</a:t>
            </a:r>
          </a:p>
          <a:p>
            <a:pPr algn="ctr" defTabSz="342900">
              <a:lnSpc>
                <a:spcPts val="1350"/>
              </a:lnSpc>
              <a:defRPr/>
            </a:pPr>
            <a:r>
              <a:rPr lang="es-ES_tradnl" sz="1200" b="1">
                <a:solidFill>
                  <a:prstClr val="white"/>
                </a:solidFill>
                <a:latin typeface="Arial" panose="020B0604020202020204" pitchFamily="34" charset="0"/>
                <a:cs typeface="Arial" panose="020B0604020202020204" pitchFamily="34" charset="0"/>
              </a:rPr>
              <a:t> equipos </a:t>
            </a:r>
          </a:p>
          <a:p>
            <a:pPr algn="ctr" defTabSz="342900">
              <a:lnSpc>
                <a:spcPts val="1350"/>
              </a:lnSpc>
              <a:defRPr/>
            </a:pPr>
            <a:r>
              <a:rPr lang="es-ES_tradnl" sz="1200" b="1">
                <a:solidFill>
                  <a:prstClr val="white"/>
                </a:solidFill>
                <a:latin typeface="Arial" panose="020B0604020202020204" pitchFamily="34" charset="0"/>
                <a:cs typeface="Arial" panose="020B0604020202020204" pitchFamily="34" charset="0"/>
              </a:rPr>
              <a:t>confiables</a:t>
            </a:r>
          </a:p>
        </p:txBody>
      </p:sp>
      <p:sp>
        <p:nvSpPr>
          <p:cNvPr id="15" name="TextBox 14">
            <a:extLst>
              <a:ext uri="{FF2B5EF4-FFF2-40B4-BE49-F238E27FC236}">
                <a16:creationId xmlns:a16="http://schemas.microsoft.com/office/drawing/2014/main" id="{1D0F055E-8050-4E70-9D84-72C03AC5891D}"/>
              </a:ext>
            </a:extLst>
          </p:cNvPr>
          <p:cNvSpPr txBox="1"/>
          <p:nvPr/>
        </p:nvSpPr>
        <p:spPr>
          <a:xfrm>
            <a:off x="5247444" y="2514565"/>
            <a:ext cx="1159292" cy="630942"/>
          </a:xfrm>
          <a:prstGeom prst="rect">
            <a:avLst/>
          </a:prstGeom>
          <a:noFill/>
        </p:spPr>
        <p:txBody>
          <a:bodyPr wrap="none" rtlCol="0">
            <a:spAutoFit/>
          </a:bodyPr>
          <a:lstStyle/>
          <a:p>
            <a:pPr algn="ctr" defTabSz="342900">
              <a:lnSpc>
                <a:spcPts val="1350"/>
              </a:lnSpc>
              <a:defRPr/>
            </a:pPr>
            <a:r>
              <a:rPr lang="es-ES_tradnl" sz="1200" b="1">
                <a:solidFill>
                  <a:prstClr val="white"/>
                </a:solidFill>
                <a:latin typeface="Arial" panose="020B0604020202020204" pitchFamily="34" charset="0"/>
                <a:cs typeface="Arial" panose="020B0604020202020204" pitchFamily="34" charset="0"/>
              </a:rPr>
              <a:t>Operaciones </a:t>
            </a:r>
          </a:p>
          <a:p>
            <a:pPr algn="ctr" defTabSz="342900">
              <a:lnSpc>
                <a:spcPts val="1350"/>
              </a:lnSpc>
              <a:defRPr/>
            </a:pPr>
            <a:r>
              <a:rPr lang="es-ES_tradnl" sz="1200" b="1">
                <a:solidFill>
                  <a:prstClr val="white"/>
                </a:solidFill>
                <a:latin typeface="Arial" panose="020B0604020202020204" pitchFamily="34" charset="0"/>
                <a:cs typeface="Arial" panose="020B0604020202020204" pitchFamily="34" charset="0"/>
              </a:rPr>
              <a:t>Procesos</a:t>
            </a:r>
          </a:p>
          <a:p>
            <a:pPr algn="ctr" defTabSz="342900">
              <a:lnSpc>
                <a:spcPts val="1350"/>
              </a:lnSpc>
              <a:defRPr/>
            </a:pPr>
            <a:r>
              <a:rPr lang="es-ES_tradnl" sz="1200" b="1">
                <a:solidFill>
                  <a:prstClr val="white"/>
                </a:solidFill>
                <a:latin typeface="Arial" panose="020B0604020202020204" pitchFamily="34" charset="0"/>
                <a:cs typeface="Arial" panose="020B0604020202020204" pitchFamily="34" charset="0"/>
              </a:rPr>
              <a:t> confiables</a:t>
            </a:r>
          </a:p>
        </p:txBody>
      </p:sp>
      <p:sp>
        <p:nvSpPr>
          <p:cNvPr id="16" name="TextBox 15">
            <a:extLst>
              <a:ext uri="{FF2B5EF4-FFF2-40B4-BE49-F238E27FC236}">
                <a16:creationId xmlns:a16="http://schemas.microsoft.com/office/drawing/2014/main" id="{17885D7F-CDAE-4605-83A8-2BF960764E79}"/>
              </a:ext>
            </a:extLst>
          </p:cNvPr>
          <p:cNvSpPr txBox="1"/>
          <p:nvPr/>
        </p:nvSpPr>
        <p:spPr>
          <a:xfrm>
            <a:off x="3706642" y="4696229"/>
            <a:ext cx="1787669" cy="630942"/>
          </a:xfrm>
          <a:prstGeom prst="rect">
            <a:avLst/>
          </a:prstGeom>
          <a:noFill/>
        </p:spPr>
        <p:txBody>
          <a:bodyPr wrap="none" rtlCol="0">
            <a:spAutoFit/>
          </a:bodyPr>
          <a:lstStyle/>
          <a:p>
            <a:pPr algn="ctr" defTabSz="342900">
              <a:lnSpc>
                <a:spcPts val="1350"/>
              </a:lnSpc>
              <a:defRPr/>
            </a:pPr>
            <a:r>
              <a:rPr lang="es-ES_tradnl" sz="1200" b="1">
                <a:solidFill>
                  <a:prstClr val="white"/>
                </a:solidFill>
                <a:latin typeface="Arial" panose="020B0604020202020204" pitchFamily="34" charset="0"/>
                <a:cs typeface="Arial" panose="020B0604020202020204" pitchFamily="34" charset="0"/>
              </a:rPr>
              <a:t>Ingeniería diseño</a:t>
            </a:r>
          </a:p>
          <a:p>
            <a:pPr algn="ctr" defTabSz="342900">
              <a:lnSpc>
                <a:spcPts val="1350"/>
              </a:lnSpc>
              <a:defRPr/>
            </a:pPr>
            <a:r>
              <a:rPr lang="es-ES_tradnl" sz="1200" b="1">
                <a:solidFill>
                  <a:prstClr val="white"/>
                </a:solidFill>
                <a:latin typeface="Arial" panose="020B0604020202020204" pitchFamily="34" charset="0"/>
                <a:cs typeface="Arial" panose="020B0604020202020204" pitchFamily="34" charset="0"/>
              </a:rPr>
              <a:t> para la Confiabilidad </a:t>
            </a:r>
          </a:p>
          <a:p>
            <a:pPr algn="ctr" defTabSz="342900">
              <a:lnSpc>
                <a:spcPts val="1350"/>
              </a:lnSpc>
              <a:defRPr/>
            </a:pPr>
            <a:r>
              <a:rPr lang="es-ES_tradnl" sz="1200" b="1">
                <a:solidFill>
                  <a:prstClr val="white"/>
                </a:solidFill>
                <a:latin typeface="Arial" panose="020B0604020202020204" pitchFamily="34" charset="0"/>
                <a:cs typeface="Arial" panose="020B0604020202020204" pitchFamily="34" charset="0"/>
              </a:rPr>
              <a:t>y mantenibilidad</a:t>
            </a:r>
          </a:p>
        </p:txBody>
      </p:sp>
      <p:pic>
        <p:nvPicPr>
          <p:cNvPr id="17" name="Graphic 16">
            <a:extLst>
              <a:ext uri="{FF2B5EF4-FFF2-40B4-BE49-F238E27FC236}">
                <a16:creationId xmlns:a16="http://schemas.microsoft.com/office/drawing/2014/main" id="{5799FF68-58AE-4BB3-9B39-4E0654FA963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83445" y="2709553"/>
            <a:ext cx="1401602" cy="1414402"/>
          </a:xfrm>
          <a:prstGeom prst="rect">
            <a:avLst/>
          </a:prstGeom>
        </p:spPr>
      </p:pic>
      <p:pic>
        <p:nvPicPr>
          <p:cNvPr id="18" name="Graphic 17">
            <a:extLst>
              <a:ext uri="{FF2B5EF4-FFF2-40B4-BE49-F238E27FC236}">
                <a16:creationId xmlns:a16="http://schemas.microsoft.com/office/drawing/2014/main" id="{7C2D84D4-C056-4010-B6AD-7BF8EE069CB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295689" y="2860694"/>
            <a:ext cx="552622" cy="450284"/>
          </a:xfrm>
          <a:prstGeom prst="rect">
            <a:avLst/>
          </a:prstGeom>
        </p:spPr>
      </p:pic>
      <p:sp>
        <p:nvSpPr>
          <p:cNvPr id="19" name="TextBox 18">
            <a:extLst>
              <a:ext uri="{FF2B5EF4-FFF2-40B4-BE49-F238E27FC236}">
                <a16:creationId xmlns:a16="http://schemas.microsoft.com/office/drawing/2014/main" id="{27B9C5E2-D886-485A-804D-896BA77ADE33}"/>
              </a:ext>
            </a:extLst>
          </p:cNvPr>
          <p:cNvSpPr txBox="1"/>
          <p:nvPr/>
        </p:nvSpPr>
        <p:spPr>
          <a:xfrm>
            <a:off x="4042197" y="3350680"/>
            <a:ext cx="1075937" cy="451406"/>
          </a:xfrm>
          <a:prstGeom prst="rect">
            <a:avLst/>
          </a:prstGeom>
          <a:noFill/>
        </p:spPr>
        <p:txBody>
          <a:bodyPr wrap="none" rtlCol="0">
            <a:spAutoFit/>
          </a:bodyPr>
          <a:lstStyle/>
          <a:p>
            <a:pPr algn="ctr" defTabSz="342900">
              <a:lnSpc>
                <a:spcPts val="1350"/>
              </a:lnSpc>
              <a:defRPr/>
            </a:pPr>
            <a:r>
              <a:rPr lang="es-ES_tradnl" sz="1200" b="1" err="1">
                <a:solidFill>
                  <a:prstClr val="white"/>
                </a:solidFill>
                <a:latin typeface="Arial" panose="020B0604020202020204" pitchFamily="34" charset="0"/>
                <a:cs typeface="Arial" panose="020B0604020202020204" pitchFamily="34" charset="0"/>
              </a:rPr>
              <a:t>Produccion</a:t>
            </a:r>
            <a:r>
              <a:rPr lang="es-ES_tradnl" sz="1200" b="1">
                <a:solidFill>
                  <a:prstClr val="white"/>
                </a:solidFill>
                <a:latin typeface="Arial" panose="020B0604020202020204" pitchFamily="34" charset="0"/>
                <a:cs typeface="Arial" panose="020B0604020202020204" pitchFamily="34" charset="0"/>
              </a:rPr>
              <a:t> </a:t>
            </a:r>
          </a:p>
          <a:p>
            <a:pPr algn="ctr" defTabSz="342900">
              <a:lnSpc>
                <a:spcPts val="1350"/>
              </a:lnSpc>
              <a:defRPr/>
            </a:pPr>
            <a:r>
              <a:rPr lang="es-ES_tradnl" sz="1200" b="1">
                <a:solidFill>
                  <a:prstClr val="white"/>
                </a:solidFill>
                <a:latin typeface="Arial" panose="020B0604020202020204" pitchFamily="34" charset="0"/>
                <a:cs typeface="Arial" panose="020B0604020202020204" pitchFamily="34" charset="0"/>
              </a:rPr>
              <a:t>Confiable</a:t>
            </a:r>
          </a:p>
        </p:txBody>
      </p:sp>
    </p:spTree>
    <p:extLst>
      <p:ext uri="{BB962C8B-B14F-4D97-AF65-F5344CB8AC3E}">
        <p14:creationId xmlns:p14="http://schemas.microsoft.com/office/powerpoint/2010/main" val="134507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64"/>
        <p:cNvGrpSpPr/>
        <p:nvPr/>
      </p:nvGrpSpPr>
      <p:grpSpPr>
        <a:xfrm>
          <a:off x="0" y="0"/>
          <a:ext cx="0" cy="0"/>
          <a:chOff x="0" y="0"/>
          <a:chExt cx="0" cy="0"/>
        </a:xfrm>
      </p:grpSpPr>
      <p:sp>
        <p:nvSpPr>
          <p:cNvPr id="2" name="Title 1">
            <a:extLst>
              <a:ext uri="{FF2B5EF4-FFF2-40B4-BE49-F238E27FC236}">
                <a16:creationId xmlns:a16="http://schemas.microsoft.com/office/drawing/2014/main" id="{C05F877E-4E72-044E-959D-31976BAC1782}"/>
              </a:ext>
            </a:extLst>
          </p:cNvPr>
          <p:cNvSpPr>
            <a:spLocks noGrp="1"/>
          </p:cNvSpPr>
          <p:nvPr>
            <p:ph type="title"/>
          </p:nvPr>
        </p:nvSpPr>
        <p:spPr>
          <a:xfrm>
            <a:off x="1888999" y="232694"/>
            <a:ext cx="6823203" cy="965835"/>
          </a:xfrm>
        </p:spPr>
        <p:txBody>
          <a:bodyPr/>
          <a:lstStyle/>
          <a:p>
            <a:r>
              <a:rPr lang="es-ES_tradnl" sz="2800">
                <a:solidFill>
                  <a:schemeClr val="dk1"/>
                </a:solidFill>
                <a:ea typeface="Tahoma"/>
                <a:cs typeface="Tahoma"/>
                <a:sym typeface="Tahoma"/>
              </a:rPr>
              <a:t>Sociedad e Integración entre Operación y Mantención</a:t>
            </a:r>
            <a:endParaRPr lang="es-ES_tradnl" sz="2800"/>
          </a:p>
        </p:txBody>
      </p:sp>
      <p:sp>
        <p:nvSpPr>
          <p:cNvPr id="2377" name="Shape 2377"/>
          <p:cNvSpPr txBox="1">
            <a:spLocks noGrp="1"/>
          </p:cNvSpPr>
          <p:nvPr>
            <p:ph type="sldNum" sz="quarter" idx="4294967295"/>
          </p:nvPr>
        </p:nvSpPr>
        <p:spPr>
          <a:xfrm>
            <a:off x="7543800" y="5634038"/>
            <a:ext cx="1600200" cy="252412"/>
          </a:xfrm>
          <a:prstGeom prst="rect">
            <a:avLst/>
          </a:prstGeom>
          <a:noFill/>
          <a:ln>
            <a:noFill/>
          </a:ln>
        </p:spPr>
        <p:txBody>
          <a:bodyPr vert="horz" wrap="square" lIns="61519" tIns="30769" rIns="61519" bIns="30769" numCol="1" rtlCol="0" anchor="t" anchorCtr="0" compatLnSpc="1">
            <a:prstTxWarp prst="textNoShape">
              <a:avLst/>
            </a:prstTxWarp>
            <a:noAutofit/>
          </a:bodyPr>
          <a:lstStyle/>
          <a:p>
            <a:pPr defTabSz="685800" fontAlgn="base">
              <a:spcBef>
                <a:spcPct val="0"/>
              </a:spcBef>
              <a:spcAft>
                <a:spcPct val="0"/>
              </a:spcAft>
              <a:buSzPct val="25000"/>
              <a:defRPr/>
            </a:pPr>
            <a:fld id="{00000000-1234-1234-1234-123412341234}" type="slidenum">
              <a:rPr lang="en-US" sz="1350">
                <a:solidFill>
                  <a:srgbClr val="000000"/>
                </a:solidFill>
                <a:latin typeface="Arial"/>
                <a:ea typeface="Arial"/>
                <a:cs typeface="Arial"/>
                <a:sym typeface="Arial"/>
              </a:rPr>
              <a:pPr defTabSz="685800" fontAlgn="base">
                <a:spcBef>
                  <a:spcPct val="0"/>
                </a:spcBef>
                <a:spcAft>
                  <a:spcPct val="0"/>
                </a:spcAft>
                <a:buSzPct val="25000"/>
                <a:defRPr/>
              </a:pPr>
              <a:t>15</a:t>
            </a:fld>
            <a:endParaRPr lang="en-US" sz="1350">
              <a:solidFill>
                <a:srgbClr val="000000"/>
              </a:solidFill>
              <a:latin typeface="Arial"/>
              <a:ea typeface="Arial"/>
              <a:cs typeface="Arial"/>
              <a:sym typeface="Arial"/>
            </a:endParaRPr>
          </a:p>
        </p:txBody>
      </p:sp>
      <p:graphicFrame>
        <p:nvGraphicFramePr>
          <p:cNvPr id="2366" name="Shape 2366"/>
          <p:cNvGraphicFramePr/>
          <p:nvPr>
            <p:extLst>
              <p:ext uri="{D42A27DB-BD31-4B8C-83A1-F6EECF244321}">
                <p14:modId xmlns:p14="http://schemas.microsoft.com/office/powerpoint/2010/main" val="3937300570"/>
              </p:ext>
            </p:extLst>
          </p:nvPr>
        </p:nvGraphicFramePr>
        <p:xfrm>
          <a:off x="1593710" y="1627147"/>
          <a:ext cx="5994788" cy="3967337"/>
        </p:xfrm>
        <a:graphic>
          <a:graphicData uri="http://schemas.openxmlformats.org/drawingml/2006/table">
            <a:tbl>
              <a:tblPr firstRow="1" bandRow="1">
                <a:noFill/>
              </a:tblPr>
              <a:tblGrid>
                <a:gridCol w="2997394">
                  <a:extLst>
                    <a:ext uri="{9D8B030D-6E8A-4147-A177-3AD203B41FA5}">
                      <a16:colId xmlns:a16="http://schemas.microsoft.com/office/drawing/2014/main" val="20000"/>
                    </a:ext>
                  </a:extLst>
                </a:gridCol>
                <a:gridCol w="2997394">
                  <a:extLst>
                    <a:ext uri="{9D8B030D-6E8A-4147-A177-3AD203B41FA5}">
                      <a16:colId xmlns:a16="http://schemas.microsoft.com/office/drawing/2014/main" val="20001"/>
                    </a:ext>
                  </a:extLst>
                </a:gridCol>
              </a:tblGrid>
              <a:tr h="397479">
                <a:tc>
                  <a:txBody>
                    <a:bodyPr/>
                    <a:lstStyle/>
                    <a:p>
                      <a:pPr marL="457200" marR="0" lvl="1" indent="0" algn="l" rtl="0">
                        <a:spcBef>
                          <a:spcPts val="0"/>
                        </a:spcBef>
                        <a:buSzPct val="25000"/>
                        <a:buNone/>
                      </a:pPr>
                      <a:r>
                        <a:rPr lang="es-ES_tradnl" sz="2800" u="none" strike="noStrike" cap="none" noProof="0">
                          <a:solidFill>
                            <a:schemeClr val="bg1"/>
                          </a:solidFill>
                        </a:rPr>
                        <a:t>Tradicional</a:t>
                      </a:r>
                    </a:p>
                  </a:txBody>
                  <a:tcPr marL="68588" marR="68588" marT="45713" marB="45713">
                    <a:solidFill>
                      <a:srgbClr val="004F58"/>
                    </a:solidFill>
                  </a:tcPr>
                </a:tc>
                <a:tc>
                  <a:txBody>
                    <a:bodyPr/>
                    <a:lstStyle/>
                    <a:p>
                      <a:pPr marL="457200" marR="0" lvl="1" indent="0" algn="l" rtl="0">
                        <a:spcBef>
                          <a:spcPts val="0"/>
                        </a:spcBef>
                        <a:buSzPct val="25000"/>
                        <a:buNone/>
                      </a:pPr>
                      <a:r>
                        <a:rPr lang="es-ES_tradnl" sz="2800" u="none" strike="noStrike" cap="none" noProof="0">
                          <a:solidFill>
                            <a:schemeClr val="bg1"/>
                          </a:solidFill>
                        </a:rPr>
                        <a:t>Sociedad </a:t>
                      </a:r>
                    </a:p>
                  </a:txBody>
                  <a:tcPr marL="68588" marR="68588" marT="45713" marB="45713">
                    <a:solidFill>
                      <a:srgbClr val="004F58"/>
                    </a:solidFill>
                  </a:tcPr>
                </a:tc>
                <a:extLst>
                  <a:ext uri="{0D108BD9-81ED-4DB2-BD59-A6C34878D82A}">
                    <a16:rowId xmlns:a16="http://schemas.microsoft.com/office/drawing/2014/main" val="10000"/>
                  </a:ext>
                </a:extLst>
              </a:tr>
              <a:tr h="1455374">
                <a:tc>
                  <a:txBody>
                    <a:bodyPr/>
                    <a:lstStyle/>
                    <a:p>
                      <a:pPr marL="457200" marR="0" lvl="1" indent="0" algn="l" rtl="0">
                        <a:spcBef>
                          <a:spcPts val="0"/>
                        </a:spcBef>
                        <a:buSzPct val="25000"/>
                        <a:buNone/>
                      </a:pPr>
                      <a:endParaRPr lang="es-ES_tradnl" sz="1600" u="none" strike="noStrike" cap="none" noProof="0"/>
                    </a:p>
                  </a:txBody>
                  <a:tcPr marL="68588" marR="68588" marT="45713" marB="45713"/>
                </a:tc>
                <a:tc>
                  <a:txBody>
                    <a:bodyPr/>
                    <a:lstStyle/>
                    <a:p>
                      <a:pPr marL="457200" marR="0" lvl="1" indent="0" algn="l" rtl="0">
                        <a:spcBef>
                          <a:spcPts val="0"/>
                        </a:spcBef>
                        <a:buSzPct val="25000"/>
                        <a:buNone/>
                      </a:pPr>
                      <a:endParaRPr lang="es-ES_tradnl" sz="1600" b="1" u="none" strike="noStrike" cap="none" noProof="0"/>
                    </a:p>
                  </a:txBody>
                  <a:tcPr marL="68588" marR="68588" marT="45713" marB="45713"/>
                </a:tc>
                <a:extLst>
                  <a:ext uri="{0D108BD9-81ED-4DB2-BD59-A6C34878D82A}">
                    <a16:rowId xmlns:a16="http://schemas.microsoft.com/office/drawing/2014/main" val="10001"/>
                  </a:ext>
                </a:extLst>
              </a:tr>
              <a:tr h="569843">
                <a:tc>
                  <a:txBody>
                    <a:bodyPr/>
                    <a:lstStyle/>
                    <a:p>
                      <a:pPr marL="457200" marR="0" lvl="1" indent="0" algn="l" rtl="0">
                        <a:spcBef>
                          <a:spcPts val="0"/>
                        </a:spcBef>
                        <a:buSzPct val="25000"/>
                        <a:buNone/>
                      </a:pPr>
                      <a:endParaRPr lang="es-ES_tradnl" sz="1600" u="none" strike="noStrike" cap="none" noProof="0"/>
                    </a:p>
                  </a:txBody>
                  <a:tcPr marL="68588" marR="68588" marT="45713" marB="45713"/>
                </a:tc>
                <a:tc>
                  <a:txBody>
                    <a:bodyPr/>
                    <a:lstStyle/>
                    <a:p>
                      <a:pPr marL="457200" marR="0" lvl="1" indent="0" algn="l" rtl="0">
                        <a:spcBef>
                          <a:spcPts val="0"/>
                        </a:spcBef>
                        <a:buSzPct val="25000"/>
                        <a:buNone/>
                      </a:pPr>
                      <a:endParaRPr lang="es-ES_tradnl" sz="1600" u="none" strike="noStrike" cap="none" noProof="0"/>
                    </a:p>
                  </a:txBody>
                  <a:tcPr marL="68588" marR="68588" marT="45713" marB="45713"/>
                </a:tc>
                <a:extLst>
                  <a:ext uri="{0D108BD9-81ED-4DB2-BD59-A6C34878D82A}">
                    <a16:rowId xmlns:a16="http://schemas.microsoft.com/office/drawing/2014/main" val="10002"/>
                  </a:ext>
                </a:extLst>
              </a:tr>
              <a:tr h="379106">
                <a:tc>
                  <a:txBody>
                    <a:bodyPr/>
                    <a:lstStyle/>
                    <a:p>
                      <a:pPr marL="457200" marR="0" lvl="1" indent="0" algn="l" rtl="0">
                        <a:spcBef>
                          <a:spcPts val="0"/>
                        </a:spcBef>
                        <a:buSzPct val="25000"/>
                        <a:buNone/>
                      </a:pPr>
                      <a:endParaRPr lang="es-ES_tradnl" sz="1600" u="none" strike="noStrike" cap="none" noProof="0"/>
                    </a:p>
                  </a:txBody>
                  <a:tcPr marL="68588" marR="68588" marT="45713" marB="45713"/>
                </a:tc>
                <a:tc>
                  <a:txBody>
                    <a:bodyPr/>
                    <a:lstStyle/>
                    <a:p>
                      <a:pPr marL="457200" marR="0" lvl="1" indent="0" algn="l" rtl="0">
                        <a:spcBef>
                          <a:spcPts val="0"/>
                        </a:spcBef>
                        <a:buSzPct val="25000"/>
                        <a:buNone/>
                      </a:pPr>
                      <a:endParaRPr lang="es-ES_tradnl" sz="1600" u="none" strike="noStrike" cap="none" noProof="0"/>
                    </a:p>
                  </a:txBody>
                  <a:tcPr marL="68588" marR="68588" marT="45713" marB="45713"/>
                </a:tc>
                <a:extLst>
                  <a:ext uri="{0D108BD9-81ED-4DB2-BD59-A6C34878D82A}">
                    <a16:rowId xmlns:a16="http://schemas.microsoft.com/office/drawing/2014/main" val="10003"/>
                  </a:ext>
                </a:extLst>
              </a:tr>
              <a:tr h="647389">
                <a:tc>
                  <a:txBody>
                    <a:bodyPr/>
                    <a:lstStyle/>
                    <a:p>
                      <a:pPr marL="457200" marR="0" lvl="1" indent="0" algn="l" rtl="0">
                        <a:spcBef>
                          <a:spcPts val="0"/>
                        </a:spcBef>
                        <a:buSzPct val="25000"/>
                        <a:buNone/>
                      </a:pPr>
                      <a:endParaRPr lang="es-ES_tradnl" sz="1600" u="none" strike="noStrike" cap="none" noProof="0"/>
                    </a:p>
                  </a:txBody>
                  <a:tcPr marL="68588" marR="68588" marT="45713" marB="45713"/>
                </a:tc>
                <a:tc>
                  <a:txBody>
                    <a:bodyPr/>
                    <a:lstStyle/>
                    <a:p>
                      <a:pPr marL="457200" marR="0" lvl="1" indent="0" algn="l" rtl="0">
                        <a:spcBef>
                          <a:spcPts val="0"/>
                        </a:spcBef>
                        <a:buSzPct val="25000"/>
                        <a:buNone/>
                      </a:pPr>
                      <a:endParaRPr lang="es-ES_tradnl" sz="1600" u="none" strike="noStrike" cap="none" noProof="0"/>
                    </a:p>
                  </a:txBody>
                  <a:tcPr marL="68588" marR="68588" marT="45713" marB="45713"/>
                </a:tc>
                <a:extLst>
                  <a:ext uri="{0D108BD9-81ED-4DB2-BD59-A6C34878D82A}">
                    <a16:rowId xmlns:a16="http://schemas.microsoft.com/office/drawing/2014/main" val="10004"/>
                  </a:ext>
                </a:extLst>
              </a:tr>
              <a:tr h="397479">
                <a:tc>
                  <a:txBody>
                    <a:bodyPr/>
                    <a:lstStyle/>
                    <a:p>
                      <a:pPr marL="457200" marR="0" lvl="1" indent="0" algn="l" rtl="0">
                        <a:spcBef>
                          <a:spcPts val="0"/>
                        </a:spcBef>
                        <a:buSzPct val="25000"/>
                        <a:buNone/>
                      </a:pPr>
                      <a:endParaRPr lang="es-ES_tradnl" sz="1800" u="none" strike="noStrike" cap="none" noProof="0"/>
                    </a:p>
                  </a:txBody>
                  <a:tcPr marL="68588" marR="68588" marT="45713" marB="45713"/>
                </a:tc>
                <a:tc>
                  <a:txBody>
                    <a:bodyPr/>
                    <a:lstStyle/>
                    <a:p>
                      <a:pPr marL="457200" marR="0" lvl="1" indent="0" algn="l" rtl="0">
                        <a:spcBef>
                          <a:spcPts val="0"/>
                        </a:spcBef>
                        <a:buSzPct val="25000"/>
                        <a:buNone/>
                      </a:pPr>
                      <a:endParaRPr lang="es-ES_tradnl" sz="1800" u="none" strike="noStrike" cap="none" noProof="0"/>
                    </a:p>
                  </a:txBody>
                  <a:tcPr marL="68588" marR="68588" marT="45713" marB="45713"/>
                </a:tc>
                <a:extLst>
                  <a:ext uri="{0D108BD9-81ED-4DB2-BD59-A6C34878D82A}">
                    <a16:rowId xmlns:a16="http://schemas.microsoft.com/office/drawing/2014/main" val="10005"/>
                  </a:ext>
                </a:extLst>
              </a:tr>
            </a:tbl>
          </a:graphicData>
        </a:graphic>
      </p:graphicFrame>
      <p:sp>
        <p:nvSpPr>
          <p:cNvPr id="2367" name="Shape 2367"/>
          <p:cNvSpPr/>
          <p:nvPr/>
        </p:nvSpPr>
        <p:spPr>
          <a:xfrm>
            <a:off x="1635277" y="2224525"/>
            <a:ext cx="2895161" cy="1282409"/>
          </a:xfrm>
          <a:prstGeom prst="rect">
            <a:avLst/>
          </a:prstGeom>
          <a:solidFill>
            <a:schemeClr val="accent5"/>
          </a:solidFill>
          <a:ln>
            <a:noFill/>
          </a:ln>
        </p:spPr>
        <p:txBody>
          <a:bodyPr lIns="68569" tIns="34275" rIns="68569" bIns="34275" anchor="ctr" anchorCtr="0">
            <a:noAutofit/>
          </a:bodyPr>
          <a:lstStyle/>
          <a:p>
            <a:pPr defTabSz="685800" eaLnBrk="0" fontAlgn="base" hangingPunct="0">
              <a:spcBef>
                <a:spcPct val="0"/>
              </a:spcBef>
              <a:spcAft>
                <a:spcPct val="0"/>
              </a:spcAft>
              <a:buSzPct val="25000"/>
              <a:defRPr/>
            </a:pPr>
            <a:r>
              <a:rPr lang="es-ES_tradnl" sz="1200">
                <a:solidFill>
                  <a:prstClr val="white"/>
                </a:solidFill>
                <a:latin typeface="Arial"/>
                <a:ea typeface="Arial"/>
                <a:cs typeface="Arial"/>
                <a:sym typeface="Arial"/>
              </a:rPr>
              <a:t>Imputar las perdidas de producción por departamentos (</a:t>
            </a:r>
            <a:r>
              <a:rPr lang="es-ES_tradnl" sz="1200" err="1">
                <a:solidFill>
                  <a:prstClr val="white"/>
                </a:solidFill>
                <a:latin typeface="Arial"/>
                <a:ea typeface="Arial"/>
                <a:cs typeface="Arial"/>
                <a:sym typeface="Arial"/>
              </a:rPr>
              <a:t>Mec</a:t>
            </a:r>
            <a:r>
              <a:rPr lang="es-ES_tradnl" sz="1200">
                <a:solidFill>
                  <a:prstClr val="white"/>
                </a:solidFill>
                <a:latin typeface="Arial"/>
                <a:ea typeface="Arial"/>
                <a:cs typeface="Arial"/>
                <a:sym typeface="Arial"/>
              </a:rPr>
              <a:t>. , E/I, </a:t>
            </a:r>
            <a:r>
              <a:rPr lang="es-ES_tradnl" sz="1200" err="1">
                <a:solidFill>
                  <a:prstClr val="white"/>
                </a:solidFill>
                <a:latin typeface="Arial"/>
                <a:ea typeface="Arial"/>
                <a:cs typeface="Arial"/>
                <a:sym typeface="Arial"/>
              </a:rPr>
              <a:t>Prod</a:t>
            </a:r>
            <a:r>
              <a:rPr lang="es-ES_tradnl" sz="1200">
                <a:solidFill>
                  <a:prstClr val="white"/>
                </a:solidFill>
                <a:latin typeface="Arial"/>
                <a:ea typeface="Arial"/>
                <a:cs typeface="Arial"/>
                <a:sym typeface="Arial"/>
              </a:rPr>
              <a:t>. Etc.)</a:t>
            </a:r>
          </a:p>
        </p:txBody>
      </p:sp>
      <p:sp>
        <p:nvSpPr>
          <p:cNvPr id="2368" name="Shape 2368"/>
          <p:cNvSpPr/>
          <p:nvPr/>
        </p:nvSpPr>
        <p:spPr>
          <a:xfrm>
            <a:off x="4655129" y="2260024"/>
            <a:ext cx="2878612" cy="1198744"/>
          </a:xfrm>
          <a:prstGeom prst="rect">
            <a:avLst/>
          </a:prstGeom>
          <a:solidFill>
            <a:schemeClr val="accent2"/>
          </a:solidFill>
          <a:ln>
            <a:noFill/>
          </a:ln>
        </p:spPr>
        <p:txBody>
          <a:bodyPr lIns="68569" tIns="34275" rIns="68569" bIns="34275" anchor="ctr" anchorCtr="0">
            <a:noAutofit/>
          </a:bodyPr>
          <a:lstStyle/>
          <a:p>
            <a:pPr defTabSz="685800" eaLnBrk="0" fontAlgn="base" hangingPunct="0">
              <a:spcBef>
                <a:spcPct val="0"/>
              </a:spcBef>
              <a:spcAft>
                <a:spcPct val="0"/>
              </a:spcAft>
              <a:buSzPct val="25000"/>
              <a:defRPr/>
            </a:pPr>
            <a:r>
              <a:rPr lang="es-ES_tradnl" sz="1200">
                <a:solidFill>
                  <a:prstClr val="white"/>
                </a:solidFill>
                <a:latin typeface="Arial"/>
                <a:ea typeface="Arial"/>
                <a:cs typeface="Arial"/>
                <a:sym typeface="Arial"/>
              </a:rPr>
              <a:t>Describe Problema, Gatilla análisis critico (RCPE – ADF.). Asigna un responsable, resuelve problema, documenta y capacita.</a:t>
            </a:r>
          </a:p>
          <a:p>
            <a:pPr defTabSz="685800" eaLnBrk="0" fontAlgn="base" hangingPunct="0">
              <a:spcBef>
                <a:spcPct val="0"/>
              </a:spcBef>
              <a:spcAft>
                <a:spcPct val="0"/>
              </a:spcAft>
              <a:buSzPct val="25000"/>
              <a:defRPr/>
            </a:pPr>
            <a:r>
              <a:rPr lang="es-ES_tradnl" sz="1200">
                <a:solidFill>
                  <a:prstClr val="white"/>
                </a:solidFill>
                <a:latin typeface="Arial"/>
                <a:ea typeface="Arial"/>
                <a:cs typeface="Arial"/>
                <a:sym typeface="Arial"/>
              </a:rPr>
              <a:t>Pregunta ¿Por qué? Y no ¿Quien?</a:t>
            </a:r>
            <a:endParaRPr lang="es-ES_tradnl" sz="1200" b="1">
              <a:solidFill>
                <a:prstClr val="white"/>
              </a:solidFill>
              <a:latin typeface="Arial"/>
              <a:ea typeface="Arial"/>
              <a:cs typeface="Arial"/>
              <a:sym typeface="Arial"/>
            </a:endParaRPr>
          </a:p>
        </p:txBody>
      </p:sp>
      <p:sp>
        <p:nvSpPr>
          <p:cNvPr id="2369" name="Shape 2369"/>
          <p:cNvSpPr/>
          <p:nvPr/>
        </p:nvSpPr>
        <p:spPr>
          <a:xfrm>
            <a:off x="1641765" y="3647578"/>
            <a:ext cx="2909454" cy="465101"/>
          </a:xfrm>
          <a:prstGeom prst="rect">
            <a:avLst/>
          </a:prstGeom>
          <a:solidFill>
            <a:schemeClr val="accent5"/>
          </a:solidFill>
          <a:ln>
            <a:noFill/>
          </a:ln>
        </p:spPr>
        <p:txBody>
          <a:bodyPr lIns="68569" tIns="34275" rIns="68569" bIns="34275" anchor="ctr" anchorCtr="0">
            <a:noAutofit/>
          </a:bodyPr>
          <a:lstStyle/>
          <a:p>
            <a:pPr defTabSz="685800" eaLnBrk="0" fontAlgn="base" hangingPunct="0">
              <a:spcBef>
                <a:spcPct val="0"/>
              </a:spcBef>
              <a:spcAft>
                <a:spcPct val="0"/>
              </a:spcAft>
              <a:buSzPct val="25000"/>
              <a:defRPr/>
            </a:pPr>
            <a:r>
              <a:rPr lang="es-ES_tradnl" sz="1200">
                <a:solidFill>
                  <a:prstClr val="white"/>
                </a:solidFill>
                <a:latin typeface="Arial"/>
                <a:ea typeface="Arial"/>
                <a:cs typeface="Arial"/>
                <a:sym typeface="Arial"/>
              </a:rPr>
              <a:t>Operador opera y mantenedor Mantiene</a:t>
            </a:r>
          </a:p>
        </p:txBody>
      </p:sp>
      <p:sp>
        <p:nvSpPr>
          <p:cNvPr id="2370" name="Shape 2370"/>
          <p:cNvSpPr/>
          <p:nvPr/>
        </p:nvSpPr>
        <p:spPr>
          <a:xfrm>
            <a:off x="4649073" y="3647577"/>
            <a:ext cx="2863556" cy="444319"/>
          </a:xfrm>
          <a:prstGeom prst="rect">
            <a:avLst/>
          </a:prstGeom>
          <a:solidFill>
            <a:schemeClr val="accent2"/>
          </a:solidFill>
          <a:ln>
            <a:noFill/>
          </a:ln>
        </p:spPr>
        <p:txBody>
          <a:bodyPr lIns="68569" tIns="34275" rIns="68569" bIns="34275" anchor="ctr" anchorCtr="0">
            <a:noAutofit/>
          </a:bodyPr>
          <a:lstStyle/>
          <a:p>
            <a:pPr defTabSz="685800" eaLnBrk="0" fontAlgn="base" hangingPunct="0">
              <a:spcBef>
                <a:spcPct val="0"/>
              </a:spcBef>
              <a:spcAft>
                <a:spcPct val="0"/>
              </a:spcAft>
              <a:buSzPct val="25000"/>
              <a:defRPr/>
            </a:pPr>
            <a:r>
              <a:rPr lang="es-ES_tradnl" sz="1200">
                <a:solidFill>
                  <a:prstClr val="white"/>
                </a:solidFill>
                <a:latin typeface="Arial"/>
                <a:ea typeface="Arial"/>
                <a:cs typeface="Arial"/>
                <a:sym typeface="Arial"/>
              </a:rPr>
              <a:t>Operador ejecuta al menos 50% de las Inspecciones/cuidados esenciales</a:t>
            </a:r>
          </a:p>
        </p:txBody>
      </p:sp>
      <p:sp>
        <p:nvSpPr>
          <p:cNvPr id="2371" name="Shape 2371"/>
          <p:cNvSpPr/>
          <p:nvPr/>
        </p:nvSpPr>
        <p:spPr>
          <a:xfrm>
            <a:off x="1631374" y="4218213"/>
            <a:ext cx="2909455" cy="271612"/>
          </a:xfrm>
          <a:prstGeom prst="rect">
            <a:avLst/>
          </a:prstGeom>
          <a:solidFill>
            <a:schemeClr val="accent5"/>
          </a:solidFill>
          <a:ln>
            <a:noFill/>
          </a:ln>
        </p:spPr>
        <p:txBody>
          <a:bodyPr lIns="68569" tIns="34275" rIns="68569" bIns="34275" anchor="ctr" anchorCtr="0">
            <a:noAutofit/>
          </a:bodyPr>
          <a:lstStyle/>
          <a:p>
            <a:pPr defTabSz="685800" eaLnBrk="0" fontAlgn="base" hangingPunct="0">
              <a:spcBef>
                <a:spcPct val="0"/>
              </a:spcBef>
              <a:spcAft>
                <a:spcPct val="0"/>
              </a:spcAft>
              <a:buSzPct val="25000"/>
              <a:defRPr/>
            </a:pPr>
            <a:r>
              <a:rPr lang="es-ES_tradnl" sz="1200">
                <a:solidFill>
                  <a:prstClr val="white"/>
                </a:solidFill>
                <a:latin typeface="Arial"/>
                <a:ea typeface="Arial"/>
                <a:cs typeface="Arial"/>
                <a:sym typeface="Arial"/>
              </a:rPr>
              <a:t>Paradas definidas por operaciones.</a:t>
            </a:r>
          </a:p>
        </p:txBody>
      </p:sp>
      <p:sp>
        <p:nvSpPr>
          <p:cNvPr id="2372" name="Shape 2372"/>
          <p:cNvSpPr/>
          <p:nvPr/>
        </p:nvSpPr>
        <p:spPr>
          <a:xfrm>
            <a:off x="4649074" y="4198874"/>
            <a:ext cx="2884337" cy="295385"/>
          </a:xfrm>
          <a:prstGeom prst="rect">
            <a:avLst/>
          </a:prstGeom>
          <a:solidFill>
            <a:schemeClr val="accent2"/>
          </a:solidFill>
          <a:ln>
            <a:noFill/>
          </a:ln>
        </p:spPr>
        <p:txBody>
          <a:bodyPr lIns="68569" tIns="34275" rIns="68569" bIns="34275" anchor="ctr" anchorCtr="0">
            <a:noAutofit/>
          </a:bodyPr>
          <a:lstStyle/>
          <a:p>
            <a:pPr defTabSz="685800" eaLnBrk="0" fontAlgn="base" hangingPunct="0">
              <a:spcBef>
                <a:spcPct val="0"/>
              </a:spcBef>
              <a:spcAft>
                <a:spcPct val="0"/>
              </a:spcAft>
              <a:buSzPct val="25000"/>
              <a:defRPr/>
            </a:pPr>
            <a:r>
              <a:rPr lang="es-ES_tradnl" sz="1200">
                <a:solidFill>
                  <a:prstClr val="white"/>
                </a:solidFill>
                <a:latin typeface="Arial"/>
                <a:ea typeface="Arial"/>
                <a:cs typeface="Arial"/>
                <a:sym typeface="Arial"/>
              </a:rPr>
              <a:t>Siempre una </a:t>
            </a:r>
            <a:r>
              <a:rPr lang="es-ES_tradnl" sz="1200" err="1">
                <a:solidFill>
                  <a:prstClr val="white"/>
                </a:solidFill>
                <a:latin typeface="Arial"/>
                <a:ea typeface="Arial"/>
                <a:cs typeface="Arial"/>
                <a:sym typeface="Arial"/>
              </a:rPr>
              <a:t>decision</a:t>
            </a:r>
            <a:r>
              <a:rPr lang="es-ES_tradnl" sz="1200">
                <a:solidFill>
                  <a:prstClr val="white"/>
                </a:solidFill>
                <a:latin typeface="Arial"/>
                <a:ea typeface="Arial"/>
                <a:cs typeface="Arial"/>
                <a:sym typeface="Arial"/>
              </a:rPr>
              <a:t> conjunta</a:t>
            </a:r>
          </a:p>
        </p:txBody>
      </p:sp>
      <p:sp>
        <p:nvSpPr>
          <p:cNvPr id="2373" name="Shape 2373"/>
          <p:cNvSpPr/>
          <p:nvPr/>
        </p:nvSpPr>
        <p:spPr>
          <a:xfrm>
            <a:off x="1631373" y="4604755"/>
            <a:ext cx="2899064" cy="540329"/>
          </a:xfrm>
          <a:prstGeom prst="rect">
            <a:avLst/>
          </a:prstGeom>
          <a:solidFill>
            <a:schemeClr val="accent5"/>
          </a:solidFill>
          <a:ln>
            <a:noFill/>
          </a:ln>
        </p:spPr>
        <p:txBody>
          <a:bodyPr lIns="68569" tIns="34275" rIns="68569" bIns="34275" anchor="ctr" anchorCtr="0">
            <a:noAutofit/>
          </a:bodyPr>
          <a:lstStyle/>
          <a:p>
            <a:pPr defTabSz="685800" eaLnBrk="0" fontAlgn="base" hangingPunct="0">
              <a:spcBef>
                <a:spcPct val="0"/>
              </a:spcBef>
              <a:spcAft>
                <a:spcPct val="0"/>
              </a:spcAft>
              <a:buSzPct val="25000"/>
              <a:defRPr/>
            </a:pPr>
            <a:r>
              <a:rPr lang="es-ES_tradnl" sz="1200">
                <a:solidFill>
                  <a:prstClr val="white"/>
                </a:solidFill>
                <a:latin typeface="Arial"/>
                <a:ea typeface="Arial"/>
                <a:cs typeface="Arial"/>
                <a:sym typeface="Arial"/>
              </a:rPr>
              <a:t>Operaciones evaluadas por la producción </a:t>
            </a:r>
            <a:r>
              <a:rPr lang="es-ES_tradnl" sz="1200" err="1">
                <a:solidFill>
                  <a:prstClr val="white"/>
                </a:solidFill>
                <a:latin typeface="Arial"/>
                <a:ea typeface="Arial"/>
                <a:cs typeface="Arial"/>
                <a:sym typeface="Arial"/>
              </a:rPr>
              <a:t>Cant</a:t>
            </a:r>
            <a:r>
              <a:rPr lang="es-ES_tradnl" sz="1200">
                <a:solidFill>
                  <a:prstClr val="white"/>
                </a:solidFill>
                <a:latin typeface="Arial"/>
                <a:ea typeface="Arial"/>
                <a:cs typeface="Arial"/>
                <a:sym typeface="Arial"/>
              </a:rPr>
              <a:t>. y calidad. Mantención por su costo.</a:t>
            </a:r>
          </a:p>
        </p:txBody>
      </p:sp>
      <p:sp>
        <p:nvSpPr>
          <p:cNvPr id="2374" name="Shape 2374"/>
          <p:cNvSpPr/>
          <p:nvPr/>
        </p:nvSpPr>
        <p:spPr>
          <a:xfrm>
            <a:off x="4638682" y="4604751"/>
            <a:ext cx="2884337" cy="509154"/>
          </a:xfrm>
          <a:prstGeom prst="rect">
            <a:avLst/>
          </a:prstGeom>
          <a:solidFill>
            <a:schemeClr val="accent2"/>
          </a:solidFill>
          <a:ln>
            <a:noFill/>
          </a:ln>
        </p:spPr>
        <p:txBody>
          <a:bodyPr lIns="68569" tIns="34275" rIns="68569" bIns="34275" anchor="ctr" anchorCtr="0">
            <a:noAutofit/>
          </a:bodyPr>
          <a:lstStyle/>
          <a:p>
            <a:pPr defTabSz="685800" eaLnBrk="0" fontAlgn="base" hangingPunct="0">
              <a:spcBef>
                <a:spcPct val="0"/>
              </a:spcBef>
              <a:spcAft>
                <a:spcPct val="0"/>
              </a:spcAft>
              <a:buSzPct val="25000"/>
              <a:defRPr/>
            </a:pPr>
            <a:r>
              <a:rPr lang="es-ES_tradnl" sz="1200">
                <a:solidFill>
                  <a:prstClr val="white"/>
                </a:solidFill>
                <a:latin typeface="Arial"/>
                <a:ea typeface="Arial"/>
                <a:cs typeface="Arial"/>
                <a:sym typeface="Arial"/>
              </a:rPr>
              <a:t>Evaluación conjunta por confiabilidad y costo de Producción total por Ton.</a:t>
            </a:r>
          </a:p>
        </p:txBody>
      </p:sp>
      <p:sp>
        <p:nvSpPr>
          <p:cNvPr id="2375" name="Shape 2375"/>
          <p:cNvSpPr/>
          <p:nvPr/>
        </p:nvSpPr>
        <p:spPr>
          <a:xfrm>
            <a:off x="1652156" y="5266774"/>
            <a:ext cx="2880994" cy="288131"/>
          </a:xfrm>
          <a:prstGeom prst="rect">
            <a:avLst/>
          </a:prstGeom>
          <a:solidFill>
            <a:schemeClr val="accent5"/>
          </a:solidFill>
          <a:ln>
            <a:noFill/>
          </a:ln>
        </p:spPr>
        <p:txBody>
          <a:bodyPr lIns="68569" tIns="34275" rIns="68569" bIns="34275" anchor="ctr" anchorCtr="0">
            <a:noAutofit/>
          </a:bodyPr>
          <a:lstStyle/>
          <a:p>
            <a:pPr defTabSz="685800" eaLnBrk="0" fontAlgn="base" hangingPunct="0">
              <a:spcBef>
                <a:spcPct val="0"/>
              </a:spcBef>
              <a:spcAft>
                <a:spcPct val="0"/>
              </a:spcAft>
              <a:buSzPct val="25000"/>
              <a:defRPr/>
            </a:pPr>
            <a:r>
              <a:rPr lang="es-ES_tradnl" sz="1200">
                <a:solidFill>
                  <a:prstClr val="white"/>
                </a:solidFill>
                <a:latin typeface="Arial"/>
                <a:ea typeface="Arial"/>
                <a:cs typeface="Arial"/>
                <a:sym typeface="Arial"/>
              </a:rPr>
              <a:t>Prioridades emocionales</a:t>
            </a:r>
          </a:p>
        </p:txBody>
      </p:sp>
      <p:sp>
        <p:nvSpPr>
          <p:cNvPr id="2376" name="Shape 2376"/>
          <p:cNvSpPr/>
          <p:nvPr/>
        </p:nvSpPr>
        <p:spPr>
          <a:xfrm>
            <a:off x="4638682" y="5256379"/>
            <a:ext cx="2884337" cy="292136"/>
          </a:xfrm>
          <a:prstGeom prst="rect">
            <a:avLst/>
          </a:prstGeom>
          <a:solidFill>
            <a:schemeClr val="accent2"/>
          </a:solidFill>
          <a:ln>
            <a:noFill/>
          </a:ln>
        </p:spPr>
        <p:txBody>
          <a:bodyPr lIns="68569" tIns="34275" rIns="68569" bIns="34275" anchor="ctr" anchorCtr="0">
            <a:noAutofit/>
          </a:bodyPr>
          <a:lstStyle/>
          <a:p>
            <a:pPr defTabSz="685800" eaLnBrk="0" fontAlgn="base" hangingPunct="0">
              <a:spcBef>
                <a:spcPct val="0"/>
              </a:spcBef>
              <a:spcAft>
                <a:spcPct val="0"/>
              </a:spcAft>
              <a:defRPr/>
            </a:pPr>
            <a:endParaRPr lang="es-ES_tradnl" sz="1200">
              <a:solidFill>
                <a:prstClr val="white"/>
              </a:solidFill>
              <a:latin typeface="Arial"/>
              <a:ea typeface="Arial"/>
              <a:cs typeface="Arial"/>
              <a:sym typeface="Arial"/>
            </a:endParaRPr>
          </a:p>
          <a:p>
            <a:pPr defTabSz="685800" eaLnBrk="0" fontAlgn="base" hangingPunct="0">
              <a:spcBef>
                <a:spcPct val="0"/>
              </a:spcBef>
              <a:spcAft>
                <a:spcPct val="0"/>
              </a:spcAft>
              <a:buSzPct val="25000"/>
              <a:defRPr/>
            </a:pPr>
            <a:r>
              <a:rPr lang="es-ES_tradnl" sz="1200">
                <a:solidFill>
                  <a:prstClr val="white"/>
                </a:solidFill>
                <a:latin typeface="Arial"/>
                <a:ea typeface="Arial"/>
                <a:cs typeface="Arial"/>
                <a:sym typeface="Arial"/>
              </a:rPr>
              <a:t>Prioridades por importancia del negocio</a:t>
            </a:r>
          </a:p>
          <a:p>
            <a:pPr defTabSz="685800" eaLnBrk="0" fontAlgn="base" hangingPunct="0">
              <a:spcBef>
                <a:spcPct val="0"/>
              </a:spcBef>
              <a:spcAft>
                <a:spcPct val="0"/>
              </a:spcAft>
              <a:defRPr/>
            </a:pPr>
            <a:endParaRPr lang="es-ES_tradnl" sz="1200">
              <a:solidFill>
                <a:prstClr val="white"/>
              </a:solidFill>
              <a:latin typeface="Arial"/>
              <a:ea typeface="Arial"/>
              <a:cs typeface="Arial"/>
              <a:sym typeface="Arial"/>
            </a:endParaRPr>
          </a:p>
        </p:txBody>
      </p:sp>
    </p:spTree>
    <p:extLst>
      <p:ext uri="{BB962C8B-B14F-4D97-AF65-F5344CB8AC3E}">
        <p14:creationId xmlns:p14="http://schemas.microsoft.com/office/powerpoint/2010/main" val="246773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67"/>
                                        </p:tgtEl>
                                        <p:attrNameLst>
                                          <p:attrName>style.visibility</p:attrName>
                                        </p:attrNameLst>
                                      </p:cBhvr>
                                      <p:to>
                                        <p:strVal val="visible"/>
                                      </p:to>
                                    </p:set>
                                    <p:animEffect transition="in" filter="fade">
                                      <p:cBhvr>
                                        <p:cTn id="7" dur="500"/>
                                        <p:tgtEl>
                                          <p:spTgt spid="23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68"/>
                                        </p:tgtEl>
                                        <p:attrNameLst>
                                          <p:attrName>style.visibility</p:attrName>
                                        </p:attrNameLst>
                                      </p:cBhvr>
                                      <p:to>
                                        <p:strVal val="visible"/>
                                      </p:to>
                                    </p:set>
                                    <p:animEffect transition="in" filter="fade">
                                      <p:cBhvr>
                                        <p:cTn id="12" dur="500"/>
                                        <p:tgtEl>
                                          <p:spTgt spid="23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69"/>
                                        </p:tgtEl>
                                        <p:attrNameLst>
                                          <p:attrName>style.visibility</p:attrName>
                                        </p:attrNameLst>
                                      </p:cBhvr>
                                      <p:to>
                                        <p:strVal val="visible"/>
                                      </p:to>
                                    </p:set>
                                    <p:animEffect transition="in" filter="fade">
                                      <p:cBhvr>
                                        <p:cTn id="17" dur="500"/>
                                        <p:tgtEl>
                                          <p:spTgt spid="236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70"/>
                                        </p:tgtEl>
                                        <p:attrNameLst>
                                          <p:attrName>style.visibility</p:attrName>
                                        </p:attrNameLst>
                                      </p:cBhvr>
                                      <p:to>
                                        <p:strVal val="visible"/>
                                      </p:to>
                                    </p:set>
                                    <p:animEffect transition="in" filter="fade">
                                      <p:cBhvr>
                                        <p:cTn id="22" dur="500"/>
                                        <p:tgtEl>
                                          <p:spTgt spid="23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71"/>
                                        </p:tgtEl>
                                        <p:attrNameLst>
                                          <p:attrName>style.visibility</p:attrName>
                                        </p:attrNameLst>
                                      </p:cBhvr>
                                      <p:to>
                                        <p:strVal val="visible"/>
                                      </p:to>
                                    </p:set>
                                    <p:animEffect transition="in" filter="fade">
                                      <p:cBhvr>
                                        <p:cTn id="27" dur="500"/>
                                        <p:tgtEl>
                                          <p:spTgt spid="237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72"/>
                                        </p:tgtEl>
                                        <p:attrNameLst>
                                          <p:attrName>style.visibility</p:attrName>
                                        </p:attrNameLst>
                                      </p:cBhvr>
                                      <p:to>
                                        <p:strVal val="visible"/>
                                      </p:to>
                                    </p:set>
                                    <p:animEffect transition="in" filter="fade">
                                      <p:cBhvr>
                                        <p:cTn id="32" dur="500"/>
                                        <p:tgtEl>
                                          <p:spTgt spid="237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73"/>
                                        </p:tgtEl>
                                        <p:attrNameLst>
                                          <p:attrName>style.visibility</p:attrName>
                                        </p:attrNameLst>
                                      </p:cBhvr>
                                      <p:to>
                                        <p:strVal val="visible"/>
                                      </p:to>
                                    </p:set>
                                    <p:animEffect transition="in" filter="fade">
                                      <p:cBhvr>
                                        <p:cTn id="37" dur="500"/>
                                        <p:tgtEl>
                                          <p:spTgt spid="237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74"/>
                                        </p:tgtEl>
                                        <p:attrNameLst>
                                          <p:attrName>style.visibility</p:attrName>
                                        </p:attrNameLst>
                                      </p:cBhvr>
                                      <p:to>
                                        <p:strVal val="visible"/>
                                      </p:to>
                                    </p:set>
                                    <p:animEffect transition="in" filter="fade">
                                      <p:cBhvr>
                                        <p:cTn id="42" dur="500"/>
                                        <p:tgtEl>
                                          <p:spTgt spid="237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375"/>
                                        </p:tgtEl>
                                        <p:attrNameLst>
                                          <p:attrName>style.visibility</p:attrName>
                                        </p:attrNameLst>
                                      </p:cBhvr>
                                      <p:to>
                                        <p:strVal val="visible"/>
                                      </p:to>
                                    </p:set>
                                    <p:animEffect transition="in" filter="fade">
                                      <p:cBhvr>
                                        <p:cTn id="47" dur="500"/>
                                        <p:tgtEl>
                                          <p:spTgt spid="237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376"/>
                                        </p:tgtEl>
                                        <p:attrNameLst>
                                          <p:attrName>style.visibility</p:attrName>
                                        </p:attrNameLst>
                                      </p:cBhvr>
                                      <p:to>
                                        <p:strVal val="visible"/>
                                      </p:to>
                                    </p:set>
                                    <p:animEffect transition="in" filter="fade">
                                      <p:cBhvr>
                                        <p:cTn id="52" dur="500"/>
                                        <p:tgtEl>
                                          <p:spTgt spid="2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D5412AC8-650C-4FEF-BC34-2AA9AD504662}"/>
              </a:ext>
            </a:extLst>
          </p:cNvPr>
          <p:cNvCxnSpPr>
            <a:cxnSpLocks/>
          </p:cNvCxnSpPr>
          <p:nvPr/>
        </p:nvCxnSpPr>
        <p:spPr>
          <a:xfrm>
            <a:off x="4175278" y="2280810"/>
            <a:ext cx="0" cy="363614"/>
          </a:xfrm>
          <a:prstGeom prst="line">
            <a:avLst/>
          </a:prstGeom>
          <a:ln w="50800">
            <a:solidFill>
              <a:srgbClr val="77787B"/>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83F647F-DB15-4386-8EE7-25C703FEF4CD}"/>
              </a:ext>
            </a:extLst>
          </p:cNvPr>
          <p:cNvSpPr>
            <a:spLocks noGrp="1"/>
          </p:cNvSpPr>
          <p:nvPr>
            <p:ph type="title"/>
          </p:nvPr>
        </p:nvSpPr>
        <p:spPr>
          <a:xfrm>
            <a:off x="1888999" y="361904"/>
            <a:ext cx="6823203" cy="965835"/>
          </a:xfrm>
        </p:spPr>
        <p:txBody>
          <a:bodyPr>
            <a:normAutofit/>
          </a:bodyPr>
          <a:lstStyle/>
          <a:p>
            <a:pPr algn="l"/>
            <a:r>
              <a:rPr lang="en-US" sz="2800" err="1">
                <a:ea typeface="ＭＳ Ｐゴシック" pitchFamily="34" charset="-128"/>
              </a:rPr>
              <a:t>Definición</a:t>
            </a:r>
            <a:r>
              <a:rPr lang="en-US" sz="2800">
                <a:ea typeface="ＭＳ Ｐゴシック" pitchFamily="34" charset="-128"/>
              </a:rPr>
              <a:t> de </a:t>
            </a:r>
            <a:r>
              <a:rPr lang="en-US" sz="2800" err="1">
                <a:ea typeface="ＭＳ Ｐゴシック" pitchFamily="34" charset="-128"/>
              </a:rPr>
              <a:t>Mantenimiento</a:t>
            </a:r>
            <a:r>
              <a:rPr lang="en-US" sz="2800">
                <a:ea typeface="ＭＳ Ｐゴシック" pitchFamily="34" charset="-128"/>
              </a:rPr>
              <a:t> </a:t>
            </a:r>
            <a:r>
              <a:rPr lang="es-ES_tradnl" sz="2800">
                <a:ea typeface="ＭＳ Ｐゴシック" pitchFamily="34" charset="-128"/>
              </a:rPr>
              <a:t>Preventivo</a:t>
            </a:r>
            <a:endParaRPr lang="es-ES_tradnl" sz="2800"/>
          </a:p>
        </p:txBody>
      </p:sp>
      <p:sp>
        <p:nvSpPr>
          <p:cNvPr id="5" name="Rectangle: Rounded Corners 4">
            <a:extLst>
              <a:ext uri="{FF2B5EF4-FFF2-40B4-BE49-F238E27FC236}">
                <a16:creationId xmlns:a16="http://schemas.microsoft.com/office/drawing/2014/main" id="{33E75D30-B286-4729-837E-6B47828DE770}"/>
              </a:ext>
            </a:extLst>
          </p:cNvPr>
          <p:cNvSpPr/>
          <p:nvPr/>
        </p:nvSpPr>
        <p:spPr bwMode="auto">
          <a:xfrm>
            <a:off x="1472800" y="3068570"/>
            <a:ext cx="1979221" cy="2363846"/>
          </a:xfrm>
          <a:prstGeom prst="roundRect">
            <a:avLst>
              <a:gd name="adj" fmla="val 11729"/>
            </a:avLst>
          </a:prstGeom>
          <a:solidFill>
            <a:schemeClr val="bg1"/>
          </a:solidFill>
          <a:ln w="50800" cap="flat" cmpd="sng" algn="ctr">
            <a:solidFill>
              <a:srgbClr val="77787B"/>
            </a:solidFill>
            <a:prstDash val="solid"/>
            <a:round/>
            <a:headEnd type="none" w="med" len="med"/>
            <a:tailEnd type="none" w="med" len="med"/>
          </a:ln>
          <a:effectLst>
            <a:outerShdw blurRad="63500" dist="50800" dir="2700000" algn="tl" rotWithShape="0">
              <a:prstClr val="black">
                <a:alpha val="50000"/>
              </a:prstClr>
            </a:outerShdw>
          </a:effectLst>
        </p:spPr>
        <p:txBody>
          <a:bodyPr vert="horz" wrap="square" lIns="68580" tIns="34290" rIns="68580" bIns="34290" numCol="1" rtlCol="0" anchor="t" anchorCtr="0" compatLnSpc="1">
            <a:prstTxWarp prst="textNoShape">
              <a:avLst/>
            </a:prstTxWarp>
            <a:spAutoFit/>
          </a:bodyPr>
          <a:lstStyle/>
          <a:p>
            <a:pPr marL="84535" lvl="1" algn="ctr" defTabSz="342900">
              <a:lnSpc>
                <a:spcPts val="1650"/>
              </a:lnSpc>
              <a:defRPr/>
            </a:pPr>
            <a:r>
              <a:rPr lang="es-ES_tradnl" sz="1350" b="1">
                <a:solidFill>
                  <a:prstClr val="black"/>
                </a:solidFill>
                <a:latin typeface="Arial" panose="020B0604020202020204" pitchFamily="34" charset="0"/>
                <a:ea typeface="Tahoma" panose="020B0604030504040204" pitchFamily="34" charset="0"/>
                <a:cs typeface="Arial" panose="020B0604020202020204" pitchFamily="34" charset="0"/>
              </a:rPr>
              <a:t>Lubricación</a:t>
            </a:r>
          </a:p>
          <a:p>
            <a:pPr marL="84535" lvl="1" algn="ctr" defTabSz="342900">
              <a:lnSpc>
                <a:spcPts val="1650"/>
              </a:lnSpc>
              <a:defRPr/>
            </a:pPr>
            <a:r>
              <a:rPr lang="es-ES_tradnl" sz="1350" b="1">
                <a:solidFill>
                  <a:prstClr val="black"/>
                </a:solidFill>
                <a:latin typeface="Arial" panose="020B0604020202020204" pitchFamily="34" charset="0"/>
                <a:ea typeface="Tahoma" panose="020B0604030504040204" pitchFamily="34" charset="0"/>
                <a:cs typeface="Arial" panose="020B0604020202020204" pitchFamily="34" charset="0"/>
              </a:rPr>
              <a:t>Alineamiento</a:t>
            </a:r>
          </a:p>
          <a:p>
            <a:pPr marL="84535" lvl="1" algn="ctr" defTabSz="342900">
              <a:lnSpc>
                <a:spcPts val="1650"/>
              </a:lnSpc>
              <a:defRPr/>
            </a:pPr>
            <a:r>
              <a:rPr lang="es-ES_tradnl" sz="1350" b="1">
                <a:solidFill>
                  <a:prstClr val="black"/>
                </a:solidFill>
                <a:latin typeface="Arial" panose="020B0604020202020204" pitchFamily="34" charset="0"/>
                <a:ea typeface="Tahoma" panose="020B0604030504040204" pitchFamily="34" charset="0"/>
                <a:cs typeface="Arial" panose="020B0604020202020204" pitchFamily="34" charset="0"/>
              </a:rPr>
              <a:t>Balanceo</a:t>
            </a:r>
          </a:p>
          <a:p>
            <a:pPr marL="84535" lvl="1" algn="ctr" defTabSz="342900">
              <a:lnSpc>
                <a:spcPts val="1650"/>
              </a:lnSpc>
              <a:defRPr/>
            </a:pPr>
            <a:r>
              <a:rPr lang="es-ES_tradnl" sz="1350" b="1">
                <a:solidFill>
                  <a:prstClr val="black"/>
                </a:solidFill>
                <a:latin typeface="Arial" panose="020B0604020202020204" pitchFamily="34" charset="0"/>
                <a:ea typeface="Tahoma" panose="020B0604030504040204" pitchFamily="34" charset="0"/>
                <a:cs typeface="Arial" panose="020B0604020202020204" pitchFamily="34" charset="0"/>
              </a:rPr>
              <a:t>Limpieza detallada</a:t>
            </a:r>
          </a:p>
          <a:p>
            <a:pPr marL="84535" lvl="1" algn="ctr" defTabSz="342900">
              <a:lnSpc>
                <a:spcPts val="1650"/>
              </a:lnSpc>
              <a:defRPr/>
            </a:pPr>
            <a:r>
              <a:rPr lang="es-ES_tradnl" sz="1350" b="1">
                <a:solidFill>
                  <a:prstClr val="black"/>
                </a:solidFill>
                <a:latin typeface="Arial" panose="020B0604020202020204" pitchFamily="34" charset="0"/>
                <a:ea typeface="Tahoma" panose="020B0604030504040204" pitchFamily="34" charset="0"/>
                <a:cs typeface="Arial" panose="020B0604020202020204" pitchFamily="34" charset="0"/>
              </a:rPr>
              <a:t>Prácticas de Operación</a:t>
            </a:r>
          </a:p>
          <a:p>
            <a:pPr marL="84535" lvl="1" algn="ctr" defTabSz="342900">
              <a:lnSpc>
                <a:spcPts val="1650"/>
              </a:lnSpc>
              <a:defRPr/>
            </a:pPr>
            <a:r>
              <a:rPr lang="es-ES_tradnl" sz="1350" b="1">
                <a:solidFill>
                  <a:prstClr val="black"/>
                </a:solidFill>
                <a:latin typeface="Arial" panose="020B0604020202020204" pitchFamily="34" charset="0"/>
                <a:ea typeface="Tahoma" panose="020B0604030504040204" pitchFamily="34" charset="0"/>
                <a:cs typeface="Arial" panose="020B0604020202020204" pitchFamily="34" charset="0"/>
              </a:rPr>
              <a:t>Prácticas de Instalación</a:t>
            </a:r>
          </a:p>
          <a:p>
            <a:pPr marL="84535" lvl="1" algn="ctr" defTabSz="342900">
              <a:lnSpc>
                <a:spcPts val="1650"/>
              </a:lnSpc>
              <a:defRPr/>
            </a:pPr>
            <a:r>
              <a:rPr lang="es-ES_tradnl" sz="1350" b="1">
                <a:solidFill>
                  <a:prstClr val="black"/>
                </a:solidFill>
                <a:latin typeface="Arial" panose="020B0604020202020204" pitchFamily="34" charset="0"/>
                <a:ea typeface="Tahoma" panose="020B0604030504040204" pitchFamily="34" charset="0"/>
                <a:cs typeface="Arial" panose="020B0604020202020204" pitchFamily="34" charset="0"/>
              </a:rPr>
              <a:t>Filtración</a:t>
            </a:r>
          </a:p>
          <a:p>
            <a:pPr marL="84535" lvl="1" algn="ctr" defTabSz="342900">
              <a:lnSpc>
                <a:spcPts val="1650"/>
              </a:lnSpc>
              <a:defRPr/>
            </a:pPr>
            <a:r>
              <a:rPr lang="es-ES_tradnl" sz="1350" b="1">
                <a:solidFill>
                  <a:prstClr val="black"/>
                </a:solidFill>
                <a:latin typeface="Arial" panose="020B0604020202020204" pitchFamily="34" charset="0"/>
                <a:ea typeface="Tahoma" panose="020B0604030504040204" pitchFamily="34" charset="0"/>
                <a:cs typeface="Arial" panose="020B0604020202020204" pitchFamily="34" charset="0"/>
              </a:rPr>
              <a:t>Ajustes</a:t>
            </a:r>
          </a:p>
        </p:txBody>
      </p:sp>
      <p:sp>
        <p:nvSpPr>
          <p:cNvPr id="10" name="Rectangle: Rounded Corners 9">
            <a:extLst>
              <a:ext uri="{FF2B5EF4-FFF2-40B4-BE49-F238E27FC236}">
                <a16:creationId xmlns:a16="http://schemas.microsoft.com/office/drawing/2014/main" id="{0BEAF9AB-3D9F-43A8-BD31-D56921D3B927}"/>
              </a:ext>
            </a:extLst>
          </p:cNvPr>
          <p:cNvSpPr/>
          <p:nvPr/>
        </p:nvSpPr>
        <p:spPr bwMode="auto">
          <a:xfrm>
            <a:off x="3714460" y="3855473"/>
            <a:ext cx="2787854" cy="1915332"/>
          </a:xfrm>
          <a:prstGeom prst="roundRect">
            <a:avLst>
              <a:gd name="adj" fmla="val 11729"/>
            </a:avLst>
          </a:prstGeom>
          <a:solidFill>
            <a:schemeClr val="bg1"/>
          </a:solidFill>
          <a:ln w="50800" cap="flat" cmpd="sng" algn="ctr">
            <a:solidFill>
              <a:srgbClr val="77787B"/>
            </a:solidFill>
            <a:prstDash val="solid"/>
            <a:round/>
            <a:headEnd type="none" w="med" len="med"/>
            <a:tailEnd type="none" w="med" len="med"/>
          </a:ln>
          <a:effectLst>
            <a:outerShdw blurRad="63500" dist="50800" dir="2700000" algn="tl" rotWithShape="0">
              <a:prstClr val="black">
                <a:alpha val="50000"/>
              </a:prstClr>
            </a:outerShdw>
          </a:effectLst>
        </p:spPr>
        <p:txBody>
          <a:bodyPr vert="horz" wrap="square" lIns="68580" tIns="34290" rIns="68580" bIns="34290" numCol="1" rtlCol="0" anchor="t" anchorCtr="0" compatLnSpc="1">
            <a:prstTxWarp prst="textNoShape">
              <a:avLst/>
            </a:prstTxWarp>
            <a:spAutoFit/>
          </a:bodyPr>
          <a:lstStyle/>
          <a:p>
            <a:pPr marL="84535" lvl="1" algn="ctr" defTabSz="342900">
              <a:lnSpc>
                <a:spcPts val="1650"/>
              </a:lnSpc>
              <a:defRPr/>
            </a:pPr>
            <a:r>
              <a:rPr lang="es-ES_tradnl" sz="1200" b="1">
                <a:solidFill>
                  <a:prstClr val="black"/>
                </a:solidFill>
                <a:latin typeface="Arial" panose="020B0604020202020204" pitchFamily="34" charset="0"/>
                <a:ea typeface="Tahoma" panose="020B0604030504040204" pitchFamily="34" charset="0"/>
                <a:cs typeface="Arial" panose="020B0604020202020204" pitchFamily="34" charset="0"/>
              </a:rPr>
              <a:t>Vibraciones y Monitoreo Remoto</a:t>
            </a:r>
          </a:p>
          <a:p>
            <a:pPr marL="84535" lvl="1" algn="ctr" defTabSz="342900">
              <a:lnSpc>
                <a:spcPts val="1650"/>
              </a:lnSpc>
              <a:defRPr/>
            </a:pPr>
            <a:r>
              <a:rPr lang="es-ES_tradnl" sz="1200" b="1">
                <a:solidFill>
                  <a:prstClr val="black"/>
                </a:solidFill>
                <a:latin typeface="Arial" panose="020B0604020202020204" pitchFamily="34" charset="0"/>
                <a:ea typeface="Tahoma" panose="020B0604030504040204" pitchFamily="34" charset="0"/>
                <a:cs typeface="Arial" panose="020B0604020202020204" pitchFamily="34" charset="0"/>
              </a:rPr>
              <a:t>IR Camara/Energia</a:t>
            </a:r>
          </a:p>
          <a:p>
            <a:pPr marL="84535" lvl="1" algn="ctr" defTabSz="342900">
              <a:lnSpc>
                <a:spcPts val="1650"/>
              </a:lnSpc>
              <a:defRPr/>
            </a:pPr>
            <a:r>
              <a:rPr lang="es-ES_tradnl" sz="1200" b="1">
                <a:solidFill>
                  <a:prstClr val="black"/>
                </a:solidFill>
                <a:latin typeface="Arial" panose="020B0604020202020204" pitchFamily="34" charset="0"/>
                <a:ea typeface="Tahoma" panose="020B0604030504040204" pitchFamily="34" charset="0"/>
                <a:cs typeface="Arial" panose="020B0604020202020204" pitchFamily="34" charset="0"/>
              </a:rPr>
              <a:t>Analisis Aceite/Particulas</a:t>
            </a:r>
          </a:p>
          <a:p>
            <a:pPr marL="84535" lvl="1" algn="ctr" defTabSz="342900">
              <a:lnSpc>
                <a:spcPts val="1650"/>
              </a:lnSpc>
              <a:defRPr/>
            </a:pPr>
            <a:r>
              <a:rPr lang="es-ES_tradnl" sz="1200" b="1">
                <a:solidFill>
                  <a:prstClr val="black"/>
                </a:solidFill>
                <a:latin typeface="Arial" panose="020B0604020202020204" pitchFamily="34" charset="0"/>
                <a:ea typeface="Tahoma" panose="020B0604030504040204" pitchFamily="34" charset="0"/>
                <a:cs typeface="Arial" panose="020B0604020202020204" pitchFamily="34" charset="0"/>
              </a:rPr>
              <a:t>Analisis Materiales/holguras</a:t>
            </a:r>
          </a:p>
          <a:p>
            <a:pPr marL="84535" lvl="1" algn="ctr" defTabSz="342900">
              <a:lnSpc>
                <a:spcPts val="1650"/>
              </a:lnSpc>
              <a:defRPr/>
            </a:pPr>
            <a:r>
              <a:rPr lang="es-ES_tradnl" sz="1200" b="1">
                <a:solidFill>
                  <a:prstClr val="black"/>
                </a:solidFill>
                <a:latin typeface="Arial" panose="020B0604020202020204" pitchFamily="34" charset="0"/>
                <a:ea typeface="Tahoma" panose="020B0604030504040204" pitchFamily="34" charset="0"/>
                <a:cs typeface="Arial" panose="020B0604020202020204" pitchFamily="34" charset="0"/>
              </a:rPr>
              <a:t>Presión/Flujo/Temp/ph</a:t>
            </a:r>
          </a:p>
          <a:p>
            <a:pPr marL="84535" lvl="1" algn="ctr" defTabSz="342900">
              <a:lnSpc>
                <a:spcPts val="1650"/>
              </a:lnSpc>
              <a:defRPr/>
            </a:pPr>
            <a:r>
              <a:rPr lang="es-ES_tradnl" sz="1200" b="1">
                <a:solidFill>
                  <a:prstClr val="black"/>
                </a:solidFill>
                <a:latin typeface="Arial" panose="020B0604020202020204" pitchFamily="34" charset="0"/>
                <a:ea typeface="Tahoma" panose="020B0604030504040204" pitchFamily="34" charset="0"/>
                <a:cs typeface="Arial" panose="020B0604020202020204" pitchFamily="34" charset="0"/>
              </a:rPr>
              <a:t>nivel/peso/velocidad corrosión</a:t>
            </a:r>
          </a:p>
          <a:p>
            <a:pPr marL="84535" lvl="1" algn="ctr" defTabSz="342900">
              <a:lnSpc>
                <a:spcPts val="1650"/>
              </a:lnSpc>
              <a:defRPr/>
            </a:pPr>
            <a:r>
              <a:rPr lang="es-ES_tradnl" sz="1200" b="1">
                <a:solidFill>
                  <a:prstClr val="black"/>
                </a:solidFill>
                <a:latin typeface="Arial" panose="020B0604020202020204" pitchFamily="34" charset="0"/>
                <a:ea typeface="Tahoma" panose="020B0604030504040204" pitchFamily="34" charset="0"/>
                <a:cs typeface="Arial" panose="020B0604020202020204" pitchFamily="34" charset="0"/>
              </a:rPr>
              <a:t>Medición circuito de motores</a:t>
            </a:r>
          </a:p>
          <a:p>
            <a:pPr marL="84535" lvl="1" algn="ctr" defTabSz="342900">
              <a:lnSpc>
                <a:spcPts val="1650"/>
              </a:lnSpc>
              <a:defRPr/>
            </a:pPr>
            <a:r>
              <a:rPr lang="es-ES_tradnl" sz="1200" b="1">
                <a:solidFill>
                  <a:prstClr val="black"/>
                </a:solidFill>
                <a:latin typeface="Arial" panose="020B0604020202020204" pitchFamily="34" charset="0"/>
                <a:ea typeface="Tahoma" panose="020B0604030504040204" pitchFamily="34" charset="0"/>
                <a:cs typeface="Arial" panose="020B0604020202020204" pitchFamily="34" charset="0"/>
              </a:rPr>
              <a:t>Aprendizaje Máquina (IA)</a:t>
            </a:r>
          </a:p>
        </p:txBody>
      </p:sp>
      <p:sp>
        <p:nvSpPr>
          <p:cNvPr id="11" name="Rectangle: Rounded Corners 10">
            <a:extLst>
              <a:ext uri="{FF2B5EF4-FFF2-40B4-BE49-F238E27FC236}">
                <a16:creationId xmlns:a16="http://schemas.microsoft.com/office/drawing/2014/main" id="{EEB860F8-9DFF-4B40-B549-048C7B729BBD}"/>
              </a:ext>
            </a:extLst>
          </p:cNvPr>
          <p:cNvSpPr/>
          <p:nvPr/>
        </p:nvSpPr>
        <p:spPr bwMode="auto">
          <a:xfrm>
            <a:off x="6996846" y="3896354"/>
            <a:ext cx="786110" cy="979893"/>
          </a:xfrm>
          <a:prstGeom prst="roundRect">
            <a:avLst>
              <a:gd name="adj" fmla="val 11729"/>
            </a:avLst>
          </a:prstGeom>
          <a:solidFill>
            <a:schemeClr val="bg1"/>
          </a:solidFill>
          <a:ln w="50800" cap="flat" cmpd="sng" algn="ctr">
            <a:solidFill>
              <a:srgbClr val="77787B"/>
            </a:solidFill>
            <a:prstDash val="solid"/>
            <a:round/>
            <a:headEnd type="none" w="med" len="med"/>
            <a:tailEnd type="none" w="med" len="med"/>
          </a:ln>
          <a:effectLst>
            <a:outerShdw blurRad="63500" dist="50800" dir="2700000" algn="tl" rotWithShape="0">
              <a:prstClr val="black">
                <a:alpha val="50000"/>
              </a:prstClr>
            </a:outerShdw>
          </a:effectLst>
        </p:spPr>
        <p:txBody>
          <a:bodyPr vert="horz" wrap="square" lIns="68580" tIns="34290" rIns="68580" bIns="34290" numCol="1" rtlCol="0" anchor="t" anchorCtr="0" compatLnSpc="1">
            <a:prstTxWarp prst="textNoShape">
              <a:avLst/>
            </a:prstTxWarp>
            <a:spAutoFit/>
          </a:bodyPr>
          <a:lstStyle/>
          <a:p>
            <a:pPr marL="0" lvl="1" algn="ctr" defTabSz="342900">
              <a:lnSpc>
                <a:spcPts val="1650"/>
              </a:lnSpc>
              <a:defRPr/>
            </a:pPr>
            <a:r>
              <a:rPr lang="es-ES_tradnl" sz="1350" b="1">
                <a:solidFill>
                  <a:prstClr val="black"/>
                </a:solidFill>
                <a:latin typeface="Arial" panose="020B0604020202020204" pitchFamily="34" charset="0"/>
                <a:ea typeface="Tahoma" panose="020B0604030504040204" pitchFamily="34" charset="0"/>
                <a:cs typeface="Arial" panose="020B0604020202020204" pitchFamily="34" charset="0"/>
              </a:rPr>
              <a:t>Mirar</a:t>
            </a:r>
          </a:p>
          <a:p>
            <a:pPr marL="0" lvl="1" algn="ctr" defTabSz="342900">
              <a:lnSpc>
                <a:spcPts val="1650"/>
              </a:lnSpc>
              <a:defRPr/>
            </a:pPr>
            <a:r>
              <a:rPr lang="es-ES_tradnl" sz="1350" b="1">
                <a:solidFill>
                  <a:prstClr val="black"/>
                </a:solidFill>
                <a:latin typeface="Arial" panose="020B0604020202020204" pitchFamily="34" charset="0"/>
                <a:ea typeface="Tahoma" panose="020B0604030504040204" pitchFamily="34" charset="0"/>
                <a:cs typeface="Arial" panose="020B0604020202020204" pitchFamily="34" charset="0"/>
              </a:rPr>
              <a:t>Oir</a:t>
            </a:r>
          </a:p>
          <a:p>
            <a:pPr marL="0" lvl="1" algn="ctr" defTabSz="342900">
              <a:lnSpc>
                <a:spcPts val="1650"/>
              </a:lnSpc>
              <a:defRPr/>
            </a:pPr>
            <a:r>
              <a:rPr lang="es-ES_tradnl" sz="1350" b="1">
                <a:solidFill>
                  <a:prstClr val="black"/>
                </a:solidFill>
                <a:latin typeface="Arial" panose="020B0604020202020204" pitchFamily="34" charset="0"/>
                <a:ea typeface="Tahoma" panose="020B0604030504040204" pitchFamily="34" charset="0"/>
                <a:cs typeface="Arial" panose="020B0604020202020204" pitchFamily="34" charset="0"/>
              </a:rPr>
              <a:t>Tocar</a:t>
            </a:r>
          </a:p>
          <a:p>
            <a:pPr marL="0" lvl="1" algn="ctr" defTabSz="342900">
              <a:lnSpc>
                <a:spcPts val="1650"/>
              </a:lnSpc>
              <a:defRPr/>
            </a:pPr>
            <a:r>
              <a:rPr lang="es-ES_tradnl" sz="1350" b="1">
                <a:solidFill>
                  <a:prstClr val="black"/>
                </a:solidFill>
                <a:latin typeface="Arial" panose="020B0604020202020204" pitchFamily="34" charset="0"/>
                <a:ea typeface="Tahoma" panose="020B0604030504040204" pitchFamily="34" charset="0"/>
                <a:cs typeface="Arial" panose="020B0604020202020204" pitchFamily="34" charset="0"/>
              </a:rPr>
              <a:t>Oler</a:t>
            </a:r>
          </a:p>
        </p:txBody>
      </p:sp>
      <p:sp>
        <p:nvSpPr>
          <p:cNvPr id="14" name="Rectangle: Rounded Corners 13">
            <a:extLst>
              <a:ext uri="{FF2B5EF4-FFF2-40B4-BE49-F238E27FC236}">
                <a16:creationId xmlns:a16="http://schemas.microsoft.com/office/drawing/2014/main" id="{C5EE0EAE-B8B2-4EDB-90EA-4B0E1E207F04}"/>
              </a:ext>
            </a:extLst>
          </p:cNvPr>
          <p:cNvSpPr/>
          <p:nvPr/>
        </p:nvSpPr>
        <p:spPr bwMode="auto">
          <a:xfrm>
            <a:off x="2527342" y="2052379"/>
            <a:ext cx="1046489" cy="512088"/>
          </a:xfrm>
          <a:prstGeom prst="roundRect">
            <a:avLst>
              <a:gd name="adj" fmla="val 11729"/>
            </a:avLst>
          </a:prstGeom>
          <a:noFill/>
          <a:ln w="50800"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marL="0" lvl="1" algn="ctr" defTabSz="342900">
              <a:lnSpc>
                <a:spcPts val="1575"/>
              </a:lnSpc>
              <a:defRPr/>
            </a:pPr>
            <a:r>
              <a:rPr lang="es-ES_tradnl" sz="1350" b="1">
                <a:solidFill>
                  <a:srgbClr val="D12031"/>
                </a:solidFill>
                <a:latin typeface="Arial" panose="020B0604020202020204" pitchFamily="34" charset="0"/>
                <a:ea typeface="Tahoma" panose="020B0604030504040204" pitchFamily="34" charset="0"/>
                <a:cs typeface="Arial" panose="020B0604020202020204" pitchFamily="34" charset="0"/>
              </a:rPr>
              <a:t>Prevenir Fallas</a:t>
            </a:r>
          </a:p>
        </p:txBody>
      </p:sp>
      <p:sp>
        <p:nvSpPr>
          <p:cNvPr id="15" name="Rectangle: Rounded Corners 14">
            <a:extLst>
              <a:ext uri="{FF2B5EF4-FFF2-40B4-BE49-F238E27FC236}">
                <a16:creationId xmlns:a16="http://schemas.microsoft.com/office/drawing/2014/main" id="{EC17637E-ACA1-4877-ADE0-53B2ED5123DE}"/>
              </a:ext>
            </a:extLst>
          </p:cNvPr>
          <p:cNvSpPr/>
          <p:nvPr/>
        </p:nvSpPr>
        <p:spPr bwMode="auto">
          <a:xfrm>
            <a:off x="5031220" y="2051933"/>
            <a:ext cx="1046489" cy="512088"/>
          </a:xfrm>
          <a:prstGeom prst="roundRect">
            <a:avLst>
              <a:gd name="adj" fmla="val 11729"/>
            </a:avLst>
          </a:prstGeom>
          <a:noFill/>
          <a:ln w="50800"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marL="0" lvl="1" algn="ctr" defTabSz="342900">
              <a:lnSpc>
                <a:spcPts val="1575"/>
              </a:lnSpc>
              <a:defRPr/>
            </a:pPr>
            <a:r>
              <a:rPr lang="es-ES_tradnl" sz="1350" b="1">
                <a:solidFill>
                  <a:srgbClr val="D12031"/>
                </a:solidFill>
                <a:latin typeface="Arial" panose="020B0604020202020204" pitchFamily="34" charset="0"/>
                <a:ea typeface="Tahoma" panose="020B0604030504040204" pitchFamily="34" charset="0"/>
                <a:cs typeface="Arial" panose="020B0604020202020204" pitchFamily="34" charset="0"/>
              </a:rPr>
              <a:t>Detectar Fallas</a:t>
            </a:r>
          </a:p>
        </p:txBody>
      </p:sp>
      <p:sp>
        <p:nvSpPr>
          <p:cNvPr id="3" name="Freeform: Shape 2">
            <a:extLst>
              <a:ext uri="{FF2B5EF4-FFF2-40B4-BE49-F238E27FC236}">
                <a16:creationId xmlns:a16="http://schemas.microsoft.com/office/drawing/2014/main" id="{67BD226C-62BA-4E23-BE58-D792BEA86D42}"/>
              </a:ext>
            </a:extLst>
          </p:cNvPr>
          <p:cNvSpPr/>
          <p:nvPr/>
        </p:nvSpPr>
        <p:spPr>
          <a:xfrm>
            <a:off x="2443162" y="2083118"/>
            <a:ext cx="984572" cy="985452"/>
          </a:xfrm>
          <a:custGeom>
            <a:avLst/>
            <a:gdLst>
              <a:gd name="connsiteX0" fmla="*/ 1360170 w 1360170"/>
              <a:gd name="connsiteY0" fmla="*/ 0 h 777240"/>
              <a:gd name="connsiteX1" fmla="*/ 0 w 1360170"/>
              <a:gd name="connsiteY1" fmla="*/ 0 h 777240"/>
              <a:gd name="connsiteX2" fmla="*/ 0 w 1360170"/>
              <a:gd name="connsiteY2" fmla="*/ 777240 h 777240"/>
              <a:gd name="connsiteX3" fmla="*/ 0 w 1360170"/>
              <a:gd name="connsiteY3" fmla="*/ 777240 h 777240"/>
            </a:gdLst>
            <a:ahLst/>
            <a:cxnLst>
              <a:cxn ang="0">
                <a:pos x="connsiteX0" y="connsiteY0"/>
              </a:cxn>
              <a:cxn ang="0">
                <a:pos x="connsiteX1" y="connsiteY1"/>
              </a:cxn>
              <a:cxn ang="0">
                <a:pos x="connsiteX2" y="connsiteY2"/>
              </a:cxn>
              <a:cxn ang="0">
                <a:pos x="connsiteX3" y="connsiteY3"/>
              </a:cxn>
            </a:cxnLst>
            <a:rect l="l" t="t" r="r" b="b"/>
            <a:pathLst>
              <a:path w="1360170" h="777240">
                <a:moveTo>
                  <a:pt x="1360170" y="0"/>
                </a:moveTo>
                <a:lnTo>
                  <a:pt x="0" y="0"/>
                </a:lnTo>
                <a:lnTo>
                  <a:pt x="0" y="777240"/>
                </a:lnTo>
                <a:lnTo>
                  <a:pt x="0" y="777240"/>
                </a:lnTo>
              </a:path>
            </a:pathLst>
          </a:custGeom>
          <a:noFill/>
          <a:ln w="50800">
            <a:solidFill>
              <a:srgbClr val="777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s-ES_tradnl" sz="1350">
              <a:solidFill>
                <a:prstClr val="white"/>
              </a:solidFill>
              <a:latin typeface="Calibri" panose="020F0502020204030204"/>
            </a:endParaRPr>
          </a:p>
        </p:txBody>
      </p:sp>
      <p:sp>
        <p:nvSpPr>
          <p:cNvPr id="16" name="Freeform: Shape 15">
            <a:extLst>
              <a:ext uri="{FF2B5EF4-FFF2-40B4-BE49-F238E27FC236}">
                <a16:creationId xmlns:a16="http://schemas.microsoft.com/office/drawing/2014/main" id="{7E68FAE8-F447-4E5A-8814-948B43CE8477}"/>
              </a:ext>
            </a:extLst>
          </p:cNvPr>
          <p:cNvSpPr/>
          <p:nvPr/>
        </p:nvSpPr>
        <p:spPr>
          <a:xfrm flipH="1">
            <a:off x="4922821" y="2083118"/>
            <a:ext cx="1273520" cy="965785"/>
          </a:xfrm>
          <a:custGeom>
            <a:avLst/>
            <a:gdLst>
              <a:gd name="connsiteX0" fmla="*/ 1360170 w 1360170"/>
              <a:gd name="connsiteY0" fmla="*/ 0 h 777240"/>
              <a:gd name="connsiteX1" fmla="*/ 0 w 1360170"/>
              <a:gd name="connsiteY1" fmla="*/ 0 h 777240"/>
              <a:gd name="connsiteX2" fmla="*/ 0 w 1360170"/>
              <a:gd name="connsiteY2" fmla="*/ 777240 h 777240"/>
              <a:gd name="connsiteX3" fmla="*/ 0 w 1360170"/>
              <a:gd name="connsiteY3" fmla="*/ 777240 h 777240"/>
            </a:gdLst>
            <a:ahLst/>
            <a:cxnLst>
              <a:cxn ang="0">
                <a:pos x="connsiteX0" y="connsiteY0"/>
              </a:cxn>
              <a:cxn ang="0">
                <a:pos x="connsiteX1" y="connsiteY1"/>
              </a:cxn>
              <a:cxn ang="0">
                <a:pos x="connsiteX2" y="connsiteY2"/>
              </a:cxn>
              <a:cxn ang="0">
                <a:pos x="connsiteX3" y="connsiteY3"/>
              </a:cxn>
            </a:cxnLst>
            <a:rect l="l" t="t" r="r" b="b"/>
            <a:pathLst>
              <a:path w="1360170" h="777240">
                <a:moveTo>
                  <a:pt x="1360170" y="0"/>
                </a:moveTo>
                <a:lnTo>
                  <a:pt x="0" y="0"/>
                </a:lnTo>
                <a:lnTo>
                  <a:pt x="0" y="777240"/>
                </a:lnTo>
                <a:lnTo>
                  <a:pt x="0" y="777240"/>
                </a:lnTo>
              </a:path>
            </a:pathLst>
          </a:custGeom>
          <a:noFill/>
          <a:ln w="50800">
            <a:solidFill>
              <a:srgbClr val="777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s-ES_tradnl" sz="1350">
              <a:solidFill>
                <a:prstClr val="white"/>
              </a:solidFill>
              <a:latin typeface="Calibri" panose="020F0502020204030204"/>
            </a:endParaRPr>
          </a:p>
        </p:txBody>
      </p:sp>
      <p:sp>
        <p:nvSpPr>
          <p:cNvPr id="8" name="Rectangle: Rounded Corners 7">
            <a:extLst>
              <a:ext uri="{FF2B5EF4-FFF2-40B4-BE49-F238E27FC236}">
                <a16:creationId xmlns:a16="http://schemas.microsoft.com/office/drawing/2014/main" id="{B9BDB5EF-38FF-4501-A577-AB21A0463B49}"/>
              </a:ext>
            </a:extLst>
          </p:cNvPr>
          <p:cNvSpPr/>
          <p:nvPr/>
        </p:nvSpPr>
        <p:spPr>
          <a:xfrm>
            <a:off x="3711892" y="2533799"/>
            <a:ext cx="952502" cy="332006"/>
          </a:xfrm>
          <a:prstGeom prst="roundRect">
            <a:avLst/>
          </a:prstGeom>
          <a:solidFill>
            <a:srgbClr val="1875BB"/>
          </a:solidFill>
          <a:effectLst>
            <a:outerShdw blurRad="63500" dist="50800" dir="2700000" algn="tl" rotWithShape="0">
              <a:prstClr val="black">
                <a:alpha val="50000"/>
              </a:prstClr>
            </a:outerShdw>
          </a:effectLst>
        </p:spPr>
        <p:txBody>
          <a:bodyPr wrap="square">
            <a:spAutoFit/>
          </a:bodyPr>
          <a:lstStyle/>
          <a:p>
            <a:pPr marL="41672" algn="ctr" defTabSz="725091">
              <a:defRPr/>
            </a:pPr>
            <a:r>
              <a:rPr lang="es-ES_tradnl" sz="1350" b="1">
                <a:solidFill>
                  <a:prstClr val="white"/>
                </a:solidFill>
                <a:latin typeface="Tahoma" panose="020B0604030504040204" pitchFamily="34" charset="0"/>
                <a:ea typeface="Tahoma" panose="020B0604030504040204" pitchFamily="34" charset="0"/>
                <a:cs typeface="Tahoma" panose="020B0604030504040204" pitchFamily="34" charset="0"/>
              </a:rPr>
              <a:t>MPF</a:t>
            </a:r>
          </a:p>
        </p:txBody>
      </p:sp>
      <p:sp>
        <p:nvSpPr>
          <p:cNvPr id="7" name="Rectangle: Rounded Corners 6">
            <a:extLst>
              <a:ext uri="{FF2B5EF4-FFF2-40B4-BE49-F238E27FC236}">
                <a16:creationId xmlns:a16="http://schemas.microsoft.com/office/drawing/2014/main" id="{C12B979B-0D10-47A1-B9B6-867CCBE0C007}"/>
              </a:ext>
            </a:extLst>
          </p:cNvPr>
          <p:cNvSpPr/>
          <p:nvPr/>
        </p:nvSpPr>
        <p:spPr>
          <a:xfrm>
            <a:off x="1637732" y="2486005"/>
            <a:ext cx="1790002" cy="561856"/>
          </a:xfrm>
          <a:prstGeom prst="roundRect">
            <a:avLst/>
          </a:prstGeom>
          <a:solidFill>
            <a:srgbClr val="1875BB"/>
          </a:solidFill>
          <a:effectLst>
            <a:outerShdw blurRad="63500" dist="50800" dir="2700000" algn="tl" rotWithShape="0">
              <a:prstClr val="black">
                <a:alpha val="50000"/>
              </a:prstClr>
            </a:outerShdw>
          </a:effectLst>
        </p:spPr>
        <p:txBody>
          <a:bodyPr wrap="square">
            <a:spAutoFit/>
          </a:bodyPr>
          <a:lstStyle/>
          <a:p>
            <a:pPr marL="41672" algn="ctr" defTabSz="725091">
              <a:defRPr/>
            </a:pPr>
            <a:r>
              <a:rPr lang="es-ES_tradnl" sz="1350" b="1">
                <a:solidFill>
                  <a:prstClr val="white"/>
                </a:solidFill>
                <a:latin typeface="Tahoma" panose="020B0604030504040204" pitchFamily="34" charset="0"/>
                <a:ea typeface="Tahoma" panose="020B0604030504040204" pitchFamily="34" charset="0"/>
                <a:cs typeface="Tahoma" panose="020B0604030504040204" pitchFamily="34" charset="0"/>
              </a:rPr>
              <a:t>Prevención Cuidado esencial</a:t>
            </a:r>
          </a:p>
        </p:txBody>
      </p:sp>
      <p:sp>
        <p:nvSpPr>
          <p:cNvPr id="9" name="Rectangle: Rounded Corners 8">
            <a:extLst>
              <a:ext uri="{FF2B5EF4-FFF2-40B4-BE49-F238E27FC236}">
                <a16:creationId xmlns:a16="http://schemas.microsoft.com/office/drawing/2014/main" id="{1C2C4221-B4D7-4B32-8B76-1B802033F3DF}"/>
              </a:ext>
            </a:extLst>
          </p:cNvPr>
          <p:cNvSpPr/>
          <p:nvPr/>
        </p:nvSpPr>
        <p:spPr>
          <a:xfrm>
            <a:off x="5104259" y="2533799"/>
            <a:ext cx="2184166" cy="561856"/>
          </a:xfrm>
          <a:prstGeom prst="roundRect">
            <a:avLst/>
          </a:prstGeom>
          <a:solidFill>
            <a:srgbClr val="F26926"/>
          </a:solidFill>
          <a:effectLst>
            <a:outerShdw blurRad="63500" dist="50800" dir="2700000" algn="tl" rotWithShape="0">
              <a:prstClr val="black">
                <a:alpha val="50000"/>
              </a:prstClr>
            </a:outerShdw>
          </a:effectLst>
        </p:spPr>
        <p:txBody>
          <a:bodyPr wrap="square">
            <a:spAutoFit/>
          </a:bodyPr>
          <a:lstStyle/>
          <a:p>
            <a:pPr marL="41672" algn="ctr" defTabSz="725091">
              <a:defRPr/>
            </a:pPr>
            <a:r>
              <a:rPr lang="es-ES_tradnl" sz="1350" b="1">
                <a:solidFill>
                  <a:prstClr val="white"/>
                </a:solidFill>
                <a:latin typeface="Tahoma" panose="020B0604030504040204" pitchFamily="34" charset="0"/>
                <a:ea typeface="Tahoma" panose="020B0604030504040204" pitchFamily="34" charset="0"/>
                <a:cs typeface="Tahoma" panose="020B0604030504040204" pitchFamily="34" charset="0"/>
              </a:rPr>
              <a:t>Monitoreo de Condicion</a:t>
            </a:r>
          </a:p>
        </p:txBody>
      </p:sp>
      <p:sp>
        <p:nvSpPr>
          <p:cNvPr id="29" name="Freeform: Shape 28">
            <a:extLst>
              <a:ext uri="{FF2B5EF4-FFF2-40B4-BE49-F238E27FC236}">
                <a16:creationId xmlns:a16="http://schemas.microsoft.com/office/drawing/2014/main" id="{9842044B-075E-4F7A-A1F4-C5593C9A3609}"/>
              </a:ext>
            </a:extLst>
          </p:cNvPr>
          <p:cNvSpPr/>
          <p:nvPr/>
        </p:nvSpPr>
        <p:spPr>
          <a:xfrm>
            <a:off x="5104258" y="3173317"/>
            <a:ext cx="2184166" cy="865823"/>
          </a:xfrm>
          <a:custGeom>
            <a:avLst/>
            <a:gdLst>
              <a:gd name="connsiteX0" fmla="*/ 0 w 2948940"/>
              <a:gd name="connsiteY0" fmla="*/ 1143000 h 1154430"/>
              <a:gd name="connsiteX1" fmla="*/ 0 w 2948940"/>
              <a:gd name="connsiteY1" fmla="*/ 0 h 1154430"/>
              <a:gd name="connsiteX2" fmla="*/ 2948940 w 2948940"/>
              <a:gd name="connsiteY2" fmla="*/ 0 h 1154430"/>
              <a:gd name="connsiteX3" fmla="*/ 2948940 w 2948940"/>
              <a:gd name="connsiteY3" fmla="*/ 1154430 h 1154430"/>
            </a:gdLst>
            <a:ahLst/>
            <a:cxnLst>
              <a:cxn ang="0">
                <a:pos x="connsiteX0" y="connsiteY0"/>
              </a:cxn>
              <a:cxn ang="0">
                <a:pos x="connsiteX1" y="connsiteY1"/>
              </a:cxn>
              <a:cxn ang="0">
                <a:pos x="connsiteX2" y="connsiteY2"/>
              </a:cxn>
              <a:cxn ang="0">
                <a:pos x="connsiteX3" y="connsiteY3"/>
              </a:cxn>
            </a:cxnLst>
            <a:rect l="l" t="t" r="r" b="b"/>
            <a:pathLst>
              <a:path w="2948940" h="1154430">
                <a:moveTo>
                  <a:pt x="0" y="1143000"/>
                </a:moveTo>
                <a:lnTo>
                  <a:pt x="0" y="0"/>
                </a:lnTo>
                <a:lnTo>
                  <a:pt x="2948940" y="0"/>
                </a:lnTo>
                <a:lnTo>
                  <a:pt x="2948940" y="1154430"/>
                </a:lnTo>
              </a:path>
            </a:pathLst>
          </a:custGeom>
          <a:noFill/>
          <a:ln w="50800">
            <a:solidFill>
              <a:srgbClr val="777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s-ES_tradnl" sz="1350">
              <a:solidFill>
                <a:prstClr val="white"/>
              </a:solidFill>
              <a:latin typeface="Calibri" panose="020F0502020204030204"/>
            </a:endParaRPr>
          </a:p>
        </p:txBody>
      </p:sp>
      <p:sp>
        <p:nvSpPr>
          <p:cNvPr id="12" name="Rectangle: Rounded Corners 11">
            <a:extLst>
              <a:ext uri="{FF2B5EF4-FFF2-40B4-BE49-F238E27FC236}">
                <a16:creationId xmlns:a16="http://schemas.microsoft.com/office/drawing/2014/main" id="{569ED53C-ADCC-4ECC-B571-8135082552AE}"/>
              </a:ext>
            </a:extLst>
          </p:cNvPr>
          <p:cNvSpPr/>
          <p:nvPr/>
        </p:nvSpPr>
        <p:spPr>
          <a:xfrm>
            <a:off x="4572000" y="3218141"/>
            <a:ext cx="1066642" cy="561856"/>
          </a:xfrm>
          <a:prstGeom prst="roundRect">
            <a:avLst/>
          </a:prstGeom>
          <a:solidFill>
            <a:srgbClr val="F26926"/>
          </a:solidFill>
          <a:effectLst>
            <a:outerShdw blurRad="63500" dist="50800" dir="2700000" algn="tl" rotWithShape="0">
              <a:prstClr val="black">
                <a:alpha val="50000"/>
              </a:prstClr>
            </a:outerShdw>
          </a:effectLst>
        </p:spPr>
        <p:txBody>
          <a:bodyPr wrap="square">
            <a:spAutoFit/>
          </a:bodyPr>
          <a:lstStyle/>
          <a:p>
            <a:pPr algn="ctr" defTabSz="725091">
              <a:defRPr/>
            </a:pPr>
            <a:r>
              <a:rPr lang="es-ES_tradnl" sz="1350" b="1">
                <a:solidFill>
                  <a:prstClr val="white"/>
                </a:solidFill>
                <a:latin typeface="Tahoma" panose="020B0604030504040204" pitchFamily="34" charset="0"/>
                <a:ea typeface="Tahoma" panose="020B0604030504040204" pitchFamily="34" charset="0"/>
                <a:cs typeface="Tahoma" panose="020B0604030504040204" pitchFamily="34" charset="0"/>
              </a:rPr>
              <a:t>Metodos Objetivos</a:t>
            </a:r>
            <a:endParaRPr lang="es-ES_tradnl" sz="12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3" name="Rectangle: Rounded Corners 12">
            <a:extLst>
              <a:ext uri="{FF2B5EF4-FFF2-40B4-BE49-F238E27FC236}">
                <a16:creationId xmlns:a16="http://schemas.microsoft.com/office/drawing/2014/main" id="{8E65FE46-6A3A-432A-88B4-34D6025C7009}"/>
              </a:ext>
            </a:extLst>
          </p:cNvPr>
          <p:cNvSpPr/>
          <p:nvPr/>
        </p:nvSpPr>
        <p:spPr>
          <a:xfrm>
            <a:off x="6719233" y="3215246"/>
            <a:ext cx="1138382" cy="561856"/>
          </a:xfrm>
          <a:prstGeom prst="roundRect">
            <a:avLst/>
          </a:prstGeom>
          <a:solidFill>
            <a:srgbClr val="F26926"/>
          </a:solidFill>
          <a:effectLst>
            <a:outerShdw blurRad="63500" dist="50800" dir="2700000" algn="tl" rotWithShape="0">
              <a:prstClr val="black">
                <a:alpha val="50000"/>
              </a:prstClr>
            </a:outerShdw>
          </a:effectLst>
        </p:spPr>
        <p:txBody>
          <a:bodyPr wrap="square">
            <a:spAutoFit/>
          </a:bodyPr>
          <a:lstStyle/>
          <a:p>
            <a:pPr algn="ctr" defTabSz="725091">
              <a:defRPr/>
            </a:pPr>
            <a:r>
              <a:rPr lang="es-ES_tradnl" sz="1350" b="1">
                <a:solidFill>
                  <a:prstClr val="white"/>
                </a:solidFill>
                <a:latin typeface="Tahoma" panose="020B0604030504040204" pitchFamily="34" charset="0"/>
                <a:ea typeface="Tahoma" panose="020B0604030504040204" pitchFamily="34" charset="0"/>
                <a:cs typeface="Tahoma" panose="020B0604030504040204" pitchFamily="34" charset="0"/>
              </a:rPr>
              <a:t>Metodos subjetivos</a:t>
            </a:r>
            <a:endParaRPr lang="es-ES_tradnl" sz="12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Rectangle: Rounded Corners 5">
            <a:extLst>
              <a:ext uri="{FF2B5EF4-FFF2-40B4-BE49-F238E27FC236}">
                <a16:creationId xmlns:a16="http://schemas.microsoft.com/office/drawing/2014/main" id="{D25D26CC-D357-4027-9B78-63B3C928D2DE}"/>
              </a:ext>
            </a:extLst>
          </p:cNvPr>
          <p:cNvSpPr/>
          <p:nvPr/>
        </p:nvSpPr>
        <p:spPr>
          <a:xfrm>
            <a:off x="3427734" y="1838537"/>
            <a:ext cx="1603485" cy="561856"/>
          </a:xfrm>
          <a:prstGeom prst="roundRect">
            <a:avLst/>
          </a:prstGeom>
          <a:solidFill>
            <a:srgbClr val="079347"/>
          </a:solidFill>
          <a:effectLst>
            <a:outerShdw blurRad="63500" dist="50800" dir="2700000" algn="tl" rotWithShape="0">
              <a:prstClr val="black">
                <a:alpha val="50000"/>
              </a:prstClr>
            </a:outerShdw>
          </a:effectLst>
        </p:spPr>
        <p:txBody>
          <a:bodyPr wrap="square">
            <a:spAutoFit/>
          </a:bodyPr>
          <a:lstStyle/>
          <a:p>
            <a:pPr marL="41672" algn="ctr" defTabSz="725091">
              <a:defRPr/>
            </a:pPr>
            <a:r>
              <a:rPr lang="es-ES_tradnl" sz="1350" b="1">
                <a:solidFill>
                  <a:prstClr val="white"/>
                </a:solidFill>
                <a:latin typeface="Tahoma" panose="020B0604030504040204" pitchFamily="34" charset="0"/>
                <a:ea typeface="Tahoma" panose="020B0604030504040204" pitchFamily="34" charset="0"/>
                <a:cs typeface="Tahoma" panose="020B0604030504040204" pitchFamily="34" charset="0"/>
              </a:rPr>
              <a:t>Mantenimiento Preventivo</a:t>
            </a:r>
          </a:p>
        </p:txBody>
      </p:sp>
    </p:spTree>
    <p:extLst>
      <p:ext uri="{BB962C8B-B14F-4D97-AF65-F5344CB8AC3E}">
        <p14:creationId xmlns:p14="http://schemas.microsoft.com/office/powerpoint/2010/main" val="818961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322590-6728-4354-AD27-105BB1F0742E}"/>
              </a:ext>
            </a:extLst>
          </p:cNvPr>
          <p:cNvSpPr/>
          <p:nvPr/>
        </p:nvSpPr>
        <p:spPr>
          <a:xfrm>
            <a:off x="1582132" y="1549502"/>
            <a:ext cx="5894969" cy="24155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libri" panose="020F0502020204030204"/>
            </a:endParaRPr>
          </a:p>
        </p:txBody>
      </p:sp>
      <p:sp>
        <p:nvSpPr>
          <p:cNvPr id="10" name="Freeform: Shape 9">
            <a:extLst>
              <a:ext uri="{FF2B5EF4-FFF2-40B4-BE49-F238E27FC236}">
                <a16:creationId xmlns:a16="http://schemas.microsoft.com/office/drawing/2014/main" id="{8A956E8A-47E1-488A-AD34-F2B3E98E7CB5}"/>
              </a:ext>
            </a:extLst>
          </p:cNvPr>
          <p:cNvSpPr/>
          <p:nvPr/>
        </p:nvSpPr>
        <p:spPr>
          <a:xfrm>
            <a:off x="1580776" y="3441932"/>
            <a:ext cx="1159319" cy="523102"/>
          </a:xfrm>
          <a:custGeom>
            <a:avLst/>
            <a:gdLst>
              <a:gd name="connsiteX0" fmla="*/ 0 w 1535186"/>
              <a:gd name="connsiteY0" fmla="*/ 75501 h 1132514"/>
              <a:gd name="connsiteX1" fmla="*/ 1451296 w 1535186"/>
              <a:gd name="connsiteY1" fmla="*/ 83890 h 1132514"/>
              <a:gd name="connsiteX2" fmla="*/ 1535186 w 1535186"/>
              <a:gd name="connsiteY2" fmla="*/ 0 h 1132514"/>
              <a:gd name="connsiteX3" fmla="*/ 1535186 w 1535186"/>
              <a:gd name="connsiteY3" fmla="*/ 1132514 h 1132514"/>
              <a:gd name="connsiteX4" fmla="*/ 16778 w 1535186"/>
              <a:gd name="connsiteY4" fmla="*/ 1132514 h 1132514"/>
              <a:gd name="connsiteX5" fmla="*/ 0 w 1535186"/>
              <a:gd name="connsiteY5" fmla="*/ 75501 h 1132514"/>
              <a:gd name="connsiteX0" fmla="*/ 377 w 1535563"/>
              <a:gd name="connsiteY0" fmla="*/ 75501 h 1132514"/>
              <a:gd name="connsiteX1" fmla="*/ 1451673 w 1535563"/>
              <a:gd name="connsiteY1" fmla="*/ 83890 h 1132514"/>
              <a:gd name="connsiteX2" fmla="*/ 1535563 w 1535563"/>
              <a:gd name="connsiteY2" fmla="*/ 0 h 1132514"/>
              <a:gd name="connsiteX3" fmla="*/ 1535563 w 1535563"/>
              <a:gd name="connsiteY3" fmla="*/ 1132514 h 1132514"/>
              <a:gd name="connsiteX4" fmla="*/ 378 w 1535563"/>
              <a:gd name="connsiteY4" fmla="*/ 1132514 h 1132514"/>
              <a:gd name="connsiteX5" fmla="*/ 377 w 1535563"/>
              <a:gd name="connsiteY5" fmla="*/ 75501 h 1132514"/>
              <a:gd name="connsiteX0" fmla="*/ 377 w 1543952"/>
              <a:gd name="connsiteY0" fmla="*/ 75501 h 1132514"/>
              <a:gd name="connsiteX1" fmla="*/ 1451673 w 1543952"/>
              <a:gd name="connsiteY1" fmla="*/ 83890 h 1132514"/>
              <a:gd name="connsiteX2" fmla="*/ 1535563 w 1543952"/>
              <a:gd name="connsiteY2" fmla="*/ 0 h 1132514"/>
              <a:gd name="connsiteX3" fmla="*/ 1543952 w 1543952"/>
              <a:gd name="connsiteY3" fmla="*/ 1132514 h 1132514"/>
              <a:gd name="connsiteX4" fmla="*/ 378 w 1543952"/>
              <a:gd name="connsiteY4" fmla="*/ 1132514 h 1132514"/>
              <a:gd name="connsiteX5" fmla="*/ 377 w 1543952"/>
              <a:gd name="connsiteY5" fmla="*/ 75501 h 11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3952" h="1132514">
                <a:moveTo>
                  <a:pt x="377" y="75501"/>
                </a:moveTo>
                <a:lnTo>
                  <a:pt x="1451673" y="83890"/>
                </a:lnTo>
                <a:lnTo>
                  <a:pt x="1535563" y="0"/>
                </a:lnTo>
                <a:cubicBezTo>
                  <a:pt x="1538359" y="377505"/>
                  <a:pt x="1541156" y="755009"/>
                  <a:pt x="1543952" y="1132514"/>
                </a:cubicBezTo>
                <a:lnTo>
                  <a:pt x="378" y="1132514"/>
                </a:lnTo>
                <a:cubicBezTo>
                  <a:pt x="-2418" y="782973"/>
                  <a:pt x="11562" y="433431"/>
                  <a:pt x="377" y="75501"/>
                </a:cubicBezTo>
                <a:close/>
              </a:path>
            </a:pathLst>
          </a:custGeom>
          <a:solidFill>
            <a:srgbClr val="009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libri" panose="020F0502020204030204"/>
            </a:endParaRPr>
          </a:p>
        </p:txBody>
      </p:sp>
      <p:sp>
        <p:nvSpPr>
          <p:cNvPr id="8" name="Freeform: Shape 7">
            <a:extLst>
              <a:ext uri="{FF2B5EF4-FFF2-40B4-BE49-F238E27FC236}">
                <a16:creationId xmlns:a16="http://schemas.microsoft.com/office/drawing/2014/main" id="{95704D43-3131-495D-8A5E-3ABC42D5C956}"/>
              </a:ext>
            </a:extLst>
          </p:cNvPr>
          <p:cNvSpPr/>
          <p:nvPr/>
        </p:nvSpPr>
        <p:spPr>
          <a:xfrm>
            <a:off x="2733804" y="2224612"/>
            <a:ext cx="4743974" cy="1740422"/>
          </a:xfrm>
          <a:custGeom>
            <a:avLst/>
            <a:gdLst>
              <a:gd name="connsiteX0" fmla="*/ 0 w 6325299"/>
              <a:gd name="connsiteY0" fmla="*/ 2189527 h 3322041"/>
              <a:gd name="connsiteX1" fmla="*/ 83890 w 6325299"/>
              <a:gd name="connsiteY1" fmla="*/ 2265028 h 3322041"/>
              <a:gd name="connsiteX2" fmla="*/ 486561 w 6325299"/>
              <a:gd name="connsiteY2" fmla="*/ 2231472 h 3322041"/>
              <a:gd name="connsiteX3" fmla="*/ 1057013 w 6325299"/>
              <a:gd name="connsiteY3" fmla="*/ 2273417 h 3322041"/>
              <a:gd name="connsiteX4" fmla="*/ 1526796 w 6325299"/>
              <a:gd name="connsiteY4" fmla="*/ 2105637 h 3322041"/>
              <a:gd name="connsiteX5" fmla="*/ 1669409 w 6325299"/>
              <a:gd name="connsiteY5" fmla="*/ 2181138 h 3322041"/>
              <a:gd name="connsiteX6" fmla="*/ 2055303 w 6325299"/>
              <a:gd name="connsiteY6" fmla="*/ 2013358 h 3322041"/>
              <a:gd name="connsiteX7" fmla="*/ 2055303 w 6325299"/>
              <a:gd name="connsiteY7" fmla="*/ 2013358 h 3322041"/>
              <a:gd name="connsiteX8" fmla="*/ 2290194 w 6325299"/>
              <a:gd name="connsiteY8" fmla="*/ 1963024 h 3322041"/>
              <a:gd name="connsiteX9" fmla="*/ 2491530 w 6325299"/>
              <a:gd name="connsiteY9" fmla="*/ 2004969 h 3322041"/>
              <a:gd name="connsiteX10" fmla="*/ 2600587 w 6325299"/>
              <a:gd name="connsiteY10" fmla="*/ 1971413 h 3322041"/>
              <a:gd name="connsiteX11" fmla="*/ 2743200 w 6325299"/>
              <a:gd name="connsiteY11" fmla="*/ 2013358 h 3322041"/>
              <a:gd name="connsiteX12" fmla="*/ 2894202 w 6325299"/>
              <a:gd name="connsiteY12" fmla="*/ 1803634 h 3322041"/>
              <a:gd name="connsiteX13" fmla="*/ 3271706 w 6325299"/>
              <a:gd name="connsiteY13" fmla="*/ 1736522 h 3322041"/>
              <a:gd name="connsiteX14" fmla="*/ 3347207 w 6325299"/>
              <a:gd name="connsiteY14" fmla="*/ 1862356 h 3322041"/>
              <a:gd name="connsiteX15" fmla="*/ 3489820 w 6325299"/>
              <a:gd name="connsiteY15" fmla="*/ 1963024 h 3322041"/>
              <a:gd name="connsiteX16" fmla="*/ 3775046 w 6325299"/>
              <a:gd name="connsiteY16" fmla="*/ 1895912 h 3322041"/>
              <a:gd name="connsiteX17" fmla="*/ 4110605 w 6325299"/>
              <a:gd name="connsiteY17" fmla="*/ 1753300 h 3322041"/>
              <a:gd name="connsiteX18" fmla="*/ 4211273 w 6325299"/>
              <a:gd name="connsiteY18" fmla="*/ 1694577 h 3322041"/>
              <a:gd name="connsiteX19" fmla="*/ 4337108 w 6325299"/>
              <a:gd name="connsiteY19" fmla="*/ 1476463 h 3322041"/>
              <a:gd name="connsiteX20" fmla="*/ 4723002 w 6325299"/>
              <a:gd name="connsiteY20" fmla="*/ 1308683 h 3322041"/>
              <a:gd name="connsiteX21" fmla="*/ 5184396 w 6325299"/>
              <a:gd name="connsiteY21" fmla="*/ 721454 h 3322041"/>
              <a:gd name="connsiteX22" fmla="*/ 5327009 w 6325299"/>
              <a:gd name="connsiteY22" fmla="*/ 394283 h 3322041"/>
              <a:gd name="connsiteX23" fmla="*/ 5805181 w 6325299"/>
              <a:gd name="connsiteY23" fmla="*/ 58723 h 3322041"/>
              <a:gd name="connsiteX24" fmla="*/ 6325299 w 6325299"/>
              <a:gd name="connsiteY24" fmla="*/ 0 h 3322041"/>
              <a:gd name="connsiteX25" fmla="*/ 6316910 w 6325299"/>
              <a:gd name="connsiteY25" fmla="*/ 3322041 h 3322041"/>
              <a:gd name="connsiteX26" fmla="*/ 8389 w 6325299"/>
              <a:gd name="connsiteY26" fmla="*/ 3322041 h 3322041"/>
              <a:gd name="connsiteX27" fmla="*/ 0 w 6325299"/>
              <a:gd name="connsiteY27" fmla="*/ 2189527 h 3322041"/>
              <a:gd name="connsiteX0" fmla="*/ 0 w 6325299"/>
              <a:gd name="connsiteY0" fmla="*/ 2382474 h 3514988"/>
              <a:gd name="connsiteX1" fmla="*/ 83890 w 6325299"/>
              <a:gd name="connsiteY1" fmla="*/ 2457975 h 3514988"/>
              <a:gd name="connsiteX2" fmla="*/ 486561 w 6325299"/>
              <a:gd name="connsiteY2" fmla="*/ 2424419 h 3514988"/>
              <a:gd name="connsiteX3" fmla="*/ 1057013 w 6325299"/>
              <a:gd name="connsiteY3" fmla="*/ 2466364 h 3514988"/>
              <a:gd name="connsiteX4" fmla="*/ 1526796 w 6325299"/>
              <a:gd name="connsiteY4" fmla="*/ 2298584 h 3514988"/>
              <a:gd name="connsiteX5" fmla="*/ 1669409 w 6325299"/>
              <a:gd name="connsiteY5" fmla="*/ 2374085 h 3514988"/>
              <a:gd name="connsiteX6" fmla="*/ 2055303 w 6325299"/>
              <a:gd name="connsiteY6" fmla="*/ 2206305 h 3514988"/>
              <a:gd name="connsiteX7" fmla="*/ 2055303 w 6325299"/>
              <a:gd name="connsiteY7" fmla="*/ 2206305 h 3514988"/>
              <a:gd name="connsiteX8" fmla="*/ 2290194 w 6325299"/>
              <a:gd name="connsiteY8" fmla="*/ 2155971 h 3514988"/>
              <a:gd name="connsiteX9" fmla="*/ 2491530 w 6325299"/>
              <a:gd name="connsiteY9" fmla="*/ 2197916 h 3514988"/>
              <a:gd name="connsiteX10" fmla="*/ 2600587 w 6325299"/>
              <a:gd name="connsiteY10" fmla="*/ 2164360 h 3514988"/>
              <a:gd name="connsiteX11" fmla="*/ 2743200 w 6325299"/>
              <a:gd name="connsiteY11" fmla="*/ 2206305 h 3514988"/>
              <a:gd name="connsiteX12" fmla="*/ 2894202 w 6325299"/>
              <a:gd name="connsiteY12" fmla="*/ 1996581 h 3514988"/>
              <a:gd name="connsiteX13" fmla="*/ 3271706 w 6325299"/>
              <a:gd name="connsiteY13" fmla="*/ 1929469 h 3514988"/>
              <a:gd name="connsiteX14" fmla="*/ 3347207 w 6325299"/>
              <a:gd name="connsiteY14" fmla="*/ 2055303 h 3514988"/>
              <a:gd name="connsiteX15" fmla="*/ 3489820 w 6325299"/>
              <a:gd name="connsiteY15" fmla="*/ 2155971 h 3514988"/>
              <a:gd name="connsiteX16" fmla="*/ 3775046 w 6325299"/>
              <a:gd name="connsiteY16" fmla="*/ 2088859 h 3514988"/>
              <a:gd name="connsiteX17" fmla="*/ 4110605 w 6325299"/>
              <a:gd name="connsiteY17" fmla="*/ 1946247 h 3514988"/>
              <a:gd name="connsiteX18" fmla="*/ 4211273 w 6325299"/>
              <a:gd name="connsiteY18" fmla="*/ 1887524 h 3514988"/>
              <a:gd name="connsiteX19" fmla="*/ 4337108 w 6325299"/>
              <a:gd name="connsiteY19" fmla="*/ 1669410 h 3514988"/>
              <a:gd name="connsiteX20" fmla="*/ 4723002 w 6325299"/>
              <a:gd name="connsiteY20" fmla="*/ 1501630 h 3514988"/>
              <a:gd name="connsiteX21" fmla="*/ 5184396 w 6325299"/>
              <a:gd name="connsiteY21" fmla="*/ 914401 h 3514988"/>
              <a:gd name="connsiteX22" fmla="*/ 5327009 w 6325299"/>
              <a:gd name="connsiteY22" fmla="*/ 587230 h 3514988"/>
              <a:gd name="connsiteX23" fmla="*/ 5805181 w 6325299"/>
              <a:gd name="connsiteY23" fmla="*/ 251670 h 3514988"/>
              <a:gd name="connsiteX24" fmla="*/ 6325299 w 6325299"/>
              <a:gd name="connsiteY24" fmla="*/ 0 h 3514988"/>
              <a:gd name="connsiteX25" fmla="*/ 6316910 w 6325299"/>
              <a:gd name="connsiteY25" fmla="*/ 3514988 h 3514988"/>
              <a:gd name="connsiteX26" fmla="*/ 8389 w 6325299"/>
              <a:gd name="connsiteY26" fmla="*/ 3514988 h 3514988"/>
              <a:gd name="connsiteX27" fmla="*/ 0 w 6325299"/>
              <a:gd name="connsiteY27" fmla="*/ 2382474 h 3514988"/>
              <a:gd name="connsiteX0" fmla="*/ 0 w 6325299"/>
              <a:gd name="connsiteY0" fmla="*/ 2382474 h 3514988"/>
              <a:gd name="connsiteX1" fmla="*/ 83890 w 6325299"/>
              <a:gd name="connsiteY1" fmla="*/ 2457975 h 3514988"/>
              <a:gd name="connsiteX2" fmla="*/ 486561 w 6325299"/>
              <a:gd name="connsiteY2" fmla="*/ 2424419 h 3514988"/>
              <a:gd name="connsiteX3" fmla="*/ 1057013 w 6325299"/>
              <a:gd name="connsiteY3" fmla="*/ 2466364 h 3514988"/>
              <a:gd name="connsiteX4" fmla="*/ 1526796 w 6325299"/>
              <a:gd name="connsiteY4" fmla="*/ 2298584 h 3514988"/>
              <a:gd name="connsiteX5" fmla="*/ 1669409 w 6325299"/>
              <a:gd name="connsiteY5" fmla="*/ 2374085 h 3514988"/>
              <a:gd name="connsiteX6" fmla="*/ 2055303 w 6325299"/>
              <a:gd name="connsiteY6" fmla="*/ 2206305 h 3514988"/>
              <a:gd name="connsiteX7" fmla="*/ 2055303 w 6325299"/>
              <a:gd name="connsiteY7" fmla="*/ 2206305 h 3514988"/>
              <a:gd name="connsiteX8" fmla="*/ 2290194 w 6325299"/>
              <a:gd name="connsiteY8" fmla="*/ 2155971 h 3514988"/>
              <a:gd name="connsiteX9" fmla="*/ 2491530 w 6325299"/>
              <a:gd name="connsiteY9" fmla="*/ 2197916 h 3514988"/>
              <a:gd name="connsiteX10" fmla="*/ 2600587 w 6325299"/>
              <a:gd name="connsiteY10" fmla="*/ 2164360 h 3514988"/>
              <a:gd name="connsiteX11" fmla="*/ 2743200 w 6325299"/>
              <a:gd name="connsiteY11" fmla="*/ 2206305 h 3514988"/>
              <a:gd name="connsiteX12" fmla="*/ 2894202 w 6325299"/>
              <a:gd name="connsiteY12" fmla="*/ 1996581 h 3514988"/>
              <a:gd name="connsiteX13" fmla="*/ 3271706 w 6325299"/>
              <a:gd name="connsiteY13" fmla="*/ 1929469 h 3514988"/>
              <a:gd name="connsiteX14" fmla="*/ 3347207 w 6325299"/>
              <a:gd name="connsiteY14" fmla="*/ 2055303 h 3514988"/>
              <a:gd name="connsiteX15" fmla="*/ 3489820 w 6325299"/>
              <a:gd name="connsiteY15" fmla="*/ 2155971 h 3514988"/>
              <a:gd name="connsiteX16" fmla="*/ 3775046 w 6325299"/>
              <a:gd name="connsiteY16" fmla="*/ 2088859 h 3514988"/>
              <a:gd name="connsiteX17" fmla="*/ 4110605 w 6325299"/>
              <a:gd name="connsiteY17" fmla="*/ 1946247 h 3514988"/>
              <a:gd name="connsiteX18" fmla="*/ 4211273 w 6325299"/>
              <a:gd name="connsiteY18" fmla="*/ 1887524 h 3514988"/>
              <a:gd name="connsiteX19" fmla="*/ 4337108 w 6325299"/>
              <a:gd name="connsiteY19" fmla="*/ 1669410 h 3514988"/>
              <a:gd name="connsiteX20" fmla="*/ 4723002 w 6325299"/>
              <a:gd name="connsiteY20" fmla="*/ 1501630 h 3514988"/>
              <a:gd name="connsiteX21" fmla="*/ 5184396 w 6325299"/>
              <a:gd name="connsiteY21" fmla="*/ 914401 h 3514988"/>
              <a:gd name="connsiteX22" fmla="*/ 5327009 w 6325299"/>
              <a:gd name="connsiteY22" fmla="*/ 587230 h 3514988"/>
              <a:gd name="connsiteX23" fmla="*/ 5805181 w 6325299"/>
              <a:gd name="connsiteY23" fmla="*/ 251670 h 3514988"/>
              <a:gd name="connsiteX24" fmla="*/ 6325299 w 6325299"/>
              <a:gd name="connsiteY24" fmla="*/ 0 h 3514988"/>
              <a:gd name="connsiteX25" fmla="*/ 6316910 w 6325299"/>
              <a:gd name="connsiteY25" fmla="*/ 3514988 h 3514988"/>
              <a:gd name="connsiteX26" fmla="*/ 8389 w 6325299"/>
              <a:gd name="connsiteY26" fmla="*/ 3514988 h 3514988"/>
              <a:gd name="connsiteX27" fmla="*/ 0 w 6325299"/>
              <a:gd name="connsiteY27" fmla="*/ 2382474 h 3514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25299" h="3514988">
                <a:moveTo>
                  <a:pt x="0" y="2382474"/>
                </a:moveTo>
                <a:lnTo>
                  <a:pt x="83890" y="2457975"/>
                </a:lnTo>
                <a:lnTo>
                  <a:pt x="486561" y="2424419"/>
                </a:lnTo>
                <a:lnTo>
                  <a:pt x="1057013" y="2466364"/>
                </a:lnTo>
                <a:lnTo>
                  <a:pt x="1526796" y="2298584"/>
                </a:lnTo>
                <a:lnTo>
                  <a:pt x="1669409" y="2374085"/>
                </a:lnTo>
                <a:lnTo>
                  <a:pt x="2055303" y="2206305"/>
                </a:lnTo>
                <a:lnTo>
                  <a:pt x="2055303" y="2206305"/>
                </a:lnTo>
                <a:lnTo>
                  <a:pt x="2290194" y="2155971"/>
                </a:lnTo>
                <a:lnTo>
                  <a:pt x="2491530" y="2197916"/>
                </a:lnTo>
                <a:lnTo>
                  <a:pt x="2600587" y="2164360"/>
                </a:lnTo>
                <a:lnTo>
                  <a:pt x="2743200" y="2206305"/>
                </a:lnTo>
                <a:lnTo>
                  <a:pt x="2894202" y="1996581"/>
                </a:lnTo>
                <a:lnTo>
                  <a:pt x="3271706" y="1929469"/>
                </a:lnTo>
                <a:lnTo>
                  <a:pt x="3347207" y="2055303"/>
                </a:lnTo>
                <a:lnTo>
                  <a:pt x="3489820" y="2155971"/>
                </a:lnTo>
                <a:lnTo>
                  <a:pt x="3775046" y="2088859"/>
                </a:lnTo>
                <a:lnTo>
                  <a:pt x="4110605" y="1946247"/>
                </a:lnTo>
                <a:lnTo>
                  <a:pt x="4211273" y="1887524"/>
                </a:lnTo>
                <a:lnTo>
                  <a:pt x="4337108" y="1669410"/>
                </a:lnTo>
                <a:lnTo>
                  <a:pt x="4723002" y="1501630"/>
                </a:lnTo>
                <a:lnTo>
                  <a:pt x="5184396" y="914401"/>
                </a:lnTo>
                <a:lnTo>
                  <a:pt x="5327009" y="587230"/>
                </a:lnTo>
                <a:lnTo>
                  <a:pt x="5805181" y="251670"/>
                </a:lnTo>
                <a:cubicBezTo>
                  <a:pt x="5978554" y="167780"/>
                  <a:pt x="6244205" y="377505"/>
                  <a:pt x="6325299" y="0"/>
                </a:cubicBezTo>
                <a:cubicBezTo>
                  <a:pt x="6322503" y="1107347"/>
                  <a:pt x="6319706" y="2407641"/>
                  <a:pt x="6316910" y="3514988"/>
                </a:cubicBezTo>
                <a:lnTo>
                  <a:pt x="8389" y="3514988"/>
                </a:lnTo>
                <a:cubicBezTo>
                  <a:pt x="5593" y="3137483"/>
                  <a:pt x="2796" y="2759979"/>
                  <a:pt x="0" y="2382474"/>
                </a:cubicBezTo>
                <a:close/>
              </a:path>
            </a:pathLst>
          </a:custGeom>
          <a:gradFill>
            <a:gsLst>
              <a:gs pos="0">
                <a:srgbClr val="F5CF3C"/>
              </a:gs>
              <a:gs pos="99000">
                <a:srgbClr val="D02031"/>
              </a:gs>
              <a:gs pos="50000">
                <a:srgbClr val="F16926"/>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libri" panose="020F0502020204030204"/>
            </a:endParaRPr>
          </a:p>
        </p:txBody>
      </p:sp>
      <p:sp>
        <p:nvSpPr>
          <p:cNvPr id="138250" name="Rectangle 10"/>
          <p:cNvSpPr>
            <a:spLocks noGrp="1" noChangeArrowheads="1"/>
          </p:cNvSpPr>
          <p:nvPr>
            <p:ph type="title"/>
          </p:nvPr>
        </p:nvSpPr>
        <p:spPr>
          <a:xfrm>
            <a:off x="1888999" y="312204"/>
            <a:ext cx="6823203" cy="965835"/>
          </a:xfrm>
        </p:spPr>
        <p:txBody>
          <a:bodyPr>
            <a:noAutofit/>
          </a:bodyPr>
          <a:lstStyle/>
          <a:p>
            <a:pPr eaLnBrk="1" hangingPunct="1"/>
            <a:r>
              <a:rPr lang="es-CL" sz="2800">
                <a:ea typeface="ＭＳ Ｐゴシック" pitchFamily="-108" charset="-128"/>
                <a:cs typeface="ＭＳ Ｐゴシック" pitchFamily="-108" charset="-128"/>
              </a:rPr>
              <a:t>Causa raíz y período de desarrollo de la falla</a:t>
            </a:r>
          </a:p>
        </p:txBody>
      </p:sp>
      <p:sp>
        <p:nvSpPr>
          <p:cNvPr id="138242" name="Rectangle 2"/>
          <p:cNvSpPr>
            <a:spLocks noChangeArrowheads="1"/>
          </p:cNvSpPr>
          <p:nvPr/>
        </p:nvSpPr>
        <p:spPr bwMode="auto">
          <a:xfrm>
            <a:off x="2220319" y="2249386"/>
            <a:ext cx="2157488" cy="392898"/>
          </a:xfrm>
          <a:prstGeom prst="rect">
            <a:avLst/>
          </a:prstGeom>
          <a:noFill/>
          <a:ln w="9525">
            <a:noFill/>
            <a:miter lim="800000"/>
            <a:headEnd/>
            <a:tailEnd/>
          </a:ln>
        </p:spPr>
        <p:txBody>
          <a:bodyPr wrap="square" lIns="69056" tIns="34529" rIns="69056" bIns="34529">
            <a:prstTxWarp prst="textNoShape">
              <a:avLst/>
            </a:prstTxWarp>
            <a:spAutoFit/>
          </a:bodyPr>
          <a:lstStyle/>
          <a:p>
            <a:pPr algn="ctr" defTabSz="342900" eaLnBrk="0" hangingPunct="0">
              <a:defRPr/>
            </a:pPr>
            <a:r>
              <a:rPr lang="es-CL" sz="1050">
                <a:solidFill>
                  <a:srgbClr val="000000"/>
                </a:solidFill>
                <a:latin typeface="Arial" panose="020B0604020202020204" pitchFamily="34" charset="0"/>
                <a:cs typeface="Arial" panose="020B0604020202020204" pitchFamily="34" charset="0"/>
              </a:rPr>
              <a:t>Cuando la falla llega a un nivel inaceptable</a:t>
            </a:r>
          </a:p>
        </p:txBody>
      </p:sp>
      <p:sp>
        <p:nvSpPr>
          <p:cNvPr id="138243" name="Rectangle 3"/>
          <p:cNvSpPr>
            <a:spLocks noChangeArrowheads="1"/>
          </p:cNvSpPr>
          <p:nvPr/>
        </p:nvSpPr>
        <p:spPr bwMode="auto">
          <a:xfrm>
            <a:off x="4151942" y="1756024"/>
            <a:ext cx="2250616" cy="392898"/>
          </a:xfrm>
          <a:prstGeom prst="rect">
            <a:avLst/>
          </a:prstGeom>
          <a:noFill/>
          <a:ln w="9525">
            <a:noFill/>
            <a:miter lim="800000"/>
            <a:headEnd/>
            <a:tailEnd/>
          </a:ln>
        </p:spPr>
        <p:txBody>
          <a:bodyPr wrap="none" lIns="69056" tIns="34529" rIns="69056" bIns="34529">
            <a:prstTxWarp prst="textNoShape">
              <a:avLst/>
            </a:prstTxWarp>
            <a:spAutoFit/>
          </a:bodyPr>
          <a:lstStyle/>
          <a:p>
            <a:pPr algn="ctr" defTabSz="342900" eaLnBrk="0" hangingPunct="0">
              <a:defRPr/>
            </a:pPr>
            <a:r>
              <a:rPr lang="es-CL" sz="1050">
                <a:solidFill>
                  <a:prstClr val="black"/>
                </a:solidFill>
                <a:latin typeface="Arial" panose="020B0604020202020204" pitchFamily="34" charset="0"/>
                <a:cs typeface="Arial" panose="020B0604020202020204" pitchFamily="34" charset="0"/>
              </a:rPr>
              <a:t>Cuando la falla está a tal punto</a:t>
            </a:r>
          </a:p>
          <a:p>
            <a:pPr algn="ctr" defTabSz="342900" eaLnBrk="0" hangingPunct="0">
              <a:defRPr/>
            </a:pPr>
            <a:r>
              <a:rPr lang="es-CL" sz="1050">
                <a:solidFill>
                  <a:prstClr val="black"/>
                </a:solidFill>
                <a:latin typeface="Arial" panose="020B0604020202020204" pitchFamily="34" charset="0"/>
                <a:cs typeface="Arial" panose="020B0604020202020204" pitchFamily="34" charset="0"/>
              </a:rPr>
              <a:t>que el equipo es incapaz de operar</a:t>
            </a:r>
          </a:p>
        </p:txBody>
      </p:sp>
      <p:sp>
        <p:nvSpPr>
          <p:cNvPr id="138245" name="Line 5"/>
          <p:cNvSpPr>
            <a:spLocks noChangeShapeType="1"/>
          </p:cNvSpPr>
          <p:nvPr/>
        </p:nvSpPr>
        <p:spPr bwMode="auto">
          <a:xfrm>
            <a:off x="5628005" y="2980714"/>
            <a:ext cx="443448" cy="504701"/>
          </a:xfrm>
          <a:prstGeom prst="line">
            <a:avLst/>
          </a:prstGeom>
          <a:noFill/>
          <a:ln w="50800" cap="rnd">
            <a:solidFill>
              <a:schemeClr val="tx1"/>
            </a:solidFill>
            <a:round/>
            <a:headEnd type="none" w="med" len="med"/>
            <a:tailEnd type="triangle" w="med" len="med"/>
          </a:ln>
        </p:spPr>
        <p:txBody>
          <a:bodyPr wrap="none" anchor="ctr">
            <a:prstTxWarp prst="textNoShape">
              <a:avLst/>
            </a:prstTxWarp>
          </a:bodyPr>
          <a:lstStyle/>
          <a:p>
            <a:pPr defTabSz="342900">
              <a:defRPr/>
            </a:pPr>
            <a:endParaRPr lang="en-US" sz="1350">
              <a:solidFill>
                <a:prstClr val="black"/>
              </a:solidFill>
              <a:latin typeface="Calibri" panose="020F0502020204030204"/>
            </a:endParaRPr>
          </a:p>
        </p:txBody>
      </p:sp>
      <p:sp>
        <p:nvSpPr>
          <p:cNvPr id="138246" name="Rectangle 6"/>
          <p:cNvSpPr>
            <a:spLocks noChangeArrowheads="1"/>
          </p:cNvSpPr>
          <p:nvPr/>
        </p:nvSpPr>
        <p:spPr bwMode="auto">
          <a:xfrm>
            <a:off x="4186628" y="2703234"/>
            <a:ext cx="1851469" cy="392898"/>
          </a:xfrm>
          <a:prstGeom prst="rect">
            <a:avLst/>
          </a:prstGeom>
          <a:noFill/>
          <a:ln w="9525">
            <a:noFill/>
            <a:miter lim="800000"/>
            <a:headEnd/>
            <a:tailEnd/>
          </a:ln>
        </p:spPr>
        <p:txBody>
          <a:bodyPr wrap="none" lIns="69056" tIns="34529" rIns="69056" bIns="34529">
            <a:prstTxWarp prst="textNoShape">
              <a:avLst/>
            </a:prstTxWarp>
            <a:spAutoFit/>
          </a:bodyPr>
          <a:lstStyle/>
          <a:p>
            <a:pPr algn="ctr" defTabSz="342900" eaLnBrk="0" hangingPunct="0">
              <a:defRPr/>
            </a:pPr>
            <a:r>
              <a:rPr lang="es-CL" sz="1050">
                <a:solidFill>
                  <a:srgbClr val="000000"/>
                </a:solidFill>
                <a:latin typeface="Arial" panose="020B0604020202020204" pitchFamily="34" charset="0"/>
                <a:cs typeface="Arial" panose="020B0604020202020204" pitchFamily="34" charset="0"/>
              </a:rPr>
              <a:t>Cuando la falla es detectada</a:t>
            </a:r>
          </a:p>
          <a:p>
            <a:pPr algn="ctr" defTabSz="342900" eaLnBrk="0" hangingPunct="0">
              <a:defRPr/>
            </a:pPr>
            <a:r>
              <a:rPr lang="es-CL" sz="1050">
                <a:solidFill>
                  <a:srgbClr val="000000"/>
                </a:solidFill>
                <a:latin typeface="Arial" panose="020B0604020202020204" pitchFamily="34" charset="0"/>
                <a:cs typeface="Arial" panose="020B0604020202020204" pitchFamily="34" charset="0"/>
              </a:rPr>
              <a:t>y reportada</a:t>
            </a:r>
          </a:p>
        </p:txBody>
      </p:sp>
      <p:sp>
        <p:nvSpPr>
          <p:cNvPr id="138247" name="Rectangle 7"/>
          <p:cNvSpPr>
            <a:spLocks noChangeArrowheads="1"/>
          </p:cNvSpPr>
          <p:nvPr/>
        </p:nvSpPr>
        <p:spPr bwMode="auto">
          <a:xfrm>
            <a:off x="2930094" y="2057181"/>
            <a:ext cx="533799" cy="277482"/>
          </a:xfrm>
          <a:prstGeom prst="rect">
            <a:avLst/>
          </a:prstGeom>
          <a:noFill/>
          <a:ln w="9525">
            <a:noFill/>
            <a:miter lim="800000"/>
            <a:headEnd/>
            <a:tailEnd/>
          </a:ln>
        </p:spPr>
        <p:txBody>
          <a:bodyPr wrap="none" lIns="69056" tIns="34529" rIns="69056" bIns="34529">
            <a:prstTxWarp prst="textNoShape">
              <a:avLst/>
            </a:prstTxWarp>
            <a:spAutoFit/>
          </a:bodyPr>
          <a:lstStyle/>
          <a:p>
            <a:pPr defTabSz="342900" eaLnBrk="0" hangingPunct="0">
              <a:defRPr/>
            </a:pPr>
            <a:r>
              <a:rPr lang="es-CL" sz="1350" b="1">
                <a:solidFill>
                  <a:srgbClr val="D11F2F"/>
                </a:solidFill>
                <a:latin typeface="Arial" panose="020B0604020202020204" pitchFamily="34" charset="0"/>
                <a:cs typeface="Arial" panose="020B0604020202020204" pitchFamily="34" charset="0"/>
              </a:rPr>
              <a:t>Falla</a:t>
            </a:r>
          </a:p>
        </p:txBody>
      </p:sp>
      <p:sp>
        <p:nvSpPr>
          <p:cNvPr id="138248" name="Rectangle 8"/>
          <p:cNvSpPr>
            <a:spLocks noChangeArrowheads="1"/>
          </p:cNvSpPr>
          <p:nvPr/>
        </p:nvSpPr>
        <p:spPr bwMode="auto">
          <a:xfrm>
            <a:off x="4692463" y="1549502"/>
            <a:ext cx="697306" cy="277482"/>
          </a:xfrm>
          <a:prstGeom prst="rect">
            <a:avLst/>
          </a:prstGeom>
          <a:noFill/>
          <a:ln w="9525">
            <a:noFill/>
            <a:miter lim="800000"/>
            <a:headEnd/>
            <a:tailEnd/>
          </a:ln>
        </p:spPr>
        <p:txBody>
          <a:bodyPr wrap="none" lIns="69056" tIns="34529" rIns="69056" bIns="34529">
            <a:prstTxWarp prst="textNoShape">
              <a:avLst/>
            </a:prstTxWarp>
            <a:spAutoFit/>
          </a:bodyPr>
          <a:lstStyle/>
          <a:p>
            <a:pPr defTabSz="342900" eaLnBrk="0" hangingPunct="0">
              <a:defRPr/>
            </a:pPr>
            <a:r>
              <a:rPr lang="es-CL" sz="1350" b="1">
                <a:solidFill>
                  <a:srgbClr val="D11F2F"/>
                </a:solidFill>
                <a:latin typeface="Arial" panose="020B0604020202020204" pitchFamily="34" charset="0"/>
                <a:cs typeface="Arial" panose="020B0604020202020204" pitchFamily="34" charset="0"/>
              </a:rPr>
              <a:t>Rotura</a:t>
            </a:r>
          </a:p>
        </p:txBody>
      </p:sp>
      <p:sp>
        <p:nvSpPr>
          <p:cNvPr id="138249" name="Line 9"/>
          <p:cNvSpPr>
            <a:spLocks noChangeShapeType="1"/>
          </p:cNvSpPr>
          <p:nvPr/>
        </p:nvSpPr>
        <p:spPr bwMode="auto">
          <a:xfrm>
            <a:off x="3356685" y="2686856"/>
            <a:ext cx="476230" cy="1117122"/>
          </a:xfrm>
          <a:prstGeom prst="line">
            <a:avLst/>
          </a:prstGeom>
          <a:noFill/>
          <a:ln w="50800" cap="rnd">
            <a:solidFill>
              <a:schemeClr val="tx1"/>
            </a:solidFill>
            <a:round/>
            <a:headEnd type="none" w="sm" len="sm"/>
            <a:tailEnd type="triangle" w="med" len="med"/>
          </a:ln>
        </p:spPr>
        <p:txBody>
          <a:bodyPr wrap="none" anchor="ctr">
            <a:prstTxWarp prst="textNoShape">
              <a:avLst/>
            </a:prstTxWarp>
          </a:bodyPr>
          <a:lstStyle/>
          <a:p>
            <a:pPr defTabSz="342900">
              <a:defRPr/>
            </a:pPr>
            <a:endParaRPr lang="en-US" sz="1350">
              <a:solidFill>
                <a:prstClr val="black"/>
              </a:solidFill>
              <a:latin typeface="Calibri" panose="020F0502020204030204"/>
            </a:endParaRPr>
          </a:p>
        </p:txBody>
      </p:sp>
      <p:sp>
        <p:nvSpPr>
          <p:cNvPr id="138254" name="Freeform 13"/>
          <p:cNvSpPr>
            <a:spLocks/>
          </p:cNvSpPr>
          <p:nvPr/>
        </p:nvSpPr>
        <p:spPr bwMode="auto">
          <a:xfrm>
            <a:off x="1581454" y="2244741"/>
            <a:ext cx="5873345" cy="1221105"/>
          </a:xfrm>
          <a:custGeom>
            <a:avLst/>
            <a:gdLst>
              <a:gd name="T0" fmla="*/ 0 w 4944"/>
              <a:gd name="T1" fmla="*/ 2147483647 h 2688"/>
              <a:gd name="T2" fmla="*/ 2147483647 w 4944"/>
              <a:gd name="T3" fmla="*/ 2147483647 h 2688"/>
              <a:gd name="T4" fmla="*/ 2147483647 w 4944"/>
              <a:gd name="T5" fmla="*/ 2147483647 h 2688"/>
              <a:gd name="T6" fmla="*/ 2147483647 w 4944"/>
              <a:gd name="T7" fmla="*/ 2147483647 h 2688"/>
              <a:gd name="T8" fmla="*/ 2147483647 w 4944"/>
              <a:gd name="T9" fmla="*/ 2147483647 h 2688"/>
              <a:gd name="T10" fmla="*/ 2147483647 w 4944"/>
              <a:gd name="T11" fmla="*/ 2147483647 h 2688"/>
              <a:gd name="T12" fmla="*/ 2147483647 w 4944"/>
              <a:gd name="T13" fmla="*/ 2147483647 h 2688"/>
              <a:gd name="T14" fmla="*/ 2147483647 w 4944"/>
              <a:gd name="T15" fmla="*/ 2147483647 h 2688"/>
              <a:gd name="T16" fmla="*/ 2147483647 w 4944"/>
              <a:gd name="T17" fmla="*/ 2147483647 h 2688"/>
              <a:gd name="T18" fmla="*/ 2147483647 w 4944"/>
              <a:gd name="T19" fmla="*/ 2147483647 h 2688"/>
              <a:gd name="T20" fmla="*/ 2147483647 w 4944"/>
              <a:gd name="T21" fmla="*/ 2147483647 h 2688"/>
              <a:gd name="T22" fmla="*/ 2147483647 w 4944"/>
              <a:gd name="T23" fmla="*/ 2147483647 h 2688"/>
              <a:gd name="T24" fmla="*/ 2147483647 w 4944"/>
              <a:gd name="T25" fmla="*/ 2147483647 h 2688"/>
              <a:gd name="T26" fmla="*/ 2147483647 w 4944"/>
              <a:gd name="T27" fmla="*/ 2147483647 h 2688"/>
              <a:gd name="T28" fmla="*/ 2147483647 w 4944"/>
              <a:gd name="T29" fmla="*/ 2147483647 h 2688"/>
              <a:gd name="T30" fmla="*/ 2147483647 w 4944"/>
              <a:gd name="T31" fmla="*/ 2147483647 h 2688"/>
              <a:gd name="T32" fmla="*/ 2147483647 w 4944"/>
              <a:gd name="T33" fmla="*/ 2147483647 h 2688"/>
              <a:gd name="T34" fmla="*/ 2147483647 w 4944"/>
              <a:gd name="T35" fmla="*/ 2147483647 h 2688"/>
              <a:gd name="T36" fmla="*/ 2147483647 w 4944"/>
              <a:gd name="T37" fmla="*/ 2147483647 h 2688"/>
              <a:gd name="T38" fmla="*/ 2147483647 w 4944"/>
              <a:gd name="T39" fmla="*/ 2147483647 h 2688"/>
              <a:gd name="T40" fmla="*/ 2147483647 w 4944"/>
              <a:gd name="T41" fmla="*/ 2147483647 h 2688"/>
              <a:gd name="T42" fmla="*/ 2147483647 w 4944"/>
              <a:gd name="T43" fmla="*/ 2147483647 h 2688"/>
              <a:gd name="T44" fmla="*/ 2147483647 w 4944"/>
              <a:gd name="T45" fmla="*/ 2147483647 h 2688"/>
              <a:gd name="T46" fmla="*/ 2147483647 w 4944"/>
              <a:gd name="T47" fmla="*/ 2147483647 h 2688"/>
              <a:gd name="T48" fmla="*/ 2147483647 w 4944"/>
              <a:gd name="T49" fmla="*/ 2147483647 h 2688"/>
              <a:gd name="T50" fmla="*/ 2147483647 w 4944"/>
              <a:gd name="T51" fmla="*/ 2147483647 h 2688"/>
              <a:gd name="T52" fmla="*/ 2147483647 w 4944"/>
              <a:gd name="T53" fmla="*/ 2147483647 h 2688"/>
              <a:gd name="T54" fmla="*/ 2147483647 w 4944"/>
              <a:gd name="T55" fmla="*/ 2147483647 h 2688"/>
              <a:gd name="T56" fmla="*/ 2147483647 w 4944"/>
              <a:gd name="T57" fmla="*/ 0 h 268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944"/>
              <a:gd name="T88" fmla="*/ 0 h 2688"/>
              <a:gd name="T89" fmla="*/ 4944 w 4944"/>
              <a:gd name="T90" fmla="*/ 2688 h 2688"/>
              <a:gd name="connsiteX0" fmla="*/ 0 w 9957"/>
              <a:gd name="connsiteY0" fmla="*/ 9762 h 9762"/>
              <a:gd name="connsiteX1" fmla="*/ 1845 w 9957"/>
              <a:gd name="connsiteY1" fmla="*/ 9762 h 9762"/>
              <a:gd name="connsiteX2" fmla="*/ 1942 w 9957"/>
              <a:gd name="connsiteY2" fmla="*/ 9405 h 9762"/>
              <a:gd name="connsiteX3" fmla="*/ 2039 w 9957"/>
              <a:gd name="connsiteY3" fmla="*/ 9762 h 9762"/>
              <a:gd name="connsiteX4" fmla="*/ 2524 w 9957"/>
              <a:gd name="connsiteY4" fmla="*/ 9583 h 9762"/>
              <a:gd name="connsiteX5" fmla="*/ 3301 w 9957"/>
              <a:gd name="connsiteY5" fmla="*/ 9762 h 9762"/>
              <a:gd name="connsiteX6" fmla="*/ 3883 w 9957"/>
              <a:gd name="connsiteY6" fmla="*/ 9048 h 9762"/>
              <a:gd name="connsiteX7" fmla="*/ 4078 w 9957"/>
              <a:gd name="connsiteY7" fmla="*/ 9405 h 9762"/>
              <a:gd name="connsiteX8" fmla="*/ 4563 w 9957"/>
              <a:gd name="connsiteY8" fmla="*/ 8691 h 9762"/>
              <a:gd name="connsiteX9" fmla="*/ 4563 w 9957"/>
              <a:gd name="connsiteY9" fmla="*/ 8869 h 9762"/>
              <a:gd name="connsiteX10" fmla="*/ 4854 w 9957"/>
              <a:gd name="connsiteY10" fmla="*/ 8512 h 9762"/>
              <a:gd name="connsiteX11" fmla="*/ 5146 w 9957"/>
              <a:gd name="connsiteY11" fmla="*/ 8691 h 9762"/>
              <a:gd name="connsiteX12" fmla="*/ 5243 w 9957"/>
              <a:gd name="connsiteY12" fmla="*/ 8512 h 9762"/>
              <a:gd name="connsiteX13" fmla="*/ 5437 w 9957"/>
              <a:gd name="connsiteY13" fmla="*/ 8691 h 9762"/>
              <a:gd name="connsiteX14" fmla="*/ 5534 w 9957"/>
              <a:gd name="connsiteY14" fmla="*/ 8512 h 9762"/>
              <a:gd name="connsiteX15" fmla="*/ 5631 w 9957"/>
              <a:gd name="connsiteY15" fmla="*/ 7798 h 9762"/>
              <a:gd name="connsiteX16" fmla="*/ 6117 w 9957"/>
              <a:gd name="connsiteY16" fmla="*/ 7619 h 9762"/>
              <a:gd name="connsiteX17" fmla="*/ 6214 w 9957"/>
              <a:gd name="connsiteY17" fmla="*/ 8155 h 9762"/>
              <a:gd name="connsiteX18" fmla="*/ 6408 w 9957"/>
              <a:gd name="connsiteY18" fmla="*/ 8512 h 9762"/>
              <a:gd name="connsiteX19" fmla="*/ 6796 w 9957"/>
              <a:gd name="connsiteY19" fmla="*/ 8155 h 9762"/>
              <a:gd name="connsiteX20" fmla="*/ 7282 w 9957"/>
              <a:gd name="connsiteY20" fmla="*/ 7441 h 9762"/>
              <a:gd name="connsiteX21" fmla="*/ 7476 w 9957"/>
              <a:gd name="connsiteY21" fmla="*/ 6548 h 9762"/>
              <a:gd name="connsiteX22" fmla="*/ 7961 w 9957"/>
              <a:gd name="connsiteY22" fmla="*/ 5833 h 9762"/>
              <a:gd name="connsiteX23" fmla="*/ 8252 w 9957"/>
              <a:gd name="connsiteY23" fmla="*/ 4583 h 9762"/>
              <a:gd name="connsiteX24" fmla="*/ 8544 w 9957"/>
              <a:gd name="connsiteY24" fmla="*/ 3512 h 9762"/>
              <a:gd name="connsiteX25" fmla="*/ 8738 w 9957"/>
              <a:gd name="connsiteY25" fmla="*/ 2083 h 9762"/>
              <a:gd name="connsiteX26" fmla="*/ 9320 w 9957"/>
              <a:gd name="connsiteY26" fmla="*/ 833 h 9762"/>
              <a:gd name="connsiteX27" fmla="*/ 9903 w 9957"/>
              <a:gd name="connsiteY27" fmla="*/ 655 h 9762"/>
              <a:gd name="connsiteX28" fmla="*/ 9957 w 9957"/>
              <a:gd name="connsiteY28" fmla="*/ 0 h 9762"/>
              <a:gd name="connsiteX0" fmla="*/ 0 w 10000"/>
              <a:gd name="connsiteY0" fmla="*/ 10000 h 10000"/>
              <a:gd name="connsiteX1" fmla="*/ 1853 w 10000"/>
              <a:gd name="connsiteY1" fmla="*/ 10000 h 10000"/>
              <a:gd name="connsiteX2" fmla="*/ 1950 w 10000"/>
              <a:gd name="connsiteY2" fmla="*/ 9634 h 10000"/>
              <a:gd name="connsiteX3" fmla="*/ 2048 w 10000"/>
              <a:gd name="connsiteY3" fmla="*/ 10000 h 10000"/>
              <a:gd name="connsiteX4" fmla="*/ 2535 w 10000"/>
              <a:gd name="connsiteY4" fmla="*/ 9817 h 10000"/>
              <a:gd name="connsiteX5" fmla="*/ 3315 w 10000"/>
              <a:gd name="connsiteY5" fmla="*/ 10000 h 10000"/>
              <a:gd name="connsiteX6" fmla="*/ 3900 w 10000"/>
              <a:gd name="connsiteY6" fmla="*/ 9269 h 10000"/>
              <a:gd name="connsiteX7" fmla="*/ 4096 w 10000"/>
              <a:gd name="connsiteY7" fmla="*/ 9634 h 10000"/>
              <a:gd name="connsiteX8" fmla="*/ 4583 w 10000"/>
              <a:gd name="connsiteY8" fmla="*/ 8903 h 10000"/>
              <a:gd name="connsiteX9" fmla="*/ 4583 w 10000"/>
              <a:gd name="connsiteY9" fmla="*/ 9085 h 10000"/>
              <a:gd name="connsiteX10" fmla="*/ 4875 w 10000"/>
              <a:gd name="connsiteY10" fmla="*/ 8720 h 10000"/>
              <a:gd name="connsiteX11" fmla="*/ 5168 w 10000"/>
              <a:gd name="connsiteY11" fmla="*/ 8903 h 10000"/>
              <a:gd name="connsiteX12" fmla="*/ 5266 w 10000"/>
              <a:gd name="connsiteY12" fmla="*/ 8720 h 10000"/>
              <a:gd name="connsiteX13" fmla="*/ 5460 w 10000"/>
              <a:gd name="connsiteY13" fmla="*/ 8903 h 10000"/>
              <a:gd name="connsiteX14" fmla="*/ 5558 w 10000"/>
              <a:gd name="connsiteY14" fmla="*/ 8720 h 10000"/>
              <a:gd name="connsiteX15" fmla="*/ 5655 w 10000"/>
              <a:gd name="connsiteY15" fmla="*/ 7988 h 10000"/>
              <a:gd name="connsiteX16" fmla="*/ 6143 w 10000"/>
              <a:gd name="connsiteY16" fmla="*/ 7805 h 10000"/>
              <a:gd name="connsiteX17" fmla="*/ 6241 w 10000"/>
              <a:gd name="connsiteY17" fmla="*/ 8354 h 10000"/>
              <a:gd name="connsiteX18" fmla="*/ 6436 w 10000"/>
              <a:gd name="connsiteY18" fmla="*/ 8720 h 10000"/>
              <a:gd name="connsiteX19" fmla="*/ 6825 w 10000"/>
              <a:gd name="connsiteY19" fmla="*/ 8354 h 10000"/>
              <a:gd name="connsiteX20" fmla="*/ 7313 w 10000"/>
              <a:gd name="connsiteY20" fmla="*/ 7622 h 10000"/>
              <a:gd name="connsiteX21" fmla="*/ 7508 w 10000"/>
              <a:gd name="connsiteY21" fmla="*/ 6708 h 10000"/>
              <a:gd name="connsiteX22" fmla="*/ 7995 w 10000"/>
              <a:gd name="connsiteY22" fmla="*/ 5975 h 10000"/>
              <a:gd name="connsiteX23" fmla="*/ 8288 w 10000"/>
              <a:gd name="connsiteY23" fmla="*/ 4695 h 10000"/>
              <a:gd name="connsiteX24" fmla="*/ 8581 w 10000"/>
              <a:gd name="connsiteY24" fmla="*/ 3598 h 10000"/>
              <a:gd name="connsiteX25" fmla="*/ 8776 w 10000"/>
              <a:gd name="connsiteY25" fmla="*/ 2134 h 10000"/>
              <a:gd name="connsiteX26" fmla="*/ 9360 w 10000"/>
              <a:gd name="connsiteY26" fmla="*/ 853 h 10000"/>
              <a:gd name="connsiteX27" fmla="*/ 9849 w 10000"/>
              <a:gd name="connsiteY27" fmla="*/ 671 h 10000"/>
              <a:gd name="connsiteX28" fmla="*/ 10000 w 10000"/>
              <a:gd name="connsiteY28" fmla="*/ 0 h 10000"/>
              <a:gd name="connsiteX0" fmla="*/ 0 w 10032"/>
              <a:gd name="connsiteY0" fmla="*/ 10139 h 10139"/>
              <a:gd name="connsiteX1" fmla="*/ 1853 w 10032"/>
              <a:gd name="connsiteY1" fmla="*/ 10139 h 10139"/>
              <a:gd name="connsiteX2" fmla="*/ 1950 w 10032"/>
              <a:gd name="connsiteY2" fmla="*/ 9773 h 10139"/>
              <a:gd name="connsiteX3" fmla="*/ 2048 w 10032"/>
              <a:gd name="connsiteY3" fmla="*/ 10139 h 10139"/>
              <a:gd name="connsiteX4" fmla="*/ 2535 w 10032"/>
              <a:gd name="connsiteY4" fmla="*/ 9956 h 10139"/>
              <a:gd name="connsiteX5" fmla="*/ 3315 w 10032"/>
              <a:gd name="connsiteY5" fmla="*/ 10139 h 10139"/>
              <a:gd name="connsiteX6" fmla="*/ 3900 w 10032"/>
              <a:gd name="connsiteY6" fmla="*/ 9408 h 10139"/>
              <a:gd name="connsiteX7" fmla="*/ 4096 w 10032"/>
              <a:gd name="connsiteY7" fmla="*/ 9773 h 10139"/>
              <a:gd name="connsiteX8" fmla="*/ 4583 w 10032"/>
              <a:gd name="connsiteY8" fmla="*/ 9042 h 10139"/>
              <a:gd name="connsiteX9" fmla="*/ 4583 w 10032"/>
              <a:gd name="connsiteY9" fmla="*/ 9224 h 10139"/>
              <a:gd name="connsiteX10" fmla="*/ 4875 w 10032"/>
              <a:gd name="connsiteY10" fmla="*/ 8859 h 10139"/>
              <a:gd name="connsiteX11" fmla="*/ 5168 w 10032"/>
              <a:gd name="connsiteY11" fmla="*/ 9042 h 10139"/>
              <a:gd name="connsiteX12" fmla="*/ 5266 w 10032"/>
              <a:gd name="connsiteY12" fmla="*/ 8859 h 10139"/>
              <a:gd name="connsiteX13" fmla="*/ 5460 w 10032"/>
              <a:gd name="connsiteY13" fmla="*/ 9042 h 10139"/>
              <a:gd name="connsiteX14" fmla="*/ 5558 w 10032"/>
              <a:gd name="connsiteY14" fmla="*/ 8859 h 10139"/>
              <a:gd name="connsiteX15" fmla="*/ 5655 w 10032"/>
              <a:gd name="connsiteY15" fmla="*/ 8127 h 10139"/>
              <a:gd name="connsiteX16" fmla="*/ 6143 w 10032"/>
              <a:gd name="connsiteY16" fmla="*/ 7944 h 10139"/>
              <a:gd name="connsiteX17" fmla="*/ 6241 w 10032"/>
              <a:gd name="connsiteY17" fmla="*/ 8493 h 10139"/>
              <a:gd name="connsiteX18" fmla="*/ 6436 w 10032"/>
              <a:gd name="connsiteY18" fmla="*/ 8859 h 10139"/>
              <a:gd name="connsiteX19" fmla="*/ 6825 w 10032"/>
              <a:gd name="connsiteY19" fmla="*/ 8493 h 10139"/>
              <a:gd name="connsiteX20" fmla="*/ 7313 w 10032"/>
              <a:gd name="connsiteY20" fmla="*/ 7761 h 10139"/>
              <a:gd name="connsiteX21" fmla="*/ 7508 w 10032"/>
              <a:gd name="connsiteY21" fmla="*/ 6847 h 10139"/>
              <a:gd name="connsiteX22" fmla="*/ 7995 w 10032"/>
              <a:gd name="connsiteY22" fmla="*/ 6114 h 10139"/>
              <a:gd name="connsiteX23" fmla="*/ 8288 w 10032"/>
              <a:gd name="connsiteY23" fmla="*/ 4834 h 10139"/>
              <a:gd name="connsiteX24" fmla="*/ 8581 w 10032"/>
              <a:gd name="connsiteY24" fmla="*/ 3737 h 10139"/>
              <a:gd name="connsiteX25" fmla="*/ 8776 w 10032"/>
              <a:gd name="connsiteY25" fmla="*/ 2273 h 10139"/>
              <a:gd name="connsiteX26" fmla="*/ 9360 w 10032"/>
              <a:gd name="connsiteY26" fmla="*/ 992 h 10139"/>
              <a:gd name="connsiteX27" fmla="*/ 9849 w 10032"/>
              <a:gd name="connsiteY27" fmla="*/ 810 h 10139"/>
              <a:gd name="connsiteX28" fmla="*/ 10032 w 10032"/>
              <a:gd name="connsiteY28" fmla="*/ 0 h 10139"/>
              <a:gd name="connsiteX0" fmla="*/ 0 w 10032"/>
              <a:gd name="connsiteY0" fmla="*/ 10139 h 10139"/>
              <a:gd name="connsiteX1" fmla="*/ 1853 w 10032"/>
              <a:gd name="connsiteY1" fmla="*/ 10139 h 10139"/>
              <a:gd name="connsiteX2" fmla="*/ 1950 w 10032"/>
              <a:gd name="connsiteY2" fmla="*/ 9773 h 10139"/>
              <a:gd name="connsiteX3" fmla="*/ 2048 w 10032"/>
              <a:gd name="connsiteY3" fmla="*/ 10139 h 10139"/>
              <a:gd name="connsiteX4" fmla="*/ 2535 w 10032"/>
              <a:gd name="connsiteY4" fmla="*/ 9956 h 10139"/>
              <a:gd name="connsiteX5" fmla="*/ 3315 w 10032"/>
              <a:gd name="connsiteY5" fmla="*/ 10139 h 10139"/>
              <a:gd name="connsiteX6" fmla="*/ 3900 w 10032"/>
              <a:gd name="connsiteY6" fmla="*/ 9408 h 10139"/>
              <a:gd name="connsiteX7" fmla="*/ 4096 w 10032"/>
              <a:gd name="connsiteY7" fmla="*/ 9773 h 10139"/>
              <a:gd name="connsiteX8" fmla="*/ 4583 w 10032"/>
              <a:gd name="connsiteY8" fmla="*/ 9042 h 10139"/>
              <a:gd name="connsiteX9" fmla="*/ 4583 w 10032"/>
              <a:gd name="connsiteY9" fmla="*/ 9224 h 10139"/>
              <a:gd name="connsiteX10" fmla="*/ 4875 w 10032"/>
              <a:gd name="connsiteY10" fmla="*/ 8859 h 10139"/>
              <a:gd name="connsiteX11" fmla="*/ 5168 w 10032"/>
              <a:gd name="connsiteY11" fmla="*/ 9042 h 10139"/>
              <a:gd name="connsiteX12" fmla="*/ 5266 w 10032"/>
              <a:gd name="connsiteY12" fmla="*/ 8859 h 10139"/>
              <a:gd name="connsiteX13" fmla="*/ 5460 w 10032"/>
              <a:gd name="connsiteY13" fmla="*/ 9042 h 10139"/>
              <a:gd name="connsiteX14" fmla="*/ 5558 w 10032"/>
              <a:gd name="connsiteY14" fmla="*/ 8859 h 10139"/>
              <a:gd name="connsiteX15" fmla="*/ 5655 w 10032"/>
              <a:gd name="connsiteY15" fmla="*/ 8127 h 10139"/>
              <a:gd name="connsiteX16" fmla="*/ 6143 w 10032"/>
              <a:gd name="connsiteY16" fmla="*/ 7944 h 10139"/>
              <a:gd name="connsiteX17" fmla="*/ 6241 w 10032"/>
              <a:gd name="connsiteY17" fmla="*/ 8493 h 10139"/>
              <a:gd name="connsiteX18" fmla="*/ 6436 w 10032"/>
              <a:gd name="connsiteY18" fmla="*/ 8859 h 10139"/>
              <a:gd name="connsiteX19" fmla="*/ 6825 w 10032"/>
              <a:gd name="connsiteY19" fmla="*/ 8493 h 10139"/>
              <a:gd name="connsiteX20" fmla="*/ 7313 w 10032"/>
              <a:gd name="connsiteY20" fmla="*/ 7761 h 10139"/>
              <a:gd name="connsiteX21" fmla="*/ 7508 w 10032"/>
              <a:gd name="connsiteY21" fmla="*/ 6847 h 10139"/>
              <a:gd name="connsiteX22" fmla="*/ 7995 w 10032"/>
              <a:gd name="connsiteY22" fmla="*/ 6114 h 10139"/>
              <a:gd name="connsiteX23" fmla="*/ 8288 w 10032"/>
              <a:gd name="connsiteY23" fmla="*/ 4834 h 10139"/>
              <a:gd name="connsiteX24" fmla="*/ 8581 w 10032"/>
              <a:gd name="connsiteY24" fmla="*/ 3737 h 10139"/>
              <a:gd name="connsiteX25" fmla="*/ 8776 w 10032"/>
              <a:gd name="connsiteY25" fmla="*/ 2273 h 10139"/>
              <a:gd name="connsiteX26" fmla="*/ 9360 w 10032"/>
              <a:gd name="connsiteY26" fmla="*/ 992 h 10139"/>
              <a:gd name="connsiteX27" fmla="*/ 9892 w 10032"/>
              <a:gd name="connsiteY27" fmla="*/ 810 h 10139"/>
              <a:gd name="connsiteX28" fmla="*/ 10032 w 10032"/>
              <a:gd name="connsiteY28" fmla="*/ 0 h 1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032" h="10139">
                <a:moveTo>
                  <a:pt x="0" y="10139"/>
                </a:moveTo>
                <a:lnTo>
                  <a:pt x="1853" y="10139"/>
                </a:lnTo>
                <a:cubicBezTo>
                  <a:pt x="1885" y="10017"/>
                  <a:pt x="1918" y="9895"/>
                  <a:pt x="1950" y="9773"/>
                </a:cubicBezTo>
                <a:cubicBezTo>
                  <a:pt x="1983" y="9895"/>
                  <a:pt x="2016" y="10017"/>
                  <a:pt x="2048" y="10139"/>
                </a:cubicBezTo>
                <a:lnTo>
                  <a:pt x="2535" y="9956"/>
                </a:lnTo>
                <a:lnTo>
                  <a:pt x="3315" y="10139"/>
                </a:lnTo>
                <a:lnTo>
                  <a:pt x="3900" y="9408"/>
                </a:lnTo>
                <a:cubicBezTo>
                  <a:pt x="3965" y="9530"/>
                  <a:pt x="4031" y="9651"/>
                  <a:pt x="4096" y="9773"/>
                </a:cubicBezTo>
                <a:lnTo>
                  <a:pt x="4583" y="9042"/>
                </a:lnTo>
                <a:lnTo>
                  <a:pt x="4583" y="9224"/>
                </a:lnTo>
                <a:lnTo>
                  <a:pt x="4875" y="8859"/>
                </a:lnTo>
                <a:lnTo>
                  <a:pt x="5168" y="9042"/>
                </a:lnTo>
                <a:cubicBezTo>
                  <a:pt x="5200" y="8980"/>
                  <a:pt x="5234" y="8920"/>
                  <a:pt x="5266" y="8859"/>
                </a:cubicBezTo>
                <a:lnTo>
                  <a:pt x="5460" y="9042"/>
                </a:lnTo>
                <a:cubicBezTo>
                  <a:pt x="5493" y="8980"/>
                  <a:pt x="5526" y="8920"/>
                  <a:pt x="5558" y="8859"/>
                </a:cubicBezTo>
                <a:cubicBezTo>
                  <a:pt x="5590" y="8615"/>
                  <a:pt x="5623" y="8371"/>
                  <a:pt x="5655" y="8127"/>
                </a:cubicBezTo>
                <a:lnTo>
                  <a:pt x="6143" y="7944"/>
                </a:lnTo>
                <a:cubicBezTo>
                  <a:pt x="6176" y="8127"/>
                  <a:pt x="6209" y="8309"/>
                  <a:pt x="6241" y="8493"/>
                </a:cubicBezTo>
                <a:lnTo>
                  <a:pt x="6436" y="8859"/>
                </a:lnTo>
                <a:lnTo>
                  <a:pt x="6825" y="8493"/>
                </a:lnTo>
                <a:lnTo>
                  <a:pt x="7313" y="7761"/>
                </a:lnTo>
                <a:cubicBezTo>
                  <a:pt x="7379" y="7456"/>
                  <a:pt x="7443" y="7152"/>
                  <a:pt x="7508" y="6847"/>
                </a:cubicBezTo>
                <a:lnTo>
                  <a:pt x="7995" y="6114"/>
                </a:lnTo>
                <a:cubicBezTo>
                  <a:pt x="8093" y="5687"/>
                  <a:pt x="8190" y="5261"/>
                  <a:pt x="8288" y="4834"/>
                </a:cubicBezTo>
                <a:cubicBezTo>
                  <a:pt x="8385" y="4468"/>
                  <a:pt x="8483" y="4102"/>
                  <a:pt x="8581" y="3737"/>
                </a:cubicBezTo>
                <a:cubicBezTo>
                  <a:pt x="8646" y="3249"/>
                  <a:pt x="8710" y="2760"/>
                  <a:pt x="8776" y="2273"/>
                </a:cubicBezTo>
                <a:lnTo>
                  <a:pt x="9360" y="992"/>
                </a:lnTo>
                <a:lnTo>
                  <a:pt x="9892" y="810"/>
                </a:lnTo>
                <a:cubicBezTo>
                  <a:pt x="9924" y="505"/>
                  <a:pt x="10000" y="305"/>
                  <a:pt x="10032" y="0"/>
                </a:cubicBezTo>
              </a:path>
            </a:pathLst>
          </a:custGeom>
          <a:noFill/>
          <a:ln w="57150" cap="rnd">
            <a:solidFill>
              <a:schemeClr val="tx1"/>
            </a:solidFill>
            <a:round/>
            <a:headEnd/>
            <a:tailEnd/>
          </a:ln>
        </p:spPr>
        <p:txBody>
          <a:bodyPr>
            <a:prstTxWarp prst="textNoShape">
              <a:avLst/>
            </a:prstTxWarp>
          </a:bodyPr>
          <a:lstStyle/>
          <a:p>
            <a:pPr defTabSz="342900">
              <a:defRPr/>
            </a:pPr>
            <a:endParaRPr lang="en-US" sz="1350">
              <a:solidFill>
                <a:prstClr val="black"/>
              </a:solidFill>
              <a:latin typeface="Calibri" panose="020F0502020204030204"/>
            </a:endParaRPr>
          </a:p>
        </p:txBody>
      </p:sp>
      <p:sp>
        <p:nvSpPr>
          <p:cNvPr id="138255" name="Rectangle 14"/>
          <p:cNvSpPr>
            <a:spLocks noChangeArrowheads="1"/>
          </p:cNvSpPr>
          <p:nvPr/>
        </p:nvSpPr>
        <p:spPr bwMode="auto">
          <a:xfrm>
            <a:off x="1407112" y="2834489"/>
            <a:ext cx="716542" cy="277482"/>
          </a:xfrm>
          <a:prstGeom prst="rect">
            <a:avLst/>
          </a:prstGeom>
          <a:noFill/>
          <a:ln w="9525">
            <a:noFill/>
            <a:miter lim="800000"/>
            <a:headEnd/>
            <a:tailEnd/>
          </a:ln>
        </p:spPr>
        <p:txBody>
          <a:bodyPr wrap="none" lIns="69056" tIns="34529" rIns="69056" bIns="34529">
            <a:prstTxWarp prst="textNoShape">
              <a:avLst/>
            </a:prstTxWarp>
            <a:spAutoFit/>
          </a:bodyPr>
          <a:lstStyle/>
          <a:p>
            <a:pPr defTabSz="342900" eaLnBrk="0" hangingPunct="0">
              <a:defRPr/>
            </a:pPr>
            <a:r>
              <a:rPr lang="es-CL" sz="1350" b="1">
                <a:solidFill>
                  <a:srgbClr val="D11F2F"/>
                </a:solidFill>
                <a:latin typeface="Arial" panose="020B0604020202020204" pitchFamily="34" charset="0"/>
                <a:cs typeface="Arial" panose="020B0604020202020204" pitchFamily="34" charset="0"/>
              </a:rPr>
              <a:t>Evento</a:t>
            </a:r>
          </a:p>
        </p:txBody>
      </p:sp>
      <p:sp>
        <p:nvSpPr>
          <p:cNvPr id="138256" name="Rectangle 15"/>
          <p:cNvSpPr>
            <a:spLocks noChangeArrowheads="1"/>
          </p:cNvSpPr>
          <p:nvPr/>
        </p:nvSpPr>
        <p:spPr bwMode="auto">
          <a:xfrm>
            <a:off x="505062" y="3044389"/>
            <a:ext cx="2495110" cy="231315"/>
          </a:xfrm>
          <a:prstGeom prst="rect">
            <a:avLst/>
          </a:prstGeom>
          <a:noFill/>
          <a:ln w="9525">
            <a:noFill/>
            <a:miter lim="800000"/>
            <a:headEnd/>
            <a:tailEnd/>
          </a:ln>
        </p:spPr>
        <p:txBody>
          <a:bodyPr wrap="square" lIns="69056" tIns="34529" rIns="69056" bIns="34529">
            <a:prstTxWarp prst="textNoShape">
              <a:avLst/>
            </a:prstTxWarp>
            <a:spAutoFit/>
          </a:bodyPr>
          <a:lstStyle/>
          <a:p>
            <a:pPr algn="ctr" defTabSz="342900" eaLnBrk="0" hangingPunct="0">
              <a:defRPr/>
            </a:pPr>
            <a:r>
              <a:rPr lang="es-CL" sz="1050">
                <a:solidFill>
                  <a:srgbClr val="000000"/>
                </a:solidFill>
                <a:latin typeface="Arial" panose="020B0604020202020204" pitchFamily="34" charset="0"/>
                <a:cs typeface="Arial" panose="020B0604020202020204" pitchFamily="34" charset="0"/>
              </a:rPr>
              <a:t>Cuando la falla es iniciada</a:t>
            </a:r>
          </a:p>
        </p:txBody>
      </p:sp>
      <p:sp>
        <p:nvSpPr>
          <p:cNvPr id="138257" name="Line 16"/>
          <p:cNvSpPr>
            <a:spLocks noChangeShapeType="1"/>
          </p:cNvSpPr>
          <p:nvPr/>
        </p:nvSpPr>
        <p:spPr bwMode="auto">
          <a:xfrm>
            <a:off x="1783751" y="3275704"/>
            <a:ext cx="906012" cy="599922"/>
          </a:xfrm>
          <a:prstGeom prst="line">
            <a:avLst/>
          </a:prstGeom>
          <a:noFill/>
          <a:ln w="50800" cap="rnd">
            <a:solidFill>
              <a:schemeClr val="tx1"/>
            </a:solidFill>
            <a:round/>
            <a:headEnd type="none" w="sm" len="sm"/>
            <a:tailEnd type="triangle" w="med" len="med"/>
          </a:ln>
        </p:spPr>
        <p:txBody>
          <a:bodyPr wrap="none" anchor="ctr">
            <a:prstTxWarp prst="textNoShape">
              <a:avLst/>
            </a:prstTxWarp>
          </a:bodyPr>
          <a:lstStyle/>
          <a:p>
            <a:pPr defTabSz="342900">
              <a:defRPr/>
            </a:pPr>
            <a:endParaRPr lang="en-US" sz="1350">
              <a:solidFill>
                <a:prstClr val="black"/>
              </a:solidFill>
              <a:latin typeface="Calibri" panose="020F0502020204030204"/>
            </a:endParaRPr>
          </a:p>
        </p:txBody>
      </p:sp>
      <p:sp>
        <p:nvSpPr>
          <p:cNvPr id="18" name="Rectangle 7">
            <a:extLst>
              <a:ext uri="{FF2B5EF4-FFF2-40B4-BE49-F238E27FC236}">
                <a16:creationId xmlns:a16="http://schemas.microsoft.com/office/drawing/2014/main" id="{9FA536F8-C5E1-A442-86F9-A5DBC1C6D2A7}"/>
              </a:ext>
            </a:extLst>
          </p:cNvPr>
          <p:cNvSpPr>
            <a:spLocks noChangeArrowheads="1"/>
          </p:cNvSpPr>
          <p:nvPr/>
        </p:nvSpPr>
        <p:spPr bwMode="auto">
          <a:xfrm>
            <a:off x="4394209" y="2496712"/>
            <a:ext cx="1440590" cy="277482"/>
          </a:xfrm>
          <a:prstGeom prst="rect">
            <a:avLst/>
          </a:prstGeom>
          <a:noFill/>
          <a:ln w="9525">
            <a:noFill/>
            <a:miter lim="800000"/>
            <a:headEnd/>
            <a:tailEnd/>
          </a:ln>
        </p:spPr>
        <p:txBody>
          <a:bodyPr wrap="square" lIns="69056" tIns="34529" rIns="69056" bIns="34529">
            <a:prstTxWarp prst="textNoShape">
              <a:avLst/>
            </a:prstTxWarp>
            <a:spAutoFit/>
          </a:bodyPr>
          <a:lstStyle/>
          <a:p>
            <a:pPr algn="ctr" defTabSz="342900" eaLnBrk="0" hangingPunct="0">
              <a:defRPr/>
            </a:pPr>
            <a:r>
              <a:rPr lang="es-CL" sz="1350" b="1">
                <a:solidFill>
                  <a:srgbClr val="D11F2F"/>
                </a:solidFill>
                <a:latin typeface="Arial" panose="020B0604020202020204" pitchFamily="34" charset="0"/>
                <a:ea typeface="Tahoma" panose="020B0604030504040204" pitchFamily="34" charset="0"/>
                <a:cs typeface="Arial" panose="020B0604020202020204" pitchFamily="34" charset="0"/>
              </a:rPr>
              <a:t>Inspección</a:t>
            </a:r>
          </a:p>
        </p:txBody>
      </p:sp>
      <p:sp>
        <p:nvSpPr>
          <p:cNvPr id="9" name="TextBox 8">
            <a:extLst>
              <a:ext uri="{FF2B5EF4-FFF2-40B4-BE49-F238E27FC236}">
                <a16:creationId xmlns:a16="http://schemas.microsoft.com/office/drawing/2014/main" id="{E2928092-767F-FF41-BA9C-EBAEDB18C2E0}"/>
              </a:ext>
            </a:extLst>
          </p:cNvPr>
          <p:cNvSpPr txBox="1"/>
          <p:nvPr/>
        </p:nvSpPr>
        <p:spPr>
          <a:xfrm>
            <a:off x="3203249" y="3631800"/>
            <a:ext cx="4317894" cy="400110"/>
          </a:xfrm>
          <a:prstGeom prst="rect">
            <a:avLst/>
          </a:prstGeom>
          <a:noFill/>
        </p:spPr>
        <p:txBody>
          <a:bodyPr wrap="square" rtlCol="0">
            <a:spAutoFit/>
          </a:bodyPr>
          <a:lstStyle/>
          <a:p>
            <a:pPr algn="ctr" defTabSz="342900">
              <a:defRPr/>
            </a:pPr>
            <a:r>
              <a:rPr lang="es-ES" sz="2000" b="1">
                <a:solidFill>
                  <a:prstClr val="white"/>
                </a:solidFill>
                <a:latin typeface="Arial" panose="020B0604020202020204" pitchFamily="34" charset="0"/>
                <a:cs typeface="Arial" panose="020B0604020202020204" pitchFamily="34" charset="0"/>
              </a:rPr>
              <a:t>Período de Desarrollo de la Falla</a:t>
            </a:r>
            <a:endParaRPr lang="es-CL" sz="2000" b="1">
              <a:solidFill>
                <a:prstClr val="white"/>
              </a:solidFill>
              <a:latin typeface="Arial" panose="020B0604020202020204" pitchFamily="34" charset="0"/>
              <a:cs typeface="Arial" panose="020B0604020202020204" pitchFamily="34" charset="0"/>
            </a:endParaRPr>
          </a:p>
        </p:txBody>
      </p:sp>
      <p:pic>
        <p:nvPicPr>
          <p:cNvPr id="14" name="Graphic 13">
            <a:extLst>
              <a:ext uri="{FF2B5EF4-FFF2-40B4-BE49-F238E27FC236}">
                <a16:creationId xmlns:a16="http://schemas.microsoft.com/office/drawing/2014/main" id="{EEF2AB22-9745-4035-93E6-E2ED02220B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47734" y="1675423"/>
            <a:ext cx="1411850" cy="1217546"/>
          </a:xfrm>
          <a:prstGeom prst="rect">
            <a:avLst/>
          </a:prstGeom>
          <a:effectLst>
            <a:outerShdw blurRad="50800" dist="38100" dir="2700000" algn="tl" rotWithShape="0">
              <a:prstClr val="black">
                <a:alpha val="88000"/>
              </a:prstClr>
            </a:outerShdw>
          </a:effectLst>
        </p:spPr>
      </p:pic>
      <p:sp>
        <p:nvSpPr>
          <p:cNvPr id="138244" name="Line 4"/>
          <p:cNvSpPr>
            <a:spLocks noChangeShapeType="1"/>
          </p:cNvSpPr>
          <p:nvPr/>
        </p:nvSpPr>
        <p:spPr bwMode="auto">
          <a:xfrm>
            <a:off x="6283484" y="1967858"/>
            <a:ext cx="588486" cy="155787"/>
          </a:xfrm>
          <a:prstGeom prst="line">
            <a:avLst/>
          </a:prstGeom>
          <a:noFill/>
          <a:ln w="50800" cap="rnd">
            <a:solidFill>
              <a:schemeClr val="tx1"/>
            </a:solidFill>
            <a:round/>
            <a:headEnd type="none" w="sm" len="sm"/>
            <a:tailEnd type="triangle" w="med" len="med"/>
          </a:ln>
        </p:spPr>
        <p:txBody>
          <a:bodyPr wrap="none" anchor="ctr">
            <a:prstTxWarp prst="textNoShape">
              <a:avLst/>
            </a:prstTxWarp>
          </a:bodyPr>
          <a:lstStyle/>
          <a:p>
            <a:pPr defTabSz="342900">
              <a:defRPr/>
            </a:pPr>
            <a:endParaRPr lang="en-US" sz="1350">
              <a:solidFill>
                <a:prstClr val="black"/>
              </a:solidFill>
              <a:latin typeface="Calibri" panose="020F0502020204030204"/>
            </a:endParaRPr>
          </a:p>
        </p:txBody>
      </p:sp>
      <p:sp>
        <p:nvSpPr>
          <p:cNvPr id="4" name="Rounded Rectangle 3">
            <a:extLst>
              <a:ext uri="{FF2B5EF4-FFF2-40B4-BE49-F238E27FC236}">
                <a16:creationId xmlns:a16="http://schemas.microsoft.com/office/drawing/2014/main" id="{7679442D-926C-5F44-8110-0CA62131FBDD}"/>
              </a:ext>
            </a:extLst>
          </p:cNvPr>
          <p:cNvSpPr/>
          <p:nvPr/>
        </p:nvSpPr>
        <p:spPr>
          <a:xfrm>
            <a:off x="958706" y="4031764"/>
            <a:ext cx="2047875" cy="1552575"/>
          </a:xfrm>
          <a:prstGeom prst="roundRect">
            <a:avLst>
              <a:gd name="adj" fmla="val 8415"/>
            </a:avLst>
          </a:prstGeom>
          <a:blipFill>
            <a:blip r:embed="rId5"/>
            <a:stretch>
              <a:fillRect/>
            </a:stretch>
          </a:blipFill>
          <a:ln>
            <a:noFill/>
          </a:ln>
          <a:effectLst>
            <a:outerShdw blurRad="63500" dist="50800" dir="27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libri" panose="020F0502020204030204"/>
            </a:endParaRPr>
          </a:p>
        </p:txBody>
      </p:sp>
      <p:sp>
        <p:nvSpPr>
          <p:cNvPr id="25" name="Rounded Rectangle 24">
            <a:extLst>
              <a:ext uri="{FF2B5EF4-FFF2-40B4-BE49-F238E27FC236}">
                <a16:creationId xmlns:a16="http://schemas.microsoft.com/office/drawing/2014/main" id="{8110B086-5051-D440-AF34-06472F12DA24}"/>
              </a:ext>
            </a:extLst>
          </p:cNvPr>
          <p:cNvSpPr/>
          <p:nvPr/>
        </p:nvSpPr>
        <p:spPr>
          <a:xfrm>
            <a:off x="6242757" y="4032527"/>
            <a:ext cx="2047875" cy="1552575"/>
          </a:xfrm>
          <a:prstGeom prst="roundRect">
            <a:avLst>
              <a:gd name="adj" fmla="val 8415"/>
            </a:avLst>
          </a:prstGeom>
          <a:blipFill>
            <a:blip r:embed="rId6"/>
            <a:stretch>
              <a:fillRect/>
            </a:stretch>
          </a:blipFill>
          <a:ln>
            <a:noFill/>
          </a:ln>
          <a:effectLst>
            <a:outerShdw blurRad="63500" dist="50800" dir="27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libri" panose="020F0502020204030204"/>
            </a:endParaRPr>
          </a:p>
        </p:txBody>
      </p:sp>
      <p:sp>
        <p:nvSpPr>
          <p:cNvPr id="24" name="Rounded Rectangle 23">
            <a:extLst>
              <a:ext uri="{FF2B5EF4-FFF2-40B4-BE49-F238E27FC236}">
                <a16:creationId xmlns:a16="http://schemas.microsoft.com/office/drawing/2014/main" id="{5D8A28F0-200E-EC44-9A5E-07568E09C2DF}"/>
              </a:ext>
            </a:extLst>
          </p:cNvPr>
          <p:cNvSpPr/>
          <p:nvPr/>
        </p:nvSpPr>
        <p:spPr>
          <a:xfrm>
            <a:off x="3527611" y="4081459"/>
            <a:ext cx="2194715" cy="1412594"/>
          </a:xfrm>
          <a:prstGeom prst="roundRect">
            <a:avLst>
              <a:gd name="adj" fmla="val 7217"/>
            </a:avLst>
          </a:prstGeom>
          <a:blipFill>
            <a:blip r:embed="rId7"/>
            <a:stretch>
              <a:fillRect/>
            </a:stretch>
          </a:blipFill>
          <a:ln>
            <a:noFill/>
          </a:ln>
          <a:effectLst>
            <a:outerShdw blurRad="63500" dist="50800" dir="27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libri" panose="020F0502020204030204"/>
            </a:endParaRPr>
          </a:p>
        </p:txBody>
      </p:sp>
    </p:spTree>
    <p:extLst>
      <p:ext uri="{BB962C8B-B14F-4D97-AF65-F5344CB8AC3E}">
        <p14:creationId xmlns:p14="http://schemas.microsoft.com/office/powerpoint/2010/main" val="2739261836"/>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8256"/>
                                        </p:tgtEl>
                                        <p:attrNameLst>
                                          <p:attrName>style.visibility</p:attrName>
                                        </p:attrNameLst>
                                      </p:cBhvr>
                                      <p:to>
                                        <p:strVal val="visible"/>
                                      </p:to>
                                    </p:set>
                                    <p:animEffect transition="in" filter="fade">
                                      <p:cBhvr>
                                        <p:cTn id="7" dur="500"/>
                                        <p:tgtEl>
                                          <p:spTgt spid="13825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8255"/>
                                        </p:tgtEl>
                                        <p:attrNameLst>
                                          <p:attrName>style.visibility</p:attrName>
                                        </p:attrNameLst>
                                      </p:cBhvr>
                                      <p:to>
                                        <p:strVal val="visible"/>
                                      </p:to>
                                    </p:set>
                                    <p:animEffect transition="in" filter="fade">
                                      <p:cBhvr>
                                        <p:cTn id="10" dur="500"/>
                                        <p:tgtEl>
                                          <p:spTgt spid="1382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8257"/>
                                        </p:tgtEl>
                                        <p:attrNameLst>
                                          <p:attrName>style.visibility</p:attrName>
                                        </p:attrNameLst>
                                      </p:cBhvr>
                                      <p:to>
                                        <p:strVal val="visible"/>
                                      </p:to>
                                    </p:set>
                                    <p:animEffect transition="in" filter="fade">
                                      <p:cBhvr>
                                        <p:cTn id="13" dur="500"/>
                                        <p:tgtEl>
                                          <p:spTgt spid="13825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8247"/>
                                        </p:tgtEl>
                                        <p:attrNameLst>
                                          <p:attrName>style.visibility</p:attrName>
                                        </p:attrNameLst>
                                      </p:cBhvr>
                                      <p:to>
                                        <p:strVal val="visible"/>
                                      </p:to>
                                    </p:set>
                                    <p:animEffect transition="in" filter="fade">
                                      <p:cBhvr>
                                        <p:cTn id="18" dur="500"/>
                                        <p:tgtEl>
                                          <p:spTgt spid="13824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8242"/>
                                        </p:tgtEl>
                                        <p:attrNameLst>
                                          <p:attrName>style.visibility</p:attrName>
                                        </p:attrNameLst>
                                      </p:cBhvr>
                                      <p:to>
                                        <p:strVal val="visible"/>
                                      </p:to>
                                    </p:set>
                                    <p:animEffect transition="in" filter="fade">
                                      <p:cBhvr>
                                        <p:cTn id="21" dur="500"/>
                                        <p:tgtEl>
                                          <p:spTgt spid="13824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8249"/>
                                        </p:tgtEl>
                                        <p:attrNameLst>
                                          <p:attrName>style.visibility</p:attrName>
                                        </p:attrNameLst>
                                      </p:cBhvr>
                                      <p:to>
                                        <p:strVal val="visible"/>
                                      </p:to>
                                    </p:set>
                                    <p:animEffect transition="in" filter="fade">
                                      <p:cBhvr>
                                        <p:cTn id="24" dur="500"/>
                                        <p:tgtEl>
                                          <p:spTgt spid="13824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38246"/>
                                        </p:tgtEl>
                                        <p:attrNameLst>
                                          <p:attrName>style.visibility</p:attrName>
                                        </p:attrNameLst>
                                      </p:cBhvr>
                                      <p:to>
                                        <p:strVal val="visible"/>
                                      </p:to>
                                    </p:set>
                                    <p:animEffect transition="in" filter="fade">
                                      <p:cBhvr>
                                        <p:cTn id="32" dur="500"/>
                                        <p:tgtEl>
                                          <p:spTgt spid="13824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8245"/>
                                        </p:tgtEl>
                                        <p:attrNameLst>
                                          <p:attrName>style.visibility</p:attrName>
                                        </p:attrNameLst>
                                      </p:cBhvr>
                                      <p:to>
                                        <p:strVal val="visible"/>
                                      </p:to>
                                    </p:set>
                                    <p:animEffect transition="in" filter="fade">
                                      <p:cBhvr>
                                        <p:cTn id="35" dur="500"/>
                                        <p:tgtEl>
                                          <p:spTgt spid="13824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8248"/>
                                        </p:tgtEl>
                                        <p:attrNameLst>
                                          <p:attrName>style.visibility</p:attrName>
                                        </p:attrNameLst>
                                      </p:cBhvr>
                                      <p:to>
                                        <p:strVal val="visible"/>
                                      </p:to>
                                    </p:set>
                                    <p:animEffect transition="in" filter="fade">
                                      <p:cBhvr>
                                        <p:cTn id="40" dur="500"/>
                                        <p:tgtEl>
                                          <p:spTgt spid="13824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8243"/>
                                        </p:tgtEl>
                                        <p:attrNameLst>
                                          <p:attrName>style.visibility</p:attrName>
                                        </p:attrNameLst>
                                      </p:cBhvr>
                                      <p:to>
                                        <p:strVal val="visible"/>
                                      </p:to>
                                    </p:set>
                                    <p:animEffect transition="in" filter="fade">
                                      <p:cBhvr>
                                        <p:cTn id="43" dur="500"/>
                                        <p:tgtEl>
                                          <p:spTgt spid="13824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38244"/>
                                        </p:tgtEl>
                                        <p:attrNameLst>
                                          <p:attrName>style.visibility</p:attrName>
                                        </p:attrNameLst>
                                      </p:cBhvr>
                                      <p:to>
                                        <p:strVal val="visible"/>
                                      </p:to>
                                    </p:set>
                                    <p:animEffect transition="in" filter="fade">
                                      <p:cBhvr>
                                        <p:cTn id="46" dur="500"/>
                                        <p:tgtEl>
                                          <p:spTgt spid="138244"/>
                                        </p:tgtEl>
                                      </p:cBhvr>
                                    </p:animEffect>
                                  </p:childTnLst>
                                </p:cTn>
                              </p:par>
                              <p:par>
                                <p:cTn id="47" presetID="10"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2" grpId="0"/>
      <p:bldP spid="138243" grpId="0"/>
      <p:bldP spid="138245" grpId="0" animBg="1"/>
      <p:bldP spid="138246" grpId="0"/>
      <p:bldP spid="138247" grpId="0"/>
      <p:bldP spid="138248" grpId="0"/>
      <p:bldP spid="138249" grpId="0" animBg="1"/>
      <p:bldP spid="138255" grpId="0"/>
      <p:bldP spid="138256" grpId="0"/>
      <p:bldP spid="138257" grpId="0" animBg="1"/>
      <p:bldP spid="18" grpId="0"/>
      <p:bldP spid="1382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a:extLst>
              <a:ext uri="{FF2B5EF4-FFF2-40B4-BE49-F238E27FC236}">
                <a16:creationId xmlns:a16="http://schemas.microsoft.com/office/drawing/2014/main" id="{E8C7A94E-DCDD-473D-96A8-02929A0F3096}"/>
              </a:ext>
            </a:extLst>
          </p:cNvPr>
          <p:cNvCxnSpPr/>
          <p:nvPr/>
        </p:nvCxnSpPr>
        <p:spPr>
          <a:xfrm>
            <a:off x="4785632" y="2480225"/>
            <a:ext cx="0" cy="310551"/>
          </a:xfrm>
          <a:prstGeom prst="line">
            <a:avLst/>
          </a:prstGeom>
          <a:ln w="50800">
            <a:solidFill>
              <a:srgbClr val="77787B"/>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38D7F830-3EF7-415D-9726-479AF64BFD68}"/>
              </a:ext>
            </a:extLst>
          </p:cNvPr>
          <p:cNvCxnSpPr/>
          <p:nvPr/>
        </p:nvCxnSpPr>
        <p:spPr>
          <a:xfrm>
            <a:off x="4785632" y="3066665"/>
            <a:ext cx="0" cy="310551"/>
          </a:xfrm>
          <a:prstGeom prst="line">
            <a:avLst/>
          </a:prstGeom>
          <a:ln w="50800">
            <a:solidFill>
              <a:srgbClr val="77787B"/>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F15EC7F-677C-4C85-B023-F49604FC16CB}"/>
              </a:ext>
            </a:extLst>
          </p:cNvPr>
          <p:cNvCxnSpPr/>
          <p:nvPr/>
        </p:nvCxnSpPr>
        <p:spPr>
          <a:xfrm>
            <a:off x="4798554" y="3653105"/>
            <a:ext cx="0" cy="310551"/>
          </a:xfrm>
          <a:prstGeom prst="line">
            <a:avLst/>
          </a:prstGeom>
          <a:ln w="50800">
            <a:solidFill>
              <a:srgbClr val="77787B"/>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B14B45F-540F-4BBD-906E-D400B8E14724}"/>
              </a:ext>
            </a:extLst>
          </p:cNvPr>
          <p:cNvCxnSpPr>
            <a:cxnSpLocks/>
          </p:cNvCxnSpPr>
          <p:nvPr/>
        </p:nvCxnSpPr>
        <p:spPr>
          <a:xfrm flipH="1">
            <a:off x="5342845" y="3573945"/>
            <a:ext cx="362969" cy="0"/>
          </a:xfrm>
          <a:prstGeom prst="line">
            <a:avLst/>
          </a:prstGeom>
          <a:ln w="50800">
            <a:solidFill>
              <a:srgbClr val="77787B"/>
            </a:solidFill>
            <a:tailEnd type="triangle"/>
          </a:ln>
        </p:spPr>
        <p:style>
          <a:lnRef idx="1">
            <a:schemeClr val="accent1"/>
          </a:lnRef>
          <a:fillRef idx="0">
            <a:schemeClr val="accent1"/>
          </a:fillRef>
          <a:effectRef idx="0">
            <a:schemeClr val="accent1"/>
          </a:effectRef>
          <a:fontRef idx="minor">
            <a:schemeClr val="tx1"/>
          </a:fontRef>
        </p:style>
      </p:cxnSp>
      <p:sp>
        <p:nvSpPr>
          <p:cNvPr id="33" name="Freeform: Shape 32">
            <a:extLst>
              <a:ext uri="{FF2B5EF4-FFF2-40B4-BE49-F238E27FC236}">
                <a16:creationId xmlns:a16="http://schemas.microsoft.com/office/drawing/2014/main" id="{9672F180-083E-44D2-A8EA-ED9F049DCFB9}"/>
              </a:ext>
            </a:extLst>
          </p:cNvPr>
          <p:cNvSpPr/>
          <p:nvPr/>
        </p:nvSpPr>
        <p:spPr>
          <a:xfrm>
            <a:off x="2848107" y="2971411"/>
            <a:ext cx="458131" cy="1172094"/>
          </a:xfrm>
          <a:custGeom>
            <a:avLst/>
            <a:gdLst>
              <a:gd name="connsiteX0" fmla="*/ 490450 w 490450"/>
              <a:gd name="connsiteY0" fmla="*/ 1546167 h 1546167"/>
              <a:gd name="connsiteX1" fmla="*/ 0 w 490450"/>
              <a:gd name="connsiteY1" fmla="*/ 1546167 h 1546167"/>
              <a:gd name="connsiteX2" fmla="*/ 0 w 490450"/>
              <a:gd name="connsiteY2" fmla="*/ 0 h 1546167"/>
              <a:gd name="connsiteX3" fmla="*/ 382385 w 490450"/>
              <a:gd name="connsiteY3" fmla="*/ 0 h 1546167"/>
              <a:gd name="connsiteX4" fmla="*/ 382385 w 490450"/>
              <a:gd name="connsiteY4" fmla="*/ 0 h 1546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450" h="1546167">
                <a:moveTo>
                  <a:pt x="490450" y="1546167"/>
                </a:moveTo>
                <a:lnTo>
                  <a:pt x="0" y="1546167"/>
                </a:lnTo>
                <a:lnTo>
                  <a:pt x="0" y="0"/>
                </a:lnTo>
                <a:lnTo>
                  <a:pt x="382385" y="0"/>
                </a:lnTo>
                <a:lnTo>
                  <a:pt x="382385" y="0"/>
                </a:lnTo>
              </a:path>
            </a:pathLst>
          </a:custGeom>
          <a:noFill/>
          <a:ln w="50800">
            <a:solidFill>
              <a:srgbClr val="77787B"/>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2" name="Title 1">
            <a:extLst>
              <a:ext uri="{FF2B5EF4-FFF2-40B4-BE49-F238E27FC236}">
                <a16:creationId xmlns:a16="http://schemas.microsoft.com/office/drawing/2014/main" id="{5D6B583F-6C83-45B4-8A71-054470E6941C}"/>
              </a:ext>
            </a:extLst>
          </p:cNvPr>
          <p:cNvSpPr>
            <a:spLocks noGrp="1"/>
          </p:cNvSpPr>
          <p:nvPr>
            <p:ph type="title"/>
          </p:nvPr>
        </p:nvSpPr>
        <p:spPr>
          <a:xfrm>
            <a:off x="1878023" y="208719"/>
            <a:ext cx="6823203" cy="965835"/>
          </a:xfrm>
        </p:spPr>
        <p:txBody>
          <a:bodyPr>
            <a:normAutofit/>
          </a:bodyPr>
          <a:lstStyle/>
          <a:p>
            <a:r>
              <a:rPr lang="es-ES_tradnl" sz="2800"/>
              <a:t>Modelo Implementaci</a:t>
            </a:r>
            <a:r>
              <a:rPr lang="es-ES_tradnl" sz="2800">
                <a:solidFill>
                  <a:schemeClr val="tx1">
                    <a:lumMod val="85000"/>
                    <a:lumOff val="15000"/>
                  </a:schemeClr>
                </a:solidFill>
                <a:latin typeface="Century Gothic"/>
              </a:rPr>
              <a:t>ó</a:t>
            </a:r>
            <a:r>
              <a:rPr lang="es-ES_tradnl" sz="2800"/>
              <a:t>n CBP</a:t>
            </a:r>
          </a:p>
        </p:txBody>
      </p:sp>
      <p:sp>
        <p:nvSpPr>
          <p:cNvPr id="12" name="Rectangle: Rounded Corners 11">
            <a:extLst>
              <a:ext uri="{FF2B5EF4-FFF2-40B4-BE49-F238E27FC236}">
                <a16:creationId xmlns:a16="http://schemas.microsoft.com/office/drawing/2014/main" id="{A41D9C33-3606-4D42-9E38-02201D2E783C}"/>
              </a:ext>
            </a:extLst>
          </p:cNvPr>
          <p:cNvSpPr/>
          <p:nvPr/>
        </p:nvSpPr>
        <p:spPr>
          <a:xfrm>
            <a:off x="3193597" y="2204336"/>
            <a:ext cx="3184071" cy="361270"/>
          </a:xfrm>
          <a:prstGeom prst="roundRect">
            <a:avLst>
              <a:gd name="adj" fmla="val 29661"/>
            </a:avLst>
          </a:prstGeom>
          <a:solidFill>
            <a:srgbClr val="009366"/>
          </a:solidFill>
          <a:ln>
            <a:noFill/>
          </a:ln>
          <a:effectLst>
            <a:outerShdw blurRad="63500" dist="508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13" name="Rectangle: Rounded Corners 12">
            <a:extLst>
              <a:ext uri="{FF2B5EF4-FFF2-40B4-BE49-F238E27FC236}">
                <a16:creationId xmlns:a16="http://schemas.microsoft.com/office/drawing/2014/main" id="{2CED36D7-0A03-4D5D-B62B-094C44D44537}"/>
              </a:ext>
            </a:extLst>
          </p:cNvPr>
          <p:cNvSpPr/>
          <p:nvPr/>
        </p:nvSpPr>
        <p:spPr>
          <a:xfrm>
            <a:off x="3193597" y="2790777"/>
            <a:ext cx="3184071" cy="361270"/>
          </a:xfrm>
          <a:prstGeom prst="roundRect">
            <a:avLst>
              <a:gd name="adj" fmla="val 29661"/>
            </a:avLst>
          </a:prstGeom>
          <a:solidFill>
            <a:srgbClr val="009366"/>
          </a:solidFill>
          <a:ln>
            <a:noFill/>
          </a:ln>
          <a:effectLst>
            <a:outerShdw blurRad="63500" dist="508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14" name="Rectangle: Rounded Corners 13">
            <a:extLst>
              <a:ext uri="{FF2B5EF4-FFF2-40B4-BE49-F238E27FC236}">
                <a16:creationId xmlns:a16="http://schemas.microsoft.com/office/drawing/2014/main" id="{4B3972EB-99FD-4BF5-B9A8-4577833FE583}"/>
              </a:ext>
            </a:extLst>
          </p:cNvPr>
          <p:cNvSpPr/>
          <p:nvPr/>
        </p:nvSpPr>
        <p:spPr>
          <a:xfrm>
            <a:off x="3193597" y="3377217"/>
            <a:ext cx="2149248" cy="361270"/>
          </a:xfrm>
          <a:prstGeom prst="roundRect">
            <a:avLst>
              <a:gd name="adj" fmla="val 29661"/>
            </a:avLst>
          </a:prstGeom>
          <a:solidFill>
            <a:srgbClr val="009366"/>
          </a:solidFill>
          <a:ln>
            <a:noFill/>
          </a:ln>
          <a:effectLst>
            <a:outerShdw blurRad="63500" dist="508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15" name="Rectangle: Rounded Corners 14">
            <a:extLst>
              <a:ext uri="{FF2B5EF4-FFF2-40B4-BE49-F238E27FC236}">
                <a16:creationId xmlns:a16="http://schemas.microsoft.com/office/drawing/2014/main" id="{2B977EFF-1A0C-4FB5-82BB-6955CFF2E0E7}"/>
              </a:ext>
            </a:extLst>
          </p:cNvPr>
          <p:cNvSpPr/>
          <p:nvPr/>
        </p:nvSpPr>
        <p:spPr>
          <a:xfrm>
            <a:off x="5642882" y="3377217"/>
            <a:ext cx="734786" cy="361270"/>
          </a:xfrm>
          <a:prstGeom prst="roundRect">
            <a:avLst>
              <a:gd name="adj" fmla="val 29661"/>
            </a:avLst>
          </a:prstGeom>
          <a:solidFill>
            <a:srgbClr val="009366"/>
          </a:solidFill>
          <a:ln>
            <a:noFill/>
          </a:ln>
          <a:effectLst>
            <a:outerShdw blurRad="63500" dist="508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16" name="Rectangle: Rounded Corners 15">
            <a:extLst>
              <a:ext uri="{FF2B5EF4-FFF2-40B4-BE49-F238E27FC236}">
                <a16:creationId xmlns:a16="http://schemas.microsoft.com/office/drawing/2014/main" id="{6810C909-1A13-4BDD-992C-A25FC22F0C14}"/>
              </a:ext>
            </a:extLst>
          </p:cNvPr>
          <p:cNvSpPr/>
          <p:nvPr/>
        </p:nvSpPr>
        <p:spPr>
          <a:xfrm>
            <a:off x="3193597" y="3963657"/>
            <a:ext cx="3184071" cy="361270"/>
          </a:xfrm>
          <a:prstGeom prst="roundRect">
            <a:avLst>
              <a:gd name="adj" fmla="val 29661"/>
            </a:avLst>
          </a:prstGeom>
          <a:solidFill>
            <a:srgbClr val="009366"/>
          </a:solidFill>
          <a:ln>
            <a:noFill/>
          </a:ln>
          <a:effectLst>
            <a:outerShdw blurRad="63500" dist="50800" dir="27000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18" name="TextBox 17">
            <a:extLst>
              <a:ext uri="{FF2B5EF4-FFF2-40B4-BE49-F238E27FC236}">
                <a16:creationId xmlns:a16="http://schemas.microsoft.com/office/drawing/2014/main" id="{F5CAC0F3-68DF-4CEF-8B00-0BAE80308530}"/>
              </a:ext>
            </a:extLst>
          </p:cNvPr>
          <p:cNvSpPr txBox="1"/>
          <p:nvPr/>
        </p:nvSpPr>
        <p:spPr>
          <a:xfrm>
            <a:off x="1856254" y="2257356"/>
            <a:ext cx="723275" cy="300082"/>
          </a:xfrm>
          <a:prstGeom prst="rect">
            <a:avLst/>
          </a:prstGeom>
          <a:noFill/>
        </p:spPr>
        <p:txBody>
          <a:bodyPr wrap="none" rtlCol="0">
            <a:spAutoFit/>
          </a:bodyPr>
          <a:lstStyle/>
          <a:p>
            <a:r>
              <a:rPr lang="es-ES_tradnl" sz="1350" b="1">
                <a:latin typeface="Arial" panose="020B0604020202020204" pitchFamily="34" charset="0"/>
                <a:cs typeface="Arial" panose="020B0604020202020204" pitchFamily="34" charset="0"/>
              </a:rPr>
              <a:t>Fase 1</a:t>
            </a:r>
          </a:p>
        </p:txBody>
      </p:sp>
      <p:sp>
        <p:nvSpPr>
          <p:cNvPr id="19" name="TextBox 18">
            <a:extLst>
              <a:ext uri="{FF2B5EF4-FFF2-40B4-BE49-F238E27FC236}">
                <a16:creationId xmlns:a16="http://schemas.microsoft.com/office/drawing/2014/main" id="{DAF1D966-2D57-4195-B370-D63FA13F8EA2}"/>
              </a:ext>
            </a:extLst>
          </p:cNvPr>
          <p:cNvSpPr txBox="1"/>
          <p:nvPr/>
        </p:nvSpPr>
        <p:spPr>
          <a:xfrm>
            <a:off x="1878023" y="2832911"/>
            <a:ext cx="716948" cy="300082"/>
          </a:xfrm>
          <a:prstGeom prst="rect">
            <a:avLst/>
          </a:prstGeom>
          <a:noFill/>
        </p:spPr>
        <p:txBody>
          <a:bodyPr wrap="square" rtlCol="0">
            <a:spAutoFit/>
          </a:bodyPr>
          <a:lstStyle/>
          <a:p>
            <a:r>
              <a:rPr lang="es-ES_tradnl" sz="1350" b="1">
                <a:latin typeface="Arial" panose="020B0604020202020204" pitchFamily="34" charset="0"/>
                <a:cs typeface="Arial" panose="020B0604020202020204" pitchFamily="34" charset="0"/>
              </a:rPr>
              <a:t>Fase 2</a:t>
            </a:r>
          </a:p>
        </p:txBody>
      </p:sp>
      <p:sp>
        <p:nvSpPr>
          <p:cNvPr id="20" name="TextBox 19">
            <a:extLst>
              <a:ext uri="{FF2B5EF4-FFF2-40B4-BE49-F238E27FC236}">
                <a16:creationId xmlns:a16="http://schemas.microsoft.com/office/drawing/2014/main" id="{53678A88-6C08-4DED-8D84-08A41A248D68}"/>
              </a:ext>
            </a:extLst>
          </p:cNvPr>
          <p:cNvSpPr txBox="1"/>
          <p:nvPr/>
        </p:nvSpPr>
        <p:spPr>
          <a:xfrm>
            <a:off x="1878023" y="3426218"/>
            <a:ext cx="723275" cy="300082"/>
          </a:xfrm>
          <a:prstGeom prst="rect">
            <a:avLst/>
          </a:prstGeom>
          <a:noFill/>
        </p:spPr>
        <p:txBody>
          <a:bodyPr wrap="none" rtlCol="0">
            <a:spAutoFit/>
          </a:bodyPr>
          <a:lstStyle/>
          <a:p>
            <a:r>
              <a:rPr lang="es-ES_tradnl" sz="1350" b="1">
                <a:latin typeface="Arial" panose="020B0604020202020204" pitchFamily="34" charset="0"/>
                <a:cs typeface="Arial" panose="020B0604020202020204" pitchFamily="34" charset="0"/>
              </a:rPr>
              <a:t>Fase 3</a:t>
            </a:r>
          </a:p>
        </p:txBody>
      </p:sp>
      <p:sp>
        <p:nvSpPr>
          <p:cNvPr id="21" name="TextBox 20">
            <a:extLst>
              <a:ext uri="{FF2B5EF4-FFF2-40B4-BE49-F238E27FC236}">
                <a16:creationId xmlns:a16="http://schemas.microsoft.com/office/drawing/2014/main" id="{AEF1FE7E-7D1A-4F5B-9897-016C8C1EDE4B}"/>
              </a:ext>
            </a:extLst>
          </p:cNvPr>
          <p:cNvSpPr txBox="1"/>
          <p:nvPr/>
        </p:nvSpPr>
        <p:spPr>
          <a:xfrm>
            <a:off x="1878023" y="4005005"/>
            <a:ext cx="723275" cy="300082"/>
          </a:xfrm>
          <a:prstGeom prst="rect">
            <a:avLst/>
          </a:prstGeom>
          <a:noFill/>
        </p:spPr>
        <p:txBody>
          <a:bodyPr wrap="none" rtlCol="0">
            <a:spAutoFit/>
          </a:bodyPr>
          <a:lstStyle/>
          <a:p>
            <a:r>
              <a:rPr lang="es-ES_tradnl" sz="1350" b="1">
                <a:latin typeface="Arial" panose="020B0604020202020204" pitchFamily="34" charset="0"/>
                <a:cs typeface="Arial" panose="020B0604020202020204" pitchFamily="34" charset="0"/>
              </a:rPr>
              <a:t>Fase 4</a:t>
            </a:r>
          </a:p>
        </p:txBody>
      </p:sp>
      <p:sp>
        <p:nvSpPr>
          <p:cNvPr id="25" name="TextBox 24">
            <a:extLst>
              <a:ext uri="{FF2B5EF4-FFF2-40B4-BE49-F238E27FC236}">
                <a16:creationId xmlns:a16="http://schemas.microsoft.com/office/drawing/2014/main" id="{4BC9375D-746F-4B4C-A720-F9ED47A38F5B}"/>
              </a:ext>
            </a:extLst>
          </p:cNvPr>
          <p:cNvSpPr txBox="1"/>
          <p:nvPr/>
        </p:nvSpPr>
        <p:spPr>
          <a:xfrm>
            <a:off x="3383657" y="2233953"/>
            <a:ext cx="2803973" cy="300082"/>
          </a:xfrm>
          <a:prstGeom prst="rect">
            <a:avLst/>
          </a:prstGeom>
          <a:noFill/>
        </p:spPr>
        <p:txBody>
          <a:bodyPr wrap="none" rtlCol="0">
            <a:spAutoFit/>
          </a:bodyPr>
          <a:lstStyle/>
          <a:p>
            <a:pPr algn="ctr"/>
            <a:r>
              <a:rPr lang="es-ES_tradnl" sz="1350" b="1">
                <a:solidFill>
                  <a:schemeClr val="bg1"/>
                </a:solidFill>
                <a:latin typeface="Arial" panose="020B0604020202020204" pitchFamily="34" charset="0"/>
                <a:cs typeface="Arial" panose="020B0604020202020204" pitchFamily="34" charset="0"/>
              </a:rPr>
              <a:t>Comprender la Situación Actual</a:t>
            </a:r>
          </a:p>
        </p:txBody>
      </p:sp>
      <p:sp>
        <p:nvSpPr>
          <p:cNvPr id="26" name="TextBox 25">
            <a:extLst>
              <a:ext uri="{FF2B5EF4-FFF2-40B4-BE49-F238E27FC236}">
                <a16:creationId xmlns:a16="http://schemas.microsoft.com/office/drawing/2014/main" id="{40E7E787-11EE-4503-AF23-EF2CC74BA955}"/>
              </a:ext>
            </a:extLst>
          </p:cNvPr>
          <p:cNvSpPr txBox="1"/>
          <p:nvPr/>
        </p:nvSpPr>
        <p:spPr>
          <a:xfrm>
            <a:off x="3290776" y="2826900"/>
            <a:ext cx="3015569" cy="300082"/>
          </a:xfrm>
          <a:prstGeom prst="rect">
            <a:avLst/>
          </a:prstGeom>
          <a:noFill/>
        </p:spPr>
        <p:txBody>
          <a:bodyPr wrap="none" rtlCol="0">
            <a:spAutoFit/>
          </a:bodyPr>
          <a:lstStyle/>
          <a:p>
            <a:pPr algn="ctr"/>
            <a:r>
              <a:rPr lang="es-ES_tradnl" sz="1350" b="1">
                <a:solidFill>
                  <a:schemeClr val="bg1"/>
                </a:solidFill>
                <a:latin typeface="Arial" panose="020B0604020202020204" pitchFamily="34" charset="0"/>
                <a:cs typeface="Arial" panose="020B0604020202020204" pitchFamily="34" charset="0"/>
              </a:rPr>
              <a:t>Plan de Acción y Caso de Negocio</a:t>
            </a:r>
          </a:p>
        </p:txBody>
      </p:sp>
      <p:sp>
        <p:nvSpPr>
          <p:cNvPr id="27" name="TextBox 26">
            <a:extLst>
              <a:ext uri="{FF2B5EF4-FFF2-40B4-BE49-F238E27FC236}">
                <a16:creationId xmlns:a16="http://schemas.microsoft.com/office/drawing/2014/main" id="{56453AD4-74ED-49B7-AEEF-DEA10AB7B5B0}"/>
              </a:ext>
            </a:extLst>
          </p:cNvPr>
          <p:cNvSpPr txBox="1"/>
          <p:nvPr/>
        </p:nvSpPr>
        <p:spPr>
          <a:xfrm>
            <a:off x="3517056" y="3419351"/>
            <a:ext cx="1502334" cy="300082"/>
          </a:xfrm>
          <a:prstGeom prst="rect">
            <a:avLst/>
          </a:prstGeom>
          <a:noFill/>
        </p:spPr>
        <p:txBody>
          <a:bodyPr wrap="none" rtlCol="0">
            <a:spAutoFit/>
          </a:bodyPr>
          <a:lstStyle/>
          <a:p>
            <a:pPr algn="ctr"/>
            <a:r>
              <a:rPr lang="es-ES_tradnl" sz="1350" b="1">
                <a:solidFill>
                  <a:schemeClr val="bg1"/>
                </a:solidFill>
                <a:latin typeface="Arial" panose="020B0604020202020204" pitchFamily="34" charset="0"/>
                <a:cs typeface="Arial" panose="020B0604020202020204" pitchFamily="34" charset="0"/>
              </a:rPr>
              <a:t>Implementación</a:t>
            </a:r>
          </a:p>
        </p:txBody>
      </p:sp>
      <p:sp>
        <p:nvSpPr>
          <p:cNvPr id="28" name="TextBox 27">
            <a:extLst>
              <a:ext uri="{FF2B5EF4-FFF2-40B4-BE49-F238E27FC236}">
                <a16:creationId xmlns:a16="http://schemas.microsoft.com/office/drawing/2014/main" id="{31EA9C1B-B1D8-4FDD-B2A9-A8DBD7DCDA75}"/>
              </a:ext>
            </a:extLst>
          </p:cNvPr>
          <p:cNvSpPr txBox="1"/>
          <p:nvPr/>
        </p:nvSpPr>
        <p:spPr>
          <a:xfrm>
            <a:off x="5784945" y="3407621"/>
            <a:ext cx="473206" cy="300082"/>
          </a:xfrm>
          <a:prstGeom prst="rect">
            <a:avLst/>
          </a:prstGeom>
          <a:noFill/>
        </p:spPr>
        <p:txBody>
          <a:bodyPr wrap="none" rtlCol="0">
            <a:spAutoFit/>
          </a:bodyPr>
          <a:lstStyle/>
          <a:p>
            <a:pPr algn="ctr"/>
            <a:r>
              <a:rPr lang="es-ES_tradnl" sz="1350" b="1">
                <a:solidFill>
                  <a:schemeClr val="bg1"/>
                </a:solidFill>
                <a:latin typeface="Arial" panose="020B0604020202020204" pitchFamily="34" charset="0"/>
                <a:cs typeface="Arial" panose="020B0604020202020204" pitchFamily="34" charset="0"/>
              </a:rPr>
              <a:t>KPI</a:t>
            </a:r>
          </a:p>
        </p:txBody>
      </p:sp>
      <p:sp>
        <p:nvSpPr>
          <p:cNvPr id="29" name="TextBox 28">
            <a:extLst>
              <a:ext uri="{FF2B5EF4-FFF2-40B4-BE49-F238E27FC236}">
                <a16:creationId xmlns:a16="http://schemas.microsoft.com/office/drawing/2014/main" id="{4CDDEBE9-10E2-46C0-95DD-BBF989BE87C3}"/>
              </a:ext>
            </a:extLst>
          </p:cNvPr>
          <p:cNvSpPr txBox="1"/>
          <p:nvPr/>
        </p:nvSpPr>
        <p:spPr>
          <a:xfrm>
            <a:off x="3739616" y="3988095"/>
            <a:ext cx="2117887" cy="300082"/>
          </a:xfrm>
          <a:prstGeom prst="rect">
            <a:avLst/>
          </a:prstGeom>
          <a:noFill/>
        </p:spPr>
        <p:txBody>
          <a:bodyPr wrap="none" rtlCol="0">
            <a:spAutoFit/>
          </a:bodyPr>
          <a:lstStyle/>
          <a:p>
            <a:pPr algn="ctr"/>
            <a:r>
              <a:rPr lang="es-ES_tradnl" sz="1350" b="1">
                <a:solidFill>
                  <a:schemeClr val="bg1"/>
                </a:solidFill>
                <a:latin typeface="Arial" panose="020B0604020202020204" pitchFamily="34" charset="0"/>
                <a:cs typeface="Arial" panose="020B0604020202020204" pitchFamily="34" charset="0"/>
              </a:rPr>
              <a:t>Mejoramiento Continuo</a:t>
            </a:r>
          </a:p>
        </p:txBody>
      </p:sp>
      <p:sp>
        <p:nvSpPr>
          <p:cNvPr id="32" name="Rectangle 31">
            <a:extLst>
              <a:ext uri="{FF2B5EF4-FFF2-40B4-BE49-F238E27FC236}">
                <a16:creationId xmlns:a16="http://schemas.microsoft.com/office/drawing/2014/main" id="{C56A1A96-F4D7-49CB-BE59-A271AA6B89E5}"/>
              </a:ext>
            </a:extLst>
          </p:cNvPr>
          <p:cNvSpPr/>
          <p:nvPr/>
        </p:nvSpPr>
        <p:spPr>
          <a:xfrm>
            <a:off x="115375" y="5374619"/>
            <a:ext cx="1983235" cy="300082"/>
          </a:xfrm>
          <a:prstGeom prst="rect">
            <a:avLst/>
          </a:prstGeom>
        </p:spPr>
        <p:txBody>
          <a:bodyPr wrap="none">
            <a:spAutoFit/>
          </a:bodyPr>
          <a:lstStyle/>
          <a:p>
            <a:r>
              <a:rPr lang="en-US" sz="1350">
                <a:latin typeface="Arial" panose="020B0604020202020204" pitchFamily="34" charset="0"/>
                <a:cs typeface="Arial" panose="020B0604020202020204" pitchFamily="34" charset="0"/>
              </a:rPr>
              <a:t>*Current Best Practices</a:t>
            </a:r>
          </a:p>
        </p:txBody>
      </p:sp>
    </p:spTree>
    <p:extLst>
      <p:ext uri="{BB962C8B-B14F-4D97-AF65-F5344CB8AC3E}">
        <p14:creationId xmlns:p14="http://schemas.microsoft.com/office/powerpoint/2010/main" val="1182903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0605A-0611-4346-9A84-5F6CEAE0566B}"/>
              </a:ext>
            </a:extLst>
          </p:cNvPr>
          <p:cNvSpPr>
            <a:spLocks noGrp="1"/>
          </p:cNvSpPr>
          <p:nvPr>
            <p:ph type="title"/>
          </p:nvPr>
        </p:nvSpPr>
        <p:spPr>
          <a:xfrm>
            <a:off x="1888999" y="242633"/>
            <a:ext cx="6823203" cy="965835"/>
          </a:xfrm>
        </p:spPr>
        <p:txBody>
          <a:bodyPr>
            <a:normAutofit/>
          </a:bodyPr>
          <a:lstStyle/>
          <a:p>
            <a:r>
              <a:rPr lang="es-ES_tradnl" sz="2800">
                <a:ea typeface="ＭＳ Ｐゴシック" pitchFamily="-108" charset="-128"/>
                <a:cs typeface="ＭＳ Ｐゴシック" pitchFamily="-108" charset="-128"/>
              </a:rPr>
              <a:t>Fase I – Comprender La Situación Actual (Evaluación)</a:t>
            </a:r>
            <a:endParaRPr lang="es-ES_tradnl" sz="2800"/>
          </a:p>
        </p:txBody>
      </p:sp>
      <p:cxnSp>
        <p:nvCxnSpPr>
          <p:cNvPr id="4" name="Straight Connector 3">
            <a:extLst>
              <a:ext uri="{FF2B5EF4-FFF2-40B4-BE49-F238E27FC236}">
                <a16:creationId xmlns:a16="http://schemas.microsoft.com/office/drawing/2014/main" id="{6BA4954B-EF71-4B46-A579-A6D2D8EB45CE}"/>
              </a:ext>
            </a:extLst>
          </p:cNvPr>
          <p:cNvCxnSpPr>
            <a:cxnSpLocks/>
          </p:cNvCxnSpPr>
          <p:nvPr/>
        </p:nvCxnSpPr>
        <p:spPr>
          <a:xfrm>
            <a:off x="5660014" y="3536069"/>
            <a:ext cx="224747" cy="0"/>
          </a:xfrm>
          <a:prstGeom prst="line">
            <a:avLst/>
          </a:prstGeom>
          <a:ln w="50800">
            <a:solidFill>
              <a:srgbClr val="77787B"/>
            </a:solidFill>
          </a:ln>
        </p:spPr>
        <p:style>
          <a:lnRef idx="1">
            <a:schemeClr val="accent1"/>
          </a:lnRef>
          <a:fillRef idx="0">
            <a:schemeClr val="accent1"/>
          </a:fillRef>
          <a:effectRef idx="0">
            <a:schemeClr val="accent1"/>
          </a:effectRef>
          <a:fontRef idx="minor">
            <a:schemeClr val="tx1"/>
          </a:fontRef>
        </p:style>
      </p:cxnSp>
      <p:sp>
        <p:nvSpPr>
          <p:cNvPr id="5" name="Isosceles Triangle 4">
            <a:extLst>
              <a:ext uri="{FF2B5EF4-FFF2-40B4-BE49-F238E27FC236}">
                <a16:creationId xmlns:a16="http://schemas.microsoft.com/office/drawing/2014/main" id="{923C9E89-C557-4566-B389-9C760C7A7A70}"/>
              </a:ext>
            </a:extLst>
          </p:cNvPr>
          <p:cNvSpPr/>
          <p:nvPr/>
        </p:nvSpPr>
        <p:spPr>
          <a:xfrm rot="5400000">
            <a:off x="5889521" y="3434908"/>
            <a:ext cx="170825" cy="188621"/>
          </a:xfrm>
          <a:prstGeom prst="triangle">
            <a:avLst/>
          </a:prstGeom>
          <a:solidFill>
            <a:srgbClr val="7778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cxnSp>
        <p:nvCxnSpPr>
          <p:cNvPr id="6" name="Straight Connector 5">
            <a:extLst>
              <a:ext uri="{FF2B5EF4-FFF2-40B4-BE49-F238E27FC236}">
                <a16:creationId xmlns:a16="http://schemas.microsoft.com/office/drawing/2014/main" id="{A980F5EB-E5E7-4E2D-9A1B-D875A3AB03C4}"/>
              </a:ext>
            </a:extLst>
          </p:cNvPr>
          <p:cNvCxnSpPr>
            <a:cxnSpLocks/>
          </p:cNvCxnSpPr>
          <p:nvPr/>
        </p:nvCxnSpPr>
        <p:spPr>
          <a:xfrm>
            <a:off x="3364852" y="3475507"/>
            <a:ext cx="224747" cy="0"/>
          </a:xfrm>
          <a:prstGeom prst="line">
            <a:avLst/>
          </a:prstGeom>
          <a:ln w="50800">
            <a:solidFill>
              <a:srgbClr val="77787B"/>
            </a:solidFill>
          </a:ln>
        </p:spPr>
        <p:style>
          <a:lnRef idx="1">
            <a:schemeClr val="accent1"/>
          </a:lnRef>
          <a:fillRef idx="0">
            <a:schemeClr val="accent1"/>
          </a:fillRef>
          <a:effectRef idx="0">
            <a:schemeClr val="accent1"/>
          </a:effectRef>
          <a:fontRef idx="minor">
            <a:schemeClr val="tx1"/>
          </a:fontRef>
        </p:style>
      </p:cxnSp>
      <p:sp>
        <p:nvSpPr>
          <p:cNvPr id="7" name="Isosceles Triangle 6">
            <a:extLst>
              <a:ext uri="{FF2B5EF4-FFF2-40B4-BE49-F238E27FC236}">
                <a16:creationId xmlns:a16="http://schemas.microsoft.com/office/drawing/2014/main" id="{BBE53CD4-C387-443C-A69D-119AD4C057DA}"/>
              </a:ext>
            </a:extLst>
          </p:cNvPr>
          <p:cNvSpPr/>
          <p:nvPr/>
        </p:nvSpPr>
        <p:spPr>
          <a:xfrm rot="5400000">
            <a:off x="3598497" y="3363855"/>
            <a:ext cx="170825" cy="188621"/>
          </a:xfrm>
          <a:prstGeom prst="triangle">
            <a:avLst/>
          </a:prstGeom>
          <a:solidFill>
            <a:srgbClr val="7778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8" name="Rectangle: Rounded Corners 7">
            <a:extLst>
              <a:ext uri="{FF2B5EF4-FFF2-40B4-BE49-F238E27FC236}">
                <a16:creationId xmlns:a16="http://schemas.microsoft.com/office/drawing/2014/main" id="{A8D2B685-9401-4D3B-8BA3-DEFEFF702EB9}"/>
              </a:ext>
            </a:extLst>
          </p:cNvPr>
          <p:cNvSpPr/>
          <p:nvPr/>
        </p:nvSpPr>
        <p:spPr bwMode="auto">
          <a:xfrm>
            <a:off x="2984714" y="5447903"/>
            <a:ext cx="5090912" cy="455893"/>
          </a:xfrm>
          <a:prstGeom prst="roundRect">
            <a:avLst/>
          </a:prstGeom>
          <a:solidFill>
            <a:schemeClr val="bg1"/>
          </a:solidFill>
          <a:ln w="50800" cap="flat" cmpd="sng" algn="ctr">
            <a:solidFill>
              <a:srgbClr val="77787B"/>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noAutofit/>
          </a:bodyPr>
          <a:lstStyle/>
          <a:p>
            <a:pPr marL="211931" lvl="1" indent="-84535">
              <a:spcBef>
                <a:spcPts val="450"/>
              </a:spcBef>
              <a:spcAft>
                <a:spcPts val="225"/>
              </a:spcAft>
              <a:buFont typeface="Arial" panose="020B0604020202020204" pitchFamily="34" charset="0"/>
              <a:buChar char="•"/>
            </a:pPr>
            <a:r>
              <a:rPr lang="es-ES_tradnl" sz="1400">
                <a:latin typeface="Tahoma" panose="020B0604030504040204" pitchFamily="34" charset="0"/>
                <a:ea typeface="Tahoma" panose="020B0604030504040204" pitchFamily="34" charset="0"/>
                <a:cs typeface="Tahoma" panose="020B0604030504040204" pitchFamily="34" charset="0"/>
              </a:rPr>
              <a:t>CBP del Cliente (Fase 1) para la Confiabilidad y Mantenimiento</a:t>
            </a:r>
          </a:p>
        </p:txBody>
      </p:sp>
      <p:sp>
        <p:nvSpPr>
          <p:cNvPr id="9" name="Rectangle: Rounded Corners 8">
            <a:extLst>
              <a:ext uri="{FF2B5EF4-FFF2-40B4-BE49-F238E27FC236}">
                <a16:creationId xmlns:a16="http://schemas.microsoft.com/office/drawing/2014/main" id="{3D0F282D-11F8-4C3B-92D6-587A24EC48B0}"/>
              </a:ext>
            </a:extLst>
          </p:cNvPr>
          <p:cNvSpPr/>
          <p:nvPr/>
        </p:nvSpPr>
        <p:spPr bwMode="auto">
          <a:xfrm>
            <a:off x="3012724" y="1316423"/>
            <a:ext cx="5256619" cy="1645801"/>
          </a:xfrm>
          <a:prstGeom prst="roundRect">
            <a:avLst>
              <a:gd name="adj" fmla="val 11729"/>
            </a:avLst>
          </a:prstGeom>
          <a:solidFill>
            <a:schemeClr val="bg1"/>
          </a:solidFill>
          <a:ln w="50800" cap="flat" cmpd="sng" algn="ctr">
            <a:solidFill>
              <a:srgbClr val="77787B"/>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marL="170260" lvl="1" indent="-85725">
              <a:spcBef>
                <a:spcPts val="450"/>
              </a:spcBef>
              <a:spcAft>
                <a:spcPts val="225"/>
              </a:spcAft>
              <a:buFont typeface="Arial" panose="020B0604020202020204" pitchFamily="34" charset="0"/>
              <a:buChar char="•"/>
            </a:pPr>
            <a:r>
              <a:rPr lang="es-ES_tradnl" sz="1400">
                <a:latin typeface="Tahoma" panose="020B0604030504040204" pitchFamily="34" charset="0"/>
                <a:ea typeface="Tahoma" panose="020B0604030504040204" pitchFamily="34" charset="0"/>
                <a:cs typeface="Tahoma" panose="020B0604030504040204" pitchFamily="34" charset="0"/>
              </a:rPr>
              <a:t>Evaluar el Gap entre “</a:t>
            </a:r>
            <a:r>
              <a:rPr lang="es-ES_tradnl" sz="1400" b="1">
                <a:latin typeface="Tahoma" panose="020B0604030504040204" pitchFamily="34" charset="0"/>
                <a:ea typeface="Tahoma" panose="020B0604030504040204" pitchFamily="34" charset="0"/>
                <a:cs typeface="Tahoma" panose="020B0604030504040204" pitchFamily="34" charset="0"/>
              </a:rPr>
              <a:t>Cuán Bueno se es</a:t>
            </a:r>
            <a:r>
              <a:rPr lang="es-ES_tradnl" sz="1400">
                <a:latin typeface="Tahoma" panose="020B0604030504040204" pitchFamily="34" charset="0"/>
                <a:ea typeface="Tahoma" panose="020B0604030504040204" pitchFamily="34" charset="0"/>
                <a:cs typeface="Tahoma" panose="020B0604030504040204" pitchFamily="34" charset="0"/>
              </a:rPr>
              <a:t>” vs. “</a:t>
            </a:r>
            <a:r>
              <a:rPr lang="es-ES_tradnl" sz="1400" b="1">
                <a:latin typeface="Tahoma" panose="020B0604030504040204" pitchFamily="34" charset="0"/>
                <a:ea typeface="Tahoma" panose="020B0604030504040204" pitchFamily="34" charset="0"/>
                <a:cs typeface="Tahoma" panose="020B0604030504040204" pitchFamily="34" charset="0"/>
              </a:rPr>
              <a:t>Cuán buenos se puede ser</a:t>
            </a:r>
            <a:r>
              <a:rPr lang="es-ES_tradnl" sz="1400">
                <a:latin typeface="Tahoma" panose="020B0604030504040204" pitchFamily="34" charset="0"/>
                <a:ea typeface="Tahoma" panose="020B0604030504040204" pitchFamily="34" charset="0"/>
                <a:cs typeface="Tahoma" panose="020B0604030504040204" pitchFamily="34" charset="0"/>
              </a:rPr>
              <a:t>” en comparación con </a:t>
            </a:r>
            <a:r>
              <a:rPr lang="es-ES_tradnl" sz="1400" b="1">
                <a:latin typeface="Tahoma" panose="020B0604030504040204" pitchFamily="34" charset="0"/>
                <a:ea typeface="Tahoma" panose="020B0604030504040204" pitchFamily="34" charset="0"/>
                <a:cs typeface="Tahoma" panose="020B0604030504040204" pitchFamily="34" charset="0"/>
              </a:rPr>
              <a:t>la Estrategia del Cliente </a:t>
            </a:r>
          </a:p>
          <a:p>
            <a:pPr marL="170260" indent="-85725">
              <a:spcBef>
                <a:spcPts val="450"/>
              </a:spcBef>
              <a:spcAft>
                <a:spcPts val="225"/>
              </a:spcAft>
              <a:buFont typeface="Arial" panose="020B0604020202020204" pitchFamily="34" charset="0"/>
              <a:buChar char="•"/>
            </a:pPr>
            <a:r>
              <a:rPr lang="es-ES_tradnl" sz="1400">
                <a:latin typeface="Tahoma" panose="020B0604030504040204" pitchFamily="34" charset="0"/>
                <a:ea typeface="Tahoma" panose="020B0604030504040204" pitchFamily="34" charset="0"/>
                <a:cs typeface="Tahoma" panose="020B0604030504040204" pitchFamily="34" charset="0"/>
              </a:rPr>
              <a:t>Identificar Oportunidades de Mejora</a:t>
            </a:r>
          </a:p>
          <a:p>
            <a:pPr marL="170260" lvl="1" indent="-85725">
              <a:spcBef>
                <a:spcPts val="450"/>
              </a:spcBef>
              <a:spcAft>
                <a:spcPts val="225"/>
              </a:spcAft>
              <a:buFont typeface="Arial" panose="020B0604020202020204" pitchFamily="34" charset="0"/>
              <a:buChar char="•"/>
            </a:pPr>
            <a:r>
              <a:rPr lang="es-ES_tradnl" sz="1400">
                <a:latin typeface="Tahoma" panose="020B0604030504040204" pitchFamily="34" charset="0"/>
                <a:ea typeface="Tahoma" panose="020B0604030504040204" pitchFamily="34" charset="0"/>
                <a:cs typeface="Tahoma" panose="020B0604030504040204" pitchFamily="34" charset="0"/>
              </a:rPr>
              <a:t>Generar la toma de conocimiento por parte de la Organización</a:t>
            </a:r>
          </a:p>
        </p:txBody>
      </p:sp>
      <p:sp>
        <p:nvSpPr>
          <p:cNvPr id="10" name="TextBox 9">
            <a:extLst>
              <a:ext uri="{FF2B5EF4-FFF2-40B4-BE49-F238E27FC236}">
                <a16:creationId xmlns:a16="http://schemas.microsoft.com/office/drawing/2014/main" id="{4DABA68A-A29B-4AB8-954E-116BE588244F}"/>
              </a:ext>
            </a:extLst>
          </p:cNvPr>
          <p:cNvSpPr txBox="1"/>
          <p:nvPr/>
        </p:nvSpPr>
        <p:spPr>
          <a:xfrm>
            <a:off x="874657" y="2940221"/>
            <a:ext cx="3510898" cy="307777"/>
          </a:xfrm>
          <a:prstGeom prst="rect">
            <a:avLst/>
          </a:prstGeom>
          <a:noFill/>
        </p:spPr>
        <p:txBody>
          <a:bodyPr wrap="none" rtlCol="0">
            <a:spAutoFit/>
          </a:bodyPr>
          <a:lstStyle/>
          <a:p>
            <a:r>
              <a:rPr lang="es-ES_tradnl" sz="1400" b="1">
                <a:latin typeface="Tahoma" panose="020B0604030504040204" pitchFamily="34" charset="0"/>
                <a:ea typeface="Tahoma" panose="020B0604030504040204" pitchFamily="34" charset="0"/>
                <a:cs typeface="Tahoma" panose="020B0604030504040204" pitchFamily="34" charset="0"/>
              </a:rPr>
              <a:t>Metodo: Visitas virtuales/en Terreno</a:t>
            </a:r>
          </a:p>
        </p:txBody>
      </p:sp>
      <p:sp>
        <p:nvSpPr>
          <p:cNvPr id="11" name="Pentagon 59">
            <a:extLst>
              <a:ext uri="{FF2B5EF4-FFF2-40B4-BE49-F238E27FC236}">
                <a16:creationId xmlns:a16="http://schemas.microsoft.com/office/drawing/2014/main" id="{6910115D-8AAE-4C2B-A8E2-87B94CBEAAE3}"/>
              </a:ext>
            </a:extLst>
          </p:cNvPr>
          <p:cNvSpPr/>
          <p:nvPr/>
        </p:nvSpPr>
        <p:spPr bwMode="auto">
          <a:xfrm>
            <a:off x="587554" y="5447902"/>
            <a:ext cx="2042552" cy="455893"/>
          </a:xfrm>
          <a:prstGeom prst="roundRect">
            <a:avLst/>
          </a:prstGeom>
          <a:solidFill>
            <a:srgbClr val="079347"/>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noAutofit/>
          </a:bodyPr>
          <a:lstStyle/>
          <a:p>
            <a:pPr marL="41672" algn="ctr" defTabSz="725091"/>
            <a:r>
              <a:rPr lang="es-ES_tradnl" sz="1400" b="1">
                <a:solidFill>
                  <a:schemeClr val="bg1"/>
                </a:solidFill>
                <a:latin typeface="Tahoma" panose="020B0604030504040204" pitchFamily="34" charset="0"/>
                <a:ea typeface="Tahoma" panose="020B0604030504040204" pitchFamily="34" charset="0"/>
                <a:cs typeface="Tahoma" panose="020B0604030504040204" pitchFamily="34" charset="0"/>
              </a:rPr>
              <a:t>Herramientas Usadas</a:t>
            </a:r>
          </a:p>
        </p:txBody>
      </p:sp>
      <p:sp>
        <p:nvSpPr>
          <p:cNvPr id="12" name="AutoShape 4">
            <a:extLst>
              <a:ext uri="{FF2B5EF4-FFF2-40B4-BE49-F238E27FC236}">
                <a16:creationId xmlns:a16="http://schemas.microsoft.com/office/drawing/2014/main" id="{EAAF074A-2617-4CDC-861C-F386A435260A}"/>
              </a:ext>
            </a:extLst>
          </p:cNvPr>
          <p:cNvSpPr>
            <a:spLocks noChangeArrowheads="1"/>
          </p:cNvSpPr>
          <p:nvPr/>
        </p:nvSpPr>
        <p:spPr bwMode="auto">
          <a:xfrm>
            <a:off x="6059933" y="3362014"/>
            <a:ext cx="1957497" cy="317897"/>
          </a:xfrm>
          <a:prstGeom prst="roundRect">
            <a:avLst/>
          </a:prstGeom>
          <a:solidFill>
            <a:srgbClr val="1875BB"/>
          </a:solidFill>
          <a:ln w="12700" algn="ctr">
            <a:noFill/>
            <a:miter lim="800000"/>
            <a:headEnd type="none" w="sm" len="sm"/>
            <a:tailEnd type="none" w="sm" len="sm"/>
          </a:ln>
        </p:spPr>
        <p:txBody>
          <a:bodyPr wrap="square" lIns="27000" tIns="27000" rIns="27000" bIns="27000" anchor="ctr">
            <a:noAutofit/>
          </a:bodyPr>
          <a:lstStyle/>
          <a:p>
            <a:pPr algn="ctr">
              <a:defRPr/>
            </a:pPr>
            <a:r>
              <a:rPr lang="es-ES_tradnl" sz="1050" b="1">
                <a:solidFill>
                  <a:schemeClr val="bg1"/>
                </a:solidFill>
                <a:latin typeface="Tahoma" panose="020B0604030504040204" pitchFamily="34" charset="0"/>
                <a:ea typeface="Tahoma" panose="020B0604030504040204" pitchFamily="34" charset="0"/>
                <a:cs typeface="Tahoma" panose="020B0604030504040204" pitchFamily="34" charset="0"/>
              </a:rPr>
              <a:t>3</a:t>
            </a:r>
            <a:r>
              <a:rPr lang="es-ES_tradnl" sz="1400" b="1">
                <a:solidFill>
                  <a:schemeClr val="bg1"/>
                </a:solidFill>
                <a:latin typeface="Tahoma" panose="020B0604030504040204" pitchFamily="34" charset="0"/>
                <a:ea typeface="Tahoma" panose="020B0604030504040204" pitchFamily="34" charset="0"/>
                <a:cs typeface="Tahoma" panose="020B0604030504040204" pitchFamily="34" charset="0"/>
              </a:rPr>
              <a:t>. Documentos</a:t>
            </a:r>
          </a:p>
        </p:txBody>
      </p:sp>
      <p:sp>
        <p:nvSpPr>
          <p:cNvPr id="13" name="AutoShape 6">
            <a:extLst>
              <a:ext uri="{FF2B5EF4-FFF2-40B4-BE49-F238E27FC236}">
                <a16:creationId xmlns:a16="http://schemas.microsoft.com/office/drawing/2014/main" id="{ED3091E9-BED0-4C5C-94BB-ED6831B600F7}"/>
              </a:ext>
            </a:extLst>
          </p:cNvPr>
          <p:cNvSpPr>
            <a:spLocks noChangeArrowheads="1"/>
          </p:cNvSpPr>
          <p:nvPr/>
        </p:nvSpPr>
        <p:spPr bwMode="auto">
          <a:xfrm>
            <a:off x="1419310" y="3330313"/>
            <a:ext cx="1962892" cy="317897"/>
          </a:xfrm>
          <a:prstGeom prst="roundRect">
            <a:avLst/>
          </a:prstGeom>
          <a:solidFill>
            <a:srgbClr val="1875BB"/>
          </a:solidFill>
          <a:ln w="12700" algn="ctr">
            <a:noFill/>
            <a:miter lim="800000"/>
            <a:headEnd type="none" w="sm" len="sm"/>
            <a:tailEnd type="none" w="sm" len="sm"/>
          </a:ln>
        </p:spPr>
        <p:txBody>
          <a:bodyPr wrap="square" lIns="27000" tIns="27000" rIns="27000" bIns="27000" anchor="ctr">
            <a:noAutofit/>
          </a:bodyPr>
          <a:lstStyle/>
          <a:p>
            <a:pPr algn="ctr">
              <a:defRPr/>
            </a:pPr>
            <a:r>
              <a:rPr lang="es-ES_tradnl" sz="1050" b="1">
                <a:solidFill>
                  <a:schemeClr val="bg1"/>
                </a:solidFill>
                <a:latin typeface="Tahoma" panose="020B0604030504040204" pitchFamily="34" charset="0"/>
                <a:ea typeface="Tahoma" panose="020B0604030504040204" pitchFamily="34" charset="0"/>
                <a:cs typeface="Tahoma" panose="020B0604030504040204" pitchFamily="34" charset="0"/>
              </a:rPr>
              <a:t>1</a:t>
            </a:r>
            <a:r>
              <a:rPr lang="es-ES_tradnl" sz="1400" b="1">
                <a:solidFill>
                  <a:schemeClr val="bg1"/>
                </a:solidFill>
                <a:latin typeface="Tahoma" panose="020B0604030504040204" pitchFamily="34" charset="0"/>
                <a:ea typeface="Tahoma" panose="020B0604030504040204" pitchFamily="34" charset="0"/>
                <a:cs typeface="Tahoma" panose="020B0604030504040204" pitchFamily="34" charset="0"/>
              </a:rPr>
              <a:t>. Preparación</a:t>
            </a:r>
          </a:p>
        </p:txBody>
      </p:sp>
      <p:sp>
        <p:nvSpPr>
          <p:cNvPr id="14" name="AutoShape 7">
            <a:extLst>
              <a:ext uri="{FF2B5EF4-FFF2-40B4-BE49-F238E27FC236}">
                <a16:creationId xmlns:a16="http://schemas.microsoft.com/office/drawing/2014/main" id="{51505F47-266E-48D8-AB72-101BEA358609}"/>
              </a:ext>
            </a:extLst>
          </p:cNvPr>
          <p:cNvSpPr>
            <a:spLocks noChangeArrowheads="1"/>
          </p:cNvSpPr>
          <p:nvPr/>
        </p:nvSpPr>
        <p:spPr bwMode="auto">
          <a:xfrm>
            <a:off x="3742559" y="3275310"/>
            <a:ext cx="1962892" cy="512371"/>
          </a:xfrm>
          <a:prstGeom prst="roundRect">
            <a:avLst/>
          </a:prstGeom>
          <a:solidFill>
            <a:srgbClr val="1875BB"/>
          </a:solidFill>
          <a:ln w="12700" algn="ctr">
            <a:noFill/>
            <a:miter lim="800000"/>
            <a:headEnd type="none" w="sm" len="sm"/>
            <a:tailEnd type="none" w="sm" len="sm"/>
          </a:ln>
        </p:spPr>
        <p:txBody>
          <a:bodyPr wrap="square" lIns="27000" tIns="27000" rIns="27000" bIns="27000" anchor="ctr">
            <a:noAutofit/>
          </a:bodyPr>
          <a:lstStyle/>
          <a:p>
            <a:pPr algn="ctr">
              <a:defRPr/>
            </a:pPr>
            <a:r>
              <a:rPr lang="es-ES_tradnl" sz="1050" b="1">
                <a:solidFill>
                  <a:schemeClr val="bg1"/>
                </a:solidFill>
                <a:latin typeface="Tahoma" panose="020B0604030504040204" pitchFamily="34" charset="0"/>
                <a:ea typeface="Tahoma" panose="020B0604030504040204" pitchFamily="34" charset="0"/>
                <a:cs typeface="Tahoma" panose="020B0604030504040204" pitchFamily="34" charset="0"/>
              </a:rPr>
              <a:t>2. </a:t>
            </a:r>
            <a:r>
              <a:rPr lang="es-ES_tradnl" sz="1400" b="1">
                <a:solidFill>
                  <a:schemeClr val="bg1"/>
                </a:solidFill>
                <a:latin typeface="Tahoma" panose="020B0604030504040204" pitchFamily="34" charset="0"/>
                <a:ea typeface="Tahoma" panose="020B0604030504040204" pitchFamily="34" charset="0"/>
                <a:cs typeface="Tahoma" panose="020B0604030504040204" pitchFamily="34" charset="0"/>
              </a:rPr>
              <a:t>Visita Virtual/en Terreno</a:t>
            </a:r>
          </a:p>
        </p:txBody>
      </p:sp>
      <p:sp>
        <p:nvSpPr>
          <p:cNvPr id="15" name="Rectangle: Rounded Corners 14">
            <a:extLst>
              <a:ext uri="{FF2B5EF4-FFF2-40B4-BE49-F238E27FC236}">
                <a16:creationId xmlns:a16="http://schemas.microsoft.com/office/drawing/2014/main" id="{621F0A07-90F8-4329-9D74-82FE2EB2855C}"/>
              </a:ext>
            </a:extLst>
          </p:cNvPr>
          <p:cNvSpPr>
            <a:spLocks noChangeArrowheads="1"/>
          </p:cNvSpPr>
          <p:nvPr/>
        </p:nvSpPr>
        <p:spPr bwMode="auto">
          <a:xfrm>
            <a:off x="3624111" y="3943763"/>
            <a:ext cx="1957497" cy="1259974"/>
          </a:xfrm>
          <a:prstGeom prst="roundRect">
            <a:avLst>
              <a:gd name="adj" fmla="val 8277"/>
            </a:avLst>
          </a:prstGeom>
          <a:solidFill>
            <a:srgbClr val="77787B"/>
          </a:solidFill>
          <a:ln w="12700" algn="ctr">
            <a:solidFill>
              <a:schemeClr val="bg1"/>
            </a:solidFill>
            <a:miter lim="800000"/>
            <a:headEnd type="none" w="sm" len="sm"/>
            <a:tailEnd/>
          </a:ln>
        </p:spPr>
        <p:txBody>
          <a:bodyPr wrap="square" lIns="27000" tIns="27000" rIns="27000" bIns="27000" anchor="ctr">
            <a:noAutofit/>
          </a:bodyPr>
          <a:lstStyle/>
          <a:p>
            <a:pPr marL="128588" indent="-128588">
              <a:lnSpc>
                <a:spcPts val="1350"/>
              </a:lnSpc>
              <a:buFont typeface="Arial"/>
              <a:buChar char="•"/>
              <a:defRPr/>
            </a:pPr>
            <a:endParaRPr lang="es-ES_tradnl" altLang="ja-JP" sz="1050">
              <a:solidFill>
                <a:schemeClr val="bg1"/>
              </a:solidFill>
              <a:latin typeface="Tahoma" panose="020B0604030504040204" pitchFamily="34" charset="0"/>
              <a:ea typeface="Tahoma" panose="020B0604030504040204" pitchFamily="34" charset="0"/>
              <a:cs typeface="Tahoma" panose="020B0604030504040204" pitchFamily="34" charset="0"/>
            </a:endParaRPr>
          </a:p>
          <a:p>
            <a:pPr marL="473869" indent="-85725">
              <a:lnSpc>
                <a:spcPts val="1350"/>
              </a:lnSpc>
              <a:buFont typeface="Arial"/>
              <a:buChar char="•"/>
              <a:defRPr/>
            </a:pPr>
            <a:r>
              <a:rPr lang="es-ES_tradnl" altLang="ja-JP" sz="1400">
                <a:solidFill>
                  <a:schemeClr val="bg1"/>
                </a:solidFill>
                <a:latin typeface="Tahoma" panose="020B0604030504040204" pitchFamily="34" charset="0"/>
                <a:ea typeface="Tahoma" panose="020B0604030504040204" pitchFamily="34" charset="0"/>
                <a:cs typeface="Tahoma" panose="020B0604030504040204" pitchFamily="34" charset="0"/>
              </a:rPr>
              <a:t>Seminario en Terreno</a:t>
            </a:r>
          </a:p>
          <a:p>
            <a:pPr marL="473869" indent="-85725">
              <a:lnSpc>
                <a:spcPts val="1350"/>
              </a:lnSpc>
              <a:buFont typeface="Arial"/>
              <a:buChar char="•"/>
              <a:defRPr/>
            </a:pPr>
            <a:r>
              <a:rPr lang="es-ES_tradnl" altLang="ja-JP" sz="1400">
                <a:solidFill>
                  <a:schemeClr val="bg1"/>
                </a:solidFill>
                <a:latin typeface="Tahoma" panose="020B0604030504040204" pitchFamily="34" charset="0"/>
                <a:ea typeface="Tahoma" panose="020B0604030504040204" pitchFamily="34" charset="0"/>
                <a:cs typeface="Tahoma" panose="020B0604030504040204" pitchFamily="34" charset="0"/>
              </a:rPr>
              <a:t>Entrevistas</a:t>
            </a:r>
          </a:p>
          <a:p>
            <a:pPr marL="473869" indent="-85725">
              <a:lnSpc>
                <a:spcPts val="1350"/>
              </a:lnSpc>
              <a:buFont typeface="Arial"/>
              <a:buChar char="•"/>
              <a:defRPr/>
            </a:pPr>
            <a:r>
              <a:rPr lang="es-ES_tradnl" altLang="ja-JP" sz="1400">
                <a:solidFill>
                  <a:schemeClr val="bg1"/>
                </a:solidFill>
                <a:latin typeface="Tahoma" panose="020B0604030504040204" pitchFamily="34" charset="0"/>
                <a:ea typeface="Tahoma" panose="020B0604030504040204" pitchFamily="34" charset="0"/>
                <a:cs typeface="Tahoma" panose="020B0604030504040204" pitchFamily="34" charset="0"/>
              </a:rPr>
              <a:t>Recorrido de las Plantas</a:t>
            </a:r>
          </a:p>
          <a:p>
            <a:pPr marL="473869" indent="-85725">
              <a:lnSpc>
                <a:spcPts val="1350"/>
              </a:lnSpc>
              <a:buFont typeface="Arial"/>
              <a:buChar char="•"/>
              <a:defRPr/>
            </a:pPr>
            <a:r>
              <a:rPr lang="es-ES_tradnl" altLang="ja-JP" sz="1400">
                <a:solidFill>
                  <a:schemeClr val="bg1"/>
                </a:solidFill>
                <a:latin typeface="Tahoma" panose="020B0604030504040204" pitchFamily="34" charset="0"/>
                <a:ea typeface="Tahoma" panose="020B0604030504040204" pitchFamily="34" charset="0"/>
                <a:cs typeface="Tahoma" panose="020B0604030504040204" pitchFamily="34" charset="0"/>
              </a:rPr>
              <a:t>Presentación de salida</a:t>
            </a:r>
          </a:p>
          <a:p>
            <a:pPr>
              <a:lnSpc>
                <a:spcPts val="1350"/>
              </a:lnSpc>
              <a:defRPr/>
            </a:pPr>
            <a:endParaRPr lang="es-ES_tradnl" altLang="ja-JP" sz="105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6" name="Rectangle: Rounded Corners 15">
            <a:extLst>
              <a:ext uri="{FF2B5EF4-FFF2-40B4-BE49-F238E27FC236}">
                <a16:creationId xmlns:a16="http://schemas.microsoft.com/office/drawing/2014/main" id="{BDFDA1A7-7EBC-41F3-9FE6-09E926269FDA}"/>
              </a:ext>
            </a:extLst>
          </p:cNvPr>
          <p:cNvSpPr>
            <a:spLocks noChangeArrowheads="1"/>
          </p:cNvSpPr>
          <p:nvPr/>
        </p:nvSpPr>
        <p:spPr bwMode="auto">
          <a:xfrm>
            <a:off x="6062542" y="3921008"/>
            <a:ext cx="1957497" cy="1241121"/>
          </a:xfrm>
          <a:prstGeom prst="roundRect">
            <a:avLst>
              <a:gd name="adj" fmla="val 7827"/>
            </a:avLst>
          </a:prstGeom>
          <a:solidFill>
            <a:srgbClr val="77787B"/>
          </a:solidFill>
          <a:ln w="12700" algn="ctr">
            <a:solidFill>
              <a:schemeClr val="bg1"/>
            </a:solidFill>
            <a:miter lim="800000"/>
            <a:headEnd type="none" w="sm" len="sm"/>
            <a:tailEnd/>
          </a:ln>
        </p:spPr>
        <p:txBody>
          <a:bodyPr wrap="square" lIns="27000" tIns="27000" rIns="27000" bIns="27000" anchor="ctr">
            <a:noAutofit/>
          </a:bodyPr>
          <a:lstStyle/>
          <a:p>
            <a:pPr algn="ctr">
              <a:lnSpc>
                <a:spcPts val="1350"/>
              </a:lnSpc>
              <a:defRPr/>
            </a:pPr>
            <a:r>
              <a:rPr lang="es-ES_tradnl" altLang="ja-JP" sz="1400">
                <a:solidFill>
                  <a:schemeClr val="bg1"/>
                </a:solidFill>
                <a:latin typeface="Tahoma" panose="020B0604030504040204" pitchFamily="34" charset="0"/>
                <a:ea typeface="Tahoma" panose="020B0604030504040204" pitchFamily="34" charset="0"/>
                <a:cs typeface="Tahoma" panose="020B0604030504040204" pitchFamily="34" charset="0"/>
              </a:rPr>
              <a:t>OPCIONAL</a:t>
            </a:r>
          </a:p>
          <a:p>
            <a:pPr algn="ctr">
              <a:lnSpc>
                <a:spcPts val="1350"/>
              </a:lnSpc>
              <a:defRPr/>
            </a:pPr>
            <a:r>
              <a:rPr lang="es-ES_tradnl" altLang="ja-JP" sz="1400">
                <a:solidFill>
                  <a:schemeClr val="bg1"/>
                </a:solidFill>
                <a:latin typeface="Tahoma" panose="020B0604030504040204" pitchFamily="34" charset="0"/>
                <a:ea typeface="Tahoma" panose="020B0604030504040204" pitchFamily="34" charset="0"/>
                <a:cs typeface="Tahoma" panose="020B0604030504040204" pitchFamily="34" charset="0"/>
              </a:rPr>
              <a:t>Análisis de Gap e Informe Ejecutivo Resumen</a:t>
            </a:r>
          </a:p>
        </p:txBody>
      </p:sp>
      <p:sp>
        <p:nvSpPr>
          <p:cNvPr id="17" name="Line 23">
            <a:extLst>
              <a:ext uri="{FF2B5EF4-FFF2-40B4-BE49-F238E27FC236}">
                <a16:creationId xmlns:a16="http://schemas.microsoft.com/office/drawing/2014/main" id="{03F8C97B-FE62-4B2F-8BCD-B0DF4623A470}"/>
              </a:ext>
            </a:extLst>
          </p:cNvPr>
          <p:cNvSpPr>
            <a:spLocks noChangeShapeType="1"/>
          </p:cNvSpPr>
          <p:nvPr/>
        </p:nvSpPr>
        <p:spPr bwMode="auto">
          <a:xfrm>
            <a:off x="1307953" y="3814993"/>
            <a:ext cx="6640520" cy="8174"/>
          </a:xfrm>
          <a:prstGeom prst="line">
            <a:avLst/>
          </a:prstGeom>
          <a:noFill/>
          <a:ln w="28575">
            <a:solidFill>
              <a:srgbClr val="77787B"/>
            </a:solidFill>
            <a:prstDash val="sysDash"/>
            <a:round/>
            <a:headEnd/>
            <a:tailEnd/>
          </a:ln>
        </p:spPr>
        <p:txBody>
          <a:bodyPr wrap="square" lIns="27000" tIns="27000" rIns="27000" bIns="27000" anchor="ctr">
            <a:noAutofit/>
          </a:bodyPr>
          <a:lstStyle/>
          <a:p>
            <a:pPr>
              <a:defRPr/>
            </a:pPr>
            <a:endParaRPr lang="es-ES_tradnl" sz="900"/>
          </a:p>
        </p:txBody>
      </p:sp>
      <p:sp>
        <p:nvSpPr>
          <p:cNvPr id="18" name="Line 25">
            <a:extLst>
              <a:ext uri="{FF2B5EF4-FFF2-40B4-BE49-F238E27FC236}">
                <a16:creationId xmlns:a16="http://schemas.microsoft.com/office/drawing/2014/main" id="{3E0AEE24-ECEE-481D-88AD-38A99B349E54}"/>
              </a:ext>
            </a:extLst>
          </p:cNvPr>
          <p:cNvSpPr>
            <a:spLocks noChangeShapeType="1"/>
          </p:cNvSpPr>
          <p:nvPr/>
        </p:nvSpPr>
        <p:spPr bwMode="auto">
          <a:xfrm flipV="1">
            <a:off x="1376910" y="5245345"/>
            <a:ext cx="6640520" cy="6875"/>
          </a:xfrm>
          <a:prstGeom prst="line">
            <a:avLst/>
          </a:prstGeom>
          <a:noFill/>
          <a:ln w="28575">
            <a:solidFill>
              <a:srgbClr val="77787B"/>
            </a:solidFill>
            <a:prstDash val="sysDash"/>
            <a:round/>
            <a:headEnd/>
            <a:tailEnd/>
          </a:ln>
        </p:spPr>
        <p:txBody>
          <a:bodyPr wrap="square" lIns="27000" tIns="27000" rIns="27000" bIns="27000" anchor="ctr">
            <a:noAutofit/>
          </a:bodyPr>
          <a:lstStyle/>
          <a:p>
            <a:pPr>
              <a:defRPr/>
            </a:pPr>
            <a:endParaRPr lang="es-ES_tradnl" sz="900"/>
          </a:p>
        </p:txBody>
      </p:sp>
      <p:sp>
        <p:nvSpPr>
          <p:cNvPr id="20" name="Rectangle: Rounded Corners 19">
            <a:extLst>
              <a:ext uri="{FF2B5EF4-FFF2-40B4-BE49-F238E27FC236}">
                <a16:creationId xmlns:a16="http://schemas.microsoft.com/office/drawing/2014/main" id="{9CDCA4FD-E620-4C44-A9A5-F29C4BCC9F13}"/>
              </a:ext>
            </a:extLst>
          </p:cNvPr>
          <p:cNvSpPr>
            <a:spLocks noChangeArrowheads="1"/>
          </p:cNvSpPr>
          <p:nvPr/>
        </p:nvSpPr>
        <p:spPr bwMode="auto">
          <a:xfrm>
            <a:off x="1307953" y="3928442"/>
            <a:ext cx="1989811" cy="1233687"/>
          </a:xfrm>
          <a:prstGeom prst="roundRect">
            <a:avLst>
              <a:gd name="adj" fmla="val 8675"/>
            </a:avLst>
          </a:prstGeom>
          <a:solidFill>
            <a:srgbClr val="77787B"/>
          </a:solidFill>
          <a:ln w="12700" algn="ctr">
            <a:solidFill>
              <a:schemeClr val="bg1"/>
            </a:solidFill>
            <a:miter lim="800000"/>
            <a:headEnd type="none" w="sm" len="sm"/>
            <a:tailEnd/>
          </a:ln>
        </p:spPr>
        <p:txBody>
          <a:bodyPr wrap="square" lIns="27000" tIns="27000" rIns="27000" bIns="27000" anchor="ctr">
            <a:noAutofit/>
          </a:bodyPr>
          <a:lstStyle/>
          <a:p>
            <a:pPr marL="254794" indent="-84535">
              <a:lnSpc>
                <a:spcPts val="1350"/>
              </a:lnSpc>
              <a:buFont typeface="Arial"/>
              <a:buChar char="•"/>
              <a:defRPr/>
            </a:pPr>
            <a:r>
              <a:rPr lang="es-ES_tradnl" altLang="ja-JP" sz="1400">
                <a:solidFill>
                  <a:schemeClr val="bg1"/>
                </a:solidFill>
                <a:latin typeface="Tahoma" panose="020B0604030504040204" pitchFamily="34" charset="0"/>
                <a:ea typeface="Tahoma" panose="020B0604030504040204" pitchFamily="34" charset="0"/>
                <a:cs typeface="Tahoma" panose="020B0604030504040204" pitchFamily="34" charset="0"/>
              </a:rPr>
              <a:t>Solicitud de Documentación</a:t>
            </a:r>
          </a:p>
          <a:p>
            <a:pPr marL="254794" indent="-84535">
              <a:lnSpc>
                <a:spcPts val="1350"/>
              </a:lnSpc>
              <a:buFont typeface="Arial"/>
              <a:buChar char="•"/>
              <a:defRPr/>
            </a:pPr>
            <a:r>
              <a:rPr lang="es-ES_tradnl" altLang="ja-JP" sz="1400">
                <a:solidFill>
                  <a:schemeClr val="bg1"/>
                </a:solidFill>
                <a:latin typeface="Tahoma" panose="020B0604030504040204" pitchFamily="34" charset="0"/>
                <a:ea typeface="Tahoma" panose="020B0604030504040204" pitchFamily="34" charset="0"/>
                <a:cs typeface="Tahoma" panose="020B0604030504040204" pitchFamily="34" charset="0"/>
              </a:rPr>
              <a:t>Programa Detallado</a:t>
            </a:r>
          </a:p>
          <a:p>
            <a:pPr marL="254794" indent="-84535">
              <a:lnSpc>
                <a:spcPts val="1350"/>
              </a:lnSpc>
              <a:buFont typeface="Arial"/>
              <a:buChar char="•"/>
              <a:defRPr/>
            </a:pPr>
            <a:r>
              <a:rPr lang="es-ES_tradnl" altLang="ja-JP" sz="1400">
                <a:solidFill>
                  <a:schemeClr val="bg1"/>
                </a:solidFill>
                <a:latin typeface="Tahoma" panose="020B0604030504040204" pitchFamily="34" charset="0"/>
                <a:ea typeface="Tahoma" panose="020B0604030504040204" pitchFamily="34" charset="0"/>
                <a:cs typeface="Tahoma" panose="020B0604030504040204" pitchFamily="34" charset="0"/>
              </a:rPr>
              <a:t>Cuestionario</a:t>
            </a:r>
          </a:p>
          <a:p>
            <a:pPr marL="254794" indent="-84535">
              <a:lnSpc>
                <a:spcPts val="1350"/>
              </a:lnSpc>
              <a:buFont typeface="Arial"/>
              <a:buChar char="•"/>
              <a:defRPr/>
            </a:pPr>
            <a:r>
              <a:rPr lang="es-ES_tradnl" altLang="ja-JP" sz="1400">
                <a:solidFill>
                  <a:schemeClr val="bg1"/>
                </a:solidFill>
                <a:latin typeface="Tahoma" panose="020B0604030504040204" pitchFamily="34" charset="0"/>
                <a:ea typeface="Tahoma" panose="020B0604030504040204" pitchFamily="34" charset="0"/>
                <a:cs typeface="Tahoma" panose="020B0604030504040204" pitchFamily="34" charset="0"/>
              </a:rPr>
              <a:t>Pre-evaluación</a:t>
            </a:r>
          </a:p>
        </p:txBody>
      </p:sp>
      <p:sp>
        <p:nvSpPr>
          <p:cNvPr id="21" name="Rectangle: Rounded Corners 20">
            <a:extLst>
              <a:ext uri="{FF2B5EF4-FFF2-40B4-BE49-F238E27FC236}">
                <a16:creationId xmlns:a16="http://schemas.microsoft.com/office/drawing/2014/main" id="{1C794725-11FC-43F3-AE69-3608A0691232}"/>
              </a:ext>
            </a:extLst>
          </p:cNvPr>
          <p:cNvSpPr/>
          <p:nvPr/>
        </p:nvSpPr>
        <p:spPr>
          <a:xfrm>
            <a:off x="874657" y="1853705"/>
            <a:ext cx="1735556" cy="817245"/>
          </a:xfrm>
          <a:prstGeom prst="roundRect">
            <a:avLst/>
          </a:prstGeom>
          <a:solidFill>
            <a:srgbClr val="079347"/>
          </a:solidFill>
        </p:spPr>
        <p:txBody>
          <a:bodyPr wrap="square">
            <a:spAutoFit/>
          </a:bodyPr>
          <a:lstStyle/>
          <a:p>
            <a:pPr marL="41672" algn="ctr" defTabSz="725091"/>
            <a:r>
              <a:rPr lang="es-ES_tradnl" sz="1400" b="1">
                <a:solidFill>
                  <a:schemeClr val="bg1"/>
                </a:solidFill>
                <a:latin typeface="Tahoma" panose="020B0604030504040204" pitchFamily="34" charset="0"/>
                <a:ea typeface="Tahoma" panose="020B0604030504040204" pitchFamily="34" charset="0"/>
                <a:cs typeface="Tahoma" panose="020B0604030504040204" pitchFamily="34" charset="0"/>
              </a:rPr>
              <a:t>Objetivos Conjuntos/ </a:t>
            </a:r>
          </a:p>
          <a:p>
            <a:pPr marL="41672" algn="ctr" defTabSz="725091"/>
            <a:r>
              <a:rPr lang="es-ES_tradnl" sz="1400" b="1">
                <a:solidFill>
                  <a:schemeClr val="bg1"/>
                </a:solidFill>
                <a:latin typeface="Tahoma" panose="020B0604030504040204" pitchFamily="34" charset="0"/>
                <a:ea typeface="Tahoma" panose="020B0604030504040204" pitchFamily="34" charset="0"/>
                <a:cs typeface="Tahoma" panose="020B0604030504040204" pitchFamily="34" charset="0"/>
              </a:rPr>
              <a:t>Entregables</a:t>
            </a:r>
          </a:p>
        </p:txBody>
      </p:sp>
      <p:cxnSp>
        <p:nvCxnSpPr>
          <p:cNvPr id="22" name="Straight Connector 21">
            <a:extLst>
              <a:ext uri="{FF2B5EF4-FFF2-40B4-BE49-F238E27FC236}">
                <a16:creationId xmlns:a16="http://schemas.microsoft.com/office/drawing/2014/main" id="{60980FDF-7F3E-423F-B186-DA0624FA00DB}"/>
              </a:ext>
            </a:extLst>
          </p:cNvPr>
          <p:cNvCxnSpPr>
            <a:cxnSpLocks/>
          </p:cNvCxnSpPr>
          <p:nvPr/>
        </p:nvCxnSpPr>
        <p:spPr>
          <a:xfrm>
            <a:off x="2606101" y="2126408"/>
            <a:ext cx="406624" cy="1"/>
          </a:xfrm>
          <a:prstGeom prst="line">
            <a:avLst/>
          </a:prstGeom>
          <a:ln w="50800">
            <a:solidFill>
              <a:srgbClr val="77787B"/>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C169671-BD47-450E-AC42-E99C7BC771A0}"/>
              </a:ext>
            </a:extLst>
          </p:cNvPr>
          <p:cNvCxnSpPr>
            <a:cxnSpLocks/>
          </p:cNvCxnSpPr>
          <p:nvPr/>
        </p:nvCxnSpPr>
        <p:spPr>
          <a:xfrm>
            <a:off x="2559635" y="5708112"/>
            <a:ext cx="406624" cy="1"/>
          </a:xfrm>
          <a:prstGeom prst="line">
            <a:avLst/>
          </a:prstGeom>
          <a:ln w="50800">
            <a:solidFill>
              <a:srgbClr val="77787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698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7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7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7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7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700"/>
                                        <p:tgtEl>
                                          <p:spTgt spid="1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7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700"/>
                                        <p:tgtEl>
                                          <p:spTgt spid="1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7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700"/>
                                        <p:tgtEl>
                                          <p:spTgt spid="1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700"/>
                                        <p:tgtEl>
                                          <p:spTgt spid="20"/>
                                        </p:tgtEl>
                                      </p:cBhvr>
                                    </p:animEffect>
                                  </p:childTnLst>
                                </p:cTn>
                              </p:par>
                              <p:par>
                                <p:cTn id="41" presetID="10"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p:bldP spid="12" grpId="0" animBg="1"/>
      <p:bldP spid="13" grpId="0" animBg="1"/>
      <p:bldP spid="14" grpId="0" animBg="1"/>
      <p:bldP spid="15" grpId="0" animBg="1"/>
      <p:bldP spid="16" grpId="0" animBg="1"/>
      <p:bldP spid="17" grpId="0" animBg="1"/>
      <p:bldP spid="18"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áfico 13">
            <a:extLst>
              <a:ext uri="{FF2B5EF4-FFF2-40B4-BE49-F238E27FC236}">
                <a16:creationId xmlns:a16="http://schemas.microsoft.com/office/drawing/2014/main" id="{2B25C542-5759-E75B-B020-0E25411ACD2C}"/>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6818" y="1793343"/>
            <a:ext cx="2911952" cy="3277163"/>
          </a:xfrm>
          <a:prstGeom prst="rect">
            <a:avLst/>
          </a:prstGeom>
        </p:spPr>
      </p:pic>
      <p:sp>
        <p:nvSpPr>
          <p:cNvPr id="3" name="Subtítulo 2"/>
          <p:cNvSpPr>
            <a:spLocks noGrp="1"/>
          </p:cNvSpPr>
          <p:nvPr>
            <p:ph type="subTitle" idx="4294967295"/>
          </p:nvPr>
        </p:nvSpPr>
        <p:spPr>
          <a:xfrm>
            <a:off x="4572000" y="1674019"/>
            <a:ext cx="3105150" cy="2746283"/>
          </a:xfrm>
        </p:spPr>
        <p:txBody>
          <a:bodyPr/>
          <a:lstStyle/>
          <a:p>
            <a:pPr marL="0" indent="0">
              <a:buNone/>
            </a:pPr>
            <a:endParaRPr lang="es-MX"/>
          </a:p>
          <a:p>
            <a:pPr marL="0" indent="0">
              <a:buNone/>
            </a:pPr>
            <a:endParaRPr lang="es-MX"/>
          </a:p>
        </p:txBody>
      </p:sp>
      <p:sp>
        <p:nvSpPr>
          <p:cNvPr id="5" name="14 Subtítulo">
            <a:extLst>
              <a:ext uri="{FF2B5EF4-FFF2-40B4-BE49-F238E27FC236}">
                <a16:creationId xmlns:a16="http://schemas.microsoft.com/office/drawing/2014/main" id="{DB98647E-65C1-4BA3-94CA-5B83137DDAAF}"/>
              </a:ext>
            </a:extLst>
          </p:cNvPr>
          <p:cNvSpPr txBox="1">
            <a:spLocks/>
          </p:cNvSpPr>
          <p:nvPr/>
        </p:nvSpPr>
        <p:spPr>
          <a:xfrm>
            <a:off x="3275571" y="1674019"/>
            <a:ext cx="5868429" cy="193355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tx1">
                    <a:lumMod val="65000"/>
                    <a:lumOff val="3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algn="l">
              <a:lnSpc>
                <a:spcPct val="100000"/>
              </a:lnSpc>
            </a:pPr>
            <a:r>
              <a:rPr lang="es-MX">
                <a:solidFill>
                  <a:schemeClr val="tx1">
                    <a:lumMod val="85000"/>
                    <a:lumOff val="15000"/>
                  </a:schemeClr>
                </a:solidFill>
                <a:latin typeface="Century Gothic"/>
              </a:rPr>
              <a:t>Confiabilidad y Gestión del Mantenimiento Orientado a Resultados e Implementación de Mejores Prácticas</a:t>
            </a:r>
            <a:endParaRPr lang="es-MX">
              <a:solidFill>
                <a:srgbClr val="292F60"/>
              </a:solidFill>
              <a:latin typeface="Century Gothic" panose="020B0502020202020204" pitchFamily="34" charset="0"/>
            </a:endParaRPr>
          </a:p>
        </p:txBody>
      </p:sp>
      <p:sp>
        <p:nvSpPr>
          <p:cNvPr id="6" name="15 CuadroTexto">
            <a:extLst>
              <a:ext uri="{FF2B5EF4-FFF2-40B4-BE49-F238E27FC236}">
                <a16:creationId xmlns:a16="http://schemas.microsoft.com/office/drawing/2014/main" id="{58716B02-8D2D-4B73-9FE8-A600160E3B29}"/>
              </a:ext>
            </a:extLst>
          </p:cNvPr>
          <p:cNvSpPr txBox="1"/>
          <p:nvPr/>
        </p:nvSpPr>
        <p:spPr>
          <a:xfrm>
            <a:off x="3423275" y="3625102"/>
            <a:ext cx="5438504" cy="954107"/>
          </a:xfrm>
          <a:prstGeom prst="rect">
            <a:avLst/>
          </a:prstGeom>
          <a:noFill/>
        </p:spPr>
        <p:txBody>
          <a:bodyPr wrap="square" rtlCol="0">
            <a:spAutoFit/>
          </a:bodyPr>
          <a:lstStyle/>
          <a:p>
            <a:r>
              <a:rPr lang="en-US" sz="2800" b="1">
                <a:solidFill>
                  <a:srgbClr val="601111"/>
                </a:solidFill>
                <a:latin typeface="Gotham Black" panose="02000604040000020004" pitchFamily="50" charset="0"/>
              </a:rPr>
              <a:t>Francis Michael Backhouse </a:t>
            </a:r>
          </a:p>
          <a:p>
            <a:r>
              <a:rPr lang="en-US" sz="2800" b="1">
                <a:solidFill>
                  <a:srgbClr val="601111"/>
                </a:solidFill>
                <a:latin typeface="Gotham Black" panose="02000604040000020004" pitchFamily="50" charset="0"/>
              </a:rPr>
              <a:t>CEO – </a:t>
            </a:r>
            <a:r>
              <a:rPr lang="en-US" sz="2800" b="1" err="1">
                <a:solidFill>
                  <a:srgbClr val="601111"/>
                </a:solidFill>
                <a:latin typeface="Gotham Black" panose="02000604040000020004" pitchFamily="50" charset="0"/>
              </a:rPr>
              <a:t>Presidente</a:t>
            </a:r>
            <a:r>
              <a:rPr lang="en-US" sz="2800" b="1">
                <a:solidFill>
                  <a:srgbClr val="601111"/>
                </a:solidFill>
                <a:latin typeface="Gotham Black" panose="02000604040000020004" pitchFamily="50" charset="0"/>
              </a:rPr>
              <a:t> IDCON LATAM</a:t>
            </a:r>
            <a:endParaRPr lang="es-MX" sz="2800" b="1">
              <a:solidFill>
                <a:srgbClr val="601111"/>
              </a:solidFill>
              <a:latin typeface="Gotham Black" panose="02000604040000020004" pitchFamily="50" charset="0"/>
            </a:endParaRPr>
          </a:p>
        </p:txBody>
      </p:sp>
      <p:sp>
        <p:nvSpPr>
          <p:cNvPr id="7" name="16 CuadroTexto">
            <a:extLst>
              <a:ext uri="{FF2B5EF4-FFF2-40B4-BE49-F238E27FC236}">
                <a16:creationId xmlns:a16="http://schemas.microsoft.com/office/drawing/2014/main" id="{5F1CC6A6-B6AD-48B4-B15E-C05F9B6F7EBD}"/>
              </a:ext>
            </a:extLst>
          </p:cNvPr>
          <p:cNvSpPr txBox="1"/>
          <p:nvPr/>
        </p:nvSpPr>
        <p:spPr>
          <a:xfrm>
            <a:off x="3423275" y="5003017"/>
            <a:ext cx="3911788" cy="907941"/>
          </a:xfrm>
          <a:prstGeom prst="rect">
            <a:avLst/>
          </a:prstGeom>
          <a:noFill/>
        </p:spPr>
        <p:txBody>
          <a:bodyPr wrap="square" rtlCol="0">
            <a:spAutoFit/>
          </a:bodyPr>
          <a:lstStyle/>
          <a:p>
            <a:r>
              <a:rPr lang="es-MX" sz="2800">
                <a:solidFill>
                  <a:schemeClr val="tx1">
                    <a:lumMod val="85000"/>
                    <a:lumOff val="15000"/>
                  </a:schemeClr>
                </a:solidFill>
                <a:cs typeface="Times New Roman" pitchFamily="18" charset="0"/>
                <a:hlinkClick r:id="rId3"/>
              </a:rPr>
              <a:t>f.Backhouse@idcon.com</a:t>
            </a:r>
            <a:endParaRPr lang="es-MX" sz="2800">
              <a:solidFill>
                <a:schemeClr val="tx1">
                  <a:lumMod val="85000"/>
                  <a:lumOff val="15000"/>
                </a:schemeClr>
              </a:solidFill>
              <a:cs typeface="Times New Roman" pitchFamily="18" charset="0"/>
            </a:endParaRPr>
          </a:p>
          <a:p>
            <a:endParaRPr lang="es-MX" sz="2500">
              <a:solidFill>
                <a:schemeClr val="tx1">
                  <a:lumMod val="85000"/>
                  <a:lumOff val="15000"/>
                </a:schemeClr>
              </a:solidFill>
              <a:cs typeface="Times New Roman" pitchFamily="18" charset="0"/>
            </a:endParaRPr>
          </a:p>
        </p:txBody>
      </p:sp>
      <p:pic>
        <p:nvPicPr>
          <p:cNvPr id="9" name="Imagen 9">
            <a:extLst>
              <a:ext uri="{FF2B5EF4-FFF2-40B4-BE49-F238E27FC236}">
                <a16:creationId xmlns:a16="http://schemas.microsoft.com/office/drawing/2014/main" id="{86481696-A521-45FE-9CB8-1BE0CD00EB21}"/>
              </a:ext>
            </a:extLst>
          </p:cNvPr>
          <p:cNvPicPr>
            <a:picLocks noChangeAspect="1"/>
          </p:cNvPicPr>
          <p:nvPr/>
        </p:nvPicPr>
        <p:blipFill>
          <a:blip r:embed="rId4" cstate="print">
            <a:extLst>
              <a:ext uri="{28A0092B-C50C-407E-A947-70E740481C1C}">
                <a14:useLocalDpi xmlns:a14="http://schemas.microsoft.com/office/drawing/2010/main" val="0"/>
              </a:ext>
            </a:extLst>
          </a:blip>
          <a:srcRect t="12531" b="12531"/>
          <a:stretch/>
        </p:blipFill>
        <p:spPr>
          <a:xfrm>
            <a:off x="848575" y="2023386"/>
            <a:ext cx="2057400" cy="20556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86916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01F8D-1657-41DA-A956-BC70F44110DD}"/>
              </a:ext>
            </a:extLst>
          </p:cNvPr>
          <p:cNvSpPr>
            <a:spLocks noGrp="1"/>
          </p:cNvSpPr>
          <p:nvPr>
            <p:ph type="title"/>
          </p:nvPr>
        </p:nvSpPr>
        <p:spPr>
          <a:xfrm>
            <a:off x="1888999" y="342024"/>
            <a:ext cx="6823203" cy="965835"/>
          </a:xfrm>
        </p:spPr>
        <p:txBody>
          <a:bodyPr>
            <a:noAutofit/>
          </a:bodyPr>
          <a:lstStyle/>
          <a:p>
            <a:r>
              <a:rPr lang="es-ES_tradnl" sz="2800">
                <a:latin typeface="Tahoma" charset="0"/>
              </a:rPr>
              <a:t>Mejores Prácticas Vigentes (CBP) en Confiabilidad y Mantenimiento</a:t>
            </a:r>
            <a:endParaRPr lang="es-ES_tradnl" sz="2800"/>
          </a:p>
        </p:txBody>
      </p:sp>
      <p:sp>
        <p:nvSpPr>
          <p:cNvPr id="4" name="Rounded Rectangle 49">
            <a:extLst>
              <a:ext uri="{FF2B5EF4-FFF2-40B4-BE49-F238E27FC236}">
                <a16:creationId xmlns:a16="http://schemas.microsoft.com/office/drawing/2014/main" id="{DC9B9816-7354-454D-80A2-868FB6400758}"/>
              </a:ext>
            </a:extLst>
          </p:cNvPr>
          <p:cNvSpPr/>
          <p:nvPr/>
        </p:nvSpPr>
        <p:spPr bwMode="auto">
          <a:xfrm>
            <a:off x="228600" y="4294407"/>
            <a:ext cx="8632372" cy="310865"/>
          </a:xfrm>
          <a:prstGeom prst="roundRect">
            <a:avLst>
              <a:gd name="adj" fmla="val 13492"/>
            </a:avLst>
          </a:prstGeom>
          <a:solidFill>
            <a:srgbClr val="74ACD6"/>
          </a:solidFill>
          <a:ln w="50800" cap="flat" cmpd="sng" algn="ctr">
            <a:noFill/>
            <a:prstDash val="solid"/>
            <a:round/>
            <a:headEnd type="none" w="med" len="med"/>
            <a:tailEnd type="none" w="med" len="med"/>
          </a:ln>
          <a:effectLst>
            <a:outerShdw blurRad="76200" dist="63500" dir="2700000" algn="tl" rotWithShape="0">
              <a:prstClr val="black">
                <a:alpha val="40000"/>
              </a:prstClr>
            </a:outerShdw>
          </a:effectLst>
        </p:spPr>
        <p:txBody>
          <a:bodyPr vert="horz" wrap="square" lIns="68580" tIns="34290" rIns="68580" bIns="34290" numCol="1" rtlCol="0" anchor="t" anchorCtr="0" compatLnSpc="1">
            <a:prstTxWarp prst="textNoShape">
              <a:avLst/>
            </a:prstTxWarp>
            <a:spAutoFit/>
          </a:bodyPr>
          <a:lstStyle/>
          <a:p>
            <a:pPr defTabSz="725091" fontAlgn="base">
              <a:spcBef>
                <a:spcPct val="0"/>
              </a:spcBef>
              <a:spcAft>
                <a:spcPct val="0"/>
              </a:spcAft>
              <a:defRPr/>
            </a:pPr>
            <a:endParaRPr lang="es-ES_tradnl" sz="1425">
              <a:solidFill>
                <a:prstClr val="black"/>
              </a:solidFill>
              <a:latin typeface="Arial" pitchFamily="29" charset="0"/>
            </a:endParaRPr>
          </a:p>
        </p:txBody>
      </p:sp>
      <p:sp>
        <p:nvSpPr>
          <p:cNvPr id="5" name="Rounded Rectangle 46">
            <a:extLst>
              <a:ext uri="{FF2B5EF4-FFF2-40B4-BE49-F238E27FC236}">
                <a16:creationId xmlns:a16="http://schemas.microsoft.com/office/drawing/2014/main" id="{83729EE7-F92C-4532-B389-14CC80A515CD}"/>
              </a:ext>
            </a:extLst>
          </p:cNvPr>
          <p:cNvSpPr/>
          <p:nvPr/>
        </p:nvSpPr>
        <p:spPr bwMode="auto">
          <a:xfrm>
            <a:off x="228600" y="2651454"/>
            <a:ext cx="8621486" cy="310865"/>
          </a:xfrm>
          <a:prstGeom prst="roundRect">
            <a:avLst>
              <a:gd name="adj" fmla="val 12754"/>
            </a:avLst>
          </a:prstGeom>
          <a:solidFill>
            <a:srgbClr val="A3C8E4"/>
          </a:solidFill>
          <a:ln w="50800" cap="flat" cmpd="sng" algn="ctr">
            <a:noFill/>
            <a:prstDash val="solid"/>
            <a:round/>
            <a:headEnd type="none" w="med" len="med"/>
            <a:tailEnd type="none" w="med" len="med"/>
          </a:ln>
          <a:effectLst>
            <a:outerShdw blurRad="76200" dist="63500" dir="2700000" algn="tl" rotWithShape="0">
              <a:prstClr val="black">
                <a:alpha val="40000"/>
              </a:prstClr>
            </a:outerShdw>
          </a:effectLst>
        </p:spPr>
        <p:txBody>
          <a:bodyPr vert="horz" wrap="square" lIns="68580" tIns="34290" rIns="68580" bIns="34290" numCol="1" rtlCol="0" anchor="t" anchorCtr="0" compatLnSpc="1">
            <a:prstTxWarp prst="textNoShape">
              <a:avLst/>
            </a:prstTxWarp>
            <a:spAutoFit/>
          </a:bodyPr>
          <a:lstStyle/>
          <a:p>
            <a:pPr defTabSz="725091" fontAlgn="base">
              <a:spcBef>
                <a:spcPct val="0"/>
              </a:spcBef>
              <a:spcAft>
                <a:spcPct val="0"/>
              </a:spcAft>
              <a:defRPr/>
            </a:pPr>
            <a:endParaRPr lang="es-ES_tradnl" sz="1425">
              <a:solidFill>
                <a:prstClr val="black"/>
              </a:solidFill>
              <a:latin typeface="Arial" pitchFamily="29" charset="0"/>
            </a:endParaRPr>
          </a:p>
        </p:txBody>
      </p:sp>
      <p:sp>
        <p:nvSpPr>
          <p:cNvPr id="6" name="Rounded Rectangle 40">
            <a:extLst>
              <a:ext uri="{FF2B5EF4-FFF2-40B4-BE49-F238E27FC236}">
                <a16:creationId xmlns:a16="http://schemas.microsoft.com/office/drawing/2014/main" id="{19056C51-EC9A-4C43-8F98-D4741FEBD05D}"/>
              </a:ext>
            </a:extLst>
          </p:cNvPr>
          <p:cNvSpPr/>
          <p:nvPr/>
        </p:nvSpPr>
        <p:spPr bwMode="auto">
          <a:xfrm>
            <a:off x="362966" y="1452434"/>
            <a:ext cx="8567057" cy="319236"/>
          </a:xfrm>
          <a:prstGeom prst="roundRect">
            <a:avLst/>
          </a:prstGeom>
          <a:solidFill>
            <a:srgbClr val="D1E3F1"/>
          </a:solidFill>
          <a:ln w="50800" cap="flat" cmpd="sng" algn="ctr">
            <a:noFill/>
            <a:prstDash val="solid"/>
            <a:round/>
            <a:headEnd type="none" w="med" len="med"/>
            <a:tailEnd type="none" w="med" len="med"/>
          </a:ln>
          <a:effectLst>
            <a:outerShdw blurRad="76200" dist="63500" dir="2700000" algn="tl" rotWithShape="0">
              <a:prstClr val="black">
                <a:alpha val="40000"/>
              </a:prstClr>
            </a:outerShdw>
          </a:effectLst>
        </p:spPr>
        <p:txBody>
          <a:bodyPr vert="horz" wrap="square" lIns="68580" tIns="34290" rIns="68580" bIns="34290" numCol="1" rtlCol="0" anchor="t" anchorCtr="0" compatLnSpc="1">
            <a:prstTxWarp prst="textNoShape">
              <a:avLst/>
            </a:prstTxWarp>
            <a:spAutoFit/>
          </a:bodyPr>
          <a:lstStyle/>
          <a:p>
            <a:pPr defTabSz="725091" fontAlgn="base">
              <a:spcBef>
                <a:spcPct val="0"/>
              </a:spcBef>
              <a:spcAft>
                <a:spcPct val="0"/>
              </a:spcAft>
              <a:defRPr/>
            </a:pPr>
            <a:endParaRPr lang="es-ES_tradnl" sz="1425">
              <a:solidFill>
                <a:prstClr val="black"/>
              </a:solidFill>
              <a:latin typeface="Arial" pitchFamily="29" charset="0"/>
            </a:endParaRPr>
          </a:p>
        </p:txBody>
      </p:sp>
      <p:sp>
        <p:nvSpPr>
          <p:cNvPr id="8" name="Oval 2">
            <a:extLst>
              <a:ext uri="{FF2B5EF4-FFF2-40B4-BE49-F238E27FC236}">
                <a16:creationId xmlns:a16="http://schemas.microsoft.com/office/drawing/2014/main" id="{18DBFC49-A946-4F88-B98E-4B74637C9E56}"/>
              </a:ext>
            </a:extLst>
          </p:cNvPr>
          <p:cNvSpPr>
            <a:spLocks noChangeArrowheads="1"/>
          </p:cNvSpPr>
          <p:nvPr/>
        </p:nvSpPr>
        <p:spPr bwMode="auto">
          <a:xfrm>
            <a:off x="3762677" y="1544903"/>
            <a:ext cx="723900" cy="1012029"/>
          </a:xfrm>
          <a:prstGeom prst="ellipse">
            <a:avLst/>
          </a:prstGeom>
          <a:noFill/>
          <a:ln w="9525">
            <a:noFill/>
            <a:round/>
            <a:headEnd/>
            <a:tailEnd/>
          </a:ln>
        </p:spPr>
        <p:txBody>
          <a:bodyPr wrap="none" anchor="b">
            <a:prstTxWarp prst="textNoShape">
              <a:avLst/>
            </a:prstTxWarp>
          </a:bodyPr>
          <a:lstStyle/>
          <a:p>
            <a:pPr algn="ctr" defTabSz="342900">
              <a:lnSpc>
                <a:spcPts val="1080"/>
              </a:lnSpc>
              <a:defRPr/>
            </a:pPr>
            <a:r>
              <a:rPr lang="es-ES_tradnl" sz="1400" b="1">
                <a:solidFill>
                  <a:prstClr val="black"/>
                </a:solidFill>
                <a:latin typeface="Arial" panose="020B0604020202020204" pitchFamily="34" charset="0"/>
                <a:cs typeface="Arial" panose="020B0604020202020204" pitchFamily="34" charset="0"/>
              </a:rPr>
              <a:t>Habilidades</a:t>
            </a:r>
          </a:p>
        </p:txBody>
      </p:sp>
      <p:sp>
        <p:nvSpPr>
          <p:cNvPr id="9" name="Oval 3">
            <a:extLst>
              <a:ext uri="{FF2B5EF4-FFF2-40B4-BE49-F238E27FC236}">
                <a16:creationId xmlns:a16="http://schemas.microsoft.com/office/drawing/2014/main" id="{4D50DB2D-68A6-4E9D-B218-F8650F0A4635}"/>
              </a:ext>
            </a:extLst>
          </p:cNvPr>
          <p:cNvSpPr>
            <a:spLocks noChangeArrowheads="1"/>
          </p:cNvSpPr>
          <p:nvPr/>
        </p:nvSpPr>
        <p:spPr bwMode="auto">
          <a:xfrm>
            <a:off x="6360085" y="1844364"/>
            <a:ext cx="676275" cy="654984"/>
          </a:xfrm>
          <a:prstGeom prst="ellipse">
            <a:avLst/>
          </a:prstGeom>
          <a:noFill/>
          <a:ln w="9525">
            <a:noFill/>
            <a:round/>
            <a:headEnd/>
            <a:tailEnd/>
          </a:ln>
        </p:spPr>
        <p:txBody>
          <a:bodyPr wrap="none" anchor="b">
            <a:prstTxWarp prst="textNoShape">
              <a:avLst/>
            </a:prstTxWarp>
          </a:bodyPr>
          <a:lstStyle/>
          <a:p>
            <a:pPr algn="ctr" defTabSz="342900">
              <a:lnSpc>
                <a:spcPts val="1080"/>
              </a:lnSpc>
              <a:defRPr/>
            </a:pPr>
            <a:r>
              <a:rPr lang="es-ES_tradnl" sz="1400" b="1">
                <a:solidFill>
                  <a:prstClr val="black"/>
                </a:solidFill>
                <a:latin typeface="Arial" panose="020B0604020202020204" pitchFamily="34" charset="0"/>
                <a:cs typeface="Arial" panose="020B0604020202020204" pitchFamily="34" charset="0"/>
              </a:rPr>
              <a:t>Datos</a:t>
            </a:r>
          </a:p>
        </p:txBody>
      </p:sp>
      <p:sp>
        <p:nvSpPr>
          <p:cNvPr id="10" name="Oval 4">
            <a:extLst>
              <a:ext uri="{FF2B5EF4-FFF2-40B4-BE49-F238E27FC236}">
                <a16:creationId xmlns:a16="http://schemas.microsoft.com/office/drawing/2014/main" id="{32039006-02C2-4822-8F1F-73B0530578F2}"/>
              </a:ext>
            </a:extLst>
          </p:cNvPr>
          <p:cNvSpPr>
            <a:spLocks noChangeArrowheads="1"/>
          </p:cNvSpPr>
          <p:nvPr/>
        </p:nvSpPr>
        <p:spPr bwMode="auto">
          <a:xfrm>
            <a:off x="2884174" y="1617403"/>
            <a:ext cx="742950" cy="869996"/>
          </a:xfrm>
          <a:prstGeom prst="ellipse">
            <a:avLst/>
          </a:prstGeom>
          <a:noFill/>
          <a:ln w="9525">
            <a:noFill/>
            <a:round/>
            <a:headEnd/>
            <a:tailEnd/>
          </a:ln>
        </p:spPr>
        <p:txBody>
          <a:bodyPr wrap="none" anchor="b">
            <a:prstTxWarp prst="textNoShape">
              <a:avLst/>
            </a:prstTxWarp>
          </a:bodyPr>
          <a:lstStyle/>
          <a:p>
            <a:pPr algn="ctr" defTabSz="342900">
              <a:lnSpc>
                <a:spcPts val="1080"/>
              </a:lnSpc>
              <a:defRPr/>
            </a:pPr>
            <a:r>
              <a:rPr lang="es-ES_tradnl" sz="1400" b="1" err="1">
                <a:solidFill>
                  <a:srgbClr val="079347"/>
                </a:solidFill>
                <a:latin typeface="Arial" panose="020B0604020202020204" pitchFamily="34" charset="0"/>
                <a:cs typeface="Arial" panose="020B0604020202020204" pitchFamily="34" charset="0"/>
              </a:rPr>
              <a:t>PyP</a:t>
            </a:r>
            <a:endParaRPr lang="es-ES_tradnl" sz="1400" b="1">
              <a:solidFill>
                <a:srgbClr val="079347"/>
              </a:solidFill>
              <a:latin typeface="Arial" panose="020B0604020202020204" pitchFamily="34" charset="0"/>
              <a:cs typeface="Arial" panose="020B0604020202020204" pitchFamily="34" charset="0"/>
            </a:endParaRPr>
          </a:p>
        </p:txBody>
      </p:sp>
      <p:sp>
        <p:nvSpPr>
          <p:cNvPr id="11" name="Oval 5">
            <a:extLst>
              <a:ext uri="{FF2B5EF4-FFF2-40B4-BE49-F238E27FC236}">
                <a16:creationId xmlns:a16="http://schemas.microsoft.com/office/drawing/2014/main" id="{F511CE06-88C4-4DFC-A8A9-00F80198FC82}"/>
              </a:ext>
            </a:extLst>
          </p:cNvPr>
          <p:cNvSpPr>
            <a:spLocks noChangeArrowheads="1"/>
          </p:cNvSpPr>
          <p:nvPr/>
        </p:nvSpPr>
        <p:spPr bwMode="auto">
          <a:xfrm>
            <a:off x="1241468" y="1574366"/>
            <a:ext cx="685800" cy="955798"/>
          </a:xfrm>
          <a:prstGeom prst="ellipse">
            <a:avLst/>
          </a:prstGeom>
          <a:noFill/>
          <a:ln w="9525">
            <a:noFill/>
            <a:round/>
            <a:headEnd/>
            <a:tailEnd/>
          </a:ln>
        </p:spPr>
        <p:txBody>
          <a:bodyPr wrap="none" anchor="b">
            <a:prstTxWarp prst="textNoShape">
              <a:avLst/>
            </a:prstTxWarp>
          </a:bodyPr>
          <a:lstStyle/>
          <a:p>
            <a:pPr algn="ctr" defTabSz="342900">
              <a:lnSpc>
                <a:spcPts val="1080"/>
              </a:lnSpc>
              <a:defRPr/>
            </a:pPr>
            <a:r>
              <a:rPr lang="es-ES_tradnl" sz="1400" b="1">
                <a:solidFill>
                  <a:prstClr val="black"/>
                </a:solidFill>
                <a:latin typeface="Arial" panose="020B0604020202020204" pitchFamily="34" charset="0"/>
                <a:cs typeface="Arial" panose="020B0604020202020204" pitchFamily="34" charset="0"/>
              </a:rPr>
              <a:t>RCPE</a:t>
            </a:r>
          </a:p>
        </p:txBody>
      </p:sp>
      <p:sp>
        <p:nvSpPr>
          <p:cNvPr id="12" name="Oval 6">
            <a:extLst>
              <a:ext uri="{FF2B5EF4-FFF2-40B4-BE49-F238E27FC236}">
                <a16:creationId xmlns:a16="http://schemas.microsoft.com/office/drawing/2014/main" id="{FC8B4E4E-F92B-4558-9432-B4CFF1594BC0}"/>
              </a:ext>
            </a:extLst>
          </p:cNvPr>
          <p:cNvSpPr>
            <a:spLocks noChangeArrowheads="1"/>
          </p:cNvSpPr>
          <p:nvPr/>
        </p:nvSpPr>
        <p:spPr bwMode="auto">
          <a:xfrm>
            <a:off x="4622129" y="1678885"/>
            <a:ext cx="723900" cy="820463"/>
          </a:xfrm>
          <a:prstGeom prst="ellipse">
            <a:avLst/>
          </a:prstGeom>
          <a:noFill/>
          <a:ln w="9525">
            <a:noFill/>
            <a:round/>
            <a:headEnd/>
            <a:tailEnd/>
          </a:ln>
        </p:spPr>
        <p:txBody>
          <a:bodyPr wrap="none" anchor="b">
            <a:prstTxWarp prst="textNoShape">
              <a:avLst/>
            </a:prstTxWarp>
          </a:bodyPr>
          <a:lstStyle/>
          <a:p>
            <a:pPr algn="ctr" defTabSz="342900">
              <a:lnSpc>
                <a:spcPts val="1080"/>
              </a:lnSpc>
              <a:defRPr/>
            </a:pPr>
            <a:r>
              <a:rPr lang="es-ES_tradnl" sz="1400" b="1">
                <a:solidFill>
                  <a:srgbClr val="009366"/>
                </a:solidFill>
                <a:latin typeface="Arial" panose="020B0604020202020204" pitchFamily="34" charset="0"/>
                <a:cs typeface="Arial" panose="020B0604020202020204" pitchFamily="34" charset="0"/>
              </a:rPr>
              <a:t>MP</a:t>
            </a:r>
          </a:p>
        </p:txBody>
      </p:sp>
      <p:sp>
        <p:nvSpPr>
          <p:cNvPr id="13" name="Oval 7">
            <a:extLst>
              <a:ext uri="{FF2B5EF4-FFF2-40B4-BE49-F238E27FC236}">
                <a16:creationId xmlns:a16="http://schemas.microsoft.com/office/drawing/2014/main" id="{B7890B50-02CA-4020-A4A5-35F5527351D2}"/>
              </a:ext>
            </a:extLst>
          </p:cNvPr>
          <p:cNvSpPr>
            <a:spLocks noChangeArrowheads="1"/>
          </p:cNvSpPr>
          <p:nvPr/>
        </p:nvSpPr>
        <p:spPr bwMode="auto">
          <a:xfrm>
            <a:off x="8002793" y="1678885"/>
            <a:ext cx="927230" cy="972569"/>
          </a:xfrm>
          <a:prstGeom prst="ellipse">
            <a:avLst/>
          </a:prstGeom>
          <a:noFill/>
          <a:ln w="9525">
            <a:noFill/>
            <a:round/>
            <a:headEnd/>
            <a:tailEnd/>
          </a:ln>
        </p:spPr>
        <p:txBody>
          <a:bodyPr wrap="none" anchor="b">
            <a:prstTxWarp prst="textNoShape">
              <a:avLst/>
            </a:prstTxWarp>
          </a:bodyPr>
          <a:lstStyle/>
          <a:p>
            <a:pPr algn="ctr" defTabSz="342900">
              <a:lnSpc>
                <a:spcPts val="1080"/>
              </a:lnSpc>
              <a:defRPr/>
            </a:pPr>
            <a:r>
              <a:rPr lang="es-ES_tradnl" sz="1400" b="1">
                <a:solidFill>
                  <a:prstClr val="black"/>
                </a:solidFill>
                <a:latin typeface="Arial" panose="020B0604020202020204" pitchFamily="34" charset="0"/>
                <a:cs typeface="Arial" panose="020B0604020202020204" pitchFamily="34" charset="0"/>
              </a:rPr>
              <a:t> </a:t>
            </a:r>
          </a:p>
          <a:p>
            <a:pPr algn="ctr" defTabSz="342900">
              <a:lnSpc>
                <a:spcPts val="1080"/>
              </a:lnSpc>
              <a:defRPr/>
            </a:pPr>
            <a:r>
              <a:rPr lang="es-ES_tradnl" sz="1400" b="1">
                <a:solidFill>
                  <a:prstClr val="black"/>
                </a:solidFill>
                <a:latin typeface="Arial" panose="020B0604020202020204" pitchFamily="34" charset="0"/>
                <a:cs typeface="Arial" panose="020B0604020202020204" pitchFamily="34" charset="0"/>
              </a:rPr>
              <a:t>Talleres </a:t>
            </a:r>
          </a:p>
          <a:p>
            <a:pPr algn="ctr" defTabSz="342900">
              <a:lnSpc>
                <a:spcPts val="1080"/>
              </a:lnSpc>
              <a:defRPr/>
            </a:pPr>
            <a:r>
              <a:rPr lang="es-ES_tradnl" sz="1400" b="1">
                <a:solidFill>
                  <a:prstClr val="black"/>
                </a:solidFill>
                <a:latin typeface="Arial" panose="020B0604020202020204" pitchFamily="34" charset="0"/>
                <a:cs typeface="Arial" panose="020B0604020202020204" pitchFamily="34" charset="0"/>
              </a:rPr>
              <a:t>y </a:t>
            </a:r>
            <a:r>
              <a:rPr lang="es-ES_tradnl" sz="1400" b="1" err="1">
                <a:solidFill>
                  <a:prstClr val="black"/>
                </a:solidFill>
                <a:latin typeface="Arial" panose="020B0604020202020204" pitchFamily="34" charset="0"/>
                <a:cs typeface="Arial" panose="020B0604020202020204" pitchFamily="34" charset="0"/>
              </a:rPr>
              <a:t>Herr</a:t>
            </a:r>
            <a:r>
              <a:rPr lang="es-ES_tradnl" sz="1400" b="1">
                <a:solidFill>
                  <a:prstClr val="black"/>
                </a:solidFill>
                <a:latin typeface="Arial" panose="020B0604020202020204" pitchFamily="34" charset="0"/>
                <a:cs typeface="Arial" panose="020B0604020202020204" pitchFamily="34" charset="0"/>
              </a:rPr>
              <a:t>.</a:t>
            </a:r>
          </a:p>
        </p:txBody>
      </p:sp>
      <p:sp>
        <p:nvSpPr>
          <p:cNvPr id="14" name="Oval 8">
            <a:extLst>
              <a:ext uri="{FF2B5EF4-FFF2-40B4-BE49-F238E27FC236}">
                <a16:creationId xmlns:a16="http://schemas.microsoft.com/office/drawing/2014/main" id="{5E07038C-550E-4F93-A133-7F46FFA7F22F}"/>
              </a:ext>
            </a:extLst>
          </p:cNvPr>
          <p:cNvSpPr>
            <a:spLocks noChangeArrowheads="1"/>
          </p:cNvSpPr>
          <p:nvPr/>
        </p:nvSpPr>
        <p:spPr bwMode="auto">
          <a:xfrm>
            <a:off x="7171913" y="1844364"/>
            <a:ext cx="695325" cy="685800"/>
          </a:xfrm>
          <a:prstGeom prst="ellipse">
            <a:avLst/>
          </a:prstGeom>
          <a:noFill/>
          <a:ln w="9525">
            <a:noFill/>
            <a:round/>
            <a:headEnd/>
            <a:tailEnd/>
          </a:ln>
        </p:spPr>
        <p:txBody>
          <a:bodyPr wrap="none" anchor="b">
            <a:prstTxWarp prst="textNoShape">
              <a:avLst/>
            </a:prstTxWarp>
          </a:bodyPr>
          <a:lstStyle/>
          <a:p>
            <a:pPr algn="ctr" defTabSz="342900">
              <a:lnSpc>
                <a:spcPts val="1080"/>
              </a:lnSpc>
              <a:defRPr/>
            </a:pPr>
            <a:r>
              <a:rPr lang="es-ES_tradnl" sz="1400" b="1">
                <a:solidFill>
                  <a:prstClr val="black"/>
                </a:solidFill>
                <a:latin typeface="Arial" panose="020B0604020202020204" pitchFamily="34" charset="0"/>
                <a:cs typeface="Arial" panose="020B0604020202020204" pitchFamily="34" charset="0"/>
              </a:rPr>
              <a:t>Ingeniería</a:t>
            </a:r>
          </a:p>
        </p:txBody>
      </p:sp>
      <p:sp>
        <p:nvSpPr>
          <p:cNvPr id="15" name="Oval 9">
            <a:extLst>
              <a:ext uri="{FF2B5EF4-FFF2-40B4-BE49-F238E27FC236}">
                <a16:creationId xmlns:a16="http://schemas.microsoft.com/office/drawing/2014/main" id="{94FB513F-D23E-41F9-9F08-B66CCFC52541}"/>
              </a:ext>
            </a:extLst>
          </p:cNvPr>
          <p:cNvSpPr>
            <a:spLocks noChangeArrowheads="1"/>
          </p:cNvSpPr>
          <p:nvPr/>
        </p:nvSpPr>
        <p:spPr bwMode="auto">
          <a:xfrm>
            <a:off x="5481581" y="1801599"/>
            <a:ext cx="742950" cy="685800"/>
          </a:xfrm>
          <a:prstGeom prst="ellipse">
            <a:avLst/>
          </a:prstGeom>
          <a:noFill/>
          <a:ln w="9525">
            <a:noFill/>
            <a:round/>
            <a:headEnd/>
            <a:tailEnd/>
          </a:ln>
        </p:spPr>
        <p:txBody>
          <a:bodyPr wrap="none" anchor="b">
            <a:prstTxWarp prst="textNoShape">
              <a:avLst/>
            </a:prstTxWarp>
          </a:bodyPr>
          <a:lstStyle/>
          <a:p>
            <a:pPr algn="ctr" defTabSz="342900">
              <a:lnSpc>
                <a:spcPts val="1080"/>
              </a:lnSpc>
              <a:defRPr/>
            </a:pPr>
            <a:r>
              <a:rPr lang="es-ES_tradnl" sz="1400" b="1" err="1">
                <a:solidFill>
                  <a:prstClr val="black"/>
                </a:solidFill>
                <a:latin typeface="Arial" panose="020B0604020202020204" pitchFamily="34" charset="0"/>
                <a:cs typeface="Arial" panose="020B0604020202020204" pitchFamily="34" charset="0"/>
              </a:rPr>
              <a:t>G.Rep</a:t>
            </a:r>
            <a:r>
              <a:rPr lang="es-ES_tradnl" sz="1400" b="1">
                <a:solidFill>
                  <a:prstClr val="black"/>
                </a:solidFill>
                <a:latin typeface="Arial" panose="020B0604020202020204" pitchFamily="34" charset="0"/>
                <a:cs typeface="Arial" panose="020B0604020202020204" pitchFamily="34" charset="0"/>
              </a:rPr>
              <a:t>.</a:t>
            </a:r>
          </a:p>
        </p:txBody>
      </p:sp>
      <p:sp>
        <p:nvSpPr>
          <p:cNvPr id="16" name="Text Box 14">
            <a:extLst>
              <a:ext uri="{FF2B5EF4-FFF2-40B4-BE49-F238E27FC236}">
                <a16:creationId xmlns:a16="http://schemas.microsoft.com/office/drawing/2014/main" id="{780D1B43-80CA-4040-8E88-C911E9EAC79C}"/>
              </a:ext>
            </a:extLst>
          </p:cNvPr>
          <p:cNvSpPr txBox="1">
            <a:spLocks noChangeArrowheads="1"/>
          </p:cNvSpPr>
          <p:nvPr/>
        </p:nvSpPr>
        <p:spPr bwMode="auto">
          <a:xfrm>
            <a:off x="397313" y="1308698"/>
            <a:ext cx="3919771" cy="523220"/>
          </a:xfrm>
          <a:prstGeom prst="rect">
            <a:avLst/>
          </a:prstGeom>
          <a:noFill/>
          <a:ln w="9525">
            <a:noFill/>
            <a:miter lim="800000"/>
            <a:headEnd/>
            <a:tailEnd/>
          </a:ln>
        </p:spPr>
        <p:txBody>
          <a:bodyPr wrap="square">
            <a:prstTxWarp prst="textNoShape">
              <a:avLst/>
            </a:prstTxWarp>
            <a:spAutoFit/>
          </a:bodyPr>
          <a:lstStyle/>
          <a:p>
            <a:pPr defTabSz="342900">
              <a:defRPr/>
            </a:pPr>
            <a:r>
              <a:rPr lang="es-ES_tradnl" sz="2800" b="1">
                <a:solidFill>
                  <a:prstClr val="black"/>
                </a:solidFill>
                <a:latin typeface="Tahoma" panose="020B0604030504040204" pitchFamily="34" charset="0"/>
                <a:ea typeface="Tahoma" panose="020B0604030504040204" pitchFamily="34" charset="0"/>
                <a:cs typeface="Tahoma" panose="020B0604030504040204" pitchFamily="34" charset="0"/>
              </a:rPr>
              <a:t>Procesos Claves</a:t>
            </a:r>
          </a:p>
        </p:txBody>
      </p:sp>
      <p:sp>
        <p:nvSpPr>
          <p:cNvPr id="17" name="Text Box 15">
            <a:extLst>
              <a:ext uri="{FF2B5EF4-FFF2-40B4-BE49-F238E27FC236}">
                <a16:creationId xmlns:a16="http://schemas.microsoft.com/office/drawing/2014/main" id="{3216BBC5-E2E3-4603-9113-8216F5AB6C70}"/>
              </a:ext>
            </a:extLst>
          </p:cNvPr>
          <p:cNvSpPr txBox="1">
            <a:spLocks noChangeArrowheads="1"/>
          </p:cNvSpPr>
          <p:nvPr/>
        </p:nvSpPr>
        <p:spPr bwMode="auto">
          <a:xfrm>
            <a:off x="330309" y="2708044"/>
            <a:ext cx="1342034" cy="300082"/>
          </a:xfrm>
          <a:prstGeom prst="rect">
            <a:avLst/>
          </a:prstGeom>
          <a:noFill/>
          <a:ln w="9525">
            <a:noFill/>
            <a:miter lim="800000"/>
            <a:headEnd/>
            <a:tailEnd/>
          </a:ln>
        </p:spPr>
        <p:txBody>
          <a:bodyPr wrap="none">
            <a:prstTxWarp prst="textNoShape">
              <a:avLst/>
            </a:prstTxWarp>
            <a:spAutoFit/>
          </a:bodyPr>
          <a:lstStyle/>
          <a:p>
            <a:pPr defTabSz="342900">
              <a:defRPr/>
            </a:pPr>
            <a:r>
              <a:rPr lang="es-ES_tradnl" sz="1350" b="1">
                <a:solidFill>
                  <a:prstClr val="black"/>
                </a:solidFill>
                <a:latin typeface="Tahoma" panose="020B0604030504040204" pitchFamily="34" charset="0"/>
                <a:ea typeface="Tahoma" panose="020B0604030504040204" pitchFamily="34" charset="0"/>
                <a:cs typeface="Tahoma" panose="020B0604030504040204" pitchFamily="34" charset="0"/>
              </a:rPr>
              <a:t>Sub Procesos</a:t>
            </a:r>
          </a:p>
        </p:txBody>
      </p:sp>
      <p:sp>
        <p:nvSpPr>
          <p:cNvPr id="18" name="Text Box 16">
            <a:extLst>
              <a:ext uri="{FF2B5EF4-FFF2-40B4-BE49-F238E27FC236}">
                <a16:creationId xmlns:a16="http://schemas.microsoft.com/office/drawing/2014/main" id="{6C8E22BD-3031-4E65-A7EF-4AA9C5F4C604}"/>
              </a:ext>
            </a:extLst>
          </p:cNvPr>
          <p:cNvSpPr txBox="1">
            <a:spLocks noChangeArrowheads="1"/>
          </p:cNvSpPr>
          <p:nvPr/>
        </p:nvSpPr>
        <p:spPr bwMode="auto">
          <a:xfrm>
            <a:off x="319423" y="4348125"/>
            <a:ext cx="2733441" cy="300082"/>
          </a:xfrm>
          <a:prstGeom prst="rect">
            <a:avLst/>
          </a:prstGeom>
          <a:noFill/>
          <a:ln w="9525">
            <a:noFill/>
            <a:miter lim="800000"/>
            <a:headEnd/>
            <a:tailEnd/>
          </a:ln>
        </p:spPr>
        <p:txBody>
          <a:bodyPr wrap="none">
            <a:prstTxWarp prst="textNoShape">
              <a:avLst/>
            </a:prstTxWarp>
            <a:spAutoFit/>
          </a:bodyPr>
          <a:lstStyle/>
          <a:p>
            <a:pPr defTabSz="342900">
              <a:defRPr/>
            </a:pPr>
            <a:r>
              <a:rPr lang="es-ES_tradnl" sz="1350" b="1">
                <a:solidFill>
                  <a:prstClr val="black"/>
                </a:solidFill>
                <a:latin typeface="Tahoma" panose="020B0604030504040204" pitchFamily="34" charset="0"/>
                <a:ea typeface="Tahoma" panose="020B0604030504040204" pitchFamily="34" charset="0"/>
                <a:cs typeface="Tahoma" panose="020B0604030504040204" pitchFamily="34" charset="0"/>
              </a:rPr>
              <a:t>Mejores Prácticas/Elementos</a:t>
            </a:r>
          </a:p>
        </p:txBody>
      </p:sp>
      <p:sp>
        <p:nvSpPr>
          <p:cNvPr id="19" name="Oval 22">
            <a:extLst>
              <a:ext uri="{FF2B5EF4-FFF2-40B4-BE49-F238E27FC236}">
                <a16:creationId xmlns:a16="http://schemas.microsoft.com/office/drawing/2014/main" id="{FC9781A2-EA45-4E63-81AF-E8D264BC1C63}"/>
              </a:ext>
            </a:extLst>
          </p:cNvPr>
          <p:cNvSpPr>
            <a:spLocks noChangeArrowheads="1"/>
          </p:cNvSpPr>
          <p:nvPr/>
        </p:nvSpPr>
        <p:spPr bwMode="auto">
          <a:xfrm>
            <a:off x="362966" y="1844363"/>
            <a:ext cx="742950" cy="767637"/>
          </a:xfrm>
          <a:prstGeom prst="ellipse">
            <a:avLst/>
          </a:prstGeom>
          <a:noFill/>
          <a:ln w="9525">
            <a:noFill/>
            <a:round/>
            <a:headEnd/>
            <a:tailEnd/>
          </a:ln>
        </p:spPr>
        <p:txBody>
          <a:bodyPr wrap="none" anchor="b">
            <a:prstTxWarp prst="textNoShape">
              <a:avLst/>
            </a:prstTxWarp>
          </a:bodyPr>
          <a:lstStyle/>
          <a:p>
            <a:pPr algn="ctr" defTabSz="342900">
              <a:lnSpc>
                <a:spcPts val="1080"/>
              </a:lnSpc>
              <a:defRPr/>
            </a:pPr>
            <a:r>
              <a:rPr lang="es-ES_tradnl" sz="1400" b="1">
                <a:solidFill>
                  <a:prstClr val="black"/>
                </a:solidFill>
                <a:latin typeface="Arial" panose="020B0604020202020204" pitchFamily="34" charset="0"/>
                <a:cs typeface="Arial" panose="020B0604020202020204" pitchFamily="34" charset="0"/>
              </a:rPr>
              <a:t>Liderazgo </a:t>
            </a:r>
          </a:p>
          <a:p>
            <a:pPr algn="ctr" defTabSz="342900">
              <a:lnSpc>
                <a:spcPts val="1080"/>
              </a:lnSpc>
              <a:defRPr/>
            </a:pPr>
            <a:r>
              <a:rPr lang="es-ES_tradnl" sz="1400" b="1">
                <a:solidFill>
                  <a:prstClr val="black"/>
                </a:solidFill>
                <a:latin typeface="Arial" panose="020B0604020202020204" pitchFamily="34" charset="0"/>
                <a:cs typeface="Arial" panose="020B0604020202020204" pitchFamily="34" charset="0"/>
              </a:rPr>
              <a:t>y </a:t>
            </a:r>
          </a:p>
          <a:p>
            <a:pPr algn="ctr" defTabSz="342900">
              <a:lnSpc>
                <a:spcPts val="1080"/>
              </a:lnSpc>
              <a:defRPr/>
            </a:pPr>
            <a:r>
              <a:rPr lang="es-ES_tradnl" sz="1400" b="1">
                <a:solidFill>
                  <a:prstClr val="black"/>
                </a:solidFill>
                <a:latin typeface="Arial" panose="020B0604020202020204" pitchFamily="34" charset="0"/>
                <a:cs typeface="Arial" panose="020B0604020202020204" pitchFamily="34" charset="0"/>
              </a:rPr>
              <a:t>Organización</a:t>
            </a:r>
          </a:p>
        </p:txBody>
      </p:sp>
      <p:sp>
        <p:nvSpPr>
          <p:cNvPr id="20" name="Freeform: Shape 19">
            <a:extLst>
              <a:ext uri="{FF2B5EF4-FFF2-40B4-BE49-F238E27FC236}">
                <a16:creationId xmlns:a16="http://schemas.microsoft.com/office/drawing/2014/main" id="{556DE860-0EB8-4C86-85B6-CDA5F891C679}"/>
              </a:ext>
            </a:extLst>
          </p:cNvPr>
          <p:cNvSpPr/>
          <p:nvPr/>
        </p:nvSpPr>
        <p:spPr>
          <a:xfrm rot="16200000">
            <a:off x="3132831" y="2617201"/>
            <a:ext cx="468607" cy="177680"/>
          </a:xfrm>
          <a:custGeom>
            <a:avLst/>
            <a:gdLst>
              <a:gd name="connsiteX0" fmla="*/ 0 w 447675"/>
              <a:gd name="connsiteY0" fmla="*/ 1343025 h 1343025"/>
              <a:gd name="connsiteX1" fmla="*/ 0 w 447675"/>
              <a:gd name="connsiteY1" fmla="*/ 0 h 1343025"/>
              <a:gd name="connsiteX2" fmla="*/ 447675 w 447675"/>
              <a:gd name="connsiteY2" fmla="*/ 0 h 1343025"/>
              <a:gd name="connsiteX3" fmla="*/ 447675 w 447675"/>
              <a:gd name="connsiteY3" fmla="*/ 0 h 1343025"/>
            </a:gdLst>
            <a:ahLst/>
            <a:cxnLst>
              <a:cxn ang="0">
                <a:pos x="connsiteX0" y="connsiteY0"/>
              </a:cxn>
              <a:cxn ang="0">
                <a:pos x="connsiteX1" y="connsiteY1"/>
              </a:cxn>
              <a:cxn ang="0">
                <a:pos x="connsiteX2" y="connsiteY2"/>
              </a:cxn>
              <a:cxn ang="0">
                <a:pos x="connsiteX3" y="connsiteY3"/>
              </a:cxn>
            </a:cxnLst>
            <a:rect l="l" t="t" r="r" b="b"/>
            <a:pathLst>
              <a:path w="447675" h="1343025">
                <a:moveTo>
                  <a:pt x="0" y="1343025"/>
                </a:moveTo>
                <a:lnTo>
                  <a:pt x="0" y="0"/>
                </a:lnTo>
                <a:lnTo>
                  <a:pt x="447675" y="0"/>
                </a:lnTo>
                <a:lnTo>
                  <a:pt x="447675" y="0"/>
                </a:lnTo>
              </a:path>
            </a:pathLst>
          </a:custGeom>
          <a:noFill/>
          <a:ln w="50800">
            <a:solidFill>
              <a:srgbClr val="77787B"/>
            </a:solidFill>
            <a:headEnd type="none"/>
            <a:tailEnd type="triangle"/>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s-ES_tradnl" sz="1350">
              <a:solidFill>
                <a:prstClr val="white"/>
              </a:solidFill>
              <a:latin typeface="Calibri" panose="020F0502020204030204"/>
            </a:endParaRPr>
          </a:p>
        </p:txBody>
      </p:sp>
      <p:sp>
        <p:nvSpPr>
          <p:cNvPr id="25" name="Rectangle: Rounded Corners 24">
            <a:extLst>
              <a:ext uri="{FF2B5EF4-FFF2-40B4-BE49-F238E27FC236}">
                <a16:creationId xmlns:a16="http://schemas.microsoft.com/office/drawing/2014/main" id="{F7D30D74-1B96-4709-8898-C8FCC5821673}"/>
              </a:ext>
            </a:extLst>
          </p:cNvPr>
          <p:cNvSpPr/>
          <p:nvPr/>
        </p:nvSpPr>
        <p:spPr>
          <a:xfrm>
            <a:off x="372829" y="4678136"/>
            <a:ext cx="2535047" cy="709887"/>
          </a:xfrm>
          <a:prstGeom prst="roundRect">
            <a:avLst>
              <a:gd name="adj" fmla="val 9448"/>
            </a:avLst>
          </a:prstGeom>
          <a:solidFill>
            <a:schemeClr val="bg1"/>
          </a:solidFill>
          <a:ln w="38100">
            <a:solidFill>
              <a:srgbClr val="77787B"/>
            </a:solidFill>
          </a:ln>
          <a:effectLst>
            <a:outerShdw blurRad="63500" dist="508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s-ES_tradnl" sz="1350">
              <a:solidFill>
                <a:prstClr val="white"/>
              </a:solidFill>
              <a:latin typeface="Calibri" panose="020F0502020204030204"/>
            </a:endParaRPr>
          </a:p>
        </p:txBody>
      </p:sp>
      <p:sp>
        <p:nvSpPr>
          <p:cNvPr id="27" name="Rectangle: Rounded Corners 26">
            <a:extLst>
              <a:ext uri="{FF2B5EF4-FFF2-40B4-BE49-F238E27FC236}">
                <a16:creationId xmlns:a16="http://schemas.microsoft.com/office/drawing/2014/main" id="{B92D722B-5186-43A3-BAEC-0BBE1BDBB9CF}"/>
              </a:ext>
            </a:extLst>
          </p:cNvPr>
          <p:cNvSpPr/>
          <p:nvPr/>
        </p:nvSpPr>
        <p:spPr>
          <a:xfrm>
            <a:off x="5204869" y="2745643"/>
            <a:ext cx="1977147" cy="1137836"/>
          </a:xfrm>
          <a:prstGeom prst="roundRect">
            <a:avLst>
              <a:gd name="adj" fmla="val 7849"/>
            </a:avLst>
          </a:prstGeom>
          <a:solidFill>
            <a:schemeClr val="bg1"/>
          </a:solidFill>
          <a:ln w="38100">
            <a:solidFill>
              <a:srgbClr val="77787B"/>
            </a:solidFill>
          </a:ln>
          <a:effectLst>
            <a:outerShdw blurRad="63500" dist="508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s-ES_tradnl" sz="1350">
              <a:solidFill>
                <a:prstClr val="white"/>
              </a:solidFill>
              <a:latin typeface="Calibri" panose="020F0502020204030204"/>
            </a:endParaRPr>
          </a:p>
        </p:txBody>
      </p:sp>
      <p:sp>
        <p:nvSpPr>
          <p:cNvPr id="28" name="Text Box 10">
            <a:extLst>
              <a:ext uri="{FF2B5EF4-FFF2-40B4-BE49-F238E27FC236}">
                <a16:creationId xmlns:a16="http://schemas.microsoft.com/office/drawing/2014/main" id="{EF6C5E8B-8462-45B1-A827-870977270DDB}"/>
              </a:ext>
            </a:extLst>
          </p:cNvPr>
          <p:cNvSpPr txBox="1">
            <a:spLocks noChangeArrowheads="1"/>
          </p:cNvSpPr>
          <p:nvPr/>
        </p:nvSpPr>
        <p:spPr bwMode="auto">
          <a:xfrm>
            <a:off x="5271246" y="2745645"/>
            <a:ext cx="1906291" cy="1061829"/>
          </a:xfrm>
          <a:prstGeom prst="rect">
            <a:avLst/>
          </a:prstGeom>
          <a:noFill/>
          <a:ln w="9525">
            <a:noFill/>
            <a:miter lim="800000"/>
            <a:headEnd/>
            <a:tailEnd/>
          </a:ln>
        </p:spPr>
        <p:txBody>
          <a:bodyPr wrap="none">
            <a:prstTxWarp prst="textNoShape">
              <a:avLst/>
            </a:prstTxWarp>
            <a:spAutoFit/>
          </a:bodyPr>
          <a:lstStyle/>
          <a:p>
            <a:pPr defTabSz="342900">
              <a:defRPr/>
            </a:pPr>
            <a:r>
              <a:rPr lang="es-ES_tradnl" sz="1050">
                <a:solidFill>
                  <a:prstClr val="black"/>
                </a:solidFill>
                <a:latin typeface="Calibri" panose="020F0502020204030204"/>
              </a:rPr>
              <a:t>Estrategia de MP</a:t>
            </a:r>
          </a:p>
          <a:p>
            <a:pPr defTabSz="342900">
              <a:defRPr/>
            </a:pPr>
            <a:r>
              <a:rPr lang="es-ES_tradnl" sz="1050">
                <a:solidFill>
                  <a:prstClr val="black"/>
                </a:solidFill>
                <a:latin typeface="Calibri" panose="020F0502020204030204"/>
              </a:rPr>
              <a:t>Instalaciones y Limpieza</a:t>
            </a:r>
          </a:p>
          <a:p>
            <a:pPr defTabSz="342900">
              <a:defRPr/>
            </a:pPr>
            <a:r>
              <a:rPr lang="es-ES_tradnl" sz="1050" b="1">
                <a:solidFill>
                  <a:srgbClr val="009366"/>
                </a:solidFill>
                <a:latin typeface="Calibri" panose="020F0502020204030204"/>
              </a:rPr>
              <a:t>Lubricación</a:t>
            </a:r>
          </a:p>
          <a:p>
            <a:pPr defTabSz="342900">
              <a:defRPr/>
            </a:pPr>
            <a:r>
              <a:rPr lang="es-ES_tradnl" sz="1050">
                <a:solidFill>
                  <a:prstClr val="black"/>
                </a:solidFill>
                <a:latin typeface="Calibri" panose="020F0502020204030204"/>
              </a:rPr>
              <a:t>Alineamiento</a:t>
            </a:r>
          </a:p>
          <a:p>
            <a:pPr defTabSz="342900">
              <a:defRPr/>
            </a:pPr>
            <a:r>
              <a:rPr lang="es-ES_tradnl" sz="1050">
                <a:solidFill>
                  <a:prstClr val="black"/>
                </a:solidFill>
                <a:latin typeface="Calibri" panose="020F0502020204030204"/>
              </a:rPr>
              <a:t>Otros Mantenimiento Rutinario</a:t>
            </a:r>
          </a:p>
          <a:p>
            <a:pPr defTabSz="342900">
              <a:defRPr/>
            </a:pPr>
            <a:r>
              <a:rPr lang="es-ES_tradnl" sz="1050">
                <a:solidFill>
                  <a:prstClr val="black"/>
                </a:solidFill>
                <a:latin typeface="Calibri" panose="020F0502020204030204"/>
              </a:rPr>
              <a:t>Monitoreo de Condición</a:t>
            </a:r>
          </a:p>
        </p:txBody>
      </p:sp>
      <p:sp>
        <p:nvSpPr>
          <p:cNvPr id="29" name="Freeform: Shape 28">
            <a:extLst>
              <a:ext uri="{FF2B5EF4-FFF2-40B4-BE49-F238E27FC236}">
                <a16:creationId xmlns:a16="http://schemas.microsoft.com/office/drawing/2014/main" id="{1584DD67-CFC5-403D-B46E-5A6A7E0798A9}"/>
              </a:ext>
            </a:extLst>
          </p:cNvPr>
          <p:cNvSpPr/>
          <p:nvPr/>
        </p:nvSpPr>
        <p:spPr>
          <a:xfrm>
            <a:off x="6008915" y="3197679"/>
            <a:ext cx="1436914" cy="1174297"/>
          </a:xfrm>
          <a:custGeom>
            <a:avLst/>
            <a:gdLst>
              <a:gd name="connsiteX0" fmla="*/ 1847850 w 1847850"/>
              <a:gd name="connsiteY0" fmla="*/ 1571625 h 1571625"/>
              <a:gd name="connsiteX1" fmla="*/ 1847850 w 1847850"/>
              <a:gd name="connsiteY1" fmla="*/ 0 h 1571625"/>
              <a:gd name="connsiteX2" fmla="*/ 0 w 1847850"/>
              <a:gd name="connsiteY2" fmla="*/ 0 h 1571625"/>
            </a:gdLst>
            <a:ahLst/>
            <a:cxnLst>
              <a:cxn ang="0">
                <a:pos x="connsiteX0" y="connsiteY0"/>
              </a:cxn>
              <a:cxn ang="0">
                <a:pos x="connsiteX1" y="connsiteY1"/>
              </a:cxn>
              <a:cxn ang="0">
                <a:pos x="connsiteX2" y="connsiteY2"/>
              </a:cxn>
            </a:cxnLst>
            <a:rect l="l" t="t" r="r" b="b"/>
            <a:pathLst>
              <a:path w="1847850" h="1571625">
                <a:moveTo>
                  <a:pt x="1847850" y="1571625"/>
                </a:moveTo>
                <a:lnTo>
                  <a:pt x="1847850" y="0"/>
                </a:lnTo>
                <a:lnTo>
                  <a:pt x="0" y="0"/>
                </a:lnTo>
              </a:path>
            </a:pathLst>
          </a:custGeom>
          <a:noFill/>
          <a:ln w="50800">
            <a:solidFill>
              <a:srgbClr val="77787B"/>
            </a:solidFill>
            <a:headEnd type="none"/>
            <a:tailEnd type="triangle"/>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s-ES_tradnl" sz="1350">
              <a:solidFill>
                <a:prstClr val="white"/>
              </a:solidFill>
              <a:latin typeface="Calibri" panose="020F0502020204030204"/>
            </a:endParaRPr>
          </a:p>
        </p:txBody>
      </p:sp>
      <p:sp>
        <p:nvSpPr>
          <p:cNvPr id="34" name="Rectangle: Rounded Corners 21">
            <a:extLst>
              <a:ext uri="{FF2B5EF4-FFF2-40B4-BE49-F238E27FC236}">
                <a16:creationId xmlns:a16="http://schemas.microsoft.com/office/drawing/2014/main" id="{63A4E09F-9BA8-B04C-B785-9CF07B1431D3}"/>
              </a:ext>
            </a:extLst>
          </p:cNvPr>
          <p:cNvSpPr/>
          <p:nvPr/>
        </p:nvSpPr>
        <p:spPr>
          <a:xfrm>
            <a:off x="1066557" y="3175907"/>
            <a:ext cx="1817617" cy="686819"/>
          </a:xfrm>
          <a:prstGeom prst="roundRect">
            <a:avLst>
              <a:gd name="adj" fmla="val 9448"/>
            </a:avLst>
          </a:prstGeom>
          <a:solidFill>
            <a:schemeClr val="bg1"/>
          </a:solidFill>
          <a:ln w="38100">
            <a:solidFill>
              <a:srgbClr val="77787B"/>
            </a:solidFill>
          </a:ln>
          <a:effectLst>
            <a:outerShdw blurRad="63500" dist="508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s-ES_tradnl" sz="1350">
              <a:solidFill>
                <a:prstClr val="white"/>
              </a:solidFill>
              <a:latin typeface="Calibri" panose="020F0502020204030204"/>
            </a:endParaRPr>
          </a:p>
        </p:txBody>
      </p:sp>
      <p:sp>
        <p:nvSpPr>
          <p:cNvPr id="30" name="Rectangle: Rounded Corners 29">
            <a:extLst>
              <a:ext uri="{FF2B5EF4-FFF2-40B4-BE49-F238E27FC236}">
                <a16:creationId xmlns:a16="http://schemas.microsoft.com/office/drawing/2014/main" id="{0EB55AF4-D612-4291-9B53-2E06BFE7F258}"/>
              </a:ext>
            </a:extLst>
          </p:cNvPr>
          <p:cNvSpPr/>
          <p:nvPr/>
        </p:nvSpPr>
        <p:spPr>
          <a:xfrm>
            <a:off x="5998028" y="4377506"/>
            <a:ext cx="2675121" cy="1119537"/>
          </a:xfrm>
          <a:prstGeom prst="roundRect">
            <a:avLst>
              <a:gd name="adj" fmla="val 9448"/>
            </a:avLst>
          </a:prstGeom>
          <a:solidFill>
            <a:schemeClr val="bg1"/>
          </a:solidFill>
          <a:ln w="38100">
            <a:solidFill>
              <a:srgbClr val="77787B"/>
            </a:solidFill>
          </a:ln>
          <a:effectLst>
            <a:outerShdw blurRad="63500" dist="508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s-ES_tradnl" sz="1350">
              <a:solidFill>
                <a:prstClr val="white"/>
              </a:solidFill>
              <a:latin typeface="Calibri" panose="020F0502020204030204"/>
            </a:endParaRPr>
          </a:p>
        </p:txBody>
      </p:sp>
      <p:sp>
        <p:nvSpPr>
          <p:cNvPr id="31" name="Text Box 20">
            <a:extLst>
              <a:ext uri="{FF2B5EF4-FFF2-40B4-BE49-F238E27FC236}">
                <a16:creationId xmlns:a16="http://schemas.microsoft.com/office/drawing/2014/main" id="{D1C8C6C4-7991-4CDE-9ECE-69639648A3B7}"/>
              </a:ext>
            </a:extLst>
          </p:cNvPr>
          <p:cNvSpPr txBox="1">
            <a:spLocks noChangeArrowheads="1"/>
          </p:cNvSpPr>
          <p:nvPr/>
        </p:nvSpPr>
        <p:spPr bwMode="auto">
          <a:xfrm>
            <a:off x="6008914" y="4380803"/>
            <a:ext cx="2906486" cy="1142620"/>
          </a:xfrm>
          <a:prstGeom prst="rect">
            <a:avLst/>
          </a:prstGeom>
          <a:noFill/>
          <a:ln w="9525">
            <a:noFill/>
            <a:miter lim="800000"/>
            <a:headEnd/>
            <a:tailEnd/>
          </a:ln>
        </p:spPr>
        <p:txBody>
          <a:bodyPr wrap="square">
            <a:prstTxWarp prst="textNoShape">
              <a:avLst/>
            </a:prstTxWarp>
            <a:spAutoFit/>
          </a:bodyPr>
          <a:lstStyle/>
          <a:p>
            <a:pPr marL="255985" indent="-255985" defTabSz="342900">
              <a:defRPr/>
            </a:pPr>
            <a:r>
              <a:rPr lang="es-ES_tradnl" sz="975">
                <a:solidFill>
                  <a:prstClr val="black"/>
                </a:solidFill>
                <a:latin typeface="Calibri" panose="020F0502020204030204"/>
              </a:rPr>
              <a:t>Ejemplo: CBP  </a:t>
            </a:r>
            <a:r>
              <a:rPr lang="es-ES_tradnl" sz="975" b="1">
                <a:solidFill>
                  <a:srgbClr val="009366"/>
                </a:solidFill>
                <a:latin typeface="Calibri" panose="020F0502020204030204"/>
              </a:rPr>
              <a:t>Lubricación: Mejor Practica Vigente</a:t>
            </a:r>
          </a:p>
          <a:p>
            <a:pPr marL="255985" indent="-255985" defTabSz="342900">
              <a:defRPr/>
            </a:pPr>
            <a:endParaRPr lang="es-ES_tradnl" sz="975" b="1">
              <a:solidFill>
                <a:srgbClr val="009366"/>
              </a:solidFill>
              <a:latin typeface="Calibri" panose="020F0502020204030204"/>
            </a:endParaRPr>
          </a:p>
          <a:p>
            <a:pPr marL="255985" indent="-255985" defTabSz="342900">
              <a:defRPr/>
            </a:pPr>
            <a:r>
              <a:rPr lang="es-ES_tradnl" sz="975">
                <a:solidFill>
                  <a:prstClr val="black"/>
                </a:solidFill>
                <a:latin typeface="Calibri" panose="020F0502020204030204"/>
              </a:rPr>
              <a:t>27: CBP: Rutas engrase y Cambios de aceite están:</a:t>
            </a:r>
          </a:p>
          <a:p>
            <a:pPr marL="257175" indent="-257175" defTabSz="342900">
              <a:buFontTx/>
              <a:buAutoNum type="alphaLcPeriod"/>
              <a:defRPr/>
            </a:pPr>
            <a:r>
              <a:rPr lang="es-ES_tradnl" sz="975">
                <a:solidFill>
                  <a:prstClr val="black"/>
                </a:solidFill>
                <a:latin typeface="Calibri" panose="020F0502020204030204"/>
              </a:rPr>
              <a:t>E1*: Documentado (tipo, volumen, </a:t>
            </a:r>
            <a:r>
              <a:rPr lang="es-ES_tradnl" sz="975" err="1">
                <a:solidFill>
                  <a:prstClr val="black"/>
                </a:solidFill>
                <a:latin typeface="Calibri" panose="020F0502020204030204"/>
              </a:rPr>
              <a:t>freq</a:t>
            </a:r>
            <a:r>
              <a:rPr lang="es-ES_tradnl" sz="975">
                <a:solidFill>
                  <a:prstClr val="black"/>
                </a:solidFill>
                <a:latin typeface="Calibri" panose="020F0502020204030204"/>
              </a:rPr>
              <a:t>. </a:t>
            </a:r>
            <a:r>
              <a:rPr lang="es-ES_tradnl" sz="975" err="1">
                <a:solidFill>
                  <a:prstClr val="black"/>
                </a:solidFill>
                <a:latin typeface="Calibri" panose="020F0502020204030204"/>
              </a:rPr>
              <a:t>ubic</a:t>
            </a:r>
            <a:r>
              <a:rPr lang="es-ES_tradnl" sz="975">
                <a:solidFill>
                  <a:prstClr val="black"/>
                </a:solidFill>
                <a:latin typeface="Calibri" panose="020F0502020204030204"/>
              </a:rPr>
              <a:t>.)</a:t>
            </a:r>
          </a:p>
          <a:p>
            <a:pPr marL="257175" indent="-257175" defTabSz="342900">
              <a:buFontTx/>
              <a:buAutoNum type="alphaLcPeriod"/>
              <a:defRPr/>
            </a:pPr>
            <a:r>
              <a:rPr lang="es-ES_tradnl" sz="975">
                <a:solidFill>
                  <a:prstClr val="black"/>
                </a:solidFill>
                <a:latin typeface="Calibri" panose="020F0502020204030204"/>
              </a:rPr>
              <a:t>E2*: Comunicado</a:t>
            </a:r>
          </a:p>
          <a:p>
            <a:pPr marL="257175" indent="-257175" defTabSz="342900">
              <a:buFontTx/>
              <a:buAutoNum type="alphaLcPeriod"/>
              <a:defRPr/>
            </a:pPr>
            <a:r>
              <a:rPr lang="es-ES_tradnl" sz="975">
                <a:solidFill>
                  <a:prstClr val="black"/>
                </a:solidFill>
                <a:latin typeface="Calibri" panose="020F0502020204030204"/>
              </a:rPr>
              <a:t>E3*:  Comprendido</a:t>
            </a:r>
          </a:p>
          <a:p>
            <a:pPr defTabSz="342900">
              <a:defRPr/>
            </a:pPr>
            <a:r>
              <a:rPr lang="es-ES_tradnl" sz="975">
                <a:solidFill>
                  <a:prstClr val="black"/>
                </a:solidFill>
                <a:latin typeface="Calibri" panose="020F0502020204030204"/>
              </a:rPr>
              <a:t>*E = Elemento</a:t>
            </a:r>
          </a:p>
        </p:txBody>
      </p:sp>
      <p:sp>
        <p:nvSpPr>
          <p:cNvPr id="32" name="Oval 5">
            <a:extLst>
              <a:ext uri="{FF2B5EF4-FFF2-40B4-BE49-F238E27FC236}">
                <a16:creationId xmlns:a16="http://schemas.microsoft.com/office/drawing/2014/main" id="{BF515709-D94F-374A-8257-51E9B9AAF951}"/>
              </a:ext>
            </a:extLst>
          </p:cNvPr>
          <p:cNvSpPr>
            <a:spLocks noChangeArrowheads="1"/>
          </p:cNvSpPr>
          <p:nvPr/>
        </p:nvSpPr>
        <p:spPr bwMode="auto">
          <a:xfrm>
            <a:off x="2062820" y="1726301"/>
            <a:ext cx="685800" cy="761098"/>
          </a:xfrm>
          <a:prstGeom prst="ellipse">
            <a:avLst/>
          </a:prstGeom>
          <a:noFill/>
          <a:ln w="9525">
            <a:noFill/>
            <a:round/>
            <a:headEnd/>
            <a:tailEnd/>
          </a:ln>
        </p:spPr>
        <p:txBody>
          <a:bodyPr wrap="none" anchor="b">
            <a:prstTxWarp prst="textNoShape">
              <a:avLst/>
            </a:prstTxWarp>
          </a:bodyPr>
          <a:lstStyle/>
          <a:p>
            <a:pPr algn="ctr" defTabSz="342900">
              <a:lnSpc>
                <a:spcPts val="1080"/>
              </a:lnSpc>
              <a:defRPr/>
            </a:pPr>
            <a:r>
              <a:rPr lang="es-ES_tradnl" sz="1400" b="1">
                <a:solidFill>
                  <a:prstClr val="black"/>
                </a:solidFill>
                <a:latin typeface="Arial" panose="020B0604020202020204" pitchFamily="34" charset="0"/>
                <a:cs typeface="Arial" panose="020B0604020202020204" pitchFamily="34" charset="0"/>
              </a:rPr>
              <a:t>G. Parada</a:t>
            </a:r>
          </a:p>
        </p:txBody>
      </p:sp>
      <p:sp>
        <p:nvSpPr>
          <p:cNvPr id="33" name="Freeform: Shape 19">
            <a:extLst>
              <a:ext uri="{FF2B5EF4-FFF2-40B4-BE49-F238E27FC236}">
                <a16:creationId xmlns:a16="http://schemas.microsoft.com/office/drawing/2014/main" id="{AAA2DB05-87C3-E249-8663-36C0C4A24F34}"/>
              </a:ext>
            </a:extLst>
          </p:cNvPr>
          <p:cNvSpPr/>
          <p:nvPr/>
        </p:nvSpPr>
        <p:spPr>
          <a:xfrm rot="16200000">
            <a:off x="4869104" y="2622643"/>
            <a:ext cx="468607" cy="177680"/>
          </a:xfrm>
          <a:custGeom>
            <a:avLst/>
            <a:gdLst>
              <a:gd name="connsiteX0" fmla="*/ 0 w 447675"/>
              <a:gd name="connsiteY0" fmla="*/ 1343025 h 1343025"/>
              <a:gd name="connsiteX1" fmla="*/ 0 w 447675"/>
              <a:gd name="connsiteY1" fmla="*/ 0 h 1343025"/>
              <a:gd name="connsiteX2" fmla="*/ 447675 w 447675"/>
              <a:gd name="connsiteY2" fmla="*/ 0 h 1343025"/>
              <a:gd name="connsiteX3" fmla="*/ 447675 w 447675"/>
              <a:gd name="connsiteY3" fmla="*/ 0 h 1343025"/>
            </a:gdLst>
            <a:ahLst/>
            <a:cxnLst>
              <a:cxn ang="0">
                <a:pos x="connsiteX0" y="connsiteY0"/>
              </a:cxn>
              <a:cxn ang="0">
                <a:pos x="connsiteX1" y="connsiteY1"/>
              </a:cxn>
              <a:cxn ang="0">
                <a:pos x="connsiteX2" y="connsiteY2"/>
              </a:cxn>
              <a:cxn ang="0">
                <a:pos x="connsiteX3" y="connsiteY3"/>
              </a:cxn>
            </a:cxnLst>
            <a:rect l="l" t="t" r="r" b="b"/>
            <a:pathLst>
              <a:path w="447675" h="1343025">
                <a:moveTo>
                  <a:pt x="0" y="1343025"/>
                </a:moveTo>
                <a:lnTo>
                  <a:pt x="0" y="0"/>
                </a:lnTo>
                <a:lnTo>
                  <a:pt x="447675" y="0"/>
                </a:lnTo>
                <a:lnTo>
                  <a:pt x="447675" y="0"/>
                </a:lnTo>
              </a:path>
            </a:pathLst>
          </a:custGeom>
          <a:noFill/>
          <a:ln w="50800">
            <a:solidFill>
              <a:srgbClr val="77787B"/>
            </a:solidFill>
            <a:headEnd type="none"/>
            <a:tailEnd type="triangle"/>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s-ES_tradnl" sz="1350">
              <a:solidFill>
                <a:prstClr val="white"/>
              </a:solidFill>
              <a:latin typeface="Calibri" panose="020F0502020204030204"/>
            </a:endParaRPr>
          </a:p>
        </p:txBody>
      </p:sp>
      <p:sp>
        <p:nvSpPr>
          <p:cNvPr id="23" name="Text Box 11">
            <a:extLst>
              <a:ext uri="{FF2B5EF4-FFF2-40B4-BE49-F238E27FC236}">
                <a16:creationId xmlns:a16="http://schemas.microsoft.com/office/drawing/2014/main" id="{DE7387D4-A09E-4199-83FC-21B5BF5D47C0}"/>
              </a:ext>
            </a:extLst>
          </p:cNvPr>
          <p:cNvSpPr txBox="1">
            <a:spLocks noChangeArrowheads="1"/>
          </p:cNvSpPr>
          <p:nvPr/>
        </p:nvSpPr>
        <p:spPr bwMode="auto">
          <a:xfrm>
            <a:off x="1125418" y="3257372"/>
            <a:ext cx="1853109" cy="577081"/>
          </a:xfrm>
          <a:prstGeom prst="rect">
            <a:avLst/>
          </a:prstGeom>
          <a:noFill/>
          <a:ln w="9525">
            <a:noFill/>
            <a:miter lim="800000"/>
            <a:headEnd/>
            <a:tailEnd/>
          </a:ln>
        </p:spPr>
        <p:txBody>
          <a:bodyPr wrap="square">
            <a:prstTxWarp prst="textNoShape">
              <a:avLst/>
            </a:prstTxWarp>
            <a:spAutoFit/>
          </a:bodyPr>
          <a:lstStyle/>
          <a:p>
            <a:pPr defTabSz="342900">
              <a:defRPr/>
            </a:pPr>
            <a:r>
              <a:rPr lang="es-ES_tradnl" sz="1050">
                <a:solidFill>
                  <a:prstClr val="black"/>
                </a:solidFill>
                <a:latin typeface="Calibri" panose="020F0502020204030204"/>
              </a:rPr>
              <a:t>Dirección y Lineamientos</a:t>
            </a:r>
          </a:p>
          <a:p>
            <a:pPr defTabSz="342900">
              <a:defRPr/>
            </a:pPr>
            <a:r>
              <a:rPr lang="es-ES_tradnl" sz="1050">
                <a:solidFill>
                  <a:prstClr val="black"/>
                </a:solidFill>
                <a:latin typeface="Calibri" panose="020F0502020204030204"/>
              </a:rPr>
              <a:t>Soporte y Recursos</a:t>
            </a:r>
          </a:p>
          <a:p>
            <a:pPr defTabSz="342900">
              <a:defRPr/>
            </a:pPr>
            <a:r>
              <a:rPr lang="es-ES_tradnl" sz="1050">
                <a:solidFill>
                  <a:prstClr val="black"/>
                </a:solidFill>
                <a:latin typeface="Calibri" panose="020F0502020204030204"/>
              </a:rPr>
              <a:t>Gestión del Desempeño. KPI’s</a:t>
            </a:r>
          </a:p>
        </p:txBody>
      </p:sp>
      <p:sp>
        <p:nvSpPr>
          <p:cNvPr id="22" name="Rectangle: Rounded Corners 21">
            <a:extLst>
              <a:ext uri="{FF2B5EF4-FFF2-40B4-BE49-F238E27FC236}">
                <a16:creationId xmlns:a16="http://schemas.microsoft.com/office/drawing/2014/main" id="{7D599B5D-1920-4591-BA85-E9D42547480F}"/>
              </a:ext>
            </a:extLst>
          </p:cNvPr>
          <p:cNvSpPr/>
          <p:nvPr/>
        </p:nvSpPr>
        <p:spPr>
          <a:xfrm>
            <a:off x="3455974" y="2745644"/>
            <a:ext cx="1420826" cy="1268464"/>
          </a:xfrm>
          <a:prstGeom prst="roundRect">
            <a:avLst>
              <a:gd name="adj" fmla="val 9448"/>
            </a:avLst>
          </a:prstGeom>
          <a:solidFill>
            <a:schemeClr val="bg1"/>
          </a:solidFill>
          <a:ln w="38100">
            <a:solidFill>
              <a:srgbClr val="77787B"/>
            </a:solidFill>
          </a:ln>
          <a:effectLst>
            <a:outerShdw blurRad="63500" dist="508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s-ES_tradnl" sz="1350">
              <a:solidFill>
                <a:prstClr val="white"/>
              </a:solidFill>
              <a:latin typeface="Calibri" panose="020F0502020204030204"/>
            </a:endParaRPr>
          </a:p>
        </p:txBody>
      </p:sp>
      <p:sp>
        <p:nvSpPr>
          <p:cNvPr id="35" name="Text Box 11">
            <a:extLst>
              <a:ext uri="{FF2B5EF4-FFF2-40B4-BE49-F238E27FC236}">
                <a16:creationId xmlns:a16="http://schemas.microsoft.com/office/drawing/2014/main" id="{6A7783CF-36BF-C240-8B10-3B930988F3C8}"/>
              </a:ext>
            </a:extLst>
          </p:cNvPr>
          <p:cNvSpPr txBox="1">
            <a:spLocks noChangeArrowheads="1"/>
          </p:cNvSpPr>
          <p:nvPr/>
        </p:nvSpPr>
        <p:spPr bwMode="auto">
          <a:xfrm>
            <a:off x="3516085" y="2772958"/>
            <a:ext cx="1409699" cy="1223412"/>
          </a:xfrm>
          <a:prstGeom prst="rect">
            <a:avLst/>
          </a:prstGeom>
          <a:noFill/>
          <a:ln w="9525">
            <a:noFill/>
            <a:miter lim="800000"/>
            <a:headEnd/>
            <a:tailEnd/>
          </a:ln>
        </p:spPr>
        <p:txBody>
          <a:bodyPr wrap="square">
            <a:prstTxWarp prst="textNoShape">
              <a:avLst/>
            </a:prstTxWarp>
            <a:spAutoFit/>
          </a:bodyPr>
          <a:lstStyle/>
          <a:p>
            <a:pPr defTabSz="342900">
              <a:defRPr/>
            </a:pPr>
            <a:r>
              <a:rPr lang="es-ES_tradnl" sz="1050">
                <a:solidFill>
                  <a:prstClr val="black"/>
                </a:solidFill>
                <a:latin typeface="Calibri" panose="020F0502020204030204"/>
              </a:rPr>
              <a:t>Soporte del Equipo</a:t>
            </a:r>
          </a:p>
          <a:p>
            <a:pPr defTabSz="342900">
              <a:defRPr/>
            </a:pPr>
            <a:r>
              <a:rPr lang="es-ES_tradnl" sz="1050">
                <a:solidFill>
                  <a:prstClr val="black"/>
                </a:solidFill>
                <a:latin typeface="Calibri" panose="020F0502020204030204"/>
              </a:rPr>
              <a:t>Solicitud de Trabajo</a:t>
            </a:r>
          </a:p>
          <a:p>
            <a:pPr defTabSz="342900">
              <a:defRPr/>
            </a:pPr>
            <a:r>
              <a:rPr lang="es-ES_tradnl" sz="1050">
                <a:solidFill>
                  <a:prstClr val="black"/>
                </a:solidFill>
                <a:latin typeface="Calibri" panose="020F0502020204030204"/>
              </a:rPr>
              <a:t>Prioridades</a:t>
            </a:r>
          </a:p>
          <a:p>
            <a:pPr defTabSz="342900">
              <a:defRPr/>
            </a:pPr>
            <a:r>
              <a:rPr lang="es-ES_tradnl" sz="1050">
                <a:solidFill>
                  <a:prstClr val="black"/>
                </a:solidFill>
                <a:latin typeface="Calibri" panose="020F0502020204030204"/>
              </a:rPr>
              <a:t>Planificación</a:t>
            </a:r>
          </a:p>
          <a:p>
            <a:pPr defTabSz="342900">
              <a:defRPr/>
            </a:pPr>
            <a:r>
              <a:rPr lang="es-ES_tradnl" sz="1050">
                <a:solidFill>
                  <a:prstClr val="black"/>
                </a:solidFill>
                <a:latin typeface="Calibri" panose="020F0502020204030204"/>
              </a:rPr>
              <a:t>Programación</a:t>
            </a:r>
          </a:p>
          <a:p>
            <a:pPr defTabSz="342900">
              <a:defRPr/>
            </a:pPr>
            <a:r>
              <a:rPr lang="es-ES_tradnl" sz="1050">
                <a:solidFill>
                  <a:prstClr val="black"/>
                </a:solidFill>
                <a:latin typeface="Calibri" panose="020F0502020204030204"/>
              </a:rPr>
              <a:t>Ejecución y Registro</a:t>
            </a:r>
          </a:p>
          <a:p>
            <a:pPr defTabSz="342900">
              <a:defRPr/>
            </a:pPr>
            <a:r>
              <a:rPr lang="es-ES_tradnl" sz="1050">
                <a:solidFill>
                  <a:prstClr val="black"/>
                </a:solidFill>
                <a:latin typeface="Calibri" panose="020F0502020204030204"/>
              </a:rPr>
              <a:t>CMMS/ Herramientas</a:t>
            </a:r>
          </a:p>
        </p:txBody>
      </p:sp>
      <p:sp>
        <p:nvSpPr>
          <p:cNvPr id="36" name="Freeform: Shape 19">
            <a:extLst>
              <a:ext uri="{FF2B5EF4-FFF2-40B4-BE49-F238E27FC236}">
                <a16:creationId xmlns:a16="http://schemas.microsoft.com/office/drawing/2014/main" id="{9ABF26F0-7097-4E46-98D5-8232AA68BE35}"/>
              </a:ext>
            </a:extLst>
          </p:cNvPr>
          <p:cNvSpPr/>
          <p:nvPr/>
        </p:nvSpPr>
        <p:spPr>
          <a:xfrm rot="16200000">
            <a:off x="374446" y="2786832"/>
            <a:ext cx="1065278" cy="319433"/>
          </a:xfrm>
          <a:custGeom>
            <a:avLst/>
            <a:gdLst>
              <a:gd name="connsiteX0" fmla="*/ 0 w 447675"/>
              <a:gd name="connsiteY0" fmla="*/ 1343025 h 1343025"/>
              <a:gd name="connsiteX1" fmla="*/ 0 w 447675"/>
              <a:gd name="connsiteY1" fmla="*/ 0 h 1343025"/>
              <a:gd name="connsiteX2" fmla="*/ 447675 w 447675"/>
              <a:gd name="connsiteY2" fmla="*/ 0 h 1343025"/>
              <a:gd name="connsiteX3" fmla="*/ 447675 w 447675"/>
              <a:gd name="connsiteY3" fmla="*/ 0 h 1343025"/>
            </a:gdLst>
            <a:ahLst/>
            <a:cxnLst>
              <a:cxn ang="0">
                <a:pos x="connsiteX0" y="connsiteY0"/>
              </a:cxn>
              <a:cxn ang="0">
                <a:pos x="connsiteX1" y="connsiteY1"/>
              </a:cxn>
              <a:cxn ang="0">
                <a:pos x="connsiteX2" y="connsiteY2"/>
              </a:cxn>
              <a:cxn ang="0">
                <a:pos x="connsiteX3" y="connsiteY3"/>
              </a:cxn>
            </a:cxnLst>
            <a:rect l="l" t="t" r="r" b="b"/>
            <a:pathLst>
              <a:path w="447675" h="1343025">
                <a:moveTo>
                  <a:pt x="0" y="1343025"/>
                </a:moveTo>
                <a:lnTo>
                  <a:pt x="0" y="0"/>
                </a:lnTo>
                <a:lnTo>
                  <a:pt x="447675" y="0"/>
                </a:lnTo>
                <a:lnTo>
                  <a:pt x="447675" y="0"/>
                </a:lnTo>
              </a:path>
            </a:pathLst>
          </a:custGeom>
          <a:noFill/>
          <a:ln w="50800">
            <a:solidFill>
              <a:srgbClr val="77787B"/>
            </a:solidFill>
            <a:headEnd type="none"/>
            <a:tailEnd type="triangle"/>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s-ES_tradnl" sz="1350">
              <a:solidFill>
                <a:prstClr val="white"/>
              </a:solidFill>
              <a:latin typeface="Calibri" panose="020F0502020204030204"/>
            </a:endParaRPr>
          </a:p>
        </p:txBody>
      </p:sp>
      <p:sp>
        <p:nvSpPr>
          <p:cNvPr id="37" name="Text Box 11">
            <a:extLst>
              <a:ext uri="{FF2B5EF4-FFF2-40B4-BE49-F238E27FC236}">
                <a16:creationId xmlns:a16="http://schemas.microsoft.com/office/drawing/2014/main" id="{00BA0DDE-8403-1545-82C5-0BEC7412032A}"/>
              </a:ext>
            </a:extLst>
          </p:cNvPr>
          <p:cNvSpPr txBox="1">
            <a:spLocks noChangeArrowheads="1"/>
          </p:cNvSpPr>
          <p:nvPr/>
        </p:nvSpPr>
        <p:spPr bwMode="auto">
          <a:xfrm>
            <a:off x="466832" y="4786814"/>
            <a:ext cx="2145740" cy="523220"/>
          </a:xfrm>
          <a:prstGeom prst="rect">
            <a:avLst/>
          </a:prstGeom>
          <a:noFill/>
          <a:ln w="9525">
            <a:noFill/>
            <a:miter lim="800000"/>
            <a:headEnd/>
            <a:tailEnd/>
          </a:ln>
        </p:spPr>
        <p:txBody>
          <a:bodyPr wrap="square">
            <a:prstTxWarp prst="textNoShape">
              <a:avLst/>
            </a:prstTxWarp>
            <a:spAutoFit/>
          </a:bodyPr>
          <a:lstStyle/>
          <a:p>
            <a:pPr marL="257175" indent="-257175" defTabSz="342900">
              <a:buFont typeface="Arial" panose="020B0604020202020204" pitchFamily="34" charset="0"/>
              <a:buChar char="•"/>
              <a:defRPr/>
            </a:pPr>
            <a:r>
              <a:rPr lang="es-ES_tradnl" sz="1400" b="1">
                <a:solidFill>
                  <a:prstClr val="black"/>
                </a:solidFill>
                <a:latin typeface="Calibri" panose="020F0502020204030204"/>
              </a:rPr>
              <a:t>140 Mejores Prácticas</a:t>
            </a:r>
          </a:p>
          <a:p>
            <a:pPr marL="257175" indent="-257175" defTabSz="342900">
              <a:buFont typeface="Arial" panose="020B0604020202020204" pitchFamily="34" charset="0"/>
              <a:buChar char="•"/>
              <a:defRPr/>
            </a:pPr>
            <a:r>
              <a:rPr lang="es-ES_tradnl" sz="1400" b="1">
                <a:solidFill>
                  <a:prstClr val="black"/>
                </a:solidFill>
                <a:latin typeface="Calibri" panose="020F0502020204030204"/>
              </a:rPr>
              <a:t>322 elementos</a:t>
            </a:r>
          </a:p>
        </p:txBody>
      </p:sp>
    </p:spTree>
    <p:extLst>
      <p:ext uri="{BB962C8B-B14F-4D97-AF65-F5344CB8AC3E}">
        <p14:creationId xmlns:p14="http://schemas.microsoft.com/office/powerpoint/2010/main" val="420751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8" grpId="0"/>
      <p:bldP spid="34" grpId="0" animBg="1"/>
      <p:bldP spid="30" grpId="0" animBg="1"/>
      <p:bldP spid="31" grpId="0"/>
      <p:bldP spid="23" grpId="0"/>
      <p:bldP spid="22" grpId="0" animBg="1"/>
      <p:bldP spid="35" grpId="0"/>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F8CFEE9-612E-174F-8F8C-1A5CE309447A}"/>
              </a:ext>
            </a:extLst>
          </p:cNvPr>
          <p:cNvSpPr>
            <a:spLocks noGrp="1"/>
          </p:cNvSpPr>
          <p:nvPr>
            <p:ph type="title"/>
          </p:nvPr>
        </p:nvSpPr>
        <p:spPr>
          <a:xfrm>
            <a:off x="1888999" y="73667"/>
            <a:ext cx="6823203" cy="965835"/>
          </a:xfrm>
        </p:spPr>
        <p:txBody>
          <a:bodyPr/>
          <a:lstStyle/>
          <a:p>
            <a:r>
              <a:rPr lang="es-ES_tradnl" sz="2800"/>
              <a:t>Análisis de Gap </a:t>
            </a:r>
            <a:r>
              <a:rPr lang="es-ES_tradnl"/>
              <a:t>(</a:t>
            </a:r>
            <a:r>
              <a:rPr lang="es-ES_tradnl" sz="1350"/>
              <a:t>Foto</a:t>
            </a:r>
            <a:r>
              <a:rPr lang="es-ES_tradnl"/>
              <a:t>)</a:t>
            </a:r>
            <a:endParaRPr lang="es-ES_tradnl" sz="1350"/>
          </a:p>
        </p:txBody>
      </p:sp>
      <p:pic>
        <p:nvPicPr>
          <p:cNvPr id="4" name="Imagen 3">
            <a:extLst>
              <a:ext uri="{FF2B5EF4-FFF2-40B4-BE49-F238E27FC236}">
                <a16:creationId xmlns:a16="http://schemas.microsoft.com/office/drawing/2014/main" id="{062C7C7E-63A5-8A1D-8897-26CC5CDE6F27}"/>
              </a:ext>
            </a:extLst>
          </p:cNvPr>
          <p:cNvPicPr>
            <a:picLocks noChangeAspect="1"/>
          </p:cNvPicPr>
          <p:nvPr/>
        </p:nvPicPr>
        <p:blipFill>
          <a:blip r:embed="rId3"/>
          <a:stretch>
            <a:fillRect/>
          </a:stretch>
        </p:blipFill>
        <p:spPr>
          <a:xfrm>
            <a:off x="1361661" y="1001525"/>
            <a:ext cx="6007011" cy="5214007"/>
          </a:xfrm>
          <a:prstGeom prst="rect">
            <a:avLst/>
          </a:prstGeom>
        </p:spPr>
      </p:pic>
    </p:spTree>
    <p:extLst>
      <p:ext uri="{BB962C8B-B14F-4D97-AF65-F5344CB8AC3E}">
        <p14:creationId xmlns:p14="http://schemas.microsoft.com/office/powerpoint/2010/main" val="39714346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E1FF3D9-C006-41AC-B63C-25B97076595D}"/>
              </a:ext>
            </a:extLst>
          </p:cNvPr>
          <p:cNvSpPr/>
          <p:nvPr/>
        </p:nvSpPr>
        <p:spPr>
          <a:xfrm>
            <a:off x="1316546" y="1885404"/>
            <a:ext cx="2771854" cy="1546996"/>
          </a:xfrm>
          <a:prstGeom prst="rect">
            <a:avLst/>
          </a:prstGeom>
          <a:solidFill>
            <a:srgbClr val="77787B">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Freeform: Shape 5">
            <a:extLst>
              <a:ext uri="{FF2B5EF4-FFF2-40B4-BE49-F238E27FC236}">
                <a16:creationId xmlns:a16="http://schemas.microsoft.com/office/drawing/2014/main" id="{607519D0-99D6-4487-9877-858E1907CA27}"/>
              </a:ext>
            </a:extLst>
          </p:cNvPr>
          <p:cNvSpPr/>
          <p:nvPr/>
        </p:nvSpPr>
        <p:spPr>
          <a:xfrm>
            <a:off x="1318915" y="1799884"/>
            <a:ext cx="2821502" cy="1632516"/>
          </a:xfrm>
          <a:custGeom>
            <a:avLst/>
            <a:gdLst>
              <a:gd name="connsiteX0" fmla="*/ 0 w 3545456"/>
              <a:gd name="connsiteY0" fmla="*/ 0 h 2277374"/>
              <a:gd name="connsiteX1" fmla="*/ 0 w 3545456"/>
              <a:gd name="connsiteY1" fmla="*/ 2277374 h 2277374"/>
              <a:gd name="connsiteX2" fmla="*/ 3545456 w 3545456"/>
              <a:gd name="connsiteY2" fmla="*/ 2268747 h 2277374"/>
            </a:gdLst>
            <a:ahLst/>
            <a:cxnLst>
              <a:cxn ang="0">
                <a:pos x="connsiteX0" y="connsiteY0"/>
              </a:cxn>
              <a:cxn ang="0">
                <a:pos x="connsiteX1" y="connsiteY1"/>
              </a:cxn>
              <a:cxn ang="0">
                <a:pos x="connsiteX2" y="connsiteY2"/>
              </a:cxn>
            </a:cxnLst>
            <a:rect l="l" t="t" r="r" b="b"/>
            <a:pathLst>
              <a:path w="3545456" h="2277374">
                <a:moveTo>
                  <a:pt x="0" y="0"/>
                </a:moveTo>
                <a:lnTo>
                  <a:pt x="0" y="2277374"/>
                </a:lnTo>
                <a:lnTo>
                  <a:pt x="3545456" y="2268747"/>
                </a:lnTo>
              </a:path>
            </a:pathLst>
          </a:custGeom>
          <a:noFill/>
          <a:ln w="38100">
            <a:solidFill>
              <a:srgbClr val="77787B"/>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a:extLst>
              <a:ext uri="{FF2B5EF4-FFF2-40B4-BE49-F238E27FC236}">
                <a16:creationId xmlns:a16="http://schemas.microsoft.com/office/drawing/2014/main" id="{A0E247C0-C259-47BE-9839-9866BD73E9CD}"/>
              </a:ext>
            </a:extLst>
          </p:cNvPr>
          <p:cNvSpPr txBox="1"/>
          <p:nvPr/>
        </p:nvSpPr>
        <p:spPr>
          <a:xfrm>
            <a:off x="1028452" y="1758501"/>
            <a:ext cx="290464" cy="1864741"/>
          </a:xfrm>
          <a:prstGeom prst="rect">
            <a:avLst/>
          </a:prstGeom>
          <a:noFill/>
        </p:spPr>
        <p:txBody>
          <a:bodyPr wrap="none" rtlCol="0">
            <a:spAutoFit/>
          </a:bodyPr>
          <a:lstStyle/>
          <a:p>
            <a:pPr algn="r">
              <a:lnSpc>
                <a:spcPts val="1350"/>
              </a:lnSpc>
            </a:pPr>
            <a:r>
              <a:rPr lang="en-US" sz="750">
                <a:latin typeface="Arial" panose="020B0604020202020204" pitchFamily="34" charset="0"/>
                <a:cs typeface="Arial" panose="020B0604020202020204" pitchFamily="34" charset="0"/>
              </a:rPr>
              <a:t>90</a:t>
            </a:r>
          </a:p>
          <a:p>
            <a:pPr algn="r">
              <a:lnSpc>
                <a:spcPts val="1350"/>
              </a:lnSpc>
            </a:pPr>
            <a:r>
              <a:rPr lang="en-US" sz="750">
                <a:latin typeface="Arial" panose="020B0604020202020204" pitchFamily="34" charset="0"/>
                <a:cs typeface="Arial" panose="020B0604020202020204" pitchFamily="34" charset="0"/>
              </a:rPr>
              <a:t>80</a:t>
            </a:r>
          </a:p>
          <a:p>
            <a:pPr algn="r">
              <a:lnSpc>
                <a:spcPts val="1350"/>
              </a:lnSpc>
            </a:pPr>
            <a:r>
              <a:rPr lang="en-US" sz="750">
                <a:latin typeface="Arial" panose="020B0604020202020204" pitchFamily="34" charset="0"/>
                <a:cs typeface="Arial" panose="020B0604020202020204" pitchFamily="34" charset="0"/>
              </a:rPr>
              <a:t>70</a:t>
            </a:r>
          </a:p>
          <a:p>
            <a:pPr algn="r">
              <a:lnSpc>
                <a:spcPts val="1350"/>
              </a:lnSpc>
            </a:pPr>
            <a:r>
              <a:rPr lang="en-US" sz="750">
                <a:latin typeface="Arial" panose="020B0604020202020204" pitchFamily="34" charset="0"/>
                <a:cs typeface="Arial" panose="020B0604020202020204" pitchFamily="34" charset="0"/>
              </a:rPr>
              <a:t>60</a:t>
            </a:r>
          </a:p>
          <a:p>
            <a:pPr algn="r">
              <a:lnSpc>
                <a:spcPts val="1350"/>
              </a:lnSpc>
            </a:pPr>
            <a:r>
              <a:rPr lang="en-US" sz="750">
                <a:latin typeface="Arial" panose="020B0604020202020204" pitchFamily="34" charset="0"/>
                <a:cs typeface="Arial" panose="020B0604020202020204" pitchFamily="34" charset="0"/>
              </a:rPr>
              <a:t>50</a:t>
            </a:r>
          </a:p>
          <a:p>
            <a:pPr algn="r">
              <a:lnSpc>
                <a:spcPts val="1350"/>
              </a:lnSpc>
            </a:pPr>
            <a:r>
              <a:rPr lang="en-US" sz="750">
                <a:latin typeface="Arial" panose="020B0604020202020204" pitchFamily="34" charset="0"/>
                <a:cs typeface="Arial" panose="020B0604020202020204" pitchFamily="34" charset="0"/>
              </a:rPr>
              <a:t>40</a:t>
            </a:r>
          </a:p>
          <a:p>
            <a:pPr algn="r">
              <a:lnSpc>
                <a:spcPts val="1350"/>
              </a:lnSpc>
            </a:pPr>
            <a:r>
              <a:rPr lang="en-US" sz="750">
                <a:latin typeface="Arial" panose="020B0604020202020204" pitchFamily="34" charset="0"/>
                <a:cs typeface="Arial" panose="020B0604020202020204" pitchFamily="34" charset="0"/>
              </a:rPr>
              <a:t>30</a:t>
            </a:r>
          </a:p>
          <a:p>
            <a:pPr algn="r">
              <a:lnSpc>
                <a:spcPts val="1350"/>
              </a:lnSpc>
            </a:pPr>
            <a:r>
              <a:rPr lang="en-US" sz="750">
                <a:latin typeface="Arial" panose="020B0604020202020204" pitchFamily="34" charset="0"/>
                <a:cs typeface="Arial" panose="020B0604020202020204" pitchFamily="34" charset="0"/>
              </a:rPr>
              <a:t>20</a:t>
            </a:r>
          </a:p>
          <a:p>
            <a:pPr algn="r">
              <a:lnSpc>
                <a:spcPts val="1350"/>
              </a:lnSpc>
            </a:pPr>
            <a:r>
              <a:rPr lang="en-US" sz="750">
                <a:latin typeface="Arial" panose="020B0604020202020204" pitchFamily="34" charset="0"/>
                <a:cs typeface="Arial" panose="020B0604020202020204" pitchFamily="34" charset="0"/>
              </a:rPr>
              <a:t>10</a:t>
            </a:r>
          </a:p>
          <a:p>
            <a:pPr algn="r">
              <a:lnSpc>
                <a:spcPts val="1350"/>
              </a:lnSpc>
            </a:pPr>
            <a:r>
              <a:rPr lang="en-US" sz="750">
                <a:latin typeface="Arial" panose="020B0604020202020204" pitchFamily="34" charset="0"/>
                <a:cs typeface="Arial" panose="020B0604020202020204" pitchFamily="34" charset="0"/>
              </a:rPr>
              <a:t>0</a:t>
            </a:r>
          </a:p>
        </p:txBody>
      </p:sp>
      <p:sp>
        <p:nvSpPr>
          <p:cNvPr id="8" name="TextBox 7">
            <a:extLst>
              <a:ext uri="{FF2B5EF4-FFF2-40B4-BE49-F238E27FC236}">
                <a16:creationId xmlns:a16="http://schemas.microsoft.com/office/drawing/2014/main" id="{3B5E2203-34E5-4690-B591-181A1B3F01AD}"/>
              </a:ext>
            </a:extLst>
          </p:cNvPr>
          <p:cNvSpPr txBox="1"/>
          <p:nvPr/>
        </p:nvSpPr>
        <p:spPr>
          <a:xfrm>
            <a:off x="1259633" y="3358535"/>
            <a:ext cx="2908168" cy="239553"/>
          </a:xfrm>
          <a:prstGeom prst="rect">
            <a:avLst/>
          </a:prstGeom>
          <a:noFill/>
        </p:spPr>
        <p:txBody>
          <a:bodyPr wrap="none" rtlCol="0">
            <a:spAutoFit/>
          </a:bodyPr>
          <a:lstStyle/>
          <a:p>
            <a:pPr>
              <a:lnSpc>
                <a:spcPts val="1350"/>
              </a:lnSpc>
            </a:pPr>
            <a:r>
              <a:rPr lang="en-US" sz="431" spc="-45">
                <a:latin typeface="Arial" panose="020B0604020202020204" pitchFamily="34" charset="0"/>
                <a:cs typeface="Arial" panose="020B0604020202020204" pitchFamily="34" charset="0"/>
              </a:rPr>
              <a:t>1   3     5     7    9  11 13  15  17  20  22  24  26  28  30 32  34  36  38  40  42  44  46  48  50  52  54  56  58  60  62  64  66  68  70  72  72  76  78  80</a:t>
            </a:r>
          </a:p>
        </p:txBody>
      </p:sp>
      <p:sp>
        <p:nvSpPr>
          <p:cNvPr id="9" name="Rectangle 8">
            <a:extLst>
              <a:ext uri="{FF2B5EF4-FFF2-40B4-BE49-F238E27FC236}">
                <a16:creationId xmlns:a16="http://schemas.microsoft.com/office/drawing/2014/main" id="{654804F7-D823-4C6B-AFED-A9C869591879}"/>
              </a:ext>
            </a:extLst>
          </p:cNvPr>
          <p:cNvSpPr/>
          <p:nvPr/>
        </p:nvSpPr>
        <p:spPr>
          <a:xfrm>
            <a:off x="1635907" y="1633451"/>
            <a:ext cx="2119491" cy="253916"/>
          </a:xfrm>
          <a:prstGeom prst="rect">
            <a:avLst/>
          </a:prstGeom>
        </p:spPr>
        <p:txBody>
          <a:bodyPr wrap="none">
            <a:spAutoFit/>
          </a:bodyPr>
          <a:lstStyle/>
          <a:p>
            <a:pPr algn="ctr">
              <a:defRPr lang="en-US" sz="1400" b="1" i="0" u="none" strike="noStrike" kern="1200" baseline="0">
                <a:solidFill>
                  <a:prstClr val="white">
                    <a:lumMod val="50000"/>
                  </a:prstClr>
                </a:solidFill>
                <a:latin typeface="Arial"/>
                <a:ea typeface="Arial"/>
                <a:cs typeface="Arial"/>
              </a:defRPr>
            </a:pPr>
            <a:r>
              <a:rPr lang="es-ES_tradnl" sz="1050" b="1">
                <a:solidFill>
                  <a:srgbClr val="080808"/>
                </a:solidFill>
                <a:latin typeface="Arial"/>
                <a:ea typeface="Arial"/>
                <a:cs typeface="Arial"/>
              </a:rPr>
              <a:t>Puntaje Total CBP por Plantas</a:t>
            </a:r>
          </a:p>
        </p:txBody>
      </p:sp>
      <p:sp>
        <p:nvSpPr>
          <p:cNvPr id="10" name="Oval 9">
            <a:extLst>
              <a:ext uri="{FF2B5EF4-FFF2-40B4-BE49-F238E27FC236}">
                <a16:creationId xmlns:a16="http://schemas.microsoft.com/office/drawing/2014/main" id="{A0DA3240-F2E3-4FE0-8C02-9E3E6F6466A0}"/>
              </a:ext>
            </a:extLst>
          </p:cNvPr>
          <p:cNvSpPr/>
          <p:nvPr/>
        </p:nvSpPr>
        <p:spPr>
          <a:xfrm>
            <a:off x="1311804" y="3146041"/>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Oval 11">
            <a:extLst>
              <a:ext uri="{FF2B5EF4-FFF2-40B4-BE49-F238E27FC236}">
                <a16:creationId xmlns:a16="http://schemas.microsoft.com/office/drawing/2014/main" id="{2C5406CE-EB1B-42BB-B12E-E39C8C4025A6}"/>
              </a:ext>
            </a:extLst>
          </p:cNvPr>
          <p:cNvSpPr/>
          <p:nvPr/>
        </p:nvSpPr>
        <p:spPr>
          <a:xfrm>
            <a:off x="1343816" y="3110354"/>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Oval 12">
            <a:extLst>
              <a:ext uri="{FF2B5EF4-FFF2-40B4-BE49-F238E27FC236}">
                <a16:creationId xmlns:a16="http://schemas.microsoft.com/office/drawing/2014/main" id="{16F6EB2C-4860-4359-B8F0-98FDFA6D2FB9}"/>
              </a:ext>
            </a:extLst>
          </p:cNvPr>
          <p:cNvSpPr/>
          <p:nvPr/>
        </p:nvSpPr>
        <p:spPr>
          <a:xfrm>
            <a:off x="1395834" y="3088983"/>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Oval 13">
            <a:extLst>
              <a:ext uri="{FF2B5EF4-FFF2-40B4-BE49-F238E27FC236}">
                <a16:creationId xmlns:a16="http://schemas.microsoft.com/office/drawing/2014/main" id="{087B65D5-BF6D-489C-AA10-10EE4838AD88}"/>
              </a:ext>
            </a:extLst>
          </p:cNvPr>
          <p:cNvSpPr/>
          <p:nvPr/>
        </p:nvSpPr>
        <p:spPr>
          <a:xfrm>
            <a:off x="1443829" y="3063920"/>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14">
            <a:extLst>
              <a:ext uri="{FF2B5EF4-FFF2-40B4-BE49-F238E27FC236}">
                <a16:creationId xmlns:a16="http://schemas.microsoft.com/office/drawing/2014/main" id="{4D050C2F-D17D-435A-808B-03F6EFFAB02A}"/>
              </a:ext>
            </a:extLst>
          </p:cNvPr>
          <p:cNvSpPr/>
          <p:nvPr/>
        </p:nvSpPr>
        <p:spPr>
          <a:xfrm>
            <a:off x="1491823" y="3054071"/>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a:extLst>
              <a:ext uri="{FF2B5EF4-FFF2-40B4-BE49-F238E27FC236}">
                <a16:creationId xmlns:a16="http://schemas.microsoft.com/office/drawing/2014/main" id="{0780B8ED-F9A4-43F2-8B29-F401E6D05B61}"/>
              </a:ext>
            </a:extLst>
          </p:cNvPr>
          <p:cNvSpPr/>
          <p:nvPr/>
        </p:nvSpPr>
        <p:spPr>
          <a:xfrm>
            <a:off x="1529712" y="3044222"/>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Oval 16">
            <a:extLst>
              <a:ext uri="{FF2B5EF4-FFF2-40B4-BE49-F238E27FC236}">
                <a16:creationId xmlns:a16="http://schemas.microsoft.com/office/drawing/2014/main" id="{DA3DF7C2-B2B9-4F34-B77E-962A4F2A1C8D}"/>
              </a:ext>
            </a:extLst>
          </p:cNvPr>
          <p:cNvSpPr/>
          <p:nvPr/>
        </p:nvSpPr>
        <p:spPr>
          <a:xfrm>
            <a:off x="1574517" y="3031908"/>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Oval 17">
            <a:extLst>
              <a:ext uri="{FF2B5EF4-FFF2-40B4-BE49-F238E27FC236}">
                <a16:creationId xmlns:a16="http://schemas.microsoft.com/office/drawing/2014/main" id="{27C75947-7607-40DC-875F-A0113B02D04B}"/>
              </a:ext>
            </a:extLst>
          </p:cNvPr>
          <p:cNvSpPr/>
          <p:nvPr/>
        </p:nvSpPr>
        <p:spPr>
          <a:xfrm>
            <a:off x="1620082" y="3010537"/>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Oval 18">
            <a:extLst>
              <a:ext uri="{FF2B5EF4-FFF2-40B4-BE49-F238E27FC236}">
                <a16:creationId xmlns:a16="http://schemas.microsoft.com/office/drawing/2014/main" id="{85A0A840-6955-4CFB-93E3-6EB5575263A2}"/>
              </a:ext>
            </a:extLst>
          </p:cNvPr>
          <p:cNvSpPr/>
          <p:nvPr/>
        </p:nvSpPr>
        <p:spPr>
          <a:xfrm>
            <a:off x="1657158" y="2997223"/>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Oval 19">
            <a:extLst>
              <a:ext uri="{FF2B5EF4-FFF2-40B4-BE49-F238E27FC236}">
                <a16:creationId xmlns:a16="http://schemas.microsoft.com/office/drawing/2014/main" id="{384317F0-1F04-479D-83C1-BE7B3622F2D3}"/>
              </a:ext>
            </a:extLst>
          </p:cNvPr>
          <p:cNvSpPr/>
          <p:nvPr/>
        </p:nvSpPr>
        <p:spPr>
          <a:xfrm>
            <a:off x="1696744" y="2988379"/>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Oval 20">
            <a:extLst>
              <a:ext uri="{FF2B5EF4-FFF2-40B4-BE49-F238E27FC236}">
                <a16:creationId xmlns:a16="http://schemas.microsoft.com/office/drawing/2014/main" id="{3E5D7BE2-3BFC-4F73-93EE-21794C36B51A}"/>
              </a:ext>
            </a:extLst>
          </p:cNvPr>
          <p:cNvSpPr/>
          <p:nvPr/>
        </p:nvSpPr>
        <p:spPr>
          <a:xfrm>
            <a:off x="1739799" y="2978524"/>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Oval 21">
            <a:extLst>
              <a:ext uri="{FF2B5EF4-FFF2-40B4-BE49-F238E27FC236}">
                <a16:creationId xmlns:a16="http://schemas.microsoft.com/office/drawing/2014/main" id="{BAE2BC88-3A97-4CDE-BB9F-ABECBB4D74AB}"/>
              </a:ext>
            </a:extLst>
          </p:cNvPr>
          <p:cNvSpPr/>
          <p:nvPr/>
        </p:nvSpPr>
        <p:spPr>
          <a:xfrm>
            <a:off x="1777942" y="2965210"/>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Oval 22">
            <a:extLst>
              <a:ext uri="{FF2B5EF4-FFF2-40B4-BE49-F238E27FC236}">
                <a16:creationId xmlns:a16="http://schemas.microsoft.com/office/drawing/2014/main" id="{2FB478BE-80FC-4BC3-B16A-862EAEC47B49}"/>
              </a:ext>
            </a:extLst>
          </p:cNvPr>
          <p:cNvSpPr/>
          <p:nvPr/>
        </p:nvSpPr>
        <p:spPr>
          <a:xfrm>
            <a:off x="1817536" y="2956367"/>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Oval 23">
            <a:extLst>
              <a:ext uri="{FF2B5EF4-FFF2-40B4-BE49-F238E27FC236}">
                <a16:creationId xmlns:a16="http://schemas.microsoft.com/office/drawing/2014/main" id="{A4E173E1-0443-4227-BCA1-1605312C9F0A}"/>
              </a:ext>
            </a:extLst>
          </p:cNvPr>
          <p:cNvSpPr/>
          <p:nvPr/>
        </p:nvSpPr>
        <p:spPr>
          <a:xfrm>
            <a:off x="1860583" y="2950630"/>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Oval 24">
            <a:extLst>
              <a:ext uri="{FF2B5EF4-FFF2-40B4-BE49-F238E27FC236}">
                <a16:creationId xmlns:a16="http://schemas.microsoft.com/office/drawing/2014/main" id="{0F19489C-7E9E-4938-9A30-0E20BEAE1A49}"/>
              </a:ext>
            </a:extLst>
          </p:cNvPr>
          <p:cNvSpPr/>
          <p:nvPr/>
        </p:nvSpPr>
        <p:spPr>
          <a:xfrm>
            <a:off x="1899747" y="2924355"/>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Oval 25">
            <a:extLst>
              <a:ext uri="{FF2B5EF4-FFF2-40B4-BE49-F238E27FC236}">
                <a16:creationId xmlns:a16="http://schemas.microsoft.com/office/drawing/2014/main" id="{9940AF92-5A2D-4F39-A6F4-D2E2590F3257}"/>
              </a:ext>
            </a:extLst>
          </p:cNvPr>
          <p:cNvSpPr/>
          <p:nvPr/>
        </p:nvSpPr>
        <p:spPr>
          <a:xfrm>
            <a:off x="1943224" y="2914500"/>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Oval 26">
            <a:extLst>
              <a:ext uri="{FF2B5EF4-FFF2-40B4-BE49-F238E27FC236}">
                <a16:creationId xmlns:a16="http://schemas.microsoft.com/office/drawing/2014/main" id="{A8B24A61-CEBD-42AD-8E6A-AB019D9BAC71}"/>
              </a:ext>
            </a:extLst>
          </p:cNvPr>
          <p:cNvSpPr/>
          <p:nvPr/>
        </p:nvSpPr>
        <p:spPr>
          <a:xfrm>
            <a:off x="1981368" y="2901186"/>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Oval 27">
            <a:extLst>
              <a:ext uri="{FF2B5EF4-FFF2-40B4-BE49-F238E27FC236}">
                <a16:creationId xmlns:a16="http://schemas.microsoft.com/office/drawing/2014/main" id="{87CBA330-5D85-49CE-BFEE-48A8AF577F74}"/>
              </a:ext>
            </a:extLst>
          </p:cNvPr>
          <p:cNvSpPr/>
          <p:nvPr/>
        </p:nvSpPr>
        <p:spPr>
          <a:xfrm>
            <a:off x="2018714" y="2888770"/>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Oval 28">
            <a:extLst>
              <a:ext uri="{FF2B5EF4-FFF2-40B4-BE49-F238E27FC236}">
                <a16:creationId xmlns:a16="http://schemas.microsoft.com/office/drawing/2014/main" id="{6E2A3474-C981-40BD-8436-95CBDD813B8F}"/>
              </a:ext>
            </a:extLst>
          </p:cNvPr>
          <p:cNvSpPr/>
          <p:nvPr/>
        </p:nvSpPr>
        <p:spPr>
          <a:xfrm>
            <a:off x="2056865" y="2888822"/>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Oval 29">
            <a:extLst>
              <a:ext uri="{FF2B5EF4-FFF2-40B4-BE49-F238E27FC236}">
                <a16:creationId xmlns:a16="http://schemas.microsoft.com/office/drawing/2014/main" id="{AE6CEC78-748D-4B37-850A-D3BB9E869C9A}"/>
              </a:ext>
            </a:extLst>
          </p:cNvPr>
          <p:cNvSpPr/>
          <p:nvPr/>
        </p:nvSpPr>
        <p:spPr>
          <a:xfrm>
            <a:off x="2092464" y="2890177"/>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Oval 30">
            <a:extLst>
              <a:ext uri="{FF2B5EF4-FFF2-40B4-BE49-F238E27FC236}">
                <a16:creationId xmlns:a16="http://schemas.microsoft.com/office/drawing/2014/main" id="{1E80315D-F198-4830-92F1-915D5BA067E2}"/>
              </a:ext>
            </a:extLst>
          </p:cNvPr>
          <p:cNvSpPr/>
          <p:nvPr/>
        </p:nvSpPr>
        <p:spPr>
          <a:xfrm>
            <a:off x="2124544" y="2886163"/>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Oval 31">
            <a:extLst>
              <a:ext uri="{FF2B5EF4-FFF2-40B4-BE49-F238E27FC236}">
                <a16:creationId xmlns:a16="http://schemas.microsoft.com/office/drawing/2014/main" id="{706E1E3C-6066-42B0-B043-79187664F84B}"/>
              </a:ext>
            </a:extLst>
          </p:cNvPr>
          <p:cNvSpPr/>
          <p:nvPr/>
        </p:nvSpPr>
        <p:spPr>
          <a:xfrm>
            <a:off x="2163798" y="2880844"/>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Oval 32">
            <a:extLst>
              <a:ext uri="{FF2B5EF4-FFF2-40B4-BE49-F238E27FC236}">
                <a16:creationId xmlns:a16="http://schemas.microsoft.com/office/drawing/2014/main" id="{4BAF290C-0421-499D-ADD9-FDCDB54B68CB}"/>
              </a:ext>
            </a:extLst>
          </p:cNvPr>
          <p:cNvSpPr/>
          <p:nvPr/>
        </p:nvSpPr>
        <p:spPr>
          <a:xfrm>
            <a:off x="2203120" y="2884591"/>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Oval 33">
            <a:extLst>
              <a:ext uri="{FF2B5EF4-FFF2-40B4-BE49-F238E27FC236}">
                <a16:creationId xmlns:a16="http://schemas.microsoft.com/office/drawing/2014/main" id="{D4DBC4E9-47FB-4628-9F8D-BF08B8C11838}"/>
              </a:ext>
            </a:extLst>
          </p:cNvPr>
          <p:cNvSpPr/>
          <p:nvPr/>
        </p:nvSpPr>
        <p:spPr>
          <a:xfrm>
            <a:off x="2235139" y="2822138"/>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Oval 34">
            <a:extLst>
              <a:ext uri="{FF2B5EF4-FFF2-40B4-BE49-F238E27FC236}">
                <a16:creationId xmlns:a16="http://schemas.microsoft.com/office/drawing/2014/main" id="{A770A6D3-F006-4FDE-B181-5AADC87176C0}"/>
              </a:ext>
            </a:extLst>
          </p:cNvPr>
          <p:cNvSpPr/>
          <p:nvPr/>
        </p:nvSpPr>
        <p:spPr>
          <a:xfrm>
            <a:off x="2274454" y="2818226"/>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Oval 35">
            <a:extLst>
              <a:ext uri="{FF2B5EF4-FFF2-40B4-BE49-F238E27FC236}">
                <a16:creationId xmlns:a16="http://schemas.microsoft.com/office/drawing/2014/main" id="{F8AFCB2A-5DC7-4D51-8862-3CA57B71A159}"/>
              </a:ext>
            </a:extLst>
          </p:cNvPr>
          <p:cNvSpPr/>
          <p:nvPr/>
        </p:nvSpPr>
        <p:spPr>
          <a:xfrm>
            <a:off x="2313768" y="2822190"/>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Oval 36">
            <a:extLst>
              <a:ext uri="{FF2B5EF4-FFF2-40B4-BE49-F238E27FC236}">
                <a16:creationId xmlns:a16="http://schemas.microsoft.com/office/drawing/2014/main" id="{94B5C5B3-2ADB-46E7-B745-BAFC5BA695FD}"/>
              </a:ext>
            </a:extLst>
          </p:cNvPr>
          <p:cNvSpPr/>
          <p:nvPr/>
        </p:nvSpPr>
        <p:spPr>
          <a:xfrm>
            <a:off x="2353090" y="2818278"/>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8" name="Oval 37">
            <a:extLst>
              <a:ext uri="{FF2B5EF4-FFF2-40B4-BE49-F238E27FC236}">
                <a16:creationId xmlns:a16="http://schemas.microsoft.com/office/drawing/2014/main" id="{01E8D135-9588-4D7A-93E5-024CE3CE8E7D}"/>
              </a:ext>
            </a:extLst>
          </p:cNvPr>
          <p:cNvSpPr/>
          <p:nvPr/>
        </p:nvSpPr>
        <p:spPr>
          <a:xfrm>
            <a:off x="2385094" y="2814366"/>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Oval 38">
            <a:extLst>
              <a:ext uri="{FF2B5EF4-FFF2-40B4-BE49-F238E27FC236}">
                <a16:creationId xmlns:a16="http://schemas.microsoft.com/office/drawing/2014/main" id="{3AC5E906-BDD9-4682-A713-B8824FABB4D8}"/>
              </a:ext>
            </a:extLst>
          </p:cNvPr>
          <p:cNvSpPr/>
          <p:nvPr/>
        </p:nvSpPr>
        <p:spPr>
          <a:xfrm>
            <a:off x="2417107" y="2809150"/>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Oval 39">
            <a:extLst>
              <a:ext uri="{FF2B5EF4-FFF2-40B4-BE49-F238E27FC236}">
                <a16:creationId xmlns:a16="http://schemas.microsoft.com/office/drawing/2014/main" id="{AEE6F303-FE77-45D4-B480-5A043B2737EA}"/>
              </a:ext>
            </a:extLst>
          </p:cNvPr>
          <p:cNvSpPr/>
          <p:nvPr/>
        </p:nvSpPr>
        <p:spPr>
          <a:xfrm>
            <a:off x="2457441" y="2809150"/>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1" name="Oval 40">
            <a:extLst>
              <a:ext uri="{FF2B5EF4-FFF2-40B4-BE49-F238E27FC236}">
                <a16:creationId xmlns:a16="http://schemas.microsoft.com/office/drawing/2014/main" id="{7A6D933F-98E0-489C-9001-AF729690CC7F}"/>
              </a:ext>
            </a:extLst>
          </p:cNvPr>
          <p:cNvSpPr/>
          <p:nvPr/>
        </p:nvSpPr>
        <p:spPr>
          <a:xfrm>
            <a:off x="2495735" y="2809150"/>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2" name="Oval 41">
            <a:extLst>
              <a:ext uri="{FF2B5EF4-FFF2-40B4-BE49-F238E27FC236}">
                <a16:creationId xmlns:a16="http://schemas.microsoft.com/office/drawing/2014/main" id="{83F721CC-DAAE-45E1-A85E-55EC06F8DCFA}"/>
              </a:ext>
            </a:extLst>
          </p:cNvPr>
          <p:cNvSpPr/>
          <p:nvPr/>
        </p:nvSpPr>
        <p:spPr>
          <a:xfrm>
            <a:off x="2528695" y="2797198"/>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3" name="Oval 42">
            <a:extLst>
              <a:ext uri="{FF2B5EF4-FFF2-40B4-BE49-F238E27FC236}">
                <a16:creationId xmlns:a16="http://schemas.microsoft.com/office/drawing/2014/main" id="{7FE85A5A-4A46-41DA-A55B-8586A64B7440}"/>
              </a:ext>
            </a:extLst>
          </p:cNvPr>
          <p:cNvSpPr/>
          <p:nvPr/>
        </p:nvSpPr>
        <p:spPr>
          <a:xfrm>
            <a:off x="2568010" y="2786653"/>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Oval 43">
            <a:extLst>
              <a:ext uri="{FF2B5EF4-FFF2-40B4-BE49-F238E27FC236}">
                <a16:creationId xmlns:a16="http://schemas.microsoft.com/office/drawing/2014/main" id="{C2205FE3-365C-4739-81FF-A2E32D245E4C}"/>
              </a:ext>
            </a:extLst>
          </p:cNvPr>
          <p:cNvSpPr/>
          <p:nvPr/>
        </p:nvSpPr>
        <p:spPr>
          <a:xfrm>
            <a:off x="2613307" y="2776108"/>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Oval 44">
            <a:extLst>
              <a:ext uri="{FF2B5EF4-FFF2-40B4-BE49-F238E27FC236}">
                <a16:creationId xmlns:a16="http://schemas.microsoft.com/office/drawing/2014/main" id="{44571604-850B-4D7E-8820-04D2E2DCAFBE}"/>
              </a:ext>
            </a:extLst>
          </p:cNvPr>
          <p:cNvSpPr/>
          <p:nvPr/>
        </p:nvSpPr>
        <p:spPr>
          <a:xfrm>
            <a:off x="2647689" y="2765614"/>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Oval 45">
            <a:extLst>
              <a:ext uri="{FF2B5EF4-FFF2-40B4-BE49-F238E27FC236}">
                <a16:creationId xmlns:a16="http://schemas.microsoft.com/office/drawing/2014/main" id="{8B7F70D4-D7BE-4FF6-A68E-4F94AFC8DF2A}"/>
              </a:ext>
            </a:extLst>
          </p:cNvPr>
          <p:cNvSpPr/>
          <p:nvPr/>
        </p:nvSpPr>
        <p:spPr>
          <a:xfrm>
            <a:off x="2689421" y="2765185"/>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7" name="Oval 46">
            <a:extLst>
              <a:ext uri="{FF2B5EF4-FFF2-40B4-BE49-F238E27FC236}">
                <a16:creationId xmlns:a16="http://schemas.microsoft.com/office/drawing/2014/main" id="{D566CC97-0CAA-4168-8E1B-457775D24C24}"/>
              </a:ext>
            </a:extLst>
          </p:cNvPr>
          <p:cNvSpPr/>
          <p:nvPr/>
        </p:nvSpPr>
        <p:spPr>
          <a:xfrm>
            <a:off x="2733523" y="2764756"/>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Oval 47">
            <a:extLst>
              <a:ext uri="{FF2B5EF4-FFF2-40B4-BE49-F238E27FC236}">
                <a16:creationId xmlns:a16="http://schemas.microsoft.com/office/drawing/2014/main" id="{94F2FC0E-DA4B-401B-8885-816FE6641633}"/>
              </a:ext>
            </a:extLst>
          </p:cNvPr>
          <p:cNvSpPr/>
          <p:nvPr/>
        </p:nvSpPr>
        <p:spPr>
          <a:xfrm>
            <a:off x="2767907" y="2754640"/>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9" name="Oval 48">
            <a:extLst>
              <a:ext uri="{FF2B5EF4-FFF2-40B4-BE49-F238E27FC236}">
                <a16:creationId xmlns:a16="http://schemas.microsoft.com/office/drawing/2014/main" id="{0E51750C-62C1-46B7-8CD1-D489AADDF8E2}"/>
              </a:ext>
            </a:extLst>
          </p:cNvPr>
          <p:cNvSpPr/>
          <p:nvPr/>
        </p:nvSpPr>
        <p:spPr>
          <a:xfrm>
            <a:off x="2803552" y="2744095"/>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0" name="Oval 49">
            <a:extLst>
              <a:ext uri="{FF2B5EF4-FFF2-40B4-BE49-F238E27FC236}">
                <a16:creationId xmlns:a16="http://schemas.microsoft.com/office/drawing/2014/main" id="{6D2AD5DC-A909-4188-B138-B517B48D84EC}"/>
              </a:ext>
            </a:extLst>
          </p:cNvPr>
          <p:cNvSpPr/>
          <p:nvPr/>
        </p:nvSpPr>
        <p:spPr>
          <a:xfrm>
            <a:off x="2843789" y="2732744"/>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1" name="Oval 50">
            <a:extLst>
              <a:ext uri="{FF2B5EF4-FFF2-40B4-BE49-F238E27FC236}">
                <a16:creationId xmlns:a16="http://schemas.microsoft.com/office/drawing/2014/main" id="{A5A6E5B4-7BA5-47DE-BB92-E9F8851346A9}"/>
              </a:ext>
            </a:extLst>
          </p:cNvPr>
          <p:cNvSpPr/>
          <p:nvPr/>
        </p:nvSpPr>
        <p:spPr>
          <a:xfrm>
            <a:off x="2878173" y="2721393"/>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Oval 51">
            <a:extLst>
              <a:ext uri="{FF2B5EF4-FFF2-40B4-BE49-F238E27FC236}">
                <a16:creationId xmlns:a16="http://schemas.microsoft.com/office/drawing/2014/main" id="{3A391E7B-83BE-4650-9A99-A3F1656B0339}"/>
              </a:ext>
            </a:extLst>
          </p:cNvPr>
          <p:cNvSpPr/>
          <p:nvPr/>
        </p:nvSpPr>
        <p:spPr>
          <a:xfrm>
            <a:off x="2910811" y="2712135"/>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Oval 52">
            <a:extLst>
              <a:ext uri="{FF2B5EF4-FFF2-40B4-BE49-F238E27FC236}">
                <a16:creationId xmlns:a16="http://schemas.microsoft.com/office/drawing/2014/main" id="{0905F154-04B2-4E61-8AC5-C9737A07C630}"/>
              </a:ext>
            </a:extLst>
          </p:cNvPr>
          <p:cNvSpPr/>
          <p:nvPr/>
        </p:nvSpPr>
        <p:spPr>
          <a:xfrm>
            <a:off x="2951048" y="2703775"/>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4" name="Oval 53">
            <a:extLst>
              <a:ext uri="{FF2B5EF4-FFF2-40B4-BE49-F238E27FC236}">
                <a16:creationId xmlns:a16="http://schemas.microsoft.com/office/drawing/2014/main" id="{D37F883A-9B5A-46EA-9700-CC0DE1B47624}"/>
              </a:ext>
            </a:extLst>
          </p:cNvPr>
          <p:cNvSpPr/>
          <p:nvPr/>
        </p:nvSpPr>
        <p:spPr>
          <a:xfrm>
            <a:off x="2982434" y="2700732"/>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5" name="Oval 54">
            <a:extLst>
              <a:ext uri="{FF2B5EF4-FFF2-40B4-BE49-F238E27FC236}">
                <a16:creationId xmlns:a16="http://schemas.microsoft.com/office/drawing/2014/main" id="{ED25881D-6FBB-4595-86CD-69A1736F4A70}"/>
              </a:ext>
            </a:extLst>
          </p:cNvPr>
          <p:cNvSpPr/>
          <p:nvPr/>
        </p:nvSpPr>
        <p:spPr>
          <a:xfrm>
            <a:off x="3022045" y="2690279"/>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Oval 55">
            <a:extLst>
              <a:ext uri="{FF2B5EF4-FFF2-40B4-BE49-F238E27FC236}">
                <a16:creationId xmlns:a16="http://schemas.microsoft.com/office/drawing/2014/main" id="{44AA780E-DEBA-4F5C-9D0B-88AF56109E5A}"/>
              </a:ext>
            </a:extLst>
          </p:cNvPr>
          <p:cNvSpPr/>
          <p:nvPr/>
        </p:nvSpPr>
        <p:spPr>
          <a:xfrm>
            <a:off x="3054057" y="2687236"/>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 name="Oval 56">
            <a:extLst>
              <a:ext uri="{FF2B5EF4-FFF2-40B4-BE49-F238E27FC236}">
                <a16:creationId xmlns:a16="http://schemas.microsoft.com/office/drawing/2014/main" id="{F538E669-7A42-42C7-AC8B-8030C198BCFA}"/>
              </a:ext>
            </a:extLst>
          </p:cNvPr>
          <p:cNvSpPr/>
          <p:nvPr/>
        </p:nvSpPr>
        <p:spPr>
          <a:xfrm>
            <a:off x="3093667" y="2680071"/>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Oval 57">
            <a:extLst>
              <a:ext uri="{FF2B5EF4-FFF2-40B4-BE49-F238E27FC236}">
                <a16:creationId xmlns:a16="http://schemas.microsoft.com/office/drawing/2014/main" id="{EC8F4A61-6F66-4C81-9965-2F546E25DC52}"/>
              </a:ext>
            </a:extLst>
          </p:cNvPr>
          <p:cNvSpPr/>
          <p:nvPr/>
        </p:nvSpPr>
        <p:spPr>
          <a:xfrm>
            <a:off x="3131533" y="2655223"/>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Oval 58">
            <a:extLst>
              <a:ext uri="{FF2B5EF4-FFF2-40B4-BE49-F238E27FC236}">
                <a16:creationId xmlns:a16="http://schemas.microsoft.com/office/drawing/2014/main" id="{C2873C18-40B9-4AF4-A933-3101D138531D}"/>
              </a:ext>
            </a:extLst>
          </p:cNvPr>
          <p:cNvSpPr/>
          <p:nvPr/>
        </p:nvSpPr>
        <p:spPr>
          <a:xfrm>
            <a:off x="3162433" y="2653059"/>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Oval 59">
            <a:extLst>
              <a:ext uri="{FF2B5EF4-FFF2-40B4-BE49-F238E27FC236}">
                <a16:creationId xmlns:a16="http://schemas.microsoft.com/office/drawing/2014/main" id="{27779400-6DBB-40F0-B640-7702E71E076A}"/>
              </a:ext>
            </a:extLst>
          </p:cNvPr>
          <p:cNvSpPr/>
          <p:nvPr/>
        </p:nvSpPr>
        <p:spPr>
          <a:xfrm>
            <a:off x="3200299" y="2653111"/>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1" name="Oval 60">
            <a:extLst>
              <a:ext uri="{FF2B5EF4-FFF2-40B4-BE49-F238E27FC236}">
                <a16:creationId xmlns:a16="http://schemas.microsoft.com/office/drawing/2014/main" id="{4841535D-6B37-4378-B66B-F70A21FEA870}"/>
              </a:ext>
            </a:extLst>
          </p:cNvPr>
          <p:cNvSpPr/>
          <p:nvPr/>
        </p:nvSpPr>
        <p:spPr>
          <a:xfrm>
            <a:off x="3238164" y="2636707"/>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Oval 61">
            <a:extLst>
              <a:ext uri="{FF2B5EF4-FFF2-40B4-BE49-F238E27FC236}">
                <a16:creationId xmlns:a16="http://schemas.microsoft.com/office/drawing/2014/main" id="{B61D8B6B-B378-4DA5-B813-260C9467D983}"/>
              </a:ext>
            </a:extLst>
          </p:cNvPr>
          <p:cNvSpPr/>
          <p:nvPr/>
        </p:nvSpPr>
        <p:spPr>
          <a:xfrm>
            <a:off x="3274768" y="2626255"/>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3" name="Oval 62">
            <a:extLst>
              <a:ext uri="{FF2B5EF4-FFF2-40B4-BE49-F238E27FC236}">
                <a16:creationId xmlns:a16="http://schemas.microsoft.com/office/drawing/2014/main" id="{322E6C3D-2A07-46AF-8123-75C1001B6895}"/>
              </a:ext>
            </a:extLst>
          </p:cNvPr>
          <p:cNvSpPr/>
          <p:nvPr/>
        </p:nvSpPr>
        <p:spPr>
          <a:xfrm>
            <a:off x="3313653" y="2626121"/>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4" name="Oval 63">
            <a:extLst>
              <a:ext uri="{FF2B5EF4-FFF2-40B4-BE49-F238E27FC236}">
                <a16:creationId xmlns:a16="http://schemas.microsoft.com/office/drawing/2014/main" id="{22915875-7903-418E-8CAB-A2D1B155E646}"/>
              </a:ext>
            </a:extLst>
          </p:cNvPr>
          <p:cNvSpPr/>
          <p:nvPr/>
        </p:nvSpPr>
        <p:spPr>
          <a:xfrm>
            <a:off x="3352538" y="2613598"/>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5" name="Oval 64">
            <a:extLst>
              <a:ext uri="{FF2B5EF4-FFF2-40B4-BE49-F238E27FC236}">
                <a16:creationId xmlns:a16="http://schemas.microsoft.com/office/drawing/2014/main" id="{BF35038D-FF32-4E40-9AE9-1C78683CB186}"/>
              </a:ext>
            </a:extLst>
          </p:cNvPr>
          <p:cNvSpPr/>
          <p:nvPr/>
        </p:nvSpPr>
        <p:spPr>
          <a:xfrm>
            <a:off x="3396015" y="2604695"/>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6" name="Oval 65">
            <a:extLst>
              <a:ext uri="{FF2B5EF4-FFF2-40B4-BE49-F238E27FC236}">
                <a16:creationId xmlns:a16="http://schemas.microsoft.com/office/drawing/2014/main" id="{8E323089-125B-4391-B72B-02B74FC77022}"/>
              </a:ext>
            </a:extLst>
          </p:cNvPr>
          <p:cNvSpPr/>
          <p:nvPr/>
        </p:nvSpPr>
        <p:spPr>
          <a:xfrm>
            <a:off x="3440735" y="2581637"/>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7" name="Oval 66">
            <a:extLst>
              <a:ext uri="{FF2B5EF4-FFF2-40B4-BE49-F238E27FC236}">
                <a16:creationId xmlns:a16="http://schemas.microsoft.com/office/drawing/2014/main" id="{0ED9B7D5-9F8B-47D4-90B2-EDF86FABC117}"/>
              </a:ext>
            </a:extLst>
          </p:cNvPr>
          <p:cNvSpPr/>
          <p:nvPr/>
        </p:nvSpPr>
        <p:spPr>
          <a:xfrm>
            <a:off x="3478377" y="2572683"/>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8" name="Oval 67">
            <a:extLst>
              <a:ext uri="{FF2B5EF4-FFF2-40B4-BE49-F238E27FC236}">
                <a16:creationId xmlns:a16="http://schemas.microsoft.com/office/drawing/2014/main" id="{1D79A289-BA00-4C5C-B34B-946F7738F485}"/>
              </a:ext>
            </a:extLst>
          </p:cNvPr>
          <p:cNvSpPr/>
          <p:nvPr/>
        </p:nvSpPr>
        <p:spPr>
          <a:xfrm>
            <a:off x="3507756" y="2558579"/>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Oval 68">
            <a:extLst>
              <a:ext uri="{FF2B5EF4-FFF2-40B4-BE49-F238E27FC236}">
                <a16:creationId xmlns:a16="http://schemas.microsoft.com/office/drawing/2014/main" id="{C491141C-1BCE-4409-9A07-A613365079AB}"/>
              </a:ext>
            </a:extLst>
          </p:cNvPr>
          <p:cNvSpPr/>
          <p:nvPr/>
        </p:nvSpPr>
        <p:spPr>
          <a:xfrm>
            <a:off x="3539768" y="2535026"/>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0" name="Oval 69">
            <a:extLst>
              <a:ext uri="{FF2B5EF4-FFF2-40B4-BE49-F238E27FC236}">
                <a16:creationId xmlns:a16="http://schemas.microsoft.com/office/drawing/2014/main" id="{4D2545A6-B36C-4194-976F-5763879A69D4}"/>
              </a:ext>
            </a:extLst>
          </p:cNvPr>
          <p:cNvSpPr/>
          <p:nvPr/>
        </p:nvSpPr>
        <p:spPr>
          <a:xfrm>
            <a:off x="3578742" y="2532315"/>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1" name="Oval 70">
            <a:extLst>
              <a:ext uri="{FF2B5EF4-FFF2-40B4-BE49-F238E27FC236}">
                <a16:creationId xmlns:a16="http://schemas.microsoft.com/office/drawing/2014/main" id="{7701F3B2-D102-4279-89F1-DE3A52DEBDBE}"/>
              </a:ext>
            </a:extLst>
          </p:cNvPr>
          <p:cNvSpPr/>
          <p:nvPr/>
        </p:nvSpPr>
        <p:spPr>
          <a:xfrm>
            <a:off x="3613126" y="2514360"/>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2" name="Oval 71">
            <a:extLst>
              <a:ext uri="{FF2B5EF4-FFF2-40B4-BE49-F238E27FC236}">
                <a16:creationId xmlns:a16="http://schemas.microsoft.com/office/drawing/2014/main" id="{351CC3CD-9CC3-41C6-868F-576FC5EF4931}"/>
              </a:ext>
            </a:extLst>
          </p:cNvPr>
          <p:cNvSpPr/>
          <p:nvPr/>
        </p:nvSpPr>
        <p:spPr>
          <a:xfrm>
            <a:off x="3653362" y="2500354"/>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3" name="Oval 72">
            <a:extLst>
              <a:ext uri="{FF2B5EF4-FFF2-40B4-BE49-F238E27FC236}">
                <a16:creationId xmlns:a16="http://schemas.microsoft.com/office/drawing/2014/main" id="{D9465364-E99D-4CD4-B836-A8D1A2D11AD8}"/>
              </a:ext>
            </a:extLst>
          </p:cNvPr>
          <p:cNvSpPr/>
          <p:nvPr/>
        </p:nvSpPr>
        <p:spPr>
          <a:xfrm>
            <a:off x="3685375" y="2480629"/>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4" name="Oval 73">
            <a:extLst>
              <a:ext uri="{FF2B5EF4-FFF2-40B4-BE49-F238E27FC236}">
                <a16:creationId xmlns:a16="http://schemas.microsoft.com/office/drawing/2014/main" id="{B9F47AD8-CFEA-4919-808D-CE7712419720}"/>
              </a:ext>
            </a:extLst>
          </p:cNvPr>
          <p:cNvSpPr/>
          <p:nvPr/>
        </p:nvSpPr>
        <p:spPr>
          <a:xfrm>
            <a:off x="3711142" y="2458480"/>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5" name="Oval 74">
            <a:extLst>
              <a:ext uri="{FF2B5EF4-FFF2-40B4-BE49-F238E27FC236}">
                <a16:creationId xmlns:a16="http://schemas.microsoft.com/office/drawing/2014/main" id="{C7194BD6-5FF1-438B-B298-7D2E620D1D98}"/>
              </a:ext>
            </a:extLst>
          </p:cNvPr>
          <p:cNvSpPr/>
          <p:nvPr/>
        </p:nvSpPr>
        <p:spPr>
          <a:xfrm>
            <a:off x="3739582" y="2436330"/>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6" name="Oval 75">
            <a:extLst>
              <a:ext uri="{FF2B5EF4-FFF2-40B4-BE49-F238E27FC236}">
                <a16:creationId xmlns:a16="http://schemas.microsoft.com/office/drawing/2014/main" id="{653E5725-39C6-44B0-A0F5-5DA3C1412BA3}"/>
              </a:ext>
            </a:extLst>
          </p:cNvPr>
          <p:cNvSpPr/>
          <p:nvPr/>
        </p:nvSpPr>
        <p:spPr>
          <a:xfrm>
            <a:off x="3767902" y="2415392"/>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7" name="Oval 76">
            <a:extLst>
              <a:ext uri="{FF2B5EF4-FFF2-40B4-BE49-F238E27FC236}">
                <a16:creationId xmlns:a16="http://schemas.microsoft.com/office/drawing/2014/main" id="{82D5883C-9F71-4940-90DD-6305666074AE}"/>
              </a:ext>
            </a:extLst>
          </p:cNvPr>
          <p:cNvSpPr/>
          <p:nvPr/>
        </p:nvSpPr>
        <p:spPr>
          <a:xfrm>
            <a:off x="3800035" y="2401792"/>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8" name="Oval 77">
            <a:extLst>
              <a:ext uri="{FF2B5EF4-FFF2-40B4-BE49-F238E27FC236}">
                <a16:creationId xmlns:a16="http://schemas.microsoft.com/office/drawing/2014/main" id="{620AC625-D1BD-4B0E-883A-0C3F77C19003}"/>
              </a:ext>
            </a:extLst>
          </p:cNvPr>
          <p:cNvSpPr/>
          <p:nvPr/>
        </p:nvSpPr>
        <p:spPr>
          <a:xfrm>
            <a:off x="3843874" y="2376580"/>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9" name="Oval 78">
            <a:extLst>
              <a:ext uri="{FF2B5EF4-FFF2-40B4-BE49-F238E27FC236}">
                <a16:creationId xmlns:a16="http://schemas.microsoft.com/office/drawing/2014/main" id="{87AFA432-D395-409F-A1FB-F65A23E69312}"/>
              </a:ext>
            </a:extLst>
          </p:cNvPr>
          <p:cNvSpPr/>
          <p:nvPr/>
        </p:nvSpPr>
        <p:spPr>
          <a:xfrm>
            <a:off x="3871144" y="2336464"/>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0" name="Oval 79">
            <a:extLst>
              <a:ext uri="{FF2B5EF4-FFF2-40B4-BE49-F238E27FC236}">
                <a16:creationId xmlns:a16="http://schemas.microsoft.com/office/drawing/2014/main" id="{A376590F-6FC2-47F1-BD43-CF32BF6D3B16}"/>
              </a:ext>
            </a:extLst>
          </p:cNvPr>
          <p:cNvSpPr/>
          <p:nvPr/>
        </p:nvSpPr>
        <p:spPr>
          <a:xfrm>
            <a:off x="3915747" y="2269914"/>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1" name="Oval 80">
            <a:extLst>
              <a:ext uri="{FF2B5EF4-FFF2-40B4-BE49-F238E27FC236}">
                <a16:creationId xmlns:a16="http://schemas.microsoft.com/office/drawing/2014/main" id="{CEA500FB-22F6-43B1-AEC1-05F365DA3C0D}"/>
              </a:ext>
            </a:extLst>
          </p:cNvPr>
          <p:cNvSpPr/>
          <p:nvPr/>
        </p:nvSpPr>
        <p:spPr>
          <a:xfrm>
            <a:off x="3947759" y="2186779"/>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2" name="Oval 81">
            <a:extLst>
              <a:ext uri="{FF2B5EF4-FFF2-40B4-BE49-F238E27FC236}">
                <a16:creationId xmlns:a16="http://schemas.microsoft.com/office/drawing/2014/main" id="{2498F987-04EF-49EE-98F3-05FE2174FCD0}"/>
              </a:ext>
            </a:extLst>
          </p:cNvPr>
          <p:cNvSpPr/>
          <p:nvPr/>
        </p:nvSpPr>
        <p:spPr>
          <a:xfrm>
            <a:off x="3979771" y="2062689"/>
            <a:ext cx="64025" cy="64025"/>
          </a:xfrm>
          <a:prstGeom prst="ellipse">
            <a:avLst/>
          </a:prstGeom>
          <a:solidFill>
            <a:srgbClr val="0975BC"/>
          </a:solid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238" name="Group 237">
            <a:extLst>
              <a:ext uri="{FF2B5EF4-FFF2-40B4-BE49-F238E27FC236}">
                <a16:creationId xmlns:a16="http://schemas.microsoft.com/office/drawing/2014/main" id="{68F06ADE-1D33-4BAB-853E-CD911831D39C}"/>
              </a:ext>
            </a:extLst>
          </p:cNvPr>
          <p:cNvGrpSpPr/>
          <p:nvPr/>
        </p:nvGrpSpPr>
        <p:grpSpPr>
          <a:xfrm>
            <a:off x="4871903" y="2144576"/>
            <a:ext cx="3846005" cy="2437501"/>
            <a:chOff x="6495869" y="1716434"/>
            <a:chExt cx="5128006" cy="3250002"/>
          </a:xfrm>
        </p:grpSpPr>
        <p:sp>
          <p:nvSpPr>
            <p:cNvPr id="98" name="Rectangle 97">
              <a:extLst>
                <a:ext uri="{FF2B5EF4-FFF2-40B4-BE49-F238E27FC236}">
                  <a16:creationId xmlns:a16="http://schemas.microsoft.com/office/drawing/2014/main" id="{7561EFBD-9DD6-4353-AB92-57B15075427B}"/>
                </a:ext>
              </a:extLst>
            </p:cNvPr>
            <p:cNvSpPr/>
            <p:nvPr/>
          </p:nvSpPr>
          <p:spPr>
            <a:xfrm>
              <a:off x="6936453" y="2047134"/>
              <a:ext cx="4533139" cy="2162514"/>
            </a:xfrm>
            <a:prstGeom prst="rect">
              <a:avLst/>
            </a:prstGeom>
            <a:solidFill>
              <a:srgbClr val="77787B">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85" name="TextBox 84">
              <a:extLst>
                <a:ext uri="{FF2B5EF4-FFF2-40B4-BE49-F238E27FC236}">
                  <a16:creationId xmlns:a16="http://schemas.microsoft.com/office/drawing/2014/main" id="{4808EEC2-7A10-4264-82B7-C3B72A894504}"/>
                </a:ext>
              </a:extLst>
            </p:cNvPr>
            <p:cNvSpPr txBox="1"/>
            <p:nvPr/>
          </p:nvSpPr>
          <p:spPr>
            <a:xfrm>
              <a:off x="6495869" y="1835737"/>
              <a:ext cx="387285" cy="2486322"/>
            </a:xfrm>
            <a:prstGeom prst="rect">
              <a:avLst/>
            </a:prstGeom>
            <a:noFill/>
          </p:spPr>
          <p:txBody>
            <a:bodyPr wrap="none" rtlCol="0">
              <a:spAutoFit/>
            </a:bodyPr>
            <a:lstStyle/>
            <a:p>
              <a:pPr algn="r">
                <a:lnSpc>
                  <a:spcPts val="1425"/>
                </a:lnSpc>
              </a:pPr>
              <a:r>
                <a:rPr lang="es-ES_tradnl" sz="750">
                  <a:latin typeface="Arial" panose="020B0604020202020204" pitchFamily="34" charset="0"/>
                  <a:cs typeface="Arial" panose="020B0604020202020204" pitchFamily="34" charset="0"/>
                </a:rPr>
                <a:t>90</a:t>
              </a:r>
            </a:p>
            <a:p>
              <a:pPr algn="r">
                <a:lnSpc>
                  <a:spcPts val="1425"/>
                </a:lnSpc>
              </a:pPr>
              <a:r>
                <a:rPr lang="es-ES_tradnl" sz="750">
                  <a:latin typeface="Arial" panose="020B0604020202020204" pitchFamily="34" charset="0"/>
                  <a:cs typeface="Arial" panose="020B0604020202020204" pitchFamily="34" charset="0"/>
                </a:rPr>
                <a:t>80</a:t>
              </a:r>
            </a:p>
            <a:p>
              <a:pPr algn="r">
                <a:lnSpc>
                  <a:spcPts val="1425"/>
                </a:lnSpc>
              </a:pPr>
              <a:r>
                <a:rPr lang="es-ES_tradnl" sz="750">
                  <a:latin typeface="Arial" panose="020B0604020202020204" pitchFamily="34" charset="0"/>
                  <a:cs typeface="Arial" panose="020B0604020202020204" pitchFamily="34" charset="0"/>
                </a:rPr>
                <a:t>70</a:t>
              </a:r>
            </a:p>
            <a:p>
              <a:pPr algn="r">
                <a:lnSpc>
                  <a:spcPts val="1425"/>
                </a:lnSpc>
              </a:pPr>
              <a:r>
                <a:rPr lang="es-ES_tradnl" sz="750">
                  <a:latin typeface="Arial" panose="020B0604020202020204" pitchFamily="34" charset="0"/>
                  <a:cs typeface="Arial" panose="020B0604020202020204" pitchFamily="34" charset="0"/>
                </a:rPr>
                <a:t>60</a:t>
              </a:r>
            </a:p>
            <a:p>
              <a:pPr algn="r">
                <a:lnSpc>
                  <a:spcPts val="1425"/>
                </a:lnSpc>
              </a:pPr>
              <a:r>
                <a:rPr lang="es-ES_tradnl" sz="750">
                  <a:latin typeface="Arial" panose="020B0604020202020204" pitchFamily="34" charset="0"/>
                  <a:cs typeface="Arial" panose="020B0604020202020204" pitchFamily="34" charset="0"/>
                </a:rPr>
                <a:t>50</a:t>
              </a:r>
            </a:p>
            <a:p>
              <a:pPr algn="r">
                <a:lnSpc>
                  <a:spcPts val="1425"/>
                </a:lnSpc>
              </a:pPr>
              <a:r>
                <a:rPr lang="es-ES_tradnl" sz="750">
                  <a:latin typeface="Arial" panose="020B0604020202020204" pitchFamily="34" charset="0"/>
                  <a:cs typeface="Arial" panose="020B0604020202020204" pitchFamily="34" charset="0"/>
                </a:rPr>
                <a:t>40</a:t>
              </a:r>
            </a:p>
            <a:p>
              <a:pPr algn="r">
                <a:lnSpc>
                  <a:spcPts val="1425"/>
                </a:lnSpc>
              </a:pPr>
              <a:r>
                <a:rPr lang="es-ES_tradnl" sz="750">
                  <a:latin typeface="Arial" panose="020B0604020202020204" pitchFamily="34" charset="0"/>
                  <a:cs typeface="Arial" panose="020B0604020202020204" pitchFamily="34" charset="0"/>
                </a:rPr>
                <a:t>30</a:t>
              </a:r>
            </a:p>
            <a:p>
              <a:pPr algn="r">
                <a:lnSpc>
                  <a:spcPts val="1425"/>
                </a:lnSpc>
              </a:pPr>
              <a:r>
                <a:rPr lang="es-ES_tradnl" sz="750">
                  <a:latin typeface="Arial" panose="020B0604020202020204" pitchFamily="34" charset="0"/>
                  <a:cs typeface="Arial" panose="020B0604020202020204" pitchFamily="34" charset="0"/>
                </a:rPr>
                <a:t>20</a:t>
              </a:r>
            </a:p>
            <a:p>
              <a:pPr algn="r">
                <a:lnSpc>
                  <a:spcPts val="1425"/>
                </a:lnSpc>
              </a:pPr>
              <a:r>
                <a:rPr lang="es-ES_tradnl" sz="750">
                  <a:latin typeface="Arial" panose="020B0604020202020204" pitchFamily="34" charset="0"/>
                  <a:cs typeface="Arial" panose="020B0604020202020204" pitchFamily="34" charset="0"/>
                </a:rPr>
                <a:t>10</a:t>
              </a:r>
            </a:p>
            <a:p>
              <a:pPr algn="r">
                <a:lnSpc>
                  <a:spcPts val="1425"/>
                </a:lnSpc>
              </a:pPr>
              <a:r>
                <a:rPr lang="es-ES_tradnl" sz="750">
                  <a:latin typeface="Arial" panose="020B0604020202020204" pitchFamily="34" charset="0"/>
                  <a:cs typeface="Arial" panose="020B0604020202020204" pitchFamily="34" charset="0"/>
                </a:rPr>
                <a:t>0</a:t>
              </a:r>
            </a:p>
          </p:txBody>
        </p:sp>
        <p:sp>
          <p:nvSpPr>
            <p:cNvPr id="87" name="TextBox 86">
              <a:extLst>
                <a:ext uri="{FF2B5EF4-FFF2-40B4-BE49-F238E27FC236}">
                  <a16:creationId xmlns:a16="http://schemas.microsoft.com/office/drawing/2014/main" id="{9DD3E20D-81D6-409E-BC0D-82C0F56001EA}"/>
                </a:ext>
              </a:extLst>
            </p:cNvPr>
            <p:cNvSpPr txBox="1"/>
            <p:nvPr/>
          </p:nvSpPr>
          <p:spPr>
            <a:xfrm rot="18900000">
              <a:off x="10502548" y="4442844"/>
              <a:ext cx="935067" cy="246221"/>
            </a:xfrm>
            <a:prstGeom prst="rect">
              <a:avLst/>
            </a:prstGeom>
            <a:noFill/>
          </p:spPr>
          <p:txBody>
            <a:bodyPr wrap="square" rtlCol="0">
              <a:spAutoFit/>
            </a:bodyPr>
            <a:lstStyle/>
            <a:p>
              <a:pPr algn="r"/>
              <a:r>
                <a:rPr lang="es-ES_tradnl" sz="600">
                  <a:latin typeface="Arial" panose="020B0604020202020204" pitchFamily="34" charset="0"/>
                  <a:cs typeface="Arial" panose="020B0604020202020204" pitchFamily="34" charset="0"/>
                </a:rPr>
                <a:t>TOTAL</a:t>
              </a:r>
            </a:p>
          </p:txBody>
        </p:sp>
        <p:cxnSp>
          <p:nvCxnSpPr>
            <p:cNvPr id="100" name="Straight Connector 99">
              <a:extLst>
                <a:ext uri="{FF2B5EF4-FFF2-40B4-BE49-F238E27FC236}">
                  <a16:creationId xmlns:a16="http://schemas.microsoft.com/office/drawing/2014/main" id="{3167089E-0DEE-4745-AEA2-9E9CC22A1D8E}"/>
                </a:ext>
              </a:extLst>
            </p:cNvPr>
            <p:cNvCxnSpPr>
              <a:cxnSpLocks/>
            </p:cNvCxnSpPr>
            <p:nvPr/>
          </p:nvCxnSpPr>
          <p:spPr>
            <a:xfrm flipV="1">
              <a:off x="6936452" y="2977281"/>
              <a:ext cx="4552291"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5B7F9B2A-2245-45A1-8D36-18E4F2C124BA}"/>
                </a:ext>
              </a:extLst>
            </p:cNvPr>
            <p:cNvCxnSpPr>
              <a:cxnSpLocks/>
            </p:cNvCxnSpPr>
            <p:nvPr/>
          </p:nvCxnSpPr>
          <p:spPr>
            <a:xfrm>
              <a:off x="6929560" y="2492024"/>
              <a:ext cx="455918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C5BEAD7C-C8C5-404D-A412-676B590F695C}"/>
                </a:ext>
              </a:extLst>
            </p:cNvPr>
            <p:cNvCxnSpPr>
              <a:cxnSpLocks/>
            </p:cNvCxnSpPr>
            <p:nvPr/>
          </p:nvCxnSpPr>
          <p:spPr>
            <a:xfrm>
              <a:off x="6936452" y="2723307"/>
              <a:ext cx="455229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0175B5AB-D479-4914-AC37-F1732D1A54DD}"/>
                </a:ext>
              </a:extLst>
            </p:cNvPr>
            <p:cNvCxnSpPr>
              <a:cxnSpLocks/>
            </p:cNvCxnSpPr>
            <p:nvPr/>
          </p:nvCxnSpPr>
          <p:spPr>
            <a:xfrm>
              <a:off x="6950823" y="3926994"/>
              <a:ext cx="451876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E3CDFE6B-FA19-4C46-8674-41AFF87A8F4C}"/>
                </a:ext>
              </a:extLst>
            </p:cNvPr>
            <p:cNvCxnSpPr>
              <a:cxnSpLocks/>
            </p:cNvCxnSpPr>
            <p:nvPr/>
          </p:nvCxnSpPr>
          <p:spPr>
            <a:xfrm>
              <a:off x="6950824" y="3208051"/>
              <a:ext cx="455229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BF9B57B-335D-4854-98A7-F6B2934E99B2}"/>
                </a:ext>
              </a:extLst>
            </p:cNvPr>
            <p:cNvCxnSpPr>
              <a:cxnSpLocks/>
            </p:cNvCxnSpPr>
            <p:nvPr/>
          </p:nvCxnSpPr>
          <p:spPr>
            <a:xfrm>
              <a:off x="6943931" y="3441737"/>
              <a:ext cx="452566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231151C5-3E00-4976-A034-48E794B8A39B}"/>
                </a:ext>
              </a:extLst>
            </p:cNvPr>
            <p:cNvCxnSpPr>
              <a:cxnSpLocks/>
            </p:cNvCxnSpPr>
            <p:nvPr/>
          </p:nvCxnSpPr>
          <p:spPr>
            <a:xfrm>
              <a:off x="6950823" y="3673020"/>
              <a:ext cx="451876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9" name="Rectangle: Rounded Corners 88">
              <a:extLst>
                <a:ext uri="{FF2B5EF4-FFF2-40B4-BE49-F238E27FC236}">
                  <a16:creationId xmlns:a16="http://schemas.microsoft.com/office/drawing/2014/main" id="{2FA83FCB-81B4-4059-9135-B77559D6D60C}"/>
                </a:ext>
              </a:extLst>
            </p:cNvPr>
            <p:cNvSpPr/>
            <p:nvPr/>
          </p:nvSpPr>
          <p:spPr>
            <a:xfrm>
              <a:off x="7532567" y="2884435"/>
              <a:ext cx="213036" cy="1309498"/>
            </a:xfrm>
            <a:prstGeom prst="roundRect">
              <a:avLst/>
            </a:prstGeom>
            <a:solidFill>
              <a:srgbClr val="0975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91" name="Rectangle: Rounded Corners 90">
              <a:extLst>
                <a:ext uri="{FF2B5EF4-FFF2-40B4-BE49-F238E27FC236}">
                  <a16:creationId xmlns:a16="http://schemas.microsoft.com/office/drawing/2014/main" id="{CE0D2695-D96F-4514-AB52-14AD742712DE}"/>
                </a:ext>
              </a:extLst>
            </p:cNvPr>
            <p:cNvSpPr/>
            <p:nvPr/>
          </p:nvSpPr>
          <p:spPr>
            <a:xfrm>
              <a:off x="8420646" y="2913010"/>
              <a:ext cx="213036" cy="1275974"/>
            </a:xfrm>
            <a:prstGeom prst="roundRect">
              <a:avLst/>
            </a:prstGeom>
            <a:solidFill>
              <a:srgbClr val="0975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92" name="Rectangle: Rounded Corners 91">
              <a:extLst>
                <a:ext uri="{FF2B5EF4-FFF2-40B4-BE49-F238E27FC236}">
                  <a16:creationId xmlns:a16="http://schemas.microsoft.com/office/drawing/2014/main" id="{749539D9-DE1C-4B98-AEA8-379058EA2062}"/>
                </a:ext>
              </a:extLst>
            </p:cNvPr>
            <p:cNvSpPr/>
            <p:nvPr/>
          </p:nvSpPr>
          <p:spPr>
            <a:xfrm>
              <a:off x="8867248" y="3074934"/>
              <a:ext cx="213036" cy="1114049"/>
            </a:xfrm>
            <a:prstGeom prst="roundRect">
              <a:avLst/>
            </a:prstGeom>
            <a:solidFill>
              <a:srgbClr val="0975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93" name="Rectangle: Rounded Corners 92">
              <a:extLst>
                <a:ext uri="{FF2B5EF4-FFF2-40B4-BE49-F238E27FC236}">
                  <a16:creationId xmlns:a16="http://schemas.microsoft.com/office/drawing/2014/main" id="{CF978233-BFD2-4D46-806C-F890B3703627}"/>
                </a:ext>
              </a:extLst>
            </p:cNvPr>
            <p:cNvSpPr/>
            <p:nvPr/>
          </p:nvSpPr>
          <p:spPr>
            <a:xfrm>
              <a:off x="9311711" y="2684409"/>
              <a:ext cx="213036" cy="1504573"/>
            </a:xfrm>
            <a:prstGeom prst="roundRect">
              <a:avLst/>
            </a:prstGeom>
            <a:solidFill>
              <a:srgbClr val="0975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94" name="Rectangle: Rounded Corners 93">
              <a:extLst>
                <a:ext uri="{FF2B5EF4-FFF2-40B4-BE49-F238E27FC236}">
                  <a16:creationId xmlns:a16="http://schemas.microsoft.com/office/drawing/2014/main" id="{3C530616-EE66-4551-B96E-C435C21845FC}"/>
                </a:ext>
              </a:extLst>
            </p:cNvPr>
            <p:cNvSpPr/>
            <p:nvPr/>
          </p:nvSpPr>
          <p:spPr>
            <a:xfrm>
              <a:off x="9761639" y="2959961"/>
              <a:ext cx="213036" cy="1229022"/>
            </a:xfrm>
            <a:prstGeom prst="roundRect">
              <a:avLst/>
            </a:prstGeom>
            <a:solidFill>
              <a:srgbClr val="0975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96" name="Rectangle: Rounded Corners 95">
              <a:extLst>
                <a:ext uri="{FF2B5EF4-FFF2-40B4-BE49-F238E27FC236}">
                  <a16:creationId xmlns:a16="http://schemas.microsoft.com/office/drawing/2014/main" id="{374D05F0-666E-43B9-A535-B1DD5D348769}"/>
                </a:ext>
              </a:extLst>
            </p:cNvPr>
            <p:cNvSpPr/>
            <p:nvPr/>
          </p:nvSpPr>
          <p:spPr>
            <a:xfrm>
              <a:off x="10658289" y="3003497"/>
              <a:ext cx="213036" cy="1185485"/>
            </a:xfrm>
            <a:prstGeom prst="roundRect">
              <a:avLst/>
            </a:prstGeom>
            <a:solidFill>
              <a:srgbClr val="0975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97" name="Rectangle: Rounded Corners 96">
              <a:extLst>
                <a:ext uri="{FF2B5EF4-FFF2-40B4-BE49-F238E27FC236}">
                  <a16:creationId xmlns:a16="http://schemas.microsoft.com/office/drawing/2014/main" id="{9E174963-531B-42B7-91A0-FD3F39881906}"/>
                </a:ext>
              </a:extLst>
            </p:cNvPr>
            <p:cNvSpPr/>
            <p:nvPr/>
          </p:nvSpPr>
          <p:spPr>
            <a:xfrm>
              <a:off x="11110924" y="2684410"/>
              <a:ext cx="213036" cy="1504573"/>
            </a:xfrm>
            <a:prstGeom prst="roundRect">
              <a:avLst/>
            </a:prstGeom>
            <a:solidFill>
              <a:srgbClr val="0975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cxnSp>
          <p:nvCxnSpPr>
            <p:cNvPr id="101" name="Straight Connector 100">
              <a:extLst>
                <a:ext uri="{FF2B5EF4-FFF2-40B4-BE49-F238E27FC236}">
                  <a16:creationId xmlns:a16="http://schemas.microsoft.com/office/drawing/2014/main" id="{9E9E39A1-4757-484A-8F0D-6E5A2485C102}"/>
                </a:ext>
              </a:extLst>
            </p:cNvPr>
            <p:cNvCxnSpPr>
              <a:cxnSpLocks/>
            </p:cNvCxnSpPr>
            <p:nvPr/>
          </p:nvCxnSpPr>
          <p:spPr>
            <a:xfrm>
              <a:off x="6936453" y="2258338"/>
              <a:ext cx="455229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8" name="Rectangle: Rounded Corners 87">
              <a:extLst>
                <a:ext uri="{FF2B5EF4-FFF2-40B4-BE49-F238E27FC236}">
                  <a16:creationId xmlns:a16="http://schemas.microsoft.com/office/drawing/2014/main" id="{F7E73BAE-3AA8-4B19-9D8E-50D0987342EC}"/>
                </a:ext>
              </a:extLst>
            </p:cNvPr>
            <p:cNvSpPr/>
            <p:nvPr/>
          </p:nvSpPr>
          <p:spPr>
            <a:xfrm>
              <a:off x="7083373" y="2274835"/>
              <a:ext cx="213036" cy="1914148"/>
            </a:xfrm>
            <a:prstGeom prst="roundRect">
              <a:avLst/>
            </a:prstGeom>
            <a:solidFill>
              <a:srgbClr val="0975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90" name="Rectangle: Rounded Corners 89">
              <a:extLst>
                <a:ext uri="{FF2B5EF4-FFF2-40B4-BE49-F238E27FC236}">
                  <a16:creationId xmlns:a16="http://schemas.microsoft.com/office/drawing/2014/main" id="{146CC992-678F-43B4-9138-597807AC40F6}"/>
                </a:ext>
              </a:extLst>
            </p:cNvPr>
            <p:cNvSpPr/>
            <p:nvPr/>
          </p:nvSpPr>
          <p:spPr>
            <a:xfrm>
              <a:off x="7976079" y="2255784"/>
              <a:ext cx="213036" cy="1933199"/>
            </a:xfrm>
            <a:prstGeom prst="roundRect">
              <a:avLst/>
            </a:prstGeom>
            <a:solidFill>
              <a:srgbClr val="0975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95" name="Rectangle: Rounded Corners 94">
              <a:extLst>
                <a:ext uri="{FF2B5EF4-FFF2-40B4-BE49-F238E27FC236}">
                  <a16:creationId xmlns:a16="http://schemas.microsoft.com/office/drawing/2014/main" id="{01EF254F-ED72-42C0-B629-8B8183AEB7B7}"/>
                </a:ext>
              </a:extLst>
            </p:cNvPr>
            <p:cNvSpPr/>
            <p:nvPr/>
          </p:nvSpPr>
          <p:spPr>
            <a:xfrm>
              <a:off x="10207326" y="2365322"/>
              <a:ext cx="213036" cy="1823662"/>
            </a:xfrm>
            <a:prstGeom prst="roundRect">
              <a:avLst/>
            </a:prstGeom>
            <a:solidFill>
              <a:srgbClr val="0975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108" name="TextBox 107">
              <a:extLst>
                <a:ext uri="{FF2B5EF4-FFF2-40B4-BE49-F238E27FC236}">
                  <a16:creationId xmlns:a16="http://schemas.microsoft.com/office/drawing/2014/main" id="{7FE0C603-3763-4FC9-AE1B-7C5E44CFCAA5}"/>
                </a:ext>
              </a:extLst>
            </p:cNvPr>
            <p:cNvSpPr txBox="1"/>
            <p:nvPr/>
          </p:nvSpPr>
          <p:spPr>
            <a:xfrm rot="18900000">
              <a:off x="6608164" y="4315597"/>
              <a:ext cx="820569" cy="492443"/>
            </a:xfrm>
            <a:prstGeom prst="rect">
              <a:avLst/>
            </a:prstGeom>
            <a:noFill/>
          </p:spPr>
          <p:txBody>
            <a:bodyPr wrap="square" rtlCol="0">
              <a:spAutoFit/>
            </a:bodyPr>
            <a:lstStyle/>
            <a:p>
              <a:pPr algn="r"/>
              <a:r>
                <a:rPr lang="es-ES_tradnl" sz="600">
                  <a:latin typeface="Arial" panose="020B0604020202020204" pitchFamily="34" charset="0"/>
                  <a:cs typeface="Arial" panose="020B0604020202020204" pitchFamily="34" charset="0"/>
                </a:rPr>
                <a:t>Liderazgo y Organización</a:t>
              </a:r>
            </a:p>
          </p:txBody>
        </p:sp>
        <p:sp>
          <p:nvSpPr>
            <p:cNvPr id="110" name="Rectangle 109">
              <a:extLst>
                <a:ext uri="{FF2B5EF4-FFF2-40B4-BE49-F238E27FC236}">
                  <a16:creationId xmlns:a16="http://schemas.microsoft.com/office/drawing/2014/main" id="{D16176E2-4EF8-4B02-AE9A-F112CDE19BE2}"/>
                </a:ext>
              </a:extLst>
            </p:cNvPr>
            <p:cNvSpPr/>
            <p:nvPr/>
          </p:nvSpPr>
          <p:spPr>
            <a:xfrm rot="18900000">
              <a:off x="6850597" y="4473509"/>
              <a:ext cx="1061905" cy="369332"/>
            </a:xfrm>
            <a:prstGeom prst="rect">
              <a:avLst/>
            </a:prstGeom>
          </p:spPr>
          <p:txBody>
            <a:bodyPr wrap="square">
              <a:spAutoFit/>
            </a:bodyPr>
            <a:lstStyle/>
            <a:p>
              <a:pPr algn="r"/>
              <a:r>
                <a:rPr lang="es-ES_tradnl" sz="600">
                  <a:latin typeface="Arial" panose="020B0604020202020204" pitchFamily="34" charset="0"/>
                  <a:cs typeface="Arial" panose="020B0604020202020204" pitchFamily="34" charset="0"/>
                </a:rPr>
                <a:t>Talleres y Herramientas</a:t>
              </a:r>
            </a:p>
          </p:txBody>
        </p:sp>
        <p:sp>
          <p:nvSpPr>
            <p:cNvPr id="111" name="TextBox 110">
              <a:extLst>
                <a:ext uri="{FF2B5EF4-FFF2-40B4-BE49-F238E27FC236}">
                  <a16:creationId xmlns:a16="http://schemas.microsoft.com/office/drawing/2014/main" id="{DEE0D3CF-99B8-4FB3-94B8-731A6D176257}"/>
                </a:ext>
              </a:extLst>
            </p:cNvPr>
            <p:cNvSpPr txBox="1"/>
            <p:nvPr/>
          </p:nvSpPr>
          <p:spPr>
            <a:xfrm rot="18900000">
              <a:off x="7398364" y="4426109"/>
              <a:ext cx="935067" cy="369332"/>
            </a:xfrm>
            <a:prstGeom prst="rect">
              <a:avLst/>
            </a:prstGeom>
            <a:noFill/>
          </p:spPr>
          <p:txBody>
            <a:bodyPr wrap="square" rtlCol="0">
              <a:spAutoFit/>
            </a:bodyPr>
            <a:lstStyle/>
            <a:p>
              <a:pPr algn="r"/>
              <a:r>
                <a:rPr lang="es-ES_tradnl" sz="600">
                  <a:latin typeface="Arial" panose="020B0604020202020204" pitchFamily="34" charset="0"/>
                  <a:cs typeface="Arial" panose="020B0604020202020204" pitchFamily="34" charset="0"/>
                </a:rPr>
                <a:t>Desarrollon de Habilidades</a:t>
              </a:r>
            </a:p>
          </p:txBody>
        </p:sp>
        <p:sp>
          <p:nvSpPr>
            <p:cNvPr id="112" name="TextBox 111">
              <a:extLst>
                <a:ext uri="{FF2B5EF4-FFF2-40B4-BE49-F238E27FC236}">
                  <a16:creationId xmlns:a16="http://schemas.microsoft.com/office/drawing/2014/main" id="{34670A93-67A3-44B0-AB21-C37B7C1009C1}"/>
                </a:ext>
              </a:extLst>
            </p:cNvPr>
            <p:cNvSpPr txBox="1"/>
            <p:nvPr/>
          </p:nvSpPr>
          <p:spPr>
            <a:xfrm rot="18900000">
              <a:off x="7842441" y="4423913"/>
              <a:ext cx="935067" cy="369332"/>
            </a:xfrm>
            <a:prstGeom prst="rect">
              <a:avLst/>
            </a:prstGeom>
            <a:noFill/>
          </p:spPr>
          <p:txBody>
            <a:bodyPr wrap="square" rtlCol="0">
              <a:spAutoFit/>
            </a:bodyPr>
            <a:lstStyle/>
            <a:p>
              <a:pPr algn="r"/>
              <a:r>
                <a:rPr lang="es-ES_tradnl" sz="600">
                  <a:latin typeface="Arial" panose="020B0604020202020204" pitchFamily="34" charset="0"/>
                  <a:cs typeface="Arial" panose="020B0604020202020204" pitchFamily="34" charset="0"/>
                </a:rPr>
                <a:t>Interfase Ingeniería</a:t>
              </a:r>
            </a:p>
          </p:txBody>
        </p:sp>
        <p:sp>
          <p:nvSpPr>
            <p:cNvPr id="113" name="TextBox 112">
              <a:extLst>
                <a:ext uri="{FF2B5EF4-FFF2-40B4-BE49-F238E27FC236}">
                  <a16:creationId xmlns:a16="http://schemas.microsoft.com/office/drawing/2014/main" id="{43C45F29-FFD2-476A-8636-7438C7A7E6B5}"/>
                </a:ext>
              </a:extLst>
            </p:cNvPr>
            <p:cNvSpPr txBox="1"/>
            <p:nvPr/>
          </p:nvSpPr>
          <p:spPr>
            <a:xfrm rot="18900000">
              <a:off x="8248383" y="4432229"/>
              <a:ext cx="935067" cy="246221"/>
            </a:xfrm>
            <a:prstGeom prst="rect">
              <a:avLst/>
            </a:prstGeom>
            <a:noFill/>
          </p:spPr>
          <p:txBody>
            <a:bodyPr wrap="square" rtlCol="0">
              <a:spAutoFit/>
            </a:bodyPr>
            <a:lstStyle/>
            <a:p>
              <a:pPr algn="r"/>
              <a:r>
                <a:rPr lang="es-ES_tradnl" sz="600">
                  <a:latin typeface="Arial" panose="020B0604020202020204" pitchFamily="34" charset="0"/>
                  <a:cs typeface="Arial" panose="020B0604020202020204" pitchFamily="34" charset="0"/>
                </a:rPr>
                <a:t>MP-CEMC</a:t>
              </a:r>
            </a:p>
          </p:txBody>
        </p:sp>
        <p:sp>
          <p:nvSpPr>
            <p:cNvPr id="114" name="TextBox 113">
              <a:extLst>
                <a:ext uri="{FF2B5EF4-FFF2-40B4-BE49-F238E27FC236}">
                  <a16:creationId xmlns:a16="http://schemas.microsoft.com/office/drawing/2014/main" id="{73916E54-645B-4122-B99D-FF9C1C838431}"/>
                </a:ext>
              </a:extLst>
            </p:cNvPr>
            <p:cNvSpPr txBox="1"/>
            <p:nvPr/>
          </p:nvSpPr>
          <p:spPr>
            <a:xfrm rot="18900000">
              <a:off x="8734878" y="4422085"/>
              <a:ext cx="935067" cy="369332"/>
            </a:xfrm>
            <a:prstGeom prst="rect">
              <a:avLst/>
            </a:prstGeom>
            <a:noFill/>
          </p:spPr>
          <p:txBody>
            <a:bodyPr wrap="square" rtlCol="0">
              <a:spAutoFit/>
            </a:bodyPr>
            <a:lstStyle/>
            <a:p>
              <a:pPr algn="r"/>
              <a:r>
                <a:rPr lang="es-ES_tradnl" sz="600">
                  <a:latin typeface="Arial" panose="020B0604020202020204" pitchFamily="34" charset="0"/>
                  <a:cs typeface="Arial" panose="020B0604020202020204" pitchFamily="34" charset="0"/>
                </a:rPr>
                <a:t>Planificación y Programación</a:t>
              </a:r>
            </a:p>
          </p:txBody>
        </p:sp>
        <p:sp>
          <p:nvSpPr>
            <p:cNvPr id="115" name="TextBox 114">
              <a:extLst>
                <a:ext uri="{FF2B5EF4-FFF2-40B4-BE49-F238E27FC236}">
                  <a16:creationId xmlns:a16="http://schemas.microsoft.com/office/drawing/2014/main" id="{8CAEAA7A-2AF8-45FD-9985-BF54D912BB68}"/>
                </a:ext>
              </a:extLst>
            </p:cNvPr>
            <p:cNvSpPr txBox="1"/>
            <p:nvPr/>
          </p:nvSpPr>
          <p:spPr>
            <a:xfrm rot="18900000">
              <a:off x="9189663" y="4417104"/>
              <a:ext cx="935067" cy="369332"/>
            </a:xfrm>
            <a:prstGeom prst="rect">
              <a:avLst/>
            </a:prstGeom>
            <a:noFill/>
          </p:spPr>
          <p:txBody>
            <a:bodyPr wrap="square" rtlCol="0">
              <a:spAutoFit/>
            </a:bodyPr>
            <a:lstStyle/>
            <a:p>
              <a:pPr algn="r"/>
              <a:r>
                <a:rPr lang="es-ES_tradnl" sz="600">
                  <a:latin typeface="Arial" panose="020B0604020202020204" pitchFamily="34" charset="0"/>
                  <a:cs typeface="Arial" panose="020B0604020202020204" pitchFamily="34" charset="0"/>
                </a:rPr>
                <a:t>Datos Técnicos</a:t>
              </a:r>
            </a:p>
          </p:txBody>
        </p:sp>
        <p:sp>
          <p:nvSpPr>
            <p:cNvPr id="116" name="TextBox 115">
              <a:extLst>
                <a:ext uri="{FF2B5EF4-FFF2-40B4-BE49-F238E27FC236}">
                  <a16:creationId xmlns:a16="http://schemas.microsoft.com/office/drawing/2014/main" id="{35269A70-9400-4E05-A5FF-D01353BD4E6A}"/>
                </a:ext>
              </a:extLst>
            </p:cNvPr>
            <p:cNvSpPr txBox="1"/>
            <p:nvPr/>
          </p:nvSpPr>
          <p:spPr>
            <a:xfrm rot="18900000">
              <a:off x="9629309" y="4414606"/>
              <a:ext cx="935067" cy="369332"/>
            </a:xfrm>
            <a:prstGeom prst="rect">
              <a:avLst/>
            </a:prstGeom>
            <a:noFill/>
          </p:spPr>
          <p:txBody>
            <a:bodyPr wrap="square" rtlCol="0">
              <a:spAutoFit/>
            </a:bodyPr>
            <a:lstStyle/>
            <a:p>
              <a:pPr algn="r"/>
              <a:r>
                <a:rPr lang="es-ES_tradnl" sz="600">
                  <a:latin typeface="Arial" panose="020B0604020202020204" pitchFamily="34" charset="0"/>
                  <a:cs typeface="Arial" panose="020B0604020202020204" pitchFamily="34" charset="0"/>
                </a:rPr>
                <a:t>Gestión de Repuestos</a:t>
              </a:r>
            </a:p>
          </p:txBody>
        </p:sp>
        <p:sp>
          <p:nvSpPr>
            <p:cNvPr id="117" name="TextBox 116">
              <a:extLst>
                <a:ext uri="{FF2B5EF4-FFF2-40B4-BE49-F238E27FC236}">
                  <a16:creationId xmlns:a16="http://schemas.microsoft.com/office/drawing/2014/main" id="{895EBAE2-AE4C-4660-825F-8047B431B7EC}"/>
                </a:ext>
              </a:extLst>
            </p:cNvPr>
            <p:cNvSpPr txBox="1"/>
            <p:nvPr/>
          </p:nvSpPr>
          <p:spPr>
            <a:xfrm rot="18900000">
              <a:off x="9835427" y="4473993"/>
              <a:ext cx="1235931" cy="492443"/>
            </a:xfrm>
            <a:prstGeom prst="rect">
              <a:avLst/>
            </a:prstGeom>
            <a:noFill/>
          </p:spPr>
          <p:txBody>
            <a:bodyPr wrap="square" rtlCol="0">
              <a:spAutoFit/>
            </a:bodyPr>
            <a:lstStyle/>
            <a:p>
              <a:pPr algn="r"/>
              <a:r>
                <a:rPr lang="es-ES_tradnl" sz="600">
                  <a:latin typeface="Arial" panose="020B0604020202020204" pitchFamily="34" charset="0"/>
                  <a:cs typeface="Arial" panose="020B0604020202020204" pitchFamily="34" charset="0"/>
                </a:rPr>
                <a:t>Eliminación problemas Causa Raíz</a:t>
              </a:r>
            </a:p>
          </p:txBody>
        </p:sp>
        <p:sp>
          <p:nvSpPr>
            <p:cNvPr id="118" name="Rectangle 117">
              <a:extLst>
                <a:ext uri="{FF2B5EF4-FFF2-40B4-BE49-F238E27FC236}">
                  <a16:creationId xmlns:a16="http://schemas.microsoft.com/office/drawing/2014/main" id="{D78F1AA9-36AF-49F9-B725-EA5003D3D21D}"/>
                </a:ext>
              </a:extLst>
            </p:cNvPr>
            <p:cNvSpPr/>
            <p:nvPr/>
          </p:nvSpPr>
          <p:spPr>
            <a:xfrm>
              <a:off x="6952688" y="2195685"/>
              <a:ext cx="417208" cy="337615"/>
            </a:xfrm>
            <a:prstGeom prst="rect">
              <a:avLst/>
            </a:prstGeom>
          </p:spPr>
          <p:txBody>
            <a:bodyPr wrap="none">
              <a:spAutoFit/>
            </a:bodyPr>
            <a:lstStyle/>
            <a:p>
              <a:pPr algn="r">
                <a:lnSpc>
                  <a:spcPts val="1425"/>
                </a:lnSpc>
              </a:pPr>
              <a:r>
                <a:rPr lang="es-ES_tradnl" sz="900" b="1">
                  <a:solidFill>
                    <a:schemeClr val="bg1"/>
                  </a:solidFill>
                  <a:latin typeface="Arial" panose="020B0604020202020204" pitchFamily="34" charset="0"/>
                  <a:cs typeface="Arial" panose="020B0604020202020204" pitchFamily="34" charset="0"/>
                </a:rPr>
                <a:t>79</a:t>
              </a:r>
            </a:p>
          </p:txBody>
        </p:sp>
        <p:sp>
          <p:nvSpPr>
            <p:cNvPr id="119" name="Rectangle 118">
              <a:extLst>
                <a:ext uri="{FF2B5EF4-FFF2-40B4-BE49-F238E27FC236}">
                  <a16:creationId xmlns:a16="http://schemas.microsoft.com/office/drawing/2014/main" id="{CF16722D-88F2-4CB9-BC38-8BE696CEE776}"/>
                </a:ext>
              </a:extLst>
            </p:cNvPr>
            <p:cNvSpPr/>
            <p:nvPr/>
          </p:nvSpPr>
          <p:spPr>
            <a:xfrm>
              <a:off x="7402072" y="2804886"/>
              <a:ext cx="417208" cy="337615"/>
            </a:xfrm>
            <a:prstGeom prst="rect">
              <a:avLst/>
            </a:prstGeom>
          </p:spPr>
          <p:txBody>
            <a:bodyPr wrap="none">
              <a:spAutoFit/>
            </a:bodyPr>
            <a:lstStyle/>
            <a:p>
              <a:pPr algn="r">
                <a:lnSpc>
                  <a:spcPts val="1425"/>
                </a:lnSpc>
              </a:pPr>
              <a:r>
                <a:rPr lang="es-ES_tradnl" sz="900" b="1">
                  <a:solidFill>
                    <a:schemeClr val="bg1"/>
                  </a:solidFill>
                  <a:latin typeface="Arial" panose="020B0604020202020204" pitchFamily="34" charset="0"/>
                  <a:cs typeface="Arial" panose="020B0604020202020204" pitchFamily="34" charset="0"/>
                </a:rPr>
                <a:t>53</a:t>
              </a:r>
            </a:p>
          </p:txBody>
        </p:sp>
        <p:sp>
          <p:nvSpPr>
            <p:cNvPr id="120" name="Rectangle 119">
              <a:extLst>
                <a:ext uri="{FF2B5EF4-FFF2-40B4-BE49-F238E27FC236}">
                  <a16:creationId xmlns:a16="http://schemas.microsoft.com/office/drawing/2014/main" id="{38B86E84-A04C-479B-A2D1-55D84E2015B8}"/>
                </a:ext>
              </a:extLst>
            </p:cNvPr>
            <p:cNvSpPr/>
            <p:nvPr/>
          </p:nvSpPr>
          <p:spPr>
            <a:xfrm>
              <a:off x="7842682" y="2180673"/>
              <a:ext cx="417208" cy="337615"/>
            </a:xfrm>
            <a:prstGeom prst="rect">
              <a:avLst/>
            </a:prstGeom>
          </p:spPr>
          <p:txBody>
            <a:bodyPr wrap="none">
              <a:spAutoFit/>
            </a:bodyPr>
            <a:lstStyle/>
            <a:p>
              <a:pPr algn="r">
                <a:lnSpc>
                  <a:spcPts val="1425"/>
                </a:lnSpc>
              </a:pPr>
              <a:r>
                <a:rPr lang="es-ES_tradnl" sz="900" b="1">
                  <a:solidFill>
                    <a:schemeClr val="bg1"/>
                  </a:solidFill>
                  <a:latin typeface="Arial" panose="020B0604020202020204" pitchFamily="34" charset="0"/>
                  <a:cs typeface="Arial" panose="020B0604020202020204" pitchFamily="34" charset="0"/>
                </a:rPr>
                <a:t>80</a:t>
              </a:r>
            </a:p>
          </p:txBody>
        </p:sp>
        <p:sp>
          <p:nvSpPr>
            <p:cNvPr id="121" name="Rectangle 120">
              <a:extLst>
                <a:ext uri="{FF2B5EF4-FFF2-40B4-BE49-F238E27FC236}">
                  <a16:creationId xmlns:a16="http://schemas.microsoft.com/office/drawing/2014/main" id="{401CAE0D-2653-48DC-B3EC-076220982944}"/>
                </a:ext>
              </a:extLst>
            </p:cNvPr>
            <p:cNvSpPr/>
            <p:nvPr/>
          </p:nvSpPr>
          <p:spPr>
            <a:xfrm>
              <a:off x="8281934" y="2835953"/>
              <a:ext cx="417208" cy="337615"/>
            </a:xfrm>
            <a:prstGeom prst="rect">
              <a:avLst/>
            </a:prstGeom>
          </p:spPr>
          <p:txBody>
            <a:bodyPr wrap="none">
              <a:spAutoFit/>
            </a:bodyPr>
            <a:lstStyle/>
            <a:p>
              <a:pPr algn="r">
                <a:lnSpc>
                  <a:spcPts val="1425"/>
                </a:lnSpc>
              </a:pPr>
              <a:r>
                <a:rPr lang="es-ES_tradnl" sz="900" b="1">
                  <a:solidFill>
                    <a:schemeClr val="bg1"/>
                  </a:solidFill>
                  <a:latin typeface="Arial" panose="020B0604020202020204" pitchFamily="34" charset="0"/>
                  <a:cs typeface="Arial" panose="020B0604020202020204" pitchFamily="34" charset="0"/>
                </a:rPr>
                <a:t>52</a:t>
              </a:r>
            </a:p>
          </p:txBody>
        </p:sp>
        <p:sp>
          <p:nvSpPr>
            <p:cNvPr id="122" name="Rectangle 121">
              <a:extLst>
                <a:ext uri="{FF2B5EF4-FFF2-40B4-BE49-F238E27FC236}">
                  <a16:creationId xmlns:a16="http://schemas.microsoft.com/office/drawing/2014/main" id="{A637698B-9D05-4F4D-B350-C03E2891BB04}"/>
                </a:ext>
              </a:extLst>
            </p:cNvPr>
            <p:cNvSpPr/>
            <p:nvPr/>
          </p:nvSpPr>
          <p:spPr>
            <a:xfrm>
              <a:off x="8735206" y="2993344"/>
              <a:ext cx="417208" cy="337615"/>
            </a:xfrm>
            <a:prstGeom prst="rect">
              <a:avLst/>
            </a:prstGeom>
          </p:spPr>
          <p:txBody>
            <a:bodyPr wrap="none">
              <a:spAutoFit/>
            </a:bodyPr>
            <a:lstStyle/>
            <a:p>
              <a:pPr algn="r">
                <a:lnSpc>
                  <a:spcPts val="1425"/>
                </a:lnSpc>
              </a:pPr>
              <a:r>
                <a:rPr lang="es-ES_tradnl" sz="900" b="1">
                  <a:solidFill>
                    <a:schemeClr val="bg1"/>
                  </a:solidFill>
                  <a:latin typeface="Arial" panose="020B0604020202020204" pitchFamily="34" charset="0"/>
                  <a:cs typeface="Arial" panose="020B0604020202020204" pitchFamily="34" charset="0"/>
                </a:rPr>
                <a:t>47</a:t>
              </a:r>
            </a:p>
          </p:txBody>
        </p:sp>
        <p:sp>
          <p:nvSpPr>
            <p:cNvPr id="123" name="Rectangle 122">
              <a:extLst>
                <a:ext uri="{FF2B5EF4-FFF2-40B4-BE49-F238E27FC236}">
                  <a16:creationId xmlns:a16="http://schemas.microsoft.com/office/drawing/2014/main" id="{8441D934-2754-4C55-8DA2-9E42828689E6}"/>
                </a:ext>
              </a:extLst>
            </p:cNvPr>
            <p:cNvSpPr/>
            <p:nvPr/>
          </p:nvSpPr>
          <p:spPr>
            <a:xfrm>
              <a:off x="8924557" y="1767923"/>
              <a:ext cx="417208" cy="337615"/>
            </a:xfrm>
            <a:prstGeom prst="rect">
              <a:avLst/>
            </a:prstGeom>
          </p:spPr>
          <p:txBody>
            <a:bodyPr wrap="none">
              <a:spAutoFit/>
            </a:bodyPr>
            <a:lstStyle/>
            <a:p>
              <a:pPr algn="r">
                <a:lnSpc>
                  <a:spcPts val="1425"/>
                </a:lnSpc>
              </a:pPr>
              <a:r>
                <a:rPr lang="es-ES_tradnl" sz="900" b="1">
                  <a:solidFill>
                    <a:schemeClr val="bg1"/>
                  </a:solidFill>
                  <a:latin typeface="Arial" panose="020B0604020202020204" pitchFamily="34" charset="0"/>
                  <a:cs typeface="Arial" panose="020B0604020202020204" pitchFamily="34" charset="0"/>
                </a:rPr>
                <a:t>61</a:t>
              </a:r>
            </a:p>
          </p:txBody>
        </p:sp>
        <p:sp>
          <p:nvSpPr>
            <p:cNvPr id="124" name="Rectangle 123">
              <a:extLst>
                <a:ext uri="{FF2B5EF4-FFF2-40B4-BE49-F238E27FC236}">
                  <a16:creationId xmlns:a16="http://schemas.microsoft.com/office/drawing/2014/main" id="{EE7354C8-CD25-4F3D-8878-7B9194127FA5}"/>
                </a:ext>
              </a:extLst>
            </p:cNvPr>
            <p:cNvSpPr/>
            <p:nvPr/>
          </p:nvSpPr>
          <p:spPr>
            <a:xfrm>
              <a:off x="9180415" y="2604670"/>
              <a:ext cx="417208" cy="337615"/>
            </a:xfrm>
            <a:prstGeom prst="rect">
              <a:avLst/>
            </a:prstGeom>
          </p:spPr>
          <p:txBody>
            <a:bodyPr wrap="none">
              <a:spAutoFit/>
            </a:bodyPr>
            <a:lstStyle/>
            <a:p>
              <a:pPr algn="r">
                <a:lnSpc>
                  <a:spcPts val="1425"/>
                </a:lnSpc>
              </a:pPr>
              <a:r>
                <a:rPr lang="es-ES_tradnl" sz="900" b="1">
                  <a:solidFill>
                    <a:schemeClr val="bg1"/>
                  </a:solidFill>
                  <a:latin typeface="Arial" panose="020B0604020202020204" pitchFamily="34" charset="0"/>
                  <a:cs typeface="Arial" panose="020B0604020202020204" pitchFamily="34" charset="0"/>
                </a:rPr>
                <a:t>61</a:t>
              </a:r>
            </a:p>
          </p:txBody>
        </p:sp>
        <p:sp>
          <p:nvSpPr>
            <p:cNvPr id="125" name="Rectangle 124">
              <a:extLst>
                <a:ext uri="{FF2B5EF4-FFF2-40B4-BE49-F238E27FC236}">
                  <a16:creationId xmlns:a16="http://schemas.microsoft.com/office/drawing/2014/main" id="{FC3B33BD-0A22-48FD-A2E3-63EEC8339636}"/>
                </a:ext>
              </a:extLst>
            </p:cNvPr>
            <p:cNvSpPr/>
            <p:nvPr/>
          </p:nvSpPr>
          <p:spPr>
            <a:xfrm>
              <a:off x="9627995" y="2882512"/>
              <a:ext cx="417208" cy="337615"/>
            </a:xfrm>
            <a:prstGeom prst="rect">
              <a:avLst/>
            </a:prstGeom>
          </p:spPr>
          <p:txBody>
            <a:bodyPr wrap="none">
              <a:spAutoFit/>
            </a:bodyPr>
            <a:lstStyle/>
            <a:p>
              <a:pPr algn="r">
                <a:lnSpc>
                  <a:spcPts val="1425"/>
                </a:lnSpc>
              </a:pPr>
              <a:r>
                <a:rPr lang="es-ES_tradnl" sz="900" b="1">
                  <a:solidFill>
                    <a:schemeClr val="bg1"/>
                  </a:solidFill>
                  <a:latin typeface="Arial" panose="020B0604020202020204" pitchFamily="34" charset="0"/>
                  <a:cs typeface="Arial" panose="020B0604020202020204" pitchFamily="34" charset="0"/>
                </a:rPr>
                <a:t>50</a:t>
              </a:r>
            </a:p>
          </p:txBody>
        </p:sp>
        <p:sp>
          <p:nvSpPr>
            <p:cNvPr id="126" name="Rectangle 125">
              <a:extLst>
                <a:ext uri="{FF2B5EF4-FFF2-40B4-BE49-F238E27FC236}">
                  <a16:creationId xmlns:a16="http://schemas.microsoft.com/office/drawing/2014/main" id="{A3B47B88-ADF9-4C71-B296-61B0BF0D7932}"/>
                </a:ext>
              </a:extLst>
            </p:cNvPr>
            <p:cNvSpPr/>
            <p:nvPr/>
          </p:nvSpPr>
          <p:spPr>
            <a:xfrm>
              <a:off x="10074506" y="2293459"/>
              <a:ext cx="417208" cy="337615"/>
            </a:xfrm>
            <a:prstGeom prst="rect">
              <a:avLst/>
            </a:prstGeom>
          </p:spPr>
          <p:txBody>
            <a:bodyPr wrap="none">
              <a:spAutoFit/>
            </a:bodyPr>
            <a:lstStyle/>
            <a:p>
              <a:pPr algn="r">
                <a:lnSpc>
                  <a:spcPts val="1425"/>
                </a:lnSpc>
              </a:pPr>
              <a:r>
                <a:rPr lang="es-ES_tradnl" sz="900" b="1">
                  <a:solidFill>
                    <a:schemeClr val="bg1"/>
                  </a:solidFill>
                  <a:latin typeface="Arial" panose="020B0604020202020204" pitchFamily="34" charset="0"/>
                  <a:cs typeface="Arial" panose="020B0604020202020204" pitchFamily="34" charset="0"/>
                </a:rPr>
                <a:t>76</a:t>
              </a:r>
            </a:p>
          </p:txBody>
        </p:sp>
        <p:sp>
          <p:nvSpPr>
            <p:cNvPr id="127" name="Rectangle 126">
              <a:extLst>
                <a:ext uri="{FF2B5EF4-FFF2-40B4-BE49-F238E27FC236}">
                  <a16:creationId xmlns:a16="http://schemas.microsoft.com/office/drawing/2014/main" id="{D57999FC-2ED4-461A-A7BE-C49DB85D1549}"/>
                </a:ext>
              </a:extLst>
            </p:cNvPr>
            <p:cNvSpPr/>
            <p:nvPr/>
          </p:nvSpPr>
          <p:spPr>
            <a:xfrm>
              <a:off x="10983847" y="2602860"/>
              <a:ext cx="417208" cy="337615"/>
            </a:xfrm>
            <a:prstGeom prst="rect">
              <a:avLst/>
            </a:prstGeom>
          </p:spPr>
          <p:txBody>
            <a:bodyPr wrap="none">
              <a:spAutoFit/>
            </a:bodyPr>
            <a:lstStyle/>
            <a:p>
              <a:pPr algn="r">
                <a:lnSpc>
                  <a:spcPts val="1425"/>
                </a:lnSpc>
              </a:pPr>
              <a:r>
                <a:rPr lang="es-ES_tradnl" sz="900" b="1">
                  <a:solidFill>
                    <a:schemeClr val="bg1"/>
                  </a:solidFill>
                  <a:latin typeface="Arial" panose="020B0604020202020204" pitchFamily="34" charset="0"/>
                  <a:cs typeface="Arial" panose="020B0604020202020204" pitchFamily="34" charset="0"/>
                </a:rPr>
                <a:t>61</a:t>
              </a:r>
            </a:p>
          </p:txBody>
        </p:sp>
        <p:sp>
          <p:nvSpPr>
            <p:cNvPr id="128" name="Rectangle 127">
              <a:extLst>
                <a:ext uri="{FF2B5EF4-FFF2-40B4-BE49-F238E27FC236}">
                  <a16:creationId xmlns:a16="http://schemas.microsoft.com/office/drawing/2014/main" id="{84F0F4A0-096D-43E2-895F-D3846A93A52F}"/>
                </a:ext>
              </a:extLst>
            </p:cNvPr>
            <p:cNvSpPr/>
            <p:nvPr/>
          </p:nvSpPr>
          <p:spPr>
            <a:xfrm>
              <a:off x="10528003" y="2921760"/>
              <a:ext cx="417208" cy="337615"/>
            </a:xfrm>
            <a:prstGeom prst="rect">
              <a:avLst/>
            </a:prstGeom>
          </p:spPr>
          <p:txBody>
            <a:bodyPr wrap="none">
              <a:spAutoFit/>
            </a:bodyPr>
            <a:lstStyle/>
            <a:p>
              <a:pPr algn="r">
                <a:lnSpc>
                  <a:spcPts val="1425"/>
                </a:lnSpc>
              </a:pPr>
              <a:r>
                <a:rPr lang="es-ES_tradnl" sz="900" b="1">
                  <a:solidFill>
                    <a:schemeClr val="bg1"/>
                  </a:solidFill>
                  <a:latin typeface="Arial" panose="020B0604020202020204" pitchFamily="34" charset="0"/>
                  <a:cs typeface="Arial" panose="020B0604020202020204" pitchFamily="34" charset="0"/>
                </a:rPr>
                <a:t>49</a:t>
              </a:r>
            </a:p>
          </p:txBody>
        </p:sp>
        <p:sp>
          <p:nvSpPr>
            <p:cNvPr id="84" name="Freeform: Shape 83">
              <a:extLst>
                <a:ext uri="{FF2B5EF4-FFF2-40B4-BE49-F238E27FC236}">
                  <a16:creationId xmlns:a16="http://schemas.microsoft.com/office/drawing/2014/main" id="{B5716212-6241-4407-B83F-C83B3DAA8B99}"/>
                </a:ext>
              </a:extLst>
            </p:cNvPr>
            <p:cNvSpPr/>
            <p:nvPr/>
          </p:nvSpPr>
          <p:spPr>
            <a:xfrm>
              <a:off x="6936453" y="1934488"/>
              <a:ext cx="4687422" cy="2277374"/>
            </a:xfrm>
            <a:custGeom>
              <a:avLst/>
              <a:gdLst>
                <a:gd name="connsiteX0" fmla="*/ 0 w 3545456"/>
                <a:gd name="connsiteY0" fmla="*/ 0 h 2277374"/>
                <a:gd name="connsiteX1" fmla="*/ 0 w 3545456"/>
                <a:gd name="connsiteY1" fmla="*/ 2277374 h 2277374"/>
                <a:gd name="connsiteX2" fmla="*/ 3545456 w 3545456"/>
                <a:gd name="connsiteY2" fmla="*/ 2268747 h 2277374"/>
              </a:gdLst>
              <a:ahLst/>
              <a:cxnLst>
                <a:cxn ang="0">
                  <a:pos x="connsiteX0" y="connsiteY0"/>
                </a:cxn>
                <a:cxn ang="0">
                  <a:pos x="connsiteX1" y="connsiteY1"/>
                </a:cxn>
                <a:cxn ang="0">
                  <a:pos x="connsiteX2" y="connsiteY2"/>
                </a:cxn>
              </a:cxnLst>
              <a:rect l="l" t="t" r="r" b="b"/>
              <a:pathLst>
                <a:path w="3545456" h="2277374">
                  <a:moveTo>
                    <a:pt x="0" y="0"/>
                  </a:moveTo>
                  <a:lnTo>
                    <a:pt x="0" y="2277374"/>
                  </a:lnTo>
                  <a:lnTo>
                    <a:pt x="3545456" y="2268747"/>
                  </a:lnTo>
                </a:path>
              </a:pathLst>
            </a:custGeom>
            <a:noFill/>
            <a:ln w="38100">
              <a:solidFill>
                <a:srgbClr val="77787B"/>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134" name="Rectangle 133">
              <a:extLst>
                <a:ext uri="{FF2B5EF4-FFF2-40B4-BE49-F238E27FC236}">
                  <a16:creationId xmlns:a16="http://schemas.microsoft.com/office/drawing/2014/main" id="{CD9A7ED0-A4DE-4D7D-9E66-EFFDF1622A06}"/>
                </a:ext>
              </a:extLst>
            </p:cNvPr>
            <p:cNvSpPr/>
            <p:nvPr/>
          </p:nvSpPr>
          <p:spPr>
            <a:xfrm>
              <a:off x="8366502" y="1716434"/>
              <a:ext cx="1671825" cy="338555"/>
            </a:xfrm>
            <a:prstGeom prst="rect">
              <a:avLst/>
            </a:prstGeom>
          </p:spPr>
          <p:txBody>
            <a:bodyPr wrap="none">
              <a:spAutoFit/>
            </a:bodyPr>
            <a:lstStyle/>
            <a:p>
              <a:pPr algn="ctr">
                <a:defRPr lang="en-US" sz="1400" b="1" i="0" u="none" strike="noStrike" kern="1200" baseline="0">
                  <a:solidFill>
                    <a:prstClr val="white">
                      <a:lumMod val="50000"/>
                    </a:prstClr>
                  </a:solidFill>
                  <a:latin typeface="Arial"/>
                  <a:ea typeface="Arial"/>
                  <a:cs typeface="Arial"/>
                </a:defRPr>
              </a:pPr>
              <a:r>
                <a:rPr lang="es-ES_tradnl" sz="1050" b="1">
                  <a:solidFill>
                    <a:srgbClr val="080808"/>
                  </a:solidFill>
                  <a:latin typeface="Arial"/>
                  <a:ea typeface="Arial"/>
                  <a:cs typeface="Arial"/>
                </a:rPr>
                <a:t>Puntajes Totales</a:t>
              </a:r>
            </a:p>
          </p:txBody>
        </p:sp>
      </p:grpSp>
      <p:sp>
        <p:nvSpPr>
          <p:cNvPr id="135" name="Title 134">
            <a:extLst>
              <a:ext uri="{FF2B5EF4-FFF2-40B4-BE49-F238E27FC236}">
                <a16:creationId xmlns:a16="http://schemas.microsoft.com/office/drawing/2014/main" id="{DDA148C9-3A8A-435C-A496-AC6C5CD0867A}"/>
              </a:ext>
            </a:extLst>
          </p:cNvPr>
          <p:cNvSpPr>
            <a:spLocks noGrp="1"/>
          </p:cNvSpPr>
          <p:nvPr>
            <p:ph type="title"/>
          </p:nvPr>
        </p:nvSpPr>
        <p:spPr>
          <a:xfrm>
            <a:off x="1888999" y="381781"/>
            <a:ext cx="6823203" cy="965835"/>
          </a:xfrm>
        </p:spPr>
        <p:txBody>
          <a:bodyPr/>
          <a:lstStyle/>
          <a:p>
            <a:r>
              <a:rPr lang="es-ES_tradnl" sz="2800"/>
              <a:t>Resultado de la Evaluación – Evaluación CBP </a:t>
            </a:r>
          </a:p>
        </p:txBody>
      </p:sp>
      <p:grpSp>
        <p:nvGrpSpPr>
          <p:cNvPr id="237" name="Group 236">
            <a:extLst>
              <a:ext uri="{FF2B5EF4-FFF2-40B4-BE49-F238E27FC236}">
                <a16:creationId xmlns:a16="http://schemas.microsoft.com/office/drawing/2014/main" id="{D6C1A585-6244-466F-85B3-D812333F7965}"/>
              </a:ext>
            </a:extLst>
          </p:cNvPr>
          <p:cNvGrpSpPr/>
          <p:nvPr/>
        </p:nvGrpSpPr>
        <p:grpSpPr>
          <a:xfrm>
            <a:off x="600367" y="3787915"/>
            <a:ext cx="3817680" cy="1687193"/>
            <a:chOff x="3188456" y="3944145"/>
            <a:chExt cx="5090240" cy="2249590"/>
          </a:xfrm>
        </p:grpSpPr>
        <p:sp>
          <p:nvSpPr>
            <p:cNvPr id="157" name="Rectangle 156">
              <a:extLst>
                <a:ext uri="{FF2B5EF4-FFF2-40B4-BE49-F238E27FC236}">
                  <a16:creationId xmlns:a16="http://schemas.microsoft.com/office/drawing/2014/main" id="{BDEF63B7-8F42-4EDA-AC69-18953C2F79B6}"/>
                </a:ext>
              </a:extLst>
            </p:cNvPr>
            <p:cNvSpPr/>
            <p:nvPr/>
          </p:nvSpPr>
          <p:spPr>
            <a:xfrm>
              <a:off x="3586086" y="4271850"/>
              <a:ext cx="4566830" cy="1349213"/>
            </a:xfrm>
            <a:prstGeom prst="rect">
              <a:avLst/>
            </a:prstGeom>
            <a:solidFill>
              <a:srgbClr val="77787B">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cxnSp>
          <p:nvCxnSpPr>
            <p:cNvPr id="171" name="Straight Connector 170">
              <a:extLst>
                <a:ext uri="{FF2B5EF4-FFF2-40B4-BE49-F238E27FC236}">
                  <a16:creationId xmlns:a16="http://schemas.microsoft.com/office/drawing/2014/main" id="{F57A2B0A-98A3-49C3-A271-185760F598C9}"/>
                </a:ext>
              </a:extLst>
            </p:cNvPr>
            <p:cNvCxnSpPr>
              <a:cxnSpLocks/>
            </p:cNvCxnSpPr>
            <p:nvPr/>
          </p:nvCxnSpPr>
          <p:spPr>
            <a:xfrm>
              <a:off x="3580706" y="4437377"/>
              <a:ext cx="459125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240B2CA2-9C70-4345-A678-12FBFBB9DD56}"/>
                </a:ext>
              </a:extLst>
            </p:cNvPr>
            <p:cNvCxnSpPr>
              <a:cxnSpLocks/>
            </p:cNvCxnSpPr>
            <p:nvPr/>
          </p:nvCxnSpPr>
          <p:spPr>
            <a:xfrm>
              <a:off x="3591052" y="4607354"/>
              <a:ext cx="458091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594B7165-5095-454D-B6C5-1A193102CB5A}"/>
                </a:ext>
              </a:extLst>
            </p:cNvPr>
            <p:cNvCxnSpPr>
              <a:cxnSpLocks/>
            </p:cNvCxnSpPr>
            <p:nvPr/>
          </p:nvCxnSpPr>
          <p:spPr>
            <a:xfrm>
              <a:off x="3591052" y="4769929"/>
              <a:ext cx="458091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968CD5E4-C579-490E-9C16-255FEC253BB3}"/>
                </a:ext>
              </a:extLst>
            </p:cNvPr>
            <p:cNvCxnSpPr>
              <a:cxnSpLocks/>
            </p:cNvCxnSpPr>
            <p:nvPr/>
          </p:nvCxnSpPr>
          <p:spPr>
            <a:xfrm>
              <a:off x="3580707" y="4932762"/>
              <a:ext cx="459125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D8BFAB1A-5468-4F85-84B2-6F821F6D70E6}"/>
                </a:ext>
              </a:extLst>
            </p:cNvPr>
            <p:cNvCxnSpPr>
              <a:cxnSpLocks/>
            </p:cNvCxnSpPr>
            <p:nvPr/>
          </p:nvCxnSpPr>
          <p:spPr>
            <a:xfrm>
              <a:off x="3580708" y="5099365"/>
              <a:ext cx="459125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F052A392-CAE2-4E4E-859A-1CAF2563CF22}"/>
                </a:ext>
              </a:extLst>
            </p:cNvPr>
            <p:cNvCxnSpPr>
              <a:cxnSpLocks/>
            </p:cNvCxnSpPr>
            <p:nvPr/>
          </p:nvCxnSpPr>
          <p:spPr>
            <a:xfrm>
              <a:off x="3591052" y="5266960"/>
              <a:ext cx="458091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14D74FF9-291C-4960-8DEE-CA89586BA5CF}"/>
                </a:ext>
              </a:extLst>
            </p:cNvPr>
            <p:cNvCxnSpPr>
              <a:cxnSpLocks/>
            </p:cNvCxnSpPr>
            <p:nvPr/>
          </p:nvCxnSpPr>
          <p:spPr>
            <a:xfrm>
              <a:off x="3591053" y="5427977"/>
              <a:ext cx="458091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70" name="Rectangle: Rounded Corners 169">
              <a:extLst>
                <a:ext uri="{FF2B5EF4-FFF2-40B4-BE49-F238E27FC236}">
                  <a16:creationId xmlns:a16="http://schemas.microsoft.com/office/drawing/2014/main" id="{277CE7EE-0E28-40E4-8426-9DBC65D5063F}"/>
                </a:ext>
              </a:extLst>
            </p:cNvPr>
            <p:cNvSpPr/>
            <p:nvPr/>
          </p:nvSpPr>
          <p:spPr>
            <a:xfrm>
              <a:off x="7298181" y="4681236"/>
              <a:ext cx="213036" cy="916249"/>
            </a:xfrm>
            <a:prstGeom prst="roundRect">
              <a:avLst/>
            </a:prstGeom>
            <a:solidFill>
              <a:srgbClr val="0975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137" name="Rectangle: Rounded Corners 136">
              <a:extLst>
                <a:ext uri="{FF2B5EF4-FFF2-40B4-BE49-F238E27FC236}">
                  <a16:creationId xmlns:a16="http://schemas.microsoft.com/office/drawing/2014/main" id="{C304783F-8C8E-48CF-8013-0D854956242A}"/>
                </a:ext>
              </a:extLst>
            </p:cNvPr>
            <p:cNvSpPr/>
            <p:nvPr/>
          </p:nvSpPr>
          <p:spPr>
            <a:xfrm>
              <a:off x="3735170" y="4516162"/>
              <a:ext cx="213036" cy="1081323"/>
            </a:xfrm>
            <a:prstGeom prst="roundRect">
              <a:avLst/>
            </a:prstGeom>
            <a:solidFill>
              <a:srgbClr val="0975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138" name="Rectangle: Rounded Corners 137">
              <a:extLst>
                <a:ext uri="{FF2B5EF4-FFF2-40B4-BE49-F238E27FC236}">
                  <a16:creationId xmlns:a16="http://schemas.microsoft.com/office/drawing/2014/main" id="{640F79CF-BDEA-469B-BC0F-691EF366EA37}"/>
                </a:ext>
              </a:extLst>
            </p:cNvPr>
            <p:cNvSpPr/>
            <p:nvPr/>
          </p:nvSpPr>
          <p:spPr>
            <a:xfrm>
              <a:off x="4182963" y="4882979"/>
              <a:ext cx="213036" cy="709744"/>
            </a:xfrm>
            <a:prstGeom prst="roundRect">
              <a:avLst/>
            </a:prstGeom>
            <a:solidFill>
              <a:srgbClr val="0975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139" name="Rectangle: Rounded Corners 138">
              <a:extLst>
                <a:ext uri="{FF2B5EF4-FFF2-40B4-BE49-F238E27FC236}">
                  <a16:creationId xmlns:a16="http://schemas.microsoft.com/office/drawing/2014/main" id="{1D817B7E-731C-48D1-81E4-8A6680E763FE}"/>
                </a:ext>
              </a:extLst>
            </p:cNvPr>
            <p:cNvSpPr/>
            <p:nvPr/>
          </p:nvSpPr>
          <p:spPr>
            <a:xfrm>
              <a:off x="4630814" y="4383324"/>
              <a:ext cx="213036" cy="1209400"/>
            </a:xfrm>
            <a:prstGeom prst="roundRect">
              <a:avLst/>
            </a:prstGeom>
            <a:solidFill>
              <a:srgbClr val="0975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140" name="Rectangle: Rounded Corners 139">
              <a:extLst>
                <a:ext uri="{FF2B5EF4-FFF2-40B4-BE49-F238E27FC236}">
                  <a16:creationId xmlns:a16="http://schemas.microsoft.com/office/drawing/2014/main" id="{7C033E04-E803-43C4-AA62-72C1B046A13C}"/>
                </a:ext>
              </a:extLst>
            </p:cNvPr>
            <p:cNvSpPr/>
            <p:nvPr/>
          </p:nvSpPr>
          <p:spPr>
            <a:xfrm>
              <a:off x="5075673" y="4511400"/>
              <a:ext cx="213036" cy="1081323"/>
            </a:xfrm>
            <a:prstGeom prst="roundRect">
              <a:avLst/>
            </a:prstGeom>
            <a:solidFill>
              <a:srgbClr val="0975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141" name="Rectangle: Rounded Corners 140">
              <a:extLst>
                <a:ext uri="{FF2B5EF4-FFF2-40B4-BE49-F238E27FC236}">
                  <a16:creationId xmlns:a16="http://schemas.microsoft.com/office/drawing/2014/main" id="{FBABC638-73AD-4ED9-ABEF-325D96747F61}"/>
                </a:ext>
              </a:extLst>
            </p:cNvPr>
            <p:cNvSpPr/>
            <p:nvPr/>
          </p:nvSpPr>
          <p:spPr>
            <a:xfrm>
              <a:off x="5518695" y="4540018"/>
              <a:ext cx="213036" cy="1052705"/>
            </a:xfrm>
            <a:prstGeom prst="roundRect">
              <a:avLst/>
            </a:prstGeom>
            <a:solidFill>
              <a:srgbClr val="0975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142" name="Rectangle: Rounded Corners 141">
              <a:extLst>
                <a:ext uri="{FF2B5EF4-FFF2-40B4-BE49-F238E27FC236}">
                  <a16:creationId xmlns:a16="http://schemas.microsoft.com/office/drawing/2014/main" id="{E6E705E6-C249-4BEA-932E-42E0B879DA5D}"/>
                </a:ext>
              </a:extLst>
            </p:cNvPr>
            <p:cNvSpPr/>
            <p:nvPr/>
          </p:nvSpPr>
          <p:spPr>
            <a:xfrm>
              <a:off x="5961170" y="4717362"/>
              <a:ext cx="213036" cy="875361"/>
            </a:xfrm>
            <a:prstGeom prst="roundRect">
              <a:avLst/>
            </a:prstGeom>
            <a:solidFill>
              <a:srgbClr val="0975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143" name="Rectangle: Rounded Corners 142">
              <a:extLst>
                <a:ext uri="{FF2B5EF4-FFF2-40B4-BE49-F238E27FC236}">
                  <a16:creationId xmlns:a16="http://schemas.microsoft.com/office/drawing/2014/main" id="{053C2EA5-715E-4227-8DA4-0C33C3E60D8B}"/>
                </a:ext>
              </a:extLst>
            </p:cNvPr>
            <p:cNvSpPr/>
            <p:nvPr/>
          </p:nvSpPr>
          <p:spPr>
            <a:xfrm>
              <a:off x="6400646" y="4717362"/>
              <a:ext cx="213036" cy="875361"/>
            </a:xfrm>
            <a:prstGeom prst="roundRect">
              <a:avLst/>
            </a:prstGeom>
            <a:solidFill>
              <a:srgbClr val="0975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144" name="Rectangle: Rounded Corners 143">
              <a:extLst>
                <a:ext uri="{FF2B5EF4-FFF2-40B4-BE49-F238E27FC236}">
                  <a16:creationId xmlns:a16="http://schemas.microsoft.com/office/drawing/2014/main" id="{9B1A1100-D5FC-408A-B476-2A4B72EEB8DB}"/>
                </a:ext>
              </a:extLst>
            </p:cNvPr>
            <p:cNvSpPr/>
            <p:nvPr/>
          </p:nvSpPr>
          <p:spPr>
            <a:xfrm>
              <a:off x="6852062" y="4544880"/>
              <a:ext cx="213036" cy="1043082"/>
            </a:xfrm>
            <a:prstGeom prst="roundRect">
              <a:avLst/>
            </a:prstGeom>
            <a:solidFill>
              <a:srgbClr val="0975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145" name="Rectangle: Rounded Corners 144">
              <a:extLst>
                <a:ext uri="{FF2B5EF4-FFF2-40B4-BE49-F238E27FC236}">
                  <a16:creationId xmlns:a16="http://schemas.microsoft.com/office/drawing/2014/main" id="{88ABCDE5-7EFE-4AA1-94C7-8625289BE683}"/>
                </a:ext>
              </a:extLst>
            </p:cNvPr>
            <p:cNvSpPr/>
            <p:nvPr/>
          </p:nvSpPr>
          <p:spPr>
            <a:xfrm>
              <a:off x="7737000" y="4587601"/>
              <a:ext cx="213036" cy="1000362"/>
            </a:xfrm>
            <a:prstGeom prst="roundRect">
              <a:avLst/>
            </a:prstGeom>
            <a:solidFill>
              <a:srgbClr val="0975B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146" name="Rectangle 145">
              <a:extLst>
                <a:ext uri="{FF2B5EF4-FFF2-40B4-BE49-F238E27FC236}">
                  <a16:creationId xmlns:a16="http://schemas.microsoft.com/office/drawing/2014/main" id="{93B1DE71-F495-4AE8-9D16-5734E9869DDA}"/>
                </a:ext>
              </a:extLst>
            </p:cNvPr>
            <p:cNvSpPr/>
            <p:nvPr/>
          </p:nvSpPr>
          <p:spPr>
            <a:xfrm>
              <a:off x="7596036" y="4519483"/>
              <a:ext cx="417208" cy="337615"/>
            </a:xfrm>
            <a:prstGeom prst="rect">
              <a:avLst/>
            </a:prstGeom>
          </p:spPr>
          <p:txBody>
            <a:bodyPr wrap="none">
              <a:spAutoFit/>
            </a:bodyPr>
            <a:lstStyle/>
            <a:p>
              <a:pPr algn="r">
                <a:lnSpc>
                  <a:spcPts val="1425"/>
                </a:lnSpc>
              </a:pPr>
              <a:r>
                <a:rPr lang="es-ES_tradnl" sz="900" b="1">
                  <a:solidFill>
                    <a:schemeClr val="bg1"/>
                  </a:solidFill>
                  <a:latin typeface="Arial" panose="020B0604020202020204" pitchFamily="34" charset="0"/>
                  <a:cs typeface="Arial" panose="020B0604020202020204" pitchFamily="34" charset="0"/>
                </a:rPr>
                <a:t>61</a:t>
              </a:r>
            </a:p>
          </p:txBody>
        </p:sp>
        <p:sp>
          <p:nvSpPr>
            <p:cNvPr id="147" name="Rectangle 146">
              <a:extLst>
                <a:ext uri="{FF2B5EF4-FFF2-40B4-BE49-F238E27FC236}">
                  <a16:creationId xmlns:a16="http://schemas.microsoft.com/office/drawing/2014/main" id="{D7F2C64B-1B17-4295-B2E6-007C189054A3}"/>
                </a:ext>
              </a:extLst>
            </p:cNvPr>
            <p:cNvSpPr/>
            <p:nvPr/>
          </p:nvSpPr>
          <p:spPr>
            <a:xfrm>
              <a:off x="7166112" y="4613087"/>
              <a:ext cx="417208" cy="337615"/>
            </a:xfrm>
            <a:prstGeom prst="rect">
              <a:avLst/>
            </a:prstGeom>
          </p:spPr>
          <p:txBody>
            <a:bodyPr wrap="none">
              <a:spAutoFit/>
            </a:bodyPr>
            <a:lstStyle/>
            <a:p>
              <a:pPr algn="r">
                <a:lnSpc>
                  <a:spcPts val="1425"/>
                </a:lnSpc>
              </a:pPr>
              <a:r>
                <a:rPr lang="es-ES_tradnl" sz="900" b="1">
                  <a:solidFill>
                    <a:schemeClr val="bg1"/>
                  </a:solidFill>
                  <a:latin typeface="Arial" panose="020B0604020202020204" pitchFamily="34" charset="0"/>
                  <a:cs typeface="Arial" panose="020B0604020202020204" pitchFamily="34" charset="0"/>
                </a:rPr>
                <a:t>55</a:t>
              </a:r>
            </a:p>
          </p:txBody>
        </p:sp>
        <p:sp>
          <p:nvSpPr>
            <p:cNvPr id="148" name="Rectangle 147">
              <a:extLst>
                <a:ext uri="{FF2B5EF4-FFF2-40B4-BE49-F238E27FC236}">
                  <a16:creationId xmlns:a16="http://schemas.microsoft.com/office/drawing/2014/main" id="{B1BB8134-43EF-4FC3-8642-F1C622793E72}"/>
                </a:ext>
              </a:extLst>
            </p:cNvPr>
            <p:cNvSpPr/>
            <p:nvPr/>
          </p:nvSpPr>
          <p:spPr>
            <a:xfrm>
              <a:off x="6266360" y="4645121"/>
              <a:ext cx="417208" cy="337615"/>
            </a:xfrm>
            <a:prstGeom prst="rect">
              <a:avLst/>
            </a:prstGeom>
          </p:spPr>
          <p:txBody>
            <a:bodyPr wrap="none">
              <a:spAutoFit/>
            </a:bodyPr>
            <a:lstStyle/>
            <a:p>
              <a:pPr algn="r">
                <a:lnSpc>
                  <a:spcPts val="1425"/>
                </a:lnSpc>
              </a:pPr>
              <a:r>
                <a:rPr lang="es-ES_tradnl" sz="900" b="1">
                  <a:solidFill>
                    <a:schemeClr val="bg1"/>
                  </a:solidFill>
                  <a:latin typeface="Arial" panose="020B0604020202020204" pitchFamily="34" charset="0"/>
                  <a:cs typeface="Arial" panose="020B0604020202020204" pitchFamily="34" charset="0"/>
                </a:rPr>
                <a:t>53</a:t>
              </a:r>
            </a:p>
          </p:txBody>
        </p:sp>
        <p:sp>
          <p:nvSpPr>
            <p:cNvPr id="149" name="Rectangle 148">
              <a:extLst>
                <a:ext uri="{FF2B5EF4-FFF2-40B4-BE49-F238E27FC236}">
                  <a16:creationId xmlns:a16="http://schemas.microsoft.com/office/drawing/2014/main" id="{B4A7CAB8-19EF-4416-98EB-E2D7F65FEDEF}"/>
                </a:ext>
              </a:extLst>
            </p:cNvPr>
            <p:cNvSpPr/>
            <p:nvPr/>
          </p:nvSpPr>
          <p:spPr>
            <a:xfrm>
              <a:off x="5831429" y="4654749"/>
              <a:ext cx="417208" cy="337615"/>
            </a:xfrm>
            <a:prstGeom prst="rect">
              <a:avLst/>
            </a:prstGeom>
          </p:spPr>
          <p:txBody>
            <a:bodyPr wrap="none">
              <a:spAutoFit/>
            </a:bodyPr>
            <a:lstStyle/>
            <a:p>
              <a:pPr algn="r">
                <a:lnSpc>
                  <a:spcPts val="1425"/>
                </a:lnSpc>
              </a:pPr>
              <a:r>
                <a:rPr lang="es-ES_tradnl" sz="900" b="1">
                  <a:solidFill>
                    <a:schemeClr val="bg1"/>
                  </a:solidFill>
                  <a:latin typeface="Arial" panose="020B0604020202020204" pitchFamily="34" charset="0"/>
                  <a:cs typeface="Arial" panose="020B0604020202020204" pitchFamily="34" charset="0"/>
                </a:rPr>
                <a:t>53</a:t>
              </a:r>
            </a:p>
          </p:txBody>
        </p:sp>
        <p:sp>
          <p:nvSpPr>
            <p:cNvPr id="150" name="Rectangle 149">
              <a:extLst>
                <a:ext uri="{FF2B5EF4-FFF2-40B4-BE49-F238E27FC236}">
                  <a16:creationId xmlns:a16="http://schemas.microsoft.com/office/drawing/2014/main" id="{CD2392EE-9AA4-4A31-8441-9E190EE2C2F5}"/>
                </a:ext>
              </a:extLst>
            </p:cNvPr>
            <p:cNvSpPr/>
            <p:nvPr/>
          </p:nvSpPr>
          <p:spPr>
            <a:xfrm>
              <a:off x="5384634" y="4467096"/>
              <a:ext cx="417208" cy="337615"/>
            </a:xfrm>
            <a:prstGeom prst="rect">
              <a:avLst/>
            </a:prstGeom>
          </p:spPr>
          <p:txBody>
            <a:bodyPr wrap="none">
              <a:spAutoFit/>
            </a:bodyPr>
            <a:lstStyle/>
            <a:p>
              <a:pPr algn="r">
                <a:lnSpc>
                  <a:spcPts val="1425"/>
                </a:lnSpc>
              </a:pPr>
              <a:r>
                <a:rPr lang="es-ES_tradnl" sz="900" b="1">
                  <a:solidFill>
                    <a:schemeClr val="bg1"/>
                  </a:solidFill>
                  <a:latin typeface="Arial" panose="020B0604020202020204" pitchFamily="34" charset="0"/>
                  <a:cs typeface="Arial" panose="020B0604020202020204" pitchFamily="34" charset="0"/>
                </a:rPr>
                <a:t>64</a:t>
              </a:r>
            </a:p>
          </p:txBody>
        </p:sp>
        <p:sp>
          <p:nvSpPr>
            <p:cNvPr id="151" name="Rectangle 150">
              <a:extLst>
                <a:ext uri="{FF2B5EF4-FFF2-40B4-BE49-F238E27FC236}">
                  <a16:creationId xmlns:a16="http://schemas.microsoft.com/office/drawing/2014/main" id="{DA677B74-D538-4C94-8447-90DC60A01DA5}"/>
                </a:ext>
              </a:extLst>
            </p:cNvPr>
            <p:cNvSpPr/>
            <p:nvPr/>
          </p:nvSpPr>
          <p:spPr>
            <a:xfrm>
              <a:off x="6718395" y="4473574"/>
              <a:ext cx="417208" cy="337615"/>
            </a:xfrm>
            <a:prstGeom prst="rect">
              <a:avLst/>
            </a:prstGeom>
          </p:spPr>
          <p:txBody>
            <a:bodyPr wrap="none">
              <a:spAutoFit/>
            </a:bodyPr>
            <a:lstStyle/>
            <a:p>
              <a:pPr algn="r">
                <a:lnSpc>
                  <a:spcPts val="1425"/>
                </a:lnSpc>
              </a:pPr>
              <a:r>
                <a:rPr lang="es-ES_tradnl" sz="900" b="1">
                  <a:solidFill>
                    <a:schemeClr val="bg1"/>
                  </a:solidFill>
                  <a:latin typeface="Arial" panose="020B0604020202020204" pitchFamily="34" charset="0"/>
                  <a:cs typeface="Arial" panose="020B0604020202020204" pitchFamily="34" charset="0"/>
                </a:rPr>
                <a:t>63</a:t>
              </a:r>
            </a:p>
          </p:txBody>
        </p:sp>
        <p:sp>
          <p:nvSpPr>
            <p:cNvPr id="152" name="Rectangle 151">
              <a:extLst>
                <a:ext uri="{FF2B5EF4-FFF2-40B4-BE49-F238E27FC236}">
                  <a16:creationId xmlns:a16="http://schemas.microsoft.com/office/drawing/2014/main" id="{DD2362F8-47BB-4A65-B50C-0F1CFC2EF12A}"/>
                </a:ext>
              </a:extLst>
            </p:cNvPr>
            <p:cNvSpPr/>
            <p:nvPr/>
          </p:nvSpPr>
          <p:spPr>
            <a:xfrm>
              <a:off x="4941169" y="4434996"/>
              <a:ext cx="417208" cy="337615"/>
            </a:xfrm>
            <a:prstGeom prst="rect">
              <a:avLst/>
            </a:prstGeom>
          </p:spPr>
          <p:txBody>
            <a:bodyPr wrap="none">
              <a:spAutoFit/>
            </a:bodyPr>
            <a:lstStyle/>
            <a:p>
              <a:pPr algn="r">
                <a:lnSpc>
                  <a:spcPts val="1425"/>
                </a:lnSpc>
              </a:pPr>
              <a:r>
                <a:rPr lang="es-ES_tradnl" sz="900" b="1">
                  <a:solidFill>
                    <a:schemeClr val="bg1"/>
                  </a:solidFill>
                  <a:latin typeface="Arial" panose="020B0604020202020204" pitchFamily="34" charset="0"/>
                  <a:cs typeface="Arial" panose="020B0604020202020204" pitchFamily="34" charset="0"/>
                </a:rPr>
                <a:t>65</a:t>
              </a:r>
            </a:p>
          </p:txBody>
        </p:sp>
        <p:sp>
          <p:nvSpPr>
            <p:cNvPr id="153" name="Rectangle 152">
              <a:extLst>
                <a:ext uri="{FF2B5EF4-FFF2-40B4-BE49-F238E27FC236}">
                  <a16:creationId xmlns:a16="http://schemas.microsoft.com/office/drawing/2014/main" id="{DE324101-3DE8-4FA2-AB92-D363FA4BDA93}"/>
                </a:ext>
              </a:extLst>
            </p:cNvPr>
            <p:cNvSpPr/>
            <p:nvPr/>
          </p:nvSpPr>
          <p:spPr>
            <a:xfrm>
              <a:off x="4497416" y="4315538"/>
              <a:ext cx="417208" cy="337615"/>
            </a:xfrm>
            <a:prstGeom prst="rect">
              <a:avLst/>
            </a:prstGeom>
          </p:spPr>
          <p:txBody>
            <a:bodyPr wrap="none">
              <a:spAutoFit/>
            </a:bodyPr>
            <a:lstStyle/>
            <a:p>
              <a:pPr algn="r">
                <a:lnSpc>
                  <a:spcPts val="1425"/>
                </a:lnSpc>
              </a:pPr>
              <a:r>
                <a:rPr lang="es-ES_tradnl" sz="900" b="1">
                  <a:solidFill>
                    <a:schemeClr val="bg1"/>
                  </a:solidFill>
                  <a:latin typeface="Arial" panose="020B0604020202020204" pitchFamily="34" charset="0"/>
                  <a:cs typeface="Arial" panose="020B0604020202020204" pitchFamily="34" charset="0"/>
                </a:rPr>
                <a:t>74</a:t>
              </a:r>
            </a:p>
          </p:txBody>
        </p:sp>
        <p:sp>
          <p:nvSpPr>
            <p:cNvPr id="154" name="Rectangle 153">
              <a:extLst>
                <a:ext uri="{FF2B5EF4-FFF2-40B4-BE49-F238E27FC236}">
                  <a16:creationId xmlns:a16="http://schemas.microsoft.com/office/drawing/2014/main" id="{F70B972F-E34A-4F04-B860-7612CFE2AF0D}"/>
                </a:ext>
              </a:extLst>
            </p:cNvPr>
            <p:cNvSpPr/>
            <p:nvPr/>
          </p:nvSpPr>
          <p:spPr>
            <a:xfrm>
              <a:off x="4044538" y="4805941"/>
              <a:ext cx="417208" cy="337615"/>
            </a:xfrm>
            <a:prstGeom prst="rect">
              <a:avLst/>
            </a:prstGeom>
          </p:spPr>
          <p:txBody>
            <a:bodyPr wrap="none">
              <a:spAutoFit/>
            </a:bodyPr>
            <a:lstStyle/>
            <a:p>
              <a:pPr algn="r">
                <a:lnSpc>
                  <a:spcPts val="1425"/>
                </a:lnSpc>
              </a:pPr>
              <a:r>
                <a:rPr lang="es-ES_tradnl" sz="900" b="1">
                  <a:solidFill>
                    <a:schemeClr val="bg1"/>
                  </a:solidFill>
                  <a:latin typeface="Arial" panose="020B0604020202020204" pitchFamily="34" charset="0"/>
                  <a:cs typeface="Arial" panose="020B0604020202020204" pitchFamily="34" charset="0"/>
                </a:rPr>
                <a:t>42</a:t>
              </a:r>
            </a:p>
          </p:txBody>
        </p:sp>
        <p:sp>
          <p:nvSpPr>
            <p:cNvPr id="155" name="Rectangle 154">
              <a:extLst>
                <a:ext uri="{FF2B5EF4-FFF2-40B4-BE49-F238E27FC236}">
                  <a16:creationId xmlns:a16="http://schemas.microsoft.com/office/drawing/2014/main" id="{5996CB40-5688-4B2E-B69F-A4D41DB51F7B}"/>
                </a:ext>
              </a:extLst>
            </p:cNvPr>
            <p:cNvSpPr/>
            <p:nvPr/>
          </p:nvSpPr>
          <p:spPr>
            <a:xfrm>
              <a:off x="3601516" y="4442804"/>
              <a:ext cx="417208" cy="337615"/>
            </a:xfrm>
            <a:prstGeom prst="rect">
              <a:avLst/>
            </a:prstGeom>
          </p:spPr>
          <p:txBody>
            <a:bodyPr wrap="none">
              <a:spAutoFit/>
            </a:bodyPr>
            <a:lstStyle/>
            <a:p>
              <a:pPr algn="r">
                <a:lnSpc>
                  <a:spcPts val="1425"/>
                </a:lnSpc>
              </a:pPr>
              <a:r>
                <a:rPr lang="es-ES_tradnl" sz="900" b="1">
                  <a:solidFill>
                    <a:schemeClr val="bg1"/>
                  </a:solidFill>
                  <a:latin typeface="Arial" panose="020B0604020202020204" pitchFamily="34" charset="0"/>
                  <a:cs typeface="Arial" panose="020B0604020202020204" pitchFamily="34" charset="0"/>
                </a:rPr>
                <a:t>66</a:t>
              </a:r>
            </a:p>
          </p:txBody>
        </p:sp>
        <p:sp>
          <p:nvSpPr>
            <p:cNvPr id="156" name="TextBox 155">
              <a:extLst>
                <a:ext uri="{FF2B5EF4-FFF2-40B4-BE49-F238E27FC236}">
                  <a16:creationId xmlns:a16="http://schemas.microsoft.com/office/drawing/2014/main" id="{E68DE1DC-1567-4D74-8137-0E44BAADBD20}"/>
                </a:ext>
              </a:extLst>
            </p:cNvPr>
            <p:cNvSpPr txBox="1"/>
            <p:nvPr/>
          </p:nvSpPr>
          <p:spPr>
            <a:xfrm>
              <a:off x="3188456" y="4151464"/>
              <a:ext cx="387285" cy="1508105"/>
            </a:xfrm>
            <a:prstGeom prst="rect">
              <a:avLst/>
            </a:prstGeom>
            <a:noFill/>
          </p:spPr>
          <p:txBody>
            <a:bodyPr wrap="none" rtlCol="0">
              <a:spAutoFit/>
            </a:bodyPr>
            <a:lstStyle/>
            <a:p>
              <a:pPr algn="r">
                <a:lnSpc>
                  <a:spcPts val="938"/>
                </a:lnSpc>
              </a:pPr>
              <a:r>
                <a:rPr lang="es-ES_tradnl" sz="750">
                  <a:latin typeface="Arial" panose="020B0604020202020204" pitchFamily="34" charset="0"/>
                  <a:cs typeface="Arial" panose="020B0604020202020204" pitchFamily="34" charset="0"/>
                </a:rPr>
                <a:t>80</a:t>
              </a:r>
            </a:p>
            <a:p>
              <a:pPr algn="r">
                <a:lnSpc>
                  <a:spcPts val="938"/>
                </a:lnSpc>
              </a:pPr>
              <a:r>
                <a:rPr lang="es-ES_tradnl" sz="750">
                  <a:latin typeface="Arial" panose="020B0604020202020204" pitchFamily="34" charset="0"/>
                  <a:cs typeface="Arial" panose="020B0604020202020204" pitchFamily="34" charset="0"/>
                </a:rPr>
                <a:t>70</a:t>
              </a:r>
            </a:p>
            <a:p>
              <a:pPr algn="r">
                <a:lnSpc>
                  <a:spcPts val="938"/>
                </a:lnSpc>
              </a:pPr>
              <a:r>
                <a:rPr lang="es-ES_tradnl" sz="750">
                  <a:latin typeface="Arial" panose="020B0604020202020204" pitchFamily="34" charset="0"/>
                  <a:cs typeface="Arial" panose="020B0604020202020204" pitchFamily="34" charset="0"/>
                </a:rPr>
                <a:t>60</a:t>
              </a:r>
            </a:p>
            <a:p>
              <a:pPr algn="r">
                <a:lnSpc>
                  <a:spcPts val="938"/>
                </a:lnSpc>
              </a:pPr>
              <a:r>
                <a:rPr lang="es-ES_tradnl" sz="750">
                  <a:latin typeface="Arial" panose="020B0604020202020204" pitchFamily="34" charset="0"/>
                  <a:cs typeface="Arial" panose="020B0604020202020204" pitchFamily="34" charset="0"/>
                </a:rPr>
                <a:t>50</a:t>
              </a:r>
            </a:p>
            <a:p>
              <a:pPr algn="r">
                <a:lnSpc>
                  <a:spcPts val="938"/>
                </a:lnSpc>
              </a:pPr>
              <a:r>
                <a:rPr lang="es-ES_tradnl" sz="750">
                  <a:latin typeface="Arial" panose="020B0604020202020204" pitchFamily="34" charset="0"/>
                  <a:cs typeface="Arial" panose="020B0604020202020204" pitchFamily="34" charset="0"/>
                </a:rPr>
                <a:t>40</a:t>
              </a:r>
            </a:p>
            <a:p>
              <a:pPr algn="r">
                <a:lnSpc>
                  <a:spcPts val="938"/>
                </a:lnSpc>
              </a:pPr>
              <a:r>
                <a:rPr lang="es-ES_tradnl" sz="750">
                  <a:latin typeface="Arial" panose="020B0604020202020204" pitchFamily="34" charset="0"/>
                  <a:cs typeface="Arial" panose="020B0604020202020204" pitchFamily="34" charset="0"/>
                </a:rPr>
                <a:t>30</a:t>
              </a:r>
            </a:p>
            <a:p>
              <a:pPr algn="r">
                <a:lnSpc>
                  <a:spcPts val="938"/>
                </a:lnSpc>
              </a:pPr>
              <a:r>
                <a:rPr lang="es-ES_tradnl" sz="750">
                  <a:latin typeface="Arial" panose="020B0604020202020204" pitchFamily="34" charset="0"/>
                  <a:cs typeface="Arial" panose="020B0604020202020204" pitchFamily="34" charset="0"/>
                </a:rPr>
                <a:t>20</a:t>
              </a:r>
            </a:p>
            <a:p>
              <a:pPr algn="r">
                <a:lnSpc>
                  <a:spcPts val="938"/>
                </a:lnSpc>
              </a:pPr>
              <a:r>
                <a:rPr lang="es-ES_tradnl" sz="750">
                  <a:latin typeface="Arial" panose="020B0604020202020204" pitchFamily="34" charset="0"/>
                  <a:cs typeface="Arial" panose="020B0604020202020204" pitchFamily="34" charset="0"/>
                </a:rPr>
                <a:t>10</a:t>
              </a:r>
            </a:p>
            <a:p>
              <a:pPr algn="r">
                <a:lnSpc>
                  <a:spcPts val="938"/>
                </a:lnSpc>
              </a:pPr>
              <a:r>
                <a:rPr lang="es-ES_tradnl" sz="750">
                  <a:latin typeface="Arial" panose="020B0604020202020204" pitchFamily="34" charset="0"/>
                  <a:cs typeface="Arial" panose="020B0604020202020204" pitchFamily="34" charset="0"/>
                </a:rPr>
                <a:t>0</a:t>
              </a:r>
            </a:p>
          </p:txBody>
        </p:sp>
        <p:sp>
          <p:nvSpPr>
            <p:cNvPr id="158" name="Freeform: Shape 157">
              <a:extLst>
                <a:ext uri="{FF2B5EF4-FFF2-40B4-BE49-F238E27FC236}">
                  <a16:creationId xmlns:a16="http://schemas.microsoft.com/office/drawing/2014/main" id="{063C1BB9-667F-4FC0-933D-CE6FB254FE87}"/>
                </a:ext>
              </a:extLst>
            </p:cNvPr>
            <p:cNvSpPr/>
            <p:nvPr/>
          </p:nvSpPr>
          <p:spPr>
            <a:xfrm>
              <a:off x="3580709" y="4137982"/>
              <a:ext cx="4697987" cy="1477569"/>
            </a:xfrm>
            <a:custGeom>
              <a:avLst/>
              <a:gdLst>
                <a:gd name="connsiteX0" fmla="*/ 0 w 3545456"/>
                <a:gd name="connsiteY0" fmla="*/ 0 h 2277374"/>
                <a:gd name="connsiteX1" fmla="*/ 0 w 3545456"/>
                <a:gd name="connsiteY1" fmla="*/ 2277374 h 2277374"/>
                <a:gd name="connsiteX2" fmla="*/ 3545456 w 3545456"/>
                <a:gd name="connsiteY2" fmla="*/ 2268747 h 2277374"/>
              </a:gdLst>
              <a:ahLst/>
              <a:cxnLst>
                <a:cxn ang="0">
                  <a:pos x="connsiteX0" y="connsiteY0"/>
                </a:cxn>
                <a:cxn ang="0">
                  <a:pos x="connsiteX1" y="connsiteY1"/>
                </a:cxn>
                <a:cxn ang="0">
                  <a:pos x="connsiteX2" y="connsiteY2"/>
                </a:cxn>
              </a:cxnLst>
              <a:rect l="l" t="t" r="r" b="b"/>
              <a:pathLst>
                <a:path w="3545456" h="2277374">
                  <a:moveTo>
                    <a:pt x="0" y="0"/>
                  </a:moveTo>
                  <a:lnTo>
                    <a:pt x="0" y="2277374"/>
                  </a:lnTo>
                  <a:lnTo>
                    <a:pt x="3545456" y="2268747"/>
                  </a:lnTo>
                </a:path>
              </a:pathLst>
            </a:custGeom>
            <a:noFill/>
            <a:ln w="38100">
              <a:solidFill>
                <a:srgbClr val="77787B"/>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160" name="TextBox 159">
              <a:extLst>
                <a:ext uri="{FF2B5EF4-FFF2-40B4-BE49-F238E27FC236}">
                  <a16:creationId xmlns:a16="http://schemas.microsoft.com/office/drawing/2014/main" id="{5DFAE33F-2B72-4B32-953A-E145E8D55FDE}"/>
                </a:ext>
              </a:extLst>
            </p:cNvPr>
            <p:cNvSpPr txBox="1"/>
            <p:nvPr/>
          </p:nvSpPr>
          <p:spPr>
            <a:xfrm rot="18900000">
              <a:off x="3502468" y="5662607"/>
              <a:ext cx="543211" cy="446276"/>
            </a:xfrm>
            <a:prstGeom prst="rect">
              <a:avLst/>
            </a:prstGeom>
            <a:noFill/>
          </p:spPr>
          <p:txBody>
            <a:bodyPr wrap="square" rtlCol="0">
              <a:spAutoFit/>
            </a:bodyPr>
            <a:lstStyle/>
            <a:p>
              <a:pPr algn="r"/>
              <a:r>
                <a:rPr lang="es-ES_tradnl" sz="525">
                  <a:latin typeface="Arial" panose="020B0604020202020204" pitchFamily="34" charset="0"/>
                  <a:cs typeface="Arial" panose="020B0604020202020204" pitchFamily="34" charset="0"/>
                </a:rPr>
                <a:t>Orden de Trabajo</a:t>
              </a:r>
            </a:p>
          </p:txBody>
        </p:sp>
        <p:sp>
          <p:nvSpPr>
            <p:cNvPr id="161" name="TextBox 160">
              <a:extLst>
                <a:ext uri="{FF2B5EF4-FFF2-40B4-BE49-F238E27FC236}">
                  <a16:creationId xmlns:a16="http://schemas.microsoft.com/office/drawing/2014/main" id="{47B28FE2-1CEF-44CF-A9B4-4CA7FB899633}"/>
                </a:ext>
              </a:extLst>
            </p:cNvPr>
            <p:cNvSpPr txBox="1"/>
            <p:nvPr/>
          </p:nvSpPr>
          <p:spPr>
            <a:xfrm rot="18900000">
              <a:off x="3761551" y="5766476"/>
              <a:ext cx="743707" cy="338555"/>
            </a:xfrm>
            <a:prstGeom prst="rect">
              <a:avLst/>
            </a:prstGeom>
            <a:noFill/>
          </p:spPr>
          <p:txBody>
            <a:bodyPr wrap="square" rtlCol="0">
              <a:spAutoFit/>
            </a:bodyPr>
            <a:lstStyle/>
            <a:p>
              <a:pPr algn="r"/>
              <a:r>
                <a:rPr lang="es-ES_tradnl" sz="525">
                  <a:latin typeface="Arial" panose="020B0604020202020204" pitchFamily="34" charset="0"/>
                  <a:cs typeface="Arial" panose="020B0604020202020204" pitchFamily="34" charset="0"/>
                </a:rPr>
                <a:t>Prioritización</a:t>
              </a:r>
            </a:p>
          </p:txBody>
        </p:sp>
        <p:sp>
          <p:nvSpPr>
            <p:cNvPr id="162" name="TextBox 161">
              <a:extLst>
                <a:ext uri="{FF2B5EF4-FFF2-40B4-BE49-F238E27FC236}">
                  <a16:creationId xmlns:a16="http://schemas.microsoft.com/office/drawing/2014/main" id="{BE6C420D-B37F-4468-BBD6-93F90C0B187A}"/>
                </a:ext>
              </a:extLst>
            </p:cNvPr>
            <p:cNvSpPr txBox="1"/>
            <p:nvPr/>
          </p:nvSpPr>
          <p:spPr>
            <a:xfrm rot="18900000">
              <a:off x="4230004" y="5792251"/>
              <a:ext cx="728140" cy="338555"/>
            </a:xfrm>
            <a:prstGeom prst="rect">
              <a:avLst/>
            </a:prstGeom>
            <a:noFill/>
          </p:spPr>
          <p:txBody>
            <a:bodyPr wrap="square" rtlCol="0">
              <a:spAutoFit/>
            </a:bodyPr>
            <a:lstStyle/>
            <a:p>
              <a:pPr algn="r"/>
              <a:r>
                <a:rPr lang="es-ES_tradnl" sz="525">
                  <a:latin typeface="Arial" panose="020B0604020202020204" pitchFamily="34" charset="0"/>
                  <a:cs typeface="Arial" panose="020B0604020202020204" pitchFamily="34" charset="0"/>
                </a:rPr>
                <a:t>Gestión del Backlog</a:t>
              </a:r>
            </a:p>
          </p:txBody>
        </p:sp>
        <p:sp>
          <p:nvSpPr>
            <p:cNvPr id="163" name="TextBox 162">
              <a:extLst>
                <a:ext uri="{FF2B5EF4-FFF2-40B4-BE49-F238E27FC236}">
                  <a16:creationId xmlns:a16="http://schemas.microsoft.com/office/drawing/2014/main" id="{1E20E4B7-227D-4547-A2AF-5F7BF065B6BB}"/>
                </a:ext>
              </a:extLst>
            </p:cNvPr>
            <p:cNvSpPr txBox="1"/>
            <p:nvPr/>
          </p:nvSpPr>
          <p:spPr>
            <a:xfrm rot="18900000">
              <a:off x="4727969" y="5789842"/>
              <a:ext cx="679393" cy="338555"/>
            </a:xfrm>
            <a:prstGeom prst="rect">
              <a:avLst/>
            </a:prstGeom>
            <a:noFill/>
          </p:spPr>
          <p:txBody>
            <a:bodyPr wrap="square" rtlCol="0">
              <a:spAutoFit/>
            </a:bodyPr>
            <a:lstStyle/>
            <a:p>
              <a:pPr algn="r"/>
              <a:r>
                <a:rPr lang="es-ES_tradnl" sz="525">
                  <a:latin typeface="Arial" panose="020B0604020202020204" pitchFamily="34" charset="0"/>
                  <a:cs typeface="Arial" panose="020B0604020202020204" pitchFamily="34" charset="0"/>
                </a:rPr>
                <a:t>Planificación</a:t>
              </a:r>
            </a:p>
          </p:txBody>
        </p:sp>
        <p:sp>
          <p:nvSpPr>
            <p:cNvPr id="164" name="TextBox 163">
              <a:extLst>
                <a:ext uri="{FF2B5EF4-FFF2-40B4-BE49-F238E27FC236}">
                  <a16:creationId xmlns:a16="http://schemas.microsoft.com/office/drawing/2014/main" id="{A2E86DE4-D3E9-4532-85EA-CC729A0F7648}"/>
                </a:ext>
              </a:extLst>
            </p:cNvPr>
            <p:cNvSpPr txBox="1"/>
            <p:nvPr/>
          </p:nvSpPr>
          <p:spPr>
            <a:xfrm rot="18900000">
              <a:off x="5033080" y="5765294"/>
              <a:ext cx="783645" cy="338555"/>
            </a:xfrm>
            <a:prstGeom prst="rect">
              <a:avLst/>
            </a:prstGeom>
            <a:noFill/>
          </p:spPr>
          <p:txBody>
            <a:bodyPr wrap="square" rtlCol="0">
              <a:spAutoFit/>
            </a:bodyPr>
            <a:lstStyle/>
            <a:p>
              <a:pPr algn="r"/>
              <a:r>
                <a:rPr lang="es-ES_tradnl" sz="525">
                  <a:latin typeface="Arial" panose="020B0604020202020204" pitchFamily="34" charset="0"/>
                  <a:cs typeface="Arial" panose="020B0604020202020204" pitchFamily="34" charset="0"/>
                </a:rPr>
                <a:t>Programación</a:t>
              </a:r>
            </a:p>
          </p:txBody>
        </p:sp>
        <p:sp>
          <p:nvSpPr>
            <p:cNvPr id="165" name="TextBox 164">
              <a:extLst>
                <a:ext uri="{FF2B5EF4-FFF2-40B4-BE49-F238E27FC236}">
                  <a16:creationId xmlns:a16="http://schemas.microsoft.com/office/drawing/2014/main" id="{570A9315-8442-46A3-8B05-0B3C73CF8F5F}"/>
                </a:ext>
              </a:extLst>
            </p:cNvPr>
            <p:cNvSpPr txBox="1"/>
            <p:nvPr/>
          </p:nvSpPr>
          <p:spPr>
            <a:xfrm rot="18900000">
              <a:off x="5385709" y="5855180"/>
              <a:ext cx="926821" cy="338555"/>
            </a:xfrm>
            <a:prstGeom prst="rect">
              <a:avLst/>
            </a:prstGeom>
            <a:noFill/>
          </p:spPr>
          <p:txBody>
            <a:bodyPr wrap="square" rtlCol="0">
              <a:spAutoFit/>
            </a:bodyPr>
            <a:lstStyle/>
            <a:p>
              <a:pPr algn="r"/>
              <a:r>
                <a:rPr lang="es-ES_tradnl" sz="525">
                  <a:latin typeface="Arial" panose="020B0604020202020204" pitchFamily="34" charset="0"/>
                  <a:cs typeface="Arial" panose="020B0604020202020204" pitchFamily="34" charset="0"/>
                </a:rPr>
                <a:t>Ejecución del Trabajo</a:t>
              </a:r>
            </a:p>
          </p:txBody>
        </p:sp>
        <p:sp>
          <p:nvSpPr>
            <p:cNvPr id="166" name="TextBox 165">
              <a:extLst>
                <a:ext uri="{FF2B5EF4-FFF2-40B4-BE49-F238E27FC236}">
                  <a16:creationId xmlns:a16="http://schemas.microsoft.com/office/drawing/2014/main" id="{C13D3B44-042D-4FDC-AF58-FEE36CCCD7BF}"/>
                </a:ext>
              </a:extLst>
            </p:cNvPr>
            <p:cNvSpPr txBox="1"/>
            <p:nvPr/>
          </p:nvSpPr>
          <p:spPr>
            <a:xfrm rot="18900000">
              <a:off x="6056969" y="5780419"/>
              <a:ext cx="620307" cy="230832"/>
            </a:xfrm>
            <a:prstGeom prst="rect">
              <a:avLst/>
            </a:prstGeom>
            <a:noFill/>
          </p:spPr>
          <p:txBody>
            <a:bodyPr wrap="square" rtlCol="0">
              <a:spAutoFit/>
            </a:bodyPr>
            <a:lstStyle/>
            <a:p>
              <a:pPr algn="r"/>
              <a:r>
                <a:rPr lang="es-ES_tradnl" sz="525">
                  <a:latin typeface="Arial" panose="020B0604020202020204" pitchFamily="34" charset="0"/>
                  <a:cs typeface="Arial" panose="020B0604020202020204" pitchFamily="34" charset="0"/>
                </a:rPr>
                <a:t>Registro</a:t>
              </a:r>
            </a:p>
          </p:txBody>
        </p:sp>
        <p:sp>
          <p:nvSpPr>
            <p:cNvPr id="167" name="TextBox 166">
              <a:extLst>
                <a:ext uri="{FF2B5EF4-FFF2-40B4-BE49-F238E27FC236}">
                  <a16:creationId xmlns:a16="http://schemas.microsoft.com/office/drawing/2014/main" id="{B83F1D02-3AA5-44DF-9728-47AD38DBFC1D}"/>
                </a:ext>
              </a:extLst>
            </p:cNvPr>
            <p:cNvSpPr txBox="1"/>
            <p:nvPr/>
          </p:nvSpPr>
          <p:spPr>
            <a:xfrm rot="18900000">
              <a:off x="6564667" y="5761939"/>
              <a:ext cx="543211" cy="230832"/>
            </a:xfrm>
            <a:prstGeom prst="rect">
              <a:avLst/>
            </a:prstGeom>
            <a:noFill/>
          </p:spPr>
          <p:txBody>
            <a:bodyPr wrap="square" rtlCol="0">
              <a:spAutoFit/>
            </a:bodyPr>
            <a:lstStyle/>
            <a:p>
              <a:pPr algn="r"/>
              <a:r>
                <a:rPr lang="es-ES_tradnl" sz="525">
                  <a:latin typeface="Arial" panose="020B0604020202020204" pitchFamily="34" charset="0"/>
                  <a:cs typeface="Arial" panose="020B0604020202020204" pitchFamily="34" charset="0"/>
                </a:rPr>
                <a:t>CMMS</a:t>
              </a:r>
            </a:p>
          </p:txBody>
        </p:sp>
        <p:sp>
          <p:nvSpPr>
            <p:cNvPr id="168" name="TextBox 167">
              <a:extLst>
                <a:ext uri="{FF2B5EF4-FFF2-40B4-BE49-F238E27FC236}">
                  <a16:creationId xmlns:a16="http://schemas.microsoft.com/office/drawing/2014/main" id="{6AFBD839-596C-49CA-A9DC-06FE3611D683}"/>
                </a:ext>
              </a:extLst>
            </p:cNvPr>
            <p:cNvSpPr txBox="1"/>
            <p:nvPr/>
          </p:nvSpPr>
          <p:spPr>
            <a:xfrm rot="18900000">
              <a:off x="6913207" y="5727756"/>
              <a:ext cx="705285" cy="446276"/>
            </a:xfrm>
            <a:prstGeom prst="rect">
              <a:avLst/>
            </a:prstGeom>
            <a:noFill/>
          </p:spPr>
          <p:txBody>
            <a:bodyPr wrap="square" rtlCol="0">
              <a:spAutoFit/>
            </a:bodyPr>
            <a:lstStyle/>
            <a:p>
              <a:pPr algn="r"/>
              <a:r>
                <a:rPr lang="es-ES_tradnl" sz="525">
                  <a:latin typeface="Arial" panose="020B0604020202020204" pitchFamily="34" charset="0"/>
                  <a:cs typeface="Arial" panose="020B0604020202020204" pitchFamily="34" charset="0"/>
                </a:rPr>
                <a:t>Gestión de Contratistas</a:t>
              </a:r>
            </a:p>
          </p:txBody>
        </p:sp>
        <p:sp>
          <p:nvSpPr>
            <p:cNvPr id="169" name="TextBox 168">
              <a:extLst>
                <a:ext uri="{FF2B5EF4-FFF2-40B4-BE49-F238E27FC236}">
                  <a16:creationId xmlns:a16="http://schemas.microsoft.com/office/drawing/2014/main" id="{54DA1DC4-B9E2-4831-AFC4-FA68FBCC45C9}"/>
                </a:ext>
              </a:extLst>
            </p:cNvPr>
            <p:cNvSpPr txBox="1"/>
            <p:nvPr/>
          </p:nvSpPr>
          <p:spPr>
            <a:xfrm rot="18900000">
              <a:off x="7171901" y="5854268"/>
              <a:ext cx="923692" cy="338555"/>
            </a:xfrm>
            <a:prstGeom prst="rect">
              <a:avLst/>
            </a:prstGeom>
            <a:noFill/>
          </p:spPr>
          <p:txBody>
            <a:bodyPr wrap="square" rtlCol="0">
              <a:spAutoFit/>
            </a:bodyPr>
            <a:lstStyle/>
            <a:p>
              <a:pPr algn="r"/>
              <a:r>
                <a:rPr lang="es-ES_tradnl" sz="525">
                  <a:latin typeface="Arial" panose="020B0604020202020204" pitchFamily="34" charset="0"/>
                  <a:cs typeface="Arial" panose="020B0604020202020204" pitchFamily="34" charset="0"/>
                </a:rPr>
                <a:t>Puntaje Total Planif. Y Prog. </a:t>
              </a:r>
            </a:p>
          </p:txBody>
        </p:sp>
        <p:sp>
          <p:nvSpPr>
            <p:cNvPr id="226" name="Rectangle 225">
              <a:extLst>
                <a:ext uri="{FF2B5EF4-FFF2-40B4-BE49-F238E27FC236}">
                  <a16:creationId xmlns:a16="http://schemas.microsoft.com/office/drawing/2014/main" id="{556047FC-CC7F-41A3-8036-C41D5ED5D803}"/>
                </a:ext>
              </a:extLst>
            </p:cNvPr>
            <p:cNvSpPr/>
            <p:nvPr/>
          </p:nvSpPr>
          <p:spPr>
            <a:xfrm>
              <a:off x="3936435" y="3944145"/>
              <a:ext cx="3813437" cy="338555"/>
            </a:xfrm>
            <a:prstGeom prst="rect">
              <a:avLst/>
            </a:prstGeom>
          </p:spPr>
          <p:txBody>
            <a:bodyPr wrap="none">
              <a:spAutoFit/>
            </a:bodyPr>
            <a:lstStyle/>
            <a:p>
              <a:pPr algn="ctr">
                <a:defRPr lang="en-US" sz="1400" b="1" i="0" u="none" strike="noStrike" kern="1200" baseline="0">
                  <a:solidFill>
                    <a:prstClr val="white">
                      <a:lumMod val="50000"/>
                    </a:prstClr>
                  </a:solidFill>
                  <a:latin typeface="Arial"/>
                  <a:ea typeface="Arial"/>
                  <a:cs typeface="Arial"/>
                </a:defRPr>
              </a:pPr>
              <a:r>
                <a:rPr lang="es-ES_tradnl" sz="1050" b="1">
                  <a:solidFill>
                    <a:srgbClr val="080808"/>
                  </a:solidFill>
                  <a:latin typeface="Arial"/>
                  <a:ea typeface="Arial"/>
                  <a:cs typeface="Arial"/>
                </a:rPr>
                <a:t>Puntajes de Planificación y Programación</a:t>
              </a:r>
            </a:p>
          </p:txBody>
        </p:sp>
      </p:grpSp>
    </p:spTree>
    <p:extLst>
      <p:ext uri="{BB962C8B-B14F-4D97-AF65-F5344CB8AC3E}">
        <p14:creationId xmlns:p14="http://schemas.microsoft.com/office/powerpoint/2010/main" val="26489449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1888999" y="242634"/>
            <a:ext cx="6823203" cy="965835"/>
          </a:xfrm>
        </p:spPr>
        <p:txBody>
          <a:bodyPr>
            <a:normAutofit/>
          </a:bodyPr>
          <a:lstStyle/>
          <a:p>
            <a:r>
              <a:rPr lang="es-ES_tradnl" sz="2800">
                <a:ea typeface="ＭＳ Ｐゴシック" pitchFamily="-108" charset="-128"/>
                <a:cs typeface="ＭＳ Ｐゴシック" pitchFamily="-108" charset="-128"/>
              </a:rPr>
              <a:t>Fase II – Plan de Acción y Caso de Negocio</a:t>
            </a:r>
            <a:endParaRPr lang="es-ES_tradnl" sz="2800">
              <a:ea typeface="ＭＳ Ｐゴシック" charset="-128"/>
              <a:cs typeface="ＭＳ Ｐゴシック" charset="-128"/>
            </a:endParaRPr>
          </a:p>
        </p:txBody>
      </p:sp>
      <p:sp>
        <p:nvSpPr>
          <p:cNvPr id="2" name="Pentagon 1"/>
          <p:cNvSpPr/>
          <p:nvPr/>
        </p:nvSpPr>
        <p:spPr bwMode="auto">
          <a:xfrm>
            <a:off x="1047097" y="1843780"/>
            <a:ext cx="1882369" cy="929099"/>
          </a:xfrm>
          <a:prstGeom prst="homePlate">
            <a:avLst/>
          </a:prstGeom>
          <a:solidFill>
            <a:schemeClr val="accent3"/>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68580" tIns="34290" rIns="68580" bIns="34290" numCol="1" rtlCol="0" anchor="ctr" anchorCtr="0" compatLnSpc="1">
            <a:prstTxWarp prst="textNoShape">
              <a:avLst/>
            </a:prstTxWarp>
            <a:noAutofit/>
          </a:bodyPr>
          <a:lstStyle/>
          <a:p>
            <a:pPr defTabSz="725091"/>
            <a:r>
              <a:rPr lang="es-ES_tradnl" sz="1400" b="1">
                <a:solidFill>
                  <a:schemeClr val="bg1"/>
                </a:solidFill>
                <a:ea typeface="ＭＳ Ｐゴシック" charset="-128"/>
                <a:cs typeface="ＭＳ Ｐゴシック" charset="-128"/>
              </a:rPr>
              <a:t>Objetivos/Resultados</a:t>
            </a:r>
            <a:endParaRPr lang="es-ES_tradnl" sz="1400" b="1">
              <a:solidFill>
                <a:schemeClr val="bg1"/>
              </a:solidFill>
              <a:latin typeface="Arial" pitchFamily="29" charset="0"/>
            </a:endParaRPr>
          </a:p>
        </p:txBody>
      </p:sp>
      <p:sp>
        <p:nvSpPr>
          <p:cNvPr id="3" name="Rectangle 2"/>
          <p:cNvSpPr/>
          <p:nvPr/>
        </p:nvSpPr>
        <p:spPr bwMode="auto">
          <a:xfrm>
            <a:off x="2929466" y="1277580"/>
            <a:ext cx="5246313" cy="1871025"/>
          </a:xfrm>
          <a:prstGeom prst="rect">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68580" tIns="34290" rIns="68580" bIns="34290" numCol="1" rtlCol="0" anchor="t" anchorCtr="0" compatLnSpc="1">
            <a:prstTxWarp prst="textNoShape">
              <a:avLst/>
            </a:prstTxWarp>
            <a:spAutoFit/>
          </a:bodyPr>
          <a:lstStyle/>
          <a:p>
            <a:pPr marL="280988" lvl="1" indent="-214313">
              <a:spcBef>
                <a:spcPts val="450"/>
              </a:spcBef>
              <a:spcAft>
                <a:spcPts val="225"/>
              </a:spcAft>
              <a:buFont typeface="Arial" panose="020B0604020202020204" pitchFamily="34" charset="0"/>
              <a:buChar char="•"/>
            </a:pPr>
            <a:r>
              <a:rPr lang="es-ES_tradnl" sz="1400">
                <a:cs typeface="Calibri" panose="020F0502020204030204" pitchFamily="34" charset="0"/>
              </a:rPr>
              <a:t>La Planta documenta su propio Caso de Negocio y Plan de Implementación.</a:t>
            </a:r>
          </a:p>
          <a:p>
            <a:pPr marL="280988" lvl="1" indent="-214313">
              <a:spcBef>
                <a:spcPts val="450"/>
              </a:spcBef>
              <a:spcAft>
                <a:spcPts val="225"/>
              </a:spcAft>
              <a:buFont typeface="Arial" panose="020B0604020202020204" pitchFamily="34" charset="0"/>
              <a:buChar char="•"/>
            </a:pPr>
            <a:r>
              <a:rPr lang="es-ES_tradnl" sz="1400">
                <a:cs typeface="Calibri" panose="020F0502020204030204" pitchFamily="34" charset="0"/>
              </a:rPr>
              <a:t>Especifico para la  Planta según su estado actual y Evaluación.</a:t>
            </a:r>
          </a:p>
          <a:p>
            <a:pPr marL="280988" lvl="1" indent="-214313">
              <a:spcBef>
                <a:spcPts val="450"/>
              </a:spcBef>
              <a:spcAft>
                <a:spcPts val="225"/>
              </a:spcAft>
              <a:buFont typeface="Arial" panose="020B0604020202020204" pitchFamily="34" charset="0"/>
              <a:buChar char="•"/>
            </a:pPr>
            <a:r>
              <a:rPr lang="es-ES_tradnl" sz="1400">
                <a:cs typeface="Calibri" panose="020F0502020204030204" pitchFamily="34" charset="0"/>
              </a:rPr>
              <a:t>El Plan de Implementación le pertenece a la Planta.</a:t>
            </a:r>
          </a:p>
          <a:p>
            <a:pPr marL="280988" lvl="1" indent="-214313">
              <a:spcBef>
                <a:spcPts val="450"/>
              </a:spcBef>
              <a:spcAft>
                <a:spcPts val="225"/>
              </a:spcAft>
              <a:buFont typeface="Arial" panose="020B0604020202020204" pitchFamily="34" charset="0"/>
              <a:buChar char="•"/>
            </a:pPr>
            <a:r>
              <a:rPr lang="es-ES_tradnl" sz="1400">
                <a:cs typeface="Calibri" panose="020F0502020204030204" pitchFamily="34" charset="0"/>
              </a:rPr>
              <a:t>Es una Herramienta para la Gerencia para conducir el proceso de mejora.</a:t>
            </a:r>
          </a:p>
          <a:p>
            <a:pPr marL="280988" lvl="1" indent="-214313">
              <a:spcBef>
                <a:spcPts val="450"/>
              </a:spcBef>
              <a:spcAft>
                <a:spcPts val="225"/>
              </a:spcAft>
              <a:buFont typeface="Arial" panose="020B0604020202020204" pitchFamily="34" charset="0"/>
              <a:buChar char="•"/>
            </a:pPr>
            <a:endParaRPr lang="es-ES_tradnl" sz="975">
              <a:cs typeface="Calibri" panose="020F0502020204030204" pitchFamily="34" charset="0"/>
            </a:endParaRPr>
          </a:p>
        </p:txBody>
      </p:sp>
      <p:sp>
        <p:nvSpPr>
          <p:cNvPr id="8" name="TextBox 7"/>
          <p:cNvSpPr txBox="1"/>
          <p:nvPr/>
        </p:nvSpPr>
        <p:spPr>
          <a:xfrm>
            <a:off x="1466290" y="3368511"/>
            <a:ext cx="4119269" cy="307777"/>
          </a:xfrm>
          <a:prstGeom prst="rect">
            <a:avLst/>
          </a:prstGeom>
          <a:noFill/>
        </p:spPr>
        <p:txBody>
          <a:bodyPr wrap="none" rtlCol="0">
            <a:spAutoFit/>
          </a:bodyPr>
          <a:lstStyle/>
          <a:p>
            <a:r>
              <a:rPr lang="es-ES_tradnl" sz="1400" b="1"/>
              <a:t>Enfoque: Plan de Implementación y Caso de Negocio</a:t>
            </a:r>
            <a:r>
              <a:rPr lang="es-ES_tradnl" sz="1050" b="1"/>
              <a:t>.</a:t>
            </a:r>
            <a:endParaRPr lang="es-ES_tradnl" sz="1050"/>
          </a:p>
        </p:txBody>
      </p:sp>
      <p:sp>
        <p:nvSpPr>
          <p:cNvPr id="60" name="Pentagon 59"/>
          <p:cNvSpPr/>
          <p:nvPr/>
        </p:nvSpPr>
        <p:spPr bwMode="auto">
          <a:xfrm>
            <a:off x="1047097" y="4972700"/>
            <a:ext cx="1882369" cy="455893"/>
          </a:xfrm>
          <a:prstGeom prst="homePlate">
            <a:avLst/>
          </a:prstGeom>
          <a:solidFill>
            <a:schemeClr val="accent3"/>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68580" tIns="34290" rIns="68580" bIns="34290" numCol="1" rtlCol="0" anchor="ctr" anchorCtr="0" compatLnSpc="1">
            <a:prstTxWarp prst="textNoShape">
              <a:avLst/>
            </a:prstTxWarp>
            <a:noAutofit/>
          </a:bodyPr>
          <a:lstStyle/>
          <a:p>
            <a:pPr defTabSz="725091"/>
            <a:r>
              <a:rPr lang="es-ES_tradnl" sz="1400" b="1">
                <a:solidFill>
                  <a:schemeClr val="bg1"/>
                </a:solidFill>
                <a:ea typeface="ＭＳ Ｐゴシック" charset="-128"/>
                <a:cs typeface="ＭＳ Ｐゴシック" charset="-128"/>
              </a:rPr>
              <a:t>Herramientas usadas</a:t>
            </a:r>
            <a:endParaRPr lang="es-ES_tradnl" sz="1400" b="1">
              <a:solidFill>
                <a:schemeClr val="bg1"/>
              </a:solidFill>
              <a:latin typeface="Arial" pitchFamily="29" charset="0"/>
            </a:endParaRPr>
          </a:p>
        </p:txBody>
      </p:sp>
      <p:sp>
        <p:nvSpPr>
          <p:cNvPr id="61" name="Rectangle 60"/>
          <p:cNvSpPr/>
          <p:nvPr/>
        </p:nvSpPr>
        <p:spPr bwMode="auto">
          <a:xfrm>
            <a:off x="2929466" y="4972699"/>
            <a:ext cx="4748879" cy="455893"/>
          </a:xfrm>
          <a:prstGeom prst="rect">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68580" tIns="34290" rIns="68580" bIns="34290" numCol="1" rtlCol="0" anchor="ctr" anchorCtr="0" compatLnSpc="1">
            <a:prstTxWarp prst="textNoShape">
              <a:avLst/>
            </a:prstTxWarp>
            <a:noAutofit/>
          </a:bodyPr>
          <a:lstStyle/>
          <a:p>
            <a:pPr marL="280988" lvl="1" indent="-214313">
              <a:spcBef>
                <a:spcPts val="450"/>
              </a:spcBef>
              <a:spcAft>
                <a:spcPts val="225"/>
              </a:spcAft>
              <a:buFont typeface="Arial" panose="020B0604020202020204" pitchFamily="34" charset="0"/>
              <a:buChar char="•"/>
            </a:pPr>
            <a:r>
              <a:rPr lang="es-ES_tradnl" sz="1400">
                <a:cs typeface="Calibri" panose="020F0502020204030204" pitchFamily="34" charset="0"/>
              </a:rPr>
              <a:t>Data Base de IDCON.</a:t>
            </a:r>
          </a:p>
        </p:txBody>
      </p:sp>
      <p:sp>
        <p:nvSpPr>
          <p:cNvPr id="24" name="Rectangle 23"/>
          <p:cNvSpPr/>
          <p:nvPr/>
        </p:nvSpPr>
        <p:spPr bwMode="auto">
          <a:xfrm>
            <a:off x="2929466" y="3820215"/>
            <a:ext cx="5150180" cy="856601"/>
          </a:xfrm>
          <a:prstGeom prst="rect">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68580" tIns="34290" rIns="68580" bIns="34290" numCol="1" rtlCol="0" anchor="ctr" anchorCtr="0" compatLnSpc="1">
            <a:prstTxWarp prst="textNoShape">
              <a:avLst/>
            </a:prstTxWarp>
            <a:noAutofit/>
          </a:bodyPr>
          <a:lstStyle/>
          <a:p>
            <a:pPr marL="257175" indent="-257175">
              <a:spcBef>
                <a:spcPts val="450"/>
              </a:spcBef>
              <a:spcAft>
                <a:spcPts val="225"/>
              </a:spcAft>
              <a:buFont typeface="Arial"/>
              <a:buChar char="•"/>
            </a:pPr>
            <a:r>
              <a:rPr lang="es-ES_tradnl" sz="1400"/>
              <a:t>Un Taller de 1-2 días en cada Planta para el Plan de Implementación.</a:t>
            </a:r>
          </a:p>
          <a:p>
            <a:pPr marL="257175" indent="-257175">
              <a:spcBef>
                <a:spcPts val="450"/>
              </a:spcBef>
              <a:spcAft>
                <a:spcPts val="225"/>
              </a:spcAft>
              <a:buFont typeface="Arial"/>
              <a:buChar char="•"/>
            </a:pPr>
            <a:r>
              <a:rPr lang="es-ES_tradnl" sz="1400"/>
              <a:t>Caso de Negocio y Plan de Implementación para cada Planta.</a:t>
            </a:r>
          </a:p>
        </p:txBody>
      </p:sp>
    </p:spTree>
    <p:extLst>
      <p:ext uri="{BB962C8B-B14F-4D97-AF65-F5344CB8AC3E}">
        <p14:creationId xmlns:p14="http://schemas.microsoft.com/office/powerpoint/2010/main" val="286491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888999" y="471233"/>
            <a:ext cx="6823203" cy="965835"/>
          </a:xfrm>
        </p:spPr>
        <p:txBody>
          <a:bodyPr>
            <a:noAutofit/>
          </a:bodyPr>
          <a:lstStyle/>
          <a:p>
            <a:pPr eaLnBrk="1" hangingPunct="1"/>
            <a:r>
              <a:rPr lang="es-ES_tradnl" sz="2800">
                <a:solidFill>
                  <a:schemeClr val="tx1"/>
                </a:solidFill>
                <a:ea typeface="ＭＳ Ｐゴシック" charset="-128"/>
                <a:cs typeface="ＭＳ Ｐゴシック" charset="-128"/>
              </a:rPr>
              <a:t>Fase III – Implementación - IDCON Valores y Creencias</a:t>
            </a:r>
            <a:endParaRPr lang="es-ES_tradnl" sz="2800">
              <a:ea typeface="ＭＳ Ｐゴシック" charset="-128"/>
              <a:cs typeface="ＭＳ Ｐゴシック" charset="-128"/>
            </a:endParaRPr>
          </a:p>
        </p:txBody>
      </p:sp>
      <p:sp>
        <p:nvSpPr>
          <p:cNvPr id="24579" name="Rectangle 3"/>
          <p:cNvSpPr>
            <a:spLocks noGrp="1" noChangeArrowheads="1"/>
          </p:cNvSpPr>
          <p:nvPr>
            <p:ph type="body" idx="4294967295"/>
          </p:nvPr>
        </p:nvSpPr>
        <p:spPr>
          <a:xfrm>
            <a:off x="696912" y="2036696"/>
            <a:ext cx="7732713" cy="3833813"/>
          </a:xfrm>
        </p:spPr>
        <p:txBody>
          <a:bodyPr>
            <a:noAutofit/>
          </a:bodyPr>
          <a:lstStyle/>
          <a:p>
            <a:pPr algn="ctr" eaLnBrk="1" hangingPunct="1">
              <a:lnSpc>
                <a:spcPct val="90000"/>
              </a:lnSpc>
              <a:buFontTx/>
              <a:buNone/>
            </a:pPr>
            <a:r>
              <a:rPr lang="es-ES_tradnl" sz="2800">
                <a:solidFill>
                  <a:srgbClr val="000000"/>
                </a:solidFill>
                <a:ea typeface="ＭＳ Ｐゴシック" charset="-128"/>
                <a:cs typeface="ＭＳ Ｐゴシック" charset="-128"/>
              </a:rPr>
              <a:t>El Rol del Consultor debe ser:</a:t>
            </a:r>
          </a:p>
          <a:p>
            <a:pPr marL="2358629">
              <a:buFont typeface="Wingdings" charset="2"/>
              <a:buChar char="§"/>
            </a:pPr>
            <a:r>
              <a:rPr lang="es-ES_tradnl" sz="2800" b="1">
                <a:solidFill>
                  <a:srgbClr val="000000"/>
                </a:solidFill>
                <a:ea typeface="ＭＳ Ｐゴシック" charset="-128"/>
                <a:cs typeface="ＭＳ Ｐゴシック" charset="-128"/>
              </a:rPr>
              <a:t>Un Educador</a:t>
            </a:r>
          </a:p>
          <a:p>
            <a:pPr marL="2358629">
              <a:buFont typeface="Wingdings" charset="2"/>
              <a:buChar char="§"/>
            </a:pPr>
            <a:r>
              <a:rPr lang="es-ES_tradnl" sz="2800" b="1">
                <a:solidFill>
                  <a:srgbClr val="000000"/>
                </a:solidFill>
                <a:ea typeface="ＭＳ Ｐゴシック" charset="-128"/>
                <a:cs typeface="ＭＳ Ｐゴシック" charset="-128"/>
              </a:rPr>
              <a:t>Un Catalizador</a:t>
            </a:r>
          </a:p>
          <a:p>
            <a:pPr marL="2358629">
              <a:buFont typeface="Wingdings" charset="2"/>
              <a:buChar char="§"/>
            </a:pPr>
            <a:r>
              <a:rPr lang="es-ES_tradnl" sz="2800" b="1">
                <a:solidFill>
                  <a:srgbClr val="000000"/>
                </a:solidFill>
                <a:ea typeface="ＭＳ Ｐゴシック" charset="-128"/>
                <a:cs typeface="ＭＳ Ｐゴシック" charset="-128"/>
              </a:rPr>
              <a:t>Un Entrenador</a:t>
            </a:r>
          </a:p>
          <a:p>
            <a:pPr marL="2358629">
              <a:buFont typeface="Wingdings" charset="2"/>
              <a:buChar char="§"/>
            </a:pPr>
            <a:r>
              <a:rPr lang="es-ES_tradnl" sz="2800" b="1">
                <a:solidFill>
                  <a:srgbClr val="000000"/>
                </a:solidFill>
                <a:ea typeface="ＭＳ Ｐゴシック" charset="-128"/>
                <a:cs typeface="ＭＳ Ｐゴシック" charset="-128"/>
              </a:rPr>
              <a:t>Un Mentor</a:t>
            </a:r>
          </a:p>
          <a:p>
            <a:pPr marL="0" indent="0" algn="ctr">
              <a:buNone/>
            </a:pPr>
            <a:r>
              <a:rPr lang="es-ES_tradnl" sz="2800" b="1">
                <a:ea typeface="ＭＳ Ｐゴシック" charset="-128"/>
                <a:cs typeface="ＭＳ Ｐゴシック" charset="-128"/>
              </a:rPr>
              <a:t>El sentido de propiedad de las Mejores Practicas debe ser transferido a la Organización del Cliente.</a:t>
            </a:r>
            <a:endParaRPr lang="es-ES_tradnl" sz="2800" b="1">
              <a:solidFill>
                <a:srgbClr val="0000FF"/>
              </a:solidFill>
              <a:ea typeface="ＭＳ Ｐゴシック" charset="-128"/>
              <a:cs typeface="ＭＳ Ｐゴシック" charset="-128"/>
            </a:endParaRPr>
          </a:p>
        </p:txBody>
      </p:sp>
    </p:spTree>
    <p:extLst>
      <p:ext uri="{BB962C8B-B14F-4D97-AF65-F5344CB8AC3E}">
        <p14:creationId xmlns:p14="http://schemas.microsoft.com/office/powerpoint/2010/main" val="41353803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88999" y="272451"/>
            <a:ext cx="6823203" cy="965835"/>
          </a:xfrm>
        </p:spPr>
        <p:txBody>
          <a:bodyPr>
            <a:normAutofit/>
          </a:bodyPr>
          <a:lstStyle/>
          <a:p>
            <a:r>
              <a:rPr lang="es-ES_tradnl" sz="3100"/>
              <a:t>Ejemplo de Implementación  </a:t>
            </a:r>
          </a:p>
        </p:txBody>
      </p:sp>
      <p:sp>
        <p:nvSpPr>
          <p:cNvPr id="2" name="Slide Number Placeholder 1"/>
          <p:cNvSpPr>
            <a:spLocks noGrp="1"/>
          </p:cNvSpPr>
          <p:nvPr>
            <p:ph type="sldNum" sz="quarter" idx="4294967295"/>
          </p:nvPr>
        </p:nvSpPr>
        <p:spPr>
          <a:xfrm>
            <a:off x="0" y="0"/>
            <a:ext cx="0" cy="0"/>
          </a:xfrm>
        </p:spPr>
        <p:txBody>
          <a:bodyPr/>
          <a:lstStyle/>
          <a:p>
            <a:fld id="{70045B5C-7F4A-F744-AD1F-6E32BE6BA38D}" type="slidenum">
              <a:rPr lang="en-US" smtClean="0">
                <a:solidFill>
                  <a:srgbClr val="000000"/>
                </a:solidFill>
              </a:rPr>
              <a:pPr/>
              <a:t>25</a:t>
            </a:fld>
            <a:endParaRPr lang="en-US">
              <a:solidFill>
                <a:srgbClr val="000000"/>
              </a:solidFill>
            </a:endParaRPr>
          </a:p>
        </p:txBody>
      </p:sp>
      <p:sp>
        <p:nvSpPr>
          <p:cNvPr id="5" name="TextBox 4"/>
          <p:cNvSpPr txBox="1"/>
          <p:nvPr/>
        </p:nvSpPr>
        <p:spPr>
          <a:xfrm>
            <a:off x="1633538" y="2062162"/>
            <a:ext cx="1846419" cy="692498"/>
          </a:xfrm>
          <a:prstGeom prst="rect">
            <a:avLst/>
          </a:prstGeom>
          <a:solidFill>
            <a:schemeClr val="accent1"/>
          </a:solidFill>
          <a:effectLst>
            <a:outerShdw blurRad="50800" dist="38100" dir="2700000" algn="tl" rotWithShape="0">
              <a:prstClr val="black">
                <a:alpha val="40000"/>
              </a:prstClr>
            </a:outerShdw>
          </a:effectLst>
        </p:spPr>
        <p:txBody>
          <a:bodyPr wrap="none" rtlCol="0" anchor="ctr">
            <a:noAutofit/>
          </a:bodyPr>
          <a:lstStyle/>
          <a:p>
            <a:r>
              <a:rPr lang="es-ES_tradnl" sz="1400" b="1">
                <a:solidFill>
                  <a:schemeClr val="bg1"/>
                </a:solidFill>
              </a:rPr>
              <a:t>Capacitación en sala</a:t>
            </a:r>
          </a:p>
        </p:txBody>
      </p:sp>
      <p:sp>
        <p:nvSpPr>
          <p:cNvPr id="6" name="TextBox 5"/>
          <p:cNvSpPr txBox="1"/>
          <p:nvPr/>
        </p:nvSpPr>
        <p:spPr>
          <a:xfrm>
            <a:off x="1638300" y="3144218"/>
            <a:ext cx="1841657" cy="666750"/>
          </a:xfrm>
          <a:prstGeom prst="rect">
            <a:avLst/>
          </a:prstGeom>
          <a:solidFill>
            <a:schemeClr val="accent3">
              <a:lumMod val="75000"/>
            </a:schemeClr>
          </a:solidFill>
          <a:effectLst>
            <a:outerShdw blurRad="50800" dist="38100" dir="2700000" algn="tl" rotWithShape="0">
              <a:prstClr val="black">
                <a:alpha val="40000"/>
              </a:prstClr>
            </a:outerShdw>
          </a:effectLst>
        </p:spPr>
        <p:txBody>
          <a:bodyPr wrap="none" rtlCol="0" anchor="ctr">
            <a:noAutofit/>
          </a:bodyPr>
          <a:lstStyle>
            <a:defPPr>
              <a:defRPr lang="en-US"/>
            </a:defPPr>
            <a:lvl1pPr>
              <a:defRPr b="1">
                <a:solidFill>
                  <a:schemeClr val="bg1"/>
                </a:solidFill>
              </a:defRPr>
            </a:lvl1pPr>
          </a:lstStyle>
          <a:p>
            <a:r>
              <a:rPr lang="es-ES_tradnl" sz="1400"/>
              <a:t>IDCON Mostrando </a:t>
            </a:r>
          </a:p>
          <a:p>
            <a:r>
              <a:rPr lang="es-ES_tradnl" sz="1400"/>
              <a:t>en Terreno</a:t>
            </a:r>
          </a:p>
        </p:txBody>
      </p:sp>
      <p:sp>
        <p:nvSpPr>
          <p:cNvPr id="7" name="TextBox 6"/>
          <p:cNvSpPr txBox="1"/>
          <p:nvPr/>
        </p:nvSpPr>
        <p:spPr>
          <a:xfrm>
            <a:off x="1628775" y="4200525"/>
            <a:ext cx="1851182" cy="669756"/>
          </a:xfrm>
          <a:prstGeom prst="rect">
            <a:avLst/>
          </a:prstGeom>
          <a:solidFill>
            <a:schemeClr val="accent6">
              <a:lumMod val="50000"/>
            </a:schemeClr>
          </a:solidFill>
          <a:effectLst>
            <a:outerShdw blurRad="50800" dist="38100" dir="2700000" algn="tl" rotWithShape="0">
              <a:prstClr val="black">
                <a:alpha val="40000"/>
              </a:prstClr>
            </a:outerShdw>
          </a:effectLst>
        </p:spPr>
        <p:txBody>
          <a:bodyPr wrap="none" rtlCol="0" anchor="ctr">
            <a:noAutofit/>
          </a:bodyPr>
          <a:lstStyle>
            <a:defPPr>
              <a:defRPr lang="en-US"/>
            </a:defPPr>
            <a:lvl1pPr>
              <a:defRPr b="1">
                <a:solidFill>
                  <a:schemeClr val="bg1"/>
                </a:solidFill>
              </a:defRPr>
            </a:lvl1pPr>
          </a:lstStyle>
          <a:p>
            <a:r>
              <a:rPr lang="es-ES_tradnl" sz="1400"/>
              <a:t>Adaptar al Cliente, </a:t>
            </a:r>
          </a:p>
          <a:p>
            <a:r>
              <a:rPr lang="es-ES_tradnl" sz="1400"/>
              <a:t>Practicar e instituir </a:t>
            </a:r>
          </a:p>
        </p:txBody>
      </p:sp>
      <p:sp>
        <p:nvSpPr>
          <p:cNvPr id="8" name="TextBox 7"/>
          <p:cNvSpPr txBox="1"/>
          <p:nvPr/>
        </p:nvSpPr>
        <p:spPr>
          <a:xfrm>
            <a:off x="3829177" y="2062162"/>
            <a:ext cx="4014661" cy="692498"/>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noAutofit/>
          </a:bodyPr>
          <a:lstStyle/>
          <a:p>
            <a:r>
              <a:rPr lang="es-ES_tradnl" sz="1200">
                <a:solidFill>
                  <a:schemeClr val="tx1">
                    <a:lumMod val="65000"/>
                    <a:lumOff val="35000"/>
                  </a:schemeClr>
                </a:solidFill>
              </a:rPr>
              <a:t>4 -  dias de capacitación para instalar Sistema Mantención Preventiva Optimo/Mantenimiento Rutinario y Monitoreo de Condición (PM/ECCM por su sigla en Inglés))</a:t>
            </a:r>
          </a:p>
        </p:txBody>
      </p:sp>
      <p:sp>
        <p:nvSpPr>
          <p:cNvPr id="9" name="TextBox 8"/>
          <p:cNvSpPr txBox="1"/>
          <p:nvPr/>
        </p:nvSpPr>
        <p:spPr>
          <a:xfrm>
            <a:off x="3829177" y="3144218"/>
            <a:ext cx="4014661" cy="666750"/>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nchor="ctr">
            <a:noAutofit/>
          </a:bodyPr>
          <a:lstStyle>
            <a:defPPr>
              <a:defRPr lang="en-US"/>
            </a:defPPr>
            <a:lvl1pPr>
              <a:defRPr sz="1800">
                <a:solidFill>
                  <a:schemeClr val="tx1">
                    <a:lumMod val="65000"/>
                    <a:lumOff val="35000"/>
                  </a:schemeClr>
                </a:solidFill>
              </a:defRPr>
            </a:lvl1pPr>
          </a:lstStyle>
          <a:p>
            <a:r>
              <a:rPr lang="es-ES_tradnl" sz="1200"/>
              <a:t>IDCON instala Mantenimiento Preventivo para Bombas y Unidades Hidraúlicas.</a:t>
            </a:r>
          </a:p>
        </p:txBody>
      </p:sp>
      <p:sp>
        <p:nvSpPr>
          <p:cNvPr id="10" name="TextBox 9"/>
          <p:cNvSpPr txBox="1"/>
          <p:nvPr/>
        </p:nvSpPr>
        <p:spPr>
          <a:xfrm>
            <a:off x="3829177" y="4200525"/>
            <a:ext cx="4014661" cy="669756"/>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rtlCol="0" anchor="ctr">
            <a:noAutofit/>
          </a:bodyPr>
          <a:lstStyle>
            <a:defPPr>
              <a:defRPr lang="en-US"/>
            </a:defPPr>
            <a:lvl1pPr>
              <a:defRPr sz="1800">
                <a:solidFill>
                  <a:schemeClr val="tx1">
                    <a:lumMod val="65000"/>
                    <a:lumOff val="35000"/>
                  </a:schemeClr>
                </a:solidFill>
              </a:defRPr>
            </a:lvl1pPr>
          </a:lstStyle>
          <a:p>
            <a:r>
              <a:rPr lang="es-ES_tradnl" sz="1200"/>
              <a:t>Cliente practica hacienda bajo el Coaching de IDCON</a:t>
            </a:r>
          </a:p>
        </p:txBody>
      </p:sp>
      <p:sp>
        <p:nvSpPr>
          <p:cNvPr id="11" name="TextBox 10"/>
          <p:cNvSpPr txBox="1"/>
          <p:nvPr/>
        </p:nvSpPr>
        <p:spPr>
          <a:xfrm>
            <a:off x="5408071" y="1724026"/>
            <a:ext cx="1056379" cy="577081"/>
          </a:xfrm>
          <a:prstGeom prst="rect">
            <a:avLst/>
          </a:prstGeom>
          <a:noFill/>
        </p:spPr>
        <p:txBody>
          <a:bodyPr wrap="none" rtlCol="0">
            <a:spAutoFit/>
          </a:bodyPr>
          <a:lstStyle/>
          <a:p>
            <a:pPr algn="ctr"/>
            <a:r>
              <a:rPr lang="es-ES_tradnl" b="1" i="1">
                <a:solidFill>
                  <a:schemeClr val="tx1">
                    <a:lumMod val="50000"/>
                    <a:lumOff val="50000"/>
                  </a:schemeClr>
                </a:solidFill>
              </a:rPr>
              <a:t>EJEMPLO</a:t>
            </a:r>
          </a:p>
          <a:p>
            <a:pPr algn="ctr"/>
            <a:endParaRPr lang="es-ES_tradnl" sz="1350" b="1" i="1">
              <a:solidFill>
                <a:schemeClr val="tx1">
                  <a:lumMod val="50000"/>
                  <a:lumOff val="50000"/>
                </a:schemeClr>
              </a:solidFill>
            </a:endParaRPr>
          </a:p>
        </p:txBody>
      </p:sp>
      <p:sp>
        <p:nvSpPr>
          <p:cNvPr id="12" name="TextBox 11"/>
          <p:cNvSpPr txBox="1"/>
          <p:nvPr/>
        </p:nvSpPr>
        <p:spPr>
          <a:xfrm>
            <a:off x="1822253" y="1752600"/>
            <a:ext cx="1189044" cy="369332"/>
          </a:xfrm>
          <a:prstGeom prst="rect">
            <a:avLst/>
          </a:prstGeom>
          <a:noFill/>
        </p:spPr>
        <p:txBody>
          <a:bodyPr wrap="none" rtlCol="0">
            <a:spAutoFit/>
          </a:bodyPr>
          <a:lstStyle/>
          <a:p>
            <a:pPr algn="ctr"/>
            <a:r>
              <a:rPr lang="es-ES_tradnl" b="1" i="1">
                <a:solidFill>
                  <a:schemeClr val="tx1">
                    <a:lumMod val="50000"/>
                    <a:lumOff val="50000"/>
                  </a:schemeClr>
                </a:solidFill>
              </a:rPr>
              <a:t>PROCESOS</a:t>
            </a:r>
          </a:p>
        </p:txBody>
      </p:sp>
    </p:spTree>
    <p:extLst>
      <p:ext uri="{BB962C8B-B14F-4D97-AF65-F5344CB8AC3E}">
        <p14:creationId xmlns:p14="http://schemas.microsoft.com/office/powerpoint/2010/main" val="142891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8999" y="441420"/>
            <a:ext cx="6823203" cy="965835"/>
          </a:xfrm>
        </p:spPr>
        <p:txBody>
          <a:bodyPr>
            <a:normAutofit/>
          </a:bodyPr>
          <a:lstStyle/>
          <a:p>
            <a:r>
              <a:rPr lang="es-ES_tradnl"/>
              <a:t> </a:t>
            </a:r>
            <a:r>
              <a:rPr lang="es-ES_tradnl" sz="2800"/>
              <a:t>Herramientas de IDCON para Sustentar el Proceso</a:t>
            </a:r>
          </a:p>
        </p:txBody>
      </p:sp>
      <p:sp>
        <p:nvSpPr>
          <p:cNvPr id="4" name="Content Placeholder 3"/>
          <p:cNvSpPr>
            <a:spLocks noGrp="1"/>
          </p:cNvSpPr>
          <p:nvPr>
            <p:ph idx="4294967295"/>
          </p:nvPr>
        </p:nvSpPr>
        <p:spPr>
          <a:xfrm>
            <a:off x="1888997" y="1695623"/>
            <a:ext cx="6281737" cy="3833812"/>
          </a:xfrm>
        </p:spPr>
        <p:txBody>
          <a:bodyPr>
            <a:normAutofit/>
          </a:bodyPr>
          <a:lstStyle/>
          <a:p>
            <a:r>
              <a:rPr lang="es-ES_tradnl" sz="2800"/>
              <a:t>Re-evaluación</a:t>
            </a:r>
          </a:p>
          <a:p>
            <a:r>
              <a:rPr lang="es-ES_tradnl" sz="2800"/>
              <a:t>Gestión del Cambio (Kotter)</a:t>
            </a:r>
          </a:p>
          <a:p>
            <a:r>
              <a:rPr lang="es-ES_tradnl" sz="2800"/>
              <a:t>Coaching</a:t>
            </a:r>
          </a:p>
          <a:p>
            <a:r>
              <a:rPr lang="es-ES_tradnl" sz="2800"/>
              <a:t>Un Equipo de Lideres Reportando</a:t>
            </a:r>
          </a:p>
          <a:p>
            <a:r>
              <a:rPr lang="es-ES_tradnl" sz="2800"/>
              <a:t>Transferencia de Conocimiento</a:t>
            </a:r>
          </a:p>
          <a:p>
            <a:r>
              <a:rPr lang="es-ES_tradnl" sz="2800"/>
              <a:t>KPI’s</a:t>
            </a:r>
          </a:p>
        </p:txBody>
      </p:sp>
    </p:spTree>
    <p:extLst>
      <p:ext uri="{BB962C8B-B14F-4D97-AF65-F5344CB8AC3E}">
        <p14:creationId xmlns:p14="http://schemas.microsoft.com/office/powerpoint/2010/main" val="14281887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7" name="Rectangle 20"/>
          <p:cNvSpPr>
            <a:spLocks noGrp="1" noChangeArrowheads="1"/>
          </p:cNvSpPr>
          <p:nvPr>
            <p:ph type="title"/>
          </p:nvPr>
        </p:nvSpPr>
        <p:spPr>
          <a:xfrm>
            <a:off x="1888999" y="520930"/>
            <a:ext cx="6823203" cy="965835"/>
          </a:xfrm>
        </p:spPr>
        <p:txBody>
          <a:bodyPr>
            <a:normAutofit fontScale="90000"/>
          </a:bodyPr>
          <a:lstStyle/>
          <a:p>
            <a:pPr eaLnBrk="1" hangingPunct="1"/>
            <a:r>
              <a:rPr lang="es-ES_tradnl" sz="3100">
                <a:solidFill>
                  <a:schemeClr val="tx1"/>
                </a:solidFill>
                <a:ea typeface="ＭＳ Ｐゴシック" charset="-128"/>
                <a:cs typeface="ＭＳ Ｐゴシック" charset="-128"/>
              </a:rPr>
              <a:t>Valores y Creencias de IDCON </a:t>
            </a:r>
            <a:br>
              <a:rPr lang="es-ES_tradnl">
                <a:solidFill>
                  <a:schemeClr val="tx1"/>
                </a:solidFill>
                <a:ea typeface="ＭＳ Ｐゴシック" charset="-128"/>
                <a:cs typeface="ＭＳ Ｐゴシック" charset="-128"/>
              </a:rPr>
            </a:br>
            <a:r>
              <a:rPr lang="es-ES_tradnl" sz="2000">
                <a:ea typeface="ＭＳ Ｐゴシック" charset="-128"/>
                <a:cs typeface="ＭＳ Ｐゴシック" charset="-128"/>
              </a:rPr>
              <a:t>Consultores Delegando mas y la </a:t>
            </a:r>
            <a:r>
              <a:rPr lang="es-ES_tradnl" sz="2000" err="1">
                <a:ea typeface="ＭＳ Ｐゴシック" charset="-128"/>
                <a:cs typeface="ＭＳ Ｐゴシック" charset="-128"/>
              </a:rPr>
              <a:t>Organizacion</a:t>
            </a:r>
            <a:r>
              <a:rPr lang="es-ES_tradnl" sz="2000">
                <a:ea typeface="ＭＳ Ｐゴシック" charset="-128"/>
                <a:cs typeface="ＭＳ Ｐゴシック" charset="-128"/>
              </a:rPr>
              <a:t> del Cliente asumiendo  mayor Compromiso y sentido de  propiedad</a:t>
            </a:r>
            <a:endParaRPr lang="es-ES_tradnl" sz="2000">
              <a:solidFill>
                <a:schemeClr val="tx1"/>
              </a:solidFill>
              <a:ea typeface="ＭＳ Ｐゴシック" charset="-128"/>
              <a:cs typeface="ＭＳ Ｐゴシック" charset="-128"/>
            </a:endParaRPr>
          </a:p>
        </p:txBody>
      </p:sp>
      <p:pic>
        <p:nvPicPr>
          <p:cNvPr id="6" name="Imagen 5">
            <a:extLst>
              <a:ext uri="{FF2B5EF4-FFF2-40B4-BE49-F238E27FC236}">
                <a16:creationId xmlns:a16="http://schemas.microsoft.com/office/drawing/2014/main" id="{4695D92C-D2C8-441E-8661-BBAC03985575}"/>
              </a:ext>
            </a:extLst>
          </p:cNvPr>
          <p:cNvPicPr>
            <a:picLocks noChangeAspect="1"/>
          </p:cNvPicPr>
          <p:nvPr/>
        </p:nvPicPr>
        <p:blipFill>
          <a:blip r:embed="rId3"/>
          <a:stretch>
            <a:fillRect/>
          </a:stretch>
        </p:blipFill>
        <p:spPr>
          <a:xfrm>
            <a:off x="1657351" y="1968204"/>
            <a:ext cx="5496020" cy="3342422"/>
          </a:xfrm>
          <a:prstGeom prst="rect">
            <a:avLst/>
          </a:prstGeom>
        </p:spPr>
      </p:pic>
    </p:spTree>
    <p:extLst>
      <p:ext uri="{BB962C8B-B14F-4D97-AF65-F5344CB8AC3E}">
        <p14:creationId xmlns:p14="http://schemas.microsoft.com/office/powerpoint/2010/main" val="21657893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title" idx="4294967295"/>
          </p:nvPr>
        </p:nvSpPr>
        <p:spPr>
          <a:xfrm>
            <a:off x="2320925" y="123825"/>
            <a:ext cx="6823075" cy="965200"/>
          </a:xfrm>
        </p:spPr>
        <p:txBody>
          <a:bodyPr/>
          <a:lstStyle/>
          <a:p>
            <a:pPr eaLnBrk="1" hangingPunct="1"/>
            <a:r>
              <a:rPr lang="es-ES_tradnl" altLang="en-US" sz="2800">
                <a:solidFill>
                  <a:schemeClr val="bg1"/>
                </a:solidFill>
                <a:ea typeface="ＭＳ Ｐゴシック" charset="-128"/>
              </a:rPr>
              <a:t>La Realidad para las Plantas</a:t>
            </a:r>
          </a:p>
        </p:txBody>
      </p:sp>
      <p:sp>
        <p:nvSpPr>
          <p:cNvPr id="3" name="CuadroTexto 2">
            <a:extLst>
              <a:ext uri="{FF2B5EF4-FFF2-40B4-BE49-F238E27FC236}">
                <a16:creationId xmlns:a16="http://schemas.microsoft.com/office/drawing/2014/main" id="{BE32B2FF-BB8D-6FA1-0A33-6F89E2A3C43F}"/>
              </a:ext>
            </a:extLst>
          </p:cNvPr>
          <p:cNvSpPr txBox="1"/>
          <p:nvPr/>
        </p:nvSpPr>
        <p:spPr>
          <a:xfrm>
            <a:off x="2107928" y="2750745"/>
            <a:ext cx="4928144" cy="1754326"/>
          </a:xfrm>
          <a:prstGeom prst="rect">
            <a:avLst/>
          </a:prstGeom>
          <a:noFill/>
        </p:spPr>
        <p:txBody>
          <a:bodyPr wrap="none" rtlCol="0">
            <a:spAutoFit/>
          </a:bodyPr>
          <a:lstStyle/>
          <a:p>
            <a:pPr algn="ctr"/>
            <a:r>
              <a:rPr lang="es-MX" sz="3600">
                <a:solidFill>
                  <a:schemeClr val="bg1"/>
                </a:solidFill>
              </a:rPr>
              <a:t>¡Reducir Costos!</a:t>
            </a:r>
          </a:p>
          <a:p>
            <a:pPr algn="ctr"/>
            <a:r>
              <a:rPr lang="es-MX" sz="3600">
                <a:solidFill>
                  <a:schemeClr val="bg1"/>
                </a:solidFill>
              </a:rPr>
              <a:t>y</a:t>
            </a:r>
          </a:p>
          <a:p>
            <a:pPr algn="ctr"/>
            <a:r>
              <a:rPr lang="es-MX" sz="3600">
                <a:solidFill>
                  <a:schemeClr val="bg1"/>
                </a:solidFill>
              </a:rPr>
              <a:t>¡Aumentar Confiabilidad!</a:t>
            </a:r>
            <a:endParaRPr sz="3600">
              <a:solidFill>
                <a:schemeClr val="bg1"/>
              </a:solidFill>
            </a:endParaRPr>
          </a:p>
        </p:txBody>
      </p:sp>
    </p:spTree>
    <p:extLst>
      <p:ext uri="{BB962C8B-B14F-4D97-AF65-F5344CB8AC3E}">
        <p14:creationId xmlns:p14="http://schemas.microsoft.com/office/powerpoint/2010/main" val="27999326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2"/>
          <p:cNvSpPr txBox="1">
            <a:spLocks noChangeArrowheads="1"/>
          </p:cNvSpPr>
          <p:nvPr/>
        </p:nvSpPr>
        <p:spPr bwMode="auto">
          <a:xfrm>
            <a:off x="2064586" y="1797844"/>
            <a:ext cx="2922900" cy="392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72" tIns="34286" rIns="68572" bIns="34286">
            <a:spAutoFit/>
          </a:bodyPr>
          <a:lstStyle>
            <a:lvl1pPr eaLnBrk="0" hangingPunct="0">
              <a:defRPr sz="1900">
                <a:solidFill>
                  <a:schemeClr val="tx1"/>
                </a:solidFill>
                <a:latin typeface="Arial" charset="0"/>
                <a:ea typeface="ＭＳ Ｐゴシック" charset="-128"/>
              </a:defRPr>
            </a:lvl1pPr>
            <a:lvl2pPr marL="742950" indent="-285750" eaLnBrk="0" hangingPunct="0">
              <a:defRPr sz="1900">
                <a:solidFill>
                  <a:schemeClr val="tx1"/>
                </a:solidFill>
                <a:latin typeface="Arial" charset="0"/>
                <a:ea typeface="ＭＳ Ｐゴシック" charset="-128"/>
              </a:defRPr>
            </a:lvl2pPr>
            <a:lvl3pPr marL="1143000" indent="-228600" eaLnBrk="0" hangingPunct="0">
              <a:defRPr sz="1900">
                <a:solidFill>
                  <a:schemeClr val="tx1"/>
                </a:solidFill>
                <a:latin typeface="Arial" charset="0"/>
                <a:ea typeface="ＭＳ Ｐゴシック" charset="-128"/>
              </a:defRPr>
            </a:lvl3pPr>
            <a:lvl4pPr marL="1600200" indent="-228600" eaLnBrk="0" hangingPunct="0">
              <a:defRPr sz="1900">
                <a:solidFill>
                  <a:schemeClr val="tx1"/>
                </a:solidFill>
                <a:latin typeface="Arial" charset="0"/>
                <a:ea typeface="ＭＳ Ｐゴシック" charset="-128"/>
              </a:defRPr>
            </a:lvl4pPr>
            <a:lvl5pPr marL="2057400" indent="-228600" eaLnBrk="0" hangingPunct="0">
              <a:defRPr sz="1900">
                <a:solidFill>
                  <a:schemeClr val="tx1"/>
                </a:solidFill>
                <a:latin typeface="Arial" charset="0"/>
                <a:ea typeface="ＭＳ Ｐゴシック" charset="-128"/>
              </a:defRPr>
            </a:lvl5pPr>
            <a:lvl6pPr marL="2514600" indent="-228600" eaLnBrk="0" fontAlgn="base" hangingPunct="0">
              <a:spcBef>
                <a:spcPct val="0"/>
              </a:spcBef>
              <a:spcAft>
                <a:spcPct val="0"/>
              </a:spcAft>
              <a:defRPr sz="1900">
                <a:solidFill>
                  <a:schemeClr val="tx1"/>
                </a:solidFill>
                <a:latin typeface="Arial" charset="0"/>
                <a:ea typeface="ＭＳ Ｐゴシック" charset="-128"/>
              </a:defRPr>
            </a:lvl6pPr>
            <a:lvl7pPr marL="2971800" indent="-228600" eaLnBrk="0" fontAlgn="base" hangingPunct="0">
              <a:spcBef>
                <a:spcPct val="0"/>
              </a:spcBef>
              <a:spcAft>
                <a:spcPct val="0"/>
              </a:spcAft>
              <a:defRPr sz="1900">
                <a:solidFill>
                  <a:schemeClr val="tx1"/>
                </a:solidFill>
                <a:latin typeface="Arial" charset="0"/>
                <a:ea typeface="ＭＳ Ｐゴシック" charset="-128"/>
              </a:defRPr>
            </a:lvl7pPr>
            <a:lvl8pPr marL="3429000" indent="-228600" eaLnBrk="0" fontAlgn="base" hangingPunct="0">
              <a:spcBef>
                <a:spcPct val="0"/>
              </a:spcBef>
              <a:spcAft>
                <a:spcPct val="0"/>
              </a:spcAft>
              <a:defRPr sz="1900">
                <a:solidFill>
                  <a:schemeClr val="tx1"/>
                </a:solidFill>
                <a:latin typeface="Arial" charset="0"/>
                <a:ea typeface="ＭＳ Ｐゴシック" charset="-128"/>
              </a:defRPr>
            </a:lvl8pPr>
            <a:lvl9pPr marL="3886200" indent="-228600" eaLnBrk="0" fontAlgn="base" hangingPunct="0">
              <a:spcBef>
                <a:spcPct val="0"/>
              </a:spcBef>
              <a:spcAft>
                <a:spcPct val="0"/>
              </a:spcAft>
              <a:defRPr sz="1900">
                <a:solidFill>
                  <a:schemeClr val="tx1"/>
                </a:solidFill>
                <a:latin typeface="Arial" charset="0"/>
                <a:ea typeface="ＭＳ Ｐゴシック" charset="-128"/>
              </a:defRPr>
            </a:lvl9pPr>
          </a:lstStyle>
          <a:p>
            <a:pPr algn="ctr"/>
            <a:r>
              <a:rPr lang="es-ES_tradnl" altLang="en-US" sz="2100" b="1">
                <a:solidFill>
                  <a:srgbClr val="CC0000"/>
                </a:solidFill>
              </a:rPr>
              <a:t>Solo Bajar los Costos</a:t>
            </a:r>
            <a:endParaRPr lang="es-ES_tradnl" altLang="en-US" sz="1800"/>
          </a:p>
        </p:txBody>
      </p:sp>
      <p:sp>
        <p:nvSpPr>
          <p:cNvPr id="36866" name="Line 5"/>
          <p:cNvSpPr>
            <a:spLocks noChangeShapeType="1"/>
          </p:cNvSpPr>
          <p:nvPr/>
        </p:nvSpPr>
        <p:spPr bwMode="auto">
          <a:xfrm>
            <a:off x="1670447" y="2257425"/>
            <a:ext cx="0" cy="2686050"/>
          </a:xfrm>
          <a:prstGeom prst="line">
            <a:avLst/>
          </a:prstGeom>
          <a:noFill/>
          <a:ln w="57150">
            <a:solidFill>
              <a:schemeClr val="tx1"/>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en-US" sz="1350"/>
          </a:p>
        </p:txBody>
      </p:sp>
      <p:sp>
        <p:nvSpPr>
          <p:cNvPr id="36867" name="Line 6"/>
          <p:cNvSpPr>
            <a:spLocks noChangeShapeType="1"/>
          </p:cNvSpPr>
          <p:nvPr/>
        </p:nvSpPr>
        <p:spPr bwMode="auto">
          <a:xfrm>
            <a:off x="1647825" y="4943475"/>
            <a:ext cx="4316016" cy="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sz="1350"/>
          </a:p>
        </p:txBody>
      </p:sp>
      <p:grpSp>
        <p:nvGrpSpPr>
          <p:cNvPr id="2" name="Group 7"/>
          <p:cNvGrpSpPr>
            <a:grpSpLocks/>
          </p:cNvGrpSpPr>
          <p:nvPr/>
        </p:nvGrpSpPr>
        <p:grpSpPr bwMode="auto">
          <a:xfrm>
            <a:off x="1670447" y="3055145"/>
            <a:ext cx="3943350" cy="1431131"/>
            <a:chOff x="785" y="1846"/>
            <a:chExt cx="3312" cy="1202"/>
          </a:xfrm>
        </p:grpSpPr>
        <p:sp>
          <p:nvSpPr>
            <p:cNvPr id="36876" name="Freeform 8"/>
            <p:cNvSpPr>
              <a:spLocks/>
            </p:cNvSpPr>
            <p:nvPr/>
          </p:nvSpPr>
          <p:spPr bwMode="auto">
            <a:xfrm>
              <a:off x="785" y="1992"/>
              <a:ext cx="3312" cy="1056"/>
            </a:xfrm>
            <a:custGeom>
              <a:avLst/>
              <a:gdLst>
                <a:gd name="T0" fmla="*/ 0 w 3312"/>
                <a:gd name="T1" fmla="*/ 0 h 1056"/>
                <a:gd name="T2" fmla="*/ 480 w 3312"/>
                <a:gd name="T3" fmla="*/ 0 h 1056"/>
                <a:gd name="T4" fmla="*/ 2064 w 3312"/>
                <a:gd name="T5" fmla="*/ 384 h 1056"/>
                <a:gd name="T6" fmla="*/ 2880 w 3312"/>
                <a:gd name="T7" fmla="*/ 768 h 1056"/>
                <a:gd name="T8" fmla="*/ 3312 w 3312"/>
                <a:gd name="T9" fmla="*/ 1056 h 1056"/>
                <a:gd name="T10" fmla="*/ 0 60000 65536"/>
                <a:gd name="T11" fmla="*/ 0 60000 65536"/>
                <a:gd name="T12" fmla="*/ 0 60000 65536"/>
                <a:gd name="T13" fmla="*/ 0 60000 65536"/>
                <a:gd name="T14" fmla="*/ 0 60000 65536"/>
                <a:gd name="T15" fmla="*/ 0 w 3312"/>
                <a:gd name="T16" fmla="*/ 0 h 1056"/>
                <a:gd name="T17" fmla="*/ 3312 w 3312"/>
                <a:gd name="T18" fmla="*/ 1056 h 1056"/>
              </a:gdLst>
              <a:ahLst/>
              <a:cxnLst>
                <a:cxn ang="T10">
                  <a:pos x="T0" y="T1"/>
                </a:cxn>
                <a:cxn ang="T11">
                  <a:pos x="T2" y="T3"/>
                </a:cxn>
                <a:cxn ang="T12">
                  <a:pos x="T4" y="T5"/>
                </a:cxn>
                <a:cxn ang="T13">
                  <a:pos x="T6" y="T7"/>
                </a:cxn>
                <a:cxn ang="T14">
                  <a:pos x="T8" y="T9"/>
                </a:cxn>
              </a:cxnLst>
              <a:rect l="T15" t="T16" r="T17" b="T18"/>
              <a:pathLst>
                <a:path w="3312" h="1056">
                  <a:moveTo>
                    <a:pt x="0" y="0"/>
                  </a:moveTo>
                  <a:lnTo>
                    <a:pt x="480" y="0"/>
                  </a:lnTo>
                  <a:lnTo>
                    <a:pt x="2064" y="384"/>
                  </a:lnTo>
                  <a:lnTo>
                    <a:pt x="2880" y="768"/>
                  </a:lnTo>
                  <a:lnTo>
                    <a:pt x="3312" y="1056"/>
                  </a:lnTo>
                </a:path>
              </a:pathLst>
            </a:custGeom>
            <a:noFill/>
            <a:ln w="76200">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s-ES_tradnl" sz="1350"/>
            </a:p>
          </p:txBody>
        </p:sp>
        <p:sp>
          <p:nvSpPr>
            <p:cNvPr id="36877" name="Text Box 9"/>
            <p:cNvSpPr txBox="1">
              <a:spLocks noChangeArrowheads="1"/>
            </p:cNvSpPr>
            <p:nvPr/>
          </p:nvSpPr>
          <p:spPr bwMode="auto">
            <a:xfrm rot="771323">
              <a:off x="1376" y="1846"/>
              <a:ext cx="1344"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72" tIns="34286" rIns="68572" bIns="34286">
              <a:spAutoFit/>
            </a:bodyPr>
            <a:lstStyle>
              <a:lvl1pPr eaLnBrk="0" hangingPunct="0">
                <a:defRPr sz="1900">
                  <a:solidFill>
                    <a:schemeClr val="tx1"/>
                  </a:solidFill>
                  <a:latin typeface="Arial" charset="0"/>
                  <a:ea typeface="ＭＳ Ｐゴシック" charset="-128"/>
                </a:defRPr>
              </a:lvl1pPr>
              <a:lvl2pPr marL="742950" indent="-285750" eaLnBrk="0" hangingPunct="0">
                <a:defRPr sz="1900">
                  <a:solidFill>
                    <a:schemeClr val="tx1"/>
                  </a:solidFill>
                  <a:latin typeface="Arial" charset="0"/>
                  <a:ea typeface="ＭＳ Ｐゴシック" charset="-128"/>
                </a:defRPr>
              </a:lvl2pPr>
              <a:lvl3pPr marL="1143000" indent="-228600" eaLnBrk="0" hangingPunct="0">
                <a:defRPr sz="1900">
                  <a:solidFill>
                    <a:schemeClr val="tx1"/>
                  </a:solidFill>
                  <a:latin typeface="Arial" charset="0"/>
                  <a:ea typeface="ＭＳ Ｐゴシック" charset="-128"/>
                </a:defRPr>
              </a:lvl3pPr>
              <a:lvl4pPr marL="1600200" indent="-228600" eaLnBrk="0" hangingPunct="0">
                <a:defRPr sz="1900">
                  <a:solidFill>
                    <a:schemeClr val="tx1"/>
                  </a:solidFill>
                  <a:latin typeface="Arial" charset="0"/>
                  <a:ea typeface="ＭＳ Ｐゴシック" charset="-128"/>
                </a:defRPr>
              </a:lvl4pPr>
              <a:lvl5pPr marL="2057400" indent="-228600" eaLnBrk="0" hangingPunct="0">
                <a:defRPr sz="1900">
                  <a:solidFill>
                    <a:schemeClr val="tx1"/>
                  </a:solidFill>
                  <a:latin typeface="Arial" charset="0"/>
                  <a:ea typeface="ＭＳ Ｐゴシック" charset="-128"/>
                </a:defRPr>
              </a:lvl5pPr>
              <a:lvl6pPr marL="2514600" indent="-228600" eaLnBrk="0" fontAlgn="base" hangingPunct="0">
                <a:spcBef>
                  <a:spcPct val="0"/>
                </a:spcBef>
                <a:spcAft>
                  <a:spcPct val="0"/>
                </a:spcAft>
                <a:defRPr sz="1900">
                  <a:solidFill>
                    <a:schemeClr val="tx1"/>
                  </a:solidFill>
                  <a:latin typeface="Arial" charset="0"/>
                  <a:ea typeface="ＭＳ Ｐゴシック" charset="-128"/>
                </a:defRPr>
              </a:lvl6pPr>
              <a:lvl7pPr marL="2971800" indent="-228600" eaLnBrk="0" fontAlgn="base" hangingPunct="0">
                <a:spcBef>
                  <a:spcPct val="0"/>
                </a:spcBef>
                <a:spcAft>
                  <a:spcPct val="0"/>
                </a:spcAft>
                <a:defRPr sz="1900">
                  <a:solidFill>
                    <a:schemeClr val="tx1"/>
                  </a:solidFill>
                  <a:latin typeface="Arial" charset="0"/>
                  <a:ea typeface="ＭＳ Ｐゴシック" charset="-128"/>
                </a:defRPr>
              </a:lvl7pPr>
              <a:lvl8pPr marL="3429000" indent="-228600" eaLnBrk="0" fontAlgn="base" hangingPunct="0">
                <a:spcBef>
                  <a:spcPct val="0"/>
                </a:spcBef>
                <a:spcAft>
                  <a:spcPct val="0"/>
                </a:spcAft>
                <a:defRPr sz="1900">
                  <a:solidFill>
                    <a:schemeClr val="tx1"/>
                  </a:solidFill>
                  <a:latin typeface="Arial" charset="0"/>
                  <a:ea typeface="ＭＳ Ｐゴシック" charset="-128"/>
                </a:defRPr>
              </a:lvl8pPr>
              <a:lvl9pPr marL="3886200" indent="-228600" eaLnBrk="0" fontAlgn="base" hangingPunct="0">
                <a:spcBef>
                  <a:spcPct val="0"/>
                </a:spcBef>
                <a:spcAft>
                  <a:spcPct val="0"/>
                </a:spcAft>
                <a:defRPr sz="1900">
                  <a:solidFill>
                    <a:schemeClr val="tx1"/>
                  </a:solidFill>
                  <a:latin typeface="Arial" charset="0"/>
                  <a:ea typeface="ＭＳ Ｐゴシック" charset="-128"/>
                </a:defRPr>
              </a:lvl9pPr>
            </a:lstStyle>
            <a:p>
              <a:r>
                <a:rPr lang="es-ES_tradnl" altLang="en-US" sz="1800" b="1">
                  <a:solidFill>
                    <a:schemeClr val="accent2"/>
                  </a:solidFill>
                </a:rPr>
                <a:t>Confiabilidad</a:t>
              </a:r>
              <a:endParaRPr lang="es-ES_tradnl" altLang="en-US" sz="1800"/>
            </a:p>
          </p:txBody>
        </p:sp>
      </p:grpSp>
      <p:grpSp>
        <p:nvGrpSpPr>
          <p:cNvPr id="3" name="Group 10"/>
          <p:cNvGrpSpPr>
            <a:grpSpLocks/>
          </p:cNvGrpSpPr>
          <p:nvPr/>
        </p:nvGrpSpPr>
        <p:grpSpPr bwMode="auto">
          <a:xfrm>
            <a:off x="1670447" y="2543175"/>
            <a:ext cx="4000500" cy="1657350"/>
            <a:chOff x="785" y="1416"/>
            <a:chExt cx="3360" cy="1392"/>
          </a:xfrm>
        </p:grpSpPr>
        <p:sp>
          <p:nvSpPr>
            <p:cNvPr id="36874" name="Freeform 11"/>
            <p:cNvSpPr>
              <a:spLocks/>
            </p:cNvSpPr>
            <p:nvPr/>
          </p:nvSpPr>
          <p:spPr bwMode="auto">
            <a:xfrm>
              <a:off x="785" y="1416"/>
              <a:ext cx="3360" cy="1392"/>
            </a:xfrm>
            <a:custGeom>
              <a:avLst/>
              <a:gdLst>
                <a:gd name="T0" fmla="*/ 0 w 3360"/>
                <a:gd name="T1" fmla="*/ 576 h 1392"/>
                <a:gd name="T2" fmla="*/ 432 w 3360"/>
                <a:gd name="T3" fmla="*/ 1392 h 1392"/>
                <a:gd name="T4" fmla="*/ 2064 w 3360"/>
                <a:gd name="T5" fmla="*/ 1152 h 1392"/>
                <a:gd name="T6" fmla="*/ 2832 w 3360"/>
                <a:gd name="T7" fmla="*/ 720 h 1392"/>
                <a:gd name="T8" fmla="*/ 3360 w 3360"/>
                <a:gd name="T9" fmla="*/ 0 h 1392"/>
                <a:gd name="T10" fmla="*/ 0 60000 65536"/>
                <a:gd name="T11" fmla="*/ 0 60000 65536"/>
                <a:gd name="T12" fmla="*/ 0 60000 65536"/>
                <a:gd name="T13" fmla="*/ 0 60000 65536"/>
                <a:gd name="T14" fmla="*/ 0 60000 65536"/>
                <a:gd name="T15" fmla="*/ 0 w 3360"/>
                <a:gd name="T16" fmla="*/ 0 h 1392"/>
                <a:gd name="T17" fmla="*/ 3360 w 3360"/>
                <a:gd name="T18" fmla="*/ 1392 h 1392"/>
              </a:gdLst>
              <a:ahLst/>
              <a:cxnLst>
                <a:cxn ang="T10">
                  <a:pos x="T0" y="T1"/>
                </a:cxn>
                <a:cxn ang="T11">
                  <a:pos x="T2" y="T3"/>
                </a:cxn>
                <a:cxn ang="T12">
                  <a:pos x="T4" y="T5"/>
                </a:cxn>
                <a:cxn ang="T13">
                  <a:pos x="T6" y="T7"/>
                </a:cxn>
                <a:cxn ang="T14">
                  <a:pos x="T8" y="T9"/>
                </a:cxn>
              </a:cxnLst>
              <a:rect l="T15" t="T16" r="T17" b="T18"/>
              <a:pathLst>
                <a:path w="3360" h="1392">
                  <a:moveTo>
                    <a:pt x="0" y="576"/>
                  </a:moveTo>
                  <a:lnTo>
                    <a:pt x="432" y="1392"/>
                  </a:lnTo>
                  <a:lnTo>
                    <a:pt x="2064" y="1152"/>
                  </a:lnTo>
                  <a:lnTo>
                    <a:pt x="2832" y="720"/>
                  </a:lnTo>
                  <a:lnTo>
                    <a:pt x="3360" y="0"/>
                  </a:lnTo>
                </a:path>
              </a:pathLst>
            </a:custGeom>
            <a:noFill/>
            <a:ln w="7620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s-ES_tradnl" sz="1350"/>
            </a:p>
          </p:txBody>
        </p:sp>
        <p:sp>
          <p:nvSpPr>
            <p:cNvPr id="36875" name="Text Box 12"/>
            <p:cNvSpPr txBox="1">
              <a:spLocks noChangeArrowheads="1"/>
            </p:cNvSpPr>
            <p:nvPr/>
          </p:nvSpPr>
          <p:spPr bwMode="auto">
            <a:xfrm rot="21159302">
              <a:off x="1189" y="2492"/>
              <a:ext cx="773"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72" tIns="34286" rIns="68572" bIns="34286">
              <a:spAutoFit/>
            </a:bodyPr>
            <a:lstStyle>
              <a:lvl1pPr eaLnBrk="0" hangingPunct="0">
                <a:defRPr sz="1900">
                  <a:solidFill>
                    <a:schemeClr val="tx1"/>
                  </a:solidFill>
                  <a:latin typeface="Arial" charset="0"/>
                  <a:ea typeface="ＭＳ Ｐゴシック" charset="-128"/>
                </a:defRPr>
              </a:lvl1pPr>
              <a:lvl2pPr marL="742950" indent="-285750" eaLnBrk="0" hangingPunct="0">
                <a:defRPr sz="1900">
                  <a:solidFill>
                    <a:schemeClr val="tx1"/>
                  </a:solidFill>
                  <a:latin typeface="Arial" charset="0"/>
                  <a:ea typeface="ＭＳ Ｐゴシック" charset="-128"/>
                </a:defRPr>
              </a:lvl2pPr>
              <a:lvl3pPr marL="1143000" indent="-228600" eaLnBrk="0" hangingPunct="0">
                <a:defRPr sz="1900">
                  <a:solidFill>
                    <a:schemeClr val="tx1"/>
                  </a:solidFill>
                  <a:latin typeface="Arial" charset="0"/>
                  <a:ea typeface="ＭＳ Ｐゴシック" charset="-128"/>
                </a:defRPr>
              </a:lvl3pPr>
              <a:lvl4pPr marL="1600200" indent="-228600" eaLnBrk="0" hangingPunct="0">
                <a:defRPr sz="1900">
                  <a:solidFill>
                    <a:schemeClr val="tx1"/>
                  </a:solidFill>
                  <a:latin typeface="Arial" charset="0"/>
                  <a:ea typeface="ＭＳ Ｐゴシック" charset="-128"/>
                </a:defRPr>
              </a:lvl4pPr>
              <a:lvl5pPr marL="2057400" indent="-228600" eaLnBrk="0" hangingPunct="0">
                <a:defRPr sz="1900">
                  <a:solidFill>
                    <a:schemeClr val="tx1"/>
                  </a:solidFill>
                  <a:latin typeface="Arial" charset="0"/>
                  <a:ea typeface="ＭＳ Ｐゴシック" charset="-128"/>
                </a:defRPr>
              </a:lvl5pPr>
              <a:lvl6pPr marL="2514600" indent="-228600" eaLnBrk="0" fontAlgn="base" hangingPunct="0">
                <a:spcBef>
                  <a:spcPct val="0"/>
                </a:spcBef>
                <a:spcAft>
                  <a:spcPct val="0"/>
                </a:spcAft>
                <a:defRPr sz="1900">
                  <a:solidFill>
                    <a:schemeClr val="tx1"/>
                  </a:solidFill>
                  <a:latin typeface="Arial" charset="0"/>
                  <a:ea typeface="ＭＳ Ｐゴシック" charset="-128"/>
                </a:defRPr>
              </a:lvl6pPr>
              <a:lvl7pPr marL="2971800" indent="-228600" eaLnBrk="0" fontAlgn="base" hangingPunct="0">
                <a:spcBef>
                  <a:spcPct val="0"/>
                </a:spcBef>
                <a:spcAft>
                  <a:spcPct val="0"/>
                </a:spcAft>
                <a:defRPr sz="1900">
                  <a:solidFill>
                    <a:schemeClr val="tx1"/>
                  </a:solidFill>
                  <a:latin typeface="Arial" charset="0"/>
                  <a:ea typeface="ＭＳ Ｐゴシック" charset="-128"/>
                </a:defRPr>
              </a:lvl7pPr>
              <a:lvl8pPr marL="3429000" indent="-228600" eaLnBrk="0" fontAlgn="base" hangingPunct="0">
                <a:spcBef>
                  <a:spcPct val="0"/>
                </a:spcBef>
                <a:spcAft>
                  <a:spcPct val="0"/>
                </a:spcAft>
                <a:defRPr sz="1900">
                  <a:solidFill>
                    <a:schemeClr val="tx1"/>
                  </a:solidFill>
                  <a:latin typeface="Arial" charset="0"/>
                  <a:ea typeface="ＭＳ Ｐゴシック" charset="-128"/>
                </a:defRPr>
              </a:lvl8pPr>
              <a:lvl9pPr marL="3886200" indent="-228600" eaLnBrk="0" fontAlgn="base" hangingPunct="0">
                <a:spcBef>
                  <a:spcPct val="0"/>
                </a:spcBef>
                <a:spcAft>
                  <a:spcPct val="0"/>
                </a:spcAft>
                <a:defRPr sz="1900">
                  <a:solidFill>
                    <a:schemeClr val="tx1"/>
                  </a:solidFill>
                  <a:latin typeface="Arial" charset="0"/>
                  <a:ea typeface="ＭＳ Ｐゴシック" charset="-128"/>
                </a:defRPr>
              </a:lvl9pPr>
            </a:lstStyle>
            <a:p>
              <a:r>
                <a:rPr lang="es-ES_tradnl" altLang="en-US" sz="1800" b="1">
                  <a:solidFill>
                    <a:srgbClr val="CC0000"/>
                  </a:solidFill>
                </a:rPr>
                <a:t>Costos</a:t>
              </a:r>
            </a:p>
          </p:txBody>
        </p:sp>
      </p:grpSp>
      <p:sp>
        <p:nvSpPr>
          <p:cNvPr id="36870" name="Rectangle 14"/>
          <p:cNvSpPr>
            <a:spLocks noGrp="1" noChangeArrowheads="1"/>
          </p:cNvSpPr>
          <p:nvPr>
            <p:ph type="title"/>
          </p:nvPr>
        </p:nvSpPr>
        <p:spPr/>
        <p:txBody>
          <a:bodyPr/>
          <a:lstStyle/>
          <a:p>
            <a:pPr eaLnBrk="1" hangingPunct="1"/>
            <a:r>
              <a:rPr lang="es-ES_tradnl" altLang="en-US" sz="2800">
                <a:solidFill>
                  <a:schemeClr val="tx1"/>
                </a:solidFill>
                <a:ea typeface="ＭＳ Ｐゴシック" charset="-128"/>
              </a:rPr>
              <a:t>Camino Erróneo</a:t>
            </a:r>
          </a:p>
        </p:txBody>
      </p:sp>
      <p:sp>
        <p:nvSpPr>
          <p:cNvPr id="36871" name="Text Box 15"/>
          <p:cNvSpPr txBox="1">
            <a:spLocks noChangeArrowheads="1"/>
          </p:cNvSpPr>
          <p:nvPr/>
        </p:nvSpPr>
        <p:spPr bwMode="auto">
          <a:xfrm>
            <a:off x="6081713" y="2060972"/>
            <a:ext cx="138548" cy="2885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72" tIns="34286" rIns="68572" bIns="34286">
            <a:spAutoFit/>
          </a:bodyPr>
          <a:lstStyle>
            <a:lvl1pPr defTabSz="966788" eaLnBrk="0" hangingPunct="0">
              <a:defRPr sz="1900">
                <a:solidFill>
                  <a:schemeClr val="tx1"/>
                </a:solidFill>
                <a:latin typeface="Arial" charset="0"/>
                <a:ea typeface="ＭＳ Ｐゴシック" charset="-128"/>
              </a:defRPr>
            </a:lvl1pPr>
            <a:lvl2pPr marL="742950" indent="-285750" defTabSz="966788" eaLnBrk="0" hangingPunct="0">
              <a:defRPr sz="1900">
                <a:solidFill>
                  <a:schemeClr val="tx1"/>
                </a:solidFill>
                <a:latin typeface="Arial" charset="0"/>
                <a:ea typeface="ＭＳ Ｐゴシック" charset="-128"/>
              </a:defRPr>
            </a:lvl2pPr>
            <a:lvl3pPr marL="1143000" indent="-228600" defTabSz="966788" eaLnBrk="0" hangingPunct="0">
              <a:defRPr sz="1900">
                <a:solidFill>
                  <a:schemeClr val="tx1"/>
                </a:solidFill>
                <a:latin typeface="Arial" charset="0"/>
                <a:ea typeface="ＭＳ Ｐゴシック" charset="-128"/>
              </a:defRPr>
            </a:lvl3pPr>
            <a:lvl4pPr marL="1600200" indent="-228600" defTabSz="966788" eaLnBrk="0" hangingPunct="0">
              <a:defRPr sz="1900">
                <a:solidFill>
                  <a:schemeClr val="tx1"/>
                </a:solidFill>
                <a:latin typeface="Arial" charset="0"/>
                <a:ea typeface="ＭＳ Ｐゴシック" charset="-128"/>
              </a:defRPr>
            </a:lvl4pPr>
            <a:lvl5pPr marL="2057400" indent="-228600" defTabSz="966788" eaLnBrk="0" hangingPunct="0">
              <a:defRPr sz="1900">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1900">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1900">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1900">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1900">
                <a:solidFill>
                  <a:schemeClr val="tx1"/>
                </a:solidFill>
                <a:latin typeface="Arial" charset="0"/>
                <a:ea typeface="ＭＳ Ｐゴシック" charset="-128"/>
              </a:defRPr>
            </a:lvl9pPr>
          </a:lstStyle>
          <a:p>
            <a:pPr eaLnBrk="1" hangingPunct="1"/>
            <a:endParaRPr lang="en-US" altLang="en-US" sz="1425"/>
          </a:p>
        </p:txBody>
      </p:sp>
      <p:sp>
        <p:nvSpPr>
          <p:cNvPr id="36872" name="Text Box 16"/>
          <p:cNvSpPr txBox="1">
            <a:spLocks noChangeArrowheads="1"/>
          </p:cNvSpPr>
          <p:nvPr/>
        </p:nvSpPr>
        <p:spPr bwMode="auto">
          <a:xfrm>
            <a:off x="5734051" y="1321486"/>
            <a:ext cx="2266945" cy="46743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72" tIns="34286" rIns="68572" bIns="34286">
            <a:spAutoFit/>
          </a:bodyPr>
          <a:lstStyle>
            <a:lvl1pPr marL="457200" indent="-457200" defTabSz="966788" eaLnBrk="0" hangingPunct="0">
              <a:defRPr sz="1900">
                <a:solidFill>
                  <a:schemeClr val="tx1"/>
                </a:solidFill>
                <a:latin typeface="Arial" charset="0"/>
                <a:ea typeface="ＭＳ Ｐゴシック" charset="-128"/>
              </a:defRPr>
            </a:lvl1pPr>
            <a:lvl2pPr marL="742950" indent="-285750" defTabSz="966788" eaLnBrk="0" hangingPunct="0">
              <a:defRPr sz="1900">
                <a:solidFill>
                  <a:schemeClr val="tx1"/>
                </a:solidFill>
                <a:latin typeface="Arial" charset="0"/>
                <a:ea typeface="ＭＳ Ｐゴシック" charset="-128"/>
              </a:defRPr>
            </a:lvl2pPr>
            <a:lvl3pPr marL="1143000" indent="-228600" defTabSz="966788" eaLnBrk="0" hangingPunct="0">
              <a:defRPr sz="1900">
                <a:solidFill>
                  <a:schemeClr val="tx1"/>
                </a:solidFill>
                <a:latin typeface="Arial" charset="0"/>
                <a:ea typeface="ＭＳ Ｐゴシック" charset="-128"/>
              </a:defRPr>
            </a:lvl3pPr>
            <a:lvl4pPr marL="1600200" indent="-228600" defTabSz="966788" eaLnBrk="0" hangingPunct="0">
              <a:defRPr sz="1900">
                <a:solidFill>
                  <a:schemeClr val="tx1"/>
                </a:solidFill>
                <a:latin typeface="Arial" charset="0"/>
                <a:ea typeface="ＭＳ Ｐゴシック" charset="-128"/>
              </a:defRPr>
            </a:lvl4pPr>
            <a:lvl5pPr marL="2057400" indent="-228600" defTabSz="966788" eaLnBrk="0" hangingPunct="0">
              <a:defRPr sz="1900">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1900">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1900">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1900">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1900">
                <a:solidFill>
                  <a:schemeClr val="tx1"/>
                </a:solidFill>
                <a:latin typeface="Arial" charset="0"/>
                <a:ea typeface="ＭＳ Ｐゴシック" charset="-128"/>
              </a:defRPr>
            </a:lvl9pPr>
          </a:lstStyle>
          <a:p>
            <a:pPr eaLnBrk="1" hangingPunct="1">
              <a:buFontTx/>
              <a:buAutoNum type="arabicPeriod"/>
            </a:pPr>
            <a:r>
              <a:rPr lang="es-ES_tradnl" altLang="en-US" sz="1425"/>
              <a:t>Bajar Costos</a:t>
            </a:r>
          </a:p>
          <a:p>
            <a:pPr eaLnBrk="1" hangingPunct="1">
              <a:buFontTx/>
              <a:buAutoNum type="arabicPeriod"/>
            </a:pPr>
            <a:r>
              <a:rPr lang="es-ES_tradnl" altLang="en-US" sz="1425"/>
              <a:t>Ejecutar menos reparaciones y MP</a:t>
            </a:r>
          </a:p>
          <a:p>
            <a:pPr eaLnBrk="1" hangingPunct="1">
              <a:buFontTx/>
              <a:buAutoNum type="arabicPeriod"/>
            </a:pPr>
            <a:r>
              <a:rPr lang="es-ES_tradnl" altLang="en-US" sz="1425"/>
              <a:t>La Confiabilidad empieza a disminuir</a:t>
            </a:r>
          </a:p>
          <a:p>
            <a:pPr eaLnBrk="1" hangingPunct="1">
              <a:buFontTx/>
              <a:buAutoNum type="arabicPeriod"/>
            </a:pPr>
            <a:r>
              <a:rPr lang="es-ES_tradnl" altLang="en-US" sz="1425"/>
              <a:t>La Confiabilidad cae rápidamente</a:t>
            </a:r>
          </a:p>
          <a:p>
            <a:pPr eaLnBrk="1" hangingPunct="1">
              <a:buFontTx/>
              <a:buAutoNum type="arabicPeriod"/>
            </a:pPr>
            <a:r>
              <a:rPr lang="es-ES_tradnl" altLang="en-US" sz="1425"/>
              <a:t>Mantenimiento mas Reactivo</a:t>
            </a:r>
          </a:p>
          <a:p>
            <a:pPr eaLnBrk="1" hangingPunct="1">
              <a:buFontTx/>
              <a:buAutoNum type="arabicPeriod"/>
            </a:pPr>
            <a:r>
              <a:rPr lang="es-ES_tradnl" altLang="en-US" sz="1425"/>
              <a:t>Aumentan los costos de reparaciones, perdidas de producción y repuestos</a:t>
            </a:r>
          </a:p>
          <a:p>
            <a:pPr eaLnBrk="1" hangingPunct="1">
              <a:buFontTx/>
              <a:buAutoNum type="arabicPeriod"/>
            </a:pPr>
            <a:r>
              <a:rPr lang="es-ES_tradnl" altLang="en-US" sz="1425"/>
              <a:t>Confiabilidad cae por ciclo de trabajo mas reactivo</a:t>
            </a:r>
          </a:p>
          <a:p>
            <a:pPr eaLnBrk="1" hangingPunct="1">
              <a:buFontTx/>
              <a:buAutoNum type="arabicPeriod"/>
            </a:pPr>
            <a:r>
              <a:rPr lang="es-ES_tradnl" altLang="en-US" sz="1425"/>
              <a:t>Costos aumentan aun mas</a:t>
            </a:r>
          </a:p>
          <a:p>
            <a:pPr eaLnBrk="1" hangingPunct="1"/>
            <a:endParaRPr lang="es-ES_tradnl" altLang="en-US" sz="1425"/>
          </a:p>
        </p:txBody>
      </p:sp>
      <p:sp>
        <p:nvSpPr>
          <p:cNvPr id="36873" name="Text Box 17"/>
          <p:cNvSpPr txBox="1">
            <a:spLocks noChangeArrowheads="1"/>
          </p:cNvSpPr>
          <p:nvPr/>
        </p:nvSpPr>
        <p:spPr bwMode="auto">
          <a:xfrm>
            <a:off x="1666876" y="5247085"/>
            <a:ext cx="2948483" cy="5078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72" tIns="34286" rIns="68572" bIns="34286">
            <a:spAutoFit/>
          </a:bodyPr>
          <a:lstStyle>
            <a:lvl1pPr defTabSz="966788" eaLnBrk="0" hangingPunct="0">
              <a:defRPr sz="1900">
                <a:solidFill>
                  <a:schemeClr val="tx1"/>
                </a:solidFill>
                <a:latin typeface="Arial" charset="0"/>
                <a:ea typeface="ＭＳ Ｐゴシック" charset="-128"/>
              </a:defRPr>
            </a:lvl1pPr>
            <a:lvl2pPr marL="742950" indent="-285750" defTabSz="966788" eaLnBrk="0" hangingPunct="0">
              <a:defRPr sz="1900">
                <a:solidFill>
                  <a:schemeClr val="tx1"/>
                </a:solidFill>
                <a:latin typeface="Arial" charset="0"/>
                <a:ea typeface="ＭＳ Ｐゴシック" charset="-128"/>
              </a:defRPr>
            </a:lvl2pPr>
            <a:lvl3pPr marL="1143000" indent="-228600" defTabSz="966788" eaLnBrk="0" hangingPunct="0">
              <a:defRPr sz="1900">
                <a:solidFill>
                  <a:schemeClr val="tx1"/>
                </a:solidFill>
                <a:latin typeface="Arial" charset="0"/>
                <a:ea typeface="ＭＳ Ｐゴシック" charset="-128"/>
              </a:defRPr>
            </a:lvl3pPr>
            <a:lvl4pPr marL="1600200" indent="-228600" defTabSz="966788" eaLnBrk="0" hangingPunct="0">
              <a:defRPr sz="1900">
                <a:solidFill>
                  <a:schemeClr val="tx1"/>
                </a:solidFill>
                <a:latin typeface="Arial" charset="0"/>
                <a:ea typeface="ＭＳ Ｐゴシック" charset="-128"/>
              </a:defRPr>
            </a:lvl4pPr>
            <a:lvl5pPr marL="2057400" indent="-228600" defTabSz="966788" eaLnBrk="0" hangingPunct="0">
              <a:defRPr sz="1900">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1900">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1900">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1900">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1900">
                <a:solidFill>
                  <a:schemeClr val="tx1"/>
                </a:solidFill>
                <a:latin typeface="Arial" charset="0"/>
                <a:ea typeface="ＭＳ Ｐゴシック" charset="-128"/>
              </a:defRPr>
            </a:lvl9pPr>
          </a:lstStyle>
          <a:p>
            <a:pPr eaLnBrk="1" hangingPunct="1"/>
            <a:r>
              <a:rPr lang="es-ES_tradnl" altLang="en-US" sz="1425"/>
              <a:t>*MP = Mantenimienmto Preventivo</a:t>
            </a:r>
          </a:p>
          <a:p>
            <a:pPr eaLnBrk="1" hangingPunct="1"/>
            <a:endParaRPr lang="es-ES_tradnl" altLang="en-US" sz="1425"/>
          </a:p>
        </p:txBody>
      </p:sp>
    </p:spTree>
    <p:extLst>
      <p:ext uri="{BB962C8B-B14F-4D97-AF65-F5344CB8AC3E}">
        <p14:creationId xmlns:p14="http://schemas.microsoft.com/office/powerpoint/2010/main" val="4364152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ppt_x</p:attrName>
                                        </p:attrNameLst>
                                      </p:cBhvr>
                                      <p:tavLst>
                                        <p:tav tm="0">
                                          <p:val>
                                            <p:fltVal val="0.5"/>
                                          </p:val>
                                        </p:tav>
                                        <p:tav tm="100000">
                                          <p:val>
                                            <p:strVal val="#ppt_x"/>
                                          </p:val>
                                        </p:tav>
                                      </p:tavLst>
                                    </p:anim>
                                    <p:anim calcmode="lin" valueType="num">
                                      <p:cBhvr>
                                        <p:cTn id="10"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 calcmode="lin" valueType="num">
                                      <p:cBhvr>
                                        <p:cTn id="17" dur="500" fill="hold"/>
                                        <p:tgtEl>
                                          <p:spTgt spid="2"/>
                                        </p:tgtEl>
                                        <p:attrNameLst>
                                          <p:attrName>ppt_x</p:attrName>
                                        </p:attrNameLst>
                                      </p:cBhvr>
                                      <p:tavLst>
                                        <p:tav tm="0">
                                          <p:val>
                                            <p:fltVal val="0.5"/>
                                          </p:val>
                                        </p:tav>
                                        <p:tav tm="100000">
                                          <p:val>
                                            <p:strVal val="#ppt_x"/>
                                          </p:val>
                                        </p:tav>
                                      </p:tavLst>
                                    </p:anim>
                                    <p:anim calcmode="lin" valueType="num">
                                      <p:cBhvr>
                                        <p:cTn id="18"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B2350-BB70-EC4B-9277-68839348B946}"/>
              </a:ext>
            </a:extLst>
          </p:cNvPr>
          <p:cNvSpPr>
            <a:spLocks noGrp="1"/>
          </p:cNvSpPr>
          <p:nvPr>
            <p:ph type="title"/>
          </p:nvPr>
        </p:nvSpPr>
        <p:spPr>
          <a:xfrm>
            <a:off x="1041401" y="552436"/>
            <a:ext cx="8017933" cy="965835"/>
          </a:xfrm>
        </p:spPr>
        <p:txBody>
          <a:bodyPr>
            <a:normAutofit/>
          </a:bodyPr>
          <a:lstStyle/>
          <a:p>
            <a:r>
              <a:rPr lang="es-ES_tradnl" sz="2800"/>
              <a:t>Identificación de Oportunidades de Mejora</a:t>
            </a:r>
          </a:p>
        </p:txBody>
      </p:sp>
      <p:sp>
        <p:nvSpPr>
          <p:cNvPr id="9" name="Rectangle 8">
            <a:extLst>
              <a:ext uri="{FF2B5EF4-FFF2-40B4-BE49-F238E27FC236}">
                <a16:creationId xmlns:a16="http://schemas.microsoft.com/office/drawing/2014/main" id="{FB215380-A596-394C-B444-70FB5FBD886B}"/>
              </a:ext>
            </a:extLst>
          </p:cNvPr>
          <p:cNvSpPr/>
          <p:nvPr/>
        </p:nvSpPr>
        <p:spPr>
          <a:xfrm>
            <a:off x="3659435" y="2189881"/>
            <a:ext cx="966932" cy="553998"/>
          </a:xfrm>
          <a:prstGeom prst="rect">
            <a:avLst/>
          </a:prstGeom>
        </p:spPr>
        <p:txBody>
          <a:bodyPr wrap="none">
            <a:spAutoFit/>
          </a:bodyPr>
          <a:lstStyle/>
          <a:p>
            <a:pPr algn="ctr">
              <a:lnSpc>
                <a:spcPts val="1800"/>
              </a:lnSpc>
            </a:pPr>
            <a:r>
              <a:rPr lang="es-ES_tradnl" b="1">
                <a:solidFill>
                  <a:schemeClr val="bg1"/>
                </a:solidFill>
                <a:latin typeface="Arial" panose="020B0604020202020204" pitchFamily="34" charset="0"/>
                <a:ea typeface="ＭＳ Ｐゴシック" charset="-128"/>
                <a:cs typeface="Arial" panose="020B0604020202020204" pitchFamily="34" charset="0"/>
              </a:rPr>
              <a:t>Critical</a:t>
            </a:r>
          </a:p>
          <a:p>
            <a:pPr algn="ctr">
              <a:lnSpc>
                <a:spcPts val="1800"/>
              </a:lnSpc>
            </a:pPr>
            <a:r>
              <a:rPr lang="es-ES_tradnl" b="1">
                <a:solidFill>
                  <a:schemeClr val="bg1"/>
                </a:solidFill>
                <a:latin typeface="Arial" panose="020B0604020202020204" pitchFamily="34" charset="0"/>
                <a:ea typeface="ＭＳ Ｐゴシック" charset="-128"/>
                <a:cs typeface="Arial" panose="020B0604020202020204" pitchFamily="34" charset="0"/>
              </a:rPr>
              <a:t>Period</a:t>
            </a:r>
            <a:endParaRPr lang="es-ES_tradnl" b="1">
              <a:solidFill>
                <a:schemeClr val="bg1"/>
              </a:solidFill>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377B4A16-497C-EC46-976A-03CD03AFDE84}"/>
              </a:ext>
            </a:extLst>
          </p:cNvPr>
          <p:cNvSpPr/>
          <p:nvPr/>
        </p:nvSpPr>
        <p:spPr>
          <a:xfrm>
            <a:off x="1724915" y="3270136"/>
            <a:ext cx="883575" cy="347211"/>
          </a:xfrm>
          <a:prstGeom prst="rect">
            <a:avLst/>
          </a:prstGeom>
        </p:spPr>
        <p:txBody>
          <a:bodyPr wrap="none">
            <a:spAutoFit/>
          </a:bodyPr>
          <a:lstStyle/>
          <a:p>
            <a:pPr algn="ctr">
              <a:lnSpc>
                <a:spcPts val="1800"/>
              </a:lnSpc>
            </a:pPr>
            <a:r>
              <a:rPr lang="es-ES_tradnl" sz="2800" b="1">
                <a:solidFill>
                  <a:srgbClr val="77787B"/>
                </a:solidFill>
                <a:latin typeface="Arial" panose="020B0604020202020204" pitchFamily="34" charset="0"/>
                <a:ea typeface="ＭＳ Ｐゴシック" charset="-128"/>
                <a:cs typeface="Arial" panose="020B0604020202020204" pitchFamily="34" charset="0"/>
              </a:rPr>
              <a:t>Gap</a:t>
            </a:r>
            <a:endParaRPr lang="es-ES_tradnl" sz="2800" b="1">
              <a:solidFill>
                <a:srgbClr val="77787B"/>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C89975C5-0951-8346-830C-7DD6F9B2537E}"/>
              </a:ext>
            </a:extLst>
          </p:cNvPr>
          <p:cNvSpPr/>
          <p:nvPr/>
        </p:nvSpPr>
        <p:spPr>
          <a:xfrm>
            <a:off x="6684004" y="4940794"/>
            <a:ext cx="840154" cy="526939"/>
          </a:xfrm>
          <a:prstGeom prst="rect">
            <a:avLst/>
          </a:prstGeom>
        </p:spPr>
        <p:txBody>
          <a:bodyPr wrap="square">
            <a:spAutoFit/>
          </a:bodyPr>
          <a:lstStyle/>
          <a:p>
            <a:pPr algn="ctr">
              <a:lnSpc>
                <a:spcPts val="1800"/>
              </a:lnSpc>
            </a:pPr>
            <a:r>
              <a:rPr lang="es-ES_tradnl" sz="1050" b="1">
                <a:solidFill>
                  <a:schemeClr val="bg1"/>
                </a:solidFill>
                <a:latin typeface="Arial" panose="020B0604020202020204" pitchFamily="34" charset="0"/>
                <a:ea typeface="ＭＳ Ｐゴシック" charset="-128"/>
                <a:cs typeface="Arial" panose="020B0604020202020204" pitchFamily="34" charset="0"/>
              </a:rPr>
              <a:t>Homework</a:t>
            </a:r>
            <a:endParaRPr lang="es-ES_tradnl" sz="1050" b="1">
              <a:solidFill>
                <a:schemeClr val="bg1"/>
              </a:solidFill>
              <a:latin typeface="Arial" panose="020B0604020202020204" pitchFamily="34" charset="0"/>
              <a:cs typeface="Arial" panose="020B0604020202020204" pitchFamily="34" charset="0"/>
            </a:endParaRPr>
          </a:p>
        </p:txBody>
      </p:sp>
      <p:sp>
        <p:nvSpPr>
          <p:cNvPr id="20" name="Freeform: Shape 19">
            <a:extLst>
              <a:ext uri="{FF2B5EF4-FFF2-40B4-BE49-F238E27FC236}">
                <a16:creationId xmlns:a16="http://schemas.microsoft.com/office/drawing/2014/main" id="{7D6BDC6B-75A6-D74E-9CE9-332D2AFFFE94}"/>
              </a:ext>
            </a:extLst>
          </p:cNvPr>
          <p:cNvSpPr/>
          <p:nvPr/>
        </p:nvSpPr>
        <p:spPr>
          <a:xfrm>
            <a:off x="1738993" y="1946948"/>
            <a:ext cx="5872163" cy="3373891"/>
          </a:xfrm>
          <a:custGeom>
            <a:avLst/>
            <a:gdLst>
              <a:gd name="connsiteX0" fmla="*/ 0 w 7829550"/>
              <a:gd name="connsiteY0" fmla="*/ 0 h 4498521"/>
              <a:gd name="connsiteX1" fmla="*/ 0 w 7829550"/>
              <a:gd name="connsiteY1" fmla="*/ 4498521 h 4498521"/>
              <a:gd name="connsiteX2" fmla="*/ 7829550 w 7829550"/>
              <a:gd name="connsiteY2" fmla="*/ 4498521 h 4498521"/>
              <a:gd name="connsiteX3" fmla="*/ 7829550 w 7829550"/>
              <a:gd name="connsiteY3" fmla="*/ 4498521 h 4498521"/>
            </a:gdLst>
            <a:ahLst/>
            <a:cxnLst>
              <a:cxn ang="0">
                <a:pos x="connsiteX0" y="connsiteY0"/>
              </a:cxn>
              <a:cxn ang="0">
                <a:pos x="connsiteX1" y="connsiteY1"/>
              </a:cxn>
              <a:cxn ang="0">
                <a:pos x="connsiteX2" y="connsiteY2"/>
              </a:cxn>
              <a:cxn ang="0">
                <a:pos x="connsiteX3" y="connsiteY3"/>
              </a:cxn>
            </a:cxnLst>
            <a:rect l="l" t="t" r="r" b="b"/>
            <a:pathLst>
              <a:path w="7829550" h="4498521">
                <a:moveTo>
                  <a:pt x="0" y="0"/>
                </a:moveTo>
                <a:lnTo>
                  <a:pt x="0" y="4498521"/>
                </a:lnTo>
                <a:lnTo>
                  <a:pt x="7829550" y="4498521"/>
                </a:lnTo>
                <a:lnTo>
                  <a:pt x="7829550" y="4498521"/>
                </a:lnTo>
              </a:path>
            </a:pathLst>
          </a:custGeom>
          <a:noFill/>
          <a:ln w="82550">
            <a:solidFill>
              <a:srgbClr val="77787B"/>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21" name="Rectangle 20">
            <a:extLst>
              <a:ext uri="{FF2B5EF4-FFF2-40B4-BE49-F238E27FC236}">
                <a16:creationId xmlns:a16="http://schemas.microsoft.com/office/drawing/2014/main" id="{97B75AA8-A1BA-814E-AC5A-715439CD4A0B}"/>
              </a:ext>
            </a:extLst>
          </p:cNvPr>
          <p:cNvSpPr/>
          <p:nvPr/>
        </p:nvSpPr>
        <p:spPr>
          <a:xfrm rot="16200000">
            <a:off x="431473" y="3167390"/>
            <a:ext cx="1782860" cy="523220"/>
          </a:xfrm>
          <a:prstGeom prst="rect">
            <a:avLst/>
          </a:prstGeom>
        </p:spPr>
        <p:txBody>
          <a:bodyPr wrap="none">
            <a:spAutoFit/>
          </a:bodyPr>
          <a:lstStyle/>
          <a:p>
            <a:pPr algn="ctr"/>
            <a:r>
              <a:rPr lang="es-ES_tradnl" sz="2800" b="1">
                <a:latin typeface="Arial" panose="020B0604020202020204" pitchFamily="34" charset="0"/>
                <a:cs typeface="Arial" panose="020B0604020202020204" pitchFamily="34" charset="0"/>
              </a:rPr>
              <a:t>Potencial</a:t>
            </a:r>
          </a:p>
        </p:txBody>
      </p:sp>
      <p:sp>
        <p:nvSpPr>
          <p:cNvPr id="22" name="Rectangle 21">
            <a:extLst>
              <a:ext uri="{FF2B5EF4-FFF2-40B4-BE49-F238E27FC236}">
                <a16:creationId xmlns:a16="http://schemas.microsoft.com/office/drawing/2014/main" id="{D68E2810-63E9-F24A-BE72-C6C23A59058D}"/>
              </a:ext>
            </a:extLst>
          </p:cNvPr>
          <p:cNvSpPr/>
          <p:nvPr/>
        </p:nvSpPr>
        <p:spPr>
          <a:xfrm>
            <a:off x="4037127" y="5360718"/>
            <a:ext cx="1455784" cy="523220"/>
          </a:xfrm>
          <a:prstGeom prst="rect">
            <a:avLst/>
          </a:prstGeom>
        </p:spPr>
        <p:txBody>
          <a:bodyPr wrap="none">
            <a:spAutoFit/>
          </a:bodyPr>
          <a:lstStyle/>
          <a:p>
            <a:pPr algn="ctr"/>
            <a:r>
              <a:rPr lang="es-ES_tradnl" sz="2800" b="1">
                <a:latin typeface="Arial" panose="020B0604020202020204" pitchFamily="34" charset="0"/>
                <a:cs typeface="Arial" panose="020B0604020202020204" pitchFamily="34" charset="0"/>
              </a:rPr>
              <a:t>Tiempo</a:t>
            </a:r>
          </a:p>
        </p:txBody>
      </p:sp>
      <p:cxnSp>
        <p:nvCxnSpPr>
          <p:cNvPr id="24" name="Straight Connector 23">
            <a:extLst>
              <a:ext uri="{FF2B5EF4-FFF2-40B4-BE49-F238E27FC236}">
                <a16:creationId xmlns:a16="http://schemas.microsoft.com/office/drawing/2014/main" id="{F4B8D1F9-C0E3-6A4A-A361-70EB019AF1D1}"/>
              </a:ext>
            </a:extLst>
          </p:cNvPr>
          <p:cNvCxnSpPr/>
          <p:nvPr/>
        </p:nvCxnSpPr>
        <p:spPr>
          <a:xfrm>
            <a:off x="1726745" y="2535011"/>
            <a:ext cx="5692140" cy="0"/>
          </a:xfrm>
          <a:prstGeom prst="line">
            <a:avLst/>
          </a:prstGeom>
          <a:ln w="88900"/>
          <a:effectLst>
            <a:outerShdw blurRad="50800" dist="50800" dir="2700000" algn="ctr" rotWithShape="0">
              <a:srgbClr val="000000">
                <a:alpha val="50000"/>
              </a:srgbClr>
            </a:outerShdw>
          </a:effectLst>
        </p:spPr>
        <p:style>
          <a:lnRef idx="1">
            <a:schemeClr val="accent1"/>
          </a:lnRef>
          <a:fillRef idx="0">
            <a:schemeClr val="accent1"/>
          </a:fillRef>
          <a:effectRef idx="0">
            <a:schemeClr val="accent1"/>
          </a:effectRef>
          <a:fontRef idx="minor">
            <a:schemeClr val="tx1"/>
          </a:fontRef>
        </p:style>
      </p:cxnSp>
      <p:sp>
        <p:nvSpPr>
          <p:cNvPr id="25" name="Freeform 24">
            <a:extLst>
              <a:ext uri="{FF2B5EF4-FFF2-40B4-BE49-F238E27FC236}">
                <a16:creationId xmlns:a16="http://schemas.microsoft.com/office/drawing/2014/main" id="{9B44B64C-4902-DF40-9A2D-30BBE3941CC1}"/>
              </a:ext>
            </a:extLst>
          </p:cNvPr>
          <p:cNvSpPr/>
          <p:nvPr/>
        </p:nvSpPr>
        <p:spPr>
          <a:xfrm>
            <a:off x="1738993" y="3306536"/>
            <a:ext cx="5657850" cy="1439904"/>
          </a:xfrm>
          <a:custGeom>
            <a:avLst/>
            <a:gdLst>
              <a:gd name="connsiteX0" fmla="*/ 0 w 7543800"/>
              <a:gd name="connsiteY0" fmla="*/ 1469572 h 1919872"/>
              <a:gd name="connsiteX1" fmla="*/ 1534886 w 7543800"/>
              <a:gd name="connsiteY1" fmla="*/ 1453243 h 1919872"/>
              <a:gd name="connsiteX2" fmla="*/ 3020786 w 7543800"/>
              <a:gd name="connsiteY2" fmla="*/ 1861457 h 1919872"/>
              <a:gd name="connsiteX3" fmla="*/ 7543800 w 7543800"/>
              <a:gd name="connsiteY3" fmla="*/ 0 h 1919872"/>
            </a:gdLst>
            <a:ahLst/>
            <a:cxnLst>
              <a:cxn ang="0">
                <a:pos x="connsiteX0" y="connsiteY0"/>
              </a:cxn>
              <a:cxn ang="0">
                <a:pos x="connsiteX1" y="connsiteY1"/>
              </a:cxn>
              <a:cxn ang="0">
                <a:pos x="connsiteX2" y="connsiteY2"/>
              </a:cxn>
              <a:cxn ang="0">
                <a:pos x="connsiteX3" y="connsiteY3"/>
              </a:cxn>
            </a:cxnLst>
            <a:rect l="l" t="t" r="r" b="b"/>
            <a:pathLst>
              <a:path w="7543800" h="1919872">
                <a:moveTo>
                  <a:pt x="0" y="1469572"/>
                </a:moveTo>
                <a:cubicBezTo>
                  <a:pt x="515711" y="1428750"/>
                  <a:pt x="1031422" y="1387929"/>
                  <a:pt x="1534886" y="1453243"/>
                </a:cubicBezTo>
                <a:cubicBezTo>
                  <a:pt x="2038350" y="1518557"/>
                  <a:pt x="2019300" y="2103664"/>
                  <a:pt x="3020786" y="1861457"/>
                </a:cubicBezTo>
                <a:cubicBezTo>
                  <a:pt x="4022272" y="1619250"/>
                  <a:pt x="5783036" y="809625"/>
                  <a:pt x="7543800" y="0"/>
                </a:cubicBezTo>
              </a:path>
            </a:pathLst>
          </a:custGeom>
          <a:noFill/>
          <a:ln w="88900">
            <a:solidFill>
              <a:srgbClr val="00932A"/>
            </a:solidFill>
          </a:ln>
          <a:effectLst>
            <a:outerShdw blurRad="50800" dist="50800" dir="27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cxnSp>
        <p:nvCxnSpPr>
          <p:cNvPr id="27" name="Straight Arrow Connector 26">
            <a:extLst>
              <a:ext uri="{FF2B5EF4-FFF2-40B4-BE49-F238E27FC236}">
                <a16:creationId xmlns:a16="http://schemas.microsoft.com/office/drawing/2014/main" id="{356F61A5-55AA-B04A-8C64-CA1D91CFEA6C}"/>
              </a:ext>
            </a:extLst>
          </p:cNvPr>
          <p:cNvCxnSpPr/>
          <p:nvPr/>
        </p:nvCxnSpPr>
        <p:spPr>
          <a:xfrm>
            <a:off x="2608490" y="2620736"/>
            <a:ext cx="0" cy="1714500"/>
          </a:xfrm>
          <a:prstGeom prst="straightConnector1">
            <a:avLst/>
          </a:prstGeom>
          <a:ln w="63500">
            <a:solidFill>
              <a:srgbClr val="77787B"/>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F92210D2-AAE7-1E4B-9D9A-69A5A8823B1E}"/>
              </a:ext>
            </a:extLst>
          </p:cNvPr>
          <p:cNvSpPr/>
          <p:nvPr/>
        </p:nvSpPr>
        <p:spPr>
          <a:xfrm>
            <a:off x="1755785" y="2137752"/>
            <a:ext cx="6121420" cy="347211"/>
          </a:xfrm>
          <a:prstGeom prst="rect">
            <a:avLst/>
          </a:prstGeom>
        </p:spPr>
        <p:txBody>
          <a:bodyPr wrap="square">
            <a:spAutoFit/>
          </a:bodyPr>
          <a:lstStyle/>
          <a:p>
            <a:pPr algn="ctr">
              <a:lnSpc>
                <a:spcPts val="1800"/>
              </a:lnSpc>
            </a:pPr>
            <a:r>
              <a:rPr lang="es-ES_tradnl" sz="2800" b="1">
                <a:solidFill>
                  <a:srgbClr val="77787B"/>
                </a:solidFill>
                <a:latin typeface="Arial" panose="020B0604020202020204" pitchFamily="34" charset="0"/>
                <a:ea typeface="ＭＳ Ｐゴシック" charset="-128"/>
                <a:cs typeface="Arial" panose="020B0604020202020204" pitchFamily="34" charset="0"/>
              </a:rPr>
              <a:t>Cuán buenos pueden llegar a ser</a:t>
            </a:r>
            <a:endParaRPr lang="es-ES_tradnl" sz="2800" b="1">
              <a:solidFill>
                <a:srgbClr val="77787B"/>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9DE3C670-107C-9F4D-B290-DB97EC8F3D77}"/>
              </a:ext>
            </a:extLst>
          </p:cNvPr>
          <p:cNvSpPr/>
          <p:nvPr/>
        </p:nvSpPr>
        <p:spPr>
          <a:xfrm>
            <a:off x="2522105" y="3834359"/>
            <a:ext cx="3241592" cy="347211"/>
          </a:xfrm>
          <a:prstGeom prst="rect">
            <a:avLst/>
          </a:prstGeom>
        </p:spPr>
        <p:txBody>
          <a:bodyPr wrap="none">
            <a:spAutoFit/>
          </a:bodyPr>
          <a:lstStyle/>
          <a:p>
            <a:pPr algn="ctr">
              <a:lnSpc>
                <a:spcPts val="1800"/>
              </a:lnSpc>
            </a:pPr>
            <a:r>
              <a:rPr lang="es-ES_tradnl" sz="2800" b="1">
                <a:solidFill>
                  <a:srgbClr val="77787B"/>
                </a:solidFill>
                <a:latin typeface="Arial" panose="020B0604020202020204" pitchFamily="34" charset="0"/>
                <a:ea typeface="ＭＳ Ｐゴシック" charset="-128"/>
                <a:cs typeface="Arial" panose="020B0604020202020204" pitchFamily="34" charset="0"/>
              </a:rPr>
              <a:t>Cuán Buenos son</a:t>
            </a:r>
            <a:endParaRPr lang="es-ES_tradnl" sz="2800" b="1">
              <a:solidFill>
                <a:srgbClr val="77787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29660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Line 5"/>
          <p:cNvSpPr>
            <a:spLocks noChangeShapeType="1"/>
          </p:cNvSpPr>
          <p:nvPr/>
        </p:nvSpPr>
        <p:spPr bwMode="auto">
          <a:xfrm>
            <a:off x="1313260" y="2639616"/>
            <a:ext cx="0" cy="2686050"/>
          </a:xfrm>
          <a:prstGeom prst="line">
            <a:avLst/>
          </a:prstGeom>
          <a:noFill/>
          <a:ln w="57150">
            <a:solidFill>
              <a:schemeClr val="tx1"/>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es-ES_tradnl" sz="1350"/>
          </a:p>
        </p:txBody>
      </p:sp>
      <p:sp>
        <p:nvSpPr>
          <p:cNvPr id="38914" name="Line 6"/>
          <p:cNvSpPr>
            <a:spLocks noChangeShapeType="1"/>
          </p:cNvSpPr>
          <p:nvPr/>
        </p:nvSpPr>
        <p:spPr bwMode="auto">
          <a:xfrm>
            <a:off x="1313260" y="5325666"/>
            <a:ext cx="4629150" cy="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s-ES_tradnl" sz="1350"/>
          </a:p>
        </p:txBody>
      </p:sp>
      <p:grpSp>
        <p:nvGrpSpPr>
          <p:cNvPr id="2" name="Group 7"/>
          <p:cNvGrpSpPr>
            <a:grpSpLocks/>
          </p:cNvGrpSpPr>
          <p:nvPr/>
        </p:nvGrpSpPr>
        <p:grpSpPr bwMode="auto">
          <a:xfrm>
            <a:off x="1370410" y="3782616"/>
            <a:ext cx="4286250" cy="857250"/>
            <a:chOff x="971" y="2169"/>
            <a:chExt cx="3600" cy="720"/>
          </a:xfrm>
        </p:grpSpPr>
        <p:sp>
          <p:nvSpPr>
            <p:cNvPr id="38921" name="Text Box 8"/>
            <p:cNvSpPr txBox="1">
              <a:spLocks noChangeArrowheads="1"/>
            </p:cNvSpPr>
            <p:nvPr/>
          </p:nvSpPr>
          <p:spPr bwMode="auto">
            <a:xfrm rot="738780">
              <a:off x="2967" y="2269"/>
              <a:ext cx="773"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68572" tIns="34286" rIns="68572" bIns="34286">
              <a:spAutoFit/>
            </a:bodyPr>
            <a:lstStyle>
              <a:lvl1pPr eaLnBrk="0" hangingPunct="0">
                <a:defRPr sz="1900">
                  <a:solidFill>
                    <a:schemeClr val="tx1"/>
                  </a:solidFill>
                  <a:latin typeface="Arial" charset="0"/>
                  <a:ea typeface="ＭＳ Ｐゴシック" charset="-128"/>
                </a:defRPr>
              </a:lvl1pPr>
              <a:lvl2pPr marL="742950" indent="-285750" eaLnBrk="0" hangingPunct="0">
                <a:defRPr sz="1900">
                  <a:solidFill>
                    <a:schemeClr val="tx1"/>
                  </a:solidFill>
                  <a:latin typeface="Arial" charset="0"/>
                  <a:ea typeface="ＭＳ Ｐゴシック" charset="-128"/>
                </a:defRPr>
              </a:lvl2pPr>
              <a:lvl3pPr marL="1143000" indent="-228600" eaLnBrk="0" hangingPunct="0">
                <a:defRPr sz="1900">
                  <a:solidFill>
                    <a:schemeClr val="tx1"/>
                  </a:solidFill>
                  <a:latin typeface="Arial" charset="0"/>
                  <a:ea typeface="ＭＳ Ｐゴシック" charset="-128"/>
                </a:defRPr>
              </a:lvl3pPr>
              <a:lvl4pPr marL="1600200" indent="-228600" eaLnBrk="0" hangingPunct="0">
                <a:defRPr sz="1900">
                  <a:solidFill>
                    <a:schemeClr val="tx1"/>
                  </a:solidFill>
                  <a:latin typeface="Arial" charset="0"/>
                  <a:ea typeface="ＭＳ Ｐゴシック" charset="-128"/>
                </a:defRPr>
              </a:lvl4pPr>
              <a:lvl5pPr marL="2057400" indent="-228600" eaLnBrk="0" hangingPunct="0">
                <a:defRPr sz="1900">
                  <a:solidFill>
                    <a:schemeClr val="tx1"/>
                  </a:solidFill>
                  <a:latin typeface="Arial" charset="0"/>
                  <a:ea typeface="ＭＳ Ｐゴシック" charset="-128"/>
                </a:defRPr>
              </a:lvl5pPr>
              <a:lvl6pPr marL="2514600" indent="-228600" eaLnBrk="0" fontAlgn="base" hangingPunct="0">
                <a:spcBef>
                  <a:spcPct val="0"/>
                </a:spcBef>
                <a:spcAft>
                  <a:spcPct val="0"/>
                </a:spcAft>
                <a:defRPr sz="1900">
                  <a:solidFill>
                    <a:schemeClr val="tx1"/>
                  </a:solidFill>
                  <a:latin typeface="Arial" charset="0"/>
                  <a:ea typeface="ＭＳ Ｐゴシック" charset="-128"/>
                </a:defRPr>
              </a:lvl6pPr>
              <a:lvl7pPr marL="2971800" indent="-228600" eaLnBrk="0" fontAlgn="base" hangingPunct="0">
                <a:spcBef>
                  <a:spcPct val="0"/>
                </a:spcBef>
                <a:spcAft>
                  <a:spcPct val="0"/>
                </a:spcAft>
                <a:defRPr sz="1900">
                  <a:solidFill>
                    <a:schemeClr val="tx1"/>
                  </a:solidFill>
                  <a:latin typeface="Arial" charset="0"/>
                  <a:ea typeface="ＭＳ Ｐゴシック" charset="-128"/>
                </a:defRPr>
              </a:lvl7pPr>
              <a:lvl8pPr marL="3429000" indent="-228600" eaLnBrk="0" fontAlgn="base" hangingPunct="0">
                <a:spcBef>
                  <a:spcPct val="0"/>
                </a:spcBef>
                <a:spcAft>
                  <a:spcPct val="0"/>
                </a:spcAft>
                <a:defRPr sz="1900">
                  <a:solidFill>
                    <a:schemeClr val="tx1"/>
                  </a:solidFill>
                  <a:latin typeface="Arial" charset="0"/>
                  <a:ea typeface="ＭＳ Ｐゴシック" charset="-128"/>
                </a:defRPr>
              </a:lvl8pPr>
              <a:lvl9pPr marL="3886200" indent="-228600" eaLnBrk="0" fontAlgn="base" hangingPunct="0">
                <a:spcBef>
                  <a:spcPct val="0"/>
                </a:spcBef>
                <a:spcAft>
                  <a:spcPct val="0"/>
                </a:spcAft>
                <a:defRPr sz="1900">
                  <a:solidFill>
                    <a:schemeClr val="tx1"/>
                  </a:solidFill>
                  <a:latin typeface="Arial" charset="0"/>
                  <a:ea typeface="ＭＳ Ｐゴシック" charset="-128"/>
                </a:defRPr>
              </a:lvl9pPr>
            </a:lstStyle>
            <a:p>
              <a:r>
                <a:rPr lang="es-ES_tradnl" altLang="en-US" sz="1800" b="1">
                  <a:solidFill>
                    <a:srgbClr val="CC0000"/>
                  </a:solidFill>
                </a:rPr>
                <a:t>Costos</a:t>
              </a:r>
            </a:p>
          </p:txBody>
        </p:sp>
        <p:sp>
          <p:nvSpPr>
            <p:cNvPr id="38922" name="Freeform 9"/>
            <p:cNvSpPr>
              <a:spLocks/>
            </p:cNvSpPr>
            <p:nvPr/>
          </p:nvSpPr>
          <p:spPr bwMode="auto">
            <a:xfrm>
              <a:off x="971" y="2169"/>
              <a:ext cx="3600" cy="720"/>
            </a:xfrm>
            <a:custGeom>
              <a:avLst/>
              <a:gdLst>
                <a:gd name="T0" fmla="*/ 0 w 3600"/>
                <a:gd name="T1" fmla="*/ 109 h 816"/>
                <a:gd name="T2" fmla="*/ 1008 w 3600"/>
                <a:gd name="T3" fmla="*/ 0 h 816"/>
                <a:gd name="T4" fmla="*/ 3600 w 3600"/>
                <a:gd name="T5" fmla="*/ 265 h 816"/>
                <a:gd name="T6" fmla="*/ 0 60000 65536"/>
                <a:gd name="T7" fmla="*/ 0 60000 65536"/>
                <a:gd name="T8" fmla="*/ 0 60000 65536"/>
                <a:gd name="T9" fmla="*/ 0 w 3600"/>
                <a:gd name="T10" fmla="*/ 0 h 816"/>
                <a:gd name="T11" fmla="*/ 3600 w 3600"/>
                <a:gd name="T12" fmla="*/ 816 h 816"/>
              </a:gdLst>
              <a:ahLst/>
              <a:cxnLst>
                <a:cxn ang="T6">
                  <a:pos x="T0" y="T1"/>
                </a:cxn>
                <a:cxn ang="T7">
                  <a:pos x="T2" y="T3"/>
                </a:cxn>
                <a:cxn ang="T8">
                  <a:pos x="T4" y="T5"/>
                </a:cxn>
              </a:cxnLst>
              <a:rect l="T9" t="T10" r="T11" b="T12"/>
              <a:pathLst>
                <a:path w="3600" h="816">
                  <a:moveTo>
                    <a:pt x="0" y="336"/>
                  </a:moveTo>
                  <a:lnTo>
                    <a:pt x="1008" y="0"/>
                  </a:lnTo>
                  <a:lnTo>
                    <a:pt x="3600" y="816"/>
                  </a:lnTo>
                </a:path>
              </a:pathLst>
            </a:custGeom>
            <a:noFill/>
            <a:ln w="76200">
              <a:solidFill>
                <a:srgbClr val="CC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s-ES_tradnl" sz="1350"/>
            </a:p>
          </p:txBody>
        </p:sp>
      </p:grpSp>
      <p:grpSp>
        <p:nvGrpSpPr>
          <p:cNvPr id="3" name="Group 10"/>
          <p:cNvGrpSpPr>
            <a:grpSpLocks/>
          </p:cNvGrpSpPr>
          <p:nvPr/>
        </p:nvGrpSpPr>
        <p:grpSpPr bwMode="auto">
          <a:xfrm>
            <a:off x="1391841" y="2956323"/>
            <a:ext cx="5112548" cy="1204913"/>
            <a:chOff x="971" y="1493"/>
            <a:chExt cx="4294" cy="1012"/>
          </a:xfrm>
        </p:grpSpPr>
        <p:sp>
          <p:nvSpPr>
            <p:cNvPr id="38919" name="Text Box 11"/>
            <p:cNvSpPr txBox="1">
              <a:spLocks noChangeArrowheads="1"/>
            </p:cNvSpPr>
            <p:nvPr/>
          </p:nvSpPr>
          <p:spPr bwMode="auto">
            <a:xfrm rot="20695638">
              <a:off x="1587" y="1493"/>
              <a:ext cx="3678"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8572" tIns="34286" rIns="68572" bIns="34286">
              <a:spAutoFit/>
            </a:bodyPr>
            <a:lstStyle>
              <a:lvl1pPr eaLnBrk="0" hangingPunct="0">
                <a:defRPr sz="1900">
                  <a:solidFill>
                    <a:schemeClr val="tx1"/>
                  </a:solidFill>
                  <a:latin typeface="Arial" charset="0"/>
                  <a:ea typeface="ＭＳ Ｐゴシック" charset="-128"/>
                </a:defRPr>
              </a:lvl1pPr>
              <a:lvl2pPr marL="742950" indent="-285750" eaLnBrk="0" hangingPunct="0">
                <a:defRPr sz="1900">
                  <a:solidFill>
                    <a:schemeClr val="tx1"/>
                  </a:solidFill>
                  <a:latin typeface="Arial" charset="0"/>
                  <a:ea typeface="ＭＳ Ｐゴシック" charset="-128"/>
                </a:defRPr>
              </a:lvl2pPr>
              <a:lvl3pPr marL="1143000" indent="-228600" eaLnBrk="0" hangingPunct="0">
                <a:defRPr sz="1900">
                  <a:solidFill>
                    <a:schemeClr val="tx1"/>
                  </a:solidFill>
                  <a:latin typeface="Arial" charset="0"/>
                  <a:ea typeface="ＭＳ Ｐゴシック" charset="-128"/>
                </a:defRPr>
              </a:lvl3pPr>
              <a:lvl4pPr marL="1600200" indent="-228600" eaLnBrk="0" hangingPunct="0">
                <a:defRPr sz="1900">
                  <a:solidFill>
                    <a:schemeClr val="tx1"/>
                  </a:solidFill>
                  <a:latin typeface="Arial" charset="0"/>
                  <a:ea typeface="ＭＳ Ｐゴシック" charset="-128"/>
                </a:defRPr>
              </a:lvl4pPr>
              <a:lvl5pPr marL="2057400" indent="-228600" eaLnBrk="0" hangingPunct="0">
                <a:defRPr sz="1900">
                  <a:solidFill>
                    <a:schemeClr val="tx1"/>
                  </a:solidFill>
                  <a:latin typeface="Arial" charset="0"/>
                  <a:ea typeface="ＭＳ Ｐゴシック" charset="-128"/>
                </a:defRPr>
              </a:lvl5pPr>
              <a:lvl6pPr marL="2514600" indent="-228600" eaLnBrk="0" fontAlgn="base" hangingPunct="0">
                <a:spcBef>
                  <a:spcPct val="0"/>
                </a:spcBef>
                <a:spcAft>
                  <a:spcPct val="0"/>
                </a:spcAft>
                <a:defRPr sz="1900">
                  <a:solidFill>
                    <a:schemeClr val="tx1"/>
                  </a:solidFill>
                  <a:latin typeface="Arial" charset="0"/>
                  <a:ea typeface="ＭＳ Ｐゴシック" charset="-128"/>
                </a:defRPr>
              </a:lvl6pPr>
              <a:lvl7pPr marL="2971800" indent="-228600" eaLnBrk="0" fontAlgn="base" hangingPunct="0">
                <a:spcBef>
                  <a:spcPct val="0"/>
                </a:spcBef>
                <a:spcAft>
                  <a:spcPct val="0"/>
                </a:spcAft>
                <a:defRPr sz="1900">
                  <a:solidFill>
                    <a:schemeClr val="tx1"/>
                  </a:solidFill>
                  <a:latin typeface="Arial" charset="0"/>
                  <a:ea typeface="ＭＳ Ｐゴシック" charset="-128"/>
                </a:defRPr>
              </a:lvl7pPr>
              <a:lvl8pPr marL="3429000" indent="-228600" eaLnBrk="0" fontAlgn="base" hangingPunct="0">
                <a:spcBef>
                  <a:spcPct val="0"/>
                </a:spcBef>
                <a:spcAft>
                  <a:spcPct val="0"/>
                </a:spcAft>
                <a:defRPr sz="1900">
                  <a:solidFill>
                    <a:schemeClr val="tx1"/>
                  </a:solidFill>
                  <a:latin typeface="Arial" charset="0"/>
                  <a:ea typeface="ＭＳ Ｐゴシック" charset="-128"/>
                </a:defRPr>
              </a:lvl8pPr>
              <a:lvl9pPr marL="3886200" indent="-228600" eaLnBrk="0" fontAlgn="base" hangingPunct="0">
                <a:spcBef>
                  <a:spcPct val="0"/>
                </a:spcBef>
                <a:spcAft>
                  <a:spcPct val="0"/>
                </a:spcAft>
                <a:defRPr sz="1900">
                  <a:solidFill>
                    <a:schemeClr val="tx1"/>
                  </a:solidFill>
                  <a:latin typeface="Arial" charset="0"/>
                  <a:ea typeface="ＭＳ Ｐゴシック" charset="-128"/>
                </a:defRPr>
              </a:lvl9pPr>
            </a:lstStyle>
            <a:p>
              <a:r>
                <a:rPr lang="es-ES_tradnl" altLang="en-US" sz="1800" b="1">
                  <a:solidFill>
                    <a:schemeClr val="accent2"/>
                  </a:solidFill>
                </a:rPr>
                <a:t>Confiabilidad- Calidad de Producción </a:t>
              </a:r>
              <a:endParaRPr lang="es-ES_tradnl" altLang="en-US" sz="1800"/>
            </a:p>
          </p:txBody>
        </p:sp>
        <p:sp>
          <p:nvSpPr>
            <p:cNvPr id="38920" name="Line 12"/>
            <p:cNvSpPr>
              <a:spLocks noChangeShapeType="1"/>
            </p:cNvSpPr>
            <p:nvPr/>
          </p:nvSpPr>
          <p:spPr bwMode="auto">
            <a:xfrm flipV="1">
              <a:off x="971" y="1593"/>
              <a:ext cx="3552" cy="912"/>
            </a:xfrm>
            <a:prstGeom prst="line">
              <a:avLst/>
            </a:prstGeom>
            <a:noFill/>
            <a:ln w="76200">
              <a:solidFill>
                <a:schemeClr val="accent2"/>
              </a:solidFill>
              <a:round/>
              <a:headEnd/>
              <a:tailEnd/>
            </a:ln>
            <a:extLst>
              <a:ext uri="{909E8E84-426E-40dd-AFC4-6F175D3DCCD1}">
                <a14:hiddenFill xmlns:a14="http://schemas.microsoft.com/office/drawing/2010/main" xmlns="">
                  <a:noFill/>
                </a14:hiddenFill>
              </a:ext>
            </a:extLst>
          </p:spPr>
          <p:txBody>
            <a:bodyPr wrap="none" anchor="ctr"/>
            <a:lstStyle/>
            <a:p>
              <a:endParaRPr lang="es-ES_tradnl" sz="1350"/>
            </a:p>
          </p:txBody>
        </p:sp>
      </p:grpSp>
      <p:sp>
        <p:nvSpPr>
          <p:cNvPr id="38917" name="Rectangle 14"/>
          <p:cNvSpPr>
            <a:spLocks noGrp="1" noChangeArrowheads="1"/>
          </p:cNvSpPr>
          <p:nvPr>
            <p:ph type="title"/>
          </p:nvPr>
        </p:nvSpPr>
        <p:spPr/>
        <p:txBody>
          <a:bodyPr/>
          <a:lstStyle/>
          <a:p>
            <a:pPr eaLnBrk="1" hangingPunct="1"/>
            <a:r>
              <a:rPr lang="es-ES_tradnl" altLang="en-US" sz="2800">
                <a:solidFill>
                  <a:srgbClr val="000000"/>
                </a:solidFill>
                <a:ea typeface="ＭＳ Ｐゴシック" charset="-128"/>
              </a:rPr>
              <a:t>Estrategia Correcta</a:t>
            </a:r>
          </a:p>
        </p:txBody>
      </p:sp>
      <p:sp>
        <p:nvSpPr>
          <p:cNvPr id="38918" name="Text Box 15"/>
          <p:cNvSpPr txBox="1">
            <a:spLocks noChangeArrowheads="1"/>
          </p:cNvSpPr>
          <p:nvPr/>
        </p:nvSpPr>
        <p:spPr bwMode="auto">
          <a:xfrm>
            <a:off x="5944791" y="1528763"/>
            <a:ext cx="1656159" cy="33932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72" tIns="34286" rIns="68572" bIns="34286">
            <a:spAutoFit/>
          </a:bodyPr>
          <a:lstStyle>
            <a:lvl1pPr marL="457200" indent="-457200" defTabSz="966788" eaLnBrk="0" hangingPunct="0">
              <a:defRPr sz="1900">
                <a:solidFill>
                  <a:schemeClr val="tx1"/>
                </a:solidFill>
                <a:latin typeface="Arial" charset="0"/>
                <a:ea typeface="ＭＳ Ｐゴシック" charset="-128"/>
              </a:defRPr>
            </a:lvl1pPr>
            <a:lvl2pPr marL="742950" indent="-285750" defTabSz="966788" eaLnBrk="0" hangingPunct="0">
              <a:defRPr sz="1900">
                <a:solidFill>
                  <a:schemeClr val="tx1"/>
                </a:solidFill>
                <a:latin typeface="Arial" charset="0"/>
                <a:ea typeface="ＭＳ Ｐゴシック" charset="-128"/>
              </a:defRPr>
            </a:lvl2pPr>
            <a:lvl3pPr marL="1143000" indent="-228600" defTabSz="966788" eaLnBrk="0" hangingPunct="0">
              <a:defRPr sz="1900">
                <a:solidFill>
                  <a:schemeClr val="tx1"/>
                </a:solidFill>
                <a:latin typeface="Arial" charset="0"/>
                <a:ea typeface="ＭＳ Ｐゴシック" charset="-128"/>
              </a:defRPr>
            </a:lvl3pPr>
            <a:lvl4pPr marL="1600200" indent="-228600" defTabSz="966788" eaLnBrk="0" hangingPunct="0">
              <a:defRPr sz="1900">
                <a:solidFill>
                  <a:schemeClr val="tx1"/>
                </a:solidFill>
                <a:latin typeface="Arial" charset="0"/>
                <a:ea typeface="ＭＳ Ｐゴシック" charset="-128"/>
              </a:defRPr>
            </a:lvl4pPr>
            <a:lvl5pPr marL="2057400" indent="-228600" defTabSz="966788" eaLnBrk="0" hangingPunct="0">
              <a:defRPr sz="1900">
                <a:solidFill>
                  <a:schemeClr val="tx1"/>
                </a:solidFill>
                <a:latin typeface="Arial" charset="0"/>
                <a:ea typeface="ＭＳ Ｐゴシック" charset="-128"/>
              </a:defRPr>
            </a:lvl5pPr>
            <a:lvl6pPr marL="2514600" indent="-228600" defTabSz="966788" eaLnBrk="0" fontAlgn="base" hangingPunct="0">
              <a:spcBef>
                <a:spcPct val="0"/>
              </a:spcBef>
              <a:spcAft>
                <a:spcPct val="0"/>
              </a:spcAft>
              <a:defRPr sz="1900">
                <a:solidFill>
                  <a:schemeClr val="tx1"/>
                </a:solidFill>
                <a:latin typeface="Arial" charset="0"/>
                <a:ea typeface="ＭＳ Ｐゴシック" charset="-128"/>
              </a:defRPr>
            </a:lvl6pPr>
            <a:lvl7pPr marL="2971800" indent="-228600" defTabSz="966788" eaLnBrk="0" fontAlgn="base" hangingPunct="0">
              <a:spcBef>
                <a:spcPct val="0"/>
              </a:spcBef>
              <a:spcAft>
                <a:spcPct val="0"/>
              </a:spcAft>
              <a:defRPr sz="1900">
                <a:solidFill>
                  <a:schemeClr val="tx1"/>
                </a:solidFill>
                <a:latin typeface="Arial" charset="0"/>
                <a:ea typeface="ＭＳ Ｐゴシック" charset="-128"/>
              </a:defRPr>
            </a:lvl7pPr>
            <a:lvl8pPr marL="3429000" indent="-228600" defTabSz="966788" eaLnBrk="0" fontAlgn="base" hangingPunct="0">
              <a:spcBef>
                <a:spcPct val="0"/>
              </a:spcBef>
              <a:spcAft>
                <a:spcPct val="0"/>
              </a:spcAft>
              <a:defRPr sz="1900">
                <a:solidFill>
                  <a:schemeClr val="tx1"/>
                </a:solidFill>
                <a:latin typeface="Arial" charset="0"/>
                <a:ea typeface="ＭＳ Ｐゴシック" charset="-128"/>
              </a:defRPr>
            </a:lvl8pPr>
            <a:lvl9pPr marL="3886200" indent="-228600" defTabSz="966788" eaLnBrk="0" fontAlgn="base" hangingPunct="0">
              <a:spcBef>
                <a:spcPct val="0"/>
              </a:spcBef>
              <a:spcAft>
                <a:spcPct val="0"/>
              </a:spcAft>
              <a:defRPr sz="1900">
                <a:solidFill>
                  <a:schemeClr val="tx1"/>
                </a:solidFill>
                <a:latin typeface="Arial" charset="0"/>
                <a:ea typeface="ＭＳ Ｐゴシック" charset="-128"/>
              </a:defRPr>
            </a:lvl9pPr>
          </a:lstStyle>
          <a:p>
            <a:pPr eaLnBrk="1" hangingPunct="1">
              <a:buFontTx/>
              <a:buAutoNum type="arabicPeriod"/>
            </a:pPr>
            <a:r>
              <a:rPr lang="es-ES_tradnl" altLang="en-US" sz="1200"/>
              <a:t>Mejores Inspecciones</a:t>
            </a:r>
          </a:p>
          <a:p>
            <a:pPr eaLnBrk="1" hangingPunct="1">
              <a:buFontTx/>
              <a:buAutoNum type="arabicPeriod"/>
            </a:pPr>
            <a:r>
              <a:rPr lang="es-ES_tradnl" altLang="en-US" sz="1200"/>
              <a:t>Se anticipa detección de fallas</a:t>
            </a:r>
          </a:p>
          <a:p>
            <a:pPr eaLnBrk="1" hangingPunct="1">
              <a:buFontTx/>
              <a:buAutoNum type="arabicPeriod"/>
            </a:pPr>
            <a:r>
              <a:rPr lang="es-ES_tradnl" altLang="en-US" sz="1200"/>
              <a:t>Mas tiempo para planificar y Programar</a:t>
            </a:r>
          </a:p>
          <a:p>
            <a:pPr eaLnBrk="1" hangingPunct="1">
              <a:buFontTx/>
              <a:buAutoNum type="arabicPeriod"/>
            </a:pPr>
            <a:r>
              <a:rPr lang="es-ES_tradnl" altLang="en-US" sz="1200"/>
              <a:t>Mejora de Confiabilidad</a:t>
            </a:r>
          </a:p>
          <a:p>
            <a:pPr eaLnBrk="1" hangingPunct="1">
              <a:buFontTx/>
              <a:buAutoNum type="arabicPeriod"/>
            </a:pPr>
            <a:r>
              <a:rPr lang="es-ES_tradnl" altLang="en-US" sz="1200"/>
              <a:t>Alza temporal de costos por mayores reparaciones</a:t>
            </a:r>
          </a:p>
          <a:p>
            <a:pPr eaLnBrk="1" hangingPunct="1">
              <a:buFontTx/>
              <a:buAutoNum type="arabicPeriod"/>
            </a:pPr>
            <a:r>
              <a:rPr lang="es-ES_tradnl" altLang="en-US" sz="1200"/>
              <a:t>Aumenta la Confiabilidad</a:t>
            </a:r>
          </a:p>
          <a:p>
            <a:pPr eaLnBrk="1" hangingPunct="1">
              <a:buFontTx/>
              <a:buAutoNum type="arabicPeriod"/>
            </a:pPr>
            <a:r>
              <a:rPr lang="es-ES_tradnl" altLang="en-US" sz="1200"/>
              <a:t>Menos fallas bajan costos.</a:t>
            </a:r>
          </a:p>
        </p:txBody>
      </p:sp>
    </p:spTree>
    <p:extLst>
      <p:ext uri="{BB962C8B-B14F-4D97-AF65-F5344CB8AC3E}">
        <p14:creationId xmlns:p14="http://schemas.microsoft.com/office/powerpoint/2010/main" val="15284775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ppt_x</p:attrName>
                                        </p:attrNameLst>
                                      </p:cBhvr>
                                      <p:tavLst>
                                        <p:tav tm="0">
                                          <p:val>
                                            <p:fltVal val="0.5"/>
                                          </p:val>
                                        </p:tav>
                                        <p:tav tm="100000">
                                          <p:val>
                                            <p:strVal val="#ppt_x"/>
                                          </p:val>
                                        </p:tav>
                                      </p:tavLst>
                                    </p:anim>
                                    <p:anim calcmode="lin" valueType="num">
                                      <p:cBhvr>
                                        <p:cTn id="10"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 calcmode="lin" valueType="num">
                                      <p:cBhvr>
                                        <p:cTn id="17" dur="500" fill="hold"/>
                                        <p:tgtEl>
                                          <p:spTgt spid="2"/>
                                        </p:tgtEl>
                                        <p:attrNameLst>
                                          <p:attrName>ppt_x</p:attrName>
                                        </p:attrNameLst>
                                      </p:cBhvr>
                                      <p:tavLst>
                                        <p:tav tm="0">
                                          <p:val>
                                            <p:fltVal val="0.5"/>
                                          </p:val>
                                        </p:tav>
                                        <p:tav tm="100000">
                                          <p:val>
                                            <p:strVal val="#ppt_x"/>
                                          </p:val>
                                        </p:tav>
                                      </p:tavLst>
                                    </p:anim>
                                    <p:anim calcmode="lin" valueType="num">
                                      <p:cBhvr>
                                        <p:cTn id="18"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idx="4294967295"/>
          </p:nvPr>
        </p:nvSpPr>
        <p:spPr>
          <a:xfrm>
            <a:off x="2320925" y="123825"/>
            <a:ext cx="6823075" cy="965200"/>
          </a:xfrm>
        </p:spPr>
        <p:txBody>
          <a:bodyPr>
            <a:normAutofit/>
          </a:bodyPr>
          <a:lstStyle/>
          <a:p>
            <a:pPr eaLnBrk="1" hangingPunct="1"/>
            <a:r>
              <a:rPr lang="es-ES_tradnl" altLang="en-US" sz="2800">
                <a:solidFill>
                  <a:schemeClr val="bg1"/>
                </a:solidFill>
                <a:ea typeface="ＭＳ Ｐゴシック" charset="-128"/>
              </a:rPr>
              <a:t>¿Cuál es el costo importante?</a:t>
            </a:r>
          </a:p>
        </p:txBody>
      </p:sp>
      <p:sp>
        <p:nvSpPr>
          <p:cNvPr id="40962" name="Rectangle 3"/>
          <p:cNvSpPr>
            <a:spLocks noGrp="1" noChangeArrowheads="1"/>
          </p:cNvSpPr>
          <p:nvPr>
            <p:ph idx="4294967295"/>
          </p:nvPr>
        </p:nvSpPr>
        <p:spPr>
          <a:xfrm>
            <a:off x="1067594" y="2263805"/>
            <a:ext cx="7008812" cy="3934719"/>
          </a:xfrm>
        </p:spPr>
        <p:txBody>
          <a:bodyPr/>
          <a:lstStyle/>
          <a:p>
            <a:pPr algn="ctr" eaLnBrk="1" hangingPunct="1">
              <a:buFontTx/>
              <a:buNone/>
            </a:pPr>
            <a:endParaRPr lang="es-ES_tradnl" altLang="en-US" sz="3000" b="1">
              <a:solidFill>
                <a:schemeClr val="bg1"/>
              </a:solidFill>
              <a:ea typeface="ＭＳ Ｐゴシック" charset="-128"/>
            </a:endParaRPr>
          </a:p>
          <a:p>
            <a:pPr algn="ctr" eaLnBrk="1" hangingPunct="1">
              <a:buFontTx/>
              <a:buNone/>
            </a:pPr>
            <a:r>
              <a:rPr lang="es-ES_tradnl" altLang="en-US" sz="3000" b="1">
                <a:solidFill>
                  <a:schemeClr val="bg1"/>
                </a:solidFill>
                <a:ea typeface="ＭＳ Ｐゴシック" charset="-128"/>
              </a:rPr>
              <a:t>¿Costo de Mantención?</a:t>
            </a:r>
          </a:p>
          <a:p>
            <a:pPr algn="ctr" eaLnBrk="1" hangingPunct="1">
              <a:buFontTx/>
              <a:buNone/>
            </a:pPr>
            <a:r>
              <a:rPr lang="es-ES_tradnl" altLang="en-US" sz="3000" b="1">
                <a:solidFill>
                  <a:schemeClr val="bg1"/>
                </a:solidFill>
                <a:ea typeface="ＭＳ Ｐゴシック" charset="-128"/>
              </a:rPr>
              <a:t>¿Costo de Mantención por Tonelada? </a:t>
            </a:r>
          </a:p>
          <a:p>
            <a:pPr algn="ctr" eaLnBrk="1" hangingPunct="1">
              <a:buFontTx/>
              <a:buNone/>
            </a:pPr>
            <a:r>
              <a:rPr lang="es-ES_tradnl" altLang="en-US" sz="3000" b="1">
                <a:solidFill>
                  <a:schemeClr val="bg1"/>
                </a:solidFill>
                <a:ea typeface="ＭＳ Ｐゴシック" charset="-128"/>
              </a:rPr>
              <a:t>¿Costo Total por Tonelada?</a:t>
            </a:r>
          </a:p>
          <a:p>
            <a:pPr algn="ctr" eaLnBrk="1" hangingPunct="1">
              <a:buFontTx/>
              <a:buNone/>
            </a:pPr>
            <a:r>
              <a:rPr lang="es-ES_tradnl" altLang="en-US" sz="3000" b="1">
                <a:solidFill>
                  <a:schemeClr val="bg1"/>
                </a:solidFill>
                <a:ea typeface="ＭＳ Ｐゴシック" charset="-128"/>
              </a:rPr>
              <a:t>¿Costo Total?</a:t>
            </a:r>
          </a:p>
        </p:txBody>
      </p:sp>
    </p:spTree>
    <p:extLst>
      <p:ext uri="{BB962C8B-B14F-4D97-AF65-F5344CB8AC3E}">
        <p14:creationId xmlns:p14="http://schemas.microsoft.com/office/powerpoint/2010/main" val="30122857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AC541573-AA01-44FA-B183-1051BBCAD15C}"/>
              </a:ext>
            </a:extLst>
          </p:cNvPr>
          <p:cNvSpPr/>
          <p:nvPr/>
        </p:nvSpPr>
        <p:spPr>
          <a:xfrm>
            <a:off x="2305229" y="2377095"/>
            <a:ext cx="4600683" cy="2506790"/>
          </a:xfrm>
          <a:custGeom>
            <a:avLst/>
            <a:gdLst>
              <a:gd name="connsiteX0" fmla="*/ 0 w 6121366"/>
              <a:gd name="connsiteY0" fmla="*/ 0 h 3342386"/>
              <a:gd name="connsiteX1" fmla="*/ 6121366 w 6121366"/>
              <a:gd name="connsiteY1" fmla="*/ 0 h 3342386"/>
              <a:gd name="connsiteX2" fmla="*/ 6121366 w 6121366"/>
              <a:gd name="connsiteY2" fmla="*/ 3342386 h 3342386"/>
              <a:gd name="connsiteX3" fmla="*/ 0 w 6121366"/>
              <a:gd name="connsiteY3" fmla="*/ 3342386 h 3342386"/>
              <a:gd name="connsiteX4" fmla="*/ 0 w 6121366"/>
              <a:gd name="connsiteY4" fmla="*/ 0 h 3342386"/>
              <a:gd name="connsiteX0" fmla="*/ 0 w 6134244"/>
              <a:gd name="connsiteY0" fmla="*/ 0 h 3342386"/>
              <a:gd name="connsiteX1" fmla="*/ 6134244 w 6134244"/>
              <a:gd name="connsiteY1" fmla="*/ 0 h 3342386"/>
              <a:gd name="connsiteX2" fmla="*/ 6121366 w 6134244"/>
              <a:gd name="connsiteY2" fmla="*/ 3342386 h 3342386"/>
              <a:gd name="connsiteX3" fmla="*/ 0 w 6134244"/>
              <a:gd name="connsiteY3" fmla="*/ 3342386 h 3342386"/>
              <a:gd name="connsiteX4" fmla="*/ 0 w 6134244"/>
              <a:gd name="connsiteY4" fmla="*/ 0 h 3342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244" h="3342386">
                <a:moveTo>
                  <a:pt x="0" y="0"/>
                </a:moveTo>
                <a:lnTo>
                  <a:pt x="6134244" y="0"/>
                </a:lnTo>
                <a:cubicBezTo>
                  <a:pt x="6129951" y="1114129"/>
                  <a:pt x="6125659" y="2228257"/>
                  <a:pt x="6121366" y="3342386"/>
                </a:cubicBezTo>
                <a:lnTo>
                  <a:pt x="0" y="3342386"/>
                </a:lnTo>
                <a:lnTo>
                  <a:pt x="0" y="0"/>
                </a:lnTo>
                <a:close/>
              </a:path>
            </a:pathLst>
          </a:custGeom>
          <a:solidFill>
            <a:srgbClr val="DCD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7" name="Straight Connector 34">
            <a:extLst>
              <a:ext uri="{FF2B5EF4-FFF2-40B4-BE49-F238E27FC236}">
                <a16:creationId xmlns:a16="http://schemas.microsoft.com/office/drawing/2014/main" id="{E01FB92F-DD3C-4BB8-B0BE-8C7B409FC929}"/>
              </a:ext>
            </a:extLst>
          </p:cNvPr>
          <p:cNvCxnSpPr>
            <a:cxnSpLocks/>
          </p:cNvCxnSpPr>
          <p:nvPr/>
        </p:nvCxnSpPr>
        <p:spPr>
          <a:xfrm>
            <a:off x="2305228" y="2683052"/>
            <a:ext cx="4638497" cy="9525"/>
          </a:xfrm>
          <a:prstGeom prst="curvedConnector3">
            <a:avLst>
              <a:gd name="adj1" fmla="val 50000"/>
            </a:avLst>
          </a:prstGeom>
          <a:ln w="31750">
            <a:solidFill>
              <a:schemeClr val="bg1">
                <a:alpha val="6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8CE462D-C1BC-45C3-99A9-32404F43B02A}"/>
              </a:ext>
            </a:extLst>
          </p:cNvPr>
          <p:cNvCxnSpPr>
            <a:cxnSpLocks/>
          </p:cNvCxnSpPr>
          <p:nvPr/>
        </p:nvCxnSpPr>
        <p:spPr>
          <a:xfrm>
            <a:off x="2305228" y="2999851"/>
            <a:ext cx="4638497" cy="0"/>
          </a:xfrm>
          <a:prstGeom prst="line">
            <a:avLst/>
          </a:prstGeom>
          <a:ln w="31750">
            <a:solidFill>
              <a:schemeClr val="bg1">
                <a:alpha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0FFECC9-34A7-4B33-B393-F6C5F4B87681}"/>
              </a:ext>
            </a:extLst>
          </p:cNvPr>
          <p:cNvCxnSpPr>
            <a:cxnSpLocks/>
          </p:cNvCxnSpPr>
          <p:nvPr/>
        </p:nvCxnSpPr>
        <p:spPr>
          <a:xfrm>
            <a:off x="2305228" y="3632506"/>
            <a:ext cx="4638497" cy="0"/>
          </a:xfrm>
          <a:prstGeom prst="line">
            <a:avLst/>
          </a:prstGeom>
          <a:ln w="31750">
            <a:solidFill>
              <a:schemeClr val="bg1">
                <a:alpha val="6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8BCC5D0-27F7-4F61-8CD9-655021073714}"/>
              </a:ext>
            </a:extLst>
          </p:cNvPr>
          <p:cNvCxnSpPr>
            <a:cxnSpLocks/>
          </p:cNvCxnSpPr>
          <p:nvPr/>
        </p:nvCxnSpPr>
        <p:spPr>
          <a:xfrm>
            <a:off x="2305228" y="3315707"/>
            <a:ext cx="4638497" cy="0"/>
          </a:xfrm>
          <a:prstGeom prst="line">
            <a:avLst/>
          </a:prstGeom>
          <a:ln w="31750">
            <a:solidFill>
              <a:schemeClr val="bg1">
                <a:alpha val="6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79D62BC-03C2-4399-8273-EB6273CC1F88}"/>
              </a:ext>
            </a:extLst>
          </p:cNvPr>
          <p:cNvCxnSpPr>
            <a:cxnSpLocks/>
          </p:cNvCxnSpPr>
          <p:nvPr/>
        </p:nvCxnSpPr>
        <p:spPr>
          <a:xfrm>
            <a:off x="2305228" y="3934430"/>
            <a:ext cx="4638497" cy="0"/>
          </a:xfrm>
          <a:prstGeom prst="line">
            <a:avLst/>
          </a:prstGeom>
          <a:ln w="31750">
            <a:solidFill>
              <a:schemeClr val="bg1">
                <a:alpha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966E7CA-D2E8-443A-8406-B8CFAE4EFF4C}"/>
              </a:ext>
            </a:extLst>
          </p:cNvPr>
          <p:cNvCxnSpPr>
            <a:cxnSpLocks/>
          </p:cNvCxnSpPr>
          <p:nvPr/>
        </p:nvCxnSpPr>
        <p:spPr>
          <a:xfrm>
            <a:off x="2305228" y="4251230"/>
            <a:ext cx="4638497" cy="0"/>
          </a:xfrm>
          <a:prstGeom prst="line">
            <a:avLst/>
          </a:prstGeom>
          <a:ln w="31750">
            <a:solidFill>
              <a:schemeClr val="bg1">
                <a:alpha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C1E9554-3648-435A-AA3F-AE6E3EAE6C03}"/>
              </a:ext>
            </a:extLst>
          </p:cNvPr>
          <p:cNvCxnSpPr>
            <a:cxnSpLocks/>
          </p:cNvCxnSpPr>
          <p:nvPr/>
        </p:nvCxnSpPr>
        <p:spPr>
          <a:xfrm>
            <a:off x="2305228" y="4567085"/>
            <a:ext cx="4638497" cy="0"/>
          </a:xfrm>
          <a:prstGeom prst="line">
            <a:avLst/>
          </a:prstGeom>
          <a:ln w="31750">
            <a:solidFill>
              <a:schemeClr val="bg1">
                <a:alpha val="65000"/>
              </a:schemeClr>
            </a:solidFill>
          </a:ln>
        </p:spPr>
        <p:style>
          <a:lnRef idx="1">
            <a:schemeClr val="accent1"/>
          </a:lnRef>
          <a:fillRef idx="0">
            <a:schemeClr val="accent1"/>
          </a:fillRef>
          <a:effectRef idx="0">
            <a:schemeClr val="accent1"/>
          </a:effectRef>
          <a:fontRef idx="minor">
            <a:schemeClr val="tx1"/>
          </a:fontRef>
        </p:style>
      </p:cxnSp>
      <p:sp>
        <p:nvSpPr>
          <p:cNvPr id="41" name="Freeform: Shape 40">
            <a:extLst>
              <a:ext uri="{FF2B5EF4-FFF2-40B4-BE49-F238E27FC236}">
                <a16:creationId xmlns:a16="http://schemas.microsoft.com/office/drawing/2014/main" id="{F6690979-251C-4796-A796-5F579DE488C9}"/>
              </a:ext>
            </a:extLst>
          </p:cNvPr>
          <p:cNvSpPr/>
          <p:nvPr/>
        </p:nvSpPr>
        <p:spPr>
          <a:xfrm>
            <a:off x="2884225" y="2680919"/>
            <a:ext cx="3442028" cy="622729"/>
          </a:xfrm>
          <a:custGeom>
            <a:avLst/>
            <a:gdLst>
              <a:gd name="connsiteX0" fmla="*/ 0 w 6066064"/>
              <a:gd name="connsiteY0" fmla="*/ 195943 h 195943"/>
              <a:gd name="connsiteX1" fmla="*/ 3192236 w 6066064"/>
              <a:gd name="connsiteY1" fmla="*/ 187778 h 195943"/>
              <a:gd name="connsiteX2" fmla="*/ 6066064 w 6066064"/>
              <a:gd name="connsiteY2" fmla="*/ 0 h 195943"/>
              <a:gd name="connsiteX0" fmla="*/ 0 w 6049995"/>
              <a:gd name="connsiteY0" fmla="*/ 204957 h 204957"/>
              <a:gd name="connsiteX1" fmla="*/ 3176167 w 6049995"/>
              <a:gd name="connsiteY1" fmla="*/ 187778 h 204957"/>
              <a:gd name="connsiteX2" fmla="*/ 6049995 w 6049995"/>
              <a:gd name="connsiteY2" fmla="*/ 0 h 204957"/>
              <a:gd name="connsiteX0" fmla="*/ 0 w 6049995"/>
              <a:gd name="connsiteY0" fmla="*/ 204957 h 214610"/>
              <a:gd name="connsiteX1" fmla="*/ 3176167 w 6049995"/>
              <a:gd name="connsiteY1" fmla="*/ 187778 h 214610"/>
              <a:gd name="connsiteX2" fmla="*/ 6049995 w 6049995"/>
              <a:gd name="connsiteY2" fmla="*/ 0 h 214610"/>
              <a:gd name="connsiteX0" fmla="*/ 0 w 6049995"/>
              <a:gd name="connsiteY0" fmla="*/ 204957 h 209000"/>
              <a:gd name="connsiteX1" fmla="*/ 3256512 w 6049995"/>
              <a:gd name="connsiteY1" fmla="*/ 106648 h 209000"/>
              <a:gd name="connsiteX2" fmla="*/ 6049995 w 6049995"/>
              <a:gd name="connsiteY2" fmla="*/ 0 h 209000"/>
              <a:gd name="connsiteX0" fmla="*/ 0 w 5921443"/>
              <a:gd name="connsiteY0" fmla="*/ 268058 h 272101"/>
              <a:gd name="connsiteX1" fmla="*/ 3256512 w 5921443"/>
              <a:gd name="connsiteY1" fmla="*/ 169749 h 272101"/>
              <a:gd name="connsiteX2" fmla="*/ 5921443 w 5921443"/>
              <a:gd name="connsiteY2" fmla="*/ 0 h 272101"/>
              <a:gd name="connsiteX0" fmla="*/ 0 w 5921443"/>
              <a:gd name="connsiteY0" fmla="*/ 268058 h 272101"/>
              <a:gd name="connsiteX1" fmla="*/ 3256512 w 5921443"/>
              <a:gd name="connsiteY1" fmla="*/ 169749 h 272101"/>
              <a:gd name="connsiteX2" fmla="*/ 5921443 w 5921443"/>
              <a:gd name="connsiteY2" fmla="*/ 0 h 272101"/>
              <a:gd name="connsiteX0" fmla="*/ 0 w 5921443"/>
              <a:gd name="connsiteY0" fmla="*/ 268058 h 268058"/>
              <a:gd name="connsiteX1" fmla="*/ 1066985 w 5921443"/>
              <a:gd name="connsiteY1" fmla="*/ 241443 h 268058"/>
              <a:gd name="connsiteX2" fmla="*/ 3256512 w 5921443"/>
              <a:gd name="connsiteY2" fmla="*/ 169749 h 268058"/>
              <a:gd name="connsiteX3" fmla="*/ 5921443 w 5921443"/>
              <a:gd name="connsiteY3" fmla="*/ 0 h 268058"/>
              <a:gd name="connsiteX0" fmla="*/ 0 w 5921443"/>
              <a:gd name="connsiteY0" fmla="*/ 268058 h 268058"/>
              <a:gd name="connsiteX1" fmla="*/ 1083054 w 5921443"/>
              <a:gd name="connsiteY1" fmla="*/ 253462 h 268058"/>
              <a:gd name="connsiteX2" fmla="*/ 3256512 w 5921443"/>
              <a:gd name="connsiteY2" fmla="*/ 169749 h 268058"/>
              <a:gd name="connsiteX3" fmla="*/ 5921443 w 5921443"/>
              <a:gd name="connsiteY3" fmla="*/ 0 h 268058"/>
              <a:gd name="connsiteX0" fmla="*/ 0 w 5921443"/>
              <a:gd name="connsiteY0" fmla="*/ 268058 h 268058"/>
              <a:gd name="connsiteX1" fmla="*/ 1083054 w 5921443"/>
              <a:gd name="connsiteY1" fmla="*/ 253462 h 268058"/>
              <a:gd name="connsiteX2" fmla="*/ 3256512 w 5921443"/>
              <a:gd name="connsiteY2" fmla="*/ 169749 h 268058"/>
              <a:gd name="connsiteX3" fmla="*/ 5921443 w 5921443"/>
              <a:gd name="connsiteY3" fmla="*/ 0 h 268058"/>
              <a:gd name="connsiteX0" fmla="*/ 0 w 5921443"/>
              <a:gd name="connsiteY0" fmla="*/ 268058 h 268058"/>
              <a:gd name="connsiteX1" fmla="*/ 1083054 w 5921443"/>
              <a:gd name="connsiteY1" fmla="*/ 253462 h 268058"/>
              <a:gd name="connsiteX2" fmla="*/ 3043479 w 5921443"/>
              <a:gd name="connsiteY2" fmla="*/ 157309 h 268058"/>
              <a:gd name="connsiteX3" fmla="*/ 3256512 w 5921443"/>
              <a:gd name="connsiteY3" fmla="*/ 169749 h 268058"/>
              <a:gd name="connsiteX4" fmla="*/ 5921443 w 5921443"/>
              <a:gd name="connsiteY4" fmla="*/ 0 h 268058"/>
              <a:gd name="connsiteX0" fmla="*/ 0 w 5921443"/>
              <a:gd name="connsiteY0" fmla="*/ 268058 h 268058"/>
              <a:gd name="connsiteX1" fmla="*/ 1083054 w 5921443"/>
              <a:gd name="connsiteY1" fmla="*/ 253462 h 268058"/>
              <a:gd name="connsiteX2" fmla="*/ 3043479 w 5921443"/>
              <a:gd name="connsiteY2" fmla="*/ 157309 h 268058"/>
              <a:gd name="connsiteX3" fmla="*/ 3401134 w 5921443"/>
              <a:gd name="connsiteY3" fmla="*/ 151720 h 268058"/>
              <a:gd name="connsiteX4" fmla="*/ 5921443 w 5921443"/>
              <a:gd name="connsiteY4" fmla="*/ 0 h 268058"/>
              <a:gd name="connsiteX0" fmla="*/ 0 w 5921443"/>
              <a:gd name="connsiteY0" fmla="*/ 268058 h 268058"/>
              <a:gd name="connsiteX1" fmla="*/ 1083054 w 5921443"/>
              <a:gd name="connsiteY1" fmla="*/ 253462 h 268058"/>
              <a:gd name="connsiteX2" fmla="*/ 3043479 w 5921443"/>
              <a:gd name="connsiteY2" fmla="*/ 157309 h 268058"/>
              <a:gd name="connsiteX3" fmla="*/ 3481480 w 5921443"/>
              <a:gd name="connsiteY3" fmla="*/ 136696 h 268058"/>
              <a:gd name="connsiteX4" fmla="*/ 5921443 w 5921443"/>
              <a:gd name="connsiteY4" fmla="*/ 0 h 268058"/>
              <a:gd name="connsiteX0" fmla="*/ 0 w 5921443"/>
              <a:gd name="connsiteY0" fmla="*/ 268058 h 268058"/>
              <a:gd name="connsiteX1" fmla="*/ 1083054 w 5921443"/>
              <a:gd name="connsiteY1" fmla="*/ 253462 h 268058"/>
              <a:gd name="connsiteX2" fmla="*/ 3043479 w 5921443"/>
              <a:gd name="connsiteY2" fmla="*/ 157309 h 268058"/>
              <a:gd name="connsiteX3" fmla="*/ 3545757 w 5921443"/>
              <a:gd name="connsiteY3" fmla="*/ 124677 h 268058"/>
              <a:gd name="connsiteX4" fmla="*/ 5921443 w 5921443"/>
              <a:gd name="connsiteY4" fmla="*/ 0 h 268058"/>
              <a:gd name="connsiteX0" fmla="*/ 0 w 5921443"/>
              <a:gd name="connsiteY0" fmla="*/ 268058 h 268058"/>
              <a:gd name="connsiteX1" fmla="*/ 1083054 w 5921443"/>
              <a:gd name="connsiteY1" fmla="*/ 253462 h 268058"/>
              <a:gd name="connsiteX2" fmla="*/ 3043479 w 5921443"/>
              <a:gd name="connsiteY2" fmla="*/ 157309 h 268058"/>
              <a:gd name="connsiteX3" fmla="*/ 3610034 w 5921443"/>
              <a:gd name="connsiteY3" fmla="*/ 142706 h 268058"/>
              <a:gd name="connsiteX4" fmla="*/ 5921443 w 5921443"/>
              <a:gd name="connsiteY4" fmla="*/ 0 h 268058"/>
              <a:gd name="connsiteX0" fmla="*/ 0 w 5921443"/>
              <a:gd name="connsiteY0" fmla="*/ 268058 h 268058"/>
              <a:gd name="connsiteX1" fmla="*/ 1083054 w 5921443"/>
              <a:gd name="connsiteY1" fmla="*/ 253462 h 268058"/>
              <a:gd name="connsiteX2" fmla="*/ 3091686 w 5921443"/>
              <a:gd name="connsiteY2" fmla="*/ 181347 h 268058"/>
              <a:gd name="connsiteX3" fmla="*/ 3610034 w 5921443"/>
              <a:gd name="connsiteY3" fmla="*/ 142706 h 268058"/>
              <a:gd name="connsiteX4" fmla="*/ 5921443 w 5921443"/>
              <a:gd name="connsiteY4" fmla="*/ 0 h 268058"/>
              <a:gd name="connsiteX0" fmla="*/ 0 w 5921443"/>
              <a:gd name="connsiteY0" fmla="*/ 268058 h 268058"/>
              <a:gd name="connsiteX1" fmla="*/ 1083054 w 5921443"/>
              <a:gd name="connsiteY1" fmla="*/ 253462 h 268058"/>
              <a:gd name="connsiteX2" fmla="*/ 3091686 w 5921443"/>
              <a:gd name="connsiteY2" fmla="*/ 181347 h 268058"/>
              <a:gd name="connsiteX3" fmla="*/ 3706448 w 5921443"/>
              <a:gd name="connsiteY3" fmla="*/ 172754 h 268058"/>
              <a:gd name="connsiteX4" fmla="*/ 5921443 w 5921443"/>
              <a:gd name="connsiteY4" fmla="*/ 0 h 268058"/>
              <a:gd name="connsiteX0" fmla="*/ 0 w 5921443"/>
              <a:gd name="connsiteY0" fmla="*/ 268058 h 268058"/>
              <a:gd name="connsiteX1" fmla="*/ 1083054 w 5921443"/>
              <a:gd name="connsiteY1" fmla="*/ 253462 h 268058"/>
              <a:gd name="connsiteX2" fmla="*/ 3091686 w 5921443"/>
              <a:gd name="connsiteY2" fmla="*/ 181347 h 268058"/>
              <a:gd name="connsiteX3" fmla="*/ 3706448 w 5921443"/>
              <a:gd name="connsiteY3" fmla="*/ 172754 h 268058"/>
              <a:gd name="connsiteX4" fmla="*/ 5921443 w 5921443"/>
              <a:gd name="connsiteY4" fmla="*/ 0 h 268058"/>
              <a:gd name="connsiteX0" fmla="*/ 0 w 5921443"/>
              <a:gd name="connsiteY0" fmla="*/ 268058 h 268058"/>
              <a:gd name="connsiteX1" fmla="*/ 1083054 w 5921443"/>
              <a:gd name="connsiteY1" fmla="*/ 253462 h 268058"/>
              <a:gd name="connsiteX2" fmla="*/ 3107756 w 5921443"/>
              <a:gd name="connsiteY2" fmla="*/ 196371 h 268058"/>
              <a:gd name="connsiteX3" fmla="*/ 3706448 w 5921443"/>
              <a:gd name="connsiteY3" fmla="*/ 172754 h 268058"/>
              <a:gd name="connsiteX4" fmla="*/ 5921443 w 5921443"/>
              <a:gd name="connsiteY4" fmla="*/ 0 h 268058"/>
              <a:gd name="connsiteX0" fmla="*/ 0 w 5985720"/>
              <a:gd name="connsiteY0" fmla="*/ 262048 h 262048"/>
              <a:gd name="connsiteX1" fmla="*/ 1083054 w 5985720"/>
              <a:gd name="connsiteY1" fmla="*/ 247452 h 262048"/>
              <a:gd name="connsiteX2" fmla="*/ 3107756 w 5985720"/>
              <a:gd name="connsiteY2" fmla="*/ 190361 h 262048"/>
              <a:gd name="connsiteX3" fmla="*/ 3706448 w 5985720"/>
              <a:gd name="connsiteY3" fmla="*/ 166744 h 262048"/>
              <a:gd name="connsiteX4" fmla="*/ 5985720 w 5985720"/>
              <a:gd name="connsiteY4" fmla="*/ 0 h 262048"/>
              <a:gd name="connsiteX0" fmla="*/ 0 w 5985720"/>
              <a:gd name="connsiteY0" fmla="*/ 262048 h 262048"/>
              <a:gd name="connsiteX1" fmla="*/ 1083054 w 5985720"/>
              <a:gd name="connsiteY1" fmla="*/ 247452 h 262048"/>
              <a:gd name="connsiteX2" fmla="*/ 3107756 w 5985720"/>
              <a:gd name="connsiteY2" fmla="*/ 190361 h 262048"/>
              <a:gd name="connsiteX3" fmla="*/ 3706448 w 5985720"/>
              <a:gd name="connsiteY3" fmla="*/ 166744 h 262048"/>
              <a:gd name="connsiteX4" fmla="*/ 5453838 w 5985720"/>
              <a:gd name="connsiteY4" fmla="*/ 88198 h 262048"/>
              <a:gd name="connsiteX5" fmla="*/ 5985720 w 5985720"/>
              <a:gd name="connsiteY5" fmla="*/ 0 h 262048"/>
              <a:gd name="connsiteX0" fmla="*/ 0 w 5696477"/>
              <a:gd name="connsiteY0" fmla="*/ 195942 h 195942"/>
              <a:gd name="connsiteX1" fmla="*/ 1083054 w 5696477"/>
              <a:gd name="connsiteY1" fmla="*/ 181346 h 195942"/>
              <a:gd name="connsiteX2" fmla="*/ 3107756 w 5696477"/>
              <a:gd name="connsiteY2" fmla="*/ 124255 h 195942"/>
              <a:gd name="connsiteX3" fmla="*/ 3706448 w 5696477"/>
              <a:gd name="connsiteY3" fmla="*/ 100638 h 195942"/>
              <a:gd name="connsiteX4" fmla="*/ 5453838 w 5696477"/>
              <a:gd name="connsiteY4" fmla="*/ 22092 h 195942"/>
              <a:gd name="connsiteX5" fmla="*/ 5696477 w 5696477"/>
              <a:gd name="connsiteY5" fmla="*/ 0 h 195942"/>
              <a:gd name="connsiteX0" fmla="*/ 0 w 5696477"/>
              <a:gd name="connsiteY0" fmla="*/ 195942 h 195942"/>
              <a:gd name="connsiteX1" fmla="*/ 1083054 w 5696477"/>
              <a:gd name="connsiteY1" fmla="*/ 181346 h 195942"/>
              <a:gd name="connsiteX2" fmla="*/ 2127542 w 5696477"/>
              <a:gd name="connsiteY2" fmla="*/ 121250 h 195942"/>
              <a:gd name="connsiteX3" fmla="*/ 3107756 w 5696477"/>
              <a:gd name="connsiteY3" fmla="*/ 124255 h 195942"/>
              <a:gd name="connsiteX4" fmla="*/ 3706448 w 5696477"/>
              <a:gd name="connsiteY4" fmla="*/ 100638 h 195942"/>
              <a:gd name="connsiteX5" fmla="*/ 5453838 w 5696477"/>
              <a:gd name="connsiteY5" fmla="*/ 22092 h 195942"/>
              <a:gd name="connsiteX6" fmla="*/ 5696477 w 5696477"/>
              <a:gd name="connsiteY6" fmla="*/ 0 h 195942"/>
              <a:gd name="connsiteX0" fmla="*/ 0 w 5696477"/>
              <a:gd name="connsiteY0" fmla="*/ 195942 h 195942"/>
              <a:gd name="connsiteX1" fmla="*/ 1083054 w 5696477"/>
              <a:gd name="connsiteY1" fmla="*/ 181346 h 195942"/>
              <a:gd name="connsiteX2" fmla="*/ 2127542 w 5696477"/>
              <a:gd name="connsiteY2" fmla="*/ 121250 h 195942"/>
              <a:gd name="connsiteX3" fmla="*/ 3172032 w 5696477"/>
              <a:gd name="connsiteY3" fmla="*/ 103222 h 195942"/>
              <a:gd name="connsiteX4" fmla="*/ 3706448 w 5696477"/>
              <a:gd name="connsiteY4" fmla="*/ 100638 h 195942"/>
              <a:gd name="connsiteX5" fmla="*/ 5453838 w 5696477"/>
              <a:gd name="connsiteY5" fmla="*/ 22092 h 195942"/>
              <a:gd name="connsiteX6" fmla="*/ 5696477 w 5696477"/>
              <a:gd name="connsiteY6" fmla="*/ 0 h 195942"/>
              <a:gd name="connsiteX0" fmla="*/ 0 w 5696477"/>
              <a:gd name="connsiteY0" fmla="*/ 195942 h 195942"/>
              <a:gd name="connsiteX1" fmla="*/ 1083054 w 5696477"/>
              <a:gd name="connsiteY1" fmla="*/ 181346 h 195942"/>
              <a:gd name="connsiteX2" fmla="*/ 2175750 w 5696477"/>
              <a:gd name="connsiteY2" fmla="*/ 133269 h 195942"/>
              <a:gd name="connsiteX3" fmla="*/ 3172032 w 5696477"/>
              <a:gd name="connsiteY3" fmla="*/ 103222 h 195942"/>
              <a:gd name="connsiteX4" fmla="*/ 3706448 w 5696477"/>
              <a:gd name="connsiteY4" fmla="*/ 100638 h 195942"/>
              <a:gd name="connsiteX5" fmla="*/ 5453838 w 5696477"/>
              <a:gd name="connsiteY5" fmla="*/ 22092 h 195942"/>
              <a:gd name="connsiteX6" fmla="*/ 5696477 w 5696477"/>
              <a:gd name="connsiteY6" fmla="*/ 0 h 195942"/>
              <a:gd name="connsiteX0" fmla="*/ 0 w 5696477"/>
              <a:gd name="connsiteY0" fmla="*/ 195942 h 195942"/>
              <a:gd name="connsiteX1" fmla="*/ 1083054 w 5696477"/>
              <a:gd name="connsiteY1" fmla="*/ 181346 h 195942"/>
              <a:gd name="connsiteX2" fmla="*/ 2175750 w 5696477"/>
              <a:gd name="connsiteY2" fmla="*/ 133269 h 195942"/>
              <a:gd name="connsiteX3" fmla="*/ 2754236 w 5696477"/>
              <a:gd name="connsiteY3" fmla="*/ 118245 h 195942"/>
              <a:gd name="connsiteX4" fmla="*/ 3172032 w 5696477"/>
              <a:gd name="connsiteY4" fmla="*/ 103222 h 195942"/>
              <a:gd name="connsiteX5" fmla="*/ 3706448 w 5696477"/>
              <a:gd name="connsiteY5" fmla="*/ 100638 h 195942"/>
              <a:gd name="connsiteX6" fmla="*/ 5453838 w 5696477"/>
              <a:gd name="connsiteY6" fmla="*/ 22092 h 195942"/>
              <a:gd name="connsiteX7" fmla="*/ 5696477 w 5696477"/>
              <a:gd name="connsiteY7" fmla="*/ 0 h 195942"/>
              <a:gd name="connsiteX0" fmla="*/ 0 w 5696477"/>
              <a:gd name="connsiteY0" fmla="*/ 195942 h 195942"/>
              <a:gd name="connsiteX1" fmla="*/ 922364 w 5696477"/>
              <a:gd name="connsiteY1" fmla="*/ 169327 h 195942"/>
              <a:gd name="connsiteX2" fmla="*/ 1083054 w 5696477"/>
              <a:gd name="connsiteY2" fmla="*/ 181346 h 195942"/>
              <a:gd name="connsiteX3" fmla="*/ 2175750 w 5696477"/>
              <a:gd name="connsiteY3" fmla="*/ 133269 h 195942"/>
              <a:gd name="connsiteX4" fmla="*/ 2754236 w 5696477"/>
              <a:gd name="connsiteY4" fmla="*/ 118245 h 195942"/>
              <a:gd name="connsiteX5" fmla="*/ 3172032 w 5696477"/>
              <a:gd name="connsiteY5" fmla="*/ 103222 h 195942"/>
              <a:gd name="connsiteX6" fmla="*/ 3706448 w 5696477"/>
              <a:gd name="connsiteY6" fmla="*/ 100638 h 195942"/>
              <a:gd name="connsiteX7" fmla="*/ 5453838 w 5696477"/>
              <a:gd name="connsiteY7" fmla="*/ 22092 h 195942"/>
              <a:gd name="connsiteX8" fmla="*/ 5696477 w 5696477"/>
              <a:gd name="connsiteY8" fmla="*/ 0 h 195942"/>
              <a:gd name="connsiteX0" fmla="*/ 0 w 5696477"/>
              <a:gd name="connsiteY0" fmla="*/ 195942 h 195942"/>
              <a:gd name="connsiteX1" fmla="*/ 922364 w 5696477"/>
              <a:gd name="connsiteY1" fmla="*/ 169327 h 195942"/>
              <a:gd name="connsiteX2" fmla="*/ 1243744 w 5696477"/>
              <a:gd name="connsiteY2" fmla="*/ 154303 h 195942"/>
              <a:gd name="connsiteX3" fmla="*/ 2175750 w 5696477"/>
              <a:gd name="connsiteY3" fmla="*/ 133269 h 195942"/>
              <a:gd name="connsiteX4" fmla="*/ 2754236 w 5696477"/>
              <a:gd name="connsiteY4" fmla="*/ 118245 h 195942"/>
              <a:gd name="connsiteX5" fmla="*/ 3172032 w 5696477"/>
              <a:gd name="connsiteY5" fmla="*/ 103222 h 195942"/>
              <a:gd name="connsiteX6" fmla="*/ 3706448 w 5696477"/>
              <a:gd name="connsiteY6" fmla="*/ 100638 h 195942"/>
              <a:gd name="connsiteX7" fmla="*/ 5453838 w 5696477"/>
              <a:gd name="connsiteY7" fmla="*/ 22092 h 195942"/>
              <a:gd name="connsiteX8" fmla="*/ 5696477 w 5696477"/>
              <a:gd name="connsiteY8" fmla="*/ 0 h 195942"/>
              <a:gd name="connsiteX0" fmla="*/ 0 w 5696477"/>
              <a:gd name="connsiteY0" fmla="*/ 195942 h 195942"/>
              <a:gd name="connsiteX1" fmla="*/ 922364 w 5696477"/>
              <a:gd name="connsiteY1" fmla="*/ 169327 h 195942"/>
              <a:gd name="connsiteX2" fmla="*/ 1243744 w 5696477"/>
              <a:gd name="connsiteY2" fmla="*/ 154303 h 195942"/>
              <a:gd name="connsiteX3" fmla="*/ 2175750 w 5696477"/>
              <a:gd name="connsiteY3" fmla="*/ 121250 h 195942"/>
              <a:gd name="connsiteX4" fmla="*/ 2754236 w 5696477"/>
              <a:gd name="connsiteY4" fmla="*/ 118245 h 195942"/>
              <a:gd name="connsiteX5" fmla="*/ 3172032 w 5696477"/>
              <a:gd name="connsiteY5" fmla="*/ 103222 h 195942"/>
              <a:gd name="connsiteX6" fmla="*/ 3706448 w 5696477"/>
              <a:gd name="connsiteY6" fmla="*/ 100638 h 195942"/>
              <a:gd name="connsiteX7" fmla="*/ 5453838 w 5696477"/>
              <a:gd name="connsiteY7" fmla="*/ 22092 h 195942"/>
              <a:gd name="connsiteX8" fmla="*/ 5696477 w 5696477"/>
              <a:gd name="connsiteY8" fmla="*/ 0 h 195942"/>
              <a:gd name="connsiteX0" fmla="*/ 0 w 5720246"/>
              <a:gd name="connsiteY0" fmla="*/ 195942 h 195942"/>
              <a:gd name="connsiteX1" fmla="*/ 922364 w 5720246"/>
              <a:gd name="connsiteY1" fmla="*/ 169327 h 195942"/>
              <a:gd name="connsiteX2" fmla="*/ 1243744 w 5720246"/>
              <a:gd name="connsiteY2" fmla="*/ 154303 h 195942"/>
              <a:gd name="connsiteX3" fmla="*/ 2175750 w 5720246"/>
              <a:gd name="connsiteY3" fmla="*/ 121250 h 195942"/>
              <a:gd name="connsiteX4" fmla="*/ 2754236 w 5720246"/>
              <a:gd name="connsiteY4" fmla="*/ 118245 h 195942"/>
              <a:gd name="connsiteX5" fmla="*/ 3172032 w 5720246"/>
              <a:gd name="connsiteY5" fmla="*/ 103222 h 195942"/>
              <a:gd name="connsiteX6" fmla="*/ 3706448 w 5720246"/>
              <a:gd name="connsiteY6" fmla="*/ 100638 h 195942"/>
              <a:gd name="connsiteX7" fmla="*/ 5453838 w 5720246"/>
              <a:gd name="connsiteY7" fmla="*/ 22092 h 195942"/>
              <a:gd name="connsiteX8" fmla="*/ 5720246 w 5720246"/>
              <a:gd name="connsiteY8" fmla="*/ 0 h 195942"/>
              <a:gd name="connsiteX0" fmla="*/ 0 w 5720246"/>
              <a:gd name="connsiteY0" fmla="*/ 195942 h 195942"/>
              <a:gd name="connsiteX1" fmla="*/ 922364 w 5720246"/>
              <a:gd name="connsiteY1" fmla="*/ 169327 h 195942"/>
              <a:gd name="connsiteX2" fmla="*/ 1243744 w 5720246"/>
              <a:gd name="connsiteY2" fmla="*/ 154303 h 195942"/>
              <a:gd name="connsiteX3" fmla="*/ 2175750 w 5720246"/>
              <a:gd name="connsiteY3" fmla="*/ 121250 h 195942"/>
              <a:gd name="connsiteX4" fmla="*/ 2754236 w 5720246"/>
              <a:gd name="connsiteY4" fmla="*/ 118245 h 195942"/>
              <a:gd name="connsiteX5" fmla="*/ 3172032 w 5720246"/>
              <a:gd name="connsiteY5" fmla="*/ 103222 h 195942"/>
              <a:gd name="connsiteX6" fmla="*/ 3706448 w 5720246"/>
              <a:gd name="connsiteY6" fmla="*/ 100638 h 195942"/>
              <a:gd name="connsiteX7" fmla="*/ 5453838 w 5720246"/>
              <a:gd name="connsiteY7" fmla="*/ 22092 h 195942"/>
              <a:gd name="connsiteX8" fmla="*/ 5720246 w 5720246"/>
              <a:gd name="connsiteY8" fmla="*/ 0 h 195942"/>
              <a:gd name="connsiteX0" fmla="*/ 0 w 5726189"/>
              <a:gd name="connsiteY0" fmla="*/ 193720 h 193720"/>
              <a:gd name="connsiteX1" fmla="*/ 922364 w 5726189"/>
              <a:gd name="connsiteY1" fmla="*/ 167105 h 193720"/>
              <a:gd name="connsiteX2" fmla="*/ 1243744 w 5726189"/>
              <a:gd name="connsiteY2" fmla="*/ 152081 h 193720"/>
              <a:gd name="connsiteX3" fmla="*/ 2175750 w 5726189"/>
              <a:gd name="connsiteY3" fmla="*/ 119028 h 193720"/>
              <a:gd name="connsiteX4" fmla="*/ 2754236 w 5726189"/>
              <a:gd name="connsiteY4" fmla="*/ 116023 h 193720"/>
              <a:gd name="connsiteX5" fmla="*/ 3172032 w 5726189"/>
              <a:gd name="connsiteY5" fmla="*/ 101000 h 193720"/>
              <a:gd name="connsiteX6" fmla="*/ 3706448 w 5726189"/>
              <a:gd name="connsiteY6" fmla="*/ 98416 h 193720"/>
              <a:gd name="connsiteX7" fmla="*/ 5453838 w 5726189"/>
              <a:gd name="connsiteY7" fmla="*/ 19870 h 193720"/>
              <a:gd name="connsiteX8" fmla="*/ 5726189 w 5726189"/>
              <a:gd name="connsiteY8" fmla="*/ 0 h 193720"/>
              <a:gd name="connsiteX0" fmla="*/ 0 w 5726189"/>
              <a:gd name="connsiteY0" fmla="*/ 193720 h 193720"/>
              <a:gd name="connsiteX1" fmla="*/ 922364 w 5726189"/>
              <a:gd name="connsiteY1" fmla="*/ 167105 h 193720"/>
              <a:gd name="connsiteX2" fmla="*/ 1243744 w 5726189"/>
              <a:gd name="connsiteY2" fmla="*/ 152081 h 193720"/>
              <a:gd name="connsiteX3" fmla="*/ 2175750 w 5726189"/>
              <a:gd name="connsiteY3" fmla="*/ 119028 h 193720"/>
              <a:gd name="connsiteX4" fmla="*/ 2754236 w 5726189"/>
              <a:gd name="connsiteY4" fmla="*/ 116023 h 193720"/>
              <a:gd name="connsiteX5" fmla="*/ 3172032 w 5726189"/>
              <a:gd name="connsiteY5" fmla="*/ 101000 h 193720"/>
              <a:gd name="connsiteX6" fmla="*/ 3706448 w 5726189"/>
              <a:gd name="connsiteY6" fmla="*/ 98416 h 193720"/>
              <a:gd name="connsiteX7" fmla="*/ 5453838 w 5726189"/>
              <a:gd name="connsiteY7" fmla="*/ 19870 h 193720"/>
              <a:gd name="connsiteX8" fmla="*/ 5726189 w 5726189"/>
              <a:gd name="connsiteY8" fmla="*/ 0 h 19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6189" h="193720">
                <a:moveTo>
                  <a:pt x="0" y="193720"/>
                </a:moveTo>
                <a:cubicBezTo>
                  <a:pt x="145693" y="191788"/>
                  <a:pt x="741855" y="169538"/>
                  <a:pt x="922364" y="167105"/>
                </a:cubicBezTo>
                <a:cubicBezTo>
                  <a:pt x="1102873" y="164672"/>
                  <a:pt x="1026812" y="160595"/>
                  <a:pt x="1243744" y="152081"/>
                </a:cubicBezTo>
                <a:lnTo>
                  <a:pt x="2175750" y="119028"/>
                </a:lnTo>
                <a:lnTo>
                  <a:pt x="2754236" y="116023"/>
                </a:lnTo>
                <a:lnTo>
                  <a:pt x="3172032" y="101000"/>
                </a:lnTo>
                <a:lnTo>
                  <a:pt x="3706448" y="98416"/>
                </a:lnTo>
                <a:lnTo>
                  <a:pt x="5453838" y="19870"/>
                </a:lnTo>
                <a:lnTo>
                  <a:pt x="5726189" y="0"/>
                </a:lnTo>
              </a:path>
            </a:pathLst>
          </a:custGeom>
          <a:noFill/>
          <a:ln w="1270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Freeform: Shape 15">
            <a:extLst>
              <a:ext uri="{FF2B5EF4-FFF2-40B4-BE49-F238E27FC236}">
                <a16:creationId xmlns:a16="http://schemas.microsoft.com/office/drawing/2014/main" id="{5D7B497C-25CC-4CF8-9DFF-C6630B2DA8DB}"/>
              </a:ext>
            </a:extLst>
          </p:cNvPr>
          <p:cNvSpPr/>
          <p:nvPr/>
        </p:nvSpPr>
        <p:spPr>
          <a:xfrm>
            <a:off x="2884225" y="2680919"/>
            <a:ext cx="3442028" cy="622729"/>
          </a:xfrm>
          <a:custGeom>
            <a:avLst/>
            <a:gdLst>
              <a:gd name="connsiteX0" fmla="*/ 0 w 6066064"/>
              <a:gd name="connsiteY0" fmla="*/ 195943 h 195943"/>
              <a:gd name="connsiteX1" fmla="*/ 3192236 w 6066064"/>
              <a:gd name="connsiteY1" fmla="*/ 187778 h 195943"/>
              <a:gd name="connsiteX2" fmla="*/ 6066064 w 6066064"/>
              <a:gd name="connsiteY2" fmla="*/ 0 h 195943"/>
              <a:gd name="connsiteX0" fmla="*/ 0 w 6049995"/>
              <a:gd name="connsiteY0" fmla="*/ 204957 h 204957"/>
              <a:gd name="connsiteX1" fmla="*/ 3176167 w 6049995"/>
              <a:gd name="connsiteY1" fmla="*/ 187778 h 204957"/>
              <a:gd name="connsiteX2" fmla="*/ 6049995 w 6049995"/>
              <a:gd name="connsiteY2" fmla="*/ 0 h 204957"/>
              <a:gd name="connsiteX0" fmla="*/ 0 w 6049995"/>
              <a:gd name="connsiteY0" fmla="*/ 204957 h 214610"/>
              <a:gd name="connsiteX1" fmla="*/ 3176167 w 6049995"/>
              <a:gd name="connsiteY1" fmla="*/ 187778 h 214610"/>
              <a:gd name="connsiteX2" fmla="*/ 6049995 w 6049995"/>
              <a:gd name="connsiteY2" fmla="*/ 0 h 214610"/>
              <a:gd name="connsiteX0" fmla="*/ 0 w 6049995"/>
              <a:gd name="connsiteY0" fmla="*/ 204957 h 209000"/>
              <a:gd name="connsiteX1" fmla="*/ 3256512 w 6049995"/>
              <a:gd name="connsiteY1" fmla="*/ 106648 h 209000"/>
              <a:gd name="connsiteX2" fmla="*/ 6049995 w 6049995"/>
              <a:gd name="connsiteY2" fmla="*/ 0 h 209000"/>
              <a:gd name="connsiteX0" fmla="*/ 0 w 5921443"/>
              <a:gd name="connsiteY0" fmla="*/ 268058 h 272101"/>
              <a:gd name="connsiteX1" fmla="*/ 3256512 w 5921443"/>
              <a:gd name="connsiteY1" fmla="*/ 169749 h 272101"/>
              <a:gd name="connsiteX2" fmla="*/ 5921443 w 5921443"/>
              <a:gd name="connsiteY2" fmla="*/ 0 h 272101"/>
              <a:gd name="connsiteX0" fmla="*/ 0 w 5921443"/>
              <a:gd name="connsiteY0" fmla="*/ 268058 h 272101"/>
              <a:gd name="connsiteX1" fmla="*/ 3256512 w 5921443"/>
              <a:gd name="connsiteY1" fmla="*/ 169749 h 272101"/>
              <a:gd name="connsiteX2" fmla="*/ 5921443 w 5921443"/>
              <a:gd name="connsiteY2" fmla="*/ 0 h 272101"/>
              <a:gd name="connsiteX0" fmla="*/ 0 w 5921443"/>
              <a:gd name="connsiteY0" fmla="*/ 268058 h 268058"/>
              <a:gd name="connsiteX1" fmla="*/ 1066985 w 5921443"/>
              <a:gd name="connsiteY1" fmla="*/ 241443 h 268058"/>
              <a:gd name="connsiteX2" fmla="*/ 3256512 w 5921443"/>
              <a:gd name="connsiteY2" fmla="*/ 169749 h 268058"/>
              <a:gd name="connsiteX3" fmla="*/ 5921443 w 5921443"/>
              <a:gd name="connsiteY3" fmla="*/ 0 h 268058"/>
              <a:gd name="connsiteX0" fmla="*/ 0 w 5921443"/>
              <a:gd name="connsiteY0" fmla="*/ 268058 h 268058"/>
              <a:gd name="connsiteX1" fmla="*/ 1083054 w 5921443"/>
              <a:gd name="connsiteY1" fmla="*/ 253462 h 268058"/>
              <a:gd name="connsiteX2" fmla="*/ 3256512 w 5921443"/>
              <a:gd name="connsiteY2" fmla="*/ 169749 h 268058"/>
              <a:gd name="connsiteX3" fmla="*/ 5921443 w 5921443"/>
              <a:gd name="connsiteY3" fmla="*/ 0 h 268058"/>
              <a:gd name="connsiteX0" fmla="*/ 0 w 5921443"/>
              <a:gd name="connsiteY0" fmla="*/ 268058 h 268058"/>
              <a:gd name="connsiteX1" fmla="*/ 1083054 w 5921443"/>
              <a:gd name="connsiteY1" fmla="*/ 253462 h 268058"/>
              <a:gd name="connsiteX2" fmla="*/ 3256512 w 5921443"/>
              <a:gd name="connsiteY2" fmla="*/ 169749 h 268058"/>
              <a:gd name="connsiteX3" fmla="*/ 5921443 w 5921443"/>
              <a:gd name="connsiteY3" fmla="*/ 0 h 268058"/>
              <a:gd name="connsiteX0" fmla="*/ 0 w 5921443"/>
              <a:gd name="connsiteY0" fmla="*/ 268058 h 268058"/>
              <a:gd name="connsiteX1" fmla="*/ 1083054 w 5921443"/>
              <a:gd name="connsiteY1" fmla="*/ 253462 h 268058"/>
              <a:gd name="connsiteX2" fmla="*/ 3043479 w 5921443"/>
              <a:gd name="connsiteY2" fmla="*/ 157309 h 268058"/>
              <a:gd name="connsiteX3" fmla="*/ 3256512 w 5921443"/>
              <a:gd name="connsiteY3" fmla="*/ 169749 h 268058"/>
              <a:gd name="connsiteX4" fmla="*/ 5921443 w 5921443"/>
              <a:gd name="connsiteY4" fmla="*/ 0 h 268058"/>
              <a:gd name="connsiteX0" fmla="*/ 0 w 5921443"/>
              <a:gd name="connsiteY0" fmla="*/ 268058 h 268058"/>
              <a:gd name="connsiteX1" fmla="*/ 1083054 w 5921443"/>
              <a:gd name="connsiteY1" fmla="*/ 253462 h 268058"/>
              <a:gd name="connsiteX2" fmla="*/ 3043479 w 5921443"/>
              <a:gd name="connsiteY2" fmla="*/ 157309 h 268058"/>
              <a:gd name="connsiteX3" fmla="*/ 3401134 w 5921443"/>
              <a:gd name="connsiteY3" fmla="*/ 151720 h 268058"/>
              <a:gd name="connsiteX4" fmla="*/ 5921443 w 5921443"/>
              <a:gd name="connsiteY4" fmla="*/ 0 h 268058"/>
              <a:gd name="connsiteX0" fmla="*/ 0 w 5921443"/>
              <a:gd name="connsiteY0" fmla="*/ 268058 h 268058"/>
              <a:gd name="connsiteX1" fmla="*/ 1083054 w 5921443"/>
              <a:gd name="connsiteY1" fmla="*/ 253462 h 268058"/>
              <a:gd name="connsiteX2" fmla="*/ 3043479 w 5921443"/>
              <a:gd name="connsiteY2" fmla="*/ 157309 h 268058"/>
              <a:gd name="connsiteX3" fmla="*/ 3481480 w 5921443"/>
              <a:gd name="connsiteY3" fmla="*/ 136696 h 268058"/>
              <a:gd name="connsiteX4" fmla="*/ 5921443 w 5921443"/>
              <a:gd name="connsiteY4" fmla="*/ 0 h 268058"/>
              <a:gd name="connsiteX0" fmla="*/ 0 w 5921443"/>
              <a:gd name="connsiteY0" fmla="*/ 268058 h 268058"/>
              <a:gd name="connsiteX1" fmla="*/ 1083054 w 5921443"/>
              <a:gd name="connsiteY1" fmla="*/ 253462 h 268058"/>
              <a:gd name="connsiteX2" fmla="*/ 3043479 w 5921443"/>
              <a:gd name="connsiteY2" fmla="*/ 157309 h 268058"/>
              <a:gd name="connsiteX3" fmla="*/ 3545757 w 5921443"/>
              <a:gd name="connsiteY3" fmla="*/ 124677 h 268058"/>
              <a:gd name="connsiteX4" fmla="*/ 5921443 w 5921443"/>
              <a:gd name="connsiteY4" fmla="*/ 0 h 268058"/>
              <a:gd name="connsiteX0" fmla="*/ 0 w 5921443"/>
              <a:gd name="connsiteY0" fmla="*/ 268058 h 268058"/>
              <a:gd name="connsiteX1" fmla="*/ 1083054 w 5921443"/>
              <a:gd name="connsiteY1" fmla="*/ 253462 h 268058"/>
              <a:gd name="connsiteX2" fmla="*/ 3043479 w 5921443"/>
              <a:gd name="connsiteY2" fmla="*/ 157309 h 268058"/>
              <a:gd name="connsiteX3" fmla="*/ 3610034 w 5921443"/>
              <a:gd name="connsiteY3" fmla="*/ 142706 h 268058"/>
              <a:gd name="connsiteX4" fmla="*/ 5921443 w 5921443"/>
              <a:gd name="connsiteY4" fmla="*/ 0 h 268058"/>
              <a:gd name="connsiteX0" fmla="*/ 0 w 5921443"/>
              <a:gd name="connsiteY0" fmla="*/ 268058 h 268058"/>
              <a:gd name="connsiteX1" fmla="*/ 1083054 w 5921443"/>
              <a:gd name="connsiteY1" fmla="*/ 253462 h 268058"/>
              <a:gd name="connsiteX2" fmla="*/ 3091686 w 5921443"/>
              <a:gd name="connsiteY2" fmla="*/ 181347 h 268058"/>
              <a:gd name="connsiteX3" fmla="*/ 3610034 w 5921443"/>
              <a:gd name="connsiteY3" fmla="*/ 142706 h 268058"/>
              <a:gd name="connsiteX4" fmla="*/ 5921443 w 5921443"/>
              <a:gd name="connsiteY4" fmla="*/ 0 h 268058"/>
              <a:gd name="connsiteX0" fmla="*/ 0 w 5921443"/>
              <a:gd name="connsiteY0" fmla="*/ 268058 h 268058"/>
              <a:gd name="connsiteX1" fmla="*/ 1083054 w 5921443"/>
              <a:gd name="connsiteY1" fmla="*/ 253462 h 268058"/>
              <a:gd name="connsiteX2" fmla="*/ 3091686 w 5921443"/>
              <a:gd name="connsiteY2" fmla="*/ 181347 h 268058"/>
              <a:gd name="connsiteX3" fmla="*/ 3706448 w 5921443"/>
              <a:gd name="connsiteY3" fmla="*/ 172754 h 268058"/>
              <a:gd name="connsiteX4" fmla="*/ 5921443 w 5921443"/>
              <a:gd name="connsiteY4" fmla="*/ 0 h 268058"/>
              <a:gd name="connsiteX0" fmla="*/ 0 w 5921443"/>
              <a:gd name="connsiteY0" fmla="*/ 268058 h 268058"/>
              <a:gd name="connsiteX1" fmla="*/ 1083054 w 5921443"/>
              <a:gd name="connsiteY1" fmla="*/ 253462 h 268058"/>
              <a:gd name="connsiteX2" fmla="*/ 3091686 w 5921443"/>
              <a:gd name="connsiteY2" fmla="*/ 181347 h 268058"/>
              <a:gd name="connsiteX3" fmla="*/ 3706448 w 5921443"/>
              <a:gd name="connsiteY3" fmla="*/ 172754 h 268058"/>
              <a:gd name="connsiteX4" fmla="*/ 5921443 w 5921443"/>
              <a:gd name="connsiteY4" fmla="*/ 0 h 268058"/>
              <a:gd name="connsiteX0" fmla="*/ 0 w 5921443"/>
              <a:gd name="connsiteY0" fmla="*/ 268058 h 268058"/>
              <a:gd name="connsiteX1" fmla="*/ 1083054 w 5921443"/>
              <a:gd name="connsiteY1" fmla="*/ 253462 h 268058"/>
              <a:gd name="connsiteX2" fmla="*/ 3107756 w 5921443"/>
              <a:gd name="connsiteY2" fmla="*/ 196371 h 268058"/>
              <a:gd name="connsiteX3" fmla="*/ 3706448 w 5921443"/>
              <a:gd name="connsiteY3" fmla="*/ 172754 h 268058"/>
              <a:gd name="connsiteX4" fmla="*/ 5921443 w 5921443"/>
              <a:gd name="connsiteY4" fmla="*/ 0 h 268058"/>
              <a:gd name="connsiteX0" fmla="*/ 0 w 5985720"/>
              <a:gd name="connsiteY0" fmla="*/ 262048 h 262048"/>
              <a:gd name="connsiteX1" fmla="*/ 1083054 w 5985720"/>
              <a:gd name="connsiteY1" fmla="*/ 247452 h 262048"/>
              <a:gd name="connsiteX2" fmla="*/ 3107756 w 5985720"/>
              <a:gd name="connsiteY2" fmla="*/ 190361 h 262048"/>
              <a:gd name="connsiteX3" fmla="*/ 3706448 w 5985720"/>
              <a:gd name="connsiteY3" fmla="*/ 166744 h 262048"/>
              <a:gd name="connsiteX4" fmla="*/ 5985720 w 5985720"/>
              <a:gd name="connsiteY4" fmla="*/ 0 h 262048"/>
              <a:gd name="connsiteX0" fmla="*/ 0 w 5985720"/>
              <a:gd name="connsiteY0" fmla="*/ 262048 h 262048"/>
              <a:gd name="connsiteX1" fmla="*/ 1083054 w 5985720"/>
              <a:gd name="connsiteY1" fmla="*/ 247452 h 262048"/>
              <a:gd name="connsiteX2" fmla="*/ 3107756 w 5985720"/>
              <a:gd name="connsiteY2" fmla="*/ 190361 h 262048"/>
              <a:gd name="connsiteX3" fmla="*/ 3706448 w 5985720"/>
              <a:gd name="connsiteY3" fmla="*/ 166744 h 262048"/>
              <a:gd name="connsiteX4" fmla="*/ 5453838 w 5985720"/>
              <a:gd name="connsiteY4" fmla="*/ 88198 h 262048"/>
              <a:gd name="connsiteX5" fmla="*/ 5985720 w 5985720"/>
              <a:gd name="connsiteY5" fmla="*/ 0 h 262048"/>
              <a:gd name="connsiteX0" fmla="*/ 0 w 5696477"/>
              <a:gd name="connsiteY0" fmla="*/ 195942 h 195942"/>
              <a:gd name="connsiteX1" fmla="*/ 1083054 w 5696477"/>
              <a:gd name="connsiteY1" fmla="*/ 181346 h 195942"/>
              <a:gd name="connsiteX2" fmla="*/ 3107756 w 5696477"/>
              <a:gd name="connsiteY2" fmla="*/ 124255 h 195942"/>
              <a:gd name="connsiteX3" fmla="*/ 3706448 w 5696477"/>
              <a:gd name="connsiteY3" fmla="*/ 100638 h 195942"/>
              <a:gd name="connsiteX4" fmla="*/ 5453838 w 5696477"/>
              <a:gd name="connsiteY4" fmla="*/ 22092 h 195942"/>
              <a:gd name="connsiteX5" fmla="*/ 5696477 w 5696477"/>
              <a:gd name="connsiteY5" fmla="*/ 0 h 195942"/>
              <a:gd name="connsiteX0" fmla="*/ 0 w 5696477"/>
              <a:gd name="connsiteY0" fmla="*/ 195942 h 195942"/>
              <a:gd name="connsiteX1" fmla="*/ 1083054 w 5696477"/>
              <a:gd name="connsiteY1" fmla="*/ 181346 h 195942"/>
              <a:gd name="connsiteX2" fmla="*/ 2127542 w 5696477"/>
              <a:gd name="connsiteY2" fmla="*/ 121250 h 195942"/>
              <a:gd name="connsiteX3" fmla="*/ 3107756 w 5696477"/>
              <a:gd name="connsiteY3" fmla="*/ 124255 h 195942"/>
              <a:gd name="connsiteX4" fmla="*/ 3706448 w 5696477"/>
              <a:gd name="connsiteY4" fmla="*/ 100638 h 195942"/>
              <a:gd name="connsiteX5" fmla="*/ 5453838 w 5696477"/>
              <a:gd name="connsiteY5" fmla="*/ 22092 h 195942"/>
              <a:gd name="connsiteX6" fmla="*/ 5696477 w 5696477"/>
              <a:gd name="connsiteY6" fmla="*/ 0 h 195942"/>
              <a:gd name="connsiteX0" fmla="*/ 0 w 5696477"/>
              <a:gd name="connsiteY0" fmla="*/ 195942 h 195942"/>
              <a:gd name="connsiteX1" fmla="*/ 1083054 w 5696477"/>
              <a:gd name="connsiteY1" fmla="*/ 181346 h 195942"/>
              <a:gd name="connsiteX2" fmla="*/ 2127542 w 5696477"/>
              <a:gd name="connsiteY2" fmla="*/ 121250 h 195942"/>
              <a:gd name="connsiteX3" fmla="*/ 3172032 w 5696477"/>
              <a:gd name="connsiteY3" fmla="*/ 103222 h 195942"/>
              <a:gd name="connsiteX4" fmla="*/ 3706448 w 5696477"/>
              <a:gd name="connsiteY4" fmla="*/ 100638 h 195942"/>
              <a:gd name="connsiteX5" fmla="*/ 5453838 w 5696477"/>
              <a:gd name="connsiteY5" fmla="*/ 22092 h 195942"/>
              <a:gd name="connsiteX6" fmla="*/ 5696477 w 5696477"/>
              <a:gd name="connsiteY6" fmla="*/ 0 h 195942"/>
              <a:gd name="connsiteX0" fmla="*/ 0 w 5696477"/>
              <a:gd name="connsiteY0" fmla="*/ 195942 h 195942"/>
              <a:gd name="connsiteX1" fmla="*/ 1083054 w 5696477"/>
              <a:gd name="connsiteY1" fmla="*/ 181346 h 195942"/>
              <a:gd name="connsiteX2" fmla="*/ 2175750 w 5696477"/>
              <a:gd name="connsiteY2" fmla="*/ 133269 h 195942"/>
              <a:gd name="connsiteX3" fmla="*/ 3172032 w 5696477"/>
              <a:gd name="connsiteY3" fmla="*/ 103222 h 195942"/>
              <a:gd name="connsiteX4" fmla="*/ 3706448 w 5696477"/>
              <a:gd name="connsiteY4" fmla="*/ 100638 h 195942"/>
              <a:gd name="connsiteX5" fmla="*/ 5453838 w 5696477"/>
              <a:gd name="connsiteY5" fmla="*/ 22092 h 195942"/>
              <a:gd name="connsiteX6" fmla="*/ 5696477 w 5696477"/>
              <a:gd name="connsiteY6" fmla="*/ 0 h 195942"/>
              <a:gd name="connsiteX0" fmla="*/ 0 w 5696477"/>
              <a:gd name="connsiteY0" fmla="*/ 195942 h 195942"/>
              <a:gd name="connsiteX1" fmla="*/ 1083054 w 5696477"/>
              <a:gd name="connsiteY1" fmla="*/ 181346 h 195942"/>
              <a:gd name="connsiteX2" fmla="*/ 2175750 w 5696477"/>
              <a:gd name="connsiteY2" fmla="*/ 133269 h 195942"/>
              <a:gd name="connsiteX3" fmla="*/ 2754236 w 5696477"/>
              <a:gd name="connsiteY3" fmla="*/ 118245 h 195942"/>
              <a:gd name="connsiteX4" fmla="*/ 3172032 w 5696477"/>
              <a:gd name="connsiteY4" fmla="*/ 103222 h 195942"/>
              <a:gd name="connsiteX5" fmla="*/ 3706448 w 5696477"/>
              <a:gd name="connsiteY5" fmla="*/ 100638 h 195942"/>
              <a:gd name="connsiteX6" fmla="*/ 5453838 w 5696477"/>
              <a:gd name="connsiteY6" fmla="*/ 22092 h 195942"/>
              <a:gd name="connsiteX7" fmla="*/ 5696477 w 5696477"/>
              <a:gd name="connsiteY7" fmla="*/ 0 h 195942"/>
              <a:gd name="connsiteX0" fmla="*/ 0 w 5696477"/>
              <a:gd name="connsiteY0" fmla="*/ 195942 h 195942"/>
              <a:gd name="connsiteX1" fmla="*/ 922364 w 5696477"/>
              <a:gd name="connsiteY1" fmla="*/ 169327 h 195942"/>
              <a:gd name="connsiteX2" fmla="*/ 1083054 w 5696477"/>
              <a:gd name="connsiteY2" fmla="*/ 181346 h 195942"/>
              <a:gd name="connsiteX3" fmla="*/ 2175750 w 5696477"/>
              <a:gd name="connsiteY3" fmla="*/ 133269 h 195942"/>
              <a:gd name="connsiteX4" fmla="*/ 2754236 w 5696477"/>
              <a:gd name="connsiteY4" fmla="*/ 118245 h 195942"/>
              <a:gd name="connsiteX5" fmla="*/ 3172032 w 5696477"/>
              <a:gd name="connsiteY5" fmla="*/ 103222 h 195942"/>
              <a:gd name="connsiteX6" fmla="*/ 3706448 w 5696477"/>
              <a:gd name="connsiteY6" fmla="*/ 100638 h 195942"/>
              <a:gd name="connsiteX7" fmla="*/ 5453838 w 5696477"/>
              <a:gd name="connsiteY7" fmla="*/ 22092 h 195942"/>
              <a:gd name="connsiteX8" fmla="*/ 5696477 w 5696477"/>
              <a:gd name="connsiteY8" fmla="*/ 0 h 195942"/>
              <a:gd name="connsiteX0" fmla="*/ 0 w 5696477"/>
              <a:gd name="connsiteY0" fmla="*/ 195942 h 195942"/>
              <a:gd name="connsiteX1" fmla="*/ 922364 w 5696477"/>
              <a:gd name="connsiteY1" fmla="*/ 169327 h 195942"/>
              <a:gd name="connsiteX2" fmla="*/ 1243744 w 5696477"/>
              <a:gd name="connsiteY2" fmla="*/ 154303 h 195942"/>
              <a:gd name="connsiteX3" fmla="*/ 2175750 w 5696477"/>
              <a:gd name="connsiteY3" fmla="*/ 133269 h 195942"/>
              <a:gd name="connsiteX4" fmla="*/ 2754236 w 5696477"/>
              <a:gd name="connsiteY4" fmla="*/ 118245 h 195942"/>
              <a:gd name="connsiteX5" fmla="*/ 3172032 w 5696477"/>
              <a:gd name="connsiteY5" fmla="*/ 103222 h 195942"/>
              <a:gd name="connsiteX6" fmla="*/ 3706448 w 5696477"/>
              <a:gd name="connsiteY6" fmla="*/ 100638 h 195942"/>
              <a:gd name="connsiteX7" fmla="*/ 5453838 w 5696477"/>
              <a:gd name="connsiteY7" fmla="*/ 22092 h 195942"/>
              <a:gd name="connsiteX8" fmla="*/ 5696477 w 5696477"/>
              <a:gd name="connsiteY8" fmla="*/ 0 h 195942"/>
              <a:gd name="connsiteX0" fmla="*/ 0 w 5696477"/>
              <a:gd name="connsiteY0" fmla="*/ 195942 h 195942"/>
              <a:gd name="connsiteX1" fmla="*/ 922364 w 5696477"/>
              <a:gd name="connsiteY1" fmla="*/ 169327 h 195942"/>
              <a:gd name="connsiteX2" fmla="*/ 1243744 w 5696477"/>
              <a:gd name="connsiteY2" fmla="*/ 154303 h 195942"/>
              <a:gd name="connsiteX3" fmla="*/ 2175750 w 5696477"/>
              <a:gd name="connsiteY3" fmla="*/ 121250 h 195942"/>
              <a:gd name="connsiteX4" fmla="*/ 2754236 w 5696477"/>
              <a:gd name="connsiteY4" fmla="*/ 118245 h 195942"/>
              <a:gd name="connsiteX5" fmla="*/ 3172032 w 5696477"/>
              <a:gd name="connsiteY5" fmla="*/ 103222 h 195942"/>
              <a:gd name="connsiteX6" fmla="*/ 3706448 w 5696477"/>
              <a:gd name="connsiteY6" fmla="*/ 100638 h 195942"/>
              <a:gd name="connsiteX7" fmla="*/ 5453838 w 5696477"/>
              <a:gd name="connsiteY7" fmla="*/ 22092 h 195942"/>
              <a:gd name="connsiteX8" fmla="*/ 5696477 w 5696477"/>
              <a:gd name="connsiteY8" fmla="*/ 0 h 195942"/>
              <a:gd name="connsiteX0" fmla="*/ 0 w 5720246"/>
              <a:gd name="connsiteY0" fmla="*/ 195942 h 195942"/>
              <a:gd name="connsiteX1" fmla="*/ 922364 w 5720246"/>
              <a:gd name="connsiteY1" fmla="*/ 169327 h 195942"/>
              <a:gd name="connsiteX2" fmla="*/ 1243744 w 5720246"/>
              <a:gd name="connsiteY2" fmla="*/ 154303 h 195942"/>
              <a:gd name="connsiteX3" fmla="*/ 2175750 w 5720246"/>
              <a:gd name="connsiteY3" fmla="*/ 121250 h 195942"/>
              <a:gd name="connsiteX4" fmla="*/ 2754236 w 5720246"/>
              <a:gd name="connsiteY4" fmla="*/ 118245 h 195942"/>
              <a:gd name="connsiteX5" fmla="*/ 3172032 w 5720246"/>
              <a:gd name="connsiteY5" fmla="*/ 103222 h 195942"/>
              <a:gd name="connsiteX6" fmla="*/ 3706448 w 5720246"/>
              <a:gd name="connsiteY6" fmla="*/ 100638 h 195942"/>
              <a:gd name="connsiteX7" fmla="*/ 5453838 w 5720246"/>
              <a:gd name="connsiteY7" fmla="*/ 22092 h 195942"/>
              <a:gd name="connsiteX8" fmla="*/ 5720246 w 5720246"/>
              <a:gd name="connsiteY8" fmla="*/ 0 h 195942"/>
              <a:gd name="connsiteX0" fmla="*/ 0 w 5720246"/>
              <a:gd name="connsiteY0" fmla="*/ 195942 h 195942"/>
              <a:gd name="connsiteX1" fmla="*/ 922364 w 5720246"/>
              <a:gd name="connsiteY1" fmla="*/ 169327 h 195942"/>
              <a:gd name="connsiteX2" fmla="*/ 1243744 w 5720246"/>
              <a:gd name="connsiteY2" fmla="*/ 154303 h 195942"/>
              <a:gd name="connsiteX3" fmla="*/ 2175750 w 5720246"/>
              <a:gd name="connsiteY3" fmla="*/ 121250 h 195942"/>
              <a:gd name="connsiteX4" fmla="*/ 2754236 w 5720246"/>
              <a:gd name="connsiteY4" fmla="*/ 118245 h 195942"/>
              <a:gd name="connsiteX5" fmla="*/ 3172032 w 5720246"/>
              <a:gd name="connsiteY5" fmla="*/ 103222 h 195942"/>
              <a:gd name="connsiteX6" fmla="*/ 3706448 w 5720246"/>
              <a:gd name="connsiteY6" fmla="*/ 100638 h 195942"/>
              <a:gd name="connsiteX7" fmla="*/ 5453838 w 5720246"/>
              <a:gd name="connsiteY7" fmla="*/ 22092 h 195942"/>
              <a:gd name="connsiteX8" fmla="*/ 5720246 w 5720246"/>
              <a:gd name="connsiteY8" fmla="*/ 0 h 195942"/>
              <a:gd name="connsiteX0" fmla="*/ 0 w 5726189"/>
              <a:gd name="connsiteY0" fmla="*/ 193720 h 193720"/>
              <a:gd name="connsiteX1" fmla="*/ 922364 w 5726189"/>
              <a:gd name="connsiteY1" fmla="*/ 167105 h 193720"/>
              <a:gd name="connsiteX2" fmla="*/ 1243744 w 5726189"/>
              <a:gd name="connsiteY2" fmla="*/ 152081 h 193720"/>
              <a:gd name="connsiteX3" fmla="*/ 2175750 w 5726189"/>
              <a:gd name="connsiteY3" fmla="*/ 119028 h 193720"/>
              <a:gd name="connsiteX4" fmla="*/ 2754236 w 5726189"/>
              <a:gd name="connsiteY4" fmla="*/ 116023 h 193720"/>
              <a:gd name="connsiteX5" fmla="*/ 3172032 w 5726189"/>
              <a:gd name="connsiteY5" fmla="*/ 101000 h 193720"/>
              <a:gd name="connsiteX6" fmla="*/ 3706448 w 5726189"/>
              <a:gd name="connsiteY6" fmla="*/ 98416 h 193720"/>
              <a:gd name="connsiteX7" fmla="*/ 5453838 w 5726189"/>
              <a:gd name="connsiteY7" fmla="*/ 19870 h 193720"/>
              <a:gd name="connsiteX8" fmla="*/ 5726189 w 5726189"/>
              <a:gd name="connsiteY8" fmla="*/ 0 h 193720"/>
              <a:gd name="connsiteX0" fmla="*/ 0 w 5726189"/>
              <a:gd name="connsiteY0" fmla="*/ 193720 h 193720"/>
              <a:gd name="connsiteX1" fmla="*/ 922364 w 5726189"/>
              <a:gd name="connsiteY1" fmla="*/ 167105 h 193720"/>
              <a:gd name="connsiteX2" fmla="*/ 1243744 w 5726189"/>
              <a:gd name="connsiteY2" fmla="*/ 152081 h 193720"/>
              <a:gd name="connsiteX3" fmla="*/ 2175750 w 5726189"/>
              <a:gd name="connsiteY3" fmla="*/ 119028 h 193720"/>
              <a:gd name="connsiteX4" fmla="*/ 2754236 w 5726189"/>
              <a:gd name="connsiteY4" fmla="*/ 116023 h 193720"/>
              <a:gd name="connsiteX5" fmla="*/ 3172032 w 5726189"/>
              <a:gd name="connsiteY5" fmla="*/ 101000 h 193720"/>
              <a:gd name="connsiteX6" fmla="*/ 3706448 w 5726189"/>
              <a:gd name="connsiteY6" fmla="*/ 98416 h 193720"/>
              <a:gd name="connsiteX7" fmla="*/ 5453838 w 5726189"/>
              <a:gd name="connsiteY7" fmla="*/ 19870 h 193720"/>
              <a:gd name="connsiteX8" fmla="*/ 5726189 w 5726189"/>
              <a:gd name="connsiteY8" fmla="*/ 0 h 19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6189" h="193720">
                <a:moveTo>
                  <a:pt x="0" y="193720"/>
                </a:moveTo>
                <a:cubicBezTo>
                  <a:pt x="145693" y="191788"/>
                  <a:pt x="741855" y="169538"/>
                  <a:pt x="922364" y="167105"/>
                </a:cubicBezTo>
                <a:cubicBezTo>
                  <a:pt x="1102873" y="164672"/>
                  <a:pt x="1026812" y="160595"/>
                  <a:pt x="1243744" y="152081"/>
                </a:cubicBezTo>
                <a:lnTo>
                  <a:pt x="2175750" y="119028"/>
                </a:lnTo>
                <a:lnTo>
                  <a:pt x="2754236" y="116023"/>
                </a:lnTo>
                <a:lnTo>
                  <a:pt x="3172032" y="101000"/>
                </a:lnTo>
                <a:lnTo>
                  <a:pt x="3706448" y="98416"/>
                </a:lnTo>
                <a:lnTo>
                  <a:pt x="5453838" y="19870"/>
                </a:lnTo>
                <a:lnTo>
                  <a:pt x="5726189" y="0"/>
                </a:lnTo>
              </a:path>
            </a:pathLst>
          </a:custGeom>
          <a:noFill/>
          <a:ln w="63500" cap="rnd">
            <a:solidFill>
              <a:srgbClr val="1875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9C393DAA-4B5F-43D3-8F63-F26CE8C6B241}"/>
              </a:ext>
            </a:extLst>
          </p:cNvPr>
          <p:cNvSpPr>
            <a:spLocks noGrp="1"/>
          </p:cNvSpPr>
          <p:nvPr>
            <p:ph type="title"/>
          </p:nvPr>
        </p:nvSpPr>
        <p:spPr>
          <a:xfrm>
            <a:off x="3636487" y="224947"/>
            <a:ext cx="1644314" cy="965835"/>
          </a:xfrm>
        </p:spPr>
        <p:txBody>
          <a:bodyPr>
            <a:normAutofit/>
          </a:bodyPr>
          <a:lstStyle/>
          <a:p>
            <a:r>
              <a:rPr lang="en-US" sz="2800"/>
              <a:t>Fonterra</a:t>
            </a:r>
          </a:p>
        </p:txBody>
      </p:sp>
      <p:cxnSp>
        <p:nvCxnSpPr>
          <p:cNvPr id="14" name="Straight Connector 13">
            <a:extLst>
              <a:ext uri="{FF2B5EF4-FFF2-40B4-BE49-F238E27FC236}">
                <a16:creationId xmlns:a16="http://schemas.microsoft.com/office/drawing/2014/main" id="{A1E4F5D7-E1F7-47CB-99EF-AC640D2C265A}"/>
              </a:ext>
            </a:extLst>
          </p:cNvPr>
          <p:cNvCxnSpPr>
            <a:cxnSpLocks/>
          </p:cNvCxnSpPr>
          <p:nvPr/>
        </p:nvCxnSpPr>
        <p:spPr>
          <a:xfrm>
            <a:off x="2305228" y="4883885"/>
            <a:ext cx="4638497" cy="0"/>
          </a:xfrm>
          <a:prstGeom prst="line">
            <a:avLst/>
          </a:prstGeom>
          <a:ln w="31750">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sp>
        <p:nvSpPr>
          <p:cNvPr id="17" name="Freeform 14">
            <a:extLst>
              <a:ext uri="{FF2B5EF4-FFF2-40B4-BE49-F238E27FC236}">
                <a16:creationId xmlns:a16="http://schemas.microsoft.com/office/drawing/2014/main" id="{EECF4149-D72F-4E3B-8D3C-A6CF031151B8}"/>
              </a:ext>
            </a:extLst>
          </p:cNvPr>
          <p:cNvSpPr>
            <a:spLocks/>
          </p:cNvSpPr>
          <p:nvPr/>
        </p:nvSpPr>
        <p:spPr bwMode="auto">
          <a:xfrm>
            <a:off x="2884224" y="3130465"/>
            <a:ext cx="3395523" cy="300082"/>
          </a:xfrm>
          <a:custGeom>
            <a:avLst/>
            <a:gdLst>
              <a:gd name="T0" fmla="*/ 0 w 7053560"/>
              <a:gd name="T1" fmla="*/ 17784 h 1054939"/>
              <a:gd name="T2" fmla="*/ 2555194 w 7053560"/>
              <a:gd name="T3" fmla="*/ 124881 h 1054939"/>
              <a:gd name="T4" fmla="*/ 5630607 w 7053560"/>
              <a:gd name="T5" fmla="*/ 951054 h 1054939"/>
              <a:gd name="T6" fmla="*/ 7053560 w 7053560"/>
              <a:gd name="T7" fmla="*/ 1042851 h 1054939"/>
              <a:gd name="T8" fmla="*/ 7053560 w 7053560"/>
              <a:gd name="T9" fmla="*/ 1042851 h 1054939"/>
              <a:gd name="T10" fmla="*/ 0 60000 65536"/>
              <a:gd name="T11" fmla="*/ 0 60000 65536"/>
              <a:gd name="T12" fmla="*/ 0 60000 65536"/>
              <a:gd name="T13" fmla="*/ 0 60000 65536"/>
              <a:gd name="T14" fmla="*/ 0 60000 65536"/>
              <a:gd name="connsiteX0" fmla="*/ 0 w 7053560"/>
              <a:gd name="connsiteY0" fmla="*/ 382402 h 1419557"/>
              <a:gd name="connsiteX1" fmla="*/ 764467 w 7053560"/>
              <a:gd name="connsiteY1" fmla="*/ 585 h 1419557"/>
              <a:gd name="connsiteX2" fmla="*/ 2555194 w 7053560"/>
              <a:gd name="connsiteY2" fmla="*/ 489499 h 1419557"/>
              <a:gd name="connsiteX3" fmla="*/ 5630607 w 7053560"/>
              <a:gd name="connsiteY3" fmla="*/ 1315672 h 1419557"/>
              <a:gd name="connsiteX4" fmla="*/ 7053560 w 7053560"/>
              <a:gd name="connsiteY4" fmla="*/ 1407469 h 1419557"/>
              <a:gd name="connsiteX0" fmla="*/ 0 w 7053560"/>
              <a:gd name="connsiteY0" fmla="*/ 382402 h 1419557"/>
              <a:gd name="connsiteX1" fmla="*/ 764467 w 7053560"/>
              <a:gd name="connsiteY1" fmla="*/ 585 h 1419557"/>
              <a:gd name="connsiteX2" fmla="*/ 2632804 w 7053560"/>
              <a:gd name="connsiteY2" fmla="*/ 1042100 h 1419557"/>
              <a:gd name="connsiteX3" fmla="*/ 5630607 w 7053560"/>
              <a:gd name="connsiteY3" fmla="*/ 1315672 h 1419557"/>
              <a:gd name="connsiteX4" fmla="*/ 7053560 w 7053560"/>
              <a:gd name="connsiteY4" fmla="*/ 1407469 h 1419557"/>
              <a:gd name="connsiteX0" fmla="*/ 0 w 6820726"/>
              <a:gd name="connsiteY0" fmla="*/ 382402 h 1513739"/>
              <a:gd name="connsiteX1" fmla="*/ 764467 w 6820726"/>
              <a:gd name="connsiteY1" fmla="*/ 585 h 1513739"/>
              <a:gd name="connsiteX2" fmla="*/ 2632804 w 6820726"/>
              <a:gd name="connsiteY2" fmla="*/ 1042100 h 1513739"/>
              <a:gd name="connsiteX3" fmla="*/ 5630607 w 6820726"/>
              <a:gd name="connsiteY3" fmla="*/ 1315672 h 1513739"/>
              <a:gd name="connsiteX4" fmla="*/ 6820726 w 6820726"/>
              <a:gd name="connsiteY4" fmla="*/ 1513739 h 1513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0726" h="1513739">
                <a:moveTo>
                  <a:pt x="0" y="382402"/>
                </a:moveTo>
                <a:cubicBezTo>
                  <a:pt x="111242" y="378985"/>
                  <a:pt x="338601" y="-17265"/>
                  <a:pt x="764467" y="585"/>
                </a:cubicBezTo>
                <a:cubicBezTo>
                  <a:pt x="1190333" y="18435"/>
                  <a:pt x="1821781" y="822919"/>
                  <a:pt x="2632804" y="1042100"/>
                </a:cubicBezTo>
                <a:cubicBezTo>
                  <a:pt x="3443827" y="1261281"/>
                  <a:pt x="4880879" y="1162677"/>
                  <a:pt x="5630607" y="1315672"/>
                </a:cubicBezTo>
                <a:cubicBezTo>
                  <a:pt x="6380335" y="1468667"/>
                  <a:pt x="6820726" y="1513739"/>
                  <a:pt x="6820726" y="1513739"/>
                </a:cubicBezTo>
              </a:path>
            </a:pathLst>
          </a:custGeom>
          <a:noFill/>
          <a:ln w="127000" cap="rnd" cmpd="sng">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p>
            <a:endParaRPr lang="en-US" sz="1350"/>
          </a:p>
        </p:txBody>
      </p:sp>
      <p:sp>
        <p:nvSpPr>
          <p:cNvPr id="18" name="Freeform 14">
            <a:extLst>
              <a:ext uri="{FF2B5EF4-FFF2-40B4-BE49-F238E27FC236}">
                <a16:creationId xmlns:a16="http://schemas.microsoft.com/office/drawing/2014/main" id="{F47550CC-C3E8-4131-A98A-3D742EA2C568}"/>
              </a:ext>
            </a:extLst>
          </p:cNvPr>
          <p:cNvSpPr>
            <a:spLocks/>
          </p:cNvSpPr>
          <p:nvPr/>
        </p:nvSpPr>
        <p:spPr bwMode="auto">
          <a:xfrm>
            <a:off x="2884224" y="3130893"/>
            <a:ext cx="3395523" cy="300082"/>
          </a:xfrm>
          <a:custGeom>
            <a:avLst/>
            <a:gdLst>
              <a:gd name="T0" fmla="*/ 0 w 7053560"/>
              <a:gd name="T1" fmla="*/ 17784 h 1054939"/>
              <a:gd name="T2" fmla="*/ 2555194 w 7053560"/>
              <a:gd name="T3" fmla="*/ 124881 h 1054939"/>
              <a:gd name="T4" fmla="*/ 5630607 w 7053560"/>
              <a:gd name="T5" fmla="*/ 951054 h 1054939"/>
              <a:gd name="T6" fmla="*/ 7053560 w 7053560"/>
              <a:gd name="T7" fmla="*/ 1042851 h 1054939"/>
              <a:gd name="T8" fmla="*/ 7053560 w 7053560"/>
              <a:gd name="T9" fmla="*/ 1042851 h 1054939"/>
              <a:gd name="T10" fmla="*/ 0 60000 65536"/>
              <a:gd name="T11" fmla="*/ 0 60000 65536"/>
              <a:gd name="T12" fmla="*/ 0 60000 65536"/>
              <a:gd name="T13" fmla="*/ 0 60000 65536"/>
              <a:gd name="T14" fmla="*/ 0 60000 65536"/>
              <a:gd name="connsiteX0" fmla="*/ 0 w 7053560"/>
              <a:gd name="connsiteY0" fmla="*/ 382402 h 1419557"/>
              <a:gd name="connsiteX1" fmla="*/ 764467 w 7053560"/>
              <a:gd name="connsiteY1" fmla="*/ 585 h 1419557"/>
              <a:gd name="connsiteX2" fmla="*/ 2555194 w 7053560"/>
              <a:gd name="connsiteY2" fmla="*/ 489499 h 1419557"/>
              <a:gd name="connsiteX3" fmla="*/ 5630607 w 7053560"/>
              <a:gd name="connsiteY3" fmla="*/ 1315672 h 1419557"/>
              <a:gd name="connsiteX4" fmla="*/ 7053560 w 7053560"/>
              <a:gd name="connsiteY4" fmla="*/ 1407469 h 1419557"/>
              <a:gd name="connsiteX0" fmla="*/ 0 w 7053560"/>
              <a:gd name="connsiteY0" fmla="*/ 382402 h 1419557"/>
              <a:gd name="connsiteX1" fmla="*/ 764467 w 7053560"/>
              <a:gd name="connsiteY1" fmla="*/ 585 h 1419557"/>
              <a:gd name="connsiteX2" fmla="*/ 2632804 w 7053560"/>
              <a:gd name="connsiteY2" fmla="*/ 1042100 h 1419557"/>
              <a:gd name="connsiteX3" fmla="*/ 5630607 w 7053560"/>
              <a:gd name="connsiteY3" fmla="*/ 1315672 h 1419557"/>
              <a:gd name="connsiteX4" fmla="*/ 7053560 w 7053560"/>
              <a:gd name="connsiteY4" fmla="*/ 1407469 h 1419557"/>
              <a:gd name="connsiteX0" fmla="*/ 0 w 6820726"/>
              <a:gd name="connsiteY0" fmla="*/ 382402 h 1513739"/>
              <a:gd name="connsiteX1" fmla="*/ 764467 w 6820726"/>
              <a:gd name="connsiteY1" fmla="*/ 585 h 1513739"/>
              <a:gd name="connsiteX2" fmla="*/ 2632804 w 6820726"/>
              <a:gd name="connsiteY2" fmla="*/ 1042100 h 1513739"/>
              <a:gd name="connsiteX3" fmla="*/ 5630607 w 6820726"/>
              <a:gd name="connsiteY3" fmla="*/ 1315672 h 1513739"/>
              <a:gd name="connsiteX4" fmla="*/ 6820726 w 6820726"/>
              <a:gd name="connsiteY4" fmla="*/ 1513739 h 1513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0726" h="1513739">
                <a:moveTo>
                  <a:pt x="0" y="382402"/>
                </a:moveTo>
                <a:cubicBezTo>
                  <a:pt x="111242" y="378985"/>
                  <a:pt x="338601" y="-17265"/>
                  <a:pt x="764467" y="585"/>
                </a:cubicBezTo>
                <a:cubicBezTo>
                  <a:pt x="1190333" y="18435"/>
                  <a:pt x="1821781" y="822919"/>
                  <a:pt x="2632804" y="1042100"/>
                </a:cubicBezTo>
                <a:cubicBezTo>
                  <a:pt x="3443827" y="1261281"/>
                  <a:pt x="4880879" y="1162677"/>
                  <a:pt x="5630607" y="1315672"/>
                </a:cubicBezTo>
                <a:cubicBezTo>
                  <a:pt x="6380335" y="1468667"/>
                  <a:pt x="6820726" y="1513739"/>
                  <a:pt x="6820726" y="1513739"/>
                </a:cubicBezTo>
              </a:path>
            </a:pathLst>
          </a:custGeom>
          <a:noFill/>
          <a:ln w="63500" cap="rnd" cmpd="sng">
            <a:solidFill>
              <a:srgbClr val="D12031"/>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p>
            <a:endParaRPr lang="en-US" sz="1350"/>
          </a:p>
        </p:txBody>
      </p:sp>
      <p:sp>
        <p:nvSpPr>
          <p:cNvPr id="19" name="Freeform: Shape 18">
            <a:extLst>
              <a:ext uri="{FF2B5EF4-FFF2-40B4-BE49-F238E27FC236}">
                <a16:creationId xmlns:a16="http://schemas.microsoft.com/office/drawing/2014/main" id="{8ADCA914-1906-46FC-B67E-A3B536CFC000}"/>
              </a:ext>
            </a:extLst>
          </p:cNvPr>
          <p:cNvSpPr/>
          <p:nvPr/>
        </p:nvSpPr>
        <p:spPr>
          <a:xfrm>
            <a:off x="2308729" y="2216409"/>
            <a:ext cx="4710389" cy="2667476"/>
          </a:xfrm>
          <a:custGeom>
            <a:avLst/>
            <a:gdLst>
              <a:gd name="connsiteX0" fmla="*/ 0 w 6237514"/>
              <a:gd name="connsiteY0" fmla="*/ 0 h 4425043"/>
              <a:gd name="connsiteX1" fmla="*/ 0 w 6237514"/>
              <a:gd name="connsiteY1" fmla="*/ 4425043 h 4425043"/>
              <a:gd name="connsiteX2" fmla="*/ 6237514 w 6237514"/>
              <a:gd name="connsiteY2" fmla="*/ 4425043 h 4425043"/>
            </a:gdLst>
            <a:ahLst/>
            <a:cxnLst>
              <a:cxn ang="0">
                <a:pos x="connsiteX0" y="connsiteY0"/>
              </a:cxn>
              <a:cxn ang="0">
                <a:pos x="connsiteX1" y="connsiteY1"/>
              </a:cxn>
              <a:cxn ang="0">
                <a:pos x="connsiteX2" y="connsiteY2"/>
              </a:cxn>
            </a:cxnLst>
            <a:rect l="l" t="t" r="r" b="b"/>
            <a:pathLst>
              <a:path w="6237514" h="4425043">
                <a:moveTo>
                  <a:pt x="0" y="0"/>
                </a:moveTo>
                <a:lnTo>
                  <a:pt x="0" y="4425043"/>
                </a:lnTo>
                <a:lnTo>
                  <a:pt x="6237514" y="4425043"/>
                </a:lnTo>
              </a:path>
            </a:pathLst>
          </a:custGeom>
          <a:noFill/>
          <a:ln w="63500">
            <a:solidFill>
              <a:srgbClr val="77787B"/>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TextBox 19">
            <a:extLst>
              <a:ext uri="{FF2B5EF4-FFF2-40B4-BE49-F238E27FC236}">
                <a16:creationId xmlns:a16="http://schemas.microsoft.com/office/drawing/2014/main" id="{7950BC86-AA43-45D0-85C0-CB0E00DBFB0C}"/>
              </a:ext>
            </a:extLst>
          </p:cNvPr>
          <p:cNvSpPr txBox="1"/>
          <p:nvPr/>
        </p:nvSpPr>
        <p:spPr>
          <a:xfrm>
            <a:off x="1708422" y="2261678"/>
            <a:ext cx="488924" cy="253916"/>
          </a:xfrm>
          <a:prstGeom prst="rect">
            <a:avLst/>
          </a:prstGeom>
          <a:noFill/>
        </p:spPr>
        <p:txBody>
          <a:bodyPr wrap="square" rtlCol="0">
            <a:spAutoFit/>
          </a:bodyPr>
          <a:lstStyle/>
          <a:p>
            <a:pPr algn="ctr"/>
            <a:r>
              <a:rPr lang="en-US" sz="1050" b="1">
                <a:solidFill>
                  <a:srgbClr val="77787B"/>
                </a:solidFill>
                <a:latin typeface="Arial" panose="020B0604020202020204" pitchFamily="34" charset="0"/>
                <a:cs typeface="Arial" panose="020B0604020202020204" pitchFamily="34" charset="0"/>
              </a:rPr>
              <a:t>1.60</a:t>
            </a:r>
          </a:p>
        </p:txBody>
      </p:sp>
      <p:sp>
        <p:nvSpPr>
          <p:cNvPr id="21" name="TextBox 20">
            <a:extLst>
              <a:ext uri="{FF2B5EF4-FFF2-40B4-BE49-F238E27FC236}">
                <a16:creationId xmlns:a16="http://schemas.microsoft.com/office/drawing/2014/main" id="{01201FB2-C320-49A3-9827-5C26A345EC73}"/>
              </a:ext>
            </a:extLst>
          </p:cNvPr>
          <p:cNvSpPr txBox="1"/>
          <p:nvPr/>
        </p:nvSpPr>
        <p:spPr>
          <a:xfrm>
            <a:off x="1709918" y="3811868"/>
            <a:ext cx="459379" cy="253916"/>
          </a:xfrm>
          <a:prstGeom prst="rect">
            <a:avLst/>
          </a:prstGeom>
          <a:noFill/>
        </p:spPr>
        <p:txBody>
          <a:bodyPr wrap="square" rtlCol="0">
            <a:spAutoFit/>
          </a:bodyPr>
          <a:lstStyle/>
          <a:p>
            <a:pPr algn="ctr"/>
            <a:r>
              <a:rPr lang="en-US" sz="1050" b="1">
                <a:solidFill>
                  <a:srgbClr val="77787B"/>
                </a:solidFill>
                <a:latin typeface="Arial" panose="020B0604020202020204" pitchFamily="34" charset="0"/>
                <a:cs typeface="Arial" panose="020B0604020202020204" pitchFamily="34" charset="0"/>
              </a:rPr>
              <a:t>.60</a:t>
            </a:r>
          </a:p>
        </p:txBody>
      </p:sp>
      <p:cxnSp>
        <p:nvCxnSpPr>
          <p:cNvPr id="22" name="Straight Connector 21">
            <a:extLst>
              <a:ext uri="{FF2B5EF4-FFF2-40B4-BE49-F238E27FC236}">
                <a16:creationId xmlns:a16="http://schemas.microsoft.com/office/drawing/2014/main" id="{E2D2FB93-3DFC-469C-B591-23A9C3A8FB9D}"/>
              </a:ext>
            </a:extLst>
          </p:cNvPr>
          <p:cNvCxnSpPr>
            <a:cxnSpLocks/>
          </p:cNvCxnSpPr>
          <p:nvPr/>
        </p:nvCxnSpPr>
        <p:spPr>
          <a:xfrm>
            <a:off x="2116024" y="2377094"/>
            <a:ext cx="124334" cy="0"/>
          </a:xfrm>
          <a:prstGeom prst="line">
            <a:avLst/>
          </a:prstGeom>
          <a:ln w="31750">
            <a:solidFill>
              <a:srgbClr val="77787B"/>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E5E071D-461A-4FA3-B525-FBD341AF77EE}"/>
              </a:ext>
            </a:extLst>
          </p:cNvPr>
          <p:cNvCxnSpPr>
            <a:cxnSpLocks/>
          </p:cNvCxnSpPr>
          <p:nvPr/>
        </p:nvCxnSpPr>
        <p:spPr>
          <a:xfrm>
            <a:off x="2116024" y="2684274"/>
            <a:ext cx="124334" cy="0"/>
          </a:xfrm>
          <a:prstGeom prst="line">
            <a:avLst/>
          </a:prstGeom>
          <a:ln w="31750">
            <a:solidFill>
              <a:srgbClr val="77787B"/>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97E8FB6-98A7-466F-8EDB-BD06555313BB}"/>
              </a:ext>
            </a:extLst>
          </p:cNvPr>
          <p:cNvCxnSpPr>
            <a:cxnSpLocks/>
          </p:cNvCxnSpPr>
          <p:nvPr/>
        </p:nvCxnSpPr>
        <p:spPr>
          <a:xfrm>
            <a:off x="2116024" y="3009316"/>
            <a:ext cx="124334" cy="0"/>
          </a:xfrm>
          <a:prstGeom prst="line">
            <a:avLst/>
          </a:prstGeom>
          <a:ln w="31750">
            <a:solidFill>
              <a:srgbClr val="77787B"/>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2075AF9-DD95-40DF-9CC9-30C09BEF9E2F}"/>
              </a:ext>
            </a:extLst>
          </p:cNvPr>
          <p:cNvCxnSpPr>
            <a:cxnSpLocks/>
          </p:cNvCxnSpPr>
          <p:nvPr/>
        </p:nvCxnSpPr>
        <p:spPr>
          <a:xfrm>
            <a:off x="2116024" y="3312925"/>
            <a:ext cx="124334" cy="0"/>
          </a:xfrm>
          <a:prstGeom prst="line">
            <a:avLst/>
          </a:prstGeom>
          <a:ln w="31750">
            <a:solidFill>
              <a:srgbClr val="77787B"/>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ACAE7BF-D223-4588-887B-BD9C77B3E402}"/>
              </a:ext>
            </a:extLst>
          </p:cNvPr>
          <p:cNvCxnSpPr>
            <a:cxnSpLocks/>
          </p:cNvCxnSpPr>
          <p:nvPr/>
        </p:nvCxnSpPr>
        <p:spPr>
          <a:xfrm>
            <a:off x="2116024" y="3634394"/>
            <a:ext cx="124334" cy="0"/>
          </a:xfrm>
          <a:prstGeom prst="line">
            <a:avLst/>
          </a:prstGeom>
          <a:ln w="31750">
            <a:solidFill>
              <a:srgbClr val="77787B"/>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526C2C0-533F-48A4-9D9F-07AEFB073D41}"/>
              </a:ext>
            </a:extLst>
          </p:cNvPr>
          <p:cNvCxnSpPr>
            <a:cxnSpLocks/>
          </p:cNvCxnSpPr>
          <p:nvPr/>
        </p:nvCxnSpPr>
        <p:spPr>
          <a:xfrm>
            <a:off x="2116024" y="3934430"/>
            <a:ext cx="124334" cy="0"/>
          </a:xfrm>
          <a:prstGeom prst="line">
            <a:avLst/>
          </a:prstGeom>
          <a:ln w="31750">
            <a:solidFill>
              <a:srgbClr val="77787B"/>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AA325CE-296F-4E07-BE5E-34FE006305D8}"/>
              </a:ext>
            </a:extLst>
          </p:cNvPr>
          <p:cNvCxnSpPr>
            <a:cxnSpLocks/>
          </p:cNvCxnSpPr>
          <p:nvPr/>
        </p:nvCxnSpPr>
        <p:spPr>
          <a:xfrm>
            <a:off x="2116024" y="4245184"/>
            <a:ext cx="124334" cy="0"/>
          </a:xfrm>
          <a:prstGeom prst="line">
            <a:avLst/>
          </a:prstGeom>
          <a:ln w="31750">
            <a:solidFill>
              <a:srgbClr val="77787B"/>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353B482-3379-4E68-87E9-FEBAC59EF173}"/>
              </a:ext>
            </a:extLst>
          </p:cNvPr>
          <p:cNvCxnSpPr>
            <a:cxnSpLocks/>
          </p:cNvCxnSpPr>
          <p:nvPr/>
        </p:nvCxnSpPr>
        <p:spPr>
          <a:xfrm>
            <a:off x="2116024" y="4570224"/>
            <a:ext cx="124334" cy="0"/>
          </a:xfrm>
          <a:prstGeom prst="line">
            <a:avLst/>
          </a:prstGeom>
          <a:ln w="31750">
            <a:solidFill>
              <a:srgbClr val="77787B"/>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9C03ACC-B9A1-47B8-BD23-6F74863B448A}"/>
              </a:ext>
            </a:extLst>
          </p:cNvPr>
          <p:cNvCxnSpPr>
            <a:cxnSpLocks/>
          </p:cNvCxnSpPr>
          <p:nvPr/>
        </p:nvCxnSpPr>
        <p:spPr>
          <a:xfrm>
            <a:off x="2105501" y="4877405"/>
            <a:ext cx="124334" cy="0"/>
          </a:xfrm>
          <a:prstGeom prst="line">
            <a:avLst/>
          </a:prstGeom>
          <a:ln w="31750">
            <a:solidFill>
              <a:srgbClr val="77787B"/>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2E9521C-2117-407B-B07C-FAF9B6BDFA61}"/>
              </a:ext>
            </a:extLst>
          </p:cNvPr>
          <p:cNvSpPr txBox="1"/>
          <p:nvPr/>
        </p:nvSpPr>
        <p:spPr>
          <a:xfrm>
            <a:off x="1708422" y="2568857"/>
            <a:ext cx="488924" cy="253916"/>
          </a:xfrm>
          <a:prstGeom prst="rect">
            <a:avLst/>
          </a:prstGeom>
          <a:noFill/>
        </p:spPr>
        <p:txBody>
          <a:bodyPr wrap="square" rtlCol="0">
            <a:spAutoFit/>
          </a:bodyPr>
          <a:lstStyle/>
          <a:p>
            <a:pPr algn="ctr"/>
            <a:r>
              <a:rPr lang="en-US" sz="1050" b="1">
                <a:solidFill>
                  <a:srgbClr val="77787B"/>
                </a:solidFill>
                <a:latin typeface="Arial" panose="020B0604020202020204" pitchFamily="34" charset="0"/>
                <a:cs typeface="Arial" panose="020B0604020202020204" pitchFamily="34" charset="0"/>
              </a:rPr>
              <a:t>1.40</a:t>
            </a:r>
          </a:p>
        </p:txBody>
      </p:sp>
      <p:sp>
        <p:nvSpPr>
          <p:cNvPr id="32" name="TextBox 31">
            <a:extLst>
              <a:ext uri="{FF2B5EF4-FFF2-40B4-BE49-F238E27FC236}">
                <a16:creationId xmlns:a16="http://schemas.microsoft.com/office/drawing/2014/main" id="{1D2435C2-DDCA-4580-A33F-D47C3F0CF556}"/>
              </a:ext>
            </a:extLst>
          </p:cNvPr>
          <p:cNvSpPr txBox="1"/>
          <p:nvPr/>
        </p:nvSpPr>
        <p:spPr>
          <a:xfrm>
            <a:off x="1706671" y="2894407"/>
            <a:ext cx="488924" cy="253916"/>
          </a:xfrm>
          <a:prstGeom prst="rect">
            <a:avLst/>
          </a:prstGeom>
          <a:noFill/>
        </p:spPr>
        <p:txBody>
          <a:bodyPr wrap="square" rtlCol="0">
            <a:spAutoFit/>
          </a:bodyPr>
          <a:lstStyle/>
          <a:p>
            <a:pPr algn="ctr"/>
            <a:r>
              <a:rPr lang="en-US" sz="1050" b="1">
                <a:solidFill>
                  <a:srgbClr val="77787B"/>
                </a:solidFill>
                <a:latin typeface="Arial" panose="020B0604020202020204" pitchFamily="34" charset="0"/>
                <a:cs typeface="Arial" panose="020B0604020202020204" pitchFamily="34" charset="0"/>
              </a:rPr>
              <a:t>1.20</a:t>
            </a:r>
          </a:p>
        </p:txBody>
      </p:sp>
      <p:sp>
        <p:nvSpPr>
          <p:cNvPr id="33" name="TextBox 32">
            <a:extLst>
              <a:ext uri="{FF2B5EF4-FFF2-40B4-BE49-F238E27FC236}">
                <a16:creationId xmlns:a16="http://schemas.microsoft.com/office/drawing/2014/main" id="{91F671EC-A3BE-42F7-98EE-EA5A9D3BE0AB}"/>
              </a:ext>
            </a:extLst>
          </p:cNvPr>
          <p:cNvSpPr txBox="1"/>
          <p:nvPr/>
        </p:nvSpPr>
        <p:spPr>
          <a:xfrm>
            <a:off x="1706671" y="3201587"/>
            <a:ext cx="488924" cy="253916"/>
          </a:xfrm>
          <a:prstGeom prst="rect">
            <a:avLst/>
          </a:prstGeom>
          <a:noFill/>
        </p:spPr>
        <p:txBody>
          <a:bodyPr wrap="square" rtlCol="0">
            <a:spAutoFit/>
          </a:bodyPr>
          <a:lstStyle/>
          <a:p>
            <a:pPr algn="ctr"/>
            <a:r>
              <a:rPr lang="en-US" sz="1050" b="1">
                <a:solidFill>
                  <a:srgbClr val="77787B"/>
                </a:solidFill>
                <a:latin typeface="Arial" panose="020B0604020202020204" pitchFamily="34" charset="0"/>
                <a:cs typeface="Arial" panose="020B0604020202020204" pitchFamily="34" charset="0"/>
              </a:rPr>
              <a:t>1.00</a:t>
            </a:r>
          </a:p>
        </p:txBody>
      </p:sp>
      <p:sp>
        <p:nvSpPr>
          <p:cNvPr id="34" name="TextBox 33">
            <a:extLst>
              <a:ext uri="{FF2B5EF4-FFF2-40B4-BE49-F238E27FC236}">
                <a16:creationId xmlns:a16="http://schemas.microsoft.com/office/drawing/2014/main" id="{5BC00CCB-1E08-4C4F-8C16-67F760DEF016}"/>
              </a:ext>
            </a:extLst>
          </p:cNvPr>
          <p:cNvSpPr txBox="1"/>
          <p:nvPr/>
        </p:nvSpPr>
        <p:spPr>
          <a:xfrm>
            <a:off x="1707151" y="3508599"/>
            <a:ext cx="488924" cy="253916"/>
          </a:xfrm>
          <a:prstGeom prst="rect">
            <a:avLst/>
          </a:prstGeom>
          <a:noFill/>
        </p:spPr>
        <p:txBody>
          <a:bodyPr wrap="square" rtlCol="0">
            <a:spAutoFit/>
          </a:bodyPr>
          <a:lstStyle/>
          <a:p>
            <a:pPr algn="ctr"/>
            <a:r>
              <a:rPr lang="en-US" sz="1050" b="1">
                <a:solidFill>
                  <a:srgbClr val="77787B"/>
                </a:solidFill>
                <a:latin typeface="Arial" panose="020B0604020202020204" pitchFamily="34" charset="0"/>
                <a:cs typeface="Arial" panose="020B0604020202020204" pitchFamily="34" charset="0"/>
              </a:rPr>
              <a:t>.80</a:t>
            </a:r>
          </a:p>
        </p:txBody>
      </p:sp>
      <p:sp>
        <p:nvSpPr>
          <p:cNvPr id="35" name="TextBox 34">
            <a:extLst>
              <a:ext uri="{FF2B5EF4-FFF2-40B4-BE49-F238E27FC236}">
                <a16:creationId xmlns:a16="http://schemas.microsoft.com/office/drawing/2014/main" id="{E25B82E3-2F0E-413C-8D23-AE21035F2655}"/>
              </a:ext>
            </a:extLst>
          </p:cNvPr>
          <p:cNvSpPr txBox="1"/>
          <p:nvPr/>
        </p:nvSpPr>
        <p:spPr>
          <a:xfrm>
            <a:off x="1706671" y="4129767"/>
            <a:ext cx="488924" cy="253916"/>
          </a:xfrm>
          <a:prstGeom prst="rect">
            <a:avLst/>
          </a:prstGeom>
          <a:noFill/>
        </p:spPr>
        <p:txBody>
          <a:bodyPr wrap="square" rtlCol="0">
            <a:spAutoFit/>
          </a:bodyPr>
          <a:lstStyle/>
          <a:p>
            <a:pPr algn="ctr"/>
            <a:r>
              <a:rPr lang="en-US" sz="1050" b="1">
                <a:solidFill>
                  <a:srgbClr val="77787B"/>
                </a:solidFill>
                <a:latin typeface="Arial" panose="020B0604020202020204" pitchFamily="34" charset="0"/>
                <a:cs typeface="Arial" panose="020B0604020202020204" pitchFamily="34" charset="0"/>
              </a:rPr>
              <a:t>.40</a:t>
            </a:r>
          </a:p>
        </p:txBody>
      </p:sp>
      <p:sp>
        <p:nvSpPr>
          <p:cNvPr id="36" name="TextBox 35">
            <a:extLst>
              <a:ext uri="{FF2B5EF4-FFF2-40B4-BE49-F238E27FC236}">
                <a16:creationId xmlns:a16="http://schemas.microsoft.com/office/drawing/2014/main" id="{3661C9D9-8DD2-4C95-B671-406677BCFB57}"/>
              </a:ext>
            </a:extLst>
          </p:cNvPr>
          <p:cNvSpPr txBox="1"/>
          <p:nvPr/>
        </p:nvSpPr>
        <p:spPr>
          <a:xfrm>
            <a:off x="1706671" y="4454808"/>
            <a:ext cx="488924" cy="253916"/>
          </a:xfrm>
          <a:prstGeom prst="rect">
            <a:avLst/>
          </a:prstGeom>
          <a:noFill/>
        </p:spPr>
        <p:txBody>
          <a:bodyPr wrap="square" rtlCol="0">
            <a:spAutoFit/>
          </a:bodyPr>
          <a:lstStyle/>
          <a:p>
            <a:pPr algn="ctr"/>
            <a:r>
              <a:rPr lang="en-US" sz="1050" b="1">
                <a:solidFill>
                  <a:srgbClr val="77787B"/>
                </a:solidFill>
                <a:latin typeface="Arial" panose="020B0604020202020204" pitchFamily="34" charset="0"/>
                <a:cs typeface="Arial" panose="020B0604020202020204" pitchFamily="34" charset="0"/>
              </a:rPr>
              <a:t>.20</a:t>
            </a:r>
          </a:p>
        </p:txBody>
      </p:sp>
      <p:sp>
        <p:nvSpPr>
          <p:cNvPr id="37" name="TextBox 36">
            <a:extLst>
              <a:ext uri="{FF2B5EF4-FFF2-40B4-BE49-F238E27FC236}">
                <a16:creationId xmlns:a16="http://schemas.microsoft.com/office/drawing/2014/main" id="{DA23CD7A-05A1-4E9D-9E37-E223A9E7AD85}"/>
              </a:ext>
            </a:extLst>
          </p:cNvPr>
          <p:cNvSpPr txBox="1"/>
          <p:nvPr/>
        </p:nvSpPr>
        <p:spPr>
          <a:xfrm>
            <a:off x="1706671" y="4761988"/>
            <a:ext cx="488924" cy="253916"/>
          </a:xfrm>
          <a:prstGeom prst="rect">
            <a:avLst/>
          </a:prstGeom>
          <a:noFill/>
        </p:spPr>
        <p:txBody>
          <a:bodyPr wrap="square" rtlCol="0">
            <a:spAutoFit/>
          </a:bodyPr>
          <a:lstStyle/>
          <a:p>
            <a:pPr algn="ctr"/>
            <a:r>
              <a:rPr lang="en-US" sz="1050" b="1">
                <a:solidFill>
                  <a:srgbClr val="77787B"/>
                </a:solidFill>
                <a:latin typeface="Arial" panose="020B0604020202020204" pitchFamily="34" charset="0"/>
                <a:cs typeface="Arial" panose="020B0604020202020204" pitchFamily="34" charset="0"/>
              </a:rPr>
              <a:t>.00</a:t>
            </a:r>
          </a:p>
        </p:txBody>
      </p:sp>
      <p:sp>
        <p:nvSpPr>
          <p:cNvPr id="38" name="Text Box 11">
            <a:extLst>
              <a:ext uri="{FF2B5EF4-FFF2-40B4-BE49-F238E27FC236}">
                <a16:creationId xmlns:a16="http://schemas.microsoft.com/office/drawing/2014/main" id="{83AF6920-6FCD-42B8-980B-5D7A498985B8}"/>
              </a:ext>
            </a:extLst>
          </p:cNvPr>
          <p:cNvSpPr txBox="1">
            <a:spLocks noChangeArrowheads="1"/>
          </p:cNvSpPr>
          <p:nvPr/>
        </p:nvSpPr>
        <p:spPr bwMode="auto">
          <a:xfrm>
            <a:off x="5871525" y="5057632"/>
            <a:ext cx="2624206" cy="492919"/>
          </a:xfrm>
          <a:prstGeom prst="roundRect">
            <a:avLst>
              <a:gd name="adj" fmla="val 11694"/>
            </a:avLst>
          </a:prstGeom>
          <a:solidFill>
            <a:schemeClr val="bg1"/>
          </a:solidFill>
          <a:ln w="31750">
            <a:solidFill>
              <a:srgbClr val="77787B"/>
            </a:solidFill>
          </a:ln>
          <a:effectLst>
            <a:outerShdw blurRad="50800" dist="38100" dir="2700000" algn="tl" rotWithShape="0">
              <a:prstClr val="black">
                <a:alpha val="50000"/>
              </a:prstClr>
            </a:outerShdw>
          </a:effectLst>
        </p:spPr>
        <p:txBody>
          <a:bodyPr wrap="square">
            <a:spAutoFit/>
          </a:bodyPr>
          <a:lstStyle>
            <a:lvl1pPr defTabSz="966788" eaLnBrk="0" hangingPunct="0">
              <a:defRPr sz="1900">
                <a:solidFill>
                  <a:schemeClr val="tx1"/>
                </a:solidFill>
                <a:latin typeface="Arial" panose="020B0604020202020204" pitchFamily="34" charset="0"/>
                <a:ea typeface="ＭＳ Ｐゴシック" panose="020B0600070205080204" pitchFamily="34" charset="-128"/>
              </a:defRPr>
            </a:lvl1pPr>
            <a:lvl2pPr marL="742950" indent="-285750" defTabSz="966788" eaLnBrk="0" hangingPunct="0">
              <a:defRPr sz="1900">
                <a:solidFill>
                  <a:schemeClr val="tx1"/>
                </a:solidFill>
                <a:latin typeface="Arial" panose="020B0604020202020204" pitchFamily="34" charset="0"/>
                <a:ea typeface="ＭＳ Ｐゴシック" panose="020B0600070205080204" pitchFamily="34" charset="-128"/>
              </a:defRPr>
            </a:lvl2pPr>
            <a:lvl3pPr marL="1143000" indent="-228600" defTabSz="966788" eaLnBrk="0" hangingPunct="0">
              <a:defRPr sz="1900">
                <a:solidFill>
                  <a:schemeClr val="tx1"/>
                </a:solidFill>
                <a:latin typeface="Arial" panose="020B0604020202020204" pitchFamily="34" charset="0"/>
                <a:ea typeface="ＭＳ Ｐゴシック" panose="020B0600070205080204" pitchFamily="34" charset="-128"/>
              </a:defRPr>
            </a:lvl3pPr>
            <a:lvl4pPr marL="1600200" indent="-228600" defTabSz="966788" eaLnBrk="0" hangingPunct="0">
              <a:defRPr sz="1900">
                <a:solidFill>
                  <a:schemeClr val="tx1"/>
                </a:solidFill>
                <a:latin typeface="Arial" panose="020B0604020202020204" pitchFamily="34" charset="0"/>
                <a:ea typeface="ＭＳ Ｐゴシック" panose="020B0600070205080204" pitchFamily="34" charset="-128"/>
              </a:defRPr>
            </a:lvl4pPr>
            <a:lvl5pPr marL="2057400" indent="-228600" defTabSz="966788" eaLnBrk="0" hangingPunct="0">
              <a:defRPr sz="19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9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9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9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900">
                <a:solidFill>
                  <a:schemeClr val="tx1"/>
                </a:solidFill>
                <a:latin typeface="Arial" panose="020B0604020202020204" pitchFamily="34" charset="0"/>
                <a:ea typeface="ＭＳ Ｐゴシック" panose="020B0600070205080204" pitchFamily="34" charset="-128"/>
              </a:defRPr>
            </a:lvl9pPr>
          </a:lstStyle>
          <a:p>
            <a:pPr marL="517922"/>
            <a:r>
              <a:rPr lang="es-ES_tradnl" altLang="en-US" sz="1200" b="1">
                <a:cs typeface="Arial" panose="020B0604020202020204" pitchFamily="34" charset="0"/>
              </a:rPr>
              <a:t>Volumen de Producción</a:t>
            </a:r>
          </a:p>
          <a:p>
            <a:pPr marL="517922"/>
            <a:r>
              <a:rPr lang="es-ES_tradnl" altLang="en-US" sz="1200" b="1">
                <a:cs typeface="Arial" panose="020B0604020202020204" pitchFamily="34" charset="0"/>
              </a:rPr>
              <a:t>Costos de Mantenimiento</a:t>
            </a:r>
          </a:p>
        </p:txBody>
      </p:sp>
      <p:cxnSp>
        <p:nvCxnSpPr>
          <p:cNvPr id="39" name="Straight Connector 38">
            <a:extLst>
              <a:ext uri="{FF2B5EF4-FFF2-40B4-BE49-F238E27FC236}">
                <a16:creationId xmlns:a16="http://schemas.microsoft.com/office/drawing/2014/main" id="{53470378-245F-42A8-BC0D-F8264421DC6F}"/>
              </a:ext>
            </a:extLst>
          </p:cNvPr>
          <p:cNvCxnSpPr/>
          <p:nvPr/>
        </p:nvCxnSpPr>
        <p:spPr>
          <a:xfrm>
            <a:off x="5997841" y="5184149"/>
            <a:ext cx="328412" cy="0"/>
          </a:xfrm>
          <a:prstGeom prst="line">
            <a:avLst/>
          </a:prstGeom>
          <a:ln w="50800" cap="rnd">
            <a:solidFill>
              <a:srgbClr val="1875BB"/>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984B8AF-237E-47C9-A665-73EBDBAF950D}"/>
              </a:ext>
            </a:extLst>
          </p:cNvPr>
          <p:cNvCxnSpPr/>
          <p:nvPr/>
        </p:nvCxnSpPr>
        <p:spPr>
          <a:xfrm>
            <a:off x="5997841" y="5383530"/>
            <a:ext cx="328412" cy="0"/>
          </a:xfrm>
          <a:prstGeom prst="line">
            <a:avLst/>
          </a:prstGeom>
          <a:ln w="50800" cap="rnd">
            <a:solidFill>
              <a:srgbClr val="D12430"/>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14E01B34-14D5-4E3D-9232-549A91A7C1B2}"/>
              </a:ext>
            </a:extLst>
          </p:cNvPr>
          <p:cNvSpPr txBox="1"/>
          <p:nvPr/>
        </p:nvSpPr>
        <p:spPr>
          <a:xfrm>
            <a:off x="771796" y="1804685"/>
            <a:ext cx="7373697" cy="300082"/>
          </a:xfrm>
          <a:prstGeom prst="rect">
            <a:avLst/>
          </a:prstGeom>
          <a:noFill/>
        </p:spPr>
        <p:txBody>
          <a:bodyPr wrap="square" rtlCol="0">
            <a:spAutoFit/>
          </a:bodyPr>
          <a:lstStyle/>
          <a:p>
            <a:pPr algn="ctr"/>
            <a:r>
              <a:rPr lang="es-ES_tradnl" sz="1350" b="1">
                <a:latin typeface="Arial" panose="020B0604020202020204" pitchFamily="34" charset="0"/>
                <a:cs typeface="Arial" panose="020B0604020202020204" pitchFamily="34" charset="0"/>
              </a:rPr>
              <a:t>CBP Puntaje78 – Fonterra - 10 años de Foco en Confiabilidad. </a:t>
            </a:r>
          </a:p>
        </p:txBody>
      </p:sp>
      <p:sp>
        <p:nvSpPr>
          <p:cNvPr id="47" name="Text Box 11">
            <a:extLst>
              <a:ext uri="{FF2B5EF4-FFF2-40B4-BE49-F238E27FC236}">
                <a16:creationId xmlns:a16="http://schemas.microsoft.com/office/drawing/2014/main" id="{3ABA8225-6677-40E7-BC4F-9DBEDFB88A1F}"/>
              </a:ext>
            </a:extLst>
          </p:cNvPr>
          <p:cNvSpPr txBox="1">
            <a:spLocks noChangeArrowheads="1"/>
          </p:cNvSpPr>
          <p:nvPr/>
        </p:nvSpPr>
        <p:spPr bwMode="auto">
          <a:xfrm>
            <a:off x="2704759" y="4134689"/>
            <a:ext cx="2081693" cy="492919"/>
          </a:xfrm>
          <a:prstGeom prst="roundRect">
            <a:avLst>
              <a:gd name="adj" fmla="val 11694"/>
            </a:avLst>
          </a:prstGeom>
          <a:solidFill>
            <a:schemeClr val="bg1"/>
          </a:solidFill>
          <a:ln w="31750">
            <a:solidFill>
              <a:srgbClr val="77787B"/>
            </a:solidFill>
          </a:ln>
          <a:effectLst>
            <a:outerShdw blurRad="50800" dist="38100" dir="2700000" algn="tl" rotWithShape="0">
              <a:prstClr val="black">
                <a:alpha val="50000"/>
              </a:prstClr>
            </a:outerShdw>
          </a:effectLst>
        </p:spPr>
        <p:txBody>
          <a:bodyPr wrap="square">
            <a:spAutoFit/>
          </a:bodyPr>
          <a:lstStyle>
            <a:lvl1pPr defTabSz="966788" eaLnBrk="0" hangingPunct="0">
              <a:defRPr sz="1900">
                <a:solidFill>
                  <a:schemeClr val="tx1"/>
                </a:solidFill>
                <a:latin typeface="Arial" panose="020B0604020202020204" pitchFamily="34" charset="0"/>
                <a:ea typeface="ＭＳ Ｐゴシック" panose="020B0600070205080204" pitchFamily="34" charset="-128"/>
              </a:defRPr>
            </a:lvl1pPr>
            <a:lvl2pPr marL="742950" indent="-285750" defTabSz="966788" eaLnBrk="0" hangingPunct="0">
              <a:defRPr sz="1900">
                <a:solidFill>
                  <a:schemeClr val="tx1"/>
                </a:solidFill>
                <a:latin typeface="Arial" panose="020B0604020202020204" pitchFamily="34" charset="0"/>
                <a:ea typeface="ＭＳ Ｐゴシック" panose="020B0600070205080204" pitchFamily="34" charset="-128"/>
              </a:defRPr>
            </a:lvl2pPr>
            <a:lvl3pPr marL="1143000" indent="-228600" defTabSz="966788" eaLnBrk="0" hangingPunct="0">
              <a:defRPr sz="1900">
                <a:solidFill>
                  <a:schemeClr val="tx1"/>
                </a:solidFill>
                <a:latin typeface="Arial" panose="020B0604020202020204" pitchFamily="34" charset="0"/>
                <a:ea typeface="ＭＳ Ｐゴシック" panose="020B0600070205080204" pitchFamily="34" charset="-128"/>
              </a:defRPr>
            </a:lvl3pPr>
            <a:lvl4pPr marL="1600200" indent="-228600" defTabSz="966788" eaLnBrk="0" hangingPunct="0">
              <a:defRPr sz="1900">
                <a:solidFill>
                  <a:schemeClr val="tx1"/>
                </a:solidFill>
                <a:latin typeface="Arial" panose="020B0604020202020204" pitchFamily="34" charset="0"/>
                <a:ea typeface="ＭＳ Ｐゴシック" panose="020B0600070205080204" pitchFamily="34" charset="-128"/>
              </a:defRPr>
            </a:lvl4pPr>
            <a:lvl5pPr marL="2057400" indent="-228600" defTabSz="966788" eaLnBrk="0" hangingPunct="0">
              <a:defRPr sz="19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19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19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19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1900">
                <a:solidFill>
                  <a:schemeClr val="tx1"/>
                </a:solidFill>
                <a:latin typeface="Arial" panose="020B0604020202020204" pitchFamily="34" charset="0"/>
                <a:ea typeface="ＭＳ Ｐゴシック" panose="020B0600070205080204" pitchFamily="34" charset="-128"/>
              </a:defRPr>
            </a:lvl9pPr>
          </a:lstStyle>
          <a:p>
            <a:pPr algn="ctr"/>
            <a:r>
              <a:rPr lang="es-ES_tradnl" sz="1200" b="1">
                <a:cs typeface="Arial" panose="020B0604020202020204" pitchFamily="34" charset="0"/>
              </a:rPr>
              <a:t>Puntaje CBP IDCON </a:t>
            </a:r>
          </a:p>
          <a:p>
            <a:pPr algn="ctr"/>
            <a:r>
              <a:rPr lang="es-ES_tradnl" sz="1200" b="1">
                <a:cs typeface="Arial" panose="020B0604020202020204" pitchFamily="34" charset="0"/>
              </a:rPr>
              <a:t>Aumenta desde 43 a 78</a:t>
            </a:r>
          </a:p>
        </p:txBody>
      </p:sp>
    </p:spTree>
    <p:extLst>
      <p:ext uri="{BB962C8B-B14F-4D97-AF65-F5344CB8AC3E}">
        <p14:creationId xmlns:p14="http://schemas.microsoft.com/office/powerpoint/2010/main" val="24334641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8999" y="540805"/>
            <a:ext cx="6823203" cy="965835"/>
          </a:xfrm>
        </p:spPr>
        <p:txBody>
          <a:bodyPr>
            <a:noAutofit/>
          </a:bodyPr>
          <a:lstStyle/>
          <a:p>
            <a:r>
              <a:rPr lang="es-ES_tradnl" sz="2800"/>
              <a:t>Caso:  </a:t>
            </a:r>
            <a:r>
              <a:rPr lang="es-ES_tradnl" sz="2800" err="1"/>
              <a:t>Buckeye</a:t>
            </a:r>
            <a:r>
              <a:rPr lang="es-ES_tradnl" sz="2800"/>
              <a:t> Technologies en Perry, FL (Ahora Georgia </a:t>
            </a:r>
            <a:r>
              <a:rPr lang="es-ES_tradnl" sz="2800" err="1"/>
              <a:t>Pacific</a:t>
            </a:r>
            <a:r>
              <a:rPr lang="es-ES_tradnl" sz="2800"/>
              <a:t>)</a:t>
            </a:r>
            <a:br>
              <a:rPr lang="es-ES_tradnl" sz="2800"/>
            </a:br>
            <a:endParaRPr lang="es-ES_tradnl" sz="2800"/>
          </a:p>
        </p:txBody>
      </p:sp>
      <p:sp>
        <p:nvSpPr>
          <p:cNvPr id="3" name="Content Placeholder 2"/>
          <p:cNvSpPr>
            <a:spLocks noGrp="1"/>
          </p:cNvSpPr>
          <p:nvPr>
            <p:ph idx="4294967295"/>
          </p:nvPr>
        </p:nvSpPr>
        <p:spPr>
          <a:xfrm>
            <a:off x="557212" y="1480515"/>
            <a:ext cx="7943849" cy="4498975"/>
          </a:xfrm>
        </p:spPr>
        <p:txBody>
          <a:bodyPr>
            <a:normAutofit/>
          </a:bodyPr>
          <a:lstStyle/>
          <a:p>
            <a:r>
              <a:rPr lang="es-ES_tradnl" sz="2800"/>
              <a:t>Especialidad. Celulosa</a:t>
            </a:r>
          </a:p>
          <a:p>
            <a:r>
              <a:rPr lang="es-ES_tradnl" sz="2800"/>
              <a:t>Periodo – 10 años</a:t>
            </a:r>
          </a:p>
          <a:p>
            <a:r>
              <a:rPr lang="es-ES_tradnl" sz="2800"/>
              <a:t>OEE subió desde 78% a 93% (15%) sin mayores modificaciones.</a:t>
            </a:r>
          </a:p>
          <a:p>
            <a:r>
              <a:rPr lang="es-ES_tradnl" sz="2800"/>
              <a:t>Costo de Mantención los primeros 4 años subió  2-5%</a:t>
            </a:r>
          </a:p>
          <a:p>
            <a:r>
              <a:rPr lang="es-ES_tradnl" sz="2800"/>
              <a:t>Costo de Mantención bajo 40% entre los años 4 y 10.</a:t>
            </a:r>
            <a:endParaRPr lang="es-ES_tradnl"/>
          </a:p>
          <a:p>
            <a:endParaRPr lang="es-ES_tradnl"/>
          </a:p>
        </p:txBody>
      </p:sp>
    </p:spTree>
    <p:extLst>
      <p:ext uri="{BB962C8B-B14F-4D97-AF65-F5344CB8AC3E}">
        <p14:creationId xmlns:p14="http://schemas.microsoft.com/office/powerpoint/2010/main" val="41076363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1888999" y="461294"/>
            <a:ext cx="6823203" cy="965835"/>
          </a:xfrm>
        </p:spPr>
        <p:txBody>
          <a:bodyPr>
            <a:noAutofit/>
          </a:bodyPr>
          <a:lstStyle/>
          <a:p>
            <a:pPr eaLnBrk="1" hangingPunct="1">
              <a:defRPr/>
            </a:pPr>
            <a:r>
              <a:rPr lang="es-ES_tradnl" sz="2800">
                <a:solidFill>
                  <a:schemeClr val="tx1"/>
                </a:solidFill>
                <a:cs typeface="+mj-cs"/>
              </a:rPr>
              <a:t>Caso : </a:t>
            </a:r>
            <a:r>
              <a:rPr lang="es-ES_tradnl" sz="2800" err="1">
                <a:solidFill>
                  <a:schemeClr val="tx1"/>
                </a:solidFill>
                <a:cs typeface="+mj-cs"/>
              </a:rPr>
              <a:t>Buckeye</a:t>
            </a:r>
            <a:r>
              <a:rPr lang="es-ES_tradnl" sz="2800">
                <a:solidFill>
                  <a:schemeClr val="tx1"/>
                </a:solidFill>
                <a:cs typeface="+mj-cs"/>
              </a:rPr>
              <a:t> Technologies</a:t>
            </a:r>
            <a:br>
              <a:rPr lang="es-ES_tradnl" sz="2800">
                <a:solidFill>
                  <a:schemeClr val="tx1"/>
                </a:solidFill>
                <a:cs typeface="+mj-cs"/>
              </a:rPr>
            </a:br>
            <a:r>
              <a:rPr lang="es-ES_tradnl" sz="2800"/>
              <a:t>Foco en mejoras de Confiabilidad por diez años</a:t>
            </a:r>
          </a:p>
        </p:txBody>
      </p:sp>
      <p:graphicFrame>
        <p:nvGraphicFramePr>
          <p:cNvPr id="54274" name="Object 3"/>
          <p:cNvGraphicFramePr>
            <a:graphicFrameLocks noGrp="1" noChangeAspect="1"/>
          </p:cNvGraphicFramePr>
          <p:nvPr>
            <p:ph idx="4294967295"/>
            <p:extLst>
              <p:ext uri="{D42A27DB-BD31-4B8C-83A1-F6EECF244321}">
                <p14:modId xmlns:p14="http://schemas.microsoft.com/office/powerpoint/2010/main" val="3839032976"/>
              </p:ext>
            </p:extLst>
          </p:nvPr>
        </p:nvGraphicFramePr>
        <p:xfrm>
          <a:off x="480948" y="1562343"/>
          <a:ext cx="9639300" cy="5552832"/>
        </p:xfrm>
        <a:graphic>
          <a:graphicData uri="http://schemas.openxmlformats.org/presentationml/2006/ole">
            <mc:AlternateContent xmlns:mc="http://schemas.openxmlformats.org/markup-compatibility/2006">
              <mc:Choice xmlns:v="urn:schemas-microsoft-com:vml" Requires="v">
                <p:oleObj name="Chart" r:id="rId3" imgW="11658748" imgH="6843811" progId="MSGraph.Chart.8">
                  <p:embed followColorScheme="full"/>
                </p:oleObj>
              </mc:Choice>
              <mc:Fallback>
                <p:oleObj name="Chart" r:id="rId3" imgW="11658748" imgH="6843811" progId="MSGraph.Chart.8">
                  <p:embed followColorScheme="full"/>
                  <p:pic>
                    <p:nvPicPr>
                      <p:cNvPr id="54274" name="Object 3"/>
                      <p:cNvPicPr>
                        <a:picLocks noChangeAspect="1" noChangeArrowheads="1"/>
                      </p:cNvPicPr>
                      <p:nvPr/>
                    </p:nvPicPr>
                    <p:blipFill>
                      <a:blip r:embed="rId4"/>
                      <a:srcRect/>
                      <a:stretch>
                        <a:fillRect/>
                      </a:stretch>
                    </p:blipFill>
                    <p:spPr bwMode="auto">
                      <a:xfrm>
                        <a:off x="480948" y="1562343"/>
                        <a:ext cx="9639300" cy="5552832"/>
                      </a:xfrm>
                      <a:prstGeom prst="rect">
                        <a:avLst/>
                      </a:prstGeom>
                      <a:noFill/>
                      <a:ln>
                        <a:noFill/>
                      </a:ln>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8690329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8999" y="262512"/>
            <a:ext cx="6823203" cy="965835"/>
          </a:xfrm>
        </p:spPr>
        <p:txBody>
          <a:bodyPr>
            <a:normAutofit/>
          </a:bodyPr>
          <a:lstStyle/>
          <a:p>
            <a:r>
              <a:rPr lang="es-ES_tradnl" sz="2800">
                <a:solidFill>
                  <a:schemeClr val="tx1"/>
                </a:solidFill>
              </a:rPr>
              <a:t>Resumen</a:t>
            </a:r>
            <a:br>
              <a:rPr lang="es-ES_tradnl" sz="2800">
                <a:solidFill>
                  <a:schemeClr val="tx1"/>
                </a:solidFill>
              </a:rPr>
            </a:br>
            <a:endParaRPr lang="es-ES_tradnl" sz="2800">
              <a:solidFill>
                <a:schemeClr val="tx1"/>
              </a:solidFill>
            </a:endParaRPr>
          </a:p>
        </p:txBody>
      </p:sp>
      <p:sp>
        <p:nvSpPr>
          <p:cNvPr id="4" name="Content Placeholder 3"/>
          <p:cNvSpPr>
            <a:spLocks noGrp="1"/>
          </p:cNvSpPr>
          <p:nvPr>
            <p:ph idx="4294967295"/>
          </p:nvPr>
        </p:nvSpPr>
        <p:spPr>
          <a:xfrm>
            <a:off x="160338" y="842963"/>
            <a:ext cx="8983662" cy="4872037"/>
          </a:xfrm>
        </p:spPr>
        <p:txBody>
          <a:bodyPr numCol="2">
            <a:noAutofit/>
          </a:bodyPr>
          <a:lstStyle/>
          <a:p>
            <a:pPr lvl="0"/>
            <a:r>
              <a:rPr lang="es-ES_tradnl">
                <a:solidFill>
                  <a:prstClr val="black"/>
                </a:solidFill>
              </a:rPr>
              <a:t>¿Tenemos una visión y objetivos claros para la Confiabilidad  y han sido bien comunicados ?.</a:t>
            </a:r>
          </a:p>
          <a:p>
            <a:pPr lvl="0"/>
            <a:r>
              <a:rPr lang="es-ES_tradnl">
                <a:solidFill>
                  <a:prstClr val="black"/>
                </a:solidFill>
              </a:rPr>
              <a:t>¿Tenemos un caso de Negocio/Plan de Implementación claro para la confiabilidad?</a:t>
            </a:r>
          </a:p>
          <a:p>
            <a:pPr lvl="0"/>
            <a:r>
              <a:rPr lang="es-ES_tradnl">
                <a:solidFill>
                  <a:prstClr val="black"/>
                </a:solidFill>
              </a:rPr>
              <a:t>¿Tenemos un proceso de gestión de la performance y del desempeño para respaldar la confiabilidad?</a:t>
            </a:r>
          </a:p>
          <a:p>
            <a:pPr lvl="0"/>
            <a:r>
              <a:rPr lang="es-ES_tradnl">
                <a:solidFill>
                  <a:prstClr val="black"/>
                </a:solidFill>
              </a:rPr>
              <a:t>¿Hemos definido para cada equipo el método de mantenimiento más rentable y hemos establecido el MP aplicable cuando corresponde?</a:t>
            </a:r>
          </a:p>
          <a:p>
            <a:pPr lvl="0"/>
            <a:r>
              <a:rPr lang="es-ES_tradnl">
                <a:solidFill>
                  <a:prstClr val="black"/>
                </a:solidFill>
              </a:rPr>
              <a:t>¿Gestionamos nuestro trabajo y OT al establecer prioridades precisas?</a:t>
            </a:r>
          </a:p>
          <a:p>
            <a:pPr lvl="0"/>
            <a:r>
              <a:rPr lang="es-ES_tradnl">
                <a:solidFill>
                  <a:prstClr val="black"/>
                </a:solidFill>
              </a:rPr>
              <a:t>¿Administramos nuestro backlog?</a:t>
            </a:r>
          </a:p>
          <a:p>
            <a:pPr lvl="0"/>
            <a:r>
              <a:rPr lang="es-ES_tradnl">
                <a:solidFill>
                  <a:prstClr val="black"/>
                </a:solidFill>
              </a:rPr>
              <a:t>¿ Planificamos nuestro trabajo?</a:t>
            </a:r>
          </a:p>
          <a:p>
            <a:pPr lvl="0"/>
            <a:r>
              <a:rPr lang="es-ES_tradnl">
                <a:solidFill>
                  <a:prstClr val="black"/>
                </a:solidFill>
              </a:rPr>
              <a:t>¿Programamos bien, usando tiempos de cierre claros?</a:t>
            </a:r>
          </a:p>
          <a:p>
            <a:pPr lvl="0"/>
            <a:r>
              <a:rPr lang="es-ES_tradnl">
                <a:solidFill>
                  <a:prstClr val="black"/>
                </a:solidFill>
              </a:rPr>
              <a:t>¿Podemos encontrar nuestros repuestos cuando es necesario?</a:t>
            </a:r>
          </a:p>
          <a:p>
            <a:pPr lvl="0"/>
            <a:r>
              <a:rPr lang="es-ES_tradnl">
                <a:solidFill>
                  <a:prstClr val="black"/>
                </a:solidFill>
              </a:rPr>
              <a:t>¿Analizamos bien los problemas usando el pensamiento crítico?</a:t>
            </a:r>
            <a:endParaRPr lang="es-ES_tradnl"/>
          </a:p>
        </p:txBody>
      </p:sp>
    </p:spTree>
    <p:extLst>
      <p:ext uri="{BB962C8B-B14F-4D97-AF65-F5344CB8AC3E}">
        <p14:creationId xmlns:p14="http://schemas.microsoft.com/office/powerpoint/2010/main" val="76028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p:cTn id="25"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4">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p:cTn id="31"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4">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p:cTn id="37"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4">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p:cTn id="43"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4">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p:cTn id="49" dur="500" fill="hold"/>
                                        <p:tgtEl>
                                          <p:spTgt spid="4">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4">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 calcmode="lin" valueType="num">
                                      <p:cBhvr>
                                        <p:cTn id="55" dur="500" fill="hold"/>
                                        <p:tgtEl>
                                          <p:spTgt spid="4">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4">
                                            <p:txEl>
                                              <p:pRg st="8" end="8"/>
                                            </p:txEl>
                                          </p:spTgt>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4">
                                            <p:txEl>
                                              <p:pRg st="9" end="9"/>
                                            </p:txEl>
                                          </p:spTgt>
                                        </p:tgtEl>
                                        <p:attrNameLst>
                                          <p:attrName>style.visibility</p:attrName>
                                        </p:attrNameLst>
                                      </p:cBhvr>
                                      <p:to>
                                        <p:strVal val="visible"/>
                                      </p:to>
                                    </p:set>
                                    <p:anim calcmode="lin" valueType="num">
                                      <p:cBhvr>
                                        <p:cTn id="61" dur="500" fill="hold"/>
                                        <p:tgtEl>
                                          <p:spTgt spid="4">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4">
                                            <p:txEl>
                                              <p:pRg st="9" end="9"/>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33A5674-D01C-E378-E507-542C81F8E1B6}"/>
              </a:ext>
            </a:extLst>
          </p:cNvPr>
          <p:cNvSpPr txBox="1"/>
          <p:nvPr/>
        </p:nvSpPr>
        <p:spPr>
          <a:xfrm>
            <a:off x="1501228" y="4685536"/>
            <a:ext cx="6391021" cy="1931298"/>
          </a:xfrm>
          <a:prstGeom prst="rect">
            <a:avLst/>
          </a:prstGeom>
          <a:noFill/>
        </p:spPr>
        <p:txBody>
          <a:bodyPr wrap="square" rtlCol="0">
            <a:spAutoFit/>
          </a:bodyPr>
          <a:lstStyle/>
          <a:p>
            <a:pPr marL="0" indent="0" algn="ctr">
              <a:spcBef>
                <a:spcPts val="330"/>
              </a:spcBef>
              <a:buClr>
                <a:srgbClr val="000090"/>
              </a:buClr>
              <a:buSzPct val="25000"/>
              <a:buNone/>
            </a:pPr>
            <a:r>
              <a:rPr lang="es-ES_tradnl" sz="2800">
                <a:solidFill>
                  <a:schemeClr val="bg1"/>
                </a:solidFill>
                <a:latin typeface="Arial"/>
                <a:ea typeface="Arial"/>
                <a:cs typeface="Arial"/>
                <a:sym typeface="Arial"/>
              </a:rPr>
              <a:t>Francis </a:t>
            </a:r>
            <a:r>
              <a:rPr lang="es-ES_tradnl" sz="2800" err="1">
                <a:solidFill>
                  <a:schemeClr val="bg1"/>
                </a:solidFill>
                <a:latin typeface="Arial"/>
                <a:ea typeface="Arial"/>
                <a:cs typeface="Arial"/>
                <a:sym typeface="Arial"/>
              </a:rPr>
              <a:t>Backhouse</a:t>
            </a:r>
            <a:endParaRPr lang="es-ES_tradnl" sz="2800">
              <a:solidFill>
                <a:schemeClr val="bg1"/>
              </a:solidFill>
              <a:latin typeface="Arial"/>
              <a:ea typeface="Arial"/>
              <a:cs typeface="Arial"/>
              <a:sym typeface="Arial"/>
            </a:endParaRPr>
          </a:p>
          <a:p>
            <a:pPr marL="0" indent="0" algn="ctr">
              <a:spcBef>
                <a:spcPts val="330"/>
              </a:spcBef>
              <a:buClr>
                <a:srgbClr val="000090"/>
              </a:buClr>
              <a:buSzPct val="25000"/>
              <a:buNone/>
            </a:pPr>
            <a:r>
              <a:rPr lang="es-ES_tradnl" sz="2800">
                <a:solidFill>
                  <a:schemeClr val="bg1"/>
                </a:solidFill>
                <a:latin typeface="Arial"/>
                <a:ea typeface="Arial"/>
                <a:cs typeface="Arial"/>
                <a:sym typeface="Arial"/>
              </a:rPr>
              <a:t>Presidente &amp; CEO IDCON LATAM</a:t>
            </a:r>
          </a:p>
          <a:p>
            <a:pPr marL="0" indent="0" algn="ctr">
              <a:spcBef>
                <a:spcPts val="330"/>
              </a:spcBef>
              <a:buClr>
                <a:srgbClr val="000090"/>
              </a:buClr>
              <a:buSzPct val="25000"/>
              <a:buNone/>
            </a:pPr>
            <a:r>
              <a:rPr lang="es-ES_tradnl" sz="2800" u="sng">
                <a:solidFill>
                  <a:schemeClr val="bg1"/>
                </a:solidFill>
                <a:latin typeface="Arial"/>
                <a:ea typeface="Arial"/>
                <a:cs typeface="Arial"/>
                <a:sym typeface="Arial"/>
                <a:hlinkClick r:id="rId2">
                  <a:extLst>
                    <a:ext uri="{A12FA001-AC4F-418D-AE19-62706E023703}">
                      <ahyp:hlinkClr xmlns:ahyp="http://schemas.microsoft.com/office/drawing/2018/hyperlinkcolor" val="tx"/>
                    </a:ext>
                  </a:extLst>
                </a:hlinkClick>
              </a:rPr>
              <a:t>f.backhouse@idcon.com</a:t>
            </a:r>
          </a:p>
          <a:p>
            <a:pPr marL="0" indent="0" algn="ctr">
              <a:spcBef>
                <a:spcPts val="330"/>
              </a:spcBef>
              <a:buClr>
                <a:srgbClr val="000090"/>
              </a:buClr>
              <a:buSzPct val="25000"/>
              <a:buNone/>
            </a:pPr>
            <a:r>
              <a:rPr lang="es-ES_tradnl" sz="2800">
                <a:solidFill>
                  <a:schemeClr val="bg1"/>
                </a:solidFill>
                <a:latin typeface="Arial"/>
                <a:ea typeface="Arial"/>
                <a:cs typeface="Arial"/>
                <a:sym typeface="Arial"/>
              </a:rPr>
              <a:t>www.idcon.cl</a:t>
            </a:r>
          </a:p>
        </p:txBody>
      </p:sp>
    </p:spTree>
    <p:extLst>
      <p:ext uri="{BB962C8B-B14F-4D97-AF65-F5344CB8AC3E}">
        <p14:creationId xmlns:p14="http://schemas.microsoft.com/office/powerpoint/2010/main" val="39849616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89"/>
        <p:cNvGrpSpPr/>
        <p:nvPr/>
      </p:nvGrpSpPr>
      <p:grpSpPr>
        <a:xfrm>
          <a:off x="0" y="0"/>
          <a:ext cx="0" cy="0"/>
          <a:chOff x="0" y="0"/>
          <a:chExt cx="0" cy="0"/>
        </a:xfrm>
      </p:grpSpPr>
      <p:sp>
        <p:nvSpPr>
          <p:cNvPr id="3590" name="Shape 3590"/>
          <p:cNvSpPr txBox="1">
            <a:spLocks noGrp="1"/>
          </p:cNvSpPr>
          <p:nvPr>
            <p:ph type="subTitle" idx="4294967295"/>
          </p:nvPr>
        </p:nvSpPr>
        <p:spPr>
          <a:xfrm>
            <a:off x="2343151" y="2114551"/>
            <a:ext cx="4590309" cy="2514599"/>
          </a:xfrm>
          <a:prstGeom prst="rect">
            <a:avLst/>
          </a:prstGeom>
          <a:noFill/>
          <a:ln>
            <a:noFill/>
          </a:ln>
        </p:spPr>
        <p:txBody>
          <a:bodyPr vert="horz" lIns="68550" tIns="34275" rIns="68550" bIns="34275" rtlCol="0" anchor="t" anchorCtr="0">
            <a:noAutofit/>
          </a:bodyPr>
          <a:lstStyle/>
          <a:p>
            <a:pPr marL="0" indent="0" algn="ctr">
              <a:spcBef>
                <a:spcPts val="0"/>
              </a:spcBef>
              <a:buClr>
                <a:srgbClr val="000090"/>
              </a:buClr>
              <a:buSzPct val="25000"/>
              <a:buNone/>
            </a:pPr>
            <a:r>
              <a:rPr lang="es-ES_tradnl" sz="2800">
                <a:solidFill>
                  <a:srgbClr val="000090"/>
                </a:solidFill>
                <a:latin typeface="Arial"/>
                <a:ea typeface="Arial"/>
                <a:cs typeface="Arial"/>
                <a:sym typeface="Arial"/>
              </a:rPr>
              <a:t>Gracias por su Tiempo</a:t>
            </a:r>
          </a:p>
          <a:p>
            <a:pPr marL="0" indent="0" algn="ctr">
              <a:spcBef>
                <a:spcPts val="330"/>
              </a:spcBef>
              <a:buClr>
                <a:srgbClr val="000090"/>
              </a:buClr>
              <a:buSzPct val="25000"/>
              <a:buNone/>
            </a:pPr>
            <a:r>
              <a:rPr lang="es-ES_tradnl" sz="2800">
                <a:solidFill>
                  <a:srgbClr val="000090"/>
                </a:solidFill>
                <a:latin typeface="Arial"/>
                <a:ea typeface="Arial"/>
                <a:cs typeface="Arial"/>
                <a:sym typeface="Arial"/>
              </a:rPr>
              <a:t>Francis </a:t>
            </a:r>
            <a:r>
              <a:rPr lang="es-ES_tradnl" sz="2800" err="1">
                <a:solidFill>
                  <a:srgbClr val="000090"/>
                </a:solidFill>
                <a:latin typeface="Arial"/>
                <a:ea typeface="Arial"/>
                <a:cs typeface="Arial"/>
                <a:sym typeface="Arial"/>
              </a:rPr>
              <a:t>Backhouse</a:t>
            </a:r>
            <a:endParaRPr lang="es-ES_tradnl" sz="2800">
              <a:solidFill>
                <a:srgbClr val="000090"/>
              </a:solidFill>
              <a:latin typeface="Arial"/>
              <a:ea typeface="Arial"/>
              <a:cs typeface="Arial"/>
              <a:sym typeface="Arial"/>
            </a:endParaRPr>
          </a:p>
          <a:p>
            <a:pPr marL="0" indent="0" algn="ctr">
              <a:spcBef>
                <a:spcPts val="330"/>
              </a:spcBef>
              <a:buClr>
                <a:srgbClr val="000090"/>
              </a:buClr>
              <a:buSzPct val="25000"/>
              <a:buNone/>
            </a:pPr>
            <a:r>
              <a:rPr lang="es-ES_tradnl" sz="2800">
                <a:solidFill>
                  <a:srgbClr val="000090"/>
                </a:solidFill>
                <a:latin typeface="Arial"/>
                <a:ea typeface="Arial"/>
                <a:cs typeface="Arial"/>
                <a:sym typeface="Arial"/>
              </a:rPr>
              <a:t>Presidente &amp; CEO </a:t>
            </a:r>
          </a:p>
          <a:p>
            <a:pPr marL="0" indent="0" algn="ctr">
              <a:spcBef>
                <a:spcPts val="330"/>
              </a:spcBef>
              <a:buClr>
                <a:srgbClr val="000090"/>
              </a:buClr>
              <a:buSzPct val="25000"/>
              <a:buNone/>
            </a:pPr>
            <a:r>
              <a:rPr lang="es-ES_tradnl" sz="2800">
                <a:solidFill>
                  <a:srgbClr val="000090"/>
                </a:solidFill>
                <a:latin typeface="Arial"/>
                <a:ea typeface="Arial"/>
                <a:cs typeface="Arial"/>
                <a:sym typeface="Arial"/>
              </a:rPr>
              <a:t>IDCON LATAM</a:t>
            </a:r>
          </a:p>
          <a:p>
            <a:pPr marL="0" indent="0" algn="ctr">
              <a:spcBef>
                <a:spcPts val="330"/>
              </a:spcBef>
              <a:buClr>
                <a:srgbClr val="000090"/>
              </a:buClr>
              <a:buSzPct val="25000"/>
              <a:buNone/>
            </a:pPr>
            <a:r>
              <a:rPr lang="es-ES_tradnl" sz="2800" u="sng">
                <a:solidFill>
                  <a:schemeClr val="hlink"/>
                </a:solidFill>
                <a:latin typeface="Arial"/>
                <a:ea typeface="Arial"/>
                <a:cs typeface="Arial"/>
                <a:sym typeface="Arial"/>
                <a:hlinkClick r:id="rId3"/>
              </a:rPr>
              <a:t>f.backhouse@idcon.com</a:t>
            </a:r>
          </a:p>
          <a:p>
            <a:pPr marL="0" indent="0" algn="ctr">
              <a:spcBef>
                <a:spcPts val="330"/>
              </a:spcBef>
              <a:buClr>
                <a:srgbClr val="000090"/>
              </a:buClr>
              <a:buSzPct val="25000"/>
              <a:buNone/>
            </a:pPr>
            <a:r>
              <a:rPr lang="es-ES_tradnl" sz="2800" err="1">
                <a:solidFill>
                  <a:srgbClr val="000090"/>
                </a:solidFill>
                <a:latin typeface="Arial"/>
                <a:ea typeface="Arial"/>
                <a:cs typeface="Arial"/>
                <a:sym typeface="Arial"/>
              </a:rPr>
              <a:t>www.idcon.cl</a:t>
            </a:r>
            <a:endParaRPr lang="es-ES_tradnl" sz="2800">
              <a:solidFill>
                <a:srgbClr val="000090"/>
              </a:solidFill>
              <a:latin typeface="Arial"/>
              <a:ea typeface="Arial"/>
              <a:cs typeface="Arial"/>
              <a:sym typeface="Arial"/>
            </a:endParaRPr>
          </a:p>
        </p:txBody>
      </p:sp>
    </p:spTree>
    <p:extLst>
      <p:ext uri="{BB962C8B-B14F-4D97-AF65-F5344CB8AC3E}">
        <p14:creationId xmlns:p14="http://schemas.microsoft.com/office/powerpoint/2010/main" val="659999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01F8D-1657-41DA-A956-BC70F44110DD}"/>
              </a:ext>
            </a:extLst>
          </p:cNvPr>
          <p:cNvSpPr>
            <a:spLocks noGrp="1"/>
          </p:cNvSpPr>
          <p:nvPr>
            <p:ph type="title"/>
          </p:nvPr>
        </p:nvSpPr>
        <p:spPr>
          <a:xfrm>
            <a:off x="466832" y="833730"/>
            <a:ext cx="8761247" cy="446183"/>
          </a:xfrm>
        </p:spPr>
        <p:txBody>
          <a:bodyPr>
            <a:normAutofit fontScale="90000"/>
          </a:bodyPr>
          <a:lstStyle/>
          <a:p>
            <a:r>
              <a:rPr lang="es-ES_tradnl" sz="2800">
                <a:latin typeface="Tahoma" charset="0"/>
              </a:rPr>
              <a:t>Mejores Prácticas Vigentes (CBP) en Confiabilidad y Mantenimiento</a:t>
            </a:r>
            <a:endParaRPr lang="es-ES_tradnl" sz="2800"/>
          </a:p>
        </p:txBody>
      </p:sp>
      <p:sp>
        <p:nvSpPr>
          <p:cNvPr id="4" name="Rounded Rectangle 49">
            <a:extLst>
              <a:ext uri="{FF2B5EF4-FFF2-40B4-BE49-F238E27FC236}">
                <a16:creationId xmlns:a16="http://schemas.microsoft.com/office/drawing/2014/main" id="{DC9B9816-7354-454D-80A2-868FB6400758}"/>
              </a:ext>
            </a:extLst>
          </p:cNvPr>
          <p:cNvSpPr/>
          <p:nvPr/>
        </p:nvSpPr>
        <p:spPr bwMode="auto">
          <a:xfrm>
            <a:off x="228600" y="4594207"/>
            <a:ext cx="8632372" cy="310865"/>
          </a:xfrm>
          <a:prstGeom prst="roundRect">
            <a:avLst>
              <a:gd name="adj" fmla="val 13492"/>
            </a:avLst>
          </a:prstGeom>
          <a:solidFill>
            <a:srgbClr val="74ACD6"/>
          </a:solidFill>
          <a:ln w="50800" cap="flat" cmpd="sng" algn="ctr">
            <a:noFill/>
            <a:prstDash val="solid"/>
            <a:round/>
            <a:headEnd type="none" w="med" len="med"/>
            <a:tailEnd type="none" w="med" len="med"/>
          </a:ln>
          <a:effectLst>
            <a:outerShdw blurRad="76200" dist="63500" dir="2700000" algn="tl" rotWithShape="0">
              <a:prstClr val="black">
                <a:alpha val="40000"/>
              </a:prstClr>
            </a:outerShdw>
          </a:effectLst>
        </p:spPr>
        <p:txBody>
          <a:bodyPr vert="horz" wrap="square" lIns="68580" tIns="34290" rIns="68580" bIns="34290" numCol="1" rtlCol="0" anchor="t" anchorCtr="0" compatLnSpc="1">
            <a:prstTxWarp prst="textNoShape">
              <a:avLst/>
            </a:prstTxWarp>
            <a:spAutoFit/>
          </a:bodyPr>
          <a:lstStyle/>
          <a:p>
            <a:pPr defTabSz="725091" fontAlgn="base">
              <a:spcBef>
                <a:spcPct val="0"/>
              </a:spcBef>
              <a:spcAft>
                <a:spcPct val="0"/>
              </a:spcAft>
              <a:defRPr/>
            </a:pPr>
            <a:endParaRPr lang="es-ES_tradnl" sz="1425">
              <a:solidFill>
                <a:prstClr val="black"/>
              </a:solidFill>
              <a:latin typeface="Arial" pitchFamily="29" charset="0"/>
            </a:endParaRPr>
          </a:p>
        </p:txBody>
      </p:sp>
      <p:sp>
        <p:nvSpPr>
          <p:cNvPr id="5" name="Rounded Rectangle 46">
            <a:extLst>
              <a:ext uri="{FF2B5EF4-FFF2-40B4-BE49-F238E27FC236}">
                <a16:creationId xmlns:a16="http://schemas.microsoft.com/office/drawing/2014/main" id="{83729EE7-F92C-4532-B389-14CC80A515CD}"/>
              </a:ext>
            </a:extLst>
          </p:cNvPr>
          <p:cNvSpPr/>
          <p:nvPr/>
        </p:nvSpPr>
        <p:spPr bwMode="auto">
          <a:xfrm>
            <a:off x="228600" y="2951254"/>
            <a:ext cx="8621486" cy="310865"/>
          </a:xfrm>
          <a:prstGeom prst="roundRect">
            <a:avLst>
              <a:gd name="adj" fmla="val 12754"/>
            </a:avLst>
          </a:prstGeom>
          <a:solidFill>
            <a:srgbClr val="A3C8E4"/>
          </a:solidFill>
          <a:ln w="50800" cap="flat" cmpd="sng" algn="ctr">
            <a:noFill/>
            <a:prstDash val="solid"/>
            <a:round/>
            <a:headEnd type="none" w="med" len="med"/>
            <a:tailEnd type="none" w="med" len="med"/>
          </a:ln>
          <a:effectLst>
            <a:outerShdw blurRad="76200" dist="63500" dir="2700000" algn="tl" rotWithShape="0">
              <a:prstClr val="black">
                <a:alpha val="40000"/>
              </a:prstClr>
            </a:outerShdw>
          </a:effectLst>
        </p:spPr>
        <p:txBody>
          <a:bodyPr vert="horz" wrap="square" lIns="68580" tIns="34290" rIns="68580" bIns="34290" numCol="1" rtlCol="0" anchor="t" anchorCtr="0" compatLnSpc="1">
            <a:prstTxWarp prst="textNoShape">
              <a:avLst/>
            </a:prstTxWarp>
            <a:spAutoFit/>
          </a:bodyPr>
          <a:lstStyle/>
          <a:p>
            <a:pPr defTabSz="725091" fontAlgn="base">
              <a:spcBef>
                <a:spcPct val="0"/>
              </a:spcBef>
              <a:spcAft>
                <a:spcPct val="0"/>
              </a:spcAft>
              <a:defRPr/>
            </a:pPr>
            <a:endParaRPr lang="es-ES_tradnl" sz="1425">
              <a:solidFill>
                <a:prstClr val="black"/>
              </a:solidFill>
              <a:latin typeface="Arial" pitchFamily="29" charset="0"/>
            </a:endParaRPr>
          </a:p>
        </p:txBody>
      </p:sp>
      <p:sp>
        <p:nvSpPr>
          <p:cNvPr id="6" name="Rounded Rectangle 40">
            <a:extLst>
              <a:ext uri="{FF2B5EF4-FFF2-40B4-BE49-F238E27FC236}">
                <a16:creationId xmlns:a16="http://schemas.microsoft.com/office/drawing/2014/main" id="{19056C51-EC9A-4C43-8F98-D4741FEBD05D}"/>
              </a:ext>
            </a:extLst>
          </p:cNvPr>
          <p:cNvSpPr/>
          <p:nvPr/>
        </p:nvSpPr>
        <p:spPr bwMode="auto">
          <a:xfrm>
            <a:off x="362966" y="1752234"/>
            <a:ext cx="8567057" cy="319236"/>
          </a:xfrm>
          <a:prstGeom prst="roundRect">
            <a:avLst/>
          </a:prstGeom>
          <a:solidFill>
            <a:srgbClr val="D1E3F1"/>
          </a:solidFill>
          <a:ln w="50800" cap="flat" cmpd="sng" algn="ctr">
            <a:noFill/>
            <a:prstDash val="solid"/>
            <a:round/>
            <a:headEnd type="none" w="med" len="med"/>
            <a:tailEnd type="none" w="med" len="med"/>
          </a:ln>
          <a:effectLst>
            <a:outerShdw blurRad="76200" dist="63500" dir="2700000" algn="tl" rotWithShape="0">
              <a:prstClr val="black">
                <a:alpha val="40000"/>
              </a:prstClr>
            </a:outerShdw>
          </a:effectLst>
        </p:spPr>
        <p:txBody>
          <a:bodyPr vert="horz" wrap="square" lIns="68580" tIns="34290" rIns="68580" bIns="34290" numCol="1" rtlCol="0" anchor="t" anchorCtr="0" compatLnSpc="1">
            <a:prstTxWarp prst="textNoShape">
              <a:avLst/>
            </a:prstTxWarp>
            <a:spAutoFit/>
          </a:bodyPr>
          <a:lstStyle/>
          <a:p>
            <a:pPr defTabSz="725091" fontAlgn="base">
              <a:spcBef>
                <a:spcPct val="0"/>
              </a:spcBef>
              <a:spcAft>
                <a:spcPct val="0"/>
              </a:spcAft>
              <a:defRPr/>
            </a:pPr>
            <a:endParaRPr lang="es-ES_tradnl" sz="1425">
              <a:solidFill>
                <a:prstClr val="black"/>
              </a:solidFill>
              <a:latin typeface="Arial" pitchFamily="29" charset="0"/>
            </a:endParaRPr>
          </a:p>
        </p:txBody>
      </p:sp>
      <p:sp>
        <p:nvSpPr>
          <p:cNvPr id="8" name="Oval 2">
            <a:extLst>
              <a:ext uri="{FF2B5EF4-FFF2-40B4-BE49-F238E27FC236}">
                <a16:creationId xmlns:a16="http://schemas.microsoft.com/office/drawing/2014/main" id="{18DBFC49-A946-4F88-B98E-4B74637C9E56}"/>
              </a:ext>
            </a:extLst>
          </p:cNvPr>
          <p:cNvSpPr>
            <a:spLocks noChangeArrowheads="1"/>
          </p:cNvSpPr>
          <p:nvPr/>
        </p:nvSpPr>
        <p:spPr bwMode="auto">
          <a:xfrm>
            <a:off x="3762677" y="1844703"/>
            <a:ext cx="723900" cy="1012029"/>
          </a:xfrm>
          <a:prstGeom prst="ellipse">
            <a:avLst/>
          </a:prstGeom>
          <a:noFill/>
          <a:ln w="9525">
            <a:noFill/>
            <a:round/>
            <a:headEnd/>
            <a:tailEnd/>
          </a:ln>
        </p:spPr>
        <p:txBody>
          <a:bodyPr wrap="none" anchor="b">
            <a:prstTxWarp prst="textNoShape">
              <a:avLst/>
            </a:prstTxWarp>
          </a:bodyPr>
          <a:lstStyle/>
          <a:p>
            <a:pPr algn="ctr" defTabSz="342900">
              <a:lnSpc>
                <a:spcPts val="1080"/>
              </a:lnSpc>
              <a:defRPr/>
            </a:pPr>
            <a:r>
              <a:rPr lang="es-ES_tradnl" sz="1400" b="1">
                <a:solidFill>
                  <a:prstClr val="black"/>
                </a:solidFill>
                <a:latin typeface="Arial" panose="020B0604020202020204" pitchFamily="34" charset="0"/>
                <a:cs typeface="Arial" panose="020B0604020202020204" pitchFamily="34" charset="0"/>
              </a:rPr>
              <a:t>Habilidades</a:t>
            </a:r>
          </a:p>
        </p:txBody>
      </p:sp>
      <p:sp>
        <p:nvSpPr>
          <p:cNvPr id="9" name="Oval 3">
            <a:extLst>
              <a:ext uri="{FF2B5EF4-FFF2-40B4-BE49-F238E27FC236}">
                <a16:creationId xmlns:a16="http://schemas.microsoft.com/office/drawing/2014/main" id="{4D50DB2D-68A6-4E9D-B218-F8650F0A4635}"/>
              </a:ext>
            </a:extLst>
          </p:cNvPr>
          <p:cNvSpPr>
            <a:spLocks noChangeArrowheads="1"/>
          </p:cNvSpPr>
          <p:nvPr/>
        </p:nvSpPr>
        <p:spPr bwMode="auto">
          <a:xfrm>
            <a:off x="6360085" y="2144164"/>
            <a:ext cx="676275" cy="654984"/>
          </a:xfrm>
          <a:prstGeom prst="ellipse">
            <a:avLst/>
          </a:prstGeom>
          <a:noFill/>
          <a:ln w="9525">
            <a:noFill/>
            <a:round/>
            <a:headEnd/>
            <a:tailEnd/>
          </a:ln>
        </p:spPr>
        <p:txBody>
          <a:bodyPr wrap="none" anchor="b">
            <a:prstTxWarp prst="textNoShape">
              <a:avLst/>
            </a:prstTxWarp>
          </a:bodyPr>
          <a:lstStyle/>
          <a:p>
            <a:pPr algn="ctr" defTabSz="342900">
              <a:lnSpc>
                <a:spcPts val="1080"/>
              </a:lnSpc>
              <a:defRPr/>
            </a:pPr>
            <a:r>
              <a:rPr lang="es-ES_tradnl" sz="1400" b="1">
                <a:solidFill>
                  <a:prstClr val="black"/>
                </a:solidFill>
                <a:latin typeface="Arial" panose="020B0604020202020204" pitchFamily="34" charset="0"/>
                <a:cs typeface="Arial" panose="020B0604020202020204" pitchFamily="34" charset="0"/>
              </a:rPr>
              <a:t>Datos</a:t>
            </a:r>
          </a:p>
        </p:txBody>
      </p:sp>
      <p:sp>
        <p:nvSpPr>
          <p:cNvPr id="10" name="Oval 4">
            <a:extLst>
              <a:ext uri="{FF2B5EF4-FFF2-40B4-BE49-F238E27FC236}">
                <a16:creationId xmlns:a16="http://schemas.microsoft.com/office/drawing/2014/main" id="{32039006-02C2-4822-8F1F-73B0530578F2}"/>
              </a:ext>
            </a:extLst>
          </p:cNvPr>
          <p:cNvSpPr>
            <a:spLocks noChangeArrowheads="1"/>
          </p:cNvSpPr>
          <p:nvPr/>
        </p:nvSpPr>
        <p:spPr bwMode="auto">
          <a:xfrm>
            <a:off x="2884174" y="1917203"/>
            <a:ext cx="742950" cy="869996"/>
          </a:xfrm>
          <a:prstGeom prst="ellipse">
            <a:avLst/>
          </a:prstGeom>
          <a:noFill/>
          <a:ln w="9525">
            <a:noFill/>
            <a:round/>
            <a:headEnd/>
            <a:tailEnd/>
          </a:ln>
        </p:spPr>
        <p:txBody>
          <a:bodyPr wrap="none" anchor="b">
            <a:prstTxWarp prst="textNoShape">
              <a:avLst/>
            </a:prstTxWarp>
          </a:bodyPr>
          <a:lstStyle/>
          <a:p>
            <a:pPr algn="ctr" defTabSz="342900">
              <a:lnSpc>
                <a:spcPts val="1080"/>
              </a:lnSpc>
              <a:defRPr/>
            </a:pPr>
            <a:r>
              <a:rPr lang="es-ES_tradnl" sz="1400" b="1">
                <a:solidFill>
                  <a:srgbClr val="079347"/>
                </a:solidFill>
                <a:latin typeface="Arial" panose="020B0604020202020204" pitchFamily="34" charset="0"/>
                <a:cs typeface="Arial" panose="020B0604020202020204" pitchFamily="34" charset="0"/>
              </a:rPr>
              <a:t>PyP</a:t>
            </a:r>
          </a:p>
        </p:txBody>
      </p:sp>
      <p:sp>
        <p:nvSpPr>
          <p:cNvPr id="11" name="Oval 5">
            <a:extLst>
              <a:ext uri="{FF2B5EF4-FFF2-40B4-BE49-F238E27FC236}">
                <a16:creationId xmlns:a16="http://schemas.microsoft.com/office/drawing/2014/main" id="{F511CE06-88C4-4DFC-A8A9-00F80198FC82}"/>
              </a:ext>
            </a:extLst>
          </p:cNvPr>
          <p:cNvSpPr>
            <a:spLocks noChangeArrowheads="1"/>
          </p:cNvSpPr>
          <p:nvPr/>
        </p:nvSpPr>
        <p:spPr bwMode="auto">
          <a:xfrm>
            <a:off x="1241468" y="1874166"/>
            <a:ext cx="685800" cy="955798"/>
          </a:xfrm>
          <a:prstGeom prst="ellipse">
            <a:avLst/>
          </a:prstGeom>
          <a:noFill/>
          <a:ln w="9525">
            <a:noFill/>
            <a:round/>
            <a:headEnd/>
            <a:tailEnd/>
          </a:ln>
        </p:spPr>
        <p:txBody>
          <a:bodyPr wrap="none" anchor="b">
            <a:prstTxWarp prst="textNoShape">
              <a:avLst/>
            </a:prstTxWarp>
          </a:bodyPr>
          <a:lstStyle/>
          <a:p>
            <a:pPr algn="ctr" defTabSz="342900">
              <a:lnSpc>
                <a:spcPts val="1080"/>
              </a:lnSpc>
              <a:defRPr/>
            </a:pPr>
            <a:r>
              <a:rPr lang="es-ES_tradnl" sz="1400" b="1">
                <a:solidFill>
                  <a:prstClr val="black"/>
                </a:solidFill>
                <a:latin typeface="Arial" panose="020B0604020202020204" pitchFamily="34" charset="0"/>
                <a:cs typeface="Arial" panose="020B0604020202020204" pitchFamily="34" charset="0"/>
              </a:rPr>
              <a:t>RCPE</a:t>
            </a:r>
          </a:p>
        </p:txBody>
      </p:sp>
      <p:sp>
        <p:nvSpPr>
          <p:cNvPr id="12" name="Oval 6">
            <a:extLst>
              <a:ext uri="{FF2B5EF4-FFF2-40B4-BE49-F238E27FC236}">
                <a16:creationId xmlns:a16="http://schemas.microsoft.com/office/drawing/2014/main" id="{FC8B4E4E-F92B-4558-9432-B4CFF1594BC0}"/>
              </a:ext>
            </a:extLst>
          </p:cNvPr>
          <p:cNvSpPr>
            <a:spLocks noChangeArrowheads="1"/>
          </p:cNvSpPr>
          <p:nvPr/>
        </p:nvSpPr>
        <p:spPr bwMode="auto">
          <a:xfrm>
            <a:off x="4622129" y="1978685"/>
            <a:ext cx="723900" cy="820463"/>
          </a:xfrm>
          <a:prstGeom prst="ellipse">
            <a:avLst/>
          </a:prstGeom>
          <a:noFill/>
          <a:ln w="9525">
            <a:noFill/>
            <a:round/>
            <a:headEnd/>
            <a:tailEnd/>
          </a:ln>
        </p:spPr>
        <p:txBody>
          <a:bodyPr wrap="none" anchor="b">
            <a:prstTxWarp prst="textNoShape">
              <a:avLst/>
            </a:prstTxWarp>
          </a:bodyPr>
          <a:lstStyle/>
          <a:p>
            <a:pPr algn="ctr" defTabSz="342900">
              <a:lnSpc>
                <a:spcPts val="1080"/>
              </a:lnSpc>
              <a:defRPr/>
            </a:pPr>
            <a:r>
              <a:rPr lang="es-ES_tradnl" sz="1400" b="1">
                <a:solidFill>
                  <a:srgbClr val="009366"/>
                </a:solidFill>
                <a:latin typeface="Arial" panose="020B0604020202020204" pitchFamily="34" charset="0"/>
                <a:cs typeface="Arial" panose="020B0604020202020204" pitchFamily="34" charset="0"/>
              </a:rPr>
              <a:t>MP</a:t>
            </a:r>
          </a:p>
        </p:txBody>
      </p:sp>
      <p:sp>
        <p:nvSpPr>
          <p:cNvPr id="13" name="Oval 7">
            <a:extLst>
              <a:ext uri="{FF2B5EF4-FFF2-40B4-BE49-F238E27FC236}">
                <a16:creationId xmlns:a16="http://schemas.microsoft.com/office/drawing/2014/main" id="{B7890B50-02CA-4020-A4A5-35F5527351D2}"/>
              </a:ext>
            </a:extLst>
          </p:cNvPr>
          <p:cNvSpPr>
            <a:spLocks noChangeArrowheads="1"/>
          </p:cNvSpPr>
          <p:nvPr/>
        </p:nvSpPr>
        <p:spPr bwMode="auto">
          <a:xfrm>
            <a:off x="8002793" y="1978685"/>
            <a:ext cx="927230" cy="972569"/>
          </a:xfrm>
          <a:prstGeom prst="ellipse">
            <a:avLst/>
          </a:prstGeom>
          <a:noFill/>
          <a:ln w="9525">
            <a:noFill/>
            <a:round/>
            <a:headEnd/>
            <a:tailEnd/>
          </a:ln>
        </p:spPr>
        <p:txBody>
          <a:bodyPr wrap="none" anchor="b">
            <a:prstTxWarp prst="textNoShape">
              <a:avLst/>
            </a:prstTxWarp>
          </a:bodyPr>
          <a:lstStyle/>
          <a:p>
            <a:pPr algn="ctr" defTabSz="342900">
              <a:lnSpc>
                <a:spcPts val="1080"/>
              </a:lnSpc>
              <a:defRPr/>
            </a:pPr>
            <a:r>
              <a:rPr lang="es-ES_tradnl" sz="1400" b="1">
                <a:solidFill>
                  <a:prstClr val="black"/>
                </a:solidFill>
                <a:latin typeface="Arial" panose="020B0604020202020204" pitchFamily="34" charset="0"/>
                <a:cs typeface="Arial" panose="020B0604020202020204" pitchFamily="34" charset="0"/>
              </a:rPr>
              <a:t> </a:t>
            </a:r>
          </a:p>
          <a:p>
            <a:pPr algn="ctr" defTabSz="342900">
              <a:lnSpc>
                <a:spcPts val="1080"/>
              </a:lnSpc>
              <a:defRPr/>
            </a:pPr>
            <a:r>
              <a:rPr lang="es-ES_tradnl" sz="1400" b="1">
                <a:solidFill>
                  <a:prstClr val="black"/>
                </a:solidFill>
                <a:latin typeface="Arial" panose="020B0604020202020204" pitchFamily="34" charset="0"/>
                <a:cs typeface="Arial" panose="020B0604020202020204" pitchFamily="34" charset="0"/>
              </a:rPr>
              <a:t>Talleres </a:t>
            </a:r>
          </a:p>
          <a:p>
            <a:pPr algn="ctr" defTabSz="342900">
              <a:lnSpc>
                <a:spcPts val="1080"/>
              </a:lnSpc>
              <a:defRPr/>
            </a:pPr>
            <a:r>
              <a:rPr lang="es-ES_tradnl" sz="1400" b="1">
                <a:solidFill>
                  <a:prstClr val="black"/>
                </a:solidFill>
                <a:latin typeface="Arial" panose="020B0604020202020204" pitchFamily="34" charset="0"/>
                <a:cs typeface="Arial" panose="020B0604020202020204" pitchFamily="34" charset="0"/>
              </a:rPr>
              <a:t>y Herr.</a:t>
            </a:r>
          </a:p>
        </p:txBody>
      </p:sp>
      <p:sp>
        <p:nvSpPr>
          <p:cNvPr id="14" name="Oval 8">
            <a:extLst>
              <a:ext uri="{FF2B5EF4-FFF2-40B4-BE49-F238E27FC236}">
                <a16:creationId xmlns:a16="http://schemas.microsoft.com/office/drawing/2014/main" id="{5E07038C-550E-4F93-A133-7F46FFA7F22F}"/>
              </a:ext>
            </a:extLst>
          </p:cNvPr>
          <p:cNvSpPr>
            <a:spLocks noChangeArrowheads="1"/>
          </p:cNvSpPr>
          <p:nvPr/>
        </p:nvSpPr>
        <p:spPr bwMode="auto">
          <a:xfrm>
            <a:off x="7171913" y="2144164"/>
            <a:ext cx="695325" cy="685800"/>
          </a:xfrm>
          <a:prstGeom prst="ellipse">
            <a:avLst/>
          </a:prstGeom>
          <a:noFill/>
          <a:ln w="9525">
            <a:noFill/>
            <a:round/>
            <a:headEnd/>
            <a:tailEnd/>
          </a:ln>
        </p:spPr>
        <p:txBody>
          <a:bodyPr wrap="none" anchor="b">
            <a:prstTxWarp prst="textNoShape">
              <a:avLst/>
            </a:prstTxWarp>
          </a:bodyPr>
          <a:lstStyle/>
          <a:p>
            <a:pPr algn="ctr" defTabSz="342900">
              <a:lnSpc>
                <a:spcPts val="1080"/>
              </a:lnSpc>
              <a:defRPr/>
            </a:pPr>
            <a:r>
              <a:rPr lang="es-ES_tradnl" sz="1400" b="1">
                <a:solidFill>
                  <a:prstClr val="black"/>
                </a:solidFill>
                <a:latin typeface="Arial" panose="020B0604020202020204" pitchFamily="34" charset="0"/>
                <a:cs typeface="Arial" panose="020B0604020202020204" pitchFamily="34" charset="0"/>
              </a:rPr>
              <a:t>Ingenieria</a:t>
            </a:r>
          </a:p>
        </p:txBody>
      </p:sp>
      <p:sp>
        <p:nvSpPr>
          <p:cNvPr id="15" name="Oval 9">
            <a:extLst>
              <a:ext uri="{FF2B5EF4-FFF2-40B4-BE49-F238E27FC236}">
                <a16:creationId xmlns:a16="http://schemas.microsoft.com/office/drawing/2014/main" id="{94FB513F-D23E-41F9-9F08-B66CCFC52541}"/>
              </a:ext>
            </a:extLst>
          </p:cNvPr>
          <p:cNvSpPr>
            <a:spLocks noChangeArrowheads="1"/>
          </p:cNvSpPr>
          <p:nvPr/>
        </p:nvSpPr>
        <p:spPr bwMode="auto">
          <a:xfrm>
            <a:off x="5481581" y="2101399"/>
            <a:ext cx="742950" cy="685800"/>
          </a:xfrm>
          <a:prstGeom prst="ellipse">
            <a:avLst/>
          </a:prstGeom>
          <a:noFill/>
          <a:ln w="9525">
            <a:noFill/>
            <a:round/>
            <a:headEnd/>
            <a:tailEnd/>
          </a:ln>
        </p:spPr>
        <p:txBody>
          <a:bodyPr wrap="none" anchor="b">
            <a:prstTxWarp prst="textNoShape">
              <a:avLst/>
            </a:prstTxWarp>
          </a:bodyPr>
          <a:lstStyle/>
          <a:p>
            <a:pPr algn="ctr" defTabSz="342900">
              <a:lnSpc>
                <a:spcPts val="1080"/>
              </a:lnSpc>
              <a:defRPr/>
            </a:pPr>
            <a:r>
              <a:rPr lang="es-ES_tradnl" sz="1400" b="1">
                <a:solidFill>
                  <a:prstClr val="black"/>
                </a:solidFill>
                <a:latin typeface="Arial" panose="020B0604020202020204" pitchFamily="34" charset="0"/>
                <a:cs typeface="Arial" panose="020B0604020202020204" pitchFamily="34" charset="0"/>
              </a:rPr>
              <a:t>G.Rep.</a:t>
            </a:r>
          </a:p>
        </p:txBody>
      </p:sp>
      <p:sp>
        <p:nvSpPr>
          <p:cNvPr id="16" name="Text Box 14">
            <a:extLst>
              <a:ext uri="{FF2B5EF4-FFF2-40B4-BE49-F238E27FC236}">
                <a16:creationId xmlns:a16="http://schemas.microsoft.com/office/drawing/2014/main" id="{780D1B43-80CA-4040-8E88-C911E9EAC79C}"/>
              </a:ext>
            </a:extLst>
          </p:cNvPr>
          <p:cNvSpPr txBox="1">
            <a:spLocks noChangeArrowheads="1"/>
          </p:cNvSpPr>
          <p:nvPr/>
        </p:nvSpPr>
        <p:spPr bwMode="auto">
          <a:xfrm>
            <a:off x="397313" y="1608498"/>
            <a:ext cx="3919771" cy="523220"/>
          </a:xfrm>
          <a:prstGeom prst="rect">
            <a:avLst/>
          </a:prstGeom>
          <a:noFill/>
          <a:ln w="9525">
            <a:noFill/>
            <a:miter lim="800000"/>
            <a:headEnd/>
            <a:tailEnd/>
          </a:ln>
        </p:spPr>
        <p:txBody>
          <a:bodyPr wrap="square">
            <a:prstTxWarp prst="textNoShape">
              <a:avLst/>
            </a:prstTxWarp>
            <a:spAutoFit/>
          </a:bodyPr>
          <a:lstStyle/>
          <a:p>
            <a:pPr defTabSz="342900">
              <a:defRPr/>
            </a:pPr>
            <a:r>
              <a:rPr lang="es-ES_tradnl" sz="2800" b="1">
                <a:solidFill>
                  <a:prstClr val="black"/>
                </a:solidFill>
                <a:latin typeface="Tahoma" panose="020B0604030504040204" pitchFamily="34" charset="0"/>
                <a:ea typeface="Tahoma" panose="020B0604030504040204" pitchFamily="34" charset="0"/>
                <a:cs typeface="Tahoma" panose="020B0604030504040204" pitchFamily="34" charset="0"/>
              </a:rPr>
              <a:t>Procesos Claves</a:t>
            </a:r>
          </a:p>
        </p:txBody>
      </p:sp>
      <p:sp>
        <p:nvSpPr>
          <p:cNvPr id="17" name="Text Box 15">
            <a:extLst>
              <a:ext uri="{FF2B5EF4-FFF2-40B4-BE49-F238E27FC236}">
                <a16:creationId xmlns:a16="http://schemas.microsoft.com/office/drawing/2014/main" id="{3216BBC5-E2E3-4603-9113-8216F5AB6C70}"/>
              </a:ext>
            </a:extLst>
          </p:cNvPr>
          <p:cNvSpPr txBox="1">
            <a:spLocks noChangeArrowheads="1"/>
          </p:cNvSpPr>
          <p:nvPr/>
        </p:nvSpPr>
        <p:spPr bwMode="auto">
          <a:xfrm>
            <a:off x="330309" y="3007844"/>
            <a:ext cx="1342034" cy="300082"/>
          </a:xfrm>
          <a:prstGeom prst="rect">
            <a:avLst/>
          </a:prstGeom>
          <a:noFill/>
          <a:ln w="9525">
            <a:noFill/>
            <a:miter lim="800000"/>
            <a:headEnd/>
            <a:tailEnd/>
          </a:ln>
        </p:spPr>
        <p:txBody>
          <a:bodyPr wrap="none">
            <a:prstTxWarp prst="textNoShape">
              <a:avLst/>
            </a:prstTxWarp>
            <a:spAutoFit/>
          </a:bodyPr>
          <a:lstStyle/>
          <a:p>
            <a:pPr defTabSz="342900">
              <a:defRPr/>
            </a:pPr>
            <a:r>
              <a:rPr lang="es-ES_tradnl" sz="1350" b="1">
                <a:solidFill>
                  <a:prstClr val="black"/>
                </a:solidFill>
                <a:latin typeface="Tahoma" panose="020B0604030504040204" pitchFamily="34" charset="0"/>
                <a:ea typeface="Tahoma" panose="020B0604030504040204" pitchFamily="34" charset="0"/>
                <a:cs typeface="Tahoma" panose="020B0604030504040204" pitchFamily="34" charset="0"/>
              </a:rPr>
              <a:t>Sub Procesos</a:t>
            </a:r>
          </a:p>
        </p:txBody>
      </p:sp>
      <p:sp>
        <p:nvSpPr>
          <p:cNvPr id="18" name="Text Box 16">
            <a:extLst>
              <a:ext uri="{FF2B5EF4-FFF2-40B4-BE49-F238E27FC236}">
                <a16:creationId xmlns:a16="http://schemas.microsoft.com/office/drawing/2014/main" id="{6C8E22BD-3031-4E65-A7EF-4AA9C5F4C604}"/>
              </a:ext>
            </a:extLst>
          </p:cNvPr>
          <p:cNvSpPr txBox="1">
            <a:spLocks noChangeArrowheads="1"/>
          </p:cNvSpPr>
          <p:nvPr/>
        </p:nvSpPr>
        <p:spPr bwMode="auto">
          <a:xfrm>
            <a:off x="319423" y="4647925"/>
            <a:ext cx="2733441" cy="300082"/>
          </a:xfrm>
          <a:prstGeom prst="rect">
            <a:avLst/>
          </a:prstGeom>
          <a:noFill/>
          <a:ln w="9525">
            <a:noFill/>
            <a:miter lim="800000"/>
            <a:headEnd/>
            <a:tailEnd/>
          </a:ln>
        </p:spPr>
        <p:txBody>
          <a:bodyPr wrap="none">
            <a:prstTxWarp prst="textNoShape">
              <a:avLst/>
            </a:prstTxWarp>
            <a:spAutoFit/>
          </a:bodyPr>
          <a:lstStyle/>
          <a:p>
            <a:pPr defTabSz="342900">
              <a:defRPr/>
            </a:pPr>
            <a:r>
              <a:rPr lang="es-ES_tradnl" sz="1350" b="1">
                <a:solidFill>
                  <a:prstClr val="black"/>
                </a:solidFill>
                <a:latin typeface="Tahoma" panose="020B0604030504040204" pitchFamily="34" charset="0"/>
                <a:ea typeface="Tahoma" panose="020B0604030504040204" pitchFamily="34" charset="0"/>
                <a:cs typeface="Tahoma" panose="020B0604030504040204" pitchFamily="34" charset="0"/>
              </a:rPr>
              <a:t>Mejores Prácticas/Elementos</a:t>
            </a:r>
          </a:p>
        </p:txBody>
      </p:sp>
      <p:sp>
        <p:nvSpPr>
          <p:cNvPr id="19" name="Oval 22">
            <a:extLst>
              <a:ext uri="{FF2B5EF4-FFF2-40B4-BE49-F238E27FC236}">
                <a16:creationId xmlns:a16="http://schemas.microsoft.com/office/drawing/2014/main" id="{FC9781A2-EA45-4E63-81AF-E8D264BC1C63}"/>
              </a:ext>
            </a:extLst>
          </p:cNvPr>
          <p:cNvSpPr>
            <a:spLocks noChangeArrowheads="1"/>
          </p:cNvSpPr>
          <p:nvPr/>
        </p:nvSpPr>
        <p:spPr bwMode="auto">
          <a:xfrm>
            <a:off x="362966" y="2144163"/>
            <a:ext cx="742950" cy="767637"/>
          </a:xfrm>
          <a:prstGeom prst="ellipse">
            <a:avLst/>
          </a:prstGeom>
          <a:noFill/>
          <a:ln w="9525">
            <a:noFill/>
            <a:round/>
            <a:headEnd/>
            <a:tailEnd/>
          </a:ln>
        </p:spPr>
        <p:txBody>
          <a:bodyPr wrap="none" anchor="b">
            <a:prstTxWarp prst="textNoShape">
              <a:avLst/>
            </a:prstTxWarp>
          </a:bodyPr>
          <a:lstStyle/>
          <a:p>
            <a:pPr algn="ctr" defTabSz="342900">
              <a:lnSpc>
                <a:spcPts val="1080"/>
              </a:lnSpc>
              <a:defRPr/>
            </a:pPr>
            <a:r>
              <a:rPr lang="es-ES_tradnl" sz="1400" b="1">
                <a:solidFill>
                  <a:prstClr val="black"/>
                </a:solidFill>
                <a:latin typeface="Arial" panose="020B0604020202020204" pitchFamily="34" charset="0"/>
                <a:cs typeface="Arial" panose="020B0604020202020204" pitchFamily="34" charset="0"/>
              </a:rPr>
              <a:t>Liderazgo </a:t>
            </a:r>
          </a:p>
          <a:p>
            <a:pPr algn="ctr" defTabSz="342900">
              <a:lnSpc>
                <a:spcPts val="1080"/>
              </a:lnSpc>
              <a:defRPr/>
            </a:pPr>
            <a:r>
              <a:rPr lang="es-ES_tradnl" sz="1400" b="1">
                <a:solidFill>
                  <a:prstClr val="black"/>
                </a:solidFill>
                <a:latin typeface="Arial" panose="020B0604020202020204" pitchFamily="34" charset="0"/>
                <a:cs typeface="Arial" panose="020B0604020202020204" pitchFamily="34" charset="0"/>
              </a:rPr>
              <a:t>y </a:t>
            </a:r>
          </a:p>
          <a:p>
            <a:pPr algn="ctr" defTabSz="342900">
              <a:lnSpc>
                <a:spcPts val="1080"/>
              </a:lnSpc>
              <a:defRPr/>
            </a:pPr>
            <a:r>
              <a:rPr lang="es-ES_tradnl" sz="1400" b="1">
                <a:solidFill>
                  <a:prstClr val="black"/>
                </a:solidFill>
                <a:latin typeface="Arial" panose="020B0604020202020204" pitchFamily="34" charset="0"/>
                <a:cs typeface="Arial" panose="020B0604020202020204" pitchFamily="34" charset="0"/>
              </a:rPr>
              <a:t>Organización</a:t>
            </a:r>
          </a:p>
        </p:txBody>
      </p:sp>
      <p:sp>
        <p:nvSpPr>
          <p:cNvPr id="20" name="Freeform: Shape 19">
            <a:extLst>
              <a:ext uri="{FF2B5EF4-FFF2-40B4-BE49-F238E27FC236}">
                <a16:creationId xmlns:a16="http://schemas.microsoft.com/office/drawing/2014/main" id="{556DE860-0EB8-4C86-85B6-CDA5F891C679}"/>
              </a:ext>
            </a:extLst>
          </p:cNvPr>
          <p:cNvSpPr/>
          <p:nvPr/>
        </p:nvSpPr>
        <p:spPr>
          <a:xfrm rot="16200000">
            <a:off x="3132831" y="2917001"/>
            <a:ext cx="468607" cy="177680"/>
          </a:xfrm>
          <a:custGeom>
            <a:avLst/>
            <a:gdLst>
              <a:gd name="connsiteX0" fmla="*/ 0 w 447675"/>
              <a:gd name="connsiteY0" fmla="*/ 1343025 h 1343025"/>
              <a:gd name="connsiteX1" fmla="*/ 0 w 447675"/>
              <a:gd name="connsiteY1" fmla="*/ 0 h 1343025"/>
              <a:gd name="connsiteX2" fmla="*/ 447675 w 447675"/>
              <a:gd name="connsiteY2" fmla="*/ 0 h 1343025"/>
              <a:gd name="connsiteX3" fmla="*/ 447675 w 447675"/>
              <a:gd name="connsiteY3" fmla="*/ 0 h 1343025"/>
            </a:gdLst>
            <a:ahLst/>
            <a:cxnLst>
              <a:cxn ang="0">
                <a:pos x="connsiteX0" y="connsiteY0"/>
              </a:cxn>
              <a:cxn ang="0">
                <a:pos x="connsiteX1" y="connsiteY1"/>
              </a:cxn>
              <a:cxn ang="0">
                <a:pos x="connsiteX2" y="connsiteY2"/>
              </a:cxn>
              <a:cxn ang="0">
                <a:pos x="connsiteX3" y="connsiteY3"/>
              </a:cxn>
            </a:cxnLst>
            <a:rect l="l" t="t" r="r" b="b"/>
            <a:pathLst>
              <a:path w="447675" h="1343025">
                <a:moveTo>
                  <a:pt x="0" y="1343025"/>
                </a:moveTo>
                <a:lnTo>
                  <a:pt x="0" y="0"/>
                </a:lnTo>
                <a:lnTo>
                  <a:pt x="447675" y="0"/>
                </a:lnTo>
                <a:lnTo>
                  <a:pt x="447675" y="0"/>
                </a:lnTo>
              </a:path>
            </a:pathLst>
          </a:custGeom>
          <a:noFill/>
          <a:ln w="50800">
            <a:solidFill>
              <a:srgbClr val="77787B"/>
            </a:solidFill>
            <a:headEnd type="none"/>
            <a:tailEnd type="triangle"/>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s-ES_tradnl" sz="1350">
              <a:solidFill>
                <a:prstClr val="white"/>
              </a:solidFill>
              <a:latin typeface="Calibri" panose="020F0502020204030204"/>
            </a:endParaRPr>
          </a:p>
        </p:txBody>
      </p:sp>
      <p:sp>
        <p:nvSpPr>
          <p:cNvPr id="25" name="Rectangle: Rounded Corners 24">
            <a:extLst>
              <a:ext uri="{FF2B5EF4-FFF2-40B4-BE49-F238E27FC236}">
                <a16:creationId xmlns:a16="http://schemas.microsoft.com/office/drawing/2014/main" id="{F7D30D74-1B96-4709-8898-C8FCC5821673}"/>
              </a:ext>
            </a:extLst>
          </p:cNvPr>
          <p:cNvSpPr/>
          <p:nvPr/>
        </p:nvSpPr>
        <p:spPr>
          <a:xfrm>
            <a:off x="372829" y="4977936"/>
            <a:ext cx="2535047" cy="709887"/>
          </a:xfrm>
          <a:prstGeom prst="roundRect">
            <a:avLst>
              <a:gd name="adj" fmla="val 9448"/>
            </a:avLst>
          </a:prstGeom>
          <a:solidFill>
            <a:schemeClr val="bg1"/>
          </a:solidFill>
          <a:ln w="38100">
            <a:solidFill>
              <a:srgbClr val="77787B"/>
            </a:solidFill>
          </a:ln>
          <a:effectLst>
            <a:outerShdw blurRad="63500" dist="508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s-ES_tradnl" sz="1350">
              <a:solidFill>
                <a:prstClr val="white"/>
              </a:solidFill>
              <a:latin typeface="Calibri" panose="020F0502020204030204"/>
            </a:endParaRPr>
          </a:p>
        </p:txBody>
      </p:sp>
      <p:sp>
        <p:nvSpPr>
          <p:cNvPr id="27" name="Rectangle: Rounded Corners 26">
            <a:extLst>
              <a:ext uri="{FF2B5EF4-FFF2-40B4-BE49-F238E27FC236}">
                <a16:creationId xmlns:a16="http://schemas.microsoft.com/office/drawing/2014/main" id="{B92D722B-5186-43A3-BAEC-0BBE1BDBB9CF}"/>
              </a:ext>
            </a:extLst>
          </p:cNvPr>
          <p:cNvSpPr/>
          <p:nvPr/>
        </p:nvSpPr>
        <p:spPr>
          <a:xfrm>
            <a:off x="5204869" y="3045443"/>
            <a:ext cx="1977147" cy="1137836"/>
          </a:xfrm>
          <a:prstGeom prst="roundRect">
            <a:avLst>
              <a:gd name="adj" fmla="val 7849"/>
            </a:avLst>
          </a:prstGeom>
          <a:solidFill>
            <a:schemeClr val="bg1"/>
          </a:solidFill>
          <a:ln w="38100">
            <a:solidFill>
              <a:srgbClr val="77787B"/>
            </a:solidFill>
          </a:ln>
          <a:effectLst>
            <a:outerShdw blurRad="63500" dist="508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s-ES_tradnl" sz="1350">
              <a:solidFill>
                <a:prstClr val="white"/>
              </a:solidFill>
              <a:latin typeface="Calibri" panose="020F0502020204030204"/>
            </a:endParaRPr>
          </a:p>
        </p:txBody>
      </p:sp>
      <p:sp>
        <p:nvSpPr>
          <p:cNvPr id="28" name="Text Box 10">
            <a:extLst>
              <a:ext uri="{FF2B5EF4-FFF2-40B4-BE49-F238E27FC236}">
                <a16:creationId xmlns:a16="http://schemas.microsoft.com/office/drawing/2014/main" id="{EF6C5E8B-8462-45B1-A827-870977270DDB}"/>
              </a:ext>
            </a:extLst>
          </p:cNvPr>
          <p:cNvSpPr txBox="1">
            <a:spLocks noChangeArrowheads="1"/>
          </p:cNvSpPr>
          <p:nvPr/>
        </p:nvSpPr>
        <p:spPr bwMode="auto">
          <a:xfrm>
            <a:off x="5271246" y="3045445"/>
            <a:ext cx="1906291" cy="1061829"/>
          </a:xfrm>
          <a:prstGeom prst="rect">
            <a:avLst/>
          </a:prstGeom>
          <a:noFill/>
          <a:ln w="9525">
            <a:noFill/>
            <a:miter lim="800000"/>
            <a:headEnd/>
            <a:tailEnd/>
          </a:ln>
        </p:spPr>
        <p:txBody>
          <a:bodyPr wrap="none">
            <a:prstTxWarp prst="textNoShape">
              <a:avLst/>
            </a:prstTxWarp>
            <a:spAutoFit/>
          </a:bodyPr>
          <a:lstStyle/>
          <a:p>
            <a:pPr defTabSz="342900">
              <a:defRPr/>
            </a:pPr>
            <a:r>
              <a:rPr lang="es-ES_tradnl" sz="1050">
                <a:solidFill>
                  <a:prstClr val="black"/>
                </a:solidFill>
                <a:latin typeface="Calibri" panose="020F0502020204030204"/>
              </a:rPr>
              <a:t>Estrategia de MP</a:t>
            </a:r>
          </a:p>
          <a:p>
            <a:pPr defTabSz="342900">
              <a:defRPr/>
            </a:pPr>
            <a:r>
              <a:rPr lang="es-ES_tradnl" sz="1050">
                <a:solidFill>
                  <a:prstClr val="black"/>
                </a:solidFill>
                <a:latin typeface="Calibri" panose="020F0502020204030204"/>
              </a:rPr>
              <a:t>Instalaciones y Limpieza</a:t>
            </a:r>
          </a:p>
          <a:p>
            <a:pPr defTabSz="342900">
              <a:defRPr/>
            </a:pPr>
            <a:r>
              <a:rPr lang="es-ES_tradnl" sz="1050" b="1">
                <a:solidFill>
                  <a:srgbClr val="009366"/>
                </a:solidFill>
                <a:latin typeface="Calibri" panose="020F0502020204030204"/>
              </a:rPr>
              <a:t>Lubricación</a:t>
            </a:r>
          </a:p>
          <a:p>
            <a:pPr defTabSz="342900">
              <a:defRPr/>
            </a:pPr>
            <a:r>
              <a:rPr lang="es-ES_tradnl" sz="1050">
                <a:solidFill>
                  <a:prstClr val="black"/>
                </a:solidFill>
                <a:latin typeface="Calibri" panose="020F0502020204030204"/>
              </a:rPr>
              <a:t>Alineamiento</a:t>
            </a:r>
          </a:p>
          <a:p>
            <a:pPr defTabSz="342900">
              <a:defRPr/>
            </a:pPr>
            <a:r>
              <a:rPr lang="es-ES_tradnl" sz="1050">
                <a:solidFill>
                  <a:prstClr val="black"/>
                </a:solidFill>
                <a:latin typeface="Calibri" panose="020F0502020204030204"/>
              </a:rPr>
              <a:t>Otros Mantenimiento Rutinario</a:t>
            </a:r>
          </a:p>
          <a:p>
            <a:pPr defTabSz="342900">
              <a:defRPr/>
            </a:pPr>
            <a:r>
              <a:rPr lang="es-ES_tradnl" sz="1050">
                <a:solidFill>
                  <a:prstClr val="black"/>
                </a:solidFill>
                <a:latin typeface="Calibri" panose="020F0502020204030204"/>
              </a:rPr>
              <a:t>Monitoreo de Condición</a:t>
            </a:r>
          </a:p>
        </p:txBody>
      </p:sp>
      <p:sp>
        <p:nvSpPr>
          <p:cNvPr id="29" name="Freeform: Shape 28">
            <a:extLst>
              <a:ext uri="{FF2B5EF4-FFF2-40B4-BE49-F238E27FC236}">
                <a16:creationId xmlns:a16="http://schemas.microsoft.com/office/drawing/2014/main" id="{1584DD67-CFC5-403D-B46E-5A6A7E0798A9}"/>
              </a:ext>
            </a:extLst>
          </p:cNvPr>
          <p:cNvSpPr/>
          <p:nvPr/>
        </p:nvSpPr>
        <p:spPr>
          <a:xfrm>
            <a:off x="6008915" y="3497479"/>
            <a:ext cx="1436914" cy="1174297"/>
          </a:xfrm>
          <a:custGeom>
            <a:avLst/>
            <a:gdLst>
              <a:gd name="connsiteX0" fmla="*/ 1847850 w 1847850"/>
              <a:gd name="connsiteY0" fmla="*/ 1571625 h 1571625"/>
              <a:gd name="connsiteX1" fmla="*/ 1847850 w 1847850"/>
              <a:gd name="connsiteY1" fmla="*/ 0 h 1571625"/>
              <a:gd name="connsiteX2" fmla="*/ 0 w 1847850"/>
              <a:gd name="connsiteY2" fmla="*/ 0 h 1571625"/>
            </a:gdLst>
            <a:ahLst/>
            <a:cxnLst>
              <a:cxn ang="0">
                <a:pos x="connsiteX0" y="connsiteY0"/>
              </a:cxn>
              <a:cxn ang="0">
                <a:pos x="connsiteX1" y="connsiteY1"/>
              </a:cxn>
              <a:cxn ang="0">
                <a:pos x="connsiteX2" y="connsiteY2"/>
              </a:cxn>
            </a:cxnLst>
            <a:rect l="l" t="t" r="r" b="b"/>
            <a:pathLst>
              <a:path w="1847850" h="1571625">
                <a:moveTo>
                  <a:pt x="1847850" y="1571625"/>
                </a:moveTo>
                <a:lnTo>
                  <a:pt x="1847850" y="0"/>
                </a:lnTo>
                <a:lnTo>
                  <a:pt x="0" y="0"/>
                </a:lnTo>
              </a:path>
            </a:pathLst>
          </a:custGeom>
          <a:noFill/>
          <a:ln w="50800">
            <a:solidFill>
              <a:srgbClr val="77787B"/>
            </a:solidFill>
            <a:headEnd type="none"/>
            <a:tailEnd type="triangle"/>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s-ES_tradnl" sz="1350">
              <a:solidFill>
                <a:prstClr val="white"/>
              </a:solidFill>
              <a:latin typeface="Calibri" panose="020F0502020204030204"/>
            </a:endParaRPr>
          </a:p>
        </p:txBody>
      </p:sp>
      <p:sp>
        <p:nvSpPr>
          <p:cNvPr id="34" name="Rectangle: Rounded Corners 21">
            <a:extLst>
              <a:ext uri="{FF2B5EF4-FFF2-40B4-BE49-F238E27FC236}">
                <a16:creationId xmlns:a16="http://schemas.microsoft.com/office/drawing/2014/main" id="{63A4E09F-9BA8-B04C-B785-9CF07B1431D3}"/>
              </a:ext>
            </a:extLst>
          </p:cNvPr>
          <p:cNvSpPr/>
          <p:nvPr/>
        </p:nvSpPr>
        <p:spPr>
          <a:xfrm>
            <a:off x="1066557" y="3475707"/>
            <a:ext cx="1817617" cy="686819"/>
          </a:xfrm>
          <a:prstGeom prst="roundRect">
            <a:avLst>
              <a:gd name="adj" fmla="val 9448"/>
            </a:avLst>
          </a:prstGeom>
          <a:solidFill>
            <a:schemeClr val="bg1"/>
          </a:solidFill>
          <a:ln w="38100">
            <a:solidFill>
              <a:srgbClr val="77787B"/>
            </a:solidFill>
          </a:ln>
          <a:effectLst>
            <a:outerShdw blurRad="63500" dist="508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s-ES_tradnl" sz="1350">
              <a:solidFill>
                <a:prstClr val="white"/>
              </a:solidFill>
              <a:latin typeface="Calibri" panose="020F0502020204030204"/>
            </a:endParaRPr>
          </a:p>
        </p:txBody>
      </p:sp>
      <p:sp>
        <p:nvSpPr>
          <p:cNvPr id="30" name="Rectangle: Rounded Corners 29">
            <a:extLst>
              <a:ext uri="{FF2B5EF4-FFF2-40B4-BE49-F238E27FC236}">
                <a16:creationId xmlns:a16="http://schemas.microsoft.com/office/drawing/2014/main" id="{0EB55AF4-D612-4291-9B53-2E06BFE7F258}"/>
              </a:ext>
            </a:extLst>
          </p:cNvPr>
          <p:cNvSpPr/>
          <p:nvPr/>
        </p:nvSpPr>
        <p:spPr>
          <a:xfrm>
            <a:off x="5998028" y="4677306"/>
            <a:ext cx="2675121" cy="1119537"/>
          </a:xfrm>
          <a:prstGeom prst="roundRect">
            <a:avLst>
              <a:gd name="adj" fmla="val 9448"/>
            </a:avLst>
          </a:prstGeom>
          <a:solidFill>
            <a:schemeClr val="bg1"/>
          </a:solidFill>
          <a:ln w="38100">
            <a:solidFill>
              <a:srgbClr val="77787B"/>
            </a:solidFill>
          </a:ln>
          <a:effectLst>
            <a:outerShdw blurRad="63500" dist="508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s-ES_tradnl" sz="1350">
              <a:solidFill>
                <a:prstClr val="white"/>
              </a:solidFill>
              <a:latin typeface="Calibri" panose="020F0502020204030204"/>
            </a:endParaRPr>
          </a:p>
        </p:txBody>
      </p:sp>
      <p:sp>
        <p:nvSpPr>
          <p:cNvPr id="31" name="Text Box 20">
            <a:extLst>
              <a:ext uri="{FF2B5EF4-FFF2-40B4-BE49-F238E27FC236}">
                <a16:creationId xmlns:a16="http://schemas.microsoft.com/office/drawing/2014/main" id="{D1C8C6C4-7991-4CDE-9ECE-69639648A3B7}"/>
              </a:ext>
            </a:extLst>
          </p:cNvPr>
          <p:cNvSpPr txBox="1">
            <a:spLocks noChangeArrowheads="1"/>
          </p:cNvSpPr>
          <p:nvPr/>
        </p:nvSpPr>
        <p:spPr bwMode="auto">
          <a:xfrm>
            <a:off x="6008914" y="4680603"/>
            <a:ext cx="2906486" cy="1142620"/>
          </a:xfrm>
          <a:prstGeom prst="rect">
            <a:avLst/>
          </a:prstGeom>
          <a:noFill/>
          <a:ln w="9525">
            <a:noFill/>
            <a:miter lim="800000"/>
            <a:headEnd/>
            <a:tailEnd/>
          </a:ln>
        </p:spPr>
        <p:txBody>
          <a:bodyPr wrap="square">
            <a:prstTxWarp prst="textNoShape">
              <a:avLst/>
            </a:prstTxWarp>
            <a:spAutoFit/>
          </a:bodyPr>
          <a:lstStyle/>
          <a:p>
            <a:pPr marL="255985" indent="-255985" defTabSz="342900">
              <a:defRPr/>
            </a:pPr>
            <a:r>
              <a:rPr lang="es-ES_tradnl" sz="975">
                <a:solidFill>
                  <a:prstClr val="black"/>
                </a:solidFill>
                <a:latin typeface="Calibri" panose="020F0502020204030204"/>
              </a:rPr>
              <a:t>Ejemplo: CBP  </a:t>
            </a:r>
            <a:r>
              <a:rPr lang="es-ES_tradnl" sz="975" b="1">
                <a:solidFill>
                  <a:srgbClr val="009366"/>
                </a:solidFill>
                <a:latin typeface="Calibri" panose="020F0502020204030204"/>
              </a:rPr>
              <a:t>Lubricación: Mejor Practica Vigente</a:t>
            </a:r>
          </a:p>
          <a:p>
            <a:pPr marL="255985" indent="-255985" defTabSz="342900">
              <a:defRPr/>
            </a:pPr>
            <a:endParaRPr lang="es-ES_tradnl" sz="975" b="1">
              <a:solidFill>
                <a:srgbClr val="009366"/>
              </a:solidFill>
              <a:latin typeface="Calibri" panose="020F0502020204030204"/>
            </a:endParaRPr>
          </a:p>
          <a:p>
            <a:pPr marL="255985" indent="-255985" defTabSz="342900">
              <a:defRPr/>
            </a:pPr>
            <a:r>
              <a:rPr lang="es-ES_tradnl" sz="975">
                <a:solidFill>
                  <a:prstClr val="black"/>
                </a:solidFill>
                <a:latin typeface="Calibri" panose="020F0502020204030204"/>
              </a:rPr>
              <a:t>27: CBP: Rutas engrase y Cambios de aceite están:</a:t>
            </a:r>
          </a:p>
          <a:p>
            <a:pPr marL="257175" indent="-257175" defTabSz="342900">
              <a:buFontTx/>
              <a:buAutoNum type="alphaLcPeriod"/>
              <a:defRPr/>
            </a:pPr>
            <a:r>
              <a:rPr lang="es-ES_tradnl" sz="975">
                <a:solidFill>
                  <a:prstClr val="black"/>
                </a:solidFill>
                <a:latin typeface="Calibri" panose="020F0502020204030204"/>
              </a:rPr>
              <a:t>E1*: Documentado (tipo, volumen, </a:t>
            </a:r>
            <a:r>
              <a:rPr lang="es-ES_tradnl" sz="975" err="1">
                <a:solidFill>
                  <a:prstClr val="black"/>
                </a:solidFill>
                <a:latin typeface="Calibri" panose="020F0502020204030204"/>
              </a:rPr>
              <a:t>freq</a:t>
            </a:r>
            <a:r>
              <a:rPr lang="es-ES_tradnl" sz="975">
                <a:solidFill>
                  <a:prstClr val="black"/>
                </a:solidFill>
                <a:latin typeface="Calibri" panose="020F0502020204030204"/>
              </a:rPr>
              <a:t>. </a:t>
            </a:r>
            <a:r>
              <a:rPr lang="es-ES_tradnl" sz="975" err="1">
                <a:solidFill>
                  <a:prstClr val="black"/>
                </a:solidFill>
                <a:latin typeface="Calibri" panose="020F0502020204030204"/>
              </a:rPr>
              <a:t>ubic</a:t>
            </a:r>
            <a:r>
              <a:rPr lang="es-ES_tradnl" sz="975">
                <a:solidFill>
                  <a:prstClr val="black"/>
                </a:solidFill>
                <a:latin typeface="Calibri" panose="020F0502020204030204"/>
              </a:rPr>
              <a:t>.)</a:t>
            </a:r>
          </a:p>
          <a:p>
            <a:pPr marL="257175" indent="-257175" defTabSz="342900">
              <a:buFontTx/>
              <a:buAutoNum type="alphaLcPeriod"/>
              <a:defRPr/>
            </a:pPr>
            <a:r>
              <a:rPr lang="es-ES_tradnl" sz="975">
                <a:solidFill>
                  <a:prstClr val="black"/>
                </a:solidFill>
                <a:latin typeface="Calibri" panose="020F0502020204030204"/>
              </a:rPr>
              <a:t>E2*: Comunicado</a:t>
            </a:r>
          </a:p>
          <a:p>
            <a:pPr marL="257175" indent="-257175" defTabSz="342900">
              <a:buFontTx/>
              <a:buAutoNum type="alphaLcPeriod"/>
              <a:defRPr/>
            </a:pPr>
            <a:r>
              <a:rPr lang="es-ES_tradnl" sz="975">
                <a:solidFill>
                  <a:prstClr val="black"/>
                </a:solidFill>
                <a:latin typeface="Calibri" panose="020F0502020204030204"/>
              </a:rPr>
              <a:t>E3*:  Comprendido</a:t>
            </a:r>
          </a:p>
          <a:p>
            <a:pPr defTabSz="342900">
              <a:defRPr/>
            </a:pPr>
            <a:r>
              <a:rPr lang="es-ES_tradnl" sz="975">
                <a:solidFill>
                  <a:prstClr val="black"/>
                </a:solidFill>
                <a:latin typeface="Calibri" panose="020F0502020204030204"/>
              </a:rPr>
              <a:t>*E = Elemento</a:t>
            </a:r>
          </a:p>
        </p:txBody>
      </p:sp>
      <p:sp>
        <p:nvSpPr>
          <p:cNvPr id="32" name="Oval 5">
            <a:extLst>
              <a:ext uri="{FF2B5EF4-FFF2-40B4-BE49-F238E27FC236}">
                <a16:creationId xmlns:a16="http://schemas.microsoft.com/office/drawing/2014/main" id="{BF515709-D94F-374A-8257-51E9B9AAF951}"/>
              </a:ext>
            </a:extLst>
          </p:cNvPr>
          <p:cNvSpPr>
            <a:spLocks noChangeArrowheads="1"/>
          </p:cNvSpPr>
          <p:nvPr/>
        </p:nvSpPr>
        <p:spPr bwMode="auto">
          <a:xfrm>
            <a:off x="2062820" y="2026101"/>
            <a:ext cx="685800" cy="761098"/>
          </a:xfrm>
          <a:prstGeom prst="ellipse">
            <a:avLst/>
          </a:prstGeom>
          <a:noFill/>
          <a:ln w="9525">
            <a:noFill/>
            <a:round/>
            <a:headEnd/>
            <a:tailEnd/>
          </a:ln>
        </p:spPr>
        <p:txBody>
          <a:bodyPr wrap="none" anchor="b">
            <a:prstTxWarp prst="textNoShape">
              <a:avLst/>
            </a:prstTxWarp>
          </a:bodyPr>
          <a:lstStyle/>
          <a:p>
            <a:pPr algn="ctr" defTabSz="342900">
              <a:lnSpc>
                <a:spcPts val="1080"/>
              </a:lnSpc>
              <a:defRPr/>
            </a:pPr>
            <a:r>
              <a:rPr lang="es-ES_tradnl" sz="1400" b="1">
                <a:solidFill>
                  <a:prstClr val="black"/>
                </a:solidFill>
                <a:latin typeface="Arial" panose="020B0604020202020204" pitchFamily="34" charset="0"/>
                <a:cs typeface="Arial" panose="020B0604020202020204" pitchFamily="34" charset="0"/>
              </a:rPr>
              <a:t>G. Parada</a:t>
            </a:r>
          </a:p>
        </p:txBody>
      </p:sp>
      <p:sp>
        <p:nvSpPr>
          <p:cNvPr id="33" name="Freeform: Shape 19">
            <a:extLst>
              <a:ext uri="{FF2B5EF4-FFF2-40B4-BE49-F238E27FC236}">
                <a16:creationId xmlns:a16="http://schemas.microsoft.com/office/drawing/2014/main" id="{AAA2DB05-87C3-E249-8663-36C0C4A24F34}"/>
              </a:ext>
            </a:extLst>
          </p:cNvPr>
          <p:cNvSpPr/>
          <p:nvPr/>
        </p:nvSpPr>
        <p:spPr>
          <a:xfrm rot="16200000">
            <a:off x="4869104" y="2922443"/>
            <a:ext cx="468607" cy="177680"/>
          </a:xfrm>
          <a:custGeom>
            <a:avLst/>
            <a:gdLst>
              <a:gd name="connsiteX0" fmla="*/ 0 w 447675"/>
              <a:gd name="connsiteY0" fmla="*/ 1343025 h 1343025"/>
              <a:gd name="connsiteX1" fmla="*/ 0 w 447675"/>
              <a:gd name="connsiteY1" fmla="*/ 0 h 1343025"/>
              <a:gd name="connsiteX2" fmla="*/ 447675 w 447675"/>
              <a:gd name="connsiteY2" fmla="*/ 0 h 1343025"/>
              <a:gd name="connsiteX3" fmla="*/ 447675 w 447675"/>
              <a:gd name="connsiteY3" fmla="*/ 0 h 1343025"/>
            </a:gdLst>
            <a:ahLst/>
            <a:cxnLst>
              <a:cxn ang="0">
                <a:pos x="connsiteX0" y="connsiteY0"/>
              </a:cxn>
              <a:cxn ang="0">
                <a:pos x="connsiteX1" y="connsiteY1"/>
              </a:cxn>
              <a:cxn ang="0">
                <a:pos x="connsiteX2" y="connsiteY2"/>
              </a:cxn>
              <a:cxn ang="0">
                <a:pos x="connsiteX3" y="connsiteY3"/>
              </a:cxn>
            </a:cxnLst>
            <a:rect l="l" t="t" r="r" b="b"/>
            <a:pathLst>
              <a:path w="447675" h="1343025">
                <a:moveTo>
                  <a:pt x="0" y="1343025"/>
                </a:moveTo>
                <a:lnTo>
                  <a:pt x="0" y="0"/>
                </a:lnTo>
                <a:lnTo>
                  <a:pt x="447675" y="0"/>
                </a:lnTo>
                <a:lnTo>
                  <a:pt x="447675" y="0"/>
                </a:lnTo>
              </a:path>
            </a:pathLst>
          </a:custGeom>
          <a:noFill/>
          <a:ln w="50800">
            <a:solidFill>
              <a:srgbClr val="77787B"/>
            </a:solidFill>
            <a:headEnd type="none"/>
            <a:tailEnd type="triangle"/>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s-ES_tradnl" sz="1350">
              <a:solidFill>
                <a:prstClr val="white"/>
              </a:solidFill>
              <a:latin typeface="Calibri" panose="020F0502020204030204"/>
            </a:endParaRPr>
          </a:p>
        </p:txBody>
      </p:sp>
      <p:sp>
        <p:nvSpPr>
          <p:cNvPr id="23" name="Text Box 11">
            <a:extLst>
              <a:ext uri="{FF2B5EF4-FFF2-40B4-BE49-F238E27FC236}">
                <a16:creationId xmlns:a16="http://schemas.microsoft.com/office/drawing/2014/main" id="{DE7387D4-A09E-4199-83FC-21B5BF5D47C0}"/>
              </a:ext>
            </a:extLst>
          </p:cNvPr>
          <p:cNvSpPr txBox="1">
            <a:spLocks noChangeArrowheads="1"/>
          </p:cNvSpPr>
          <p:nvPr/>
        </p:nvSpPr>
        <p:spPr bwMode="auto">
          <a:xfrm>
            <a:off x="1125418" y="3557172"/>
            <a:ext cx="1853109" cy="577081"/>
          </a:xfrm>
          <a:prstGeom prst="rect">
            <a:avLst/>
          </a:prstGeom>
          <a:noFill/>
          <a:ln w="9525">
            <a:noFill/>
            <a:miter lim="800000"/>
            <a:headEnd/>
            <a:tailEnd/>
          </a:ln>
        </p:spPr>
        <p:txBody>
          <a:bodyPr wrap="square">
            <a:prstTxWarp prst="textNoShape">
              <a:avLst/>
            </a:prstTxWarp>
            <a:spAutoFit/>
          </a:bodyPr>
          <a:lstStyle/>
          <a:p>
            <a:pPr defTabSz="342900">
              <a:defRPr/>
            </a:pPr>
            <a:r>
              <a:rPr lang="es-ES_tradnl" sz="1050">
                <a:solidFill>
                  <a:prstClr val="black"/>
                </a:solidFill>
                <a:latin typeface="Calibri" panose="020F0502020204030204"/>
              </a:rPr>
              <a:t>Dirección y Lineamientos</a:t>
            </a:r>
          </a:p>
          <a:p>
            <a:pPr defTabSz="342900">
              <a:defRPr/>
            </a:pPr>
            <a:r>
              <a:rPr lang="es-ES_tradnl" sz="1050">
                <a:solidFill>
                  <a:prstClr val="black"/>
                </a:solidFill>
                <a:latin typeface="Calibri" panose="020F0502020204030204"/>
              </a:rPr>
              <a:t>Soporte y Recursos</a:t>
            </a:r>
          </a:p>
          <a:p>
            <a:pPr defTabSz="342900">
              <a:defRPr/>
            </a:pPr>
            <a:r>
              <a:rPr lang="es-ES_tradnl" sz="1050">
                <a:solidFill>
                  <a:prstClr val="black"/>
                </a:solidFill>
                <a:latin typeface="Calibri" panose="020F0502020204030204"/>
              </a:rPr>
              <a:t>Gestión del Desempeño. KPI’s</a:t>
            </a:r>
          </a:p>
        </p:txBody>
      </p:sp>
      <p:sp>
        <p:nvSpPr>
          <p:cNvPr id="22" name="Rectangle: Rounded Corners 21">
            <a:extLst>
              <a:ext uri="{FF2B5EF4-FFF2-40B4-BE49-F238E27FC236}">
                <a16:creationId xmlns:a16="http://schemas.microsoft.com/office/drawing/2014/main" id="{7D599B5D-1920-4591-BA85-E9D42547480F}"/>
              </a:ext>
            </a:extLst>
          </p:cNvPr>
          <p:cNvSpPr/>
          <p:nvPr/>
        </p:nvSpPr>
        <p:spPr>
          <a:xfrm>
            <a:off x="3455974" y="3045444"/>
            <a:ext cx="1420826" cy="1268464"/>
          </a:xfrm>
          <a:prstGeom prst="roundRect">
            <a:avLst>
              <a:gd name="adj" fmla="val 9448"/>
            </a:avLst>
          </a:prstGeom>
          <a:solidFill>
            <a:schemeClr val="bg1"/>
          </a:solidFill>
          <a:ln w="38100">
            <a:solidFill>
              <a:srgbClr val="77787B"/>
            </a:solidFill>
          </a:ln>
          <a:effectLst>
            <a:outerShdw blurRad="63500" dist="508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s-ES_tradnl" sz="1350">
              <a:solidFill>
                <a:prstClr val="white"/>
              </a:solidFill>
              <a:latin typeface="Calibri" panose="020F0502020204030204"/>
            </a:endParaRPr>
          </a:p>
        </p:txBody>
      </p:sp>
      <p:sp>
        <p:nvSpPr>
          <p:cNvPr id="35" name="Text Box 11">
            <a:extLst>
              <a:ext uri="{FF2B5EF4-FFF2-40B4-BE49-F238E27FC236}">
                <a16:creationId xmlns:a16="http://schemas.microsoft.com/office/drawing/2014/main" id="{6A7783CF-36BF-C240-8B10-3B930988F3C8}"/>
              </a:ext>
            </a:extLst>
          </p:cNvPr>
          <p:cNvSpPr txBox="1">
            <a:spLocks noChangeArrowheads="1"/>
          </p:cNvSpPr>
          <p:nvPr/>
        </p:nvSpPr>
        <p:spPr bwMode="auto">
          <a:xfrm>
            <a:off x="3516085" y="3072758"/>
            <a:ext cx="1409699" cy="1223412"/>
          </a:xfrm>
          <a:prstGeom prst="rect">
            <a:avLst/>
          </a:prstGeom>
          <a:noFill/>
          <a:ln w="9525">
            <a:noFill/>
            <a:miter lim="800000"/>
            <a:headEnd/>
            <a:tailEnd/>
          </a:ln>
        </p:spPr>
        <p:txBody>
          <a:bodyPr wrap="square">
            <a:prstTxWarp prst="textNoShape">
              <a:avLst/>
            </a:prstTxWarp>
            <a:spAutoFit/>
          </a:bodyPr>
          <a:lstStyle/>
          <a:p>
            <a:pPr defTabSz="342900">
              <a:defRPr/>
            </a:pPr>
            <a:r>
              <a:rPr lang="es-ES_tradnl" sz="1050">
                <a:solidFill>
                  <a:prstClr val="black"/>
                </a:solidFill>
                <a:latin typeface="Calibri" panose="020F0502020204030204"/>
              </a:rPr>
              <a:t>Soporte del Equipo</a:t>
            </a:r>
          </a:p>
          <a:p>
            <a:pPr defTabSz="342900">
              <a:defRPr/>
            </a:pPr>
            <a:r>
              <a:rPr lang="es-ES_tradnl" sz="1050">
                <a:solidFill>
                  <a:prstClr val="black"/>
                </a:solidFill>
                <a:latin typeface="Calibri" panose="020F0502020204030204"/>
              </a:rPr>
              <a:t>Solicitud de Trabajo</a:t>
            </a:r>
          </a:p>
          <a:p>
            <a:pPr defTabSz="342900">
              <a:defRPr/>
            </a:pPr>
            <a:r>
              <a:rPr lang="es-ES_tradnl" sz="1050">
                <a:solidFill>
                  <a:prstClr val="black"/>
                </a:solidFill>
                <a:latin typeface="Calibri" panose="020F0502020204030204"/>
              </a:rPr>
              <a:t>Prioridades</a:t>
            </a:r>
          </a:p>
          <a:p>
            <a:pPr defTabSz="342900">
              <a:defRPr/>
            </a:pPr>
            <a:r>
              <a:rPr lang="es-ES_tradnl" sz="1050">
                <a:solidFill>
                  <a:prstClr val="black"/>
                </a:solidFill>
                <a:latin typeface="Calibri" panose="020F0502020204030204"/>
              </a:rPr>
              <a:t>Planificación</a:t>
            </a:r>
          </a:p>
          <a:p>
            <a:pPr defTabSz="342900">
              <a:defRPr/>
            </a:pPr>
            <a:r>
              <a:rPr lang="es-ES_tradnl" sz="1050">
                <a:solidFill>
                  <a:prstClr val="black"/>
                </a:solidFill>
                <a:latin typeface="Calibri" panose="020F0502020204030204"/>
              </a:rPr>
              <a:t>Programación</a:t>
            </a:r>
          </a:p>
          <a:p>
            <a:pPr defTabSz="342900">
              <a:defRPr/>
            </a:pPr>
            <a:r>
              <a:rPr lang="es-ES_tradnl" sz="1050">
                <a:solidFill>
                  <a:prstClr val="black"/>
                </a:solidFill>
                <a:latin typeface="Calibri" panose="020F0502020204030204"/>
              </a:rPr>
              <a:t>Ejecución y Registro</a:t>
            </a:r>
          </a:p>
          <a:p>
            <a:pPr defTabSz="342900">
              <a:defRPr/>
            </a:pPr>
            <a:r>
              <a:rPr lang="es-ES_tradnl" sz="1050">
                <a:solidFill>
                  <a:prstClr val="black"/>
                </a:solidFill>
                <a:latin typeface="Calibri" panose="020F0502020204030204"/>
              </a:rPr>
              <a:t>CMMS/ Herramientas</a:t>
            </a:r>
          </a:p>
        </p:txBody>
      </p:sp>
      <p:sp>
        <p:nvSpPr>
          <p:cNvPr id="36" name="Freeform: Shape 19">
            <a:extLst>
              <a:ext uri="{FF2B5EF4-FFF2-40B4-BE49-F238E27FC236}">
                <a16:creationId xmlns:a16="http://schemas.microsoft.com/office/drawing/2014/main" id="{9ABF26F0-7097-4E46-98D5-8232AA68BE35}"/>
              </a:ext>
            </a:extLst>
          </p:cNvPr>
          <p:cNvSpPr/>
          <p:nvPr/>
        </p:nvSpPr>
        <p:spPr>
          <a:xfrm rot="16200000">
            <a:off x="374446" y="3086632"/>
            <a:ext cx="1065278" cy="319433"/>
          </a:xfrm>
          <a:custGeom>
            <a:avLst/>
            <a:gdLst>
              <a:gd name="connsiteX0" fmla="*/ 0 w 447675"/>
              <a:gd name="connsiteY0" fmla="*/ 1343025 h 1343025"/>
              <a:gd name="connsiteX1" fmla="*/ 0 w 447675"/>
              <a:gd name="connsiteY1" fmla="*/ 0 h 1343025"/>
              <a:gd name="connsiteX2" fmla="*/ 447675 w 447675"/>
              <a:gd name="connsiteY2" fmla="*/ 0 h 1343025"/>
              <a:gd name="connsiteX3" fmla="*/ 447675 w 447675"/>
              <a:gd name="connsiteY3" fmla="*/ 0 h 1343025"/>
            </a:gdLst>
            <a:ahLst/>
            <a:cxnLst>
              <a:cxn ang="0">
                <a:pos x="connsiteX0" y="connsiteY0"/>
              </a:cxn>
              <a:cxn ang="0">
                <a:pos x="connsiteX1" y="connsiteY1"/>
              </a:cxn>
              <a:cxn ang="0">
                <a:pos x="connsiteX2" y="connsiteY2"/>
              </a:cxn>
              <a:cxn ang="0">
                <a:pos x="connsiteX3" y="connsiteY3"/>
              </a:cxn>
            </a:cxnLst>
            <a:rect l="l" t="t" r="r" b="b"/>
            <a:pathLst>
              <a:path w="447675" h="1343025">
                <a:moveTo>
                  <a:pt x="0" y="1343025"/>
                </a:moveTo>
                <a:lnTo>
                  <a:pt x="0" y="0"/>
                </a:lnTo>
                <a:lnTo>
                  <a:pt x="447675" y="0"/>
                </a:lnTo>
                <a:lnTo>
                  <a:pt x="447675" y="0"/>
                </a:lnTo>
              </a:path>
            </a:pathLst>
          </a:custGeom>
          <a:noFill/>
          <a:ln w="50800">
            <a:solidFill>
              <a:srgbClr val="77787B"/>
            </a:solidFill>
            <a:headEnd type="none"/>
            <a:tailEnd type="triangle"/>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s-ES_tradnl" sz="1350">
              <a:solidFill>
                <a:prstClr val="white"/>
              </a:solidFill>
              <a:latin typeface="Calibri" panose="020F0502020204030204"/>
            </a:endParaRPr>
          </a:p>
        </p:txBody>
      </p:sp>
      <p:sp>
        <p:nvSpPr>
          <p:cNvPr id="37" name="Text Box 11">
            <a:extLst>
              <a:ext uri="{FF2B5EF4-FFF2-40B4-BE49-F238E27FC236}">
                <a16:creationId xmlns:a16="http://schemas.microsoft.com/office/drawing/2014/main" id="{00BA0DDE-8403-1545-82C5-0BEC7412032A}"/>
              </a:ext>
            </a:extLst>
          </p:cNvPr>
          <p:cNvSpPr txBox="1">
            <a:spLocks noChangeArrowheads="1"/>
          </p:cNvSpPr>
          <p:nvPr/>
        </p:nvSpPr>
        <p:spPr bwMode="auto">
          <a:xfrm>
            <a:off x="466832" y="5086614"/>
            <a:ext cx="2145740" cy="523220"/>
          </a:xfrm>
          <a:prstGeom prst="rect">
            <a:avLst/>
          </a:prstGeom>
          <a:noFill/>
          <a:ln w="9525">
            <a:noFill/>
            <a:miter lim="800000"/>
            <a:headEnd/>
            <a:tailEnd/>
          </a:ln>
        </p:spPr>
        <p:txBody>
          <a:bodyPr wrap="square">
            <a:prstTxWarp prst="textNoShape">
              <a:avLst/>
            </a:prstTxWarp>
            <a:spAutoFit/>
          </a:bodyPr>
          <a:lstStyle/>
          <a:p>
            <a:pPr marL="257175" indent="-257175" defTabSz="342900">
              <a:buFont typeface="Arial" panose="020B0604020202020204" pitchFamily="34" charset="0"/>
              <a:buChar char="•"/>
              <a:defRPr/>
            </a:pPr>
            <a:r>
              <a:rPr lang="es-ES_tradnl" sz="1400" b="1">
                <a:solidFill>
                  <a:prstClr val="black"/>
                </a:solidFill>
                <a:latin typeface="Calibri" panose="020F0502020204030204"/>
              </a:rPr>
              <a:t>140 Mejores Prácticas</a:t>
            </a:r>
          </a:p>
          <a:p>
            <a:pPr marL="257175" indent="-257175" defTabSz="342900">
              <a:buFont typeface="Arial" panose="020B0604020202020204" pitchFamily="34" charset="0"/>
              <a:buChar char="•"/>
              <a:defRPr/>
            </a:pPr>
            <a:r>
              <a:rPr lang="es-ES_tradnl" sz="1400" b="1">
                <a:solidFill>
                  <a:prstClr val="black"/>
                </a:solidFill>
                <a:latin typeface="Calibri" panose="020F0502020204030204"/>
              </a:rPr>
              <a:t>322 elementos</a:t>
            </a:r>
          </a:p>
        </p:txBody>
      </p:sp>
    </p:spTree>
    <p:extLst>
      <p:ext uri="{BB962C8B-B14F-4D97-AF65-F5344CB8AC3E}">
        <p14:creationId xmlns:p14="http://schemas.microsoft.com/office/powerpoint/2010/main" val="251706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8" grpId="0"/>
      <p:bldP spid="34" grpId="0" animBg="1"/>
      <p:bldP spid="30" grpId="0" animBg="1"/>
      <p:bldP spid="31" grpId="0"/>
      <p:bldP spid="23" grpId="0"/>
      <p:bldP spid="22" grpId="0" animBg="1"/>
      <p:bldP spid="35" grpId="0"/>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99BC0-5A10-8341-8E5E-3619FE311225}"/>
              </a:ext>
            </a:extLst>
          </p:cNvPr>
          <p:cNvSpPr>
            <a:spLocks noGrp="1"/>
          </p:cNvSpPr>
          <p:nvPr>
            <p:ph type="title"/>
          </p:nvPr>
        </p:nvSpPr>
        <p:spPr>
          <a:xfrm>
            <a:off x="2117597" y="521128"/>
            <a:ext cx="6823203" cy="965835"/>
          </a:xfrm>
        </p:spPr>
        <p:txBody>
          <a:bodyPr>
            <a:normAutofit/>
          </a:bodyPr>
          <a:lstStyle/>
          <a:p>
            <a:r>
              <a:rPr lang="es-ES_tradnl" sz="2800"/>
              <a:t>Resumen de las Áreas Claves</a:t>
            </a:r>
          </a:p>
        </p:txBody>
      </p:sp>
      <p:sp>
        <p:nvSpPr>
          <p:cNvPr id="3" name="Content Placeholder 2">
            <a:extLst>
              <a:ext uri="{FF2B5EF4-FFF2-40B4-BE49-F238E27FC236}">
                <a16:creationId xmlns:a16="http://schemas.microsoft.com/office/drawing/2014/main" id="{FBB0DFD2-072D-8644-890E-5223D5155CB4}"/>
              </a:ext>
            </a:extLst>
          </p:cNvPr>
          <p:cNvSpPr>
            <a:spLocks noGrp="1"/>
          </p:cNvSpPr>
          <p:nvPr>
            <p:ph idx="1"/>
          </p:nvPr>
        </p:nvSpPr>
        <p:spPr>
          <a:xfrm>
            <a:off x="321949" y="1824717"/>
            <a:ext cx="8500379" cy="3691891"/>
          </a:xfrm>
        </p:spPr>
        <p:txBody>
          <a:bodyPr>
            <a:normAutofit/>
          </a:bodyPr>
          <a:lstStyle/>
          <a:p>
            <a:r>
              <a:rPr lang="es-ES_tradnl" sz="2800"/>
              <a:t>Liderazgo y Organización</a:t>
            </a:r>
          </a:p>
          <a:p>
            <a:r>
              <a:rPr lang="es-ES_tradnl" sz="2800"/>
              <a:t>Mantenimiento Preventivo.</a:t>
            </a:r>
          </a:p>
          <a:p>
            <a:r>
              <a:rPr lang="es-ES_tradnl" sz="2800"/>
              <a:t>Gestión del trabajo de Mantenimiento, Planificación, programación y Gestión de Paradas.</a:t>
            </a:r>
          </a:p>
          <a:p>
            <a:r>
              <a:rPr lang="es-ES_tradnl" sz="2800"/>
              <a:t>Gestión de Repuestos y Bases de Datos Técnicos.</a:t>
            </a:r>
          </a:p>
          <a:p>
            <a:r>
              <a:rPr lang="es-ES_tradnl" sz="2800"/>
              <a:t>Habilidades para la Confiabilidad.</a:t>
            </a:r>
          </a:p>
          <a:p>
            <a:endParaRPr lang="es-ES_tradnl" sz="3000"/>
          </a:p>
        </p:txBody>
      </p:sp>
    </p:spTree>
    <p:extLst>
      <p:ext uri="{BB962C8B-B14F-4D97-AF65-F5344CB8AC3E}">
        <p14:creationId xmlns:p14="http://schemas.microsoft.com/office/powerpoint/2010/main" val="203507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4ED0E-5D58-4C0B-AA93-AE9060E9A66B}"/>
              </a:ext>
            </a:extLst>
          </p:cNvPr>
          <p:cNvSpPr>
            <a:spLocks noGrp="1"/>
          </p:cNvSpPr>
          <p:nvPr>
            <p:ph type="title"/>
          </p:nvPr>
        </p:nvSpPr>
        <p:spPr>
          <a:xfrm>
            <a:off x="1905000" y="258354"/>
            <a:ext cx="7191779" cy="965835"/>
          </a:xfrm>
        </p:spPr>
        <p:txBody>
          <a:bodyPr>
            <a:normAutofit/>
          </a:bodyPr>
          <a:lstStyle/>
          <a:p>
            <a:r>
              <a:rPr lang="es-ES_tradnl" sz="2800"/>
              <a:t>Círculo de la Productividad</a:t>
            </a:r>
          </a:p>
        </p:txBody>
      </p:sp>
      <p:pic>
        <p:nvPicPr>
          <p:cNvPr id="27" name="Graphic 26">
            <a:extLst>
              <a:ext uri="{FF2B5EF4-FFF2-40B4-BE49-F238E27FC236}">
                <a16:creationId xmlns:a16="http://schemas.microsoft.com/office/drawing/2014/main" id="{6A5A8400-E2EA-48F0-B48A-3F93437164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84828" y="4451358"/>
            <a:ext cx="585788" cy="614363"/>
          </a:xfrm>
          <a:prstGeom prst="rect">
            <a:avLst/>
          </a:prstGeom>
        </p:spPr>
      </p:pic>
      <p:grpSp>
        <p:nvGrpSpPr>
          <p:cNvPr id="4" name="Group 3">
            <a:extLst>
              <a:ext uri="{FF2B5EF4-FFF2-40B4-BE49-F238E27FC236}">
                <a16:creationId xmlns:a16="http://schemas.microsoft.com/office/drawing/2014/main" id="{0941A5EF-E788-AD42-A3ED-74DE2BDF6157}"/>
              </a:ext>
            </a:extLst>
          </p:cNvPr>
          <p:cNvGrpSpPr/>
          <p:nvPr/>
        </p:nvGrpSpPr>
        <p:grpSpPr>
          <a:xfrm>
            <a:off x="4089970" y="1501029"/>
            <a:ext cx="846245" cy="540099"/>
            <a:chOff x="5453295" y="718464"/>
            <a:chExt cx="1128327" cy="720132"/>
          </a:xfrm>
        </p:grpSpPr>
        <p:pic>
          <p:nvPicPr>
            <p:cNvPr id="12" name="Graphic 11">
              <a:extLst>
                <a:ext uri="{FF2B5EF4-FFF2-40B4-BE49-F238E27FC236}">
                  <a16:creationId xmlns:a16="http://schemas.microsoft.com/office/drawing/2014/main" id="{A80EB2EC-8308-4F32-8800-C009848D43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53295" y="724221"/>
              <a:ext cx="1028700" cy="714375"/>
            </a:xfrm>
            <a:prstGeom prst="rect">
              <a:avLst/>
            </a:prstGeom>
            <a:effectLst>
              <a:outerShdw blurRad="63500" dist="50800" dir="2700000" algn="tl" rotWithShape="0">
                <a:prstClr val="black">
                  <a:alpha val="50000"/>
                </a:prstClr>
              </a:outerShdw>
            </a:effectLst>
          </p:spPr>
        </p:pic>
        <p:sp>
          <p:nvSpPr>
            <p:cNvPr id="3" name="Rounded Rectangle 2">
              <a:extLst>
                <a:ext uri="{FF2B5EF4-FFF2-40B4-BE49-F238E27FC236}">
                  <a16:creationId xmlns:a16="http://schemas.microsoft.com/office/drawing/2014/main" id="{B2C35E2D-D102-444A-8CBB-3DF02C92E20A}"/>
                </a:ext>
              </a:extLst>
            </p:cNvPr>
            <p:cNvSpPr/>
            <p:nvPr/>
          </p:nvSpPr>
          <p:spPr>
            <a:xfrm>
              <a:off x="5453295" y="718464"/>
              <a:ext cx="1128327" cy="427431"/>
            </a:xfrm>
            <a:prstGeom prst="roundRect">
              <a:avLst>
                <a:gd name="adj" fmla="val 33137"/>
              </a:avLst>
            </a:prstGeom>
            <a:solidFill>
              <a:srgbClr val="D120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050" b="1">
                  <a:solidFill>
                    <a:schemeClr val="bg1"/>
                  </a:solidFill>
                  <a:latin typeface="Arial" panose="020B0604020202020204" pitchFamily="34" charset="0"/>
                  <a:cs typeface="Arial" panose="020B0604020202020204" pitchFamily="34" charset="0"/>
                </a:rPr>
                <a:t>Mercado</a:t>
              </a:r>
            </a:p>
          </p:txBody>
        </p:sp>
      </p:grpSp>
      <p:grpSp>
        <p:nvGrpSpPr>
          <p:cNvPr id="5" name="Group 4">
            <a:extLst>
              <a:ext uri="{FF2B5EF4-FFF2-40B4-BE49-F238E27FC236}">
                <a16:creationId xmlns:a16="http://schemas.microsoft.com/office/drawing/2014/main" id="{48299A1B-1A75-6D40-BE27-37625E69900B}"/>
              </a:ext>
            </a:extLst>
          </p:cNvPr>
          <p:cNvGrpSpPr/>
          <p:nvPr/>
        </p:nvGrpSpPr>
        <p:grpSpPr>
          <a:xfrm>
            <a:off x="3939952" y="2036848"/>
            <a:ext cx="1071563" cy="671513"/>
            <a:chOff x="5253270" y="1432891"/>
            <a:chExt cx="1428750" cy="895350"/>
          </a:xfrm>
        </p:grpSpPr>
        <p:pic>
          <p:nvPicPr>
            <p:cNvPr id="28" name="Graphic 27">
              <a:extLst>
                <a:ext uri="{FF2B5EF4-FFF2-40B4-BE49-F238E27FC236}">
                  <a16:creationId xmlns:a16="http://schemas.microsoft.com/office/drawing/2014/main" id="{A252A379-D97B-484D-9525-A0F9B207E73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53270" y="1432891"/>
              <a:ext cx="1428750" cy="895350"/>
            </a:xfrm>
            <a:prstGeom prst="rect">
              <a:avLst/>
            </a:prstGeom>
            <a:effectLst>
              <a:outerShdw blurRad="63500" dist="50800" dir="2700000" algn="tl" rotWithShape="0">
                <a:prstClr val="black">
                  <a:alpha val="50000"/>
                </a:prstClr>
              </a:outerShdw>
            </a:effectLst>
          </p:spPr>
        </p:pic>
        <p:sp>
          <p:nvSpPr>
            <p:cNvPr id="29" name="Rounded Rectangle 28">
              <a:extLst>
                <a:ext uri="{FF2B5EF4-FFF2-40B4-BE49-F238E27FC236}">
                  <a16:creationId xmlns:a16="http://schemas.microsoft.com/office/drawing/2014/main" id="{25728536-E6ED-1F49-83B4-D8660640995C}"/>
                </a:ext>
              </a:extLst>
            </p:cNvPr>
            <p:cNvSpPr/>
            <p:nvPr/>
          </p:nvSpPr>
          <p:spPr>
            <a:xfrm>
              <a:off x="5285015" y="1480063"/>
              <a:ext cx="1352550" cy="498639"/>
            </a:xfrm>
            <a:prstGeom prst="roundRect">
              <a:avLst>
                <a:gd name="adj" fmla="val 33137"/>
              </a:avLst>
            </a:prstGeom>
            <a:solidFill>
              <a:srgbClr val="D120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050" b="1">
                  <a:solidFill>
                    <a:schemeClr val="bg1"/>
                  </a:solidFill>
                  <a:latin typeface="Arial" panose="020B0604020202020204" pitchFamily="34" charset="0"/>
                  <a:cs typeface="Arial" panose="020B0604020202020204" pitchFamily="34" charset="0"/>
                </a:rPr>
                <a:t>Plan de Producción</a:t>
              </a:r>
            </a:p>
          </p:txBody>
        </p:sp>
      </p:grpSp>
      <p:grpSp>
        <p:nvGrpSpPr>
          <p:cNvPr id="65" name="Group 64">
            <a:extLst>
              <a:ext uri="{FF2B5EF4-FFF2-40B4-BE49-F238E27FC236}">
                <a16:creationId xmlns:a16="http://schemas.microsoft.com/office/drawing/2014/main" id="{FC31636A-59E5-F447-8A69-780066C3CE42}"/>
              </a:ext>
            </a:extLst>
          </p:cNvPr>
          <p:cNvGrpSpPr/>
          <p:nvPr/>
        </p:nvGrpSpPr>
        <p:grpSpPr>
          <a:xfrm>
            <a:off x="5155927" y="2708361"/>
            <a:ext cx="1684388" cy="585788"/>
            <a:chOff x="6874570" y="2328241"/>
            <a:chExt cx="2245850" cy="781050"/>
          </a:xfrm>
        </p:grpSpPr>
        <p:pic>
          <p:nvPicPr>
            <p:cNvPr id="20" name="Graphic 19">
              <a:extLst>
                <a:ext uri="{FF2B5EF4-FFF2-40B4-BE49-F238E27FC236}">
                  <a16:creationId xmlns:a16="http://schemas.microsoft.com/office/drawing/2014/main" id="{F5A7F3BD-2350-49D3-8EE9-DDCDFF01B55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74570" y="2613991"/>
              <a:ext cx="676275" cy="209550"/>
            </a:xfrm>
            <a:prstGeom prst="rect">
              <a:avLst/>
            </a:prstGeom>
            <a:effectLst>
              <a:outerShdw blurRad="63500" dist="50800" dir="2700000" algn="ctr" rotWithShape="0">
                <a:srgbClr val="000000">
                  <a:alpha val="50000"/>
                </a:srgbClr>
              </a:outerShdw>
            </a:effectLst>
          </p:spPr>
        </p:pic>
        <p:grpSp>
          <p:nvGrpSpPr>
            <p:cNvPr id="7" name="Group 6">
              <a:extLst>
                <a:ext uri="{FF2B5EF4-FFF2-40B4-BE49-F238E27FC236}">
                  <a16:creationId xmlns:a16="http://schemas.microsoft.com/office/drawing/2014/main" id="{F377F94C-8C5D-2F48-9B2C-6DC0B6D32064}"/>
                </a:ext>
              </a:extLst>
            </p:cNvPr>
            <p:cNvGrpSpPr/>
            <p:nvPr/>
          </p:nvGrpSpPr>
          <p:grpSpPr>
            <a:xfrm>
              <a:off x="7535253" y="2328241"/>
              <a:ext cx="1585167" cy="781050"/>
              <a:chOff x="7535253" y="2328241"/>
              <a:chExt cx="1585167" cy="781050"/>
            </a:xfrm>
          </p:grpSpPr>
          <p:pic>
            <p:nvPicPr>
              <p:cNvPr id="21" name="Graphic 20">
                <a:extLst>
                  <a:ext uri="{FF2B5EF4-FFF2-40B4-BE49-F238E27FC236}">
                    <a16:creationId xmlns:a16="http://schemas.microsoft.com/office/drawing/2014/main" id="{57B92774-35AF-4EDE-99AC-43CA2177E59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39270" y="2328241"/>
                <a:ext cx="1581150" cy="781050"/>
              </a:xfrm>
              <a:prstGeom prst="rect">
                <a:avLst/>
              </a:prstGeom>
              <a:effectLst>
                <a:outerShdw blurRad="63500" dist="50800" dir="2700000" algn="tl" rotWithShape="0">
                  <a:prstClr val="black">
                    <a:alpha val="50000"/>
                  </a:prstClr>
                </a:outerShdw>
              </a:effectLst>
            </p:spPr>
          </p:pic>
          <p:sp>
            <p:nvSpPr>
              <p:cNvPr id="34" name="Rounded Rectangle 33">
                <a:extLst>
                  <a:ext uri="{FF2B5EF4-FFF2-40B4-BE49-F238E27FC236}">
                    <a16:creationId xmlns:a16="http://schemas.microsoft.com/office/drawing/2014/main" id="{7D74D2A2-FFA4-6E49-9B67-919595CAC62F}"/>
                  </a:ext>
                </a:extLst>
              </p:cNvPr>
              <p:cNvSpPr/>
              <p:nvPr/>
            </p:nvSpPr>
            <p:spPr>
              <a:xfrm>
                <a:off x="7535253" y="2339194"/>
                <a:ext cx="1581150" cy="770097"/>
              </a:xfrm>
              <a:prstGeom prst="roundRect">
                <a:avLst>
                  <a:gd name="adj" fmla="val 24651"/>
                </a:avLst>
              </a:prstGeom>
              <a:solidFill>
                <a:srgbClr val="187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050" b="1">
                    <a:solidFill>
                      <a:schemeClr val="bg1"/>
                    </a:solidFill>
                    <a:latin typeface="Arial" panose="020B0604020202020204" pitchFamily="34" charset="0"/>
                    <a:cs typeface="Arial" panose="020B0604020202020204" pitchFamily="34" charset="0"/>
                  </a:rPr>
                  <a:t>Base de Datos Técnica y Bodega</a:t>
                </a:r>
              </a:p>
            </p:txBody>
          </p:sp>
        </p:grpSp>
      </p:grpSp>
      <p:grpSp>
        <p:nvGrpSpPr>
          <p:cNvPr id="64" name="Group 63">
            <a:extLst>
              <a:ext uri="{FF2B5EF4-FFF2-40B4-BE49-F238E27FC236}">
                <a16:creationId xmlns:a16="http://schemas.microsoft.com/office/drawing/2014/main" id="{4771A3EB-91A7-C84E-9C39-3A5969F2A6B1}"/>
              </a:ext>
            </a:extLst>
          </p:cNvPr>
          <p:cNvGrpSpPr/>
          <p:nvPr/>
        </p:nvGrpSpPr>
        <p:grpSpPr>
          <a:xfrm>
            <a:off x="2439766" y="2114855"/>
            <a:ext cx="1364456" cy="1183611"/>
            <a:chOff x="3253020" y="1536900"/>
            <a:chExt cx="1819275" cy="1578148"/>
          </a:xfrm>
        </p:grpSpPr>
        <p:pic>
          <p:nvPicPr>
            <p:cNvPr id="18" name="Graphic 17">
              <a:extLst>
                <a:ext uri="{FF2B5EF4-FFF2-40B4-BE49-F238E27FC236}">
                  <a16:creationId xmlns:a16="http://schemas.microsoft.com/office/drawing/2014/main" id="{0BD312E0-6C57-44D7-A4A8-2F57E9961B0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915007" y="2041892"/>
              <a:ext cx="247650" cy="247650"/>
            </a:xfrm>
            <a:prstGeom prst="rect">
              <a:avLst/>
            </a:prstGeom>
            <a:effectLst>
              <a:outerShdw blurRad="50800" dist="50800" dir="5400000" algn="ctr" rotWithShape="0">
                <a:srgbClr val="000000">
                  <a:alpha val="50000"/>
                </a:srgbClr>
              </a:outerShdw>
            </a:effectLst>
          </p:spPr>
        </p:pic>
        <p:grpSp>
          <p:nvGrpSpPr>
            <p:cNvPr id="8" name="Group 7">
              <a:extLst>
                <a:ext uri="{FF2B5EF4-FFF2-40B4-BE49-F238E27FC236}">
                  <a16:creationId xmlns:a16="http://schemas.microsoft.com/office/drawing/2014/main" id="{FFE23E13-4866-9A43-8B4B-114AC2C363E1}"/>
                </a:ext>
              </a:extLst>
            </p:cNvPr>
            <p:cNvGrpSpPr/>
            <p:nvPr/>
          </p:nvGrpSpPr>
          <p:grpSpPr>
            <a:xfrm>
              <a:off x="3324457" y="1536900"/>
              <a:ext cx="1428750" cy="438150"/>
              <a:chOff x="3324457" y="1536900"/>
              <a:chExt cx="1428750" cy="438150"/>
            </a:xfrm>
          </p:grpSpPr>
          <p:pic>
            <p:nvPicPr>
              <p:cNvPr id="17" name="Graphic 16">
                <a:extLst>
                  <a:ext uri="{FF2B5EF4-FFF2-40B4-BE49-F238E27FC236}">
                    <a16:creationId xmlns:a16="http://schemas.microsoft.com/office/drawing/2014/main" id="{F1BF1CE5-E79B-4AD0-9C4C-C084B559ED6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324457" y="1536900"/>
                <a:ext cx="1428750" cy="438150"/>
              </a:xfrm>
              <a:prstGeom prst="rect">
                <a:avLst/>
              </a:prstGeom>
              <a:effectLst>
                <a:outerShdw blurRad="63500" dist="50800" dir="2700000" algn="tl" rotWithShape="0">
                  <a:prstClr val="black">
                    <a:alpha val="50000"/>
                  </a:prstClr>
                </a:outerShdw>
              </a:effectLst>
            </p:spPr>
          </p:pic>
          <p:sp>
            <p:nvSpPr>
              <p:cNvPr id="35" name="Rounded Rectangle 34">
                <a:extLst>
                  <a:ext uri="{FF2B5EF4-FFF2-40B4-BE49-F238E27FC236}">
                    <a16:creationId xmlns:a16="http://schemas.microsoft.com/office/drawing/2014/main" id="{EA03239C-31F1-504E-8CF8-9F41BEB4D261}"/>
                  </a:ext>
                </a:extLst>
              </p:cNvPr>
              <p:cNvSpPr/>
              <p:nvPr/>
            </p:nvSpPr>
            <p:spPr>
              <a:xfrm>
                <a:off x="3355414" y="1565790"/>
                <a:ext cx="1352550" cy="373755"/>
              </a:xfrm>
              <a:prstGeom prst="roundRect">
                <a:avLst>
                  <a:gd name="adj" fmla="val 33137"/>
                </a:avLst>
              </a:prstGeom>
              <a:solidFill>
                <a:srgbClr val="F26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050" b="1">
                    <a:solidFill>
                      <a:schemeClr val="bg1"/>
                    </a:solidFill>
                    <a:latin typeface="Arial" panose="020B0604020202020204" pitchFamily="34" charset="0"/>
                    <a:cs typeface="Arial" panose="020B0604020202020204" pitchFamily="34" charset="0"/>
                  </a:rPr>
                  <a:t>Prevención</a:t>
                </a:r>
              </a:p>
            </p:txBody>
          </p:sp>
        </p:grpSp>
        <p:grpSp>
          <p:nvGrpSpPr>
            <p:cNvPr id="9" name="Group 8">
              <a:extLst>
                <a:ext uri="{FF2B5EF4-FFF2-40B4-BE49-F238E27FC236}">
                  <a16:creationId xmlns:a16="http://schemas.microsoft.com/office/drawing/2014/main" id="{47A7A5C7-2546-4644-AA77-B4B9CF8E341E}"/>
                </a:ext>
              </a:extLst>
            </p:cNvPr>
            <p:cNvGrpSpPr/>
            <p:nvPr/>
          </p:nvGrpSpPr>
          <p:grpSpPr>
            <a:xfrm>
              <a:off x="3253020" y="2333998"/>
              <a:ext cx="1819275" cy="781050"/>
              <a:chOff x="3253020" y="2333998"/>
              <a:chExt cx="1819275" cy="781050"/>
            </a:xfrm>
          </p:grpSpPr>
          <p:pic>
            <p:nvPicPr>
              <p:cNvPr id="23" name="Graphic 22">
                <a:extLst>
                  <a:ext uri="{FF2B5EF4-FFF2-40B4-BE49-F238E27FC236}">
                    <a16:creationId xmlns:a16="http://schemas.microsoft.com/office/drawing/2014/main" id="{93AA0B4C-CF3B-41E9-A1FC-CDE85CD2808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253020" y="2333998"/>
                <a:ext cx="1819275" cy="781050"/>
              </a:xfrm>
              <a:prstGeom prst="rect">
                <a:avLst/>
              </a:prstGeom>
              <a:effectLst>
                <a:outerShdw blurRad="63500" dist="50800" dir="2700000" algn="tl" rotWithShape="0">
                  <a:prstClr val="black">
                    <a:alpha val="50000"/>
                  </a:prstClr>
                </a:outerShdw>
              </a:effectLst>
            </p:spPr>
          </p:pic>
          <p:sp>
            <p:nvSpPr>
              <p:cNvPr id="36" name="Rounded Rectangle 35">
                <a:extLst>
                  <a:ext uri="{FF2B5EF4-FFF2-40B4-BE49-F238E27FC236}">
                    <a16:creationId xmlns:a16="http://schemas.microsoft.com/office/drawing/2014/main" id="{9B10730E-AEF5-B342-B8EE-68715F9DA204}"/>
                  </a:ext>
                </a:extLst>
              </p:cNvPr>
              <p:cNvSpPr/>
              <p:nvPr/>
            </p:nvSpPr>
            <p:spPr>
              <a:xfrm>
                <a:off x="3282223" y="2373430"/>
                <a:ext cx="1513217" cy="722254"/>
              </a:xfrm>
              <a:prstGeom prst="roundRect">
                <a:avLst>
                  <a:gd name="adj" fmla="val 33137"/>
                </a:avLst>
              </a:prstGeom>
              <a:solidFill>
                <a:srgbClr val="F26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050" b="1">
                    <a:solidFill>
                      <a:schemeClr val="bg1"/>
                    </a:solidFill>
                    <a:latin typeface="Arial" panose="020B0604020202020204" pitchFamily="34" charset="0"/>
                    <a:cs typeface="Arial" panose="020B0604020202020204" pitchFamily="34" charset="0"/>
                  </a:rPr>
                  <a:t>Prioridades, Monitoreo de Condición</a:t>
                </a:r>
              </a:p>
            </p:txBody>
          </p:sp>
        </p:grpSp>
      </p:grpSp>
      <p:grpSp>
        <p:nvGrpSpPr>
          <p:cNvPr id="44" name="Group 43">
            <a:extLst>
              <a:ext uri="{FF2B5EF4-FFF2-40B4-BE49-F238E27FC236}">
                <a16:creationId xmlns:a16="http://schemas.microsoft.com/office/drawing/2014/main" id="{58AF4464-CE76-4A44-B9B7-932AAE99F7B0}"/>
              </a:ext>
            </a:extLst>
          </p:cNvPr>
          <p:cNvGrpSpPr/>
          <p:nvPr/>
        </p:nvGrpSpPr>
        <p:grpSpPr>
          <a:xfrm>
            <a:off x="3370830" y="3144541"/>
            <a:ext cx="2200275" cy="2200275"/>
            <a:chOff x="4494440" y="2909815"/>
            <a:chExt cx="2933700" cy="2933700"/>
          </a:xfrm>
        </p:grpSpPr>
        <p:pic>
          <p:nvPicPr>
            <p:cNvPr id="32" name="Graphic 31">
              <a:extLst>
                <a:ext uri="{FF2B5EF4-FFF2-40B4-BE49-F238E27FC236}">
                  <a16:creationId xmlns:a16="http://schemas.microsoft.com/office/drawing/2014/main" id="{D297533D-7E8C-4EFD-B67A-3A5726D29B7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494440" y="2909815"/>
              <a:ext cx="2933700" cy="2933700"/>
            </a:xfrm>
            <a:prstGeom prst="rect">
              <a:avLst/>
            </a:prstGeom>
            <a:effectLst>
              <a:outerShdw blurRad="63500" dist="50800" dir="5400000" algn="ctr" rotWithShape="0">
                <a:srgbClr val="000000">
                  <a:alpha val="50000"/>
                </a:srgbClr>
              </a:outerShdw>
            </a:effectLst>
          </p:spPr>
        </p:pic>
        <p:sp>
          <p:nvSpPr>
            <p:cNvPr id="42" name="Oval 41">
              <a:extLst>
                <a:ext uri="{FF2B5EF4-FFF2-40B4-BE49-F238E27FC236}">
                  <a16:creationId xmlns:a16="http://schemas.microsoft.com/office/drawing/2014/main" id="{A89414A9-4807-8A46-80EF-39C4120A4F2E}"/>
                </a:ext>
              </a:extLst>
            </p:cNvPr>
            <p:cNvSpPr>
              <a:spLocks noChangeAspect="1"/>
            </p:cNvSpPr>
            <p:nvPr/>
          </p:nvSpPr>
          <p:spPr>
            <a:xfrm>
              <a:off x="5166296" y="357267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750" b="1">
                <a:solidFill>
                  <a:schemeClr val="tx1"/>
                </a:solidFill>
                <a:latin typeface="Arial" panose="020B0604020202020204" pitchFamily="34" charset="0"/>
                <a:cs typeface="Arial" panose="020B0604020202020204" pitchFamily="34" charset="0"/>
              </a:endParaRPr>
            </a:p>
          </p:txBody>
        </p:sp>
      </p:grpSp>
      <p:sp>
        <p:nvSpPr>
          <p:cNvPr id="43" name="TextBox 42">
            <a:extLst>
              <a:ext uri="{FF2B5EF4-FFF2-40B4-BE49-F238E27FC236}">
                <a16:creationId xmlns:a16="http://schemas.microsoft.com/office/drawing/2014/main" id="{A8961537-4F8E-944A-A4FE-5790A9FE424B}"/>
              </a:ext>
            </a:extLst>
          </p:cNvPr>
          <p:cNvSpPr txBox="1"/>
          <p:nvPr/>
        </p:nvSpPr>
        <p:spPr>
          <a:xfrm>
            <a:off x="3998138" y="3932039"/>
            <a:ext cx="938078" cy="646331"/>
          </a:xfrm>
          <a:prstGeom prst="rect">
            <a:avLst/>
          </a:prstGeom>
          <a:noFill/>
        </p:spPr>
        <p:txBody>
          <a:bodyPr wrap="none" rtlCol="0">
            <a:spAutoFit/>
          </a:bodyPr>
          <a:lstStyle/>
          <a:p>
            <a:pPr algn="ctr"/>
            <a:r>
              <a:rPr lang="es-ES_tradnl" sz="1200" b="1">
                <a:latin typeface="Arial" panose="020B0604020202020204" pitchFamily="34" charset="0"/>
                <a:ea typeface="Tahoma" panose="020B0604030504040204" pitchFamily="34" charset="0"/>
                <a:cs typeface="Arial" panose="020B0604020202020204" pitchFamily="34" charset="0"/>
              </a:rPr>
              <a:t>Círculo de</a:t>
            </a:r>
          </a:p>
          <a:p>
            <a:pPr algn="ctr"/>
            <a:r>
              <a:rPr lang="es-ES_tradnl" sz="1200" b="1">
                <a:latin typeface="Arial" panose="020B0604020202020204" pitchFamily="34" charset="0"/>
                <a:ea typeface="Tahoma" panose="020B0604030504040204" pitchFamily="34" charset="0"/>
                <a:cs typeface="Arial" panose="020B0604020202020204" pitchFamily="34" charset="0"/>
              </a:rPr>
              <a:t>Mejora </a:t>
            </a:r>
          </a:p>
          <a:p>
            <a:pPr algn="ctr"/>
            <a:r>
              <a:rPr lang="es-ES_tradnl" sz="1200" b="1">
                <a:latin typeface="Arial" panose="020B0604020202020204" pitchFamily="34" charset="0"/>
                <a:ea typeface="Tahoma" panose="020B0604030504040204" pitchFamily="34" charset="0"/>
                <a:cs typeface="Arial" panose="020B0604020202020204" pitchFamily="34" charset="0"/>
              </a:rPr>
              <a:t>Continua</a:t>
            </a:r>
          </a:p>
        </p:txBody>
      </p:sp>
      <mc:AlternateContent xmlns:mc="http://schemas.openxmlformats.org/markup-compatibility/2006" xmlns:p14="http://schemas.microsoft.com/office/powerpoint/2010/main">
        <mc:Choice Requires="p14">
          <p:contentPart p14:bwMode="auto" r:id="rId21">
            <p14:nvContentPartPr>
              <p14:cNvPr id="54" name="Ink 53">
                <a:extLst>
                  <a:ext uri="{FF2B5EF4-FFF2-40B4-BE49-F238E27FC236}">
                    <a16:creationId xmlns:a16="http://schemas.microsoft.com/office/drawing/2014/main" id="{584F273E-790A-7443-903E-C0F71143D6EE}"/>
                  </a:ext>
                </a:extLst>
              </p14:cNvPr>
              <p14:cNvContentPartPr/>
              <p14:nvPr/>
            </p14:nvContentPartPr>
            <p14:xfrm>
              <a:off x="5943692" y="4633548"/>
              <a:ext cx="191430" cy="383130"/>
            </p14:xfrm>
          </p:contentPart>
        </mc:Choice>
        <mc:Fallback xmlns="">
          <p:pic>
            <p:nvPicPr>
              <p:cNvPr id="54" name="Ink 53">
                <a:extLst>
                  <a:ext uri="{FF2B5EF4-FFF2-40B4-BE49-F238E27FC236}">
                    <a16:creationId xmlns:a16="http://schemas.microsoft.com/office/drawing/2014/main" id="{584F273E-790A-7443-903E-C0F71143D6EE}"/>
                  </a:ext>
                </a:extLst>
              </p:cNvPr>
              <p:cNvPicPr/>
              <p:nvPr/>
            </p:nvPicPr>
            <p:blipFill>
              <a:blip r:embed="rId22"/>
              <a:stretch>
                <a:fillRect/>
              </a:stretch>
            </p:blipFill>
            <p:spPr>
              <a:xfrm>
                <a:off x="5880722" y="4570592"/>
                <a:ext cx="317011" cy="508682"/>
              </a:xfrm>
              <a:prstGeom prst="rect">
                <a:avLst/>
              </a:prstGeom>
            </p:spPr>
          </p:pic>
        </mc:Fallback>
      </mc:AlternateContent>
      <p:grpSp>
        <p:nvGrpSpPr>
          <p:cNvPr id="59" name="Group 58">
            <a:extLst>
              <a:ext uri="{FF2B5EF4-FFF2-40B4-BE49-F238E27FC236}">
                <a16:creationId xmlns:a16="http://schemas.microsoft.com/office/drawing/2014/main" id="{5AD774A1-D916-574D-BEAE-16B508BBD174}"/>
              </a:ext>
            </a:extLst>
          </p:cNvPr>
          <p:cNvGrpSpPr/>
          <p:nvPr/>
        </p:nvGrpSpPr>
        <p:grpSpPr>
          <a:xfrm>
            <a:off x="5598362" y="4507458"/>
            <a:ext cx="519750" cy="530010"/>
            <a:chOff x="7464482" y="4727037"/>
            <a:chExt cx="693000" cy="706680"/>
          </a:xfrm>
        </p:grpSpPr>
        <mc:AlternateContent xmlns:mc="http://schemas.openxmlformats.org/markup-compatibility/2006" xmlns:p14="http://schemas.microsoft.com/office/powerpoint/2010/main">
          <mc:Choice Requires="p14">
            <p:contentPart p14:bwMode="auto" r:id="rId23">
              <p14:nvContentPartPr>
                <p14:cNvPr id="53" name="Ink 52">
                  <a:extLst>
                    <a:ext uri="{FF2B5EF4-FFF2-40B4-BE49-F238E27FC236}">
                      <a16:creationId xmlns:a16="http://schemas.microsoft.com/office/drawing/2014/main" id="{8C56AA09-F115-464A-BEF9-DAF99043FFE4}"/>
                    </a:ext>
                  </a:extLst>
                </p14:cNvPr>
                <p14:cNvContentPartPr/>
                <p14:nvPr/>
              </p14:nvContentPartPr>
              <p14:xfrm>
                <a:off x="7464482" y="5297997"/>
                <a:ext cx="693000" cy="135720"/>
              </p14:xfrm>
            </p:contentPart>
          </mc:Choice>
          <mc:Fallback xmlns="">
            <p:pic>
              <p:nvPicPr>
                <p:cNvPr id="53" name="Ink 52">
                  <a:extLst>
                    <a:ext uri="{FF2B5EF4-FFF2-40B4-BE49-F238E27FC236}">
                      <a16:creationId xmlns:a16="http://schemas.microsoft.com/office/drawing/2014/main" id="{8C56AA09-F115-464A-BEF9-DAF99043FFE4}"/>
                    </a:ext>
                  </a:extLst>
                </p:cNvPr>
                <p:cNvPicPr/>
                <p:nvPr/>
              </p:nvPicPr>
              <p:blipFill>
                <a:blip r:embed="rId24"/>
                <a:stretch>
                  <a:fillRect/>
                </a:stretch>
              </p:blipFill>
              <p:spPr>
                <a:xfrm>
                  <a:off x="7380497" y="5214367"/>
                  <a:ext cx="860491" cy="302503"/>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50" name="Ink 49">
                  <a:extLst>
                    <a:ext uri="{FF2B5EF4-FFF2-40B4-BE49-F238E27FC236}">
                      <a16:creationId xmlns:a16="http://schemas.microsoft.com/office/drawing/2014/main" id="{AA6B7F12-0D5A-3D41-9313-3F9E6A5F6CB4}"/>
                    </a:ext>
                  </a:extLst>
                </p14:cNvPr>
                <p14:cNvContentPartPr/>
                <p14:nvPr/>
              </p14:nvContentPartPr>
              <p14:xfrm>
                <a:off x="7524962" y="5057517"/>
                <a:ext cx="478080" cy="216720"/>
              </p14:xfrm>
            </p:contentPart>
          </mc:Choice>
          <mc:Fallback xmlns="">
            <p:pic>
              <p:nvPicPr>
                <p:cNvPr id="50" name="Ink 49">
                  <a:extLst>
                    <a:ext uri="{FF2B5EF4-FFF2-40B4-BE49-F238E27FC236}">
                      <a16:creationId xmlns:a16="http://schemas.microsoft.com/office/drawing/2014/main" id="{AA6B7F12-0D5A-3D41-9313-3F9E6A5F6CB4}"/>
                    </a:ext>
                  </a:extLst>
                </p:cNvPr>
                <p:cNvPicPr/>
                <p:nvPr/>
              </p:nvPicPr>
              <p:blipFill>
                <a:blip r:embed="rId26"/>
                <a:stretch>
                  <a:fillRect/>
                </a:stretch>
              </p:blipFill>
              <p:spPr>
                <a:xfrm>
                  <a:off x="7440962" y="4973610"/>
                  <a:ext cx="645600" cy="384055"/>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51" name="Ink 50">
                  <a:extLst>
                    <a:ext uri="{FF2B5EF4-FFF2-40B4-BE49-F238E27FC236}">
                      <a16:creationId xmlns:a16="http://schemas.microsoft.com/office/drawing/2014/main" id="{8EACCE05-B11A-BD4C-9BE3-37484F43F352}"/>
                    </a:ext>
                  </a:extLst>
                </p14:cNvPr>
                <p14:cNvContentPartPr/>
                <p14:nvPr/>
              </p14:nvContentPartPr>
              <p14:xfrm>
                <a:off x="7517042" y="5070837"/>
                <a:ext cx="312840" cy="239400"/>
              </p14:xfrm>
            </p:contentPart>
          </mc:Choice>
          <mc:Fallback xmlns="">
            <p:pic>
              <p:nvPicPr>
                <p:cNvPr id="51" name="Ink 50">
                  <a:extLst>
                    <a:ext uri="{FF2B5EF4-FFF2-40B4-BE49-F238E27FC236}">
                      <a16:creationId xmlns:a16="http://schemas.microsoft.com/office/drawing/2014/main" id="{8EACCE05-B11A-BD4C-9BE3-37484F43F352}"/>
                    </a:ext>
                  </a:extLst>
                </p:cNvPr>
                <p:cNvPicPr/>
                <p:nvPr/>
              </p:nvPicPr>
              <p:blipFill>
                <a:blip r:embed="rId28"/>
                <a:stretch>
                  <a:fillRect/>
                </a:stretch>
              </p:blipFill>
              <p:spPr>
                <a:xfrm>
                  <a:off x="7433074" y="4986879"/>
                  <a:ext cx="480296" cy="406836"/>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55" name="Ink 54">
                  <a:extLst>
                    <a:ext uri="{FF2B5EF4-FFF2-40B4-BE49-F238E27FC236}">
                      <a16:creationId xmlns:a16="http://schemas.microsoft.com/office/drawing/2014/main" id="{D73E4BDA-7C44-7641-9BE8-38B4A9ADCF3B}"/>
                    </a:ext>
                  </a:extLst>
                </p14:cNvPr>
                <p14:cNvContentPartPr/>
                <p14:nvPr/>
              </p14:nvContentPartPr>
              <p14:xfrm>
                <a:off x="7523162" y="4727037"/>
                <a:ext cx="589680" cy="318600"/>
              </p14:xfrm>
            </p:contentPart>
          </mc:Choice>
          <mc:Fallback xmlns="">
            <p:pic>
              <p:nvPicPr>
                <p:cNvPr id="55" name="Ink 54">
                  <a:extLst>
                    <a:ext uri="{FF2B5EF4-FFF2-40B4-BE49-F238E27FC236}">
                      <a16:creationId xmlns:a16="http://schemas.microsoft.com/office/drawing/2014/main" id="{D73E4BDA-7C44-7641-9BE8-38B4A9ADCF3B}"/>
                    </a:ext>
                  </a:extLst>
                </p:cNvPr>
                <p:cNvPicPr/>
                <p:nvPr/>
              </p:nvPicPr>
              <p:blipFill>
                <a:blip r:embed="rId30"/>
                <a:stretch>
                  <a:fillRect/>
                </a:stretch>
              </p:blipFill>
              <p:spPr>
                <a:xfrm>
                  <a:off x="7439196" y="4643069"/>
                  <a:ext cx="757132" cy="486057"/>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56" name="Ink 55">
                  <a:extLst>
                    <a:ext uri="{FF2B5EF4-FFF2-40B4-BE49-F238E27FC236}">
                      <a16:creationId xmlns:a16="http://schemas.microsoft.com/office/drawing/2014/main" id="{357F1B32-00E3-6B44-89FD-0D4024DAF77C}"/>
                    </a:ext>
                  </a:extLst>
                </p14:cNvPr>
                <p14:cNvContentPartPr/>
                <p14:nvPr/>
              </p14:nvContentPartPr>
              <p14:xfrm>
                <a:off x="7823762" y="4986957"/>
                <a:ext cx="360" cy="360"/>
              </p14:xfrm>
            </p:contentPart>
          </mc:Choice>
          <mc:Fallback xmlns="">
            <p:pic>
              <p:nvPicPr>
                <p:cNvPr id="56" name="Ink 55">
                  <a:extLst>
                    <a:ext uri="{FF2B5EF4-FFF2-40B4-BE49-F238E27FC236}">
                      <a16:creationId xmlns:a16="http://schemas.microsoft.com/office/drawing/2014/main" id="{357F1B32-00E3-6B44-89FD-0D4024DAF77C}"/>
                    </a:ext>
                  </a:extLst>
                </p:cNvPr>
                <p:cNvPicPr/>
                <p:nvPr/>
              </p:nvPicPr>
              <p:blipFill>
                <a:blip r:embed="rId32"/>
                <a:stretch>
                  <a:fillRect/>
                </a:stretch>
              </p:blipFill>
              <p:spPr>
                <a:xfrm>
                  <a:off x="7760762" y="4923957"/>
                  <a:ext cx="126000" cy="126000"/>
                </a:xfrm>
                <a:prstGeom prst="rect">
                  <a:avLst/>
                </a:prstGeom>
              </p:spPr>
            </p:pic>
          </mc:Fallback>
        </mc:AlternateContent>
      </p:grpSp>
      <p:grpSp>
        <p:nvGrpSpPr>
          <p:cNvPr id="6" name="Group 5">
            <a:extLst>
              <a:ext uri="{FF2B5EF4-FFF2-40B4-BE49-F238E27FC236}">
                <a16:creationId xmlns:a16="http://schemas.microsoft.com/office/drawing/2014/main" id="{9A29F66C-67F2-CD43-A7B1-C9F785A7F227}"/>
              </a:ext>
            </a:extLst>
          </p:cNvPr>
          <p:cNvGrpSpPr/>
          <p:nvPr/>
        </p:nvGrpSpPr>
        <p:grpSpPr>
          <a:xfrm>
            <a:off x="3804221" y="2708361"/>
            <a:ext cx="1343025" cy="585788"/>
            <a:chOff x="5072295" y="2328241"/>
            <a:chExt cx="1790700" cy="781050"/>
          </a:xfrm>
        </p:grpSpPr>
        <p:pic>
          <p:nvPicPr>
            <p:cNvPr id="16" name="Graphic 15">
              <a:extLst>
                <a:ext uri="{FF2B5EF4-FFF2-40B4-BE49-F238E27FC236}">
                  <a16:creationId xmlns:a16="http://schemas.microsoft.com/office/drawing/2014/main" id="{229098FF-7769-438F-9816-4CAF72776F02}"/>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5072295" y="2328241"/>
              <a:ext cx="1790700" cy="781050"/>
            </a:xfrm>
            <a:prstGeom prst="rect">
              <a:avLst/>
            </a:prstGeom>
            <a:effectLst>
              <a:outerShdw blurRad="63500" dist="50800" dir="2700000" algn="tl" rotWithShape="0">
                <a:prstClr val="black">
                  <a:alpha val="50000"/>
                </a:prstClr>
              </a:outerShdw>
            </a:effectLst>
          </p:spPr>
        </p:pic>
        <p:sp>
          <p:nvSpPr>
            <p:cNvPr id="33" name="Rounded Rectangle 32">
              <a:extLst>
                <a:ext uri="{FF2B5EF4-FFF2-40B4-BE49-F238E27FC236}">
                  <a16:creationId xmlns:a16="http://schemas.microsoft.com/office/drawing/2014/main" id="{EAA67E89-D30D-C44A-9856-C7BAE9D11811}"/>
                </a:ext>
              </a:extLst>
            </p:cNvPr>
            <p:cNvSpPr/>
            <p:nvPr/>
          </p:nvSpPr>
          <p:spPr>
            <a:xfrm>
              <a:off x="5072295" y="2352636"/>
              <a:ext cx="1772404" cy="731473"/>
            </a:xfrm>
            <a:prstGeom prst="roundRect">
              <a:avLst>
                <a:gd name="adj" fmla="val 33137"/>
              </a:avLst>
            </a:prstGeom>
            <a:solidFill>
              <a:srgbClr val="079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975" b="1">
                  <a:solidFill>
                    <a:schemeClr val="bg1"/>
                  </a:solidFill>
                  <a:latin typeface="Arial" panose="020B0604020202020204" pitchFamily="34" charset="0"/>
                  <a:cs typeface="Arial" panose="020B0604020202020204" pitchFamily="34" charset="0"/>
                </a:rPr>
                <a:t>Planificación y Programación del Mantenimiento</a:t>
              </a:r>
            </a:p>
          </p:txBody>
        </p:sp>
      </p:grpSp>
      <p:grpSp>
        <p:nvGrpSpPr>
          <p:cNvPr id="10" name="Group 9">
            <a:extLst>
              <a:ext uri="{FF2B5EF4-FFF2-40B4-BE49-F238E27FC236}">
                <a16:creationId xmlns:a16="http://schemas.microsoft.com/office/drawing/2014/main" id="{44E038EC-F3C8-8C40-BECA-4FA16C256DA7}"/>
              </a:ext>
            </a:extLst>
          </p:cNvPr>
          <p:cNvGrpSpPr/>
          <p:nvPr/>
        </p:nvGrpSpPr>
        <p:grpSpPr>
          <a:xfrm>
            <a:off x="2306661" y="3844183"/>
            <a:ext cx="1321594" cy="585788"/>
            <a:chOff x="3075548" y="3842671"/>
            <a:chExt cx="1762125" cy="781050"/>
          </a:xfrm>
        </p:grpSpPr>
        <p:pic>
          <p:nvPicPr>
            <p:cNvPr id="22" name="Graphic 21">
              <a:extLst>
                <a:ext uri="{FF2B5EF4-FFF2-40B4-BE49-F238E27FC236}">
                  <a16:creationId xmlns:a16="http://schemas.microsoft.com/office/drawing/2014/main" id="{B94E427A-531D-4380-9C9E-18F926E17343}"/>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3075548" y="3842671"/>
              <a:ext cx="1762125" cy="781050"/>
            </a:xfrm>
            <a:prstGeom prst="rect">
              <a:avLst/>
            </a:prstGeom>
            <a:effectLst>
              <a:outerShdw blurRad="63500" dist="50800" dir="2700000" algn="tl" rotWithShape="0">
                <a:prstClr val="black">
                  <a:alpha val="50000"/>
                </a:prstClr>
              </a:outerShdw>
            </a:effectLst>
          </p:spPr>
        </p:pic>
        <p:sp>
          <p:nvSpPr>
            <p:cNvPr id="37" name="Rounded Rectangle 36">
              <a:extLst>
                <a:ext uri="{FF2B5EF4-FFF2-40B4-BE49-F238E27FC236}">
                  <a16:creationId xmlns:a16="http://schemas.microsoft.com/office/drawing/2014/main" id="{6138D42A-E23A-BE48-AF72-D7E1DF28DFDA}"/>
                </a:ext>
              </a:extLst>
            </p:cNvPr>
            <p:cNvSpPr/>
            <p:nvPr/>
          </p:nvSpPr>
          <p:spPr>
            <a:xfrm>
              <a:off x="3104052" y="3866451"/>
              <a:ext cx="1691388" cy="745695"/>
            </a:xfrm>
            <a:prstGeom prst="roundRect">
              <a:avLst>
                <a:gd name="adj" fmla="val 33137"/>
              </a:avLst>
            </a:prstGeom>
            <a:solidFill>
              <a:srgbClr val="079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050" b="1">
                  <a:solidFill>
                    <a:schemeClr val="bg1"/>
                  </a:solidFill>
                  <a:latin typeface="Arial" panose="020B0604020202020204" pitchFamily="34" charset="0"/>
                  <a:cs typeface="Arial" panose="020B0604020202020204" pitchFamily="34" charset="0"/>
                </a:rPr>
                <a:t>Mejora Continua RCPE</a:t>
              </a:r>
            </a:p>
          </p:txBody>
        </p:sp>
      </p:grpSp>
      <p:grpSp>
        <p:nvGrpSpPr>
          <p:cNvPr id="13" name="Group 12">
            <a:extLst>
              <a:ext uri="{FF2B5EF4-FFF2-40B4-BE49-F238E27FC236}">
                <a16:creationId xmlns:a16="http://schemas.microsoft.com/office/drawing/2014/main" id="{4D737E62-592F-B246-8069-143C9AB43B98}"/>
              </a:ext>
            </a:extLst>
          </p:cNvPr>
          <p:cNvGrpSpPr/>
          <p:nvPr/>
        </p:nvGrpSpPr>
        <p:grpSpPr>
          <a:xfrm>
            <a:off x="4089970" y="5118794"/>
            <a:ext cx="821663" cy="407218"/>
            <a:chOff x="5453295" y="5542158"/>
            <a:chExt cx="1095551" cy="542957"/>
          </a:xfrm>
        </p:grpSpPr>
        <p:pic>
          <p:nvPicPr>
            <p:cNvPr id="24" name="Graphic 23">
              <a:extLst>
                <a:ext uri="{FF2B5EF4-FFF2-40B4-BE49-F238E27FC236}">
                  <a16:creationId xmlns:a16="http://schemas.microsoft.com/office/drawing/2014/main" id="{44BFC6F1-2529-47A2-BFD1-263EC5F96BD4}"/>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5453295" y="5542158"/>
              <a:ext cx="1028700" cy="438150"/>
            </a:xfrm>
            <a:prstGeom prst="rect">
              <a:avLst/>
            </a:prstGeom>
            <a:effectLst>
              <a:outerShdw blurRad="63500" dist="50800" dir="2700000" algn="tl" rotWithShape="0">
                <a:prstClr val="black">
                  <a:alpha val="50000"/>
                </a:prstClr>
              </a:outerShdw>
            </a:effectLst>
          </p:spPr>
        </p:pic>
        <p:sp>
          <p:nvSpPr>
            <p:cNvPr id="40" name="Rounded Rectangle 39">
              <a:extLst>
                <a:ext uri="{FF2B5EF4-FFF2-40B4-BE49-F238E27FC236}">
                  <a16:creationId xmlns:a16="http://schemas.microsoft.com/office/drawing/2014/main" id="{36FD8FE5-0D9D-C74E-9BA4-919F3573D4CB}"/>
                </a:ext>
              </a:extLst>
            </p:cNvPr>
            <p:cNvSpPr/>
            <p:nvPr/>
          </p:nvSpPr>
          <p:spPr>
            <a:xfrm>
              <a:off x="5473871" y="5542158"/>
              <a:ext cx="1074975" cy="542957"/>
            </a:xfrm>
            <a:prstGeom prst="roundRect">
              <a:avLst>
                <a:gd name="adj" fmla="val 33137"/>
              </a:avLst>
            </a:prstGeom>
            <a:solidFill>
              <a:srgbClr val="079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050" b="1">
                  <a:solidFill>
                    <a:schemeClr val="bg1"/>
                  </a:solidFill>
                  <a:latin typeface="Arial" panose="020B0604020202020204" pitchFamily="34" charset="0"/>
                  <a:cs typeface="Arial" panose="020B0604020202020204" pitchFamily="34" charset="0"/>
                </a:rPr>
                <a:t>Registro</a:t>
              </a:r>
            </a:p>
          </p:txBody>
        </p:sp>
      </p:grpSp>
      <p:pic>
        <p:nvPicPr>
          <p:cNvPr id="31" name="Graphic 30">
            <a:extLst>
              <a:ext uri="{FF2B5EF4-FFF2-40B4-BE49-F238E27FC236}">
                <a16:creationId xmlns:a16="http://schemas.microsoft.com/office/drawing/2014/main" id="{C651D1BD-BDBC-4AA2-8602-C1FD454AAEE6}"/>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5092278" y="4031435"/>
            <a:ext cx="1521619" cy="1521619"/>
          </a:xfrm>
          <a:prstGeom prst="rect">
            <a:avLst/>
          </a:prstGeom>
        </p:spPr>
      </p:pic>
      <p:grpSp>
        <p:nvGrpSpPr>
          <p:cNvPr id="11" name="Group 10">
            <a:extLst>
              <a:ext uri="{FF2B5EF4-FFF2-40B4-BE49-F238E27FC236}">
                <a16:creationId xmlns:a16="http://schemas.microsoft.com/office/drawing/2014/main" id="{FAEB030A-7370-4A4A-B1D2-5E02A963A276}"/>
              </a:ext>
            </a:extLst>
          </p:cNvPr>
          <p:cNvGrpSpPr/>
          <p:nvPr/>
        </p:nvGrpSpPr>
        <p:grpSpPr>
          <a:xfrm>
            <a:off x="5313680" y="3553525"/>
            <a:ext cx="878114" cy="454966"/>
            <a:chOff x="7084907" y="3623596"/>
            <a:chExt cx="1028700" cy="438150"/>
          </a:xfrm>
        </p:grpSpPr>
        <p:pic>
          <p:nvPicPr>
            <p:cNvPr id="25" name="Graphic 24">
              <a:extLst>
                <a:ext uri="{FF2B5EF4-FFF2-40B4-BE49-F238E27FC236}">
                  <a16:creationId xmlns:a16="http://schemas.microsoft.com/office/drawing/2014/main" id="{5929E104-3205-4A80-965A-CF3DDCDAE6BE}"/>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7084907" y="3623596"/>
              <a:ext cx="1028700" cy="438150"/>
            </a:xfrm>
            <a:prstGeom prst="rect">
              <a:avLst/>
            </a:prstGeom>
            <a:effectLst>
              <a:outerShdw blurRad="63500" dist="50800" dir="2700000" algn="tl" rotWithShape="0">
                <a:prstClr val="black">
                  <a:alpha val="50000"/>
                </a:prstClr>
              </a:outerShdw>
            </a:effectLst>
          </p:spPr>
        </p:pic>
        <p:sp>
          <p:nvSpPr>
            <p:cNvPr id="38" name="Rounded Rectangle 37">
              <a:extLst>
                <a:ext uri="{FF2B5EF4-FFF2-40B4-BE49-F238E27FC236}">
                  <a16:creationId xmlns:a16="http://schemas.microsoft.com/office/drawing/2014/main" id="{94E63D81-5F05-CC45-81AD-30E9C954E1F7}"/>
                </a:ext>
              </a:extLst>
            </p:cNvPr>
            <p:cNvSpPr/>
            <p:nvPr/>
          </p:nvSpPr>
          <p:spPr>
            <a:xfrm>
              <a:off x="7105483" y="3623596"/>
              <a:ext cx="987548" cy="438150"/>
            </a:xfrm>
            <a:prstGeom prst="roundRect">
              <a:avLst>
                <a:gd name="adj" fmla="val 33137"/>
              </a:avLst>
            </a:prstGeom>
            <a:solidFill>
              <a:srgbClr val="079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050" b="1">
                  <a:solidFill>
                    <a:schemeClr val="bg1"/>
                  </a:solidFill>
                  <a:latin typeface="Arial" panose="020B0604020202020204" pitchFamily="34" charset="0"/>
                  <a:cs typeface="Arial" panose="020B0604020202020204" pitchFamily="34" charset="0"/>
                </a:rPr>
                <a:t>Ejecutar</a:t>
              </a:r>
            </a:p>
          </p:txBody>
        </p:sp>
      </p:grpSp>
      <p:grpSp>
        <p:nvGrpSpPr>
          <p:cNvPr id="94" name="Group 93">
            <a:extLst>
              <a:ext uri="{FF2B5EF4-FFF2-40B4-BE49-F238E27FC236}">
                <a16:creationId xmlns:a16="http://schemas.microsoft.com/office/drawing/2014/main" id="{8E1664F9-9774-FD4B-BA1D-05441F196131}"/>
              </a:ext>
            </a:extLst>
          </p:cNvPr>
          <p:cNvGrpSpPr/>
          <p:nvPr/>
        </p:nvGrpSpPr>
        <p:grpSpPr>
          <a:xfrm>
            <a:off x="5115739" y="4046896"/>
            <a:ext cx="1612040" cy="1371600"/>
            <a:chOff x="6820984" y="4112954"/>
            <a:chExt cx="2149387" cy="1828800"/>
          </a:xfrm>
        </p:grpSpPr>
        <p:pic>
          <p:nvPicPr>
            <p:cNvPr id="92" name="Picture 91">
              <a:extLst>
                <a:ext uri="{FF2B5EF4-FFF2-40B4-BE49-F238E27FC236}">
                  <a16:creationId xmlns:a16="http://schemas.microsoft.com/office/drawing/2014/main" id="{21EB1A8C-DC48-C240-84E1-82432EA92D19}"/>
                </a:ext>
              </a:extLst>
            </p:cNvPr>
            <p:cNvPicPr>
              <a:picLocks noChangeAspect="1"/>
            </p:cNvPicPr>
            <p:nvPr/>
          </p:nvPicPr>
          <p:blipFill rotWithShape="1">
            <a:blip r:embed="rId43" cstate="print">
              <a:extLst>
                <a:ext uri="{28A0092B-C50C-407E-A947-70E740481C1C}">
                  <a14:useLocalDpi xmlns:a14="http://schemas.microsoft.com/office/drawing/2010/main" val="0"/>
                </a:ext>
              </a:extLst>
            </a:blip>
            <a:srcRect l="21133" t="18929" r="45037" b="40774"/>
            <a:stretch/>
          </p:blipFill>
          <p:spPr>
            <a:xfrm>
              <a:off x="6820984" y="4112954"/>
              <a:ext cx="2149387" cy="1828800"/>
            </a:xfrm>
            <a:prstGeom prst="rect">
              <a:avLst/>
            </a:prstGeom>
          </p:spPr>
        </p:pic>
        <p:sp>
          <p:nvSpPr>
            <p:cNvPr id="60" name="Rectangle 59">
              <a:extLst>
                <a:ext uri="{FF2B5EF4-FFF2-40B4-BE49-F238E27FC236}">
                  <a16:creationId xmlns:a16="http://schemas.microsoft.com/office/drawing/2014/main" id="{06B4ADDF-2322-674C-9286-EACADF7B19A9}"/>
                </a:ext>
              </a:extLst>
            </p:cNvPr>
            <p:cNvSpPr/>
            <p:nvPr/>
          </p:nvSpPr>
          <p:spPr>
            <a:xfrm>
              <a:off x="6845610" y="4183936"/>
              <a:ext cx="1944784" cy="1747111"/>
            </a:xfrm>
            <a:prstGeom prst="rect">
              <a:avLst/>
            </a:prstGeom>
            <a:noFill/>
            <a:effectLst/>
          </p:spPr>
          <p:txBody>
            <a:bodyPr spcFirstLastPara="1" wrap="none" lIns="68580" tIns="34290" rIns="68580" bIns="34290" numCol="1">
              <a:prstTxWarp prst="textArchDown">
                <a:avLst>
                  <a:gd name="adj" fmla="val 16210473"/>
                </a:avLst>
              </a:prstTxWarp>
              <a:spAutoFit/>
            </a:bodyPr>
            <a:lstStyle/>
            <a:p>
              <a:pPr algn="ctr"/>
              <a:r>
                <a:rPr lang="es-ES_tradnl" sz="825" b="1">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Círculo de la Desesperación</a:t>
              </a:r>
            </a:p>
          </p:txBody>
        </p:sp>
      </p:grpSp>
      <p:sp>
        <p:nvSpPr>
          <p:cNvPr id="15" name="TextBox 14">
            <a:extLst>
              <a:ext uri="{FF2B5EF4-FFF2-40B4-BE49-F238E27FC236}">
                <a16:creationId xmlns:a16="http://schemas.microsoft.com/office/drawing/2014/main" id="{4A350B5D-1BAE-6C46-9904-13624F15DAA4}"/>
              </a:ext>
            </a:extLst>
          </p:cNvPr>
          <p:cNvSpPr txBox="1"/>
          <p:nvPr/>
        </p:nvSpPr>
        <p:spPr>
          <a:xfrm>
            <a:off x="5474406" y="4461139"/>
            <a:ext cx="806632" cy="646331"/>
          </a:xfrm>
          <a:prstGeom prst="rect">
            <a:avLst/>
          </a:prstGeom>
          <a:noFill/>
        </p:spPr>
        <p:txBody>
          <a:bodyPr wrap="none" rtlCol="0">
            <a:spAutoFit/>
          </a:bodyPr>
          <a:lstStyle/>
          <a:p>
            <a:pPr algn="ctr"/>
            <a:r>
              <a:rPr lang="es-ES_tradnl" sz="900" b="1">
                <a:latin typeface="Arial" panose="020B0604020202020204" pitchFamily="34" charset="0"/>
                <a:ea typeface="Tahoma" panose="020B0604030504040204" pitchFamily="34" charset="0"/>
                <a:cs typeface="Arial" panose="020B0604020202020204" pitchFamily="34" charset="0"/>
              </a:rPr>
              <a:t>Reaccionar</a:t>
            </a:r>
          </a:p>
          <a:p>
            <a:pPr algn="ctr"/>
            <a:r>
              <a:rPr lang="es-ES_tradnl" sz="900" b="1">
                <a:latin typeface="Arial" panose="020B0604020202020204" pitchFamily="34" charset="0"/>
                <a:ea typeface="Tahoma" panose="020B0604030504040204" pitchFamily="34" charset="0"/>
                <a:cs typeface="Arial" panose="020B0604020202020204" pitchFamily="34" charset="0"/>
              </a:rPr>
              <a:t>Reparar</a:t>
            </a:r>
          </a:p>
          <a:p>
            <a:pPr algn="ctr"/>
            <a:r>
              <a:rPr lang="es-ES_tradnl" sz="900" b="1">
                <a:latin typeface="Arial" panose="020B0604020202020204" pitchFamily="34" charset="0"/>
                <a:ea typeface="Tahoma" panose="020B0604030504040204" pitchFamily="34" charset="0"/>
                <a:cs typeface="Arial" panose="020B0604020202020204" pitchFamily="34" charset="0"/>
              </a:rPr>
              <a:t>Retornar</a:t>
            </a:r>
          </a:p>
          <a:p>
            <a:pPr algn="ctr"/>
            <a:r>
              <a:rPr lang="es-ES_tradnl" sz="900" b="1">
                <a:latin typeface="Arial" panose="020B0604020202020204" pitchFamily="34" charset="0"/>
                <a:ea typeface="Tahoma" panose="020B0604030504040204" pitchFamily="34" charset="0"/>
                <a:cs typeface="Arial" panose="020B0604020202020204" pitchFamily="34" charset="0"/>
              </a:rPr>
              <a:t>Repetir</a:t>
            </a:r>
          </a:p>
        </p:txBody>
      </p:sp>
    </p:spTree>
    <p:extLst>
      <p:ext uri="{BB962C8B-B14F-4D97-AF65-F5344CB8AC3E}">
        <p14:creationId xmlns:p14="http://schemas.microsoft.com/office/powerpoint/2010/main" val="313088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childTnLst>
                          </p:cTn>
                        </p:par>
                        <p:par>
                          <p:cTn id="41" fill="hold">
                            <p:stCondLst>
                              <p:cond delay="0"/>
                            </p:stCondLst>
                            <p:childTnLst>
                              <p:par>
                                <p:cTn id="42" presetID="8" presetClass="emph" presetSubtype="0" fill="hold" nodeType="afterEffect">
                                  <p:stCondLst>
                                    <p:cond delay="0"/>
                                  </p:stCondLst>
                                  <p:childTnLst>
                                    <p:animRot by="21600000">
                                      <p:cBhvr>
                                        <p:cTn id="43" dur="1000" fill="hold"/>
                                        <p:tgtEl>
                                          <p:spTgt spid="44"/>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94"/>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94"/>
                                        </p:tgtEl>
                                        <p:attrNameLst>
                                          <p:attrName>style.visibility</p:attrName>
                                        </p:attrNameLst>
                                      </p:cBhvr>
                                      <p:to>
                                        <p:strVal val="visible"/>
                                      </p:to>
                                    </p:set>
                                  </p:childTnLst>
                                </p:cTn>
                              </p:par>
                            </p:childTnLst>
                          </p:cTn>
                        </p:par>
                        <p:par>
                          <p:cTn id="52" fill="hold">
                            <p:stCondLst>
                              <p:cond delay="0"/>
                            </p:stCondLst>
                            <p:childTnLst>
                              <p:par>
                                <p:cTn id="53" presetID="8" presetClass="emph" presetSubtype="0" fill="hold" nodeType="afterEffect">
                                  <p:stCondLst>
                                    <p:cond delay="0"/>
                                  </p:stCondLst>
                                  <p:childTnLst>
                                    <p:animRot by="-21600000">
                                      <p:cBhvr>
                                        <p:cTn id="54" dur="1000" fill="hold"/>
                                        <p:tgtEl>
                                          <p:spTgt spid="94"/>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6566-CC71-714B-9A6C-443E02DA8D1B}"/>
              </a:ext>
            </a:extLst>
          </p:cNvPr>
          <p:cNvSpPr>
            <a:spLocks noGrp="1"/>
          </p:cNvSpPr>
          <p:nvPr>
            <p:ph type="title"/>
          </p:nvPr>
        </p:nvSpPr>
        <p:spPr>
          <a:xfrm>
            <a:off x="2447797" y="654692"/>
            <a:ext cx="6823203" cy="965835"/>
          </a:xfrm>
        </p:spPr>
        <p:txBody>
          <a:bodyPr>
            <a:normAutofit/>
          </a:bodyPr>
          <a:lstStyle/>
          <a:p>
            <a:r>
              <a:rPr lang="es-ES_tradnl" sz="2800"/>
              <a:t>Resumiendo (KISS)</a:t>
            </a:r>
          </a:p>
        </p:txBody>
      </p:sp>
      <p:grpSp>
        <p:nvGrpSpPr>
          <p:cNvPr id="9" name="Group 8">
            <a:extLst>
              <a:ext uri="{FF2B5EF4-FFF2-40B4-BE49-F238E27FC236}">
                <a16:creationId xmlns:a16="http://schemas.microsoft.com/office/drawing/2014/main" id="{7E8A9FC8-7667-0A4D-A17D-72E9AAF12486}"/>
              </a:ext>
            </a:extLst>
          </p:cNvPr>
          <p:cNvGrpSpPr/>
          <p:nvPr/>
        </p:nvGrpSpPr>
        <p:grpSpPr>
          <a:xfrm>
            <a:off x="205313" y="3210075"/>
            <a:ext cx="2005971" cy="685800"/>
            <a:chOff x="950790" y="1870364"/>
            <a:chExt cx="2796864" cy="914400"/>
          </a:xfrm>
          <a:effectLst>
            <a:outerShdw blurRad="63500" dist="50800" dir="2700000" algn="ctr" rotWithShape="0">
              <a:srgbClr val="000000">
                <a:alpha val="50000"/>
              </a:srgbClr>
            </a:outerShdw>
          </a:effectLst>
        </p:grpSpPr>
        <p:sp>
          <p:nvSpPr>
            <p:cNvPr id="10" name="Triangle 9">
              <a:extLst>
                <a:ext uri="{FF2B5EF4-FFF2-40B4-BE49-F238E27FC236}">
                  <a16:creationId xmlns:a16="http://schemas.microsoft.com/office/drawing/2014/main" id="{2B0396F1-EFA6-EB4C-BC57-63674983F835}"/>
                </a:ext>
              </a:extLst>
            </p:cNvPr>
            <p:cNvSpPr/>
            <p:nvPr/>
          </p:nvSpPr>
          <p:spPr>
            <a:xfrm rot="5400000">
              <a:off x="3034145" y="1988128"/>
              <a:ext cx="720436" cy="706582"/>
            </a:xfrm>
            <a:prstGeom prst="triangle">
              <a:avLst/>
            </a:prstGeom>
            <a:solidFill>
              <a:srgbClr val="167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11" name="Rounded Rectangle 10">
              <a:extLst>
                <a:ext uri="{FF2B5EF4-FFF2-40B4-BE49-F238E27FC236}">
                  <a16:creationId xmlns:a16="http://schemas.microsoft.com/office/drawing/2014/main" id="{489A60CF-7CEC-9148-8080-6CE4A53B4AC9}"/>
                </a:ext>
              </a:extLst>
            </p:cNvPr>
            <p:cNvSpPr/>
            <p:nvPr/>
          </p:nvSpPr>
          <p:spPr>
            <a:xfrm>
              <a:off x="950790" y="1870364"/>
              <a:ext cx="2443574" cy="914400"/>
            </a:xfrm>
            <a:prstGeom prst="roundRect">
              <a:avLst>
                <a:gd name="adj" fmla="val 12122"/>
              </a:avLst>
            </a:prstGeom>
            <a:solidFill>
              <a:srgbClr val="1675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a:solidFill>
                    <a:schemeClr val="bg1"/>
                  </a:solidFill>
                  <a:latin typeface="Arial" panose="020B0604020202020204" pitchFamily="34" charset="0"/>
                  <a:cs typeface="Arial" panose="020B0604020202020204" pitchFamily="34" charset="0"/>
                </a:rPr>
                <a:t>INSPECCIONAR</a:t>
              </a:r>
            </a:p>
          </p:txBody>
        </p:sp>
      </p:grpSp>
      <p:grpSp>
        <p:nvGrpSpPr>
          <p:cNvPr id="12" name="Group 11">
            <a:extLst>
              <a:ext uri="{FF2B5EF4-FFF2-40B4-BE49-F238E27FC236}">
                <a16:creationId xmlns:a16="http://schemas.microsoft.com/office/drawing/2014/main" id="{71CF94B9-D575-DD41-B8C2-D41BB9BDBC2A}"/>
              </a:ext>
            </a:extLst>
          </p:cNvPr>
          <p:cNvGrpSpPr/>
          <p:nvPr/>
        </p:nvGrpSpPr>
        <p:grpSpPr>
          <a:xfrm>
            <a:off x="2107931" y="3233791"/>
            <a:ext cx="1711254" cy="685800"/>
            <a:chOff x="1643521" y="1912283"/>
            <a:chExt cx="1730058" cy="914400"/>
          </a:xfrm>
          <a:effectLst>
            <a:outerShdw blurRad="63500" dist="50800" dir="2700000" algn="ctr" rotWithShape="0">
              <a:srgbClr val="000000">
                <a:alpha val="50000"/>
              </a:srgbClr>
            </a:outerShdw>
          </a:effectLst>
        </p:grpSpPr>
        <p:sp>
          <p:nvSpPr>
            <p:cNvPr id="13" name="Triangle 12">
              <a:extLst>
                <a:ext uri="{FF2B5EF4-FFF2-40B4-BE49-F238E27FC236}">
                  <a16:creationId xmlns:a16="http://schemas.microsoft.com/office/drawing/2014/main" id="{FDB3555E-8185-5143-9F14-D81F06D5FAB4}"/>
                </a:ext>
              </a:extLst>
            </p:cNvPr>
            <p:cNvSpPr/>
            <p:nvPr/>
          </p:nvSpPr>
          <p:spPr>
            <a:xfrm rot="5400000">
              <a:off x="2660070" y="1988128"/>
              <a:ext cx="720436" cy="706582"/>
            </a:xfrm>
            <a:prstGeom prst="triangle">
              <a:avLst/>
            </a:prstGeom>
            <a:solidFill>
              <a:srgbClr val="0C9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14" name="Rounded Rectangle 13">
              <a:extLst>
                <a:ext uri="{FF2B5EF4-FFF2-40B4-BE49-F238E27FC236}">
                  <a16:creationId xmlns:a16="http://schemas.microsoft.com/office/drawing/2014/main" id="{80E55BA8-1550-BC47-BE3F-27FBD363B64B}"/>
                </a:ext>
              </a:extLst>
            </p:cNvPr>
            <p:cNvSpPr/>
            <p:nvPr/>
          </p:nvSpPr>
          <p:spPr>
            <a:xfrm>
              <a:off x="1643521" y="1912283"/>
              <a:ext cx="1245053" cy="914400"/>
            </a:xfrm>
            <a:prstGeom prst="roundRect">
              <a:avLst>
                <a:gd name="adj" fmla="val 12122"/>
              </a:avLst>
            </a:prstGeom>
            <a:solidFill>
              <a:srgbClr val="0C9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a:solidFill>
                    <a:schemeClr val="bg1"/>
                  </a:solidFill>
                  <a:latin typeface="Arial" panose="020B0604020202020204" pitchFamily="34" charset="0"/>
                  <a:cs typeface="Arial" panose="020B0604020202020204" pitchFamily="34" charset="0"/>
                </a:rPr>
                <a:t>PLANEAR</a:t>
              </a:r>
            </a:p>
          </p:txBody>
        </p:sp>
      </p:grpSp>
      <p:grpSp>
        <p:nvGrpSpPr>
          <p:cNvPr id="15" name="Group 14">
            <a:extLst>
              <a:ext uri="{FF2B5EF4-FFF2-40B4-BE49-F238E27FC236}">
                <a16:creationId xmlns:a16="http://schemas.microsoft.com/office/drawing/2014/main" id="{6975E8EB-03DD-4142-B17B-67B9A375AED0}"/>
              </a:ext>
            </a:extLst>
          </p:cNvPr>
          <p:cNvGrpSpPr/>
          <p:nvPr/>
        </p:nvGrpSpPr>
        <p:grpSpPr>
          <a:xfrm>
            <a:off x="3469734" y="3233791"/>
            <a:ext cx="1805000" cy="696191"/>
            <a:chOff x="994067" y="1835894"/>
            <a:chExt cx="2753587" cy="914400"/>
          </a:xfrm>
          <a:effectLst>
            <a:outerShdw blurRad="63500" dist="50800" dir="2700000" algn="ctr" rotWithShape="0">
              <a:srgbClr val="000000">
                <a:alpha val="50000"/>
              </a:srgbClr>
            </a:outerShdw>
          </a:effectLst>
        </p:grpSpPr>
        <p:sp>
          <p:nvSpPr>
            <p:cNvPr id="16" name="Triangle 15">
              <a:extLst>
                <a:ext uri="{FF2B5EF4-FFF2-40B4-BE49-F238E27FC236}">
                  <a16:creationId xmlns:a16="http://schemas.microsoft.com/office/drawing/2014/main" id="{66FF685F-704A-BB43-8319-00E2D078A9BC}"/>
                </a:ext>
              </a:extLst>
            </p:cNvPr>
            <p:cNvSpPr/>
            <p:nvPr/>
          </p:nvSpPr>
          <p:spPr>
            <a:xfrm rot="5400000">
              <a:off x="3034145" y="1988128"/>
              <a:ext cx="720436" cy="706582"/>
            </a:xfrm>
            <a:prstGeom prst="triangle">
              <a:avLst/>
            </a:prstGeom>
            <a:solidFill>
              <a:srgbClr val="F8D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17" name="Rounded Rectangle 16">
              <a:extLst>
                <a:ext uri="{FF2B5EF4-FFF2-40B4-BE49-F238E27FC236}">
                  <a16:creationId xmlns:a16="http://schemas.microsoft.com/office/drawing/2014/main" id="{DF66A2A9-85EA-D04C-8182-7FBC7E7284FD}"/>
                </a:ext>
              </a:extLst>
            </p:cNvPr>
            <p:cNvSpPr/>
            <p:nvPr/>
          </p:nvSpPr>
          <p:spPr>
            <a:xfrm>
              <a:off x="994067" y="1835894"/>
              <a:ext cx="2292926" cy="914400"/>
            </a:xfrm>
            <a:prstGeom prst="roundRect">
              <a:avLst>
                <a:gd name="adj" fmla="val 12122"/>
              </a:avLst>
            </a:prstGeom>
            <a:solidFill>
              <a:srgbClr val="F8D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a:solidFill>
                    <a:schemeClr val="tx1"/>
                  </a:solidFill>
                  <a:latin typeface="Arial" panose="020B0604020202020204" pitchFamily="34" charset="0"/>
                  <a:cs typeface="Arial" panose="020B0604020202020204" pitchFamily="34" charset="0"/>
                </a:rPr>
                <a:t>PROGRAMAR</a:t>
              </a:r>
            </a:p>
          </p:txBody>
        </p:sp>
      </p:grpSp>
      <p:grpSp>
        <p:nvGrpSpPr>
          <p:cNvPr id="23" name="Group 22">
            <a:extLst>
              <a:ext uri="{FF2B5EF4-FFF2-40B4-BE49-F238E27FC236}">
                <a16:creationId xmlns:a16="http://schemas.microsoft.com/office/drawing/2014/main" id="{06EE5847-6290-FC42-8A71-532CE9FD128E}"/>
              </a:ext>
            </a:extLst>
          </p:cNvPr>
          <p:cNvGrpSpPr/>
          <p:nvPr/>
        </p:nvGrpSpPr>
        <p:grpSpPr>
          <a:xfrm>
            <a:off x="5142760" y="3275779"/>
            <a:ext cx="1730718" cy="685800"/>
            <a:chOff x="1198416" y="1870364"/>
            <a:chExt cx="2443574" cy="914400"/>
          </a:xfrm>
          <a:effectLst>
            <a:outerShdw blurRad="63500" dist="50800" dir="2700000" algn="ctr" rotWithShape="0">
              <a:srgbClr val="000000">
                <a:alpha val="50000"/>
              </a:srgbClr>
            </a:outerShdw>
          </a:effectLst>
        </p:grpSpPr>
        <p:sp>
          <p:nvSpPr>
            <p:cNvPr id="24" name="Triangle 23">
              <a:extLst>
                <a:ext uri="{FF2B5EF4-FFF2-40B4-BE49-F238E27FC236}">
                  <a16:creationId xmlns:a16="http://schemas.microsoft.com/office/drawing/2014/main" id="{548AF5FF-4782-6D43-9831-5BBBEE1C5038}"/>
                </a:ext>
              </a:extLst>
            </p:cNvPr>
            <p:cNvSpPr/>
            <p:nvPr/>
          </p:nvSpPr>
          <p:spPr>
            <a:xfrm rot="5400000">
              <a:off x="2798614" y="1988128"/>
              <a:ext cx="720436" cy="706582"/>
            </a:xfrm>
            <a:prstGeom prst="triangle">
              <a:avLst/>
            </a:prstGeom>
            <a:solidFill>
              <a:srgbClr val="FE6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25" name="Rounded Rectangle 24">
              <a:extLst>
                <a:ext uri="{FF2B5EF4-FFF2-40B4-BE49-F238E27FC236}">
                  <a16:creationId xmlns:a16="http://schemas.microsoft.com/office/drawing/2014/main" id="{0115696F-B4E5-694A-847F-130B3A06BDEA}"/>
                </a:ext>
              </a:extLst>
            </p:cNvPr>
            <p:cNvSpPr/>
            <p:nvPr/>
          </p:nvSpPr>
          <p:spPr>
            <a:xfrm>
              <a:off x="1198416" y="1870364"/>
              <a:ext cx="2443574" cy="914400"/>
            </a:xfrm>
            <a:prstGeom prst="roundRect">
              <a:avLst>
                <a:gd name="adj" fmla="val 12122"/>
              </a:avLst>
            </a:prstGeom>
            <a:solidFill>
              <a:srgbClr val="FE6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a:solidFill>
                    <a:schemeClr val="bg1"/>
                  </a:solidFill>
                  <a:latin typeface="Arial" panose="020B0604020202020204" pitchFamily="34" charset="0"/>
                  <a:cs typeface="Arial" panose="020B0604020202020204" pitchFamily="34" charset="0"/>
                </a:rPr>
                <a:t>EJECUTAR</a:t>
              </a:r>
            </a:p>
          </p:txBody>
        </p:sp>
      </p:grpSp>
      <p:grpSp>
        <p:nvGrpSpPr>
          <p:cNvPr id="5" name="Group 4">
            <a:extLst>
              <a:ext uri="{FF2B5EF4-FFF2-40B4-BE49-F238E27FC236}">
                <a16:creationId xmlns:a16="http://schemas.microsoft.com/office/drawing/2014/main" id="{924D78D3-7511-2940-80DA-1787A9CA5C3C}"/>
              </a:ext>
            </a:extLst>
          </p:cNvPr>
          <p:cNvGrpSpPr/>
          <p:nvPr/>
        </p:nvGrpSpPr>
        <p:grpSpPr>
          <a:xfrm>
            <a:off x="6873478" y="3073155"/>
            <a:ext cx="2046964" cy="1091047"/>
            <a:chOff x="8499760" y="1641760"/>
            <a:chExt cx="2102429" cy="1454729"/>
          </a:xfrm>
          <a:effectLst>
            <a:outerShdw blurRad="63500" dist="50800" dir="2700000" algn="ctr" rotWithShape="0">
              <a:srgbClr val="000000">
                <a:alpha val="50000"/>
              </a:srgbClr>
            </a:outerShdw>
          </a:effectLst>
        </p:grpSpPr>
        <p:sp>
          <p:nvSpPr>
            <p:cNvPr id="4" name="Triangle 3">
              <a:extLst>
                <a:ext uri="{FF2B5EF4-FFF2-40B4-BE49-F238E27FC236}">
                  <a16:creationId xmlns:a16="http://schemas.microsoft.com/office/drawing/2014/main" id="{63BC7C91-F34F-F94A-BDCC-0D10A77109A4}"/>
                </a:ext>
              </a:extLst>
            </p:cNvPr>
            <p:cNvSpPr/>
            <p:nvPr/>
          </p:nvSpPr>
          <p:spPr>
            <a:xfrm rot="5400000">
              <a:off x="9500752" y="1995053"/>
              <a:ext cx="1454729" cy="748144"/>
            </a:xfrm>
            <a:prstGeom prst="triangle">
              <a:avLst/>
            </a:prstGeom>
            <a:solidFill>
              <a:srgbClr val="CF1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350"/>
            </a:p>
          </p:txBody>
        </p:sp>
        <p:sp>
          <p:nvSpPr>
            <p:cNvPr id="26" name="Rounded Rectangle 25">
              <a:extLst>
                <a:ext uri="{FF2B5EF4-FFF2-40B4-BE49-F238E27FC236}">
                  <a16:creationId xmlns:a16="http://schemas.microsoft.com/office/drawing/2014/main" id="{D157E85F-F181-7D4E-A7A7-D20C038FC66C}"/>
                </a:ext>
              </a:extLst>
            </p:cNvPr>
            <p:cNvSpPr/>
            <p:nvPr/>
          </p:nvSpPr>
          <p:spPr>
            <a:xfrm>
              <a:off x="8499760" y="1911925"/>
              <a:ext cx="1607127" cy="914400"/>
            </a:xfrm>
            <a:prstGeom prst="roundRect">
              <a:avLst>
                <a:gd name="adj" fmla="val 12122"/>
              </a:avLst>
            </a:prstGeom>
            <a:solidFill>
              <a:srgbClr val="CF1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350" b="1">
                  <a:solidFill>
                    <a:schemeClr val="bg1"/>
                  </a:solidFill>
                  <a:latin typeface="Arial" panose="020B0604020202020204" pitchFamily="34" charset="0"/>
                  <a:cs typeface="Arial" panose="020B0604020202020204" pitchFamily="34" charset="0"/>
                </a:rPr>
                <a:t>   </a:t>
              </a:r>
              <a:r>
                <a:rPr lang="es-ES_tradnl" sz="1400" b="1">
                  <a:solidFill>
                    <a:schemeClr val="bg1"/>
                  </a:solidFill>
                  <a:latin typeface="Arial" panose="020B0604020202020204" pitchFamily="34" charset="0"/>
                  <a:cs typeface="Arial" panose="020B0604020202020204" pitchFamily="34" charset="0"/>
                </a:rPr>
                <a:t>OBJETIVO</a:t>
              </a:r>
            </a:p>
          </p:txBody>
        </p:sp>
      </p:grpSp>
      <p:sp>
        <p:nvSpPr>
          <p:cNvPr id="29" name="Rounded Rectangle 28">
            <a:extLst>
              <a:ext uri="{FF2B5EF4-FFF2-40B4-BE49-F238E27FC236}">
                <a16:creationId xmlns:a16="http://schemas.microsoft.com/office/drawing/2014/main" id="{E707B7A5-21F1-EC42-A41D-754C531AAAE0}"/>
              </a:ext>
            </a:extLst>
          </p:cNvPr>
          <p:cNvSpPr/>
          <p:nvPr/>
        </p:nvSpPr>
        <p:spPr>
          <a:xfrm>
            <a:off x="294397" y="2355634"/>
            <a:ext cx="1658636" cy="685800"/>
          </a:xfrm>
          <a:prstGeom prst="roundRect">
            <a:avLst>
              <a:gd name="adj" fmla="val 12122"/>
            </a:avLst>
          </a:prstGeom>
          <a:solidFill>
            <a:srgbClr val="77777B"/>
          </a:solidFill>
          <a:ln>
            <a:noFill/>
          </a:ln>
          <a:effectLst>
            <a:outerShdw blurRad="63500" dist="50800" dir="27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1400" b="1">
                <a:solidFill>
                  <a:schemeClr val="bg1"/>
                </a:solidFill>
                <a:latin typeface="Arial" panose="020B0604020202020204" pitchFamily="34" charset="0"/>
                <a:cs typeface="Arial" panose="020B0604020202020204" pitchFamily="34" charset="0"/>
              </a:rPr>
              <a:t>PREVENIR</a:t>
            </a:r>
          </a:p>
        </p:txBody>
      </p:sp>
      <p:sp>
        <p:nvSpPr>
          <p:cNvPr id="45" name="Content Placeholder 2">
            <a:extLst>
              <a:ext uri="{FF2B5EF4-FFF2-40B4-BE49-F238E27FC236}">
                <a16:creationId xmlns:a16="http://schemas.microsoft.com/office/drawing/2014/main" id="{8C0A7C67-CE7A-AF42-A5C7-5F0A2E823E26}"/>
              </a:ext>
            </a:extLst>
          </p:cNvPr>
          <p:cNvSpPr>
            <a:spLocks noGrp="1"/>
          </p:cNvSpPr>
          <p:nvPr>
            <p:ph idx="1"/>
          </p:nvPr>
        </p:nvSpPr>
        <p:spPr>
          <a:xfrm>
            <a:off x="572411" y="4832398"/>
            <a:ext cx="7999177" cy="562510"/>
          </a:xfrm>
        </p:spPr>
        <p:txBody>
          <a:bodyPr>
            <a:noAutofit/>
          </a:bodyPr>
          <a:lstStyle/>
          <a:p>
            <a:pPr marL="0" indent="0" algn="ctr">
              <a:buNone/>
            </a:pPr>
            <a:r>
              <a:rPr lang="es-ES_tradnl" sz="2800">
                <a:cs typeface="Calibri" panose="020F0502020204030204" pitchFamily="34" charset="0"/>
              </a:rPr>
              <a:t>Ejecute bien estos procesos y obtendrá resultados</a:t>
            </a:r>
          </a:p>
        </p:txBody>
      </p:sp>
    </p:spTree>
    <p:extLst>
      <p:ext uri="{BB962C8B-B14F-4D97-AF65-F5344CB8AC3E}">
        <p14:creationId xmlns:p14="http://schemas.microsoft.com/office/powerpoint/2010/main" val="63782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p:tgtEl>
                                          <p:spTgt spid="12"/>
                                        </p:tgtEl>
                                        <p:attrNameLst>
                                          <p:attrName>ppt_x</p:attrName>
                                        </p:attrNameLst>
                                      </p:cBhvr>
                                      <p:tavLst>
                                        <p:tav tm="0">
                                          <p:val>
                                            <p:strVal val="#ppt_x-#ppt_w*1.125000"/>
                                          </p:val>
                                        </p:tav>
                                        <p:tav tm="100000">
                                          <p:val>
                                            <p:strVal val="#ppt_x"/>
                                          </p:val>
                                        </p:tav>
                                      </p:tavLst>
                                    </p:anim>
                                    <p:animEffect transition="in" filter="wipe(righ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p:tgtEl>
                                          <p:spTgt spid="15"/>
                                        </p:tgtEl>
                                        <p:attrNameLst>
                                          <p:attrName>ppt_x</p:attrName>
                                        </p:attrNameLst>
                                      </p:cBhvr>
                                      <p:tavLst>
                                        <p:tav tm="0">
                                          <p:val>
                                            <p:strVal val="#ppt_x-#ppt_w*1.125000"/>
                                          </p:val>
                                        </p:tav>
                                        <p:tav tm="100000">
                                          <p:val>
                                            <p:strVal val="#ppt_x"/>
                                          </p:val>
                                        </p:tav>
                                      </p:tavLst>
                                    </p:anim>
                                    <p:animEffect transition="in" filter="wipe(righ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p:tgtEl>
                                          <p:spTgt spid="23"/>
                                        </p:tgtEl>
                                        <p:attrNameLst>
                                          <p:attrName>ppt_x</p:attrName>
                                        </p:attrNameLst>
                                      </p:cBhvr>
                                      <p:tavLst>
                                        <p:tav tm="0">
                                          <p:val>
                                            <p:strVal val="#ppt_x-#ppt_w*1.125000"/>
                                          </p:val>
                                        </p:tav>
                                        <p:tav tm="100000">
                                          <p:val>
                                            <p:strVal val="#ppt_x"/>
                                          </p:val>
                                        </p:tav>
                                      </p:tavLst>
                                    </p:anim>
                                    <p:animEffect transition="in" filter="wipe(right)">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0-#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5">
                                            <p:txEl>
                                              <p:pRg st="0" end="0"/>
                                            </p:txEl>
                                          </p:spTgt>
                                        </p:tgtEl>
                                        <p:attrNameLst>
                                          <p:attrName>style.visibility</p:attrName>
                                        </p:attrNameLst>
                                      </p:cBhvr>
                                      <p:to>
                                        <p:strVal val="visible"/>
                                      </p:to>
                                    </p:set>
                                    <p:animEffect transition="in" filter="fade">
                                      <p:cBhvr>
                                        <p:cTn id="37"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3E621-1657-504C-8C39-9F8AF9222EF1}"/>
              </a:ext>
            </a:extLst>
          </p:cNvPr>
          <p:cNvSpPr>
            <a:spLocks noGrp="1"/>
          </p:cNvSpPr>
          <p:nvPr>
            <p:ph type="title"/>
          </p:nvPr>
        </p:nvSpPr>
        <p:spPr>
          <a:xfrm>
            <a:off x="1787220" y="480359"/>
            <a:ext cx="6823203" cy="965835"/>
          </a:xfrm>
        </p:spPr>
        <p:txBody>
          <a:bodyPr>
            <a:normAutofit/>
          </a:bodyPr>
          <a:lstStyle/>
          <a:p>
            <a:r>
              <a:rPr lang="es-ES_tradnl" sz="2800"/>
              <a:t>¿En qué orden?</a:t>
            </a:r>
          </a:p>
        </p:txBody>
      </p:sp>
      <p:sp>
        <p:nvSpPr>
          <p:cNvPr id="4" name="TextBox 3">
            <a:extLst>
              <a:ext uri="{FF2B5EF4-FFF2-40B4-BE49-F238E27FC236}">
                <a16:creationId xmlns:a16="http://schemas.microsoft.com/office/drawing/2014/main" id="{D15B4564-6542-D942-ADB8-75D8A8181A2A}"/>
              </a:ext>
            </a:extLst>
          </p:cNvPr>
          <p:cNvSpPr txBox="1"/>
          <p:nvPr/>
        </p:nvSpPr>
        <p:spPr>
          <a:xfrm>
            <a:off x="504742" y="2024912"/>
            <a:ext cx="2420856" cy="954107"/>
          </a:xfrm>
          <a:prstGeom prst="rect">
            <a:avLst/>
          </a:prstGeom>
          <a:noFill/>
        </p:spPr>
        <p:txBody>
          <a:bodyPr wrap="none" rtlCol="0">
            <a:spAutoFit/>
          </a:bodyPr>
          <a:lstStyle/>
          <a:p>
            <a:pPr defTabSz="342900">
              <a:defRPr/>
            </a:pPr>
            <a:r>
              <a:rPr lang="es-ES_tradnl" sz="2800" b="1">
                <a:solidFill>
                  <a:prstClr val="black"/>
                </a:solidFill>
                <a:latin typeface="Arial" panose="020B0604020202020204" pitchFamily="34" charset="0"/>
                <a:cs typeface="Arial" panose="020B0604020202020204" pitchFamily="34" charset="0"/>
              </a:rPr>
              <a:t>Implementar </a:t>
            </a:r>
          </a:p>
          <a:p>
            <a:pPr defTabSz="342900">
              <a:defRPr/>
            </a:pPr>
            <a:r>
              <a:rPr lang="es-ES_tradnl" sz="2800" b="1">
                <a:solidFill>
                  <a:prstClr val="black"/>
                </a:solidFill>
                <a:latin typeface="Arial" panose="020B0604020202020204" pitchFamily="34" charset="0"/>
                <a:cs typeface="Arial" panose="020B0604020202020204" pitchFamily="34" charset="0"/>
              </a:rPr>
              <a:t>Procesos</a:t>
            </a:r>
          </a:p>
        </p:txBody>
      </p:sp>
      <p:grpSp>
        <p:nvGrpSpPr>
          <p:cNvPr id="7" name="Group 6">
            <a:extLst>
              <a:ext uri="{FF2B5EF4-FFF2-40B4-BE49-F238E27FC236}">
                <a16:creationId xmlns:a16="http://schemas.microsoft.com/office/drawing/2014/main" id="{948667FD-FE05-4C40-931C-14D346320F96}"/>
              </a:ext>
            </a:extLst>
          </p:cNvPr>
          <p:cNvGrpSpPr/>
          <p:nvPr/>
        </p:nvGrpSpPr>
        <p:grpSpPr>
          <a:xfrm>
            <a:off x="6146284" y="2109777"/>
            <a:ext cx="2176929" cy="2391997"/>
            <a:chOff x="2404214" y="-41230"/>
            <a:chExt cx="2902572" cy="3189329"/>
          </a:xfrm>
        </p:grpSpPr>
        <p:sp>
          <p:nvSpPr>
            <p:cNvPr id="8" name="TextBox 7">
              <a:extLst>
                <a:ext uri="{FF2B5EF4-FFF2-40B4-BE49-F238E27FC236}">
                  <a16:creationId xmlns:a16="http://schemas.microsoft.com/office/drawing/2014/main" id="{F55A7CD7-9590-594B-AE76-CDB6FA57A92F}"/>
                </a:ext>
              </a:extLst>
            </p:cNvPr>
            <p:cNvSpPr txBox="1"/>
            <p:nvPr/>
          </p:nvSpPr>
          <p:spPr>
            <a:xfrm>
              <a:off x="2757478" y="-41230"/>
              <a:ext cx="2163413" cy="1272143"/>
            </a:xfrm>
            <a:prstGeom prst="rect">
              <a:avLst/>
            </a:prstGeom>
            <a:noFill/>
          </p:spPr>
          <p:txBody>
            <a:bodyPr wrap="none" rtlCol="0">
              <a:spAutoFit/>
            </a:bodyPr>
            <a:lstStyle/>
            <a:p>
              <a:pPr defTabSz="342900">
                <a:defRPr/>
              </a:pPr>
              <a:r>
                <a:rPr lang="es-ES_tradnl" sz="2800" b="1">
                  <a:solidFill>
                    <a:prstClr val="black"/>
                  </a:solidFill>
                  <a:latin typeface="Arial" panose="020B0604020202020204" pitchFamily="34" charset="0"/>
                  <a:ea typeface="Tahoma" panose="020B0604030504040204" pitchFamily="34" charset="0"/>
                  <a:cs typeface="Arial" panose="020B0604020202020204" pitchFamily="34" charset="0"/>
                </a:rPr>
                <a:t>Reducir </a:t>
              </a:r>
            </a:p>
            <a:p>
              <a:pPr defTabSz="342900">
                <a:defRPr/>
              </a:pPr>
              <a:r>
                <a:rPr lang="es-ES_tradnl" sz="2800" b="1">
                  <a:solidFill>
                    <a:prstClr val="black"/>
                  </a:solidFill>
                  <a:latin typeface="Arial" panose="020B0604020202020204" pitchFamily="34" charset="0"/>
                  <a:ea typeface="Tahoma" panose="020B0604030504040204" pitchFamily="34" charset="0"/>
                  <a:cs typeface="Arial" panose="020B0604020202020204" pitchFamily="34" charset="0"/>
                </a:rPr>
                <a:t>costo</a:t>
              </a:r>
            </a:p>
          </p:txBody>
        </p:sp>
        <p:grpSp>
          <p:nvGrpSpPr>
            <p:cNvPr id="9" name="Group 8">
              <a:extLst>
                <a:ext uri="{FF2B5EF4-FFF2-40B4-BE49-F238E27FC236}">
                  <a16:creationId xmlns:a16="http://schemas.microsoft.com/office/drawing/2014/main" id="{462E2C86-48A6-3D46-8CEF-04177C65B5C5}"/>
                </a:ext>
              </a:extLst>
            </p:cNvPr>
            <p:cNvGrpSpPr/>
            <p:nvPr/>
          </p:nvGrpSpPr>
          <p:grpSpPr>
            <a:xfrm>
              <a:off x="2404214" y="801181"/>
              <a:ext cx="2902572" cy="2346918"/>
              <a:chOff x="2404214" y="801181"/>
              <a:chExt cx="2902572" cy="2346918"/>
            </a:xfrm>
          </p:grpSpPr>
          <p:pic>
            <p:nvPicPr>
              <p:cNvPr id="10" name="Graphic 9" descr="Downward trend">
                <a:extLst>
                  <a:ext uri="{FF2B5EF4-FFF2-40B4-BE49-F238E27FC236}">
                    <a16:creationId xmlns:a16="http://schemas.microsoft.com/office/drawing/2014/main" id="{57DE840C-61FF-F946-968E-B30DF81E7F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87350" y="801181"/>
                <a:ext cx="2219436" cy="2219436"/>
              </a:xfrm>
              <a:prstGeom prst="rect">
                <a:avLst/>
              </a:prstGeom>
              <a:effectLst>
                <a:outerShdw blurRad="63500" dist="50800" dir="2700000" algn="ctr" rotWithShape="0">
                  <a:srgbClr val="000000">
                    <a:alpha val="50000"/>
                  </a:srgbClr>
                </a:outerShdw>
              </a:effectLst>
            </p:spPr>
          </p:pic>
          <p:grpSp>
            <p:nvGrpSpPr>
              <p:cNvPr id="11" name="Group 10">
                <a:extLst>
                  <a:ext uri="{FF2B5EF4-FFF2-40B4-BE49-F238E27FC236}">
                    <a16:creationId xmlns:a16="http://schemas.microsoft.com/office/drawing/2014/main" id="{CD4B3FFE-5683-CF45-BC8D-0A671DEA17DC}"/>
                  </a:ext>
                </a:extLst>
              </p:cNvPr>
              <p:cNvGrpSpPr/>
              <p:nvPr/>
            </p:nvGrpSpPr>
            <p:grpSpPr>
              <a:xfrm>
                <a:off x="2404214" y="1889383"/>
                <a:ext cx="1496900" cy="1258716"/>
                <a:chOff x="1179571" y="1851091"/>
                <a:chExt cx="1496900" cy="1258716"/>
              </a:xfrm>
            </p:grpSpPr>
            <p:sp>
              <p:nvSpPr>
                <p:cNvPr id="12" name="Rectangle 11">
                  <a:extLst>
                    <a:ext uri="{FF2B5EF4-FFF2-40B4-BE49-F238E27FC236}">
                      <a16:creationId xmlns:a16="http://schemas.microsoft.com/office/drawing/2014/main" id="{30CAEAC9-2B85-6843-AB0A-6799A71C3681}"/>
                    </a:ext>
                  </a:extLst>
                </p:cNvPr>
                <p:cNvSpPr/>
                <p:nvPr/>
              </p:nvSpPr>
              <p:spPr>
                <a:xfrm rot="20671875">
                  <a:off x="2102689" y="2061627"/>
                  <a:ext cx="344757" cy="2043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s-ES_tradnl" sz="1350">
                    <a:solidFill>
                      <a:prstClr val="white"/>
                    </a:solidFill>
                    <a:latin typeface="Calibri" panose="020F0502020204030204"/>
                  </a:endParaRPr>
                </a:p>
              </p:txBody>
            </p:sp>
            <p:grpSp>
              <p:nvGrpSpPr>
                <p:cNvPr id="13" name="Group 12">
                  <a:extLst>
                    <a:ext uri="{FF2B5EF4-FFF2-40B4-BE49-F238E27FC236}">
                      <a16:creationId xmlns:a16="http://schemas.microsoft.com/office/drawing/2014/main" id="{EBBA52AA-00E1-7B47-9CE3-D40FA46AB1B4}"/>
                    </a:ext>
                  </a:extLst>
                </p:cNvPr>
                <p:cNvGrpSpPr/>
                <p:nvPr/>
              </p:nvGrpSpPr>
              <p:grpSpPr>
                <a:xfrm>
                  <a:off x="1179571" y="1851091"/>
                  <a:ext cx="1496900" cy="1258716"/>
                  <a:chOff x="1390392" y="1761901"/>
                  <a:chExt cx="1496900" cy="1258716"/>
                </a:xfrm>
              </p:grpSpPr>
              <p:sp>
                <p:nvSpPr>
                  <p:cNvPr id="14" name="Rectangle 13">
                    <a:extLst>
                      <a:ext uri="{FF2B5EF4-FFF2-40B4-BE49-F238E27FC236}">
                        <a16:creationId xmlns:a16="http://schemas.microsoft.com/office/drawing/2014/main" id="{398A776B-1D02-AC42-AB7B-691C6EE7544E}"/>
                      </a:ext>
                    </a:extLst>
                  </p:cNvPr>
                  <p:cNvSpPr/>
                  <p:nvPr/>
                </p:nvSpPr>
                <p:spPr>
                  <a:xfrm>
                    <a:off x="2002635" y="2203520"/>
                    <a:ext cx="804372" cy="2775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s-ES_tradnl" sz="1350">
                      <a:solidFill>
                        <a:prstClr val="white"/>
                      </a:solidFill>
                      <a:latin typeface="Calibri" panose="020F0502020204030204"/>
                    </a:endParaRPr>
                  </a:p>
                </p:txBody>
              </p:sp>
              <p:grpSp>
                <p:nvGrpSpPr>
                  <p:cNvPr id="15" name="Group 14">
                    <a:extLst>
                      <a:ext uri="{FF2B5EF4-FFF2-40B4-BE49-F238E27FC236}">
                        <a16:creationId xmlns:a16="http://schemas.microsoft.com/office/drawing/2014/main" id="{4C716854-6A1C-3C4C-9C91-0E66F71D1A2F}"/>
                      </a:ext>
                    </a:extLst>
                  </p:cNvPr>
                  <p:cNvGrpSpPr/>
                  <p:nvPr/>
                </p:nvGrpSpPr>
                <p:grpSpPr>
                  <a:xfrm>
                    <a:off x="1390392" y="1761901"/>
                    <a:ext cx="1496900" cy="1258716"/>
                    <a:chOff x="3431391" y="4158138"/>
                    <a:chExt cx="1496900" cy="1258716"/>
                  </a:xfrm>
                  <a:effectLst>
                    <a:outerShdw blurRad="63500" dist="50800" dir="2700000" algn="ctr" rotWithShape="0">
                      <a:srgbClr val="000000">
                        <a:alpha val="50000"/>
                      </a:srgbClr>
                    </a:outerShdw>
                  </a:effectLst>
                </p:grpSpPr>
                <p:pic>
                  <p:nvPicPr>
                    <p:cNvPr id="16" name="Graphic 15" descr="Money">
                      <a:extLst>
                        <a:ext uri="{FF2B5EF4-FFF2-40B4-BE49-F238E27FC236}">
                          <a16:creationId xmlns:a16="http://schemas.microsoft.com/office/drawing/2014/main" id="{66C16827-02BF-AC41-924A-81F16B96E6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13891" y="4158138"/>
                      <a:ext cx="914400" cy="914400"/>
                    </a:xfrm>
                    <a:prstGeom prst="rect">
                      <a:avLst/>
                    </a:prstGeom>
                  </p:spPr>
                </p:pic>
                <p:pic>
                  <p:nvPicPr>
                    <p:cNvPr id="17" name="Graphic 16" descr="Coins">
                      <a:extLst>
                        <a:ext uri="{FF2B5EF4-FFF2-40B4-BE49-F238E27FC236}">
                          <a16:creationId xmlns:a16="http://schemas.microsoft.com/office/drawing/2014/main" id="{4CFA44A3-9881-344E-88BE-59E4174C4A4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31391" y="4502454"/>
                      <a:ext cx="914400" cy="914400"/>
                    </a:xfrm>
                    <a:prstGeom prst="rect">
                      <a:avLst/>
                    </a:prstGeom>
                  </p:spPr>
                </p:pic>
              </p:grpSp>
            </p:grpSp>
          </p:grpSp>
        </p:grpSp>
      </p:grpSp>
      <p:grpSp>
        <p:nvGrpSpPr>
          <p:cNvPr id="18" name="Group 17">
            <a:extLst>
              <a:ext uri="{FF2B5EF4-FFF2-40B4-BE49-F238E27FC236}">
                <a16:creationId xmlns:a16="http://schemas.microsoft.com/office/drawing/2014/main" id="{69F948B1-5993-574F-977D-771A361AAB49}"/>
              </a:ext>
            </a:extLst>
          </p:cNvPr>
          <p:cNvGrpSpPr/>
          <p:nvPr/>
        </p:nvGrpSpPr>
        <p:grpSpPr>
          <a:xfrm>
            <a:off x="3437950" y="2106325"/>
            <a:ext cx="2460930" cy="2242774"/>
            <a:chOff x="6289662" y="2642989"/>
            <a:chExt cx="3281239" cy="2990365"/>
          </a:xfrm>
        </p:grpSpPr>
        <p:sp>
          <p:nvSpPr>
            <p:cNvPr id="19" name="TextBox 18">
              <a:extLst>
                <a:ext uri="{FF2B5EF4-FFF2-40B4-BE49-F238E27FC236}">
                  <a16:creationId xmlns:a16="http://schemas.microsoft.com/office/drawing/2014/main" id="{8C854C55-BC26-4246-A123-A8EB9AF82B51}"/>
                </a:ext>
              </a:extLst>
            </p:cNvPr>
            <p:cNvSpPr txBox="1"/>
            <p:nvPr/>
          </p:nvSpPr>
          <p:spPr>
            <a:xfrm>
              <a:off x="6289662" y="2642989"/>
              <a:ext cx="3281239" cy="1272143"/>
            </a:xfrm>
            <a:prstGeom prst="rect">
              <a:avLst/>
            </a:prstGeom>
            <a:noFill/>
          </p:spPr>
          <p:txBody>
            <a:bodyPr wrap="none" rtlCol="0">
              <a:spAutoFit/>
            </a:bodyPr>
            <a:lstStyle/>
            <a:p>
              <a:pPr defTabSz="342900">
                <a:defRPr/>
              </a:pPr>
              <a:r>
                <a:rPr lang="es-ES_tradnl" sz="2800" b="1">
                  <a:solidFill>
                    <a:prstClr val="black"/>
                  </a:solidFill>
                  <a:latin typeface="Arial" panose="020B0604020202020204" pitchFamily="34" charset="0"/>
                  <a:ea typeface="Tahoma" panose="020B0604030504040204" pitchFamily="34" charset="0"/>
                  <a:cs typeface="Arial" panose="020B0604020202020204" pitchFamily="34" charset="0"/>
                </a:rPr>
                <a:t>Aumentar </a:t>
              </a:r>
            </a:p>
            <a:p>
              <a:pPr defTabSz="342900">
                <a:defRPr/>
              </a:pPr>
              <a:r>
                <a:rPr lang="es-ES_tradnl" sz="2800" b="1">
                  <a:solidFill>
                    <a:prstClr val="black"/>
                  </a:solidFill>
                  <a:latin typeface="Arial" panose="020B0604020202020204" pitchFamily="34" charset="0"/>
                  <a:ea typeface="Tahoma" panose="020B0604030504040204" pitchFamily="34" charset="0"/>
                  <a:cs typeface="Arial" panose="020B0604020202020204" pitchFamily="34" charset="0"/>
                </a:rPr>
                <a:t>Confiabilidad</a:t>
              </a:r>
            </a:p>
          </p:txBody>
        </p:sp>
        <p:grpSp>
          <p:nvGrpSpPr>
            <p:cNvPr id="20" name="Group 19">
              <a:extLst>
                <a:ext uri="{FF2B5EF4-FFF2-40B4-BE49-F238E27FC236}">
                  <a16:creationId xmlns:a16="http://schemas.microsoft.com/office/drawing/2014/main" id="{368C44C3-13B1-6B41-9760-4761E18401E1}"/>
                </a:ext>
              </a:extLst>
            </p:cNvPr>
            <p:cNvGrpSpPr/>
            <p:nvPr/>
          </p:nvGrpSpPr>
          <p:grpSpPr>
            <a:xfrm>
              <a:off x="6549652" y="3563213"/>
              <a:ext cx="2431701" cy="2070141"/>
              <a:chOff x="7097325" y="3547910"/>
              <a:chExt cx="2431701" cy="2070141"/>
            </a:xfrm>
          </p:grpSpPr>
          <p:pic>
            <p:nvPicPr>
              <p:cNvPr id="21" name="Graphic 20" descr="Bar graph with upward trend">
                <a:extLst>
                  <a:ext uri="{FF2B5EF4-FFF2-40B4-BE49-F238E27FC236}">
                    <a16:creationId xmlns:a16="http://schemas.microsoft.com/office/drawing/2014/main" id="{1C059849-4AD6-4943-BAB6-DEA2AD4A42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97325" y="3547910"/>
                <a:ext cx="2070141" cy="2070141"/>
              </a:xfrm>
              <a:prstGeom prst="rect">
                <a:avLst/>
              </a:prstGeom>
              <a:effectLst>
                <a:outerShdw blurRad="63500" dist="50800" dir="2700000" algn="ctr" rotWithShape="0">
                  <a:srgbClr val="000000">
                    <a:alpha val="50000"/>
                  </a:srgbClr>
                </a:outerShdw>
              </a:effectLst>
            </p:spPr>
          </p:pic>
          <p:pic>
            <p:nvPicPr>
              <p:cNvPr id="22" name="Graphic 21" descr="Tools">
                <a:extLst>
                  <a:ext uri="{FF2B5EF4-FFF2-40B4-BE49-F238E27FC236}">
                    <a16:creationId xmlns:a16="http://schemas.microsoft.com/office/drawing/2014/main" id="{A2408D16-1D4B-2041-A30F-5767286C2BF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516850" y="4376997"/>
                <a:ext cx="1012176" cy="1012176"/>
              </a:xfrm>
              <a:prstGeom prst="rect">
                <a:avLst/>
              </a:prstGeom>
              <a:effectLst>
                <a:outerShdw blurRad="63500" dist="50800" dir="2700000" algn="ctr" rotWithShape="0">
                  <a:srgbClr val="000000">
                    <a:alpha val="50000"/>
                  </a:srgbClr>
                </a:outerShdw>
              </a:effectLst>
            </p:spPr>
          </p:pic>
        </p:grpSp>
      </p:grpSp>
      <p:pic>
        <p:nvPicPr>
          <p:cNvPr id="23" name="Graphic 22">
            <a:extLst>
              <a:ext uri="{FF2B5EF4-FFF2-40B4-BE49-F238E27FC236}">
                <a16:creationId xmlns:a16="http://schemas.microsoft.com/office/drawing/2014/main" id="{E5FE4469-ED71-EF46-8085-8B51E411AF1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92918" y="3366670"/>
            <a:ext cx="1091507" cy="694776"/>
          </a:xfrm>
          <a:prstGeom prst="rect">
            <a:avLst/>
          </a:prstGeom>
          <a:effectLst>
            <a:outerShdw blurRad="50800" dist="38100" dir="2700000" algn="tl" rotWithShape="0">
              <a:prstClr val="black">
                <a:alpha val="40000"/>
              </a:prstClr>
            </a:outerShdw>
          </a:effectLst>
        </p:spPr>
      </p:pic>
      <p:pic>
        <p:nvPicPr>
          <p:cNvPr id="24" name="Graphic 23">
            <a:extLst>
              <a:ext uri="{FF2B5EF4-FFF2-40B4-BE49-F238E27FC236}">
                <a16:creationId xmlns:a16="http://schemas.microsoft.com/office/drawing/2014/main" id="{4CE0D586-0C9E-A142-8717-E976E88FA6D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226610" y="2916905"/>
            <a:ext cx="1251320" cy="126502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90969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riangle 1">
            <a:extLst>
              <a:ext uri="{FF2B5EF4-FFF2-40B4-BE49-F238E27FC236}">
                <a16:creationId xmlns:a16="http://schemas.microsoft.com/office/drawing/2014/main" id="{4912E481-6E4C-B84D-9229-25F688F9C8A6}"/>
              </a:ext>
            </a:extLst>
          </p:cNvPr>
          <p:cNvSpPr/>
          <p:nvPr/>
        </p:nvSpPr>
        <p:spPr>
          <a:xfrm>
            <a:off x="3771900" y="4550774"/>
            <a:ext cx="1600200" cy="1136468"/>
          </a:xfrm>
          <a:prstGeom prst="triangle">
            <a:avLst/>
          </a:prstGeom>
          <a:solidFill>
            <a:srgbClr val="78787B"/>
          </a:solidFill>
          <a:ln>
            <a:noFill/>
          </a:ln>
          <a:effectLst>
            <a:outerShdw blurRad="63500" dist="50800" dir="27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s-ES_tradnl" sz="1350">
              <a:solidFill>
                <a:prstClr val="white"/>
              </a:solidFill>
              <a:latin typeface="Calibri" panose="020F0502020204030204"/>
            </a:endParaRPr>
          </a:p>
        </p:txBody>
      </p:sp>
      <p:sp>
        <p:nvSpPr>
          <p:cNvPr id="3" name="Rounded Rectangle 2">
            <a:extLst>
              <a:ext uri="{FF2B5EF4-FFF2-40B4-BE49-F238E27FC236}">
                <a16:creationId xmlns:a16="http://schemas.microsoft.com/office/drawing/2014/main" id="{B0FE86A0-B9CF-8946-B022-F8F4FCA2315D}"/>
              </a:ext>
            </a:extLst>
          </p:cNvPr>
          <p:cNvSpPr/>
          <p:nvPr/>
        </p:nvSpPr>
        <p:spPr>
          <a:xfrm rot="21247089">
            <a:off x="1123407" y="4247061"/>
            <a:ext cx="7093131" cy="264524"/>
          </a:xfrm>
          <a:prstGeom prst="roundRect">
            <a:avLst/>
          </a:prstGeom>
          <a:solidFill>
            <a:srgbClr val="F36827"/>
          </a:solidFill>
          <a:ln>
            <a:noFill/>
          </a:ln>
          <a:effectLst>
            <a:outerShdw blurRad="63500" dist="50800" dir="27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s-ES_tradnl" sz="1350">
              <a:solidFill>
                <a:prstClr val="white"/>
              </a:solidFill>
              <a:latin typeface="Calibri" panose="020F0502020204030204"/>
            </a:endParaRPr>
          </a:p>
        </p:txBody>
      </p:sp>
      <p:pic>
        <p:nvPicPr>
          <p:cNvPr id="4" name="Graphic 3" descr="Mining tools">
            <a:extLst>
              <a:ext uri="{FF2B5EF4-FFF2-40B4-BE49-F238E27FC236}">
                <a16:creationId xmlns:a16="http://schemas.microsoft.com/office/drawing/2014/main" id="{C3337E3F-F0C1-CE42-9403-1E3803486C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179616">
            <a:off x="1200150" y="3890888"/>
            <a:ext cx="685800" cy="685800"/>
          </a:xfrm>
          <a:prstGeom prst="rect">
            <a:avLst/>
          </a:prstGeom>
          <a:effectLst>
            <a:outerShdw blurRad="63500" dist="50800" dir="2700000" algn="ctr" rotWithShape="0">
              <a:srgbClr val="000000">
                <a:alpha val="50000"/>
              </a:srgbClr>
            </a:outerShdw>
          </a:effectLst>
        </p:spPr>
      </p:pic>
      <p:grpSp>
        <p:nvGrpSpPr>
          <p:cNvPr id="7" name="Group 6">
            <a:extLst>
              <a:ext uri="{FF2B5EF4-FFF2-40B4-BE49-F238E27FC236}">
                <a16:creationId xmlns:a16="http://schemas.microsoft.com/office/drawing/2014/main" id="{667CE0E9-4096-E64F-BD45-8B765D3EDD28}"/>
              </a:ext>
            </a:extLst>
          </p:cNvPr>
          <p:cNvGrpSpPr/>
          <p:nvPr/>
        </p:nvGrpSpPr>
        <p:grpSpPr>
          <a:xfrm rot="21208980">
            <a:off x="5319968" y="3528132"/>
            <a:ext cx="2979473" cy="484748"/>
            <a:chOff x="4822018" y="4334272"/>
            <a:chExt cx="2504421" cy="428135"/>
          </a:xfrm>
        </p:grpSpPr>
        <p:sp>
          <p:nvSpPr>
            <p:cNvPr id="8" name="Rounded Rectangle 7">
              <a:extLst>
                <a:ext uri="{FF2B5EF4-FFF2-40B4-BE49-F238E27FC236}">
                  <a16:creationId xmlns:a16="http://schemas.microsoft.com/office/drawing/2014/main" id="{38C5F22B-016C-C24E-8680-19E4A74D7ABF}"/>
                </a:ext>
              </a:extLst>
            </p:cNvPr>
            <p:cNvSpPr/>
            <p:nvPr/>
          </p:nvSpPr>
          <p:spPr>
            <a:xfrm>
              <a:off x="4822018" y="4334272"/>
              <a:ext cx="653143" cy="396519"/>
            </a:xfrm>
            <a:prstGeom prst="roundRect">
              <a:avLst/>
            </a:prstGeom>
            <a:solidFill>
              <a:srgbClr val="1776B9"/>
            </a:solidFill>
            <a:ln>
              <a:noFill/>
            </a:ln>
            <a:effectLst>
              <a:outerShdw blurRad="63500" dist="50800" dir="27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r>
                <a:rPr lang="es-ES_tradnl" sz="900">
                  <a:solidFill>
                    <a:prstClr val="white"/>
                  </a:solidFill>
                  <a:latin typeface="Arial" panose="020B0604020202020204" pitchFamily="34" charset="0"/>
                  <a:cs typeface="Arial" panose="020B0604020202020204" pitchFamily="34" charset="0"/>
                </a:rPr>
                <a:t>S:T:</a:t>
              </a:r>
            </a:p>
          </p:txBody>
        </p:sp>
        <p:sp>
          <p:nvSpPr>
            <p:cNvPr id="9" name="Rounded Rectangle 8">
              <a:extLst>
                <a:ext uri="{FF2B5EF4-FFF2-40B4-BE49-F238E27FC236}">
                  <a16:creationId xmlns:a16="http://schemas.microsoft.com/office/drawing/2014/main" id="{99D94A59-87D4-D440-8962-627446EA26D5}"/>
                </a:ext>
              </a:extLst>
            </p:cNvPr>
            <p:cNvSpPr/>
            <p:nvPr/>
          </p:nvSpPr>
          <p:spPr>
            <a:xfrm>
              <a:off x="5747657" y="4355144"/>
              <a:ext cx="899628" cy="396519"/>
            </a:xfrm>
            <a:prstGeom prst="roundRect">
              <a:avLst/>
            </a:prstGeom>
            <a:solidFill>
              <a:srgbClr val="1776B9"/>
            </a:solidFill>
            <a:ln>
              <a:noFill/>
            </a:ln>
            <a:effectLst>
              <a:outerShdw blurRad="63500" dist="50800" dir="27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r>
                <a:rPr lang="es-ES_tradnl" sz="900">
                  <a:solidFill>
                    <a:prstClr val="white"/>
                  </a:solidFill>
                  <a:latin typeface="Arial" panose="020B0604020202020204" pitchFamily="34" charset="0"/>
                  <a:cs typeface="Arial" panose="020B0604020202020204" pitchFamily="34" charset="0"/>
                </a:rPr>
                <a:t>Seleccionar</a:t>
              </a:r>
            </a:p>
          </p:txBody>
        </p:sp>
        <p:sp>
          <p:nvSpPr>
            <p:cNvPr id="10" name="Rounded Rectangle 9">
              <a:extLst>
                <a:ext uri="{FF2B5EF4-FFF2-40B4-BE49-F238E27FC236}">
                  <a16:creationId xmlns:a16="http://schemas.microsoft.com/office/drawing/2014/main" id="{8549D560-B144-CD44-8CD3-D55BB2790940}"/>
                </a:ext>
              </a:extLst>
            </p:cNvPr>
            <p:cNvSpPr/>
            <p:nvPr/>
          </p:nvSpPr>
          <p:spPr>
            <a:xfrm>
              <a:off x="6673296" y="4365888"/>
              <a:ext cx="653143" cy="396519"/>
            </a:xfrm>
            <a:prstGeom prst="roundRect">
              <a:avLst/>
            </a:prstGeom>
            <a:solidFill>
              <a:srgbClr val="1776B9"/>
            </a:solidFill>
            <a:ln>
              <a:noFill/>
            </a:ln>
            <a:effectLst>
              <a:outerShdw blurRad="63500" dist="50800" dir="27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r>
                <a:rPr lang="es-ES_tradnl" sz="900">
                  <a:solidFill>
                    <a:prstClr val="white"/>
                  </a:solidFill>
                  <a:latin typeface="Arial" panose="020B0604020202020204" pitchFamily="34" charset="0"/>
                  <a:cs typeface="Arial" panose="020B0604020202020204" pitchFamily="34" charset="0"/>
                </a:rPr>
                <a:t>Prioritizar</a:t>
              </a:r>
            </a:p>
          </p:txBody>
        </p:sp>
        <p:sp>
          <p:nvSpPr>
            <p:cNvPr id="11" name="Right Arrow 10">
              <a:extLst>
                <a:ext uri="{FF2B5EF4-FFF2-40B4-BE49-F238E27FC236}">
                  <a16:creationId xmlns:a16="http://schemas.microsoft.com/office/drawing/2014/main" id="{A368D51F-A014-BD4C-B2D2-F214F5401A5A}"/>
                </a:ext>
              </a:extLst>
            </p:cNvPr>
            <p:cNvSpPr/>
            <p:nvPr/>
          </p:nvSpPr>
          <p:spPr>
            <a:xfrm>
              <a:off x="5536121" y="4456922"/>
              <a:ext cx="182880" cy="188323"/>
            </a:xfrm>
            <a:prstGeom prst="rightArrow">
              <a:avLst/>
            </a:prstGeom>
            <a:solidFill>
              <a:srgbClr val="1776B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s-ES_tradnl" sz="1350">
                <a:solidFill>
                  <a:prstClr val="white"/>
                </a:solidFill>
                <a:latin typeface="Arial" panose="020B0604020202020204" pitchFamily="34" charset="0"/>
                <a:cs typeface="Arial" panose="020B0604020202020204" pitchFamily="34" charset="0"/>
              </a:endParaRPr>
            </a:p>
          </p:txBody>
        </p:sp>
        <p:sp>
          <p:nvSpPr>
            <p:cNvPr id="12" name="Right Arrow 11">
              <a:extLst>
                <a:ext uri="{FF2B5EF4-FFF2-40B4-BE49-F238E27FC236}">
                  <a16:creationId xmlns:a16="http://schemas.microsoft.com/office/drawing/2014/main" id="{2C88417C-85CA-9F4D-9EF2-3B38457E6D69}"/>
                </a:ext>
              </a:extLst>
            </p:cNvPr>
            <p:cNvSpPr/>
            <p:nvPr/>
          </p:nvSpPr>
          <p:spPr>
            <a:xfrm>
              <a:off x="6463564" y="4483546"/>
              <a:ext cx="182880" cy="188323"/>
            </a:xfrm>
            <a:prstGeom prst="rightArrow">
              <a:avLst/>
            </a:prstGeom>
            <a:solidFill>
              <a:srgbClr val="1776B9">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s-ES_tradnl" sz="1350" b="1">
                <a:solidFill>
                  <a:prstClr val="white"/>
                </a:solidFill>
                <a:latin typeface="Arial" panose="020B0604020202020204" pitchFamily="34" charset="0"/>
                <a:cs typeface="Arial" panose="020B0604020202020204" pitchFamily="34" charset="0"/>
              </a:endParaRPr>
            </a:p>
          </p:txBody>
        </p:sp>
      </p:grpSp>
      <p:pic>
        <p:nvPicPr>
          <p:cNvPr id="14" name="Graphic 13">
            <a:extLst>
              <a:ext uri="{FF2B5EF4-FFF2-40B4-BE49-F238E27FC236}">
                <a16:creationId xmlns:a16="http://schemas.microsoft.com/office/drawing/2014/main" id="{73051FFE-1361-454B-BCE9-71C7DDDA54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2360" y="1989022"/>
            <a:ext cx="1288208" cy="1310334"/>
          </a:xfrm>
          <a:prstGeom prst="rect">
            <a:avLst/>
          </a:prstGeom>
        </p:spPr>
      </p:pic>
      <p:pic>
        <p:nvPicPr>
          <p:cNvPr id="17" name="Graphic 16">
            <a:extLst>
              <a:ext uri="{FF2B5EF4-FFF2-40B4-BE49-F238E27FC236}">
                <a16:creationId xmlns:a16="http://schemas.microsoft.com/office/drawing/2014/main" id="{014E06CD-33A7-F845-95CE-483FCCDEDCA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02085" y="1296026"/>
            <a:ext cx="2200275" cy="2200275"/>
          </a:xfrm>
          <a:prstGeom prst="rect">
            <a:avLst/>
          </a:prstGeom>
        </p:spPr>
      </p:pic>
      <p:sp>
        <p:nvSpPr>
          <p:cNvPr id="19" name="Title 1">
            <a:extLst>
              <a:ext uri="{FF2B5EF4-FFF2-40B4-BE49-F238E27FC236}">
                <a16:creationId xmlns:a16="http://schemas.microsoft.com/office/drawing/2014/main" id="{D10477BD-613C-364E-B9DC-E8C3035C7F8B}"/>
              </a:ext>
            </a:extLst>
          </p:cNvPr>
          <p:cNvSpPr txBox="1">
            <a:spLocks/>
          </p:cNvSpPr>
          <p:nvPr/>
        </p:nvSpPr>
        <p:spPr>
          <a:xfrm>
            <a:off x="228600" y="616489"/>
            <a:ext cx="8229600" cy="85725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26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defTabSz="685800">
              <a:defRPr/>
            </a:pPr>
            <a:endParaRPr lang="es-ES_tradnl" sz="2800">
              <a:solidFill>
                <a:prstClr val="black"/>
              </a:solidFill>
            </a:endParaRPr>
          </a:p>
        </p:txBody>
      </p:sp>
      <p:sp>
        <p:nvSpPr>
          <p:cNvPr id="20" name="Rounded Rectangle 19">
            <a:extLst>
              <a:ext uri="{FF2B5EF4-FFF2-40B4-BE49-F238E27FC236}">
                <a16:creationId xmlns:a16="http://schemas.microsoft.com/office/drawing/2014/main" id="{7FECB08A-D101-E44A-A6E4-AFD7DD86F5C6}"/>
              </a:ext>
            </a:extLst>
          </p:cNvPr>
          <p:cNvSpPr/>
          <p:nvPr/>
        </p:nvSpPr>
        <p:spPr>
          <a:xfrm rot="21242762">
            <a:off x="1431160" y="4711679"/>
            <a:ext cx="1283426" cy="621462"/>
          </a:xfrm>
          <a:prstGeom prst="roundRect">
            <a:avLst/>
          </a:prstGeom>
          <a:solidFill>
            <a:schemeClr val="bg1"/>
          </a:solidFill>
          <a:ln w="50800">
            <a:solidFill>
              <a:srgbClr val="78787B"/>
            </a:solidFill>
          </a:ln>
          <a:effectLst>
            <a:outerShdw blurRad="63500" dist="50800" dir="27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r>
              <a:rPr lang="es-ES_tradnl" sz="1350">
                <a:solidFill>
                  <a:prstClr val="black"/>
                </a:solidFill>
                <a:latin typeface="Arial" panose="020B0604020202020204" pitchFamily="34" charset="0"/>
                <a:cs typeface="Arial" panose="020B0604020202020204" pitchFamily="34" charset="0"/>
              </a:rPr>
              <a:t>Reparar ahora</a:t>
            </a:r>
          </a:p>
          <a:p>
            <a:pPr algn="ctr" defTabSz="342900">
              <a:defRPr/>
            </a:pPr>
            <a:r>
              <a:rPr lang="es-ES_tradnl" sz="1350">
                <a:solidFill>
                  <a:prstClr val="black"/>
                </a:solidFill>
                <a:latin typeface="Arial" panose="020B0604020202020204" pitchFamily="34" charset="0"/>
                <a:cs typeface="Arial" panose="020B0604020202020204" pitchFamily="34" charset="0"/>
              </a:rPr>
              <a:t>(Corto plazo)</a:t>
            </a:r>
          </a:p>
        </p:txBody>
      </p:sp>
      <p:sp>
        <p:nvSpPr>
          <p:cNvPr id="21" name="Rounded Rectangle 20">
            <a:extLst>
              <a:ext uri="{FF2B5EF4-FFF2-40B4-BE49-F238E27FC236}">
                <a16:creationId xmlns:a16="http://schemas.microsoft.com/office/drawing/2014/main" id="{80F498EA-63C6-A04B-94C0-9102D2A8DE68}"/>
              </a:ext>
            </a:extLst>
          </p:cNvPr>
          <p:cNvSpPr/>
          <p:nvPr/>
        </p:nvSpPr>
        <p:spPr>
          <a:xfrm rot="21240649">
            <a:off x="6539335" y="4171544"/>
            <a:ext cx="1283426" cy="621462"/>
          </a:xfrm>
          <a:prstGeom prst="roundRect">
            <a:avLst/>
          </a:prstGeom>
          <a:solidFill>
            <a:schemeClr val="bg1"/>
          </a:solidFill>
          <a:ln w="50800">
            <a:solidFill>
              <a:srgbClr val="78787B"/>
            </a:solidFill>
          </a:ln>
          <a:effectLst>
            <a:outerShdw blurRad="63500" dist="50800" dir="2700000" algn="ctr" rotWithShape="0">
              <a:srgbClr val="000000">
                <a:alpha val="5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r>
              <a:rPr lang="es-ES_tradnl" sz="1350">
                <a:solidFill>
                  <a:prstClr val="black"/>
                </a:solidFill>
                <a:latin typeface="Arial" panose="020B0604020202020204" pitchFamily="34" charset="0"/>
                <a:cs typeface="Arial" panose="020B0604020202020204" pitchFamily="34" charset="0"/>
              </a:rPr>
              <a:t>Proceso de trabajo</a:t>
            </a:r>
          </a:p>
          <a:p>
            <a:pPr algn="ctr" defTabSz="342900">
              <a:defRPr/>
            </a:pPr>
            <a:r>
              <a:rPr lang="es-ES_tradnl" sz="1350">
                <a:solidFill>
                  <a:prstClr val="black"/>
                </a:solidFill>
                <a:latin typeface="Arial" panose="020B0604020202020204" pitchFamily="34" charset="0"/>
                <a:cs typeface="Arial" panose="020B0604020202020204" pitchFamily="34" charset="0"/>
              </a:rPr>
              <a:t>(Largo plazo)</a:t>
            </a:r>
          </a:p>
        </p:txBody>
      </p:sp>
      <p:sp>
        <p:nvSpPr>
          <p:cNvPr id="5" name="CuadroTexto 4">
            <a:extLst>
              <a:ext uri="{FF2B5EF4-FFF2-40B4-BE49-F238E27FC236}">
                <a16:creationId xmlns:a16="http://schemas.microsoft.com/office/drawing/2014/main" id="{5FF82EC6-C846-48E4-AA04-4EE39C383FE6}"/>
              </a:ext>
            </a:extLst>
          </p:cNvPr>
          <p:cNvSpPr txBox="1"/>
          <p:nvPr/>
        </p:nvSpPr>
        <p:spPr>
          <a:xfrm flipH="1">
            <a:off x="1459695" y="2208772"/>
            <a:ext cx="835315" cy="923330"/>
          </a:xfrm>
          <a:prstGeom prst="rect">
            <a:avLst/>
          </a:prstGeom>
          <a:noFill/>
        </p:spPr>
        <p:txBody>
          <a:bodyPr wrap="square" rtlCol="0">
            <a:spAutoFit/>
          </a:bodyPr>
          <a:lstStyle/>
          <a:p>
            <a:pPr defTabSz="342900">
              <a:defRPr/>
            </a:pPr>
            <a:r>
              <a:rPr lang="es-ES_tradnl" sz="1350" b="1">
                <a:solidFill>
                  <a:prstClr val="black"/>
                </a:solidFill>
                <a:latin typeface="Calibri" panose="020F0502020204030204"/>
              </a:rPr>
              <a:t>Reactivo</a:t>
            </a:r>
          </a:p>
          <a:p>
            <a:pPr defTabSz="342900">
              <a:defRPr/>
            </a:pPr>
            <a:r>
              <a:rPr lang="es-ES_tradnl" sz="1350" b="1">
                <a:solidFill>
                  <a:prstClr val="black"/>
                </a:solidFill>
                <a:latin typeface="Calibri" panose="020F0502020204030204"/>
              </a:rPr>
              <a:t>Reparar</a:t>
            </a:r>
          </a:p>
          <a:p>
            <a:pPr defTabSz="342900">
              <a:defRPr/>
            </a:pPr>
            <a:r>
              <a:rPr lang="es-ES_tradnl" sz="1350" b="1">
                <a:solidFill>
                  <a:prstClr val="black"/>
                </a:solidFill>
                <a:latin typeface="Calibri" panose="020F0502020204030204"/>
              </a:rPr>
              <a:t>Volver a </a:t>
            </a:r>
          </a:p>
          <a:p>
            <a:pPr defTabSz="342900">
              <a:defRPr/>
            </a:pPr>
            <a:r>
              <a:rPr lang="es-ES_tradnl" sz="1350" b="1">
                <a:solidFill>
                  <a:prstClr val="black"/>
                </a:solidFill>
                <a:latin typeface="Calibri" panose="020F0502020204030204"/>
              </a:rPr>
              <a:t>Reparar</a:t>
            </a:r>
          </a:p>
        </p:txBody>
      </p:sp>
      <p:sp>
        <p:nvSpPr>
          <p:cNvPr id="6" name="CuadroTexto 5">
            <a:extLst>
              <a:ext uri="{FF2B5EF4-FFF2-40B4-BE49-F238E27FC236}">
                <a16:creationId xmlns:a16="http://schemas.microsoft.com/office/drawing/2014/main" id="{42946E2E-48C5-4F61-B6C1-DBB188D87AD0}"/>
              </a:ext>
            </a:extLst>
          </p:cNvPr>
          <p:cNvSpPr txBox="1"/>
          <p:nvPr/>
        </p:nvSpPr>
        <p:spPr>
          <a:xfrm>
            <a:off x="6028511" y="2092144"/>
            <a:ext cx="927517" cy="715581"/>
          </a:xfrm>
          <a:prstGeom prst="rect">
            <a:avLst/>
          </a:prstGeom>
          <a:noFill/>
        </p:spPr>
        <p:txBody>
          <a:bodyPr wrap="square" rtlCol="0">
            <a:spAutoFit/>
          </a:bodyPr>
          <a:lstStyle/>
          <a:p>
            <a:pPr defTabSz="342900">
              <a:defRPr/>
            </a:pPr>
            <a:r>
              <a:rPr lang="es-ES_tradnl" sz="1350" b="1">
                <a:solidFill>
                  <a:prstClr val="black"/>
                </a:solidFill>
                <a:latin typeface="Calibri" panose="020F0502020204030204"/>
              </a:rPr>
              <a:t>Circulo de Mejora Continua</a:t>
            </a:r>
          </a:p>
        </p:txBody>
      </p:sp>
      <p:sp>
        <p:nvSpPr>
          <p:cNvPr id="15" name="Título 14">
            <a:extLst>
              <a:ext uri="{FF2B5EF4-FFF2-40B4-BE49-F238E27FC236}">
                <a16:creationId xmlns:a16="http://schemas.microsoft.com/office/drawing/2014/main" id="{82562277-9602-647C-CC96-01928CA49409}"/>
              </a:ext>
            </a:extLst>
          </p:cNvPr>
          <p:cNvSpPr>
            <a:spLocks noGrp="1"/>
          </p:cNvSpPr>
          <p:nvPr>
            <p:ph type="title"/>
          </p:nvPr>
        </p:nvSpPr>
        <p:spPr/>
        <p:txBody>
          <a:bodyPr>
            <a:normAutofit/>
          </a:bodyPr>
          <a:lstStyle/>
          <a:p>
            <a:r>
              <a:rPr lang="es-ES_tradnl" sz="2800">
                <a:solidFill>
                  <a:prstClr val="black"/>
                </a:solidFill>
              </a:rPr>
              <a:t>Una nota sobre Rápidos Resultados</a:t>
            </a:r>
            <a:endParaRPr lang="es-ES_tradnl" sz="2400"/>
          </a:p>
        </p:txBody>
      </p:sp>
    </p:spTree>
    <p:extLst>
      <p:ext uri="{BB962C8B-B14F-4D97-AF65-F5344CB8AC3E}">
        <p14:creationId xmlns:p14="http://schemas.microsoft.com/office/powerpoint/2010/main" val="223271935"/>
      </p:ext>
    </p:extLst>
  </p:cSld>
  <p:clrMapOvr>
    <a:masterClrMapping/>
  </p:clrMapOvr>
</p:sld>
</file>

<file path=ppt/theme/theme1.xml><?xml version="1.0" encoding="utf-8"?>
<a:theme xmlns:a="http://schemas.openxmlformats.org/drawingml/2006/main" name="Patron Maestro CMC Brújul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2" id="{714F8348-3197-48B4-B588-8DDC98CB875E}" vid="{F94C4820-5E42-4825-B5DF-91DBBA5BAC82}"/>
    </a:ext>
  </a:extLst>
</a:theme>
</file>

<file path=ppt/theme/theme2.xml><?xml version="1.0" encoding="utf-8"?>
<a:theme xmlns:a="http://schemas.openxmlformats.org/drawingml/2006/main" name="Maestro Sección CMC-LATA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2" id="{714F8348-3197-48B4-B588-8DDC98CB875E}" vid="{F6DF0327-063B-4621-91FB-1A194800E826}"/>
    </a:ext>
  </a:extLst>
</a:theme>
</file>

<file path=ppt/theme/theme3.xml><?xml version="1.0" encoding="utf-8"?>
<a:theme xmlns:a="http://schemas.openxmlformats.org/drawingml/2006/main" name="Patrón Maestro Cuerpo CMC-LATA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2" id="{714F8348-3197-48B4-B588-8DDC98CB875E}" vid="{2771E6A7-1CBA-4933-993C-BCFFD12F954E}"/>
    </a:ext>
  </a:extLst>
</a:theme>
</file>

<file path=ppt/theme/theme4.xml><?xml version="1.0" encoding="utf-8"?>
<a:theme xmlns:a="http://schemas.openxmlformats.org/drawingml/2006/main" name="Maestro Fina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2" id="{714F8348-3197-48B4-B588-8DDC98CB875E}" vid="{E6528C21-401A-4C8C-9A32-CA64ACFCBF0B}"/>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3C33CA3215034A9B71065C3BBCF5A3" ma:contentTypeVersion="16" ma:contentTypeDescription="Create a new document." ma:contentTypeScope="" ma:versionID="e7c987029a0f9481c8f3daf41a4c862a">
  <xsd:schema xmlns:xsd="http://www.w3.org/2001/XMLSchema" xmlns:xs="http://www.w3.org/2001/XMLSchema" xmlns:p="http://schemas.microsoft.com/office/2006/metadata/properties" xmlns:ns2="cde33698-54d1-4413-9454-ee6d5558439e" xmlns:ns3="d0569b8d-7120-4068-b452-55feebc5ffa4" targetNamespace="http://schemas.microsoft.com/office/2006/metadata/properties" ma:root="true" ma:fieldsID="8848448516d3461c24db17945a30b17d" ns2:_="" ns3:_="">
    <xsd:import namespace="cde33698-54d1-4413-9454-ee6d5558439e"/>
    <xsd:import namespace="d0569b8d-7120-4068-b452-55feebc5ffa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e33698-54d1-4413-9454-ee6d555843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8d14f57-bdb1-4570-a063-f73ac05c6f3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0569b8d-7120-4068-b452-55feebc5ffa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27f1afe-7377-4824-bd59-0f1a45788c2a}" ma:internalName="TaxCatchAll" ma:showField="CatchAllData" ma:web="d0569b8d-7120-4068-b452-55feebc5ff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d0569b8d-7120-4068-b452-55feebc5ffa4">
      <UserInfo>
        <DisplayName/>
        <AccountId xsi:nil="true"/>
        <AccountType/>
      </UserInfo>
    </SharedWithUsers>
    <lcf76f155ced4ddcb4097134ff3c332f xmlns="cde33698-54d1-4413-9454-ee6d5558439e">
      <Terms xmlns="http://schemas.microsoft.com/office/infopath/2007/PartnerControls"/>
    </lcf76f155ced4ddcb4097134ff3c332f>
    <TaxCatchAll xmlns="d0569b8d-7120-4068-b452-55feebc5ffa4" xsi:nil="true"/>
  </documentManagement>
</p:properties>
</file>

<file path=customXml/itemProps1.xml><?xml version="1.0" encoding="utf-8"?>
<ds:datastoreItem xmlns:ds="http://schemas.openxmlformats.org/officeDocument/2006/customXml" ds:itemID="{55E29592-FB0C-4701-9F26-26265690B836}">
  <ds:schemaRefs>
    <ds:schemaRef ds:uri="cde33698-54d1-4413-9454-ee6d5558439e"/>
    <ds:schemaRef ds:uri="d0569b8d-7120-4068-b452-55feebc5ff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37E408F0-59FF-4391-91BF-E47ED422AF94}">
  <ds:schemaRefs>
    <ds:schemaRef ds:uri="http://schemas.microsoft.com/sharepoint/v3/contenttype/forms"/>
  </ds:schemaRefs>
</ds:datastoreItem>
</file>

<file path=customXml/itemProps3.xml><?xml version="1.0" encoding="utf-8"?>
<ds:datastoreItem xmlns:ds="http://schemas.openxmlformats.org/officeDocument/2006/customXml" ds:itemID="{35762477-F44D-471D-AE3C-78E64370B2DD}">
  <ds:schemaRefs>
    <ds:schemaRef ds:uri="http://schemas.microsoft.com/office/2006/documentManagement/types"/>
    <ds:schemaRef ds:uri="http://schemas.microsoft.com/office/infopath/2007/PartnerControls"/>
    <ds:schemaRef ds:uri="cde33698-54d1-4413-9454-ee6d5558439e"/>
    <ds:schemaRef ds:uri="http://purl.org/dc/elements/1.1/"/>
    <ds:schemaRef ds:uri="http://schemas.microsoft.com/office/2006/metadata/properties"/>
    <ds:schemaRef ds:uri="http://purl.org/dc/terms/"/>
    <ds:schemaRef ds:uri="http://schemas.openxmlformats.org/package/2006/metadata/core-properties"/>
    <ds:schemaRef ds:uri="d0569b8d-7120-4068-b452-55feebc5ffa4"/>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3631</Words>
  <Application>Microsoft Office PowerPoint</Application>
  <PresentationFormat>Presentación en pantalla (4:3)</PresentationFormat>
  <Paragraphs>628</Paragraphs>
  <Slides>37</Slides>
  <Notes>34</Notes>
  <HiddenSlides>0</HiddenSlides>
  <MMClips>0</MMClips>
  <ScaleCrop>false</ScaleCrop>
  <HeadingPairs>
    <vt:vector size="8" baseType="variant">
      <vt:variant>
        <vt:lpstr>Fuentes usadas</vt:lpstr>
      </vt:variant>
      <vt:variant>
        <vt:i4>9</vt:i4>
      </vt:variant>
      <vt:variant>
        <vt:lpstr>Tema</vt:lpstr>
      </vt:variant>
      <vt:variant>
        <vt:i4>4</vt:i4>
      </vt:variant>
      <vt:variant>
        <vt:lpstr>Servidores OLE incrustados</vt:lpstr>
      </vt:variant>
      <vt:variant>
        <vt:i4>1</vt:i4>
      </vt:variant>
      <vt:variant>
        <vt:lpstr>Títulos de diapositiva</vt:lpstr>
      </vt:variant>
      <vt:variant>
        <vt:i4>37</vt:i4>
      </vt:variant>
    </vt:vector>
  </HeadingPairs>
  <TitlesOfParts>
    <vt:vector size="51" baseType="lpstr">
      <vt:lpstr>Arial</vt:lpstr>
      <vt:lpstr>Calibri</vt:lpstr>
      <vt:lpstr>Calibri Light</vt:lpstr>
      <vt:lpstr>Century Gothic</vt:lpstr>
      <vt:lpstr>Gotham Black</vt:lpstr>
      <vt:lpstr>Segoe UI Historic</vt:lpstr>
      <vt:lpstr>Tahoma</vt:lpstr>
      <vt:lpstr>Times New Roman</vt:lpstr>
      <vt:lpstr>Wingdings</vt:lpstr>
      <vt:lpstr>Patron Maestro CMC Brújula</vt:lpstr>
      <vt:lpstr>Maestro Sección CMC-LATAM</vt:lpstr>
      <vt:lpstr>Patrón Maestro Cuerpo CMC-LATAM</vt:lpstr>
      <vt:lpstr>Maestro Final</vt:lpstr>
      <vt:lpstr>Chart</vt:lpstr>
      <vt:lpstr>Presentación de PowerPoint</vt:lpstr>
      <vt:lpstr>Presentación de PowerPoint</vt:lpstr>
      <vt:lpstr>Identificación de Oportunidades de Mejora</vt:lpstr>
      <vt:lpstr>Mejores Prácticas Vigentes (CBP) en Confiabilidad y Mantenimiento</vt:lpstr>
      <vt:lpstr>Resumen de las Áreas Claves</vt:lpstr>
      <vt:lpstr>Círculo de la Productividad</vt:lpstr>
      <vt:lpstr>Resumiendo (KISS)</vt:lpstr>
      <vt:lpstr>¿En qué orden?</vt:lpstr>
      <vt:lpstr>Una nota sobre Rápidos Resultados</vt:lpstr>
      <vt:lpstr>Presentación de PowerPoint</vt:lpstr>
      <vt:lpstr>Gestión del Trabajo Planificación y Programación</vt:lpstr>
      <vt:lpstr>Pregunta Común: ¿Cuántos Planificadores y Supervisores?</vt:lpstr>
      <vt:lpstr>Primera Línea de la Organización</vt:lpstr>
      <vt:lpstr>Tiene que ser una Sociedad para la Confiabilidad</vt:lpstr>
      <vt:lpstr>Sociedad e Integración entre Operación y Mantención</vt:lpstr>
      <vt:lpstr>Definición de Mantenimiento Preventivo</vt:lpstr>
      <vt:lpstr>Causa raíz y período de desarrollo de la falla</vt:lpstr>
      <vt:lpstr>Modelo Implementación CBP</vt:lpstr>
      <vt:lpstr>Fase I – Comprender La Situación Actual (Evaluación)</vt:lpstr>
      <vt:lpstr>Mejores Prácticas Vigentes (CBP) en Confiabilidad y Mantenimiento</vt:lpstr>
      <vt:lpstr>Análisis de Gap (Foto)</vt:lpstr>
      <vt:lpstr>Resultado de la Evaluación – Evaluación CBP </vt:lpstr>
      <vt:lpstr>Fase II – Plan de Acción y Caso de Negocio</vt:lpstr>
      <vt:lpstr>Fase III – Implementación - IDCON Valores y Creencias</vt:lpstr>
      <vt:lpstr>Ejemplo de Implementación  </vt:lpstr>
      <vt:lpstr> Herramientas de IDCON para Sustentar el Proceso</vt:lpstr>
      <vt:lpstr>Valores y Creencias de IDCON  Consultores Delegando mas y la Organizacion del Cliente asumiendo  mayor Compromiso y sentido de  propiedad</vt:lpstr>
      <vt:lpstr>La Realidad para las Plantas</vt:lpstr>
      <vt:lpstr>Camino Erróneo</vt:lpstr>
      <vt:lpstr>Estrategia Correcta</vt:lpstr>
      <vt:lpstr>¿Cuál es el costo importante?</vt:lpstr>
      <vt:lpstr>Fonterra</vt:lpstr>
      <vt:lpstr>Caso:  Buckeye Technologies en Perry, FL (Ahora Georgia Pacific) </vt:lpstr>
      <vt:lpstr>Caso : Buckeye Technologies Foco en mejoras de Confiabilidad por diez años</vt:lpstr>
      <vt:lpstr>Resumen </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Gerardo Trujillo</dc:creator>
  <cp:lastModifiedBy>Ana Jimena  Estrada Fuerte</cp:lastModifiedBy>
  <cp:revision>1</cp:revision>
  <dcterms:created xsi:type="dcterms:W3CDTF">2019-07-22T17:42:45Z</dcterms:created>
  <dcterms:modified xsi:type="dcterms:W3CDTF">2022-11-01T01:09:36Z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0x0101004B3C33CA3215034A9B71065C3BBCF5A3</vt:lpwstr>
  </property>
  <property fmtid="{D5CDD505-2E9C-101B-9397-08002B2CF9AE}" pid="3" name="MediaServiceImageTags">
    <vt:lpwstr/>
  </property>
</Properties>
</file>