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  <p:sldMasterId id="2147483697" r:id="rId8"/>
    <p:sldMasterId id="2147483712" r:id="rId9"/>
    <p:sldMasterId id="2147483715" r:id="rId10"/>
  </p:sldMasterIdLst>
  <p:notesMasterIdLst>
    <p:notesMasterId r:id="rId47"/>
  </p:notesMasterIdLst>
  <p:handoutMasterIdLst>
    <p:handoutMasterId r:id="rId48"/>
  </p:handoutMasterIdLst>
  <p:sldIdLst>
    <p:sldId id="1165" r:id="rId11"/>
    <p:sldId id="1131" r:id="rId12"/>
    <p:sldId id="1132" r:id="rId13"/>
    <p:sldId id="1133" r:id="rId14"/>
    <p:sldId id="1134" r:id="rId15"/>
    <p:sldId id="1135" r:id="rId16"/>
    <p:sldId id="1136" r:id="rId17"/>
    <p:sldId id="1137" r:id="rId18"/>
    <p:sldId id="1138" r:id="rId19"/>
    <p:sldId id="1139" r:id="rId20"/>
    <p:sldId id="1140" r:id="rId21"/>
    <p:sldId id="1141" r:id="rId22"/>
    <p:sldId id="1142" r:id="rId23"/>
    <p:sldId id="1143" r:id="rId24"/>
    <p:sldId id="1144" r:id="rId25"/>
    <p:sldId id="1145" r:id="rId26"/>
    <p:sldId id="1146" r:id="rId27"/>
    <p:sldId id="1147" r:id="rId28"/>
    <p:sldId id="1148" r:id="rId29"/>
    <p:sldId id="1149" r:id="rId30"/>
    <p:sldId id="1150" r:id="rId31"/>
    <p:sldId id="1151" r:id="rId32"/>
    <p:sldId id="1152" r:id="rId33"/>
    <p:sldId id="1153" r:id="rId34"/>
    <p:sldId id="1154" r:id="rId35"/>
    <p:sldId id="1155" r:id="rId36"/>
    <p:sldId id="1156" r:id="rId37"/>
    <p:sldId id="1157" r:id="rId38"/>
    <p:sldId id="1158" r:id="rId39"/>
    <p:sldId id="1159" r:id="rId40"/>
    <p:sldId id="1160" r:id="rId41"/>
    <p:sldId id="1161" r:id="rId42"/>
    <p:sldId id="1162" r:id="rId43"/>
    <p:sldId id="1163" r:id="rId44"/>
    <p:sldId id="1164" r:id="rId45"/>
    <p:sldId id="776" r:id="rId4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1165"/>
            <p14:sldId id="1131"/>
            <p14:sldId id="1132"/>
            <p14:sldId id="1133"/>
            <p14:sldId id="1134"/>
            <p14:sldId id="1135"/>
            <p14:sldId id="1136"/>
            <p14:sldId id="1137"/>
            <p14:sldId id="1138"/>
            <p14:sldId id="1139"/>
            <p14:sldId id="1140"/>
            <p14:sldId id="1141"/>
            <p14:sldId id="1142"/>
            <p14:sldId id="1143"/>
            <p14:sldId id="1144"/>
            <p14:sldId id="1145"/>
            <p14:sldId id="1146"/>
            <p14:sldId id="1147"/>
            <p14:sldId id="1148"/>
            <p14:sldId id="1149"/>
            <p14:sldId id="1150"/>
            <p14:sldId id="1151"/>
            <p14:sldId id="1152"/>
            <p14:sldId id="1153"/>
            <p14:sldId id="1154"/>
            <p14:sldId id="1155"/>
            <p14:sldId id="1156"/>
            <p14:sldId id="1157"/>
            <p14:sldId id="1158"/>
            <p14:sldId id="1159"/>
            <p14:sldId id="1160"/>
            <p14:sldId id="1161"/>
            <p14:sldId id="1162"/>
            <p14:sldId id="1163"/>
            <p14:sldId id="1164"/>
            <p14:sldId id="776"/>
          </p14:sldIdLst>
        </p14:section>
        <p14:section name="Inicio de Sección" id="{2261FC81-D8DE-DA43-81B4-4B5B396F5083}">
          <p14:sldIdLst/>
        </p14:section>
        <p14:section name="Contenido" id="{F23B10C3-D8A9-C349-8395-AD9FB2EF428F}">
          <p14:sldIdLst/>
        </p14:section>
        <p14:section name="Mensajes importantes" id="{670A4AEA-593D-F449-B47F-B0B89EF3CF80}">
          <p14:sldIdLst/>
        </p14:section>
        <p14:section name="Pre-diseñadas" id="{B782C5C3-CC40-3447-BFD6-3348007433F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1111"/>
    <a:srgbClr val="00563F"/>
    <a:srgbClr val="8E3086"/>
    <a:srgbClr val="004F58"/>
    <a:srgbClr val="AEADB3"/>
    <a:srgbClr val="FFFFFF"/>
    <a:srgbClr val="E6E6E6"/>
    <a:srgbClr val="692C59"/>
    <a:srgbClr val="178C8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B2BB5-1F4D-CD2E-F378-9C7B3BAF0FBF}" v="1" dt="2022-09-22T13:54:53.250"/>
    <p1510:client id="{64C66466-8CB7-4013-B083-8677C6064285}" v="112" dt="2022-09-22T14:06:53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4"/>
  </p:normalViewPr>
  <p:slideViewPr>
    <p:cSldViewPr snapToGrid="0">
      <p:cViewPr varScale="1">
        <p:scale>
          <a:sx n="85" d="100"/>
          <a:sy n="85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59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A10EF3F-FD10-B7E6-4179-E9AC1F9110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19C9AC-CDE3-5AED-2B85-E101B9BB32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AFCA4-5FFA-5C4C-9586-7749DFFEAB7C}" type="datetimeFigureOut">
              <a:rPr lang="es-CL" smtClean="0"/>
              <a:t>02-11-22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DB47BD-5101-19C1-AC66-D0971E3E6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6E8765-7540-39C9-EE6C-A9BCF541F0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2959C-4E89-AD46-9229-D7A605ACB35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3563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02/11/22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20B099-6C85-7EF3-88B4-6D720E851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294469E8-F9AC-53A7-53A0-0DEBDEC19E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AA0DADF-FD52-6EFD-5949-30ED8F00E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06B47C50-D1E2-950E-2636-570B090134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954BAE-E12E-555C-1BBB-24D129B86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500E2758-424C-531B-5504-1D3E53B08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9144744-F79A-966C-0C92-547D8E7C9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2571"/>
            <a:ext cx="9144000" cy="6845433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E093FB31-4AF5-0EBB-4365-0792DE871E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454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516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5926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7471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5727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21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7495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110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75B1BB-7BC1-D681-EA22-E497F569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0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B9F96CB0-4F57-B2D9-0A6C-2040D5F125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84047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08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58876E-2765-E9C2-E65A-33175E7BB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7" name="Gráfico 7">
            <a:extLst>
              <a:ext uri="{FF2B5EF4-FFF2-40B4-BE49-F238E27FC236}">
                <a16:creationId xmlns:a16="http://schemas.microsoft.com/office/drawing/2014/main" id="{18144E84-474A-6D3D-7E2F-592EDD980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88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5177B6-46ED-20D4-0ADE-014EF290D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5" name="Gráfico 7">
            <a:extLst>
              <a:ext uri="{FF2B5EF4-FFF2-40B4-BE49-F238E27FC236}">
                <a16:creationId xmlns:a16="http://schemas.microsoft.com/office/drawing/2014/main" id="{80323C7C-2CF8-B83F-8E00-229876CBA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97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3B050F-F16E-ED4B-77AC-F65E36E0D2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2571"/>
            <a:ext cx="9144000" cy="6845433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EDF81A73-AE46-46BE-107D-1B3A3ECA7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88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">
    <p:bg>
      <p:bgPr>
        <a:solidFill>
          <a:srgbClr val="124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54265C3-3F45-4EAC-4B09-A6AAC411F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0"/>
            <a:ext cx="9202189" cy="6888995"/>
          </a:xfrm>
          <a:prstGeom prst="rect">
            <a:avLst/>
          </a:prstGeom>
        </p:spPr>
      </p:pic>
      <p:pic>
        <p:nvPicPr>
          <p:cNvPr id="5" name="Gráfico 7">
            <a:extLst>
              <a:ext uri="{FF2B5EF4-FFF2-40B4-BE49-F238E27FC236}">
                <a16:creationId xmlns:a16="http://schemas.microsoft.com/office/drawing/2014/main" id="{B400D36B-CE55-9BA6-BCA3-7FEDD2C2A6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84047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5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">
    <p:bg>
      <p:bgPr>
        <a:solidFill>
          <a:srgbClr val="124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32F5D5-3E46-6002-5FBE-35746A154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0"/>
            <a:ext cx="9202189" cy="6888995"/>
          </a:xfrm>
          <a:prstGeom prst="rect">
            <a:avLst/>
          </a:prstGeom>
        </p:spPr>
      </p:pic>
      <p:pic>
        <p:nvPicPr>
          <p:cNvPr id="4" name="Gráfico 7">
            <a:extLst>
              <a:ext uri="{FF2B5EF4-FFF2-40B4-BE49-F238E27FC236}">
                <a16:creationId xmlns:a16="http://schemas.microsoft.com/office/drawing/2014/main" id="{F8B59125-944A-1E2A-6533-8387B8B522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84047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6446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29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40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1DBC3A-656E-D885-38AD-6C02DA5239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" y="7527"/>
            <a:ext cx="9123932" cy="6842949"/>
          </a:xfrm>
          <a:prstGeom prst="rect">
            <a:avLst/>
          </a:prstGeom>
        </p:spPr>
      </p:pic>
      <p:pic>
        <p:nvPicPr>
          <p:cNvPr id="4" name="Gráfico 6">
            <a:extLst>
              <a:ext uri="{FF2B5EF4-FFF2-40B4-BE49-F238E27FC236}">
                <a16:creationId xmlns:a16="http://schemas.microsoft.com/office/drawing/2014/main" id="{E1106E0B-A510-A905-11D4-61C22BD479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577439-11DF-C24A-6D61-7EC137801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" y="7527"/>
            <a:ext cx="9123932" cy="6842949"/>
          </a:xfrm>
          <a:prstGeom prst="rect">
            <a:avLst/>
          </a:prstGeom>
        </p:spPr>
      </p:pic>
      <p:pic>
        <p:nvPicPr>
          <p:cNvPr id="5" name="Gráfico 6">
            <a:extLst>
              <a:ext uri="{FF2B5EF4-FFF2-40B4-BE49-F238E27FC236}">
                <a16:creationId xmlns:a16="http://schemas.microsoft.com/office/drawing/2014/main" id="{CA6F8D86-7009-5882-7605-03AC99F40C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3DBD34-F310-01B0-6ABD-1E8A164087A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C197A5-C579-E353-4046-E2559979C26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6955" y="5949864"/>
            <a:ext cx="8866373" cy="10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82" r:id="rId9"/>
    <p:sldLayoutId id="2147483683" r:id="rId10"/>
    <p:sldLayoutId id="2147483685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4116" userDrawn="1">
          <p15:clr>
            <a:srgbClr val="F26B43"/>
          </p15:clr>
        </p15:guide>
        <p15:guide id="4" pos="20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228" userDrawn="1">
          <p15:clr>
            <a:srgbClr val="F26B43"/>
          </p15:clr>
        </p15:guide>
        <p15:guide id="9" pos="209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11" name="14 Subtítulo">
            <a:extLst>
              <a:ext uri="{FF2B5EF4-FFF2-40B4-BE49-F238E27FC236}">
                <a16:creationId xmlns:a16="http://schemas.microsoft.com/office/drawing/2014/main" id="{09CEA3E4-FFED-B8FF-F7C9-669AB52ACB57}"/>
              </a:ext>
            </a:extLst>
          </p:cNvPr>
          <p:cNvSpPr txBox="1">
            <a:spLocks/>
          </p:cNvSpPr>
          <p:nvPr userDrawn="1"/>
        </p:nvSpPr>
        <p:spPr>
          <a:xfrm>
            <a:off x="1223627" y="2716494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600" b="1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Myriad Pro" pitchFamily="34" charset="0"/>
              </a:rPr>
              <a:t>¡GRACIAS!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FD39A0-09A2-E783-CAFD-08BB1950ACF0}"/>
              </a:ext>
            </a:extLst>
          </p:cNvPr>
          <p:cNvSpPr txBox="1"/>
          <p:nvPr userDrawn="1"/>
        </p:nvSpPr>
        <p:spPr>
          <a:xfrm>
            <a:off x="3510506" y="2387417"/>
            <a:ext cx="2122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00">
                <a:solidFill>
                  <a:schemeClr val="bg1"/>
                </a:solidFill>
                <a:latin typeface="Myriad Pro Light" panose="020B0603030403020204" pitchFamily="34" charset="0"/>
              </a:rPr>
              <a:t>POR SU ATENCIÓN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C66EBB-168D-BF0F-84C7-39A5DBFD47EE}"/>
              </a:ext>
            </a:extLst>
          </p:cNvPr>
          <p:cNvSpPr/>
          <p:nvPr userDrawn="1"/>
        </p:nvSpPr>
        <p:spPr>
          <a:xfrm>
            <a:off x="3141077" y="3995854"/>
            <a:ext cx="2861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Light" pitchFamily="50" charset="0"/>
              </a:rPr>
              <a:t>Ahora… ¡A implementar!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9D4FBA-741D-8B31-3CB4-F18CBD23B14A}"/>
              </a:ext>
            </a:extLst>
          </p:cNvPr>
          <p:cNvSpPr/>
          <p:nvPr userDrawn="1"/>
        </p:nvSpPr>
        <p:spPr>
          <a:xfrm>
            <a:off x="2924356" y="5688467"/>
            <a:ext cx="32953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Escribe aquí tu nombre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D19D78D-2C62-CB1D-8144-36BA348CEDC9}"/>
              </a:ext>
            </a:extLst>
          </p:cNvPr>
          <p:cNvSpPr/>
          <p:nvPr userDrawn="1"/>
        </p:nvSpPr>
        <p:spPr>
          <a:xfrm>
            <a:off x="3177846" y="6090361"/>
            <a:ext cx="27883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escribe aquí tu email</a:t>
            </a: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FE0CD3CD-2E4E-C813-96A5-C91538D259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3609" y="6114952"/>
            <a:ext cx="510083" cy="544089"/>
          </a:xfrm>
          <a:prstGeom prst="rect">
            <a:avLst/>
          </a:prstGeom>
        </p:spPr>
      </p:pic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91854ED8-F981-C6B4-5C81-7560574141B6}"/>
              </a:ext>
            </a:extLst>
          </p:cNvPr>
          <p:cNvSpPr txBox="1">
            <a:spLocks/>
          </p:cNvSpPr>
          <p:nvPr userDrawn="1"/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E60451C-F8DD-DA6A-E6C5-DAA661D436A2}"/>
              </a:ext>
            </a:extLst>
          </p:cNvPr>
          <p:cNvSpPr txBox="1">
            <a:spLocks/>
          </p:cNvSpPr>
          <p:nvPr userDrawn="1"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4DF55-8CD6-BC62-D75B-7E43ED886B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E08055-CE83-0E71-D2D4-202BA414D5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0" name="14 Subtítulo">
            <a:extLst>
              <a:ext uri="{FF2B5EF4-FFF2-40B4-BE49-F238E27FC236}">
                <a16:creationId xmlns:a16="http://schemas.microsoft.com/office/drawing/2014/main" id="{52486A6E-7AC4-1291-54D0-4A238464B178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5F8E9E7-8AB9-AB1D-BD9F-D5AD5B3ED2B4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EDCD6D6-230E-313C-8BF3-2B4EFBCED0F6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3D576EB-5CD5-166C-AC74-F28D69478256}"/>
              </a:ext>
            </a:extLst>
          </p:cNvPr>
          <p:cNvSpPr/>
          <p:nvPr userDrawn="1"/>
        </p:nvSpPr>
        <p:spPr>
          <a:xfrm>
            <a:off x="2545639" y="5539425"/>
            <a:ext cx="40527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aquí tu nombre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69E2426-10C8-87A2-D848-CC2389569D82}"/>
              </a:ext>
            </a:extLst>
          </p:cNvPr>
          <p:cNvSpPr/>
          <p:nvPr userDrawn="1"/>
        </p:nvSpPr>
        <p:spPr>
          <a:xfrm>
            <a:off x="2902329" y="5980352"/>
            <a:ext cx="333933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escribe aquí tu email</a:t>
            </a:r>
          </a:p>
        </p:txBody>
      </p:sp>
      <p:pic>
        <p:nvPicPr>
          <p:cNvPr id="21" name="Gráfico 7">
            <a:extLst>
              <a:ext uri="{FF2B5EF4-FFF2-40B4-BE49-F238E27FC236}">
                <a16:creationId xmlns:a16="http://schemas.microsoft.com/office/drawing/2014/main" id="{CBB58C5D-D269-0C02-FFAC-7B3611C3A1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DB9B30C-7C4C-5DD4-ACE0-C56A6E04E8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914" y="4768982"/>
            <a:ext cx="734171" cy="5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41D986-A27E-4519-A065-5C76408ACB4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6955" y="5949864"/>
            <a:ext cx="8866373" cy="10828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7598FF-93E7-A545-C08C-C9E611FC747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4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4116" userDrawn="1">
          <p15:clr>
            <a:srgbClr val="F26B43"/>
          </p15:clr>
        </p15:guide>
        <p15:guide id="4" pos="20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228" userDrawn="1">
          <p15:clr>
            <a:srgbClr val="F26B43"/>
          </p15:clr>
        </p15:guide>
        <p15:guide id="9" pos="209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E0477D-5ED8-7BD6-6454-B8673C734D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" y="7527"/>
            <a:ext cx="9123932" cy="6842949"/>
          </a:xfrm>
          <a:prstGeom prst="rect">
            <a:avLst/>
          </a:prstGeom>
        </p:spPr>
      </p:pic>
      <p:pic>
        <p:nvPicPr>
          <p:cNvPr id="5" name="Gráfico 6">
            <a:extLst>
              <a:ext uri="{FF2B5EF4-FFF2-40B4-BE49-F238E27FC236}">
                <a16:creationId xmlns:a16="http://schemas.microsoft.com/office/drawing/2014/main" id="{1CE04B47-A1C9-4C92-292F-7516AFD845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5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1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AD1331EB-3A65-AAFD-38E8-374E96E75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CE0AC19-76A7-D2BB-C28C-D4FF06C4C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2427F4-41DA-CB36-5321-5D7AD179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4DBE2FB-99F2-C90F-9A34-ADAF3C4430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0" name="14 Subtítulo">
            <a:extLst>
              <a:ext uri="{FF2B5EF4-FFF2-40B4-BE49-F238E27FC236}">
                <a16:creationId xmlns:a16="http://schemas.microsoft.com/office/drawing/2014/main" id="{9E6042E3-7695-AF65-068E-D62E2417647F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76E245-E0C6-9FF0-1858-478C4F49553D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03739BA-CA6E-445F-3757-B68F9CF7B4B4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8EE3254-E822-6ECB-8557-AD4D844AEB69}"/>
              </a:ext>
            </a:extLst>
          </p:cNvPr>
          <p:cNvSpPr/>
          <p:nvPr userDrawn="1"/>
        </p:nvSpPr>
        <p:spPr>
          <a:xfrm>
            <a:off x="2545639" y="5539425"/>
            <a:ext cx="4052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Christopher </a:t>
            </a:r>
            <a:r>
              <a:rPr lang="es-MX" sz="28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Hetz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Gráfico 7">
            <a:extLst>
              <a:ext uri="{FF2B5EF4-FFF2-40B4-BE49-F238E27FC236}">
                <a16:creationId xmlns:a16="http://schemas.microsoft.com/office/drawing/2014/main" id="{1E93E53A-3DAC-BA64-3316-4877C7D769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08BE631-BF2B-9A61-B97E-7EE51F3E89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914" y="4768982"/>
            <a:ext cx="734171" cy="5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79A77CA5-8028-08F9-AC82-09021B24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3120" y="5827053"/>
            <a:ext cx="6858000" cy="685562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r"/>
            <a:r>
              <a:rPr lang="es-CO" sz="2800" b="1" dirty="0" err="1">
                <a:latin typeface="Century Gothic" panose="020B0502020202020204" pitchFamily="34" charset="0"/>
              </a:rPr>
              <a:t>Roman</a:t>
            </a:r>
            <a:r>
              <a:rPr lang="es-CO" sz="2800" b="1" dirty="0">
                <a:latin typeface="Century Gothic" panose="020B0502020202020204" pitchFamily="34" charset="0"/>
              </a:rPr>
              <a:t> </a:t>
            </a:r>
            <a:r>
              <a:rPr lang="es-CO" sz="2800" b="1" dirty="0" err="1">
                <a:latin typeface="Century Gothic" panose="020B0502020202020204" pitchFamily="34" charset="0"/>
              </a:rPr>
              <a:t>Megela</a:t>
            </a:r>
            <a:endParaRPr lang="es-CO" sz="2800" b="1" dirty="0">
              <a:latin typeface="Century Gothic" panose="020B0502020202020204" pitchFamily="34" charset="0"/>
            </a:endParaRPr>
          </a:p>
          <a:p>
            <a:pPr algn="r"/>
            <a:r>
              <a:rPr lang="es-CO" sz="2500" dirty="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024643-B080-68FB-E3F6-06A160618E9B}"/>
              </a:ext>
            </a:extLst>
          </p:cNvPr>
          <p:cNvSpPr txBox="1"/>
          <p:nvPr/>
        </p:nvSpPr>
        <p:spPr>
          <a:xfrm>
            <a:off x="324035" y="1426301"/>
            <a:ext cx="86859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s-MX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POR AQUÍ ES UN CAMINO…</a:t>
            </a:r>
            <a: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”</a:t>
            </a:r>
            <a:b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b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endParaRPr lang="es-MX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C05C5E7-787A-79BE-04C0-FDECFC0CB7A7}"/>
              </a:ext>
            </a:extLst>
          </p:cNvPr>
          <p:cNvSpPr>
            <a:spLocks noGrp="1"/>
          </p:cNvSpPr>
          <p:nvPr/>
        </p:nvSpPr>
        <p:spPr>
          <a:xfrm>
            <a:off x="479395" y="3368456"/>
            <a:ext cx="8375242" cy="1843497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0" dirty="0">
                <a:latin typeface="Century Gothic"/>
              </a:rPr>
              <a:t>VAMOS A COMPARTIR NUESTRAS EXPERIENCIAS, LOGROS, TROPIEZOS Y DESCUBRIMIENTOS.</a:t>
            </a:r>
            <a:endParaRPr lang="es-MX" sz="3500" b="0" dirty="0">
              <a:latin typeface="Century Gothic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9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6053D2-9B78-BC4B-E9AC-5C6E53D7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3" y="1262584"/>
            <a:ext cx="8653489" cy="486872"/>
          </a:xfrm>
        </p:spPr>
        <p:txBody>
          <a:bodyPr/>
          <a:lstStyle/>
          <a:p>
            <a:r>
              <a:rPr lang="en-US" sz="3000" b="1" kern="1200" cap="none" spc="75" baseline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RAF B-24 LIBERATOR</a:t>
            </a:r>
            <a:endParaRPr lang="es-ES" sz="3000">
              <a:latin typeface="Century Gothic" panose="020B0502020202020204" pitchFamily="34" charset="0"/>
            </a:endParaRPr>
          </a:p>
        </p:txBody>
      </p:sp>
      <p:pic>
        <p:nvPicPr>
          <p:cNvPr id="4" name="Bildobjekt 2">
            <a:extLst>
              <a:ext uri="{FF2B5EF4-FFF2-40B4-BE49-F238E27FC236}">
                <a16:creationId xmlns:a16="http://schemas.microsoft.com/office/drawing/2014/main" id="{878668B5-B7BA-2F4E-1AB4-E7F01E934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0" r="-1" b="18235"/>
          <a:stretch/>
        </p:blipFill>
        <p:spPr>
          <a:xfrm>
            <a:off x="401735" y="1887613"/>
            <a:ext cx="8327213" cy="3282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76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812388AC-392C-F771-E785-38BDA405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9" y="1112432"/>
            <a:ext cx="6946243" cy="43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7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636223F-E3B7-0EB1-878D-706E233F7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3" y="1661035"/>
            <a:ext cx="6704416" cy="3771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5325C-965C-912A-89EA-61CF4FB0A9DD}"/>
              </a:ext>
            </a:extLst>
          </p:cNvPr>
          <p:cNvSpPr txBox="1"/>
          <p:nvPr/>
        </p:nvSpPr>
        <p:spPr>
          <a:xfrm>
            <a:off x="1344967" y="1119956"/>
            <a:ext cx="670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err="1">
                <a:latin typeface="Century Gothic" panose="020B0502020202020204" pitchFamily="34" charset="0"/>
              </a:rPr>
              <a:t>Nowlan</a:t>
            </a:r>
            <a:r>
              <a:rPr lang="es-ES" sz="3000" b="1">
                <a:latin typeface="Century Gothic" panose="020B0502020202020204" pitchFamily="34" charset="0"/>
              </a:rPr>
              <a:t> and </a:t>
            </a:r>
            <a:r>
              <a:rPr lang="es-ES" sz="3000" b="1" err="1">
                <a:latin typeface="Century Gothic" panose="020B0502020202020204" pitchFamily="34" charset="0"/>
              </a:rPr>
              <a:t>Heap</a:t>
            </a:r>
            <a:r>
              <a:rPr lang="es-ES" sz="3000" b="1">
                <a:latin typeface="Century Gothic" panose="020B0502020202020204" pitchFamily="34" charset="0"/>
              </a:rPr>
              <a:t> 1960</a:t>
            </a:r>
          </a:p>
        </p:txBody>
      </p:sp>
    </p:spTree>
    <p:extLst>
      <p:ext uri="{BB962C8B-B14F-4D97-AF65-F5344CB8AC3E}">
        <p14:creationId xmlns:p14="http://schemas.microsoft.com/office/powerpoint/2010/main" val="280486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44A4A2EB-7527-431F-FAE2-14B25539F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08" y="1077747"/>
            <a:ext cx="5405585" cy="43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14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5643BAC-CCE4-9E8B-B9BF-E2A5FC3C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16" y="1116102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Mortalidad Infantil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B86860C-355C-B1E8-D95E-A1174BBB3568}"/>
              </a:ext>
            </a:extLst>
          </p:cNvPr>
          <p:cNvSpPr txBox="1"/>
          <p:nvPr/>
        </p:nvSpPr>
        <p:spPr>
          <a:xfrm>
            <a:off x="1257237" y="4241710"/>
            <a:ext cx="662952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50" b="0" i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Una falla temprana o rápida de la máquina generalmente debido a componentes defectuosos o un procedimiento de instalación incorrecto.</a:t>
            </a:r>
            <a:endParaRPr lang="es-ES" sz="225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5193FA8-8205-7F9D-7192-89F37176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5" y="2161890"/>
            <a:ext cx="6066510" cy="17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656E4D-28D6-A24E-B0E7-086910E5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13" y="3066812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La base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05C97E-2C3E-0481-D00D-EB86617D2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65483"/>
            <a:ext cx="5718748" cy="428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8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E35C8-296F-E17E-33AF-97A5E79D9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6" y="1258282"/>
            <a:ext cx="3566159" cy="1124712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¿Qué es una base?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4405E4B-CA0C-4DE5-2F24-2DAE5B5F3A07}"/>
              </a:ext>
            </a:extLst>
          </p:cNvPr>
          <p:cNvSpPr txBox="1">
            <a:spLocks/>
          </p:cNvSpPr>
          <p:nvPr/>
        </p:nvSpPr>
        <p:spPr>
          <a:xfrm>
            <a:off x="626166" y="2573819"/>
            <a:ext cx="2796176" cy="2378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Es una estructura diseñada para soportar la maquinaria.</a:t>
            </a:r>
          </a:p>
          <a:p>
            <a:pPr marL="0" indent="0">
              <a:buNone/>
            </a:pPr>
            <a:r>
              <a:rPr lang="es-ES" sz="2100"/>
              <a:t>La base transfiere y disipa las fuerzas dinámicas y las estáticas producidas por la maquinaria.</a:t>
            </a:r>
          </a:p>
        </p:txBody>
      </p:sp>
      <p:pic>
        <p:nvPicPr>
          <p:cNvPr id="5" name="Platshållare för innehåll 6" descr="En bild som visar byggnad, blå, sitter, lastbil&#10;&#10;Automatiskt genererad beskrivning">
            <a:extLst>
              <a:ext uri="{FF2B5EF4-FFF2-40B4-BE49-F238E27FC236}">
                <a16:creationId xmlns:a16="http://schemas.microsoft.com/office/drawing/2014/main" id="{9AC9C77B-B847-C623-DE97-432619ED13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196" y="1100374"/>
            <a:ext cx="3947657" cy="42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3FC3F9-F612-DEDF-9106-1BE2B3D9EE42}"/>
              </a:ext>
            </a:extLst>
          </p:cNvPr>
          <p:cNvSpPr txBox="1">
            <a:spLocks/>
          </p:cNvSpPr>
          <p:nvPr/>
        </p:nvSpPr>
        <p:spPr>
          <a:xfrm>
            <a:off x="699406" y="2855761"/>
            <a:ext cx="2962633" cy="1146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Condición geométrica donde la superficie no representa ninguna variación en su planitud.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66721C-C871-9227-A66F-114A50AA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39" y="1319134"/>
            <a:ext cx="5254052" cy="39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4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9948EC5-002C-86F3-EE4D-A6982CEF9A90}"/>
              </a:ext>
            </a:extLst>
          </p:cNvPr>
          <p:cNvSpPr txBox="1">
            <a:spLocks/>
          </p:cNvSpPr>
          <p:nvPr/>
        </p:nvSpPr>
        <p:spPr>
          <a:xfrm>
            <a:off x="357599" y="1998495"/>
            <a:ext cx="2878312" cy="2693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Cuando la superficie presenta irregularidades, como por ejemplo superficie encorvada, coronada o retorcida.</a:t>
            </a:r>
          </a:p>
          <a:p>
            <a:pPr marL="0" indent="0">
              <a:buNone/>
            </a:pPr>
            <a:r>
              <a:rPr lang="es-ES" sz="2100"/>
              <a:t>Cuando la corrosión o la fricción daña la superficie produciendo irregularidades. </a:t>
            </a:r>
          </a:p>
          <a:p>
            <a:pPr marL="0" indent="0">
              <a:buNone/>
            </a:pPr>
            <a:endParaRPr lang="sv-SE" sz="2100"/>
          </a:p>
        </p:txBody>
      </p:sp>
      <p:pic>
        <p:nvPicPr>
          <p:cNvPr id="4" name="Bildobjekt 8" descr="En bild som visar gul, inomhus, bord&#10;&#10;Automatiskt genererad beskrivning">
            <a:extLst>
              <a:ext uri="{FF2B5EF4-FFF2-40B4-BE49-F238E27FC236}">
                <a16:creationId xmlns:a16="http://schemas.microsoft.com/office/drawing/2014/main" id="{6B946BFC-6CC7-6376-8400-94DE58E5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4"/>
          <a:stretch/>
        </p:blipFill>
        <p:spPr>
          <a:xfrm>
            <a:off x="3466732" y="1880427"/>
            <a:ext cx="5240911" cy="33646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7FE545-7F93-2C53-4D46-E37AA492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99" y="1156051"/>
            <a:ext cx="6823203" cy="724376"/>
          </a:xfrm>
        </p:spPr>
        <p:txBody>
          <a:bodyPr/>
          <a:lstStyle/>
          <a:p>
            <a:r>
              <a:rPr lang="sv-SE" sz="3000">
                <a:latin typeface="Century Gothic" panose="020B0502020202020204" pitchFamily="34" charset="0"/>
              </a:rPr>
              <a:t>¿Cuándo la base NO es plana?</a:t>
            </a:r>
          </a:p>
        </p:txBody>
      </p:sp>
    </p:spTree>
    <p:extLst>
      <p:ext uri="{BB962C8B-B14F-4D97-AF65-F5344CB8AC3E}">
        <p14:creationId xmlns:p14="http://schemas.microsoft.com/office/powerpoint/2010/main" val="2996273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3">
            <a:extLst>
              <a:ext uri="{FF2B5EF4-FFF2-40B4-BE49-F238E27FC236}">
                <a16:creationId xmlns:a16="http://schemas.microsoft.com/office/drawing/2014/main" id="{D4855030-E568-7F16-F23B-42802B61139B}"/>
              </a:ext>
            </a:extLst>
          </p:cNvPr>
          <p:cNvSpPr txBox="1">
            <a:spLocks/>
          </p:cNvSpPr>
          <p:nvPr/>
        </p:nvSpPr>
        <p:spPr>
          <a:xfrm>
            <a:off x="387540" y="2242166"/>
            <a:ext cx="3565922" cy="3138534"/>
          </a:xfrm>
          <a:prstGeom prst="rect">
            <a:avLst/>
          </a:prstGeom>
        </p:spPr>
        <p:txBody>
          <a:bodyPr lIns="68580" tIns="34290" rIns="68580" bIns="3429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La mayoría de la maquinaria está diseñada para operar en una superficie plana. </a:t>
            </a:r>
          </a:p>
          <a:p>
            <a:pPr marL="0" indent="0">
              <a:buNone/>
            </a:pPr>
            <a:r>
              <a:rPr lang="es-ES" sz="2100"/>
              <a:t>Cuando la base NO esta plana, la carcasa de la maquinaria está forzada en cambiar su geometría.  </a:t>
            </a:r>
            <a:endParaRPr lang="es-ES" sz="2100">
              <a:cs typeface="Calibri"/>
            </a:endParaRPr>
          </a:p>
          <a:p>
            <a:pPr marL="0" indent="0">
              <a:buNone/>
            </a:pPr>
            <a:r>
              <a:rPr lang="es-ES" sz="2100"/>
              <a:t>Fuerzas no deseadas aplican cargas sobre la carcasa y consecuentemente sobre los ejes, rodamientos, sellos y tuberías.</a:t>
            </a:r>
            <a:endParaRPr lang="es-ES" sz="2100">
              <a:cs typeface="Calibri" panose="020F0502020204030204"/>
            </a:endParaRP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endParaRPr lang="sv-SE" sz="2100"/>
          </a:p>
        </p:txBody>
      </p:sp>
      <p:pic>
        <p:nvPicPr>
          <p:cNvPr id="4" name="Platshållare för innehåll 7">
            <a:extLst>
              <a:ext uri="{FF2B5EF4-FFF2-40B4-BE49-F238E27FC236}">
                <a16:creationId xmlns:a16="http://schemas.microsoft.com/office/drawing/2014/main" id="{ECBFF936-807C-CF7F-B48F-F708C22CC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191" y="2161791"/>
            <a:ext cx="4734383" cy="2923449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03F53522-0E0B-CFB3-F646-870B5A2E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40" y="1176314"/>
            <a:ext cx="7290054" cy="819498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¿Por qué necesitamos una base completamente plana?</a:t>
            </a:r>
          </a:p>
        </p:txBody>
      </p:sp>
    </p:spTree>
    <p:extLst>
      <p:ext uri="{BB962C8B-B14F-4D97-AF65-F5344CB8AC3E}">
        <p14:creationId xmlns:p14="http://schemas.microsoft.com/office/powerpoint/2010/main" val="328841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4 Subtítulo">
            <a:extLst>
              <a:ext uri="{FF2B5EF4-FFF2-40B4-BE49-F238E27FC236}">
                <a16:creationId xmlns:a16="http://schemas.microsoft.com/office/drawing/2014/main" id="{4678A547-2C17-A453-9762-BC842345CA50}"/>
              </a:ext>
            </a:extLst>
          </p:cNvPr>
          <p:cNvSpPr txBox="1">
            <a:spLocks/>
          </p:cNvSpPr>
          <p:nvPr/>
        </p:nvSpPr>
        <p:spPr>
          <a:xfrm>
            <a:off x="3631140" y="1834778"/>
            <a:ext cx="5025106" cy="2191551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MX" sz="3375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Instalación y </a:t>
            </a:r>
            <a:r>
              <a:rPr lang="es-MX" sz="3375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Comisionamiento</a:t>
            </a:r>
            <a:r>
              <a:rPr lang="es-MX" sz="3375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s-MX" sz="3375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Cómo aplanar la curva de mortalidad infantil. </a:t>
            </a:r>
            <a:endParaRPr lang="es-MX" sz="3375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s-MX" sz="2700">
              <a:solidFill>
                <a:srgbClr val="292F60"/>
              </a:solidFill>
            </a:endParaRPr>
          </a:p>
        </p:txBody>
      </p:sp>
      <p:sp>
        <p:nvSpPr>
          <p:cNvPr id="4" name="15 CuadroTexto">
            <a:extLst>
              <a:ext uri="{FF2B5EF4-FFF2-40B4-BE49-F238E27FC236}">
                <a16:creationId xmlns:a16="http://schemas.microsoft.com/office/drawing/2014/main" id="{0D4FE327-D242-0C28-1C62-B6E74137A920}"/>
              </a:ext>
            </a:extLst>
          </p:cNvPr>
          <p:cNvSpPr txBox="1"/>
          <p:nvPr/>
        </p:nvSpPr>
        <p:spPr>
          <a:xfrm>
            <a:off x="3631140" y="4099819"/>
            <a:ext cx="5438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01111"/>
                </a:solidFill>
                <a:latin typeface="Century Gothic" panose="020B0502020202020204" pitchFamily="34" charset="0"/>
              </a:rPr>
              <a:t>Christopher </a:t>
            </a:r>
            <a:r>
              <a:rPr lang="es-MX" sz="3000" b="1" dirty="0" err="1">
                <a:solidFill>
                  <a:srgbClr val="601111"/>
                </a:solidFill>
                <a:latin typeface="Century Gothic" panose="020B0502020202020204" pitchFamily="34" charset="0"/>
              </a:rPr>
              <a:t>Hetz</a:t>
            </a:r>
            <a:endParaRPr lang="es-MX" sz="3000" b="1" dirty="0">
              <a:solidFill>
                <a:srgbClr val="60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16 CuadroTexto">
            <a:extLst>
              <a:ext uri="{FF2B5EF4-FFF2-40B4-BE49-F238E27FC236}">
                <a16:creationId xmlns:a16="http://schemas.microsoft.com/office/drawing/2014/main" id="{B7A8ADA1-A220-D0D0-94CF-57F19E23021D}"/>
              </a:ext>
            </a:extLst>
          </p:cNvPr>
          <p:cNvSpPr txBox="1"/>
          <p:nvPr/>
        </p:nvSpPr>
        <p:spPr>
          <a:xfrm>
            <a:off x="3631140" y="4626524"/>
            <a:ext cx="4836113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75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Gerente General de Servige</a:t>
            </a:r>
          </a:p>
          <a:p>
            <a:r>
              <a:rPr lang="es-MX" dirty="0"/>
              <a:t>hetz@servige.cl</a:t>
            </a:r>
            <a:endParaRPr lang="es-MX" sz="1875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8F7EE18-ABE9-22E7-8F00-6198D757B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643" y="1783942"/>
            <a:ext cx="2916286" cy="32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1">
            <a:extLst>
              <a:ext uri="{FF2B5EF4-FFF2-40B4-BE49-F238E27FC236}">
                <a16:creationId xmlns:a16="http://schemas.microsoft.com/office/drawing/2014/main" id="{3FAD4B1D-BCF7-1EBD-219F-CE60706C2D03}"/>
              </a:ext>
            </a:extLst>
          </p:cNvPr>
          <p:cNvSpPr txBox="1">
            <a:spLocks/>
          </p:cNvSpPr>
          <p:nvPr/>
        </p:nvSpPr>
        <p:spPr>
          <a:xfrm>
            <a:off x="428525" y="2508497"/>
            <a:ext cx="2294701" cy="1841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Durante la instalación de la nueva maquinaria.</a:t>
            </a:r>
          </a:p>
          <a:p>
            <a:pPr marL="0" indent="0">
              <a:buNone/>
            </a:pPr>
            <a:r>
              <a:rPr lang="es-ES" sz="2100"/>
              <a:t>En cualquier caso la máquina ha sido quitada de la base.</a:t>
            </a:r>
          </a:p>
          <a:p>
            <a:pPr marL="0" indent="0">
              <a:buNone/>
            </a:pPr>
            <a:endParaRPr lang="sv-SE" sz="210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8E74D55-A87E-17FE-70B1-F6FBFB31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92" y="1150997"/>
            <a:ext cx="7290054" cy="458636"/>
          </a:xfrm>
        </p:spPr>
        <p:txBody>
          <a:bodyPr/>
          <a:lstStyle/>
          <a:p>
            <a:r>
              <a:rPr lang="en-US" sz="3000">
                <a:latin typeface="Century Gothic" panose="020B0502020202020204" pitchFamily="34" charset="0"/>
              </a:rPr>
              <a:t>¿</a:t>
            </a:r>
            <a:r>
              <a:rPr lang="en-US" sz="3000" err="1">
                <a:latin typeface="Century Gothic" panose="020B0502020202020204" pitchFamily="34" charset="0"/>
              </a:rPr>
              <a:t>Cuándo</a:t>
            </a:r>
            <a:r>
              <a:rPr lang="en-US" sz="3000">
                <a:latin typeface="Century Gothic" panose="020B0502020202020204" pitchFamily="34" charset="0"/>
              </a:rPr>
              <a:t> se debe </a:t>
            </a:r>
            <a:r>
              <a:rPr lang="en-US" sz="3000" err="1">
                <a:latin typeface="Century Gothic" panose="020B0502020202020204" pitchFamily="34" charset="0"/>
              </a:rPr>
              <a:t>medir</a:t>
            </a:r>
            <a:r>
              <a:rPr lang="en-US" sz="3000">
                <a:latin typeface="Century Gothic" panose="020B0502020202020204" pitchFamily="34" charset="0"/>
              </a:rPr>
              <a:t> la </a:t>
            </a:r>
            <a:r>
              <a:rPr lang="en-US" sz="3000" err="1">
                <a:latin typeface="Century Gothic" panose="020B0502020202020204" pitchFamily="34" charset="0"/>
              </a:rPr>
              <a:t>Planitud</a:t>
            </a:r>
            <a:r>
              <a:rPr lang="en-US" sz="3000">
                <a:latin typeface="Century Gothic" panose="020B0502020202020204" pitchFamily="34" charset="0"/>
              </a:rPr>
              <a:t>?</a:t>
            </a:r>
            <a:endParaRPr lang="sv-SE" sz="3000"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A3925C-E4D7-E20A-94C9-6C78421AA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5" y="1723867"/>
            <a:ext cx="3255845" cy="43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7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B7D68ACF-B489-11DB-4026-F4CA15FC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8" y="2143830"/>
            <a:ext cx="3566159" cy="338035"/>
          </a:xfrm>
        </p:spPr>
        <p:txBody>
          <a:bodyPr/>
          <a:lstStyle/>
          <a:p>
            <a:r>
              <a:rPr lang="en-GB" sz="3000">
                <a:latin typeface="Century Gothic" panose="020B0502020202020204" pitchFamily="34" charset="0"/>
              </a:rPr>
              <a:t>Nivel </a:t>
            </a:r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49B3D600-22CF-D381-696C-F57BC3069595}"/>
              </a:ext>
            </a:extLst>
          </p:cNvPr>
          <p:cNvSpPr txBox="1">
            <a:spLocks/>
          </p:cNvSpPr>
          <p:nvPr/>
        </p:nvSpPr>
        <p:spPr>
          <a:xfrm>
            <a:off x="619508" y="2735912"/>
            <a:ext cx="2536504" cy="2012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Condición geométrica de una línea o superficie la cual está a 90 grados respecto al centro de la gravedad. </a:t>
            </a:r>
          </a:p>
          <a:p>
            <a:pPr marL="0" indent="0">
              <a:buNone/>
            </a:pPr>
            <a:endParaRPr lang="sv-SE" sz="2100"/>
          </a:p>
        </p:txBody>
      </p: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39FF1FE4-D2F4-9711-2D2E-47675538AB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343" y="1120705"/>
            <a:ext cx="3955270" cy="43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2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C6E3A23-E654-7F27-8310-5790AC7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7" y="1058464"/>
            <a:ext cx="7290054" cy="662123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¿Por qué el nivel es importante?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91BA0B7-0A7B-8962-9BB3-B93BB96BC76E}"/>
              </a:ext>
            </a:extLst>
          </p:cNvPr>
          <p:cNvSpPr txBox="1">
            <a:spLocks/>
          </p:cNvSpPr>
          <p:nvPr/>
        </p:nvSpPr>
        <p:spPr>
          <a:xfrm>
            <a:off x="615076" y="2280476"/>
            <a:ext cx="3795677" cy="229276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/>
              <a:t>La mayoría de la maquinaria está diseñada para operar en una superficie nivelada.</a:t>
            </a:r>
          </a:p>
          <a:p>
            <a:r>
              <a:rPr lang="es-ES" sz="2100"/>
              <a:t>Afecta gravemente la lubricación.</a:t>
            </a:r>
            <a:endParaRPr lang="es-ES" sz="2100">
              <a:cs typeface="Calibri"/>
            </a:endParaRPr>
          </a:p>
          <a:p>
            <a:r>
              <a:rPr lang="es-ES" sz="2100"/>
              <a:t>Cambia las fuerzas de carga respecto a los rodamientos y afecta su vida operativa.</a:t>
            </a:r>
            <a:endParaRPr lang="es-ES" sz="2100">
              <a:cs typeface="Calibri"/>
            </a:endParaRPr>
          </a:p>
        </p:txBody>
      </p:sp>
      <p:pic>
        <p:nvPicPr>
          <p:cNvPr id="5" name="Bild 6">
            <a:extLst>
              <a:ext uri="{FF2B5EF4-FFF2-40B4-BE49-F238E27FC236}">
                <a16:creationId xmlns:a16="http://schemas.microsoft.com/office/drawing/2014/main" id="{B81AA60A-1BC2-261F-2E92-6DE7845CB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0846" y="1799005"/>
            <a:ext cx="3259990" cy="3259990"/>
          </a:xfrm>
          <a:prstGeom prst="rect">
            <a:avLst/>
          </a:prstGeom>
        </p:spPr>
      </p:pic>
      <p:grpSp>
        <p:nvGrpSpPr>
          <p:cNvPr id="6" name="Grupp 72">
            <a:extLst>
              <a:ext uri="{FF2B5EF4-FFF2-40B4-BE49-F238E27FC236}">
                <a16:creationId xmlns:a16="http://schemas.microsoft.com/office/drawing/2014/main" id="{E3AAE6B4-A8DD-73E3-5130-F5ADA82B9D49}"/>
              </a:ext>
            </a:extLst>
          </p:cNvPr>
          <p:cNvGrpSpPr/>
          <p:nvPr/>
        </p:nvGrpSpPr>
        <p:grpSpPr>
          <a:xfrm rot="20387296">
            <a:off x="4902394" y="1842499"/>
            <a:ext cx="3091172" cy="846812"/>
            <a:chOff x="7972425" y="2415875"/>
            <a:chExt cx="3390900" cy="928921"/>
          </a:xfrm>
        </p:grpSpPr>
        <p:sp>
          <p:nvSpPr>
            <p:cNvPr id="7" name="Frihandsfigur 42">
              <a:extLst>
                <a:ext uri="{FF2B5EF4-FFF2-40B4-BE49-F238E27FC236}">
                  <a16:creationId xmlns:a16="http://schemas.microsoft.com/office/drawing/2014/main" id="{93BC704D-4230-B4E8-49F8-96824EB06829}"/>
                </a:ext>
              </a:extLst>
            </p:cNvPr>
            <p:cNvSpPr/>
            <p:nvPr/>
          </p:nvSpPr>
          <p:spPr>
            <a:xfrm>
              <a:off x="7972425" y="2415875"/>
              <a:ext cx="3390900" cy="928921"/>
            </a:xfrm>
            <a:custGeom>
              <a:avLst/>
              <a:gdLst>
                <a:gd name="connsiteX0" fmla="*/ 3344540 w 3390900"/>
                <a:gd name="connsiteY0" fmla="*/ 928921 h 928921"/>
                <a:gd name="connsiteX1" fmla="*/ 46360 w 3390900"/>
                <a:gd name="connsiteY1" fmla="*/ 928921 h 928921"/>
                <a:gd name="connsiteX2" fmla="*/ 0 w 3390900"/>
                <a:gd name="connsiteY2" fmla="*/ 882561 h 928921"/>
                <a:gd name="connsiteX3" fmla="*/ 0 w 3390900"/>
                <a:gd name="connsiteY3" fmla="*/ 46360 h 928921"/>
                <a:gd name="connsiteX4" fmla="*/ 46360 w 3390900"/>
                <a:gd name="connsiteY4" fmla="*/ 0 h 928921"/>
                <a:gd name="connsiteX5" fmla="*/ 1182656 w 3390900"/>
                <a:gd name="connsiteY5" fmla="*/ 0 h 928921"/>
                <a:gd name="connsiteX6" fmla="*/ 1695450 w 3390900"/>
                <a:gd name="connsiteY6" fmla="*/ 60467 h 928921"/>
                <a:gd name="connsiteX7" fmla="*/ 2208244 w 3390900"/>
                <a:gd name="connsiteY7" fmla="*/ 0 h 928921"/>
                <a:gd name="connsiteX8" fmla="*/ 3344540 w 3390900"/>
                <a:gd name="connsiteY8" fmla="*/ 0 h 928921"/>
                <a:gd name="connsiteX9" fmla="*/ 3390900 w 3390900"/>
                <a:gd name="connsiteY9" fmla="*/ 46360 h 928921"/>
                <a:gd name="connsiteX10" fmla="*/ 3390900 w 3390900"/>
                <a:gd name="connsiteY10" fmla="*/ 882561 h 928921"/>
                <a:gd name="connsiteX11" fmla="*/ 3344540 w 3390900"/>
                <a:gd name="connsiteY11" fmla="*/ 928921 h 92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90900" h="928921">
                  <a:moveTo>
                    <a:pt x="3344540" y="928921"/>
                  </a:moveTo>
                  <a:lnTo>
                    <a:pt x="46360" y="928921"/>
                  </a:lnTo>
                  <a:cubicBezTo>
                    <a:pt x="20756" y="928921"/>
                    <a:pt x="0" y="908165"/>
                    <a:pt x="0" y="882561"/>
                  </a:cubicBezTo>
                  <a:lnTo>
                    <a:pt x="0" y="46360"/>
                  </a:lnTo>
                  <a:cubicBezTo>
                    <a:pt x="0" y="20756"/>
                    <a:pt x="20756" y="0"/>
                    <a:pt x="46360" y="0"/>
                  </a:cubicBezTo>
                  <a:lnTo>
                    <a:pt x="1182656" y="0"/>
                  </a:lnTo>
                  <a:lnTo>
                    <a:pt x="1695450" y="60467"/>
                  </a:lnTo>
                  <a:lnTo>
                    <a:pt x="2208244" y="0"/>
                  </a:lnTo>
                  <a:lnTo>
                    <a:pt x="3344540" y="0"/>
                  </a:lnTo>
                  <a:cubicBezTo>
                    <a:pt x="3370144" y="0"/>
                    <a:pt x="3390900" y="20756"/>
                    <a:pt x="3390900" y="46360"/>
                  </a:cubicBezTo>
                  <a:lnTo>
                    <a:pt x="3390900" y="882561"/>
                  </a:lnTo>
                  <a:cubicBezTo>
                    <a:pt x="3390900" y="908165"/>
                    <a:pt x="3370144" y="928921"/>
                    <a:pt x="3344540" y="928921"/>
                  </a:cubicBezTo>
                  <a:close/>
                </a:path>
              </a:pathLst>
            </a:custGeom>
            <a:solidFill>
              <a:srgbClr val="F9EF63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8" name="Frihandsfigur 43">
              <a:extLst>
                <a:ext uri="{FF2B5EF4-FFF2-40B4-BE49-F238E27FC236}">
                  <a16:creationId xmlns:a16="http://schemas.microsoft.com/office/drawing/2014/main" id="{D00FC104-E9C2-D019-BC42-ED7BC142998C}"/>
                </a:ext>
              </a:extLst>
            </p:cNvPr>
            <p:cNvSpPr/>
            <p:nvPr/>
          </p:nvSpPr>
          <p:spPr>
            <a:xfrm>
              <a:off x="7972425" y="2415875"/>
              <a:ext cx="3390893" cy="928914"/>
            </a:xfrm>
            <a:custGeom>
              <a:avLst/>
              <a:gdLst>
                <a:gd name="connsiteX0" fmla="*/ 3344269 w 3390893"/>
                <a:gd name="connsiteY0" fmla="*/ 0 h 928914"/>
                <a:gd name="connsiteX1" fmla="*/ 3184903 w 3390893"/>
                <a:gd name="connsiteY1" fmla="*/ 0 h 928914"/>
                <a:gd name="connsiteX2" fmla="*/ 3184903 w 3390893"/>
                <a:gd name="connsiteY2" fmla="*/ 676286 h 928914"/>
                <a:gd name="connsiteX3" fmla="*/ 3138272 w 3390893"/>
                <a:gd name="connsiteY3" fmla="*/ 722917 h 928914"/>
                <a:gd name="connsiteX4" fmla="*/ 0 w 3390893"/>
                <a:gd name="connsiteY4" fmla="*/ 722917 h 928914"/>
                <a:gd name="connsiteX5" fmla="*/ 0 w 3390893"/>
                <a:gd name="connsiteY5" fmla="*/ 882283 h 928914"/>
                <a:gd name="connsiteX6" fmla="*/ 46631 w 3390893"/>
                <a:gd name="connsiteY6" fmla="*/ 928915 h 928914"/>
                <a:gd name="connsiteX7" fmla="*/ 3344262 w 3390893"/>
                <a:gd name="connsiteY7" fmla="*/ 928915 h 928914"/>
                <a:gd name="connsiteX8" fmla="*/ 3390893 w 3390893"/>
                <a:gd name="connsiteY8" fmla="*/ 882283 h 928914"/>
                <a:gd name="connsiteX9" fmla="*/ 3390893 w 3390893"/>
                <a:gd name="connsiteY9" fmla="*/ 46638 h 928914"/>
                <a:gd name="connsiteX10" fmla="*/ 3344269 w 3390893"/>
                <a:gd name="connsiteY10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90893" h="928914">
                  <a:moveTo>
                    <a:pt x="3344269" y="0"/>
                  </a:moveTo>
                  <a:lnTo>
                    <a:pt x="3184903" y="0"/>
                  </a:lnTo>
                  <a:lnTo>
                    <a:pt x="3184903" y="676286"/>
                  </a:lnTo>
                  <a:cubicBezTo>
                    <a:pt x="3184903" y="702042"/>
                    <a:pt x="3164028" y="722917"/>
                    <a:pt x="3138272" y="722917"/>
                  </a:cubicBezTo>
                  <a:lnTo>
                    <a:pt x="0" y="722917"/>
                  </a:lnTo>
                  <a:lnTo>
                    <a:pt x="0" y="882283"/>
                  </a:lnTo>
                  <a:cubicBezTo>
                    <a:pt x="0" y="908039"/>
                    <a:pt x="20882" y="928915"/>
                    <a:pt x="46631" y="928915"/>
                  </a:cubicBezTo>
                  <a:lnTo>
                    <a:pt x="3344262" y="928915"/>
                  </a:lnTo>
                  <a:cubicBezTo>
                    <a:pt x="3370018" y="928915"/>
                    <a:pt x="3390893" y="908039"/>
                    <a:pt x="3390893" y="882283"/>
                  </a:cubicBezTo>
                  <a:lnTo>
                    <a:pt x="3390893" y="46638"/>
                  </a:lnTo>
                  <a:cubicBezTo>
                    <a:pt x="3390900" y="20882"/>
                    <a:pt x="3370025" y="0"/>
                    <a:pt x="3344269" y="0"/>
                  </a:cubicBezTo>
                  <a:close/>
                </a:path>
              </a:pathLst>
            </a:custGeom>
            <a:solidFill>
              <a:srgbClr val="F4DD45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9" name="Frihandsfigur 44">
              <a:extLst>
                <a:ext uri="{FF2B5EF4-FFF2-40B4-BE49-F238E27FC236}">
                  <a16:creationId xmlns:a16="http://schemas.microsoft.com/office/drawing/2014/main" id="{9425CDC4-91A3-4012-B74B-060D94620212}"/>
                </a:ext>
              </a:extLst>
            </p:cNvPr>
            <p:cNvSpPr/>
            <p:nvPr/>
          </p:nvSpPr>
          <p:spPr>
            <a:xfrm>
              <a:off x="9181141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CBE6B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0" name="Frihandsfigur 45">
              <a:extLst>
                <a:ext uri="{FF2B5EF4-FFF2-40B4-BE49-F238E27FC236}">
                  <a16:creationId xmlns:a16="http://schemas.microsoft.com/office/drawing/2014/main" id="{0420E516-91C2-3B76-6C6E-4CE249DAD50E}"/>
                </a:ext>
              </a:extLst>
            </p:cNvPr>
            <p:cNvSpPr/>
            <p:nvPr/>
          </p:nvSpPr>
          <p:spPr>
            <a:xfrm>
              <a:off x="9617912" y="3161542"/>
              <a:ext cx="99925" cy="183254"/>
            </a:xfrm>
            <a:custGeom>
              <a:avLst/>
              <a:gdLst>
                <a:gd name="connsiteX0" fmla="*/ 99926 w 99925"/>
                <a:gd name="connsiteY0" fmla="*/ 183254 h 183254"/>
                <a:gd name="connsiteX1" fmla="*/ 0 w 99925"/>
                <a:gd name="connsiteY1" fmla="*/ 183254 h 183254"/>
                <a:gd name="connsiteX2" fmla="*/ 0 w 99925"/>
                <a:gd name="connsiteY2" fmla="*/ 49963 h 183254"/>
                <a:gd name="connsiteX3" fmla="*/ 49963 w 99925"/>
                <a:gd name="connsiteY3" fmla="*/ 0 h 183254"/>
                <a:gd name="connsiteX4" fmla="*/ 99926 w 99925"/>
                <a:gd name="connsiteY4" fmla="*/ 49963 h 1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183254">
                  <a:moveTo>
                    <a:pt x="99926" y="183254"/>
                  </a:moveTo>
                  <a:lnTo>
                    <a:pt x="0" y="183254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1" name="Frihandsfigur 46">
              <a:extLst>
                <a:ext uri="{FF2B5EF4-FFF2-40B4-BE49-F238E27FC236}">
                  <a16:creationId xmlns:a16="http://schemas.microsoft.com/office/drawing/2014/main" id="{0D6EAE9C-AB03-C5AC-E65B-39566BAB40D4}"/>
                </a:ext>
              </a:extLst>
            </p:cNvPr>
            <p:cNvSpPr/>
            <p:nvPr/>
          </p:nvSpPr>
          <p:spPr>
            <a:xfrm>
              <a:off x="8307607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2" name="Frihandsfigur 47">
              <a:extLst>
                <a:ext uri="{FF2B5EF4-FFF2-40B4-BE49-F238E27FC236}">
                  <a16:creationId xmlns:a16="http://schemas.microsoft.com/office/drawing/2014/main" id="{4CC313A1-2E34-A68B-4187-53706EED5D20}"/>
                </a:ext>
              </a:extLst>
            </p:cNvPr>
            <p:cNvSpPr/>
            <p:nvPr/>
          </p:nvSpPr>
          <p:spPr>
            <a:xfrm>
              <a:off x="8744377" y="3161542"/>
              <a:ext cx="99925" cy="183254"/>
            </a:xfrm>
            <a:custGeom>
              <a:avLst/>
              <a:gdLst>
                <a:gd name="connsiteX0" fmla="*/ 99926 w 99925"/>
                <a:gd name="connsiteY0" fmla="*/ 183254 h 183254"/>
                <a:gd name="connsiteX1" fmla="*/ 0 w 99925"/>
                <a:gd name="connsiteY1" fmla="*/ 183254 h 183254"/>
                <a:gd name="connsiteX2" fmla="*/ 0 w 99925"/>
                <a:gd name="connsiteY2" fmla="*/ 49963 h 183254"/>
                <a:gd name="connsiteX3" fmla="*/ 49963 w 99925"/>
                <a:gd name="connsiteY3" fmla="*/ 0 h 183254"/>
                <a:gd name="connsiteX4" fmla="*/ 99926 w 99925"/>
                <a:gd name="connsiteY4" fmla="*/ 49963 h 1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183254">
                  <a:moveTo>
                    <a:pt x="99926" y="183254"/>
                  </a:moveTo>
                  <a:lnTo>
                    <a:pt x="0" y="183254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3" name="Frihandsfigur 48">
              <a:extLst>
                <a:ext uri="{FF2B5EF4-FFF2-40B4-BE49-F238E27FC236}">
                  <a16:creationId xmlns:a16="http://schemas.microsoft.com/office/drawing/2014/main" id="{F8A5743F-B5D7-566A-4087-B1805B643AC8}"/>
                </a:ext>
              </a:extLst>
            </p:cNvPr>
            <p:cNvSpPr/>
            <p:nvPr/>
          </p:nvSpPr>
          <p:spPr>
            <a:xfrm>
              <a:off x="10491446" y="3161542"/>
              <a:ext cx="99925" cy="183254"/>
            </a:xfrm>
            <a:custGeom>
              <a:avLst/>
              <a:gdLst>
                <a:gd name="connsiteX0" fmla="*/ 99926 w 99925"/>
                <a:gd name="connsiteY0" fmla="*/ 183254 h 183254"/>
                <a:gd name="connsiteX1" fmla="*/ 0 w 99925"/>
                <a:gd name="connsiteY1" fmla="*/ 183254 h 183254"/>
                <a:gd name="connsiteX2" fmla="*/ 0 w 99925"/>
                <a:gd name="connsiteY2" fmla="*/ 49963 h 183254"/>
                <a:gd name="connsiteX3" fmla="*/ 49963 w 99925"/>
                <a:gd name="connsiteY3" fmla="*/ 0 h 183254"/>
                <a:gd name="connsiteX4" fmla="*/ 99926 w 99925"/>
                <a:gd name="connsiteY4" fmla="*/ 49963 h 1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183254">
                  <a:moveTo>
                    <a:pt x="99926" y="183254"/>
                  </a:moveTo>
                  <a:lnTo>
                    <a:pt x="0" y="183254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4" name="Frihandsfigur 49">
              <a:extLst>
                <a:ext uri="{FF2B5EF4-FFF2-40B4-BE49-F238E27FC236}">
                  <a16:creationId xmlns:a16="http://schemas.microsoft.com/office/drawing/2014/main" id="{D34128B8-C221-D110-C7C2-9777D419BE70}"/>
                </a:ext>
              </a:extLst>
            </p:cNvPr>
            <p:cNvSpPr/>
            <p:nvPr/>
          </p:nvSpPr>
          <p:spPr>
            <a:xfrm>
              <a:off x="10928216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5" name="Frihandsfigur 50">
              <a:extLst>
                <a:ext uri="{FF2B5EF4-FFF2-40B4-BE49-F238E27FC236}">
                  <a16:creationId xmlns:a16="http://schemas.microsoft.com/office/drawing/2014/main" id="{F821DBE9-653C-6186-3163-EC140C79470A}"/>
                </a:ext>
              </a:extLst>
            </p:cNvPr>
            <p:cNvSpPr/>
            <p:nvPr/>
          </p:nvSpPr>
          <p:spPr>
            <a:xfrm>
              <a:off x="10054682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CBE6B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6" name="Frihandsfigur 51">
              <a:extLst>
                <a:ext uri="{FF2B5EF4-FFF2-40B4-BE49-F238E27FC236}">
                  <a16:creationId xmlns:a16="http://schemas.microsoft.com/office/drawing/2014/main" id="{A59AF098-7029-852F-51CF-7EE0B549C9D0}"/>
                </a:ext>
              </a:extLst>
            </p:cNvPr>
            <p:cNvSpPr/>
            <p:nvPr/>
          </p:nvSpPr>
          <p:spPr>
            <a:xfrm>
              <a:off x="9181141" y="3138792"/>
              <a:ext cx="99925" cy="205997"/>
            </a:xfrm>
            <a:custGeom>
              <a:avLst/>
              <a:gdLst>
                <a:gd name="connsiteX0" fmla="*/ 0 w 99925"/>
                <a:gd name="connsiteY0" fmla="*/ 0 h 205997"/>
                <a:gd name="connsiteX1" fmla="*/ 99926 w 99925"/>
                <a:gd name="connsiteY1" fmla="*/ 0 h 205997"/>
                <a:gd name="connsiteX2" fmla="*/ 99926 w 99925"/>
                <a:gd name="connsiteY2" fmla="*/ 205997 h 205997"/>
                <a:gd name="connsiteX3" fmla="*/ 0 w 99925"/>
                <a:gd name="connsiteY3" fmla="*/ 205997 h 20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5" h="205997">
                  <a:moveTo>
                    <a:pt x="0" y="0"/>
                  </a:moveTo>
                  <a:lnTo>
                    <a:pt x="99926" y="0"/>
                  </a:lnTo>
                  <a:lnTo>
                    <a:pt x="99926" y="205997"/>
                  </a:lnTo>
                  <a:lnTo>
                    <a:pt x="0" y="205997"/>
                  </a:ln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7" name="Frihandsfigur 52">
              <a:extLst>
                <a:ext uri="{FF2B5EF4-FFF2-40B4-BE49-F238E27FC236}">
                  <a16:creationId xmlns:a16="http://schemas.microsoft.com/office/drawing/2014/main" id="{447A11D8-1041-DA3F-A1BA-FD98FD3B5B11}"/>
                </a:ext>
              </a:extLst>
            </p:cNvPr>
            <p:cNvSpPr/>
            <p:nvPr/>
          </p:nvSpPr>
          <p:spPr>
            <a:xfrm>
              <a:off x="10054682" y="3138792"/>
              <a:ext cx="99925" cy="205997"/>
            </a:xfrm>
            <a:custGeom>
              <a:avLst/>
              <a:gdLst>
                <a:gd name="connsiteX0" fmla="*/ 0 w 99925"/>
                <a:gd name="connsiteY0" fmla="*/ 0 h 205997"/>
                <a:gd name="connsiteX1" fmla="*/ 99926 w 99925"/>
                <a:gd name="connsiteY1" fmla="*/ 0 h 205997"/>
                <a:gd name="connsiteX2" fmla="*/ 99926 w 99925"/>
                <a:gd name="connsiteY2" fmla="*/ 205997 h 205997"/>
                <a:gd name="connsiteX3" fmla="*/ 0 w 99925"/>
                <a:gd name="connsiteY3" fmla="*/ 205997 h 20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5" h="205997">
                  <a:moveTo>
                    <a:pt x="0" y="0"/>
                  </a:moveTo>
                  <a:lnTo>
                    <a:pt x="99926" y="0"/>
                  </a:lnTo>
                  <a:lnTo>
                    <a:pt x="99926" y="205997"/>
                  </a:lnTo>
                  <a:lnTo>
                    <a:pt x="0" y="205997"/>
                  </a:ln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8" name="Frihandsfigur 53">
              <a:extLst>
                <a:ext uri="{FF2B5EF4-FFF2-40B4-BE49-F238E27FC236}">
                  <a16:creationId xmlns:a16="http://schemas.microsoft.com/office/drawing/2014/main" id="{D5FBF969-C010-5F60-1791-02040C964621}"/>
                </a:ext>
              </a:extLst>
            </p:cNvPr>
            <p:cNvSpPr/>
            <p:nvPr/>
          </p:nvSpPr>
          <p:spPr>
            <a:xfrm>
              <a:off x="9255006" y="2415875"/>
              <a:ext cx="825737" cy="403384"/>
            </a:xfrm>
            <a:custGeom>
              <a:avLst/>
              <a:gdLst>
                <a:gd name="connsiteX0" fmla="*/ 726394 w 825737"/>
                <a:gd name="connsiteY0" fmla="*/ 403385 h 403384"/>
                <a:gd name="connsiteX1" fmla="*/ 99343 w 825737"/>
                <a:gd name="connsiteY1" fmla="*/ 403385 h 403384"/>
                <a:gd name="connsiteX2" fmla="*/ 0 w 825737"/>
                <a:gd name="connsiteY2" fmla="*/ 304042 h 403384"/>
                <a:gd name="connsiteX3" fmla="*/ 0 w 825737"/>
                <a:gd name="connsiteY3" fmla="*/ 0 h 403384"/>
                <a:gd name="connsiteX4" fmla="*/ 825737 w 825737"/>
                <a:gd name="connsiteY4" fmla="*/ 0 h 403384"/>
                <a:gd name="connsiteX5" fmla="*/ 825737 w 825737"/>
                <a:gd name="connsiteY5" fmla="*/ 304042 h 403384"/>
                <a:gd name="connsiteX6" fmla="*/ 726394 w 825737"/>
                <a:gd name="connsiteY6" fmla="*/ 403385 h 40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737" h="403384">
                  <a:moveTo>
                    <a:pt x="726394" y="403385"/>
                  </a:moveTo>
                  <a:lnTo>
                    <a:pt x="99343" y="403385"/>
                  </a:lnTo>
                  <a:cubicBezTo>
                    <a:pt x="44479" y="403385"/>
                    <a:pt x="0" y="358906"/>
                    <a:pt x="0" y="304042"/>
                  </a:cubicBezTo>
                  <a:lnTo>
                    <a:pt x="0" y="0"/>
                  </a:lnTo>
                  <a:lnTo>
                    <a:pt x="825737" y="0"/>
                  </a:lnTo>
                  <a:lnTo>
                    <a:pt x="825737" y="304042"/>
                  </a:lnTo>
                  <a:cubicBezTo>
                    <a:pt x="825737" y="358906"/>
                    <a:pt x="781258" y="403385"/>
                    <a:pt x="726394" y="403385"/>
                  </a:cubicBezTo>
                  <a:close/>
                </a:path>
              </a:pathLst>
            </a:custGeom>
            <a:solidFill>
              <a:srgbClr val="ADE092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19" name="Frihandsfigur 54">
              <a:extLst>
                <a:ext uri="{FF2B5EF4-FFF2-40B4-BE49-F238E27FC236}">
                  <a16:creationId xmlns:a16="http://schemas.microsoft.com/office/drawing/2014/main" id="{C75A1FF8-21F3-10C2-53B8-A37C152A2E6A}"/>
                </a:ext>
              </a:extLst>
            </p:cNvPr>
            <p:cNvSpPr/>
            <p:nvPr/>
          </p:nvSpPr>
          <p:spPr>
            <a:xfrm>
              <a:off x="9255005" y="2415875"/>
              <a:ext cx="943451" cy="403378"/>
            </a:xfrm>
            <a:custGeom>
              <a:avLst/>
              <a:gdLst>
                <a:gd name="connsiteX0" fmla="*/ 602640 w 825730"/>
                <a:gd name="connsiteY0" fmla="*/ 0 h 403378"/>
                <a:gd name="connsiteX1" fmla="*/ 602640 w 825730"/>
                <a:gd name="connsiteY1" fmla="*/ 80362 h 403378"/>
                <a:gd name="connsiteX2" fmla="*/ 502714 w 825730"/>
                <a:gd name="connsiteY2" fmla="*/ 180287 h 403378"/>
                <a:gd name="connsiteX3" fmla="*/ 0 w 825730"/>
                <a:gd name="connsiteY3" fmla="*/ 180287 h 403378"/>
                <a:gd name="connsiteX4" fmla="*/ 0 w 825730"/>
                <a:gd name="connsiteY4" fmla="*/ 303452 h 403378"/>
                <a:gd name="connsiteX5" fmla="*/ 99926 w 825730"/>
                <a:gd name="connsiteY5" fmla="*/ 403378 h 403378"/>
                <a:gd name="connsiteX6" fmla="*/ 725805 w 825730"/>
                <a:gd name="connsiteY6" fmla="*/ 403378 h 403378"/>
                <a:gd name="connsiteX7" fmla="*/ 825730 w 825730"/>
                <a:gd name="connsiteY7" fmla="*/ 303452 h 403378"/>
                <a:gd name="connsiteX8" fmla="*/ 825730 w 825730"/>
                <a:gd name="connsiteY8" fmla="*/ 0 h 40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5730" h="403378">
                  <a:moveTo>
                    <a:pt x="602640" y="0"/>
                  </a:moveTo>
                  <a:lnTo>
                    <a:pt x="602640" y="80362"/>
                  </a:lnTo>
                  <a:cubicBezTo>
                    <a:pt x="602640" y="135550"/>
                    <a:pt x="557902" y="180287"/>
                    <a:pt x="502714" y="180287"/>
                  </a:cubicBezTo>
                  <a:lnTo>
                    <a:pt x="0" y="180287"/>
                  </a:lnTo>
                  <a:lnTo>
                    <a:pt x="0" y="303452"/>
                  </a:lnTo>
                  <a:cubicBezTo>
                    <a:pt x="0" y="358641"/>
                    <a:pt x="44737" y="403378"/>
                    <a:pt x="99926" y="403378"/>
                  </a:cubicBezTo>
                  <a:lnTo>
                    <a:pt x="725805" y="403378"/>
                  </a:lnTo>
                  <a:cubicBezTo>
                    <a:pt x="780993" y="403378"/>
                    <a:pt x="825730" y="358641"/>
                    <a:pt x="825730" y="303452"/>
                  </a:cubicBezTo>
                  <a:lnTo>
                    <a:pt x="825730" y="0"/>
                  </a:lnTo>
                  <a:close/>
                </a:path>
              </a:pathLst>
            </a:custGeom>
            <a:solidFill>
              <a:srgbClr val="6DD4A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20" name="Frihandsfigur 55">
              <a:extLst>
                <a:ext uri="{FF2B5EF4-FFF2-40B4-BE49-F238E27FC236}">
                  <a16:creationId xmlns:a16="http://schemas.microsoft.com/office/drawing/2014/main" id="{21BD4557-C8DE-74C6-63B5-FB203CC08695}"/>
                </a:ext>
              </a:extLst>
            </p:cNvPr>
            <p:cNvSpPr/>
            <p:nvPr/>
          </p:nvSpPr>
          <p:spPr>
            <a:xfrm>
              <a:off x="9155074" y="2415875"/>
              <a:ext cx="1025594" cy="503310"/>
            </a:xfrm>
            <a:custGeom>
              <a:avLst/>
              <a:gdLst>
                <a:gd name="connsiteX0" fmla="*/ 825737 w 1025594"/>
                <a:gd name="connsiteY0" fmla="*/ 503310 h 503310"/>
                <a:gd name="connsiteX1" fmla="*/ 199858 w 1025594"/>
                <a:gd name="connsiteY1" fmla="*/ 503310 h 503310"/>
                <a:gd name="connsiteX2" fmla="*/ 0 w 1025594"/>
                <a:gd name="connsiteY2" fmla="*/ 303452 h 503310"/>
                <a:gd name="connsiteX3" fmla="*/ 0 w 1025594"/>
                <a:gd name="connsiteY3" fmla="*/ 0 h 503310"/>
                <a:gd name="connsiteX4" fmla="*/ 199858 w 1025594"/>
                <a:gd name="connsiteY4" fmla="*/ 0 h 503310"/>
                <a:gd name="connsiteX5" fmla="*/ 199858 w 1025594"/>
                <a:gd name="connsiteY5" fmla="*/ 290127 h 503310"/>
                <a:gd name="connsiteX6" fmla="*/ 213183 w 1025594"/>
                <a:gd name="connsiteY6" fmla="*/ 303452 h 503310"/>
                <a:gd name="connsiteX7" fmla="*/ 812412 w 1025594"/>
                <a:gd name="connsiteY7" fmla="*/ 303452 h 503310"/>
                <a:gd name="connsiteX8" fmla="*/ 825737 w 1025594"/>
                <a:gd name="connsiteY8" fmla="*/ 290127 h 503310"/>
                <a:gd name="connsiteX9" fmla="*/ 825737 w 1025594"/>
                <a:gd name="connsiteY9" fmla="*/ 0 h 503310"/>
                <a:gd name="connsiteX10" fmla="*/ 1025595 w 1025594"/>
                <a:gd name="connsiteY10" fmla="*/ 0 h 503310"/>
                <a:gd name="connsiteX11" fmla="*/ 1025595 w 1025594"/>
                <a:gd name="connsiteY11" fmla="*/ 303452 h 503310"/>
                <a:gd name="connsiteX12" fmla="*/ 825737 w 1025594"/>
                <a:gd name="connsiteY12" fmla="*/ 503310 h 50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594" h="503310">
                  <a:moveTo>
                    <a:pt x="825737" y="503310"/>
                  </a:moveTo>
                  <a:lnTo>
                    <a:pt x="199858" y="503310"/>
                  </a:lnTo>
                  <a:cubicBezTo>
                    <a:pt x="89481" y="503310"/>
                    <a:pt x="0" y="413829"/>
                    <a:pt x="0" y="303452"/>
                  </a:cubicBezTo>
                  <a:lnTo>
                    <a:pt x="0" y="0"/>
                  </a:lnTo>
                  <a:lnTo>
                    <a:pt x="199858" y="0"/>
                  </a:lnTo>
                  <a:lnTo>
                    <a:pt x="199858" y="290127"/>
                  </a:lnTo>
                  <a:cubicBezTo>
                    <a:pt x="199858" y="297485"/>
                    <a:pt x="205825" y="303452"/>
                    <a:pt x="213183" y="303452"/>
                  </a:cubicBezTo>
                  <a:lnTo>
                    <a:pt x="812412" y="303452"/>
                  </a:lnTo>
                  <a:cubicBezTo>
                    <a:pt x="819770" y="303452"/>
                    <a:pt x="825737" y="297485"/>
                    <a:pt x="825737" y="290127"/>
                  </a:cubicBezTo>
                  <a:lnTo>
                    <a:pt x="825737" y="0"/>
                  </a:lnTo>
                  <a:lnTo>
                    <a:pt x="1025595" y="0"/>
                  </a:lnTo>
                  <a:lnTo>
                    <a:pt x="1025595" y="303452"/>
                  </a:lnTo>
                  <a:cubicBezTo>
                    <a:pt x="1025595" y="413836"/>
                    <a:pt x="936120" y="503310"/>
                    <a:pt x="825737" y="503310"/>
                  </a:cubicBezTo>
                  <a:close/>
                </a:path>
              </a:pathLst>
            </a:custGeom>
            <a:solidFill>
              <a:srgbClr val="057096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21" name="Frihandsfigur 56">
              <a:extLst>
                <a:ext uri="{FF2B5EF4-FFF2-40B4-BE49-F238E27FC236}">
                  <a16:creationId xmlns:a16="http://schemas.microsoft.com/office/drawing/2014/main" id="{F8D7D044-C028-9911-786E-E0718B1C3171}"/>
                </a:ext>
              </a:extLst>
            </p:cNvPr>
            <p:cNvSpPr/>
            <p:nvPr/>
          </p:nvSpPr>
          <p:spPr>
            <a:xfrm>
              <a:off x="9172863" y="2415875"/>
              <a:ext cx="1007805" cy="503316"/>
            </a:xfrm>
            <a:custGeom>
              <a:avLst/>
              <a:gdLst>
                <a:gd name="connsiteX0" fmla="*/ 907880 w 1007805"/>
                <a:gd name="connsiteY0" fmla="*/ 0 h 503316"/>
                <a:gd name="connsiteX1" fmla="*/ 907880 w 1007805"/>
                <a:gd name="connsiteY1" fmla="*/ 276617 h 503316"/>
                <a:gd name="connsiteX2" fmla="*/ 781112 w 1007805"/>
                <a:gd name="connsiteY2" fmla="*/ 403385 h 503316"/>
                <a:gd name="connsiteX3" fmla="*/ 82143 w 1007805"/>
                <a:gd name="connsiteY3" fmla="*/ 403385 h 503316"/>
                <a:gd name="connsiteX4" fmla="*/ 0 w 1007805"/>
                <a:gd name="connsiteY4" fmla="*/ 385715 h 503316"/>
                <a:gd name="connsiteX5" fmla="*/ 182069 w 1007805"/>
                <a:gd name="connsiteY5" fmla="*/ 503317 h 503316"/>
                <a:gd name="connsiteX6" fmla="*/ 807948 w 1007805"/>
                <a:gd name="connsiteY6" fmla="*/ 503317 h 503316"/>
                <a:gd name="connsiteX7" fmla="*/ 1007806 w 1007805"/>
                <a:gd name="connsiteY7" fmla="*/ 303459 h 503316"/>
                <a:gd name="connsiteX8" fmla="*/ 1007806 w 1007805"/>
                <a:gd name="connsiteY8" fmla="*/ 0 h 5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805" h="503316">
                  <a:moveTo>
                    <a:pt x="907880" y="0"/>
                  </a:moveTo>
                  <a:lnTo>
                    <a:pt x="907880" y="276617"/>
                  </a:lnTo>
                  <a:cubicBezTo>
                    <a:pt x="907880" y="346627"/>
                    <a:pt x="851129" y="403385"/>
                    <a:pt x="781112" y="403385"/>
                  </a:cubicBezTo>
                  <a:lnTo>
                    <a:pt x="82143" y="403385"/>
                  </a:lnTo>
                  <a:cubicBezTo>
                    <a:pt x="52850" y="403385"/>
                    <a:pt x="25061" y="397033"/>
                    <a:pt x="0" y="385715"/>
                  </a:cubicBezTo>
                  <a:cubicBezTo>
                    <a:pt x="31419" y="454990"/>
                    <a:pt x="101184" y="503317"/>
                    <a:pt x="182069" y="503317"/>
                  </a:cubicBezTo>
                  <a:lnTo>
                    <a:pt x="807948" y="503317"/>
                  </a:lnTo>
                  <a:cubicBezTo>
                    <a:pt x="918146" y="503317"/>
                    <a:pt x="1007806" y="413663"/>
                    <a:pt x="1007806" y="303459"/>
                  </a:cubicBezTo>
                  <a:lnTo>
                    <a:pt x="1007806" y="0"/>
                  </a:lnTo>
                  <a:close/>
                </a:path>
              </a:pathLst>
            </a:custGeom>
            <a:solidFill>
              <a:srgbClr val="055E7F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grpSp>
          <p:nvGrpSpPr>
            <p:cNvPr id="22" name="Bild 8">
              <a:extLst>
                <a:ext uri="{FF2B5EF4-FFF2-40B4-BE49-F238E27FC236}">
                  <a16:creationId xmlns:a16="http://schemas.microsoft.com/office/drawing/2014/main" id="{3C910C89-2737-EC4A-B23F-42ABD06FA388}"/>
                </a:ext>
              </a:extLst>
            </p:cNvPr>
            <p:cNvGrpSpPr/>
            <p:nvPr/>
          </p:nvGrpSpPr>
          <p:grpSpPr>
            <a:xfrm>
              <a:off x="8177554" y="2551405"/>
              <a:ext cx="657861" cy="657860"/>
              <a:chOff x="8177554" y="2551405"/>
              <a:chExt cx="657861" cy="657860"/>
            </a:xfrm>
          </p:grpSpPr>
          <p:sp>
            <p:nvSpPr>
              <p:cNvPr id="31" name="Frihandsfigur 58">
                <a:extLst>
                  <a:ext uri="{FF2B5EF4-FFF2-40B4-BE49-F238E27FC236}">
                    <a16:creationId xmlns:a16="http://schemas.microsoft.com/office/drawing/2014/main" id="{C5E30C5F-3099-D0D1-EDC0-2F7032BBB9B5}"/>
                  </a:ext>
                </a:extLst>
              </p:cNvPr>
              <p:cNvSpPr/>
              <p:nvPr/>
            </p:nvSpPr>
            <p:spPr>
              <a:xfrm>
                <a:off x="8227510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32" name="Frihandsfigur 59">
                <a:extLst>
                  <a:ext uri="{FF2B5EF4-FFF2-40B4-BE49-F238E27FC236}">
                    <a16:creationId xmlns:a16="http://schemas.microsoft.com/office/drawing/2014/main" id="{A59F0420-2AF7-9D3E-A836-8701FB335D8D}"/>
                  </a:ext>
                </a:extLst>
              </p:cNvPr>
              <p:cNvSpPr/>
              <p:nvPr/>
            </p:nvSpPr>
            <p:spPr>
              <a:xfrm>
                <a:off x="8227510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33" name="Frihandsfigur 60">
                <a:extLst>
                  <a:ext uri="{FF2B5EF4-FFF2-40B4-BE49-F238E27FC236}">
                    <a16:creationId xmlns:a16="http://schemas.microsoft.com/office/drawing/2014/main" id="{7B3A5C0F-2890-32D0-5C44-68A468ADE293}"/>
                  </a:ext>
                </a:extLst>
              </p:cNvPr>
              <p:cNvSpPr/>
              <p:nvPr/>
            </p:nvSpPr>
            <p:spPr>
              <a:xfrm>
                <a:off x="8259724" y="2633581"/>
                <a:ext cx="525721" cy="525721"/>
              </a:xfrm>
              <a:custGeom>
                <a:avLst/>
                <a:gdLst>
                  <a:gd name="connsiteX0" fmla="*/ 376880 w 525721"/>
                  <a:gd name="connsiteY0" fmla="*/ 0 h 525721"/>
                  <a:gd name="connsiteX1" fmla="*/ 409087 w 525721"/>
                  <a:gd name="connsiteY1" fmla="*/ 130119 h 525721"/>
                  <a:gd name="connsiteX2" fmla="*/ 130119 w 525721"/>
                  <a:gd name="connsiteY2" fmla="*/ 409087 h 525721"/>
                  <a:gd name="connsiteX3" fmla="*/ 0 w 525721"/>
                  <a:gd name="connsiteY3" fmla="*/ 376880 h 525721"/>
                  <a:gd name="connsiteX4" fmla="*/ 246754 w 525721"/>
                  <a:gd name="connsiteY4" fmla="*/ 525722 h 525721"/>
                  <a:gd name="connsiteX5" fmla="*/ 525722 w 525721"/>
                  <a:gd name="connsiteY5" fmla="*/ 246754 h 525721"/>
                  <a:gd name="connsiteX6" fmla="*/ 376880 w 525721"/>
                  <a:gd name="connsiteY6" fmla="*/ 0 h 52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721" h="525721">
                    <a:moveTo>
                      <a:pt x="376880" y="0"/>
                    </a:moveTo>
                    <a:cubicBezTo>
                      <a:pt x="397411" y="38856"/>
                      <a:pt x="409087" y="83117"/>
                      <a:pt x="409087" y="130119"/>
                    </a:cubicBezTo>
                    <a:cubicBezTo>
                      <a:pt x="409087" y="284187"/>
                      <a:pt x="284187" y="409087"/>
                      <a:pt x="130119" y="409087"/>
                    </a:cubicBezTo>
                    <a:cubicBezTo>
                      <a:pt x="83117" y="409087"/>
                      <a:pt x="38856" y="397411"/>
                      <a:pt x="0" y="376880"/>
                    </a:cubicBezTo>
                    <a:cubicBezTo>
                      <a:pt x="46771" y="465381"/>
                      <a:pt x="139696" y="525722"/>
                      <a:pt x="246754" y="525722"/>
                    </a:cubicBezTo>
                    <a:cubicBezTo>
                      <a:pt x="400822" y="525722"/>
                      <a:pt x="525722" y="400822"/>
                      <a:pt x="525722" y="246754"/>
                    </a:cubicBezTo>
                    <a:cubicBezTo>
                      <a:pt x="525722" y="139689"/>
                      <a:pt x="465381" y="46764"/>
                      <a:pt x="376880" y="0"/>
                    </a:cubicBezTo>
                    <a:close/>
                  </a:path>
                </a:pathLst>
              </a:custGeom>
              <a:solidFill>
                <a:srgbClr val="055E7F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34" name="Frihandsfigur 61">
                <a:extLst>
                  <a:ext uri="{FF2B5EF4-FFF2-40B4-BE49-F238E27FC236}">
                    <a16:creationId xmlns:a16="http://schemas.microsoft.com/office/drawing/2014/main" id="{E73516F5-6CE1-EF87-9532-44C9A4C51C83}"/>
                  </a:ext>
                </a:extLst>
              </p:cNvPr>
              <p:cNvSpPr/>
              <p:nvPr/>
            </p:nvSpPr>
            <p:spPr>
              <a:xfrm>
                <a:off x="8227510" y="2773535"/>
                <a:ext cx="557935" cy="213600"/>
              </a:xfrm>
              <a:custGeom>
                <a:avLst/>
                <a:gdLst>
                  <a:gd name="connsiteX0" fmla="*/ 0 w 557935"/>
                  <a:gd name="connsiteY0" fmla="*/ 106800 h 213600"/>
                  <a:gd name="connsiteX1" fmla="*/ 21220 w 557935"/>
                  <a:gd name="connsiteY1" fmla="*/ 213600 h 213600"/>
                  <a:gd name="connsiteX2" fmla="*/ 536716 w 557935"/>
                  <a:gd name="connsiteY2" fmla="*/ 213600 h 213600"/>
                  <a:gd name="connsiteX3" fmla="*/ 557936 w 557935"/>
                  <a:gd name="connsiteY3" fmla="*/ 106800 h 213600"/>
                  <a:gd name="connsiteX4" fmla="*/ 536716 w 557935"/>
                  <a:gd name="connsiteY4" fmla="*/ 0 h 213600"/>
                  <a:gd name="connsiteX5" fmla="*/ 21220 w 557935"/>
                  <a:gd name="connsiteY5" fmla="*/ 0 h 213600"/>
                  <a:gd name="connsiteX6" fmla="*/ 0 w 557935"/>
                  <a:gd name="connsiteY6" fmla="*/ 106800 h 21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935" h="213600">
                    <a:moveTo>
                      <a:pt x="0" y="106800"/>
                    </a:moveTo>
                    <a:cubicBezTo>
                      <a:pt x="0" y="144637"/>
                      <a:pt x="7570" y="180698"/>
                      <a:pt x="21220" y="213600"/>
                    </a:cubicBezTo>
                    <a:lnTo>
                      <a:pt x="536716" y="213600"/>
                    </a:lnTo>
                    <a:cubicBezTo>
                      <a:pt x="550366" y="180698"/>
                      <a:pt x="557936" y="144637"/>
                      <a:pt x="557936" y="106800"/>
                    </a:cubicBezTo>
                    <a:cubicBezTo>
                      <a:pt x="557936" y="68964"/>
                      <a:pt x="550366" y="32902"/>
                      <a:pt x="536716" y="0"/>
                    </a:cubicBezTo>
                    <a:lnTo>
                      <a:pt x="21220" y="0"/>
                    </a:lnTo>
                    <a:cubicBezTo>
                      <a:pt x="7570" y="32902"/>
                      <a:pt x="0" y="68964"/>
                      <a:pt x="0" y="106800"/>
                    </a:cubicBezTo>
                    <a:close/>
                  </a:path>
                </a:pathLst>
              </a:custGeom>
              <a:solidFill>
                <a:srgbClr val="ADE092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35" name="Frihandsfigur 62">
                <a:extLst>
                  <a:ext uri="{FF2B5EF4-FFF2-40B4-BE49-F238E27FC236}">
                    <a16:creationId xmlns:a16="http://schemas.microsoft.com/office/drawing/2014/main" id="{38D1CF1A-8465-46B6-C4DB-1E7DB0D39743}"/>
                  </a:ext>
                </a:extLst>
              </p:cNvPr>
              <p:cNvSpPr/>
              <p:nvPr/>
            </p:nvSpPr>
            <p:spPr>
              <a:xfrm>
                <a:off x="8556891" y="2773535"/>
                <a:ext cx="228548" cy="213593"/>
              </a:xfrm>
              <a:custGeom>
                <a:avLst/>
                <a:gdLst>
                  <a:gd name="connsiteX0" fmla="*/ 207335 w 228548"/>
                  <a:gd name="connsiteY0" fmla="*/ 0 h 213593"/>
                  <a:gd name="connsiteX1" fmla="*/ 111668 w 228548"/>
                  <a:gd name="connsiteY1" fmla="*/ 0 h 213593"/>
                  <a:gd name="connsiteX2" fmla="*/ 0 w 228548"/>
                  <a:gd name="connsiteY2" fmla="*/ 213594 h 213593"/>
                  <a:gd name="connsiteX3" fmla="*/ 207328 w 228548"/>
                  <a:gd name="connsiteY3" fmla="*/ 213594 h 213593"/>
                  <a:gd name="connsiteX4" fmla="*/ 228548 w 228548"/>
                  <a:gd name="connsiteY4" fmla="*/ 106793 h 213593"/>
                  <a:gd name="connsiteX5" fmla="*/ 207335 w 228548"/>
                  <a:gd name="connsiteY5" fmla="*/ 0 h 21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548" h="213593">
                    <a:moveTo>
                      <a:pt x="207335" y="0"/>
                    </a:moveTo>
                    <a:lnTo>
                      <a:pt x="111668" y="0"/>
                    </a:lnTo>
                    <a:cubicBezTo>
                      <a:pt x="108635" y="87375"/>
                      <a:pt x="65493" y="164551"/>
                      <a:pt x="0" y="213594"/>
                    </a:cubicBezTo>
                    <a:lnTo>
                      <a:pt x="207328" y="213594"/>
                    </a:lnTo>
                    <a:cubicBezTo>
                      <a:pt x="220978" y="180691"/>
                      <a:pt x="228548" y="144630"/>
                      <a:pt x="228548" y="106793"/>
                    </a:cubicBezTo>
                    <a:cubicBezTo>
                      <a:pt x="228548" y="68957"/>
                      <a:pt x="220985" y="32902"/>
                      <a:pt x="207335" y="0"/>
                    </a:cubicBezTo>
                    <a:close/>
                  </a:path>
                </a:pathLst>
              </a:custGeom>
              <a:solidFill>
                <a:srgbClr val="6DD4A1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36" name="Frihandsfigur 63">
                <a:extLst>
                  <a:ext uri="{FF2B5EF4-FFF2-40B4-BE49-F238E27FC236}">
                    <a16:creationId xmlns:a16="http://schemas.microsoft.com/office/drawing/2014/main" id="{3F14DDEB-2259-B71E-76CE-79A6AA2EEE20}"/>
                  </a:ext>
                </a:extLst>
              </p:cNvPr>
              <p:cNvSpPr/>
              <p:nvPr/>
            </p:nvSpPr>
            <p:spPr>
              <a:xfrm>
                <a:off x="8177554" y="2551405"/>
                <a:ext cx="657861" cy="657860"/>
              </a:xfrm>
              <a:custGeom>
                <a:avLst/>
                <a:gdLst>
                  <a:gd name="connsiteX0" fmla="*/ 328931 w 657861"/>
                  <a:gd name="connsiteY0" fmla="*/ 657861 h 657860"/>
                  <a:gd name="connsiteX1" fmla="*/ 0 w 657861"/>
                  <a:gd name="connsiteY1" fmla="*/ 328931 h 657860"/>
                  <a:gd name="connsiteX2" fmla="*/ 328931 w 657861"/>
                  <a:gd name="connsiteY2" fmla="*/ 0 h 657860"/>
                  <a:gd name="connsiteX3" fmla="*/ 657861 w 657861"/>
                  <a:gd name="connsiteY3" fmla="*/ 328931 h 657860"/>
                  <a:gd name="connsiteX4" fmla="*/ 328931 w 657861"/>
                  <a:gd name="connsiteY4" fmla="*/ 657861 h 657860"/>
                  <a:gd name="connsiteX5" fmla="*/ 328931 w 657861"/>
                  <a:gd name="connsiteY5" fmla="*/ 99926 h 657860"/>
                  <a:gd name="connsiteX6" fmla="*/ 99926 w 657861"/>
                  <a:gd name="connsiteY6" fmla="*/ 328931 h 657860"/>
                  <a:gd name="connsiteX7" fmla="*/ 328931 w 657861"/>
                  <a:gd name="connsiteY7" fmla="*/ 557936 h 657860"/>
                  <a:gd name="connsiteX8" fmla="*/ 557936 w 657861"/>
                  <a:gd name="connsiteY8" fmla="*/ 328931 h 657860"/>
                  <a:gd name="connsiteX9" fmla="*/ 328931 w 657861"/>
                  <a:gd name="connsiteY9" fmla="*/ 99926 h 65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861" h="657860">
                    <a:moveTo>
                      <a:pt x="328931" y="657861"/>
                    </a:moveTo>
                    <a:cubicBezTo>
                      <a:pt x="147557" y="657861"/>
                      <a:pt x="0" y="510304"/>
                      <a:pt x="0" y="328931"/>
                    </a:cubicBezTo>
                    <a:cubicBezTo>
                      <a:pt x="0" y="147557"/>
                      <a:pt x="147557" y="0"/>
                      <a:pt x="328931" y="0"/>
                    </a:cubicBezTo>
                    <a:cubicBezTo>
                      <a:pt x="510304" y="0"/>
                      <a:pt x="657861" y="147557"/>
                      <a:pt x="657861" y="328931"/>
                    </a:cubicBezTo>
                    <a:cubicBezTo>
                      <a:pt x="657861" y="510304"/>
                      <a:pt x="510304" y="657861"/>
                      <a:pt x="328931" y="657861"/>
                    </a:cubicBezTo>
                    <a:close/>
                    <a:moveTo>
                      <a:pt x="328931" y="99926"/>
                    </a:moveTo>
                    <a:cubicBezTo>
                      <a:pt x="202659" y="99926"/>
                      <a:pt x="99926" y="202659"/>
                      <a:pt x="99926" y="328931"/>
                    </a:cubicBezTo>
                    <a:cubicBezTo>
                      <a:pt x="99926" y="455202"/>
                      <a:pt x="202659" y="557936"/>
                      <a:pt x="328931" y="557936"/>
                    </a:cubicBezTo>
                    <a:cubicBezTo>
                      <a:pt x="455202" y="557936"/>
                      <a:pt x="557936" y="455202"/>
                      <a:pt x="557936" y="328931"/>
                    </a:cubicBezTo>
                    <a:cubicBezTo>
                      <a:pt x="557936" y="202659"/>
                      <a:pt x="455195" y="99926"/>
                      <a:pt x="328931" y="99926"/>
                    </a:cubicBezTo>
                    <a:close/>
                  </a:path>
                </a:pathLst>
              </a:custGeom>
              <a:solidFill>
                <a:srgbClr val="004C67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</p:grpSp>
        <p:grpSp>
          <p:nvGrpSpPr>
            <p:cNvPr id="23" name="Bild 8">
              <a:extLst>
                <a:ext uri="{FF2B5EF4-FFF2-40B4-BE49-F238E27FC236}">
                  <a16:creationId xmlns:a16="http://schemas.microsoft.com/office/drawing/2014/main" id="{F5D72230-5291-1672-A0FA-F603322A0332}"/>
                </a:ext>
              </a:extLst>
            </p:cNvPr>
            <p:cNvGrpSpPr/>
            <p:nvPr/>
          </p:nvGrpSpPr>
          <p:grpSpPr>
            <a:xfrm>
              <a:off x="10500334" y="2551405"/>
              <a:ext cx="657861" cy="657860"/>
              <a:chOff x="10500334" y="2551405"/>
              <a:chExt cx="657861" cy="657860"/>
            </a:xfrm>
          </p:grpSpPr>
          <p:sp>
            <p:nvSpPr>
              <p:cNvPr id="25" name="Frihandsfigur 65">
                <a:extLst>
                  <a:ext uri="{FF2B5EF4-FFF2-40B4-BE49-F238E27FC236}">
                    <a16:creationId xmlns:a16="http://schemas.microsoft.com/office/drawing/2014/main" id="{1F95676E-6C81-D770-2B86-407685641FAC}"/>
                  </a:ext>
                </a:extLst>
              </p:cNvPr>
              <p:cNvSpPr/>
              <p:nvPr/>
            </p:nvSpPr>
            <p:spPr>
              <a:xfrm>
                <a:off x="10550303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26" name="Frihandsfigur 66">
                <a:extLst>
                  <a:ext uri="{FF2B5EF4-FFF2-40B4-BE49-F238E27FC236}">
                    <a16:creationId xmlns:a16="http://schemas.microsoft.com/office/drawing/2014/main" id="{ED72E6B8-3C52-DE28-0F42-E5B42DF06FD6}"/>
                  </a:ext>
                </a:extLst>
              </p:cNvPr>
              <p:cNvSpPr/>
              <p:nvPr/>
            </p:nvSpPr>
            <p:spPr>
              <a:xfrm>
                <a:off x="10550303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27" name="Frihandsfigur 67">
                <a:extLst>
                  <a:ext uri="{FF2B5EF4-FFF2-40B4-BE49-F238E27FC236}">
                    <a16:creationId xmlns:a16="http://schemas.microsoft.com/office/drawing/2014/main" id="{B6B59A9B-A777-ED61-EE4A-A7D865EB35FA}"/>
                  </a:ext>
                </a:extLst>
              </p:cNvPr>
              <p:cNvSpPr/>
              <p:nvPr/>
            </p:nvSpPr>
            <p:spPr>
              <a:xfrm>
                <a:off x="10582510" y="2633581"/>
                <a:ext cx="525721" cy="525721"/>
              </a:xfrm>
              <a:custGeom>
                <a:avLst/>
                <a:gdLst>
                  <a:gd name="connsiteX0" fmla="*/ 376880 w 525721"/>
                  <a:gd name="connsiteY0" fmla="*/ 0 h 525721"/>
                  <a:gd name="connsiteX1" fmla="*/ 409087 w 525721"/>
                  <a:gd name="connsiteY1" fmla="*/ 130119 h 525721"/>
                  <a:gd name="connsiteX2" fmla="*/ 130119 w 525721"/>
                  <a:gd name="connsiteY2" fmla="*/ 409087 h 525721"/>
                  <a:gd name="connsiteX3" fmla="*/ 0 w 525721"/>
                  <a:gd name="connsiteY3" fmla="*/ 376880 h 525721"/>
                  <a:gd name="connsiteX4" fmla="*/ 246754 w 525721"/>
                  <a:gd name="connsiteY4" fmla="*/ 525722 h 525721"/>
                  <a:gd name="connsiteX5" fmla="*/ 525722 w 525721"/>
                  <a:gd name="connsiteY5" fmla="*/ 246754 h 525721"/>
                  <a:gd name="connsiteX6" fmla="*/ 376880 w 525721"/>
                  <a:gd name="connsiteY6" fmla="*/ 0 h 52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721" h="525721">
                    <a:moveTo>
                      <a:pt x="376880" y="0"/>
                    </a:moveTo>
                    <a:cubicBezTo>
                      <a:pt x="397411" y="38856"/>
                      <a:pt x="409087" y="83117"/>
                      <a:pt x="409087" y="130119"/>
                    </a:cubicBezTo>
                    <a:cubicBezTo>
                      <a:pt x="409087" y="284187"/>
                      <a:pt x="284187" y="409087"/>
                      <a:pt x="130119" y="409087"/>
                    </a:cubicBezTo>
                    <a:cubicBezTo>
                      <a:pt x="83117" y="409087"/>
                      <a:pt x="38856" y="397411"/>
                      <a:pt x="0" y="376880"/>
                    </a:cubicBezTo>
                    <a:cubicBezTo>
                      <a:pt x="46771" y="465381"/>
                      <a:pt x="139696" y="525722"/>
                      <a:pt x="246754" y="525722"/>
                    </a:cubicBezTo>
                    <a:cubicBezTo>
                      <a:pt x="400822" y="525722"/>
                      <a:pt x="525722" y="400822"/>
                      <a:pt x="525722" y="246754"/>
                    </a:cubicBezTo>
                    <a:cubicBezTo>
                      <a:pt x="525729" y="139689"/>
                      <a:pt x="465381" y="46764"/>
                      <a:pt x="376880" y="0"/>
                    </a:cubicBezTo>
                    <a:close/>
                  </a:path>
                </a:pathLst>
              </a:custGeom>
              <a:solidFill>
                <a:srgbClr val="055E7F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28" name="Frihandsfigur 68">
                <a:extLst>
                  <a:ext uri="{FF2B5EF4-FFF2-40B4-BE49-F238E27FC236}">
                    <a16:creationId xmlns:a16="http://schemas.microsoft.com/office/drawing/2014/main" id="{0F3FD839-7AE1-EBD6-8446-71434A27424A}"/>
                  </a:ext>
                </a:extLst>
              </p:cNvPr>
              <p:cNvSpPr/>
              <p:nvPr/>
            </p:nvSpPr>
            <p:spPr>
              <a:xfrm>
                <a:off x="10550303" y="2773535"/>
                <a:ext cx="557935" cy="213600"/>
              </a:xfrm>
              <a:custGeom>
                <a:avLst/>
                <a:gdLst>
                  <a:gd name="connsiteX0" fmla="*/ 0 w 557935"/>
                  <a:gd name="connsiteY0" fmla="*/ 106800 h 213600"/>
                  <a:gd name="connsiteX1" fmla="*/ 21220 w 557935"/>
                  <a:gd name="connsiteY1" fmla="*/ 213600 h 213600"/>
                  <a:gd name="connsiteX2" fmla="*/ 536716 w 557935"/>
                  <a:gd name="connsiteY2" fmla="*/ 213600 h 213600"/>
                  <a:gd name="connsiteX3" fmla="*/ 557936 w 557935"/>
                  <a:gd name="connsiteY3" fmla="*/ 106800 h 213600"/>
                  <a:gd name="connsiteX4" fmla="*/ 536716 w 557935"/>
                  <a:gd name="connsiteY4" fmla="*/ 0 h 213600"/>
                  <a:gd name="connsiteX5" fmla="*/ 21220 w 557935"/>
                  <a:gd name="connsiteY5" fmla="*/ 0 h 213600"/>
                  <a:gd name="connsiteX6" fmla="*/ 0 w 557935"/>
                  <a:gd name="connsiteY6" fmla="*/ 106800 h 21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935" h="213600">
                    <a:moveTo>
                      <a:pt x="0" y="106800"/>
                    </a:moveTo>
                    <a:cubicBezTo>
                      <a:pt x="0" y="144637"/>
                      <a:pt x="7570" y="180698"/>
                      <a:pt x="21220" y="213600"/>
                    </a:cubicBezTo>
                    <a:lnTo>
                      <a:pt x="536716" y="213600"/>
                    </a:lnTo>
                    <a:cubicBezTo>
                      <a:pt x="550366" y="180698"/>
                      <a:pt x="557936" y="144637"/>
                      <a:pt x="557936" y="106800"/>
                    </a:cubicBezTo>
                    <a:cubicBezTo>
                      <a:pt x="557936" y="68964"/>
                      <a:pt x="550366" y="32902"/>
                      <a:pt x="536716" y="0"/>
                    </a:cubicBezTo>
                    <a:lnTo>
                      <a:pt x="21220" y="0"/>
                    </a:lnTo>
                    <a:cubicBezTo>
                      <a:pt x="7570" y="32902"/>
                      <a:pt x="0" y="68964"/>
                      <a:pt x="0" y="106800"/>
                    </a:cubicBezTo>
                    <a:close/>
                  </a:path>
                </a:pathLst>
              </a:custGeom>
              <a:solidFill>
                <a:srgbClr val="ADE092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29" name="Frihandsfigur 69">
                <a:extLst>
                  <a:ext uri="{FF2B5EF4-FFF2-40B4-BE49-F238E27FC236}">
                    <a16:creationId xmlns:a16="http://schemas.microsoft.com/office/drawing/2014/main" id="{602877D6-C10E-52B8-C298-85CBF952F45C}"/>
                  </a:ext>
                </a:extLst>
              </p:cNvPr>
              <p:cNvSpPr/>
              <p:nvPr/>
            </p:nvSpPr>
            <p:spPr>
              <a:xfrm>
                <a:off x="10879684" y="2773535"/>
                <a:ext cx="228548" cy="213593"/>
              </a:xfrm>
              <a:custGeom>
                <a:avLst/>
                <a:gdLst>
                  <a:gd name="connsiteX0" fmla="*/ 207335 w 228548"/>
                  <a:gd name="connsiteY0" fmla="*/ 0 h 213593"/>
                  <a:gd name="connsiteX1" fmla="*/ 111668 w 228548"/>
                  <a:gd name="connsiteY1" fmla="*/ 0 h 213593"/>
                  <a:gd name="connsiteX2" fmla="*/ 0 w 228548"/>
                  <a:gd name="connsiteY2" fmla="*/ 213594 h 213593"/>
                  <a:gd name="connsiteX3" fmla="*/ 207328 w 228548"/>
                  <a:gd name="connsiteY3" fmla="*/ 213594 h 213593"/>
                  <a:gd name="connsiteX4" fmla="*/ 228548 w 228548"/>
                  <a:gd name="connsiteY4" fmla="*/ 106793 h 213593"/>
                  <a:gd name="connsiteX5" fmla="*/ 207335 w 228548"/>
                  <a:gd name="connsiteY5" fmla="*/ 0 h 21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548" h="213593">
                    <a:moveTo>
                      <a:pt x="207335" y="0"/>
                    </a:moveTo>
                    <a:lnTo>
                      <a:pt x="111668" y="0"/>
                    </a:lnTo>
                    <a:cubicBezTo>
                      <a:pt x="108635" y="87375"/>
                      <a:pt x="65493" y="164551"/>
                      <a:pt x="0" y="213594"/>
                    </a:cubicBezTo>
                    <a:lnTo>
                      <a:pt x="207328" y="213594"/>
                    </a:lnTo>
                    <a:cubicBezTo>
                      <a:pt x="220978" y="180691"/>
                      <a:pt x="228548" y="144630"/>
                      <a:pt x="228548" y="106793"/>
                    </a:cubicBezTo>
                    <a:cubicBezTo>
                      <a:pt x="228548" y="68957"/>
                      <a:pt x="220985" y="32902"/>
                      <a:pt x="207335" y="0"/>
                    </a:cubicBezTo>
                    <a:close/>
                  </a:path>
                </a:pathLst>
              </a:custGeom>
              <a:solidFill>
                <a:srgbClr val="6DD4A1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30" name="Frihandsfigur 70">
                <a:extLst>
                  <a:ext uri="{FF2B5EF4-FFF2-40B4-BE49-F238E27FC236}">
                    <a16:creationId xmlns:a16="http://schemas.microsoft.com/office/drawing/2014/main" id="{7664D099-F5CF-63BC-3457-9B521ADD15FC}"/>
                  </a:ext>
                </a:extLst>
              </p:cNvPr>
              <p:cNvSpPr/>
              <p:nvPr/>
            </p:nvSpPr>
            <p:spPr>
              <a:xfrm>
                <a:off x="10500334" y="2551405"/>
                <a:ext cx="657861" cy="657860"/>
              </a:xfrm>
              <a:custGeom>
                <a:avLst/>
                <a:gdLst>
                  <a:gd name="connsiteX0" fmla="*/ 328930 w 657861"/>
                  <a:gd name="connsiteY0" fmla="*/ 657861 h 657860"/>
                  <a:gd name="connsiteX1" fmla="*/ 0 w 657861"/>
                  <a:gd name="connsiteY1" fmla="*/ 328931 h 657860"/>
                  <a:gd name="connsiteX2" fmla="*/ 328930 w 657861"/>
                  <a:gd name="connsiteY2" fmla="*/ 0 h 657860"/>
                  <a:gd name="connsiteX3" fmla="*/ 657861 w 657861"/>
                  <a:gd name="connsiteY3" fmla="*/ 328931 h 657860"/>
                  <a:gd name="connsiteX4" fmla="*/ 328930 w 657861"/>
                  <a:gd name="connsiteY4" fmla="*/ 657861 h 657860"/>
                  <a:gd name="connsiteX5" fmla="*/ 328930 w 657861"/>
                  <a:gd name="connsiteY5" fmla="*/ 99926 h 657860"/>
                  <a:gd name="connsiteX6" fmla="*/ 99925 w 657861"/>
                  <a:gd name="connsiteY6" fmla="*/ 328931 h 657860"/>
                  <a:gd name="connsiteX7" fmla="*/ 328930 w 657861"/>
                  <a:gd name="connsiteY7" fmla="*/ 557936 h 657860"/>
                  <a:gd name="connsiteX8" fmla="*/ 557935 w 657861"/>
                  <a:gd name="connsiteY8" fmla="*/ 328931 h 657860"/>
                  <a:gd name="connsiteX9" fmla="*/ 328930 w 657861"/>
                  <a:gd name="connsiteY9" fmla="*/ 99926 h 65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861" h="657860">
                    <a:moveTo>
                      <a:pt x="328930" y="657861"/>
                    </a:moveTo>
                    <a:cubicBezTo>
                      <a:pt x="147557" y="657861"/>
                      <a:pt x="0" y="510304"/>
                      <a:pt x="0" y="328931"/>
                    </a:cubicBezTo>
                    <a:cubicBezTo>
                      <a:pt x="0" y="147557"/>
                      <a:pt x="147557" y="0"/>
                      <a:pt x="328930" y="0"/>
                    </a:cubicBezTo>
                    <a:cubicBezTo>
                      <a:pt x="510304" y="0"/>
                      <a:pt x="657861" y="147557"/>
                      <a:pt x="657861" y="328931"/>
                    </a:cubicBezTo>
                    <a:cubicBezTo>
                      <a:pt x="657861" y="510304"/>
                      <a:pt x="510310" y="657861"/>
                      <a:pt x="328930" y="657861"/>
                    </a:cubicBezTo>
                    <a:close/>
                    <a:moveTo>
                      <a:pt x="328930" y="99926"/>
                    </a:moveTo>
                    <a:cubicBezTo>
                      <a:pt x="202659" y="99926"/>
                      <a:pt x="99925" y="202659"/>
                      <a:pt x="99925" y="328931"/>
                    </a:cubicBezTo>
                    <a:cubicBezTo>
                      <a:pt x="99925" y="455202"/>
                      <a:pt x="202659" y="557936"/>
                      <a:pt x="328930" y="557936"/>
                    </a:cubicBezTo>
                    <a:cubicBezTo>
                      <a:pt x="455202" y="557936"/>
                      <a:pt x="557935" y="455202"/>
                      <a:pt x="557935" y="328931"/>
                    </a:cubicBezTo>
                    <a:cubicBezTo>
                      <a:pt x="557935" y="202659"/>
                      <a:pt x="455202" y="99926"/>
                      <a:pt x="328930" y="99926"/>
                    </a:cubicBezTo>
                    <a:close/>
                  </a:path>
                </a:pathLst>
              </a:custGeom>
              <a:solidFill>
                <a:srgbClr val="004C67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</p:grpSp>
        <p:sp>
          <p:nvSpPr>
            <p:cNvPr id="24" name="Frihandsfigur 71">
              <a:extLst>
                <a:ext uri="{FF2B5EF4-FFF2-40B4-BE49-F238E27FC236}">
                  <a16:creationId xmlns:a16="http://schemas.microsoft.com/office/drawing/2014/main" id="{A779C632-754A-1FD6-DECA-4F3FBC677994}"/>
                </a:ext>
              </a:extLst>
            </p:cNvPr>
            <p:cNvSpPr/>
            <p:nvPr/>
          </p:nvSpPr>
          <p:spPr>
            <a:xfrm>
              <a:off x="9775323" y="2508197"/>
              <a:ext cx="192771" cy="101276"/>
            </a:xfrm>
            <a:custGeom>
              <a:avLst/>
              <a:gdLst>
                <a:gd name="connsiteX0" fmla="*/ 142424 w 192771"/>
                <a:gd name="connsiteY0" fmla="*/ 0 h 101276"/>
                <a:gd name="connsiteX1" fmla="*/ 50340 w 192771"/>
                <a:gd name="connsiteY1" fmla="*/ 0 h 101276"/>
                <a:gd name="connsiteX2" fmla="*/ 0 w 192771"/>
                <a:gd name="connsiteY2" fmla="*/ 50340 h 101276"/>
                <a:gd name="connsiteX3" fmla="*/ 0 w 192771"/>
                <a:gd name="connsiteY3" fmla="*/ 50936 h 101276"/>
                <a:gd name="connsiteX4" fmla="*/ 50340 w 192771"/>
                <a:gd name="connsiteY4" fmla="*/ 101277 h 101276"/>
                <a:gd name="connsiteX5" fmla="*/ 142424 w 192771"/>
                <a:gd name="connsiteY5" fmla="*/ 101277 h 101276"/>
                <a:gd name="connsiteX6" fmla="*/ 192771 w 192771"/>
                <a:gd name="connsiteY6" fmla="*/ 50930 h 101276"/>
                <a:gd name="connsiteX7" fmla="*/ 192771 w 192771"/>
                <a:gd name="connsiteY7" fmla="*/ 50334 h 101276"/>
                <a:gd name="connsiteX8" fmla="*/ 142424 w 192771"/>
                <a:gd name="connsiteY8" fmla="*/ 0 h 1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1" h="101276">
                  <a:moveTo>
                    <a:pt x="142424" y="0"/>
                  </a:moveTo>
                  <a:lnTo>
                    <a:pt x="50340" y="0"/>
                  </a:lnTo>
                  <a:cubicBezTo>
                    <a:pt x="22538" y="0"/>
                    <a:pt x="0" y="22538"/>
                    <a:pt x="0" y="50340"/>
                  </a:cubicBezTo>
                  <a:lnTo>
                    <a:pt x="0" y="50936"/>
                  </a:lnTo>
                  <a:cubicBezTo>
                    <a:pt x="0" y="78739"/>
                    <a:pt x="22538" y="101277"/>
                    <a:pt x="50340" y="101277"/>
                  </a:cubicBezTo>
                  <a:lnTo>
                    <a:pt x="142424" y="101277"/>
                  </a:lnTo>
                  <a:cubicBezTo>
                    <a:pt x="170227" y="101277"/>
                    <a:pt x="192771" y="78739"/>
                    <a:pt x="192771" y="50930"/>
                  </a:cubicBezTo>
                  <a:lnTo>
                    <a:pt x="192771" y="50334"/>
                  </a:lnTo>
                  <a:cubicBezTo>
                    <a:pt x="192765" y="22538"/>
                    <a:pt x="170227" y="0"/>
                    <a:pt x="142424" y="0"/>
                  </a:cubicBezTo>
                  <a:close/>
                </a:path>
              </a:pathLst>
            </a:custGeom>
            <a:solidFill>
              <a:srgbClr val="FFF9C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</p:grpSp>
      <p:grpSp>
        <p:nvGrpSpPr>
          <p:cNvPr id="37" name="Grupp 75">
            <a:extLst>
              <a:ext uri="{FF2B5EF4-FFF2-40B4-BE49-F238E27FC236}">
                <a16:creationId xmlns:a16="http://schemas.microsoft.com/office/drawing/2014/main" id="{FA97BC02-3035-827B-2648-5556DDCEADEF}"/>
              </a:ext>
            </a:extLst>
          </p:cNvPr>
          <p:cNvGrpSpPr/>
          <p:nvPr/>
        </p:nvGrpSpPr>
        <p:grpSpPr>
          <a:xfrm rot="21043290">
            <a:off x="4960094" y="4101263"/>
            <a:ext cx="3129734" cy="857376"/>
            <a:chOff x="7972425" y="2415875"/>
            <a:chExt cx="3390900" cy="928921"/>
          </a:xfrm>
        </p:grpSpPr>
        <p:sp>
          <p:nvSpPr>
            <p:cNvPr id="38" name="Frihandsfigur 76">
              <a:extLst>
                <a:ext uri="{FF2B5EF4-FFF2-40B4-BE49-F238E27FC236}">
                  <a16:creationId xmlns:a16="http://schemas.microsoft.com/office/drawing/2014/main" id="{CB54B865-0DA4-41E5-0FD6-733DEE76FB62}"/>
                </a:ext>
              </a:extLst>
            </p:cNvPr>
            <p:cNvSpPr/>
            <p:nvPr/>
          </p:nvSpPr>
          <p:spPr>
            <a:xfrm>
              <a:off x="7972425" y="2415875"/>
              <a:ext cx="3390900" cy="928921"/>
            </a:xfrm>
            <a:custGeom>
              <a:avLst/>
              <a:gdLst>
                <a:gd name="connsiteX0" fmla="*/ 3344540 w 3390900"/>
                <a:gd name="connsiteY0" fmla="*/ 928921 h 928921"/>
                <a:gd name="connsiteX1" fmla="*/ 46360 w 3390900"/>
                <a:gd name="connsiteY1" fmla="*/ 928921 h 928921"/>
                <a:gd name="connsiteX2" fmla="*/ 0 w 3390900"/>
                <a:gd name="connsiteY2" fmla="*/ 882561 h 928921"/>
                <a:gd name="connsiteX3" fmla="*/ 0 w 3390900"/>
                <a:gd name="connsiteY3" fmla="*/ 46360 h 928921"/>
                <a:gd name="connsiteX4" fmla="*/ 46360 w 3390900"/>
                <a:gd name="connsiteY4" fmla="*/ 0 h 928921"/>
                <a:gd name="connsiteX5" fmla="*/ 1182656 w 3390900"/>
                <a:gd name="connsiteY5" fmla="*/ 0 h 928921"/>
                <a:gd name="connsiteX6" fmla="*/ 1695450 w 3390900"/>
                <a:gd name="connsiteY6" fmla="*/ 60467 h 928921"/>
                <a:gd name="connsiteX7" fmla="*/ 2208244 w 3390900"/>
                <a:gd name="connsiteY7" fmla="*/ 0 h 928921"/>
                <a:gd name="connsiteX8" fmla="*/ 3344540 w 3390900"/>
                <a:gd name="connsiteY8" fmla="*/ 0 h 928921"/>
                <a:gd name="connsiteX9" fmla="*/ 3390900 w 3390900"/>
                <a:gd name="connsiteY9" fmla="*/ 46360 h 928921"/>
                <a:gd name="connsiteX10" fmla="*/ 3390900 w 3390900"/>
                <a:gd name="connsiteY10" fmla="*/ 882561 h 928921"/>
                <a:gd name="connsiteX11" fmla="*/ 3344540 w 3390900"/>
                <a:gd name="connsiteY11" fmla="*/ 928921 h 92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90900" h="928921">
                  <a:moveTo>
                    <a:pt x="3344540" y="928921"/>
                  </a:moveTo>
                  <a:lnTo>
                    <a:pt x="46360" y="928921"/>
                  </a:lnTo>
                  <a:cubicBezTo>
                    <a:pt x="20756" y="928921"/>
                    <a:pt x="0" y="908165"/>
                    <a:pt x="0" y="882561"/>
                  </a:cubicBezTo>
                  <a:lnTo>
                    <a:pt x="0" y="46360"/>
                  </a:lnTo>
                  <a:cubicBezTo>
                    <a:pt x="0" y="20756"/>
                    <a:pt x="20756" y="0"/>
                    <a:pt x="46360" y="0"/>
                  </a:cubicBezTo>
                  <a:lnTo>
                    <a:pt x="1182656" y="0"/>
                  </a:lnTo>
                  <a:lnTo>
                    <a:pt x="1695450" y="60467"/>
                  </a:lnTo>
                  <a:lnTo>
                    <a:pt x="2208244" y="0"/>
                  </a:lnTo>
                  <a:lnTo>
                    <a:pt x="3344540" y="0"/>
                  </a:lnTo>
                  <a:cubicBezTo>
                    <a:pt x="3370144" y="0"/>
                    <a:pt x="3390900" y="20756"/>
                    <a:pt x="3390900" y="46360"/>
                  </a:cubicBezTo>
                  <a:lnTo>
                    <a:pt x="3390900" y="882561"/>
                  </a:lnTo>
                  <a:cubicBezTo>
                    <a:pt x="3390900" y="908165"/>
                    <a:pt x="3370144" y="928921"/>
                    <a:pt x="3344540" y="928921"/>
                  </a:cubicBezTo>
                  <a:close/>
                </a:path>
              </a:pathLst>
            </a:custGeom>
            <a:solidFill>
              <a:srgbClr val="F9EF63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39" name="Frihandsfigur 77">
              <a:extLst>
                <a:ext uri="{FF2B5EF4-FFF2-40B4-BE49-F238E27FC236}">
                  <a16:creationId xmlns:a16="http://schemas.microsoft.com/office/drawing/2014/main" id="{C95F11BB-051A-005D-559B-B8822BE4FAEC}"/>
                </a:ext>
              </a:extLst>
            </p:cNvPr>
            <p:cNvSpPr/>
            <p:nvPr/>
          </p:nvSpPr>
          <p:spPr>
            <a:xfrm>
              <a:off x="7972425" y="2415875"/>
              <a:ext cx="3390893" cy="928914"/>
            </a:xfrm>
            <a:custGeom>
              <a:avLst/>
              <a:gdLst>
                <a:gd name="connsiteX0" fmla="*/ 3344269 w 3390893"/>
                <a:gd name="connsiteY0" fmla="*/ 0 h 928914"/>
                <a:gd name="connsiteX1" fmla="*/ 3184903 w 3390893"/>
                <a:gd name="connsiteY1" fmla="*/ 0 h 928914"/>
                <a:gd name="connsiteX2" fmla="*/ 3184903 w 3390893"/>
                <a:gd name="connsiteY2" fmla="*/ 676286 h 928914"/>
                <a:gd name="connsiteX3" fmla="*/ 3138272 w 3390893"/>
                <a:gd name="connsiteY3" fmla="*/ 722917 h 928914"/>
                <a:gd name="connsiteX4" fmla="*/ 0 w 3390893"/>
                <a:gd name="connsiteY4" fmla="*/ 722917 h 928914"/>
                <a:gd name="connsiteX5" fmla="*/ 0 w 3390893"/>
                <a:gd name="connsiteY5" fmla="*/ 882283 h 928914"/>
                <a:gd name="connsiteX6" fmla="*/ 46631 w 3390893"/>
                <a:gd name="connsiteY6" fmla="*/ 928915 h 928914"/>
                <a:gd name="connsiteX7" fmla="*/ 3344262 w 3390893"/>
                <a:gd name="connsiteY7" fmla="*/ 928915 h 928914"/>
                <a:gd name="connsiteX8" fmla="*/ 3390893 w 3390893"/>
                <a:gd name="connsiteY8" fmla="*/ 882283 h 928914"/>
                <a:gd name="connsiteX9" fmla="*/ 3390893 w 3390893"/>
                <a:gd name="connsiteY9" fmla="*/ 46638 h 928914"/>
                <a:gd name="connsiteX10" fmla="*/ 3344269 w 3390893"/>
                <a:gd name="connsiteY10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90893" h="928914">
                  <a:moveTo>
                    <a:pt x="3344269" y="0"/>
                  </a:moveTo>
                  <a:lnTo>
                    <a:pt x="3184903" y="0"/>
                  </a:lnTo>
                  <a:lnTo>
                    <a:pt x="3184903" y="676286"/>
                  </a:lnTo>
                  <a:cubicBezTo>
                    <a:pt x="3184903" y="702042"/>
                    <a:pt x="3164028" y="722917"/>
                    <a:pt x="3138272" y="722917"/>
                  </a:cubicBezTo>
                  <a:lnTo>
                    <a:pt x="0" y="722917"/>
                  </a:lnTo>
                  <a:lnTo>
                    <a:pt x="0" y="882283"/>
                  </a:lnTo>
                  <a:cubicBezTo>
                    <a:pt x="0" y="908039"/>
                    <a:pt x="20882" y="928915"/>
                    <a:pt x="46631" y="928915"/>
                  </a:cubicBezTo>
                  <a:lnTo>
                    <a:pt x="3344262" y="928915"/>
                  </a:lnTo>
                  <a:cubicBezTo>
                    <a:pt x="3370018" y="928915"/>
                    <a:pt x="3390893" y="908039"/>
                    <a:pt x="3390893" y="882283"/>
                  </a:cubicBezTo>
                  <a:lnTo>
                    <a:pt x="3390893" y="46638"/>
                  </a:lnTo>
                  <a:cubicBezTo>
                    <a:pt x="3390900" y="20882"/>
                    <a:pt x="3370025" y="0"/>
                    <a:pt x="3344269" y="0"/>
                  </a:cubicBezTo>
                  <a:close/>
                </a:path>
              </a:pathLst>
            </a:custGeom>
            <a:solidFill>
              <a:srgbClr val="F4DD45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0" name="Frihandsfigur 78">
              <a:extLst>
                <a:ext uri="{FF2B5EF4-FFF2-40B4-BE49-F238E27FC236}">
                  <a16:creationId xmlns:a16="http://schemas.microsoft.com/office/drawing/2014/main" id="{D6D2C279-2563-B52C-AECF-7F99073790B7}"/>
                </a:ext>
              </a:extLst>
            </p:cNvPr>
            <p:cNvSpPr/>
            <p:nvPr/>
          </p:nvSpPr>
          <p:spPr>
            <a:xfrm>
              <a:off x="9181141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CBE6B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1" name="Frihandsfigur 79">
              <a:extLst>
                <a:ext uri="{FF2B5EF4-FFF2-40B4-BE49-F238E27FC236}">
                  <a16:creationId xmlns:a16="http://schemas.microsoft.com/office/drawing/2014/main" id="{286913BB-6B89-B80B-CD40-BFD9F7AB7E69}"/>
                </a:ext>
              </a:extLst>
            </p:cNvPr>
            <p:cNvSpPr/>
            <p:nvPr/>
          </p:nvSpPr>
          <p:spPr>
            <a:xfrm>
              <a:off x="9617912" y="3161542"/>
              <a:ext cx="99925" cy="183254"/>
            </a:xfrm>
            <a:custGeom>
              <a:avLst/>
              <a:gdLst>
                <a:gd name="connsiteX0" fmla="*/ 99926 w 99925"/>
                <a:gd name="connsiteY0" fmla="*/ 183254 h 183254"/>
                <a:gd name="connsiteX1" fmla="*/ 0 w 99925"/>
                <a:gd name="connsiteY1" fmla="*/ 183254 h 183254"/>
                <a:gd name="connsiteX2" fmla="*/ 0 w 99925"/>
                <a:gd name="connsiteY2" fmla="*/ 49963 h 183254"/>
                <a:gd name="connsiteX3" fmla="*/ 49963 w 99925"/>
                <a:gd name="connsiteY3" fmla="*/ 0 h 183254"/>
                <a:gd name="connsiteX4" fmla="*/ 99926 w 99925"/>
                <a:gd name="connsiteY4" fmla="*/ 49963 h 1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183254">
                  <a:moveTo>
                    <a:pt x="99926" y="183254"/>
                  </a:moveTo>
                  <a:lnTo>
                    <a:pt x="0" y="183254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2" name="Frihandsfigur 80">
              <a:extLst>
                <a:ext uri="{FF2B5EF4-FFF2-40B4-BE49-F238E27FC236}">
                  <a16:creationId xmlns:a16="http://schemas.microsoft.com/office/drawing/2014/main" id="{3B97F082-7F5C-28ED-3F57-5B55804C3DC7}"/>
                </a:ext>
              </a:extLst>
            </p:cNvPr>
            <p:cNvSpPr/>
            <p:nvPr/>
          </p:nvSpPr>
          <p:spPr>
            <a:xfrm>
              <a:off x="8307607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3" name="Frihandsfigur 81">
              <a:extLst>
                <a:ext uri="{FF2B5EF4-FFF2-40B4-BE49-F238E27FC236}">
                  <a16:creationId xmlns:a16="http://schemas.microsoft.com/office/drawing/2014/main" id="{2B05B624-C079-FE39-F043-20B7F346A27D}"/>
                </a:ext>
              </a:extLst>
            </p:cNvPr>
            <p:cNvSpPr/>
            <p:nvPr/>
          </p:nvSpPr>
          <p:spPr>
            <a:xfrm>
              <a:off x="8744377" y="3161542"/>
              <a:ext cx="99925" cy="183254"/>
            </a:xfrm>
            <a:custGeom>
              <a:avLst/>
              <a:gdLst>
                <a:gd name="connsiteX0" fmla="*/ 99926 w 99925"/>
                <a:gd name="connsiteY0" fmla="*/ 183254 h 183254"/>
                <a:gd name="connsiteX1" fmla="*/ 0 w 99925"/>
                <a:gd name="connsiteY1" fmla="*/ 183254 h 183254"/>
                <a:gd name="connsiteX2" fmla="*/ 0 w 99925"/>
                <a:gd name="connsiteY2" fmla="*/ 49963 h 183254"/>
                <a:gd name="connsiteX3" fmla="*/ 49963 w 99925"/>
                <a:gd name="connsiteY3" fmla="*/ 0 h 183254"/>
                <a:gd name="connsiteX4" fmla="*/ 99926 w 99925"/>
                <a:gd name="connsiteY4" fmla="*/ 49963 h 1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183254">
                  <a:moveTo>
                    <a:pt x="99926" y="183254"/>
                  </a:moveTo>
                  <a:lnTo>
                    <a:pt x="0" y="183254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4" name="Frihandsfigur 82">
              <a:extLst>
                <a:ext uri="{FF2B5EF4-FFF2-40B4-BE49-F238E27FC236}">
                  <a16:creationId xmlns:a16="http://schemas.microsoft.com/office/drawing/2014/main" id="{6AB5A1C9-58E3-EC25-1390-FB7A626F0D73}"/>
                </a:ext>
              </a:extLst>
            </p:cNvPr>
            <p:cNvSpPr/>
            <p:nvPr/>
          </p:nvSpPr>
          <p:spPr>
            <a:xfrm>
              <a:off x="10491446" y="3161542"/>
              <a:ext cx="99925" cy="183254"/>
            </a:xfrm>
            <a:custGeom>
              <a:avLst/>
              <a:gdLst>
                <a:gd name="connsiteX0" fmla="*/ 99926 w 99925"/>
                <a:gd name="connsiteY0" fmla="*/ 183254 h 183254"/>
                <a:gd name="connsiteX1" fmla="*/ 0 w 99925"/>
                <a:gd name="connsiteY1" fmla="*/ 183254 h 183254"/>
                <a:gd name="connsiteX2" fmla="*/ 0 w 99925"/>
                <a:gd name="connsiteY2" fmla="*/ 49963 h 183254"/>
                <a:gd name="connsiteX3" fmla="*/ 49963 w 99925"/>
                <a:gd name="connsiteY3" fmla="*/ 0 h 183254"/>
                <a:gd name="connsiteX4" fmla="*/ 99926 w 99925"/>
                <a:gd name="connsiteY4" fmla="*/ 49963 h 18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183254">
                  <a:moveTo>
                    <a:pt x="99926" y="183254"/>
                  </a:moveTo>
                  <a:lnTo>
                    <a:pt x="0" y="183254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5" name="Frihandsfigur 83">
              <a:extLst>
                <a:ext uri="{FF2B5EF4-FFF2-40B4-BE49-F238E27FC236}">
                  <a16:creationId xmlns:a16="http://schemas.microsoft.com/office/drawing/2014/main" id="{096C39BB-1D4B-40C6-9589-8F8409F0C374}"/>
                </a:ext>
              </a:extLst>
            </p:cNvPr>
            <p:cNvSpPr/>
            <p:nvPr/>
          </p:nvSpPr>
          <p:spPr>
            <a:xfrm>
              <a:off x="10928216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6" name="Frihandsfigur 84">
              <a:extLst>
                <a:ext uri="{FF2B5EF4-FFF2-40B4-BE49-F238E27FC236}">
                  <a16:creationId xmlns:a16="http://schemas.microsoft.com/office/drawing/2014/main" id="{4C2DBB65-2D8E-2E0F-50BC-654CCE30B605}"/>
                </a:ext>
              </a:extLst>
            </p:cNvPr>
            <p:cNvSpPr/>
            <p:nvPr/>
          </p:nvSpPr>
          <p:spPr>
            <a:xfrm>
              <a:off x="10054682" y="3057139"/>
              <a:ext cx="99925" cy="287656"/>
            </a:xfrm>
            <a:custGeom>
              <a:avLst/>
              <a:gdLst>
                <a:gd name="connsiteX0" fmla="*/ 99926 w 99925"/>
                <a:gd name="connsiteY0" fmla="*/ 287657 h 287656"/>
                <a:gd name="connsiteX1" fmla="*/ 0 w 99925"/>
                <a:gd name="connsiteY1" fmla="*/ 287657 h 287656"/>
                <a:gd name="connsiteX2" fmla="*/ 0 w 99925"/>
                <a:gd name="connsiteY2" fmla="*/ 49963 h 287656"/>
                <a:gd name="connsiteX3" fmla="*/ 49963 w 99925"/>
                <a:gd name="connsiteY3" fmla="*/ 0 h 287656"/>
                <a:gd name="connsiteX4" fmla="*/ 99926 w 99925"/>
                <a:gd name="connsiteY4" fmla="*/ 49963 h 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25" h="287656">
                  <a:moveTo>
                    <a:pt x="99926" y="287657"/>
                  </a:moveTo>
                  <a:lnTo>
                    <a:pt x="0" y="287657"/>
                  </a:lnTo>
                  <a:lnTo>
                    <a:pt x="0" y="49963"/>
                  </a:lnTo>
                  <a:cubicBezTo>
                    <a:pt x="0" y="22365"/>
                    <a:pt x="22372" y="0"/>
                    <a:pt x="49963" y="0"/>
                  </a:cubicBezTo>
                  <a:cubicBezTo>
                    <a:pt x="77560" y="0"/>
                    <a:pt x="99926" y="22372"/>
                    <a:pt x="99926" y="49963"/>
                  </a:cubicBezTo>
                  <a:close/>
                </a:path>
              </a:pathLst>
            </a:custGeom>
            <a:solidFill>
              <a:srgbClr val="ECBE6B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7" name="Frihandsfigur 85">
              <a:extLst>
                <a:ext uri="{FF2B5EF4-FFF2-40B4-BE49-F238E27FC236}">
                  <a16:creationId xmlns:a16="http://schemas.microsoft.com/office/drawing/2014/main" id="{FD9C6AB3-DB90-6FF1-B9C8-FB96F2DEC850}"/>
                </a:ext>
              </a:extLst>
            </p:cNvPr>
            <p:cNvSpPr/>
            <p:nvPr/>
          </p:nvSpPr>
          <p:spPr>
            <a:xfrm>
              <a:off x="9181141" y="3138792"/>
              <a:ext cx="99925" cy="205997"/>
            </a:xfrm>
            <a:custGeom>
              <a:avLst/>
              <a:gdLst>
                <a:gd name="connsiteX0" fmla="*/ 0 w 99925"/>
                <a:gd name="connsiteY0" fmla="*/ 0 h 205997"/>
                <a:gd name="connsiteX1" fmla="*/ 99926 w 99925"/>
                <a:gd name="connsiteY1" fmla="*/ 0 h 205997"/>
                <a:gd name="connsiteX2" fmla="*/ 99926 w 99925"/>
                <a:gd name="connsiteY2" fmla="*/ 205997 h 205997"/>
                <a:gd name="connsiteX3" fmla="*/ 0 w 99925"/>
                <a:gd name="connsiteY3" fmla="*/ 205997 h 20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5" h="205997">
                  <a:moveTo>
                    <a:pt x="0" y="0"/>
                  </a:moveTo>
                  <a:lnTo>
                    <a:pt x="99926" y="0"/>
                  </a:lnTo>
                  <a:lnTo>
                    <a:pt x="99926" y="205997"/>
                  </a:lnTo>
                  <a:lnTo>
                    <a:pt x="0" y="205997"/>
                  </a:ln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8" name="Frihandsfigur 86">
              <a:extLst>
                <a:ext uri="{FF2B5EF4-FFF2-40B4-BE49-F238E27FC236}">
                  <a16:creationId xmlns:a16="http://schemas.microsoft.com/office/drawing/2014/main" id="{8386F511-2E99-7D06-C8EE-2CDBEFBAA20D}"/>
                </a:ext>
              </a:extLst>
            </p:cNvPr>
            <p:cNvSpPr/>
            <p:nvPr/>
          </p:nvSpPr>
          <p:spPr>
            <a:xfrm>
              <a:off x="10054682" y="3138792"/>
              <a:ext cx="99925" cy="205997"/>
            </a:xfrm>
            <a:custGeom>
              <a:avLst/>
              <a:gdLst>
                <a:gd name="connsiteX0" fmla="*/ 0 w 99925"/>
                <a:gd name="connsiteY0" fmla="*/ 0 h 205997"/>
                <a:gd name="connsiteX1" fmla="*/ 99926 w 99925"/>
                <a:gd name="connsiteY1" fmla="*/ 0 h 205997"/>
                <a:gd name="connsiteX2" fmla="*/ 99926 w 99925"/>
                <a:gd name="connsiteY2" fmla="*/ 205997 h 205997"/>
                <a:gd name="connsiteX3" fmla="*/ 0 w 99925"/>
                <a:gd name="connsiteY3" fmla="*/ 205997 h 20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5" h="205997">
                  <a:moveTo>
                    <a:pt x="0" y="0"/>
                  </a:moveTo>
                  <a:lnTo>
                    <a:pt x="99926" y="0"/>
                  </a:lnTo>
                  <a:lnTo>
                    <a:pt x="99926" y="205997"/>
                  </a:lnTo>
                  <a:lnTo>
                    <a:pt x="0" y="205997"/>
                  </a:lnTo>
                  <a:close/>
                </a:path>
              </a:pathLst>
            </a:custGeom>
            <a:solidFill>
              <a:srgbClr val="E7A56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49" name="Frihandsfigur 87">
              <a:extLst>
                <a:ext uri="{FF2B5EF4-FFF2-40B4-BE49-F238E27FC236}">
                  <a16:creationId xmlns:a16="http://schemas.microsoft.com/office/drawing/2014/main" id="{C4A6089F-0F1D-C81B-3059-C91398D09D74}"/>
                </a:ext>
              </a:extLst>
            </p:cNvPr>
            <p:cNvSpPr/>
            <p:nvPr/>
          </p:nvSpPr>
          <p:spPr>
            <a:xfrm>
              <a:off x="9255006" y="2415875"/>
              <a:ext cx="825737" cy="403384"/>
            </a:xfrm>
            <a:custGeom>
              <a:avLst/>
              <a:gdLst>
                <a:gd name="connsiteX0" fmla="*/ 726394 w 825737"/>
                <a:gd name="connsiteY0" fmla="*/ 403385 h 403384"/>
                <a:gd name="connsiteX1" fmla="*/ 99343 w 825737"/>
                <a:gd name="connsiteY1" fmla="*/ 403385 h 403384"/>
                <a:gd name="connsiteX2" fmla="*/ 0 w 825737"/>
                <a:gd name="connsiteY2" fmla="*/ 304042 h 403384"/>
                <a:gd name="connsiteX3" fmla="*/ 0 w 825737"/>
                <a:gd name="connsiteY3" fmla="*/ 0 h 403384"/>
                <a:gd name="connsiteX4" fmla="*/ 825737 w 825737"/>
                <a:gd name="connsiteY4" fmla="*/ 0 h 403384"/>
                <a:gd name="connsiteX5" fmla="*/ 825737 w 825737"/>
                <a:gd name="connsiteY5" fmla="*/ 304042 h 403384"/>
                <a:gd name="connsiteX6" fmla="*/ 726394 w 825737"/>
                <a:gd name="connsiteY6" fmla="*/ 403385 h 40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737" h="403384">
                  <a:moveTo>
                    <a:pt x="726394" y="403385"/>
                  </a:moveTo>
                  <a:lnTo>
                    <a:pt x="99343" y="403385"/>
                  </a:lnTo>
                  <a:cubicBezTo>
                    <a:pt x="44479" y="403385"/>
                    <a:pt x="0" y="358906"/>
                    <a:pt x="0" y="304042"/>
                  </a:cubicBezTo>
                  <a:lnTo>
                    <a:pt x="0" y="0"/>
                  </a:lnTo>
                  <a:lnTo>
                    <a:pt x="825737" y="0"/>
                  </a:lnTo>
                  <a:lnTo>
                    <a:pt x="825737" y="304042"/>
                  </a:lnTo>
                  <a:cubicBezTo>
                    <a:pt x="825737" y="358906"/>
                    <a:pt x="781258" y="403385"/>
                    <a:pt x="726394" y="403385"/>
                  </a:cubicBezTo>
                  <a:close/>
                </a:path>
              </a:pathLst>
            </a:custGeom>
            <a:solidFill>
              <a:srgbClr val="ADE092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50" name="Frihandsfigur 88">
              <a:extLst>
                <a:ext uri="{FF2B5EF4-FFF2-40B4-BE49-F238E27FC236}">
                  <a16:creationId xmlns:a16="http://schemas.microsoft.com/office/drawing/2014/main" id="{1265154C-49CF-0DAA-971D-54654BBCF82A}"/>
                </a:ext>
              </a:extLst>
            </p:cNvPr>
            <p:cNvSpPr/>
            <p:nvPr/>
          </p:nvSpPr>
          <p:spPr>
            <a:xfrm>
              <a:off x="9255005" y="2415875"/>
              <a:ext cx="943451" cy="403378"/>
            </a:xfrm>
            <a:custGeom>
              <a:avLst/>
              <a:gdLst>
                <a:gd name="connsiteX0" fmla="*/ 602640 w 825730"/>
                <a:gd name="connsiteY0" fmla="*/ 0 h 403378"/>
                <a:gd name="connsiteX1" fmla="*/ 602640 w 825730"/>
                <a:gd name="connsiteY1" fmla="*/ 80362 h 403378"/>
                <a:gd name="connsiteX2" fmla="*/ 502714 w 825730"/>
                <a:gd name="connsiteY2" fmla="*/ 180287 h 403378"/>
                <a:gd name="connsiteX3" fmla="*/ 0 w 825730"/>
                <a:gd name="connsiteY3" fmla="*/ 180287 h 403378"/>
                <a:gd name="connsiteX4" fmla="*/ 0 w 825730"/>
                <a:gd name="connsiteY4" fmla="*/ 303452 h 403378"/>
                <a:gd name="connsiteX5" fmla="*/ 99926 w 825730"/>
                <a:gd name="connsiteY5" fmla="*/ 403378 h 403378"/>
                <a:gd name="connsiteX6" fmla="*/ 725805 w 825730"/>
                <a:gd name="connsiteY6" fmla="*/ 403378 h 403378"/>
                <a:gd name="connsiteX7" fmla="*/ 825730 w 825730"/>
                <a:gd name="connsiteY7" fmla="*/ 303452 h 403378"/>
                <a:gd name="connsiteX8" fmla="*/ 825730 w 825730"/>
                <a:gd name="connsiteY8" fmla="*/ 0 h 40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5730" h="403378">
                  <a:moveTo>
                    <a:pt x="602640" y="0"/>
                  </a:moveTo>
                  <a:lnTo>
                    <a:pt x="602640" y="80362"/>
                  </a:lnTo>
                  <a:cubicBezTo>
                    <a:pt x="602640" y="135550"/>
                    <a:pt x="557902" y="180287"/>
                    <a:pt x="502714" y="180287"/>
                  </a:cubicBezTo>
                  <a:lnTo>
                    <a:pt x="0" y="180287"/>
                  </a:lnTo>
                  <a:lnTo>
                    <a:pt x="0" y="303452"/>
                  </a:lnTo>
                  <a:cubicBezTo>
                    <a:pt x="0" y="358641"/>
                    <a:pt x="44737" y="403378"/>
                    <a:pt x="99926" y="403378"/>
                  </a:cubicBezTo>
                  <a:lnTo>
                    <a:pt x="725805" y="403378"/>
                  </a:lnTo>
                  <a:cubicBezTo>
                    <a:pt x="780993" y="403378"/>
                    <a:pt x="825730" y="358641"/>
                    <a:pt x="825730" y="303452"/>
                  </a:cubicBezTo>
                  <a:lnTo>
                    <a:pt x="825730" y="0"/>
                  </a:lnTo>
                  <a:close/>
                </a:path>
              </a:pathLst>
            </a:custGeom>
            <a:solidFill>
              <a:srgbClr val="6DD4A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51" name="Frihandsfigur 89">
              <a:extLst>
                <a:ext uri="{FF2B5EF4-FFF2-40B4-BE49-F238E27FC236}">
                  <a16:creationId xmlns:a16="http://schemas.microsoft.com/office/drawing/2014/main" id="{CA94A8F2-9BE4-2280-6B79-77042C50E391}"/>
                </a:ext>
              </a:extLst>
            </p:cNvPr>
            <p:cNvSpPr/>
            <p:nvPr/>
          </p:nvSpPr>
          <p:spPr>
            <a:xfrm>
              <a:off x="9155074" y="2415875"/>
              <a:ext cx="1025594" cy="503310"/>
            </a:xfrm>
            <a:custGeom>
              <a:avLst/>
              <a:gdLst>
                <a:gd name="connsiteX0" fmla="*/ 825737 w 1025594"/>
                <a:gd name="connsiteY0" fmla="*/ 503310 h 503310"/>
                <a:gd name="connsiteX1" fmla="*/ 199858 w 1025594"/>
                <a:gd name="connsiteY1" fmla="*/ 503310 h 503310"/>
                <a:gd name="connsiteX2" fmla="*/ 0 w 1025594"/>
                <a:gd name="connsiteY2" fmla="*/ 303452 h 503310"/>
                <a:gd name="connsiteX3" fmla="*/ 0 w 1025594"/>
                <a:gd name="connsiteY3" fmla="*/ 0 h 503310"/>
                <a:gd name="connsiteX4" fmla="*/ 199858 w 1025594"/>
                <a:gd name="connsiteY4" fmla="*/ 0 h 503310"/>
                <a:gd name="connsiteX5" fmla="*/ 199858 w 1025594"/>
                <a:gd name="connsiteY5" fmla="*/ 290127 h 503310"/>
                <a:gd name="connsiteX6" fmla="*/ 213183 w 1025594"/>
                <a:gd name="connsiteY6" fmla="*/ 303452 h 503310"/>
                <a:gd name="connsiteX7" fmla="*/ 812412 w 1025594"/>
                <a:gd name="connsiteY7" fmla="*/ 303452 h 503310"/>
                <a:gd name="connsiteX8" fmla="*/ 825737 w 1025594"/>
                <a:gd name="connsiteY8" fmla="*/ 290127 h 503310"/>
                <a:gd name="connsiteX9" fmla="*/ 825737 w 1025594"/>
                <a:gd name="connsiteY9" fmla="*/ 0 h 503310"/>
                <a:gd name="connsiteX10" fmla="*/ 1025595 w 1025594"/>
                <a:gd name="connsiteY10" fmla="*/ 0 h 503310"/>
                <a:gd name="connsiteX11" fmla="*/ 1025595 w 1025594"/>
                <a:gd name="connsiteY11" fmla="*/ 303452 h 503310"/>
                <a:gd name="connsiteX12" fmla="*/ 825737 w 1025594"/>
                <a:gd name="connsiteY12" fmla="*/ 503310 h 50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594" h="503310">
                  <a:moveTo>
                    <a:pt x="825737" y="503310"/>
                  </a:moveTo>
                  <a:lnTo>
                    <a:pt x="199858" y="503310"/>
                  </a:lnTo>
                  <a:cubicBezTo>
                    <a:pt x="89481" y="503310"/>
                    <a:pt x="0" y="413829"/>
                    <a:pt x="0" y="303452"/>
                  </a:cubicBezTo>
                  <a:lnTo>
                    <a:pt x="0" y="0"/>
                  </a:lnTo>
                  <a:lnTo>
                    <a:pt x="199858" y="0"/>
                  </a:lnTo>
                  <a:lnTo>
                    <a:pt x="199858" y="290127"/>
                  </a:lnTo>
                  <a:cubicBezTo>
                    <a:pt x="199858" y="297485"/>
                    <a:pt x="205825" y="303452"/>
                    <a:pt x="213183" y="303452"/>
                  </a:cubicBezTo>
                  <a:lnTo>
                    <a:pt x="812412" y="303452"/>
                  </a:lnTo>
                  <a:cubicBezTo>
                    <a:pt x="819770" y="303452"/>
                    <a:pt x="825737" y="297485"/>
                    <a:pt x="825737" y="290127"/>
                  </a:cubicBezTo>
                  <a:lnTo>
                    <a:pt x="825737" y="0"/>
                  </a:lnTo>
                  <a:lnTo>
                    <a:pt x="1025595" y="0"/>
                  </a:lnTo>
                  <a:lnTo>
                    <a:pt x="1025595" y="303452"/>
                  </a:lnTo>
                  <a:cubicBezTo>
                    <a:pt x="1025595" y="413836"/>
                    <a:pt x="936120" y="503310"/>
                    <a:pt x="825737" y="503310"/>
                  </a:cubicBezTo>
                  <a:close/>
                </a:path>
              </a:pathLst>
            </a:custGeom>
            <a:solidFill>
              <a:srgbClr val="057096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sp>
          <p:nvSpPr>
            <p:cNvPr id="52" name="Frihandsfigur 90">
              <a:extLst>
                <a:ext uri="{FF2B5EF4-FFF2-40B4-BE49-F238E27FC236}">
                  <a16:creationId xmlns:a16="http://schemas.microsoft.com/office/drawing/2014/main" id="{A20A4D3D-6DFB-5661-5A99-9EC893900F85}"/>
                </a:ext>
              </a:extLst>
            </p:cNvPr>
            <p:cNvSpPr/>
            <p:nvPr/>
          </p:nvSpPr>
          <p:spPr>
            <a:xfrm>
              <a:off x="9172863" y="2415875"/>
              <a:ext cx="1007805" cy="503316"/>
            </a:xfrm>
            <a:custGeom>
              <a:avLst/>
              <a:gdLst>
                <a:gd name="connsiteX0" fmla="*/ 907880 w 1007805"/>
                <a:gd name="connsiteY0" fmla="*/ 0 h 503316"/>
                <a:gd name="connsiteX1" fmla="*/ 907880 w 1007805"/>
                <a:gd name="connsiteY1" fmla="*/ 276617 h 503316"/>
                <a:gd name="connsiteX2" fmla="*/ 781112 w 1007805"/>
                <a:gd name="connsiteY2" fmla="*/ 403385 h 503316"/>
                <a:gd name="connsiteX3" fmla="*/ 82143 w 1007805"/>
                <a:gd name="connsiteY3" fmla="*/ 403385 h 503316"/>
                <a:gd name="connsiteX4" fmla="*/ 0 w 1007805"/>
                <a:gd name="connsiteY4" fmla="*/ 385715 h 503316"/>
                <a:gd name="connsiteX5" fmla="*/ 182069 w 1007805"/>
                <a:gd name="connsiteY5" fmla="*/ 503317 h 503316"/>
                <a:gd name="connsiteX6" fmla="*/ 807948 w 1007805"/>
                <a:gd name="connsiteY6" fmla="*/ 503317 h 503316"/>
                <a:gd name="connsiteX7" fmla="*/ 1007806 w 1007805"/>
                <a:gd name="connsiteY7" fmla="*/ 303459 h 503316"/>
                <a:gd name="connsiteX8" fmla="*/ 1007806 w 1007805"/>
                <a:gd name="connsiteY8" fmla="*/ 0 h 5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805" h="503316">
                  <a:moveTo>
                    <a:pt x="907880" y="0"/>
                  </a:moveTo>
                  <a:lnTo>
                    <a:pt x="907880" y="276617"/>
                  </a:lnTo>
                  <a:cubicBezTo>
                    <a:pt x="907880" y="346627"/>
                    <a:pt x="851129" y="403385"/>
                    <a:pt x="781112" y="403385"/>
                  </a:cubicBezTo>
                  <a:lnTo>
                    <a:pt x="82143" y="403385"/>
                  </a:lnTo>
                  <a:cubicBezTo>
                    <a:pt x="52850" y="403385"/>
                    <a:pt x="25061" y="397033"/>
                    <a:pt x="0" y="385715"/>
                  </a:cubicBezTo>
                  <a:cubicBezTo>
                    <a:pt x="31419" y="454990"/>
                    <a:pt x="101184" y="503317"/>
                    <a:pt x="182069" y="503317"/>
                  </a:cubicBezTo>
                  <a:lnTo>
                    <a:pt x="807948" y="503317"/>
                  </a:lnTo>
                  <a:cubicBezTo>
                    <a:pt x="918146" y="503317"/>
                    <a:pt x="1007806" y="413663"/>
                    <a:pt x="1007806" y="303459"/>
                  </a:cubicBezTo>
                  <a:lnTo>
                    <a:pt x="1007806" y="0"/>
                  </a:lnTo>
                  <a:close/>
                </a:path>
              </a:pathLst>
            </a:custGeom>
            <a:solidFill>
              <a:srgbClr val="055E7F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  <p:grpSp>
          <p:nvGrpSpPr>
            <p:cNvPr id="53" name="Bild 8">
              <a:extLst>
                <a:ext uri="{FF2B5EF4-FFF2-40B4-BE49-F238E27FC236}">
                  <a16:creationId xmlns:a16="http://schemas.microsoft.com/office/drawing/2014/main" id="{F411B65B-E8A8-8E49-CF8E-D8A440514E05}"/>
                </a:ext>
              </a:extLst>
            </p:cNvPr>
            <p:cNvGrpSpPr/>
            <p:nvPr/>
          </p:nvGrpSpPr>
          <p:grpSpPr>
            <a:xfrm>
              <a:off x="8177554" y="2551405"/>
              <a:ext cx="657861" cy="657860"/>
              <a:chOff x="8177554" y="2551405"/>
              <a:chExt cx="657861" cy="657860"/>
            </a:xfrm>
          </p:grpSpPr>
          <p:sp>
            <p:nvSpPr>
              <p:cNvPr id="62" name="Frihandsfigur 100">
                <a:extLst>
                  <a:ext uri="{FF2B5EF4-FFF2-40B4-BE49-F238E27FC236}">
                    <a16:creationId xmlns:a16="http://schemas.microsoft.com/office/drawing/2014/main" id="{D30D504F-7458-7EF8-E7E3-4AE42DC930C0}"/>
                  </a:ext>
                </a:extLst>
              </p:cNvPr>
              <p:cNvSpPr/>
              <p:nvPr/>
            </p:nvSpPr>
            <p:spPr>
              <a:xfrm>
                <a:off x="8227510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3" name="Frihandsfigur 101">
                <a:extLst>
                  <a:ext uri="{FF2B5EF4-FFF2-40B4-BE49-F238E27FC236}">
                    <a16:creationId xmlns:a16="http://schemas.microsoft.com/office/drawing/2014/main" id="{D255F235-10AB-8637-262F-0FDE2EFEAA73}"/>
                  </a:ext>
                </a:extLst>
              </p:cNvPr>
              <p:cNvSpPr/>
              <p:nvPr/>
            </p:nvSpPr>
            <p:spPr>
              <a:xfrm>
                <a:off x="8227510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4" name="Frihandsfigur 102">
                <a:extLst>
                  <a:ext uri="{FF2B5EF4-FFF2-40B4-BE49-F238E27FC236}">
                    <a16:creationId xmlns:a16="http://schemas.microsoft.com/office/drawing/2014/main" id="{BD6A1B97-D11D-64CE-3BD2-DC02707D6F0C}"/>
                  </a:ext>
                </a:extLst>
              </p:cNvPr>
              <p:cNvSpPr/>
              <p:nvPr/>
            </p:nvSpPr>
            <p:spPr>
              <a:xfrm>
                <a:off x="8259724" y="2633581"/>
                <a:ext cx="525721" cy="525721"/>
              </a:xfrm>
              <a:custGeom>
                <a:avLst/>
                <a:gdLst>
                  <a:gd name="connsiteX0" fmla="*/ 376880 w 525721"/>
                  <a:gd name="connsiteY0" fmla="*/ 0 h 525721"/>
                  <a:gd name="connsiteX1" fmla="*/ 409087 w 525721"/>
                  <a:gd name="connsiteY1" fmla="*/ 130119 h 525721"/>
                  <a:gd name="connsiteX2" fmla="*/ 130119 w 525721"/>
                  <a:gd name="connsiteY2" fmla="*/ 409087 h 525721"/>
                  <a:gd name="connsiteX3" fmla="*/ 0 w 525721"/>
                  <a:gd name="connsiteY3" fmla="*/ 376880 h 525721"/>
                  <a:gd name="connsiteX4" fmla="*/ 246754 w 525721"/>
                  <a:gd name="connsiteY4" fmla="*/ 525722 h 525721"/>
                  <a:gd name="connsiteX5" fmla="*/ 525722 w 525721"/>
                  <a:gd name="connsiteY5" fmla="*/ 246754 h 525721"/>
                  <a:gd name="connsiteX6" fmla="*/ 376880 w 525721"/>
                  <a:gd name="connsiteY6" fmla="*/ 0 h 52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721" h="525721">
                    <a:moveTo>
                      <a:pt x="376880" y="0"/>
                    </a:moveTo>
                    <a:cubicBezTo>
                      <a:pt x="397411" y="38856"/>
                      <a:pt x="409087" y="83117"/>
                      <a:pt x="409087" y="130119"/>
                    </a:cubicBezTo>
                    <a:cubicBezTo>
                      <a:pt x="409087" y="284187"/>
                      <a:pt x="284187" y="409087"/>
                      <a:pt x="130119" y="409087"/>
                    </a:cubicBezTo>
                    <a:cubicBezTo>
                      <a:pt x="83117" y="409087"/>
                      <a:pt x="38856" y="397411"/>
                      <a:pt x="0" y="376880"/>
                    </a:cubicBezTo>
                    <a:cubicBezTo>
                      <a:pt x="46771" y="465381"/>
                      <a:pt x="139696" y="525722"/>
                      <a:pt x="246754" y="525722"/>
                    </a:cubicBezTo>
                    <a:cubicBezTo>
                      <a:pt x="400822" y="525722"/>
                      <a:pt x="525722" y="400822"/>
                      <a:pt x="525722" y="246754"/>
                    </a:cubicBezTo>
                    <a:cubicBezTo>
                      <a:pt x="525722" y="139689"/>
                      <a:pt x="465381" y="46764"/>
                      <a:pt x="376880" y="0"/>
                    </a:cubicBezTo>
                    <a:close/>
                  </a:path>
                </a:pathLst>
              </a:custGeom>
              <a:solidFill>
                <a:srgbClr val="055E7F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5" name="Frihandsfigur 103">
                <a:extLst>
                  <a:ext uri="{FF2B5EF4-FFF2-40B4-BE49-F238E27FC236}">
                    <a16:creationId xmlns:a16="http://schemas.microsoft.com/office/drawing/2014/main" id="{04767D8E-E626-B2FE-3A15-422364CC0038}"/>
                  </a:ext>
                </a:extLst>
              </p:cNvPr>
              <p:cNvSpPr/>
              <p:nvPr/>
            </p:nvSpPr>
            <p:spPr>
              <a:xfrm>
                <a:off x="8227510" y="2773535"/>
                <a:ext cx="557935" cy="213600"/>
              </a:xfrm>
              <a:custGeom>
                <a:avLst/>
                <a:gdLst>
                  <a:gd name="connsiteX0" fmla="*/ 0 w 557935"/>
                  <a:gd name="connsiteY0" fmla="*/ 106800 h 213600"/>
                  <a:gd name="connsiteX1" fmla="*/ 21220 w 557935"/>
                  <a:gd name="connsiteY1" fmla="*/ 213600 h 213600"/>
                  <a:gd name="connsiteX2" fmla="*/ 536716 w 557935"/>
                  <a:gd name="connsiteY2" fmla="*/ 213600 h 213600"/>
                  <a:gd name="connsiteX3" fmla="*/ 557936 w 557935"/>
                  <a:gd name="connsiteY3" fmla="*/ 106800 h 213600"/>
                  <a:gd name="connsiteX4" fmla="*/ 536716 w 557935"/>
                  <a:gd name="connsiteY4" fmla="*/ 0 h 213600"/>
                  <a:gd name="connsiteX5" fmla="*/ 21220 w 557935"/>
                  <a:gd name="connsiteY5" fmla="*/ 0 h 213600"/>
                  <a:gd name="connsiteX6" fmla="*/ 0 w 557935"/>
                  <a:gd name="connsiteY6" fmla="*/ 106800 h 21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935" h="213600">
                    <a:moveTo>
                      <a:pt x="0" y="106800"/>
                    </a:moveTo>
                    <a:cubicBezTo>
                      <a:pt x="0" y="144637"/>
                      <a:pt x="7570" y="180698"/>
                      <a:pt x="21220" y="213600"/>
                    </a:cubicBezTo>
                    <a:lnTo>
                      <a:pt x="536716" y="213600"/>
                    </a:lnTo>
                    <a:cubicBezTo>
                      <a:pt x="550366" y="180698"/>
                      <a:pt x="557936" y="144637"/>
                      <a:pt x="557936" y="106800"/>
                    </a:cubicBezTo>
                    <a:cubicBezTo>
                      <a:pt x="557936" y="68964"/>
                      <a:pt x="550366" y="32902"/>
                      <a:pt x="536716" y="0"/>
                    </a:cubicBezTo>
                    <a:lnTo>
                      <a:pt x="21220" y="0"/>
                    </a:lnTo>
                    <a:cubicBezTo>
                      <a:pt x="7570" y="32902"/>
                      <a:pt x="0" y="68964"/>
                      <a:pt x="0" y="106800"/>
                    </a:cubicBezTo>
                    <a:close/>
                  </a:path>
                </a:pathLst>
              </a:custGeom>
              <a:solidFill>
                <a:srgbClr val="ADE092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6" name="Frihandsfigur 104">
                <a:extLst>
                  <a:ext uri="{FF2B5EF4-FFF2-40B4-BE49-F238E27FC236}">
                    <a16:creationId xmlns:a16="http://schemas.microsoft.com/office/drawing/2014/main" id="{6F03F720-96AC-CD27-6F65-02A13922164D}"/>
                  </a:ext>
                </a:extLst>
              </p:cNvPr>
              <p:cNvSpPr/>
              <p:nvPr/>
            </p:nvSpPr>
            <p:spPr>
              <a:xfrm>
                <a:off x="8556891" y="2773535"/>
                <a:ext cx="228548" cy="213593"/>
              </a:xfrm>
              <a:custGeom>
                <a:avLst/>
                <a:gdLst>
                  <a:gd name="connsiteX0" fmla="*/ 207335 w 228548"/>
                  <a:gd name="connsiteY0" fmla="*/ 0 h 213593"/>
                  <a:gd name="connsiteX1" fmla="*/ 111668 w 228548"/>
                  <a:gd name="connsiteY1" fmla="*/ 0 h 213593"/>
                  <a:gd name="connsiteX2" fmla="*/ 0 w 228548"/>
                  <a:gd name="connsiteY2" fmla="*/ 213594 h 213593"/>
                  <a:gd name="connsiteX3" fmla="*/ 207328 w 228548"/>
                  <a:gd name="connsiteY3" fmla="*/ 213594 h 213593"/>
                  <a:gd name="connsiteX4" fmla="*/ 228548 w 228548"/>
                  <a:gd name="connsiteY4" fmla="*/ 106793 h 213593"/>
                  <a:gd name="connsiteX5" fmla="*/ 207335 w 228548"/>
                  <a:gd name="connsiteY5" fmla="*/ 0 h 21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548" h="213593">
                    <a:moveTo>
                      <a:pt x="207335" y="0"/>
                    </a:moveTo>
                    <a:lnTo>
                      <a:pt x="111668" y="0"/>
                    </a:lnTo>
                    <a:cubicBezTo>
                      <a:pt x="108635" y="87375"/>
                      <a:pt x="65493" y="164551"/>
                      <a:pt x="0" y="213594"/>
                    </a:cubicBezTo>
                    <a:lnTo>
                      <a:pt x="207328" y="213594"/>
                    </a:lnTo>
                    <a:cubicBezTo>
                      <a:pt x="220978" y="180691"/>
                      <a:pt x="228548" y="144630"/>
                      <a:pt x="228548" y="106793"/>
                    </a:cubicBezTo>
                    <a:cubicBezTo>
                      <a:pt x="228548" y="68957"/>
                      <a:pt x="220985" y="32902"/>
                      <a:pt x="207335" y="0"/>
                    </a:cubicBezTo>
                    <a:close/>
                  </a:path>
                </a:pathLst>
              </a:custGeom>
              <a:solidFill>
                <a:srgbClr val="6DD4A1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7" name="Frihandsfigur 105">
                <a:extLst>
                  <a:ext uri="{FF2B5EF4-FFF2-40B4-BE49-F238E27FC236}">
                    <a16:creationId xmlns:a16="http://schemas.microsoft.com/office/drawing/2014/main" id="{F3528CE2-AA2F-A264-1302-F0B821594A6D}"/>
                  </a:ext>
                </a:extLst>
              </p:cNvPr>
              <p:cNvSpPr/>
              <p:nvPr/>
            </p:nvSpPr>
            <p:spPr>
              <a:xfrm>
                <a:off x="8177554" y="2551405"/>
                <a:ext cx="657861" cy="657860"/>
              </a:xfrm>
              <a:custGeom>
                <a:avLst/>
                <a:gdLst>
                  <a:gd name="connsiteX0" fmla="*/ 328931 w 657861"/>
                  <a:gd name="connsiteY0" fmla="*/ 657861 h 657860"/>
                  <a:gd name="connsiteX1" fmla="*/ 0 w 657861"/>
                  <a:gd name="connsiteY1" fmla="*/ 328931 h 657860"/>
                  <a:gd name="connsiteX2" fmla="*/ 328931 w 657861"/>
                  <a:gd name="connsiteY2" fmla="*/ 0 h 657860"/>
                  <a:gd name="connsiteX3" fmla="*/ 657861 w 657861"/>
                  <a:gd name="connsiteY3" fmla="*/ 328931 h 657860"/>
                  <a:gd name="connsiteX4" fmla="*/ 328931 w 657861"/>
                  <a:gd name="connsiteY4" fmla="*/ 657861 h 657860"/>
                  <a:gd name="connsiteX5" fmla="*/ 328931 w 657861"/>
                  <a:gd name="connsiteY5" fmla="*/ 99926 h 657860"/>
                  <a:gd name="connsiteX6" fmla="*/ 99926 w 657861"/>
                  <a:gd name="connsiteY6" fmla="*/ 328931 h 657860"/>
                  <a:gd name="connsiteX7" fmla="*/ 328931 w 657861"/>
                  <a:gd name="connsiteY7" fmla="*/ 557936 h 657860"/>
                  <a:gd name="connsiteX8" fmla="*/ 557936 w 657861"/>
                  <a:gd name="connsiteY8" fmla="*/ 328931 h 657860"/>
                  <a:gd name="connsiteX9" fmla="*/ 328931 w 657861"/>
                  <a:gd name="connsiteY9" fmla="*/ 99926 h 65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861" h="657860">
                    <a:moveTo>
                      <a:pt x="328931" y="657861"/>
                    </a:moveTo>
                    <a:cubicBezTo>
                      <a:pt x="147557" y="657861"/>
                      <a:pt x="0" y="510304"/>
                      <a:pt x="0" y="328931"/>
                    </a:cubicBezTo>
                    <a:cubicBezTo>
                      <a:pt x="0" y="147557"/>
                      <a:pt x="147557" y="0"/>
                      <a:pt x="328931" y="0"/>
                    </a:cubicBezTo>
                    <a:cubicBezTo>
                      <a:pt x="510304" y="0"/>
                      <a:pt x="657861" y="147557"/>
                      <a:pt x="657861" y="328931"/>
                    </a:cubicBezTo>
                    <a:cubicBezTo>
                      <a:pt x="657861" y="510304"/>
                      <a:pt x="510304" y="657861"/>
                      <a:pt x="328931" y="657861"/>
                    </a:cubicBezTo>
                    <a:close/>
                    <a:moveTo>
                      <a:pt x="328931" y="99926"/>
                    </a:moveTo>
                    <a:cubicBezTo>
                      <a:pt x="202659" y="99926"/>
                      <a:pt x="99926" y="202659"/>
                      <a:pt x="99926" y="328931"/>
                    </a:cubicBezTo>
                    <a:cubicBezTo>
                      <a:pt x="99926" y="455202"/>
                      <a:pt x="202659" y="557936"/>
                      <a:pt x="328931" y="557936"/>
                    </a:cubicBezTo>
                    <a:cubicBezTo>
                      <a:pt x="455202" y="557936"/>
                      <a:pt x="557936" y="455202"/>
                      <a:pt x="557936" y="328931"/>
                    </a:cubicBezTo>
                    <a:cubicBezTo>
                      <a:pt x="557936" y="202659"/>
                      <a:pt x="455195" y="99926"/>
                      <a:pt x="328931" y="99926"/>
                    </a:cubicBezTo>
                    <a:close/>
                  </a:path>
                </a:pathLst>
              </a:custGeom>
              <a:solidFill>
                <a:srgbClr val="004C67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</p:grpSp>
        <p:grpSp>
          <p:nvGrpSpPr>
            <p:cNvPr id="54" name="Bild 8">
              <a:extLst>
                <a:ext uri="{FF2B5EF4-FFF2-40B4-BE49-F238E27FC236}">
                  <a16:creationId xmlns:a16="http://schemas.microsoft.com/office/drawing/2014/main" id="{C9C1CD27-9A0F-6458-C48D-FEF3CAA9802A}"/>
                </a:ext>
              </a:extLst>
            </p:cNvPr>
            <p:cNvGrpSpPr/>
            <p:nvPr/>
          </p:nvGrpSpPr>
          <p:grpSpPr>
            <a:xfrm>
              <a:off x="10500334" y="2551405"/>
              <a:ext cx="657861" cy="657860"/>
              <a:chOff x="10500334" y="2551405"/>
              <a:chExt cx="657861" cy="657860"/>
            </a:xfrm>
          </p:grpSpPr>
          <p:sp>
            <p:nvSpPr>
              <p:cNvPr id="56" name="Frihandsfigur 94">
                <a:extLst>
                  <a:ext uri="{FF2B5EF4-FFF2-40B4-BE49-F238E27FC236}">
                    <a16:creationId xmlns:a16="http://schemas.microsoft.com/office/drawing/2014/main" id="{C973A450-46A9-E5C4-6D74-215E578E79D4}"/>
                  </a:ext>
                </a:extLst>
              </p:cNvPr>
              <p:cNvSpPr/>
              <p:nvPr/>
            </p:nvSpPr>
            <p:spPr>
              <a:xfrm>
                <a:off x="10550303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57" name="Frihandsfigur 95">
                <a:extLst>
                  <a:ext uri="{FF2B5EF4-FFF2-40B4-BE49-F238E27FC236}">
                    <a16:creationId xmlns:a16="http://schemas.microsoft.com/office/drawing/2014/main" id="{53BA7DFD-670B-62B2-FBBB-61CBE13D73EF}"/>
                  </a:ext>
                </a:extLst>
              </p:cNvPr>
              <p:cNvSpPr/>
              <p:nvPr/>
            </p:nvSpPr>
            <p:spPr>
              <a:xfrm>
                <a:off x="10550303" y="2601368"/>
                <a:ext cx="557935" cy="557935"/>
              </a:xfrm>
              <a:custGeom>
                <a:avLst/>
                <a:gdLst>
                  <a:gd name="connsiteX0" fmla="*/ 557936 w 557935"/>
                  <a:gd name="connsiteY0" fmla="*/ 278968 h 557935"/>
                  <a:gd name="connsiteX1" fmla="*/ 278968 w 557935"/>
                  <a:gd name="connsiteY1" fmla="*/ 557936 h 557935"/>
                  <a:gd name="connsiteX2" fmla="*/ 0 w 557935"/>
                  <a:gd name="connsiteY2" fmla="*/ 278968 h 557935"/>
                  <a:gd name="connsiteX3" fmla="*/ 278968 w 557935"/>
                  <a:gd name="connsiteY3" fmla="*/ 0 h 557935"/>
                  <a:gd name="connsiteX4" fmla="*/ 557936 w 557935"/>
                  <a:gd name="connsiteY4" fmla="*/ 278968 h 55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935" h="557935">
                    <a:moveTo>
                      <a:pt x="557936" y="278968"/>
                    </a:moveTo>
                    <a:cubicBezTo>
                      <a:pt x="557936" y="433037"/>
                      <a:pt x="433037" y="557936"/>
                      <a:pt x="278968" y="557936"/>
                    </a:cubicBezTo>
                    <a:cubicBezTo>
                      <a:pt x="124898" y="557936"/>
                      <a:pt x="0" y="433037"/>
                      <a:pt x="0" y="278968"/>
                    </a:cubicBezTo>
                    <a:cubicBezTo>
                      <a:pt x="0" y="124898"/>
                      <a:pt x="124898" y="0"/>
                      <a:pt x="278968" y="0"/>
                    </a:cubicBezTo>
                    <a:cubicBezTo>
                      <a:pt x="433037" y="0"/>
                      <a:pt x="557936" y="124898"/>
                      <a:pt x="557936" y="278968"/>
                    </a:cubicBezTo>
                    <a:close/>
                  </a:path>
                </a:pathLst>
              </a:custGeom>
              <a:solidFill>
                <a:srgbClr val="057096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58" name="Frihandsfigur 96">
                <a:extLst>
                  <a:ext uri="{FF2B5EF4-FFF2-40B4-BE49-F238E27FC236}">
                    <a16:creationId xmlns:a16="http://schemas.microsoft.com/office/drawing/2014/main" id="{0B411C79-206C-099F-0344-EAF579660B03}"/>
                  </a:ext>
                </a:extLst>
              </p:cNvPr>
              <p:cNvSpPr/>
              <p:nvPr/>
            </p:nvSpPr>
            <p:spPr>
              <a:xfrm>
                <a:off x="10582510" y="2633581"/>
                <a:ext cx="525721" cy="525721"/>
              </a:xfrm>
              <a:custGeom>
                <a:avLst/>
                <a:gdLst>
                  <a:gd name="connsiteX0" fmla="*/ 376880 w 525721"/>
                  <a:gd name="connsiteY0" fmla="*/ 0 h 525721"/>
                  <a:gd name="connsiteX1" fmla="*/ 409087 w 525721"/>
                  <a:gd name="connsiteY1" fmla="*/ 130119 h 525721"/>
                  <a:gd name="connsiteX2" fmla="*/ 130119 w 525721"/>
                  <a:gd name="connsiteY2" fmla="*/ 409087 h 525721"/>
                  <a:gd name="connsiteX3" fmla="*/ 0 w 525721"/>
                  <a:gd name="connsiteY3" fmla="*/ 376880 h 525721"/>
                  <a:gd name="connsiteX4" fmla="*/ 246754 w 525721"/>
                  <a:gd name="connsiteY4" fmla="*/ 525722 h 525721"/>
                  <a:gd name="connsiteX5" fmla="*/ 525722 w 525721"/>
                  <a:gd name="connsiteY5" fmla="*/ 246754 h 525721"/>
                  <a:gd name="connsiteX6" fmla="*/ 376880 w 525721"/>
                  <a:gd name="connsiteY6" fmla="*/ 0 h 52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721" h="525721">
                    <a:moveTo>
                      <a:pt x="376880" y="0"/>
                    </a:moveTo>
                    <a:cubicBezTo>
                      <a:pt x="397411" y="38856"/>
                      <a:pt x="409087" y="83117"/>
                      <a:pt x="409087" y="130119"/>
                    </a:cubicBezTo>
                    <a:cubicBezTo>
                      <a:pt x="409087" y="284187"/>
                      <a:pt x="284187" y="409087"/>
                      <a:pt x="130119" y="409087"/>
                    </a:cubicBezTo>
                    <a:cubicBezTo>
                      <a:pt x="83117" y="409087"/>
                      <a:pt x="38856" y="397411"/>
                      <a:pt x="0" y="376880"/>
                    </a:cubicBezTo>
                    <a:cubicBezTo>
                      <a:pt x="46771" y="465381"/>
                      <a:pt x="139696" y="525722"/>
                      <a:pt x="246754" y="525722"/>
                    </a:cubicBezTo>
                    <a:cubicBezTo>
                      <a:pt x="400822" y="525722"/>
                      <a:pt x="525722" y="400822"/>
                      <a:pt x="525722" y="246754"/>
                    </a:cubicBezTo>
                    <a:cubicBezTo>
                      <a:pt x="525729" y="139689"/>
                      <a:pt x="465381" y="46764"/>
                      <a:pt x="376880" y="0"/>
                    </a:cubicBezTo>
                    <a:close/>
                  </a:path>
                </a:pathLst>
              </a:custGeom>
              <a:solidFill>
                <a:srgbClr val="055E7F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59" name="Frihandsfigur 97">
                <a:extLst>
                  <a:ext uri="{FF2B5EF4-FFF2-40B4-BE49-F238E27FC236}">
                    <a16:creationId xmlns:a16="http://schemas.microsoft.com/office/drawing/2014/main" id="{6DA07690-AC5D-0FF3-242C-FCE0C8C21A02}"/>
                  </a:ext>
                </a:extLst>
              </p:cNvPr>
              <p:cNvSpPr/>
              <p:nvPr/>
            </p:nvSpPr>
            <p:spPr>
              <a:xfrm>
                <a:off x="10550303" y="2773535"/>
                <a:ext cx="557935" cy="213600"/>
              </a:xfrm>
              <a:custGeom>
                <a:avLst/>
                <a:gdLst>
                  <a:gd name="connsiteX0" fmla="*/ 0 w 557935"/>
                  <a:gd name="connsiteY0" fmla="*/ 106800 h 213600"/>
                  <a:gd name="connsiteX1" fmla="*/ 21220 w 557935"/>
                  <a:gd name="connsiteY1" fmla="*/ 213600 h 213600"/>
                  <a:gd name="connsiteX2" fmla="*/ 536716 w 557935"/>
                  <a:gd name="connsiteY2" fmla="*/ 213600 h 213600"/>
                  <a:gd name="connsiteX3" fmla="*/ 557936 w 557935"/>
                  <a:gd name="connsiteY3" fmla="*/ 106800 h 213600"/>
                  <a:gd name="connsiteX4" fmla="*/ 536716 w 557935"/>
                  <a:gd name="connsiteY4" fmla="*/ 0 h 213600"/>
                  <a:gd name="connsiteX5" fmla="*/ 21220 w 557935"/>
                  <a:gd name="connsiteY5" fmla="*/ 0 h 213600"/>
                  <a:gd name="connsiteX6" fmla="*/ 0 w 557935"/>
                  <a:gd name="connsiteY6" fmla="*/ 106800 h 21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935" h="213600">
                    <a:moveTo>
                      <a:pt x="0" y="106800"/>
                    </a:moveTo>
                    <a:cubicBezTo>
                      <a:pt x="0" y="144637"/>
                      <a:pt x="7570" y="180698"/>
                      <a:pt x="21220" y="213600"/>
                    </a:cubicBezTo>
                    <a:lnTo>
                      <a:pt x="536716" y="213600"/>
                    </a:lnTo>
                    <a:cubicBezTo>
                      <a:pt x="550366" y="180698"/>
                      <a:pt x="557936" y="144637"/>
                      <a:pt x="557936" y="106800"/>
                    </a:cubicBezTo>
                    <a:cubicBezTo>
                      <a:pt x="557936" y="68964"/>
                      <a:pt x="550366" y="32902"/>
                      <a:pt x="536716" y="0"/>
                    </a:cubicBezTo>
                    <a:lnTo>
                      <a:pt x="21220" y="0"/>
                    </a:lnTo>
                    <a:cubicBezTo>
                      <a:pt x="7570" y="32902"/>
                      <a:pt x="0" y="68964"/>
                      <a:pt x="0" y="106800"/>
                    </a:cubicBezTo>
                    <a:close/>
                  </a:path>
                </a:pathLst>
              </a:custGeom>
              <a:solidFill>
                <a:srgbClr val="ADE092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0" name="Frihandsfigur 98">
                <a:extLst>
                  <a:ext uri="{FF2B5EF4-FFF2-40B4-BE49-F238E27FC236}">
                    <a16:creationId xmlns:a16="http://schemas.microsoft.com/office/drawing/2014/main" id="{8F0EB492-E02A-2E2B-0BE0-9F62E63DA8CC}"/>
                  </a:ext>
                </a:extLst>
              </p:cNvPr>
              <p:cNvSpPr/>
              <p:nvPr/>
            </p:nvSpPr>
            <p:spPr>
              <a:xfrm>
                <a:off x="10879684" y="2773535"/>
                <a:ext cx="228548" cy="213593"/>
              </a:xfrm>
              <a:custGeom>
                <a:avLst/>
                <a:gdLst>
                  <a:gd name="connsiteX0" fmla="*/ 207335 w 228548"/>
                  <a:gd name="connsiteY0" fmla="*/ 0 h 213593"/>
                  <a:gd name="connsiteX1" fmla="*/ 111668 w 228548"/>
                  <a:gd name="connsiteY1" fmla="*/ 0 h 213593"/>
                  <a:gd name="connsiteX2" fmla="*/ 0 w 228548"/>
                  <a:gd name="connsiteY2" fmla="*/ 213594 h 213593"/>
                  <a:gd name="connsiteX3" fmla="*/ 207328 w 228548"/>
                  <a:gd name="connsiteY3" fmla="*/ 213594 h 213593"/>
                  <a:gd name="connsiteX4" fmla="*/ 228548 w 228548"/>
                  <a:gd name="connsiteY4" fmla="*/ 106793 h 213593"/>
                  <a:gd name="connsiteX5" fmla="*/ 207335 w 228548"/>
                  <a:gd name="connsiteY5" fmla="*/ 0 h 21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548" h="213593">
                    <a:moveTo>
                      <a:pt x="207335" y="0"/>
                    </a:moveTo>
                    <a:lnTo>
                      <a:pt x="111668" y="0"/>
                    </a:lnTo>
                    <a:cubicBezTo>
                      <a:pt x="108635" y="87375"/>
                      <a:pt x="65493" y="164551"/>
                      <a:pt x="0" y="213594"/>
                    </a:cubicBezTo>
                    <a:lnTo>
                      <a:pt x="207328" y="213594"/>
                    </a:lnTo>
                    <a:cubicBezTo>
                      <a:pt x="220978" y="180691"/>
                      <a:pt x="228548" y="144630"/>
                      <a:pt x="228548" y="106793"/>
                    </a:cubicBezTo>
                    <a:cubicBezTo>
                      <a:pt x="228548" y="68957"/>
                      <a:pt x="220985" y="32902"/>
                      <a:pt x="207335" y="0"/>
                    </a:cubicBezTo>
                    <a:close/>
                  </a:path>
                </a:pathLst>
              </a:custGeom>
              <a:solidFill>
                <a:srgbClr val="6DD4A1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  <p:sp>
            <p:nvSpPr>
              <p:cNvPr id="61" name="Frihandsfigur 99">
                <a:extLst>
                  <a:ext uri="{FF2B5EF4-FFF2-40B4-BE49-F238E27FC236}">
                    <a16:creationId xmlns:a16="http://schemas.microsoft.com/office/drawing/2014/main" id="{83D13022-45A5-0519-C061-D7CD7921F239}"/>
                  </a:ext>
                </a:extLst>
              </p:cNvPr>
              <p:cNvSpPr/>
              <p:nvPr/>
            </p:nvSpPr>
            <p:spPr>
              <a:xfrm>
                <a:off x="10500334" y="2551405"/>
                <a:ext cx="657861" cy="657860"/>
              </a:xfrm>
              <a:custGeom>
                <a:avLst/>
                <a:gdLst>
                  <a:gd name="connsiteX0" fmla="*/ 328930 w 657861"/>
                  <a:gd name="connsiteY0" fmla="*/ 657861 h 657860"/>
                  <a:gd name="connsiteX1" fmla="*/ 0 w 657861"/>
                  <a:gd name="connsiteY1" fmla="*/ 328931 h 657860"/>
                  <a:gd name="connsiteX2" fmla="*/ 328930 w 657861"/>
                  <a:gd name="connsiteY2" fmla="*/ 0 h 657860"/>
                  <a:gd name="connsiteX3" fmla="*/ 657861 w 657861"/>
                  <a:gd name="connsiteY3" fmla="*/ 328931 h 657860"/>
                  <a:gd name="connsiteX4" fmla="*/ 328930 w 657861"/>
                  <a:gd name="connsiteY4" fmla="*/ 657861 h 657860"/>
                  <a:gd name="connsiteX5" fmla="*/ 328930 w 657861"/>
                  <a:gd name="connsiteY5" fmla="*/ 99926 h 657860"/>
                  <a:gd name="connsiteX6" fmla="*/ 99925 w 657861"/>
                  <a:gd name="connsiteY6" fmla="*/ 328931 h 657860"/>
                  <a:gd name="connsiteX7" fmla="*/ 328930 w 657861"/>
                  <a:gd name="connsiteY7" fmla="*/ 557936 h 657860"/>
                  <a:gd name="connsiteX8" fmla="*/ 557935 w 657861"/>
                  <a:gd name="connsiteY8" fmla="*/ 328931 h 657860"/>
                  <a:gd name="connsiteX9" fmla="*/ 328930 w 657861"/>
                  <a:gd name="connsiteY9" fmla="*/ 99926 h 65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861" h="657860">
                    <a:moveTo>
                      <a:pt x="328930" y="657861"/>
                    </a:moveTo>
                    <a:cubicBezTo>
                      <a:pt x="147557" y="657861"/>
                      <a:pt x="0" y="510304"/>
                      <a:pt x="0" y="328931"/>
                    </a:cubicBezTo>
                    <a:cubicBezTo>
                      <a:pt x="0" y="147557"/>
                      <a:pt x="147557" y="0"/>
                      <a:pt x="328930" y="0"/>
                    </a:cubicBezTo>
                    <a:cubicBezTo>
                      <a:pt x="510304" y="0"/>
                      <a:pt x="657861" y="147557"/>
                      <a:pt x="657861" y="328931"/>
                    </a:cubicBezTo>
                    <a:cubicBezTo>
                      <a:pt x="657861" y="510304"/>
                      <a:pt x="510310" y="657861"/>
                      <a:pt x="328930" y="657861"/>
                    </a:cubicBezTo>
                    <a:close/>
                    <a:moveTo>
                      <a:pt x="328930" y="99926"/>
                    </a:moveTo>
                    <a:cubicBezTo>
                      <a:pt x="202659" y="99926"/>
                      <a:pt x="99925" y="202659"/>
                      <a:pt x="99925" y="328931"/>
                    </a:cubicBezTo>
                    <a:cubicBezTo>
                      <a:pt x="99925" y="455202"/>
                      <a:pt x="202659" y="557936"/>
                      <a:pt x="328930" y="557936"/>
                    </a:cubicBezTo>
                    <a:cubicBezTo>
                      <a:pt x="455202" y="557936"/>
                      <a:pt x="557935" y="455202"/>
                      <a:pt x="557935" y="328931"/>
                    </a:cubicBezTo>
                    <a:cubicBezTo>
                      <a:pt x="557935" y="202659"/>
                      <a:pt x="455202" y="99926"/>
                      <a:pt x="328930" y="99926"/>
                    </a:cubicBezTo>
                    <a:close/>
                  </a:path>
                </a:pathLst>
              </a:custGeom>
              <a:solidFill>
                <a:srgbClr val="004C67"/>
              </a:solidFill>
              <a:ln w="66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sz="1350"/>
              </a:p>
            </p:txBody>
          </p:sp>
        </p:grpSp>
        <p:sp>
          <p:nvSpPr>
            <p:cNvPr id="55" name="Frihandsfigur 93">
              <a:extLst>
                <a:ext uri="{FF2B5EF4-FFF2-40B4-BE49-F238E27FC236}">
                  <a16:creationId xmlns:a16="http://schemas.microsoft.com/office/drawing/2014/main" id="{14CE3FEA-65B1-B12C-B3EC-646BE3E5846B}"/>
                </a:ext>
              </a:extLst>
            </p:cNvPr>
            <p:cNvSpPr/>
            <p:nvPr/>
          </p:nvSpPr>
          <p:spPr>
            <a:xfrm>
              <a:off x="9775323" y="2508197"/>
              <a:ext cx="192771" cy="101276"/>
            </a:xfrm>
            <a:custGeom>
              <a:avLst/>
              <a:gdLst>
                <a:gd name="connsiteX0" fmla="*/ 142424 w 192771"/>
                <a:gd name="connsiteY0" fmla="*/ 0 h 101276"/>
                <a:gd name="connsiteX1" fmla="*/ 50340 w 192771"/>
                <a:gd name="connsiteY1" fmla="*/ 0 h 101276"/>
                <a:gd name="connsiteX2" fmla="*/ 0 w 192771"/>
                <a:gd name="connsiteY2" fmla="*/ 50340 h 101276"/>
                <a:gd name="connsiteX3" fmla="*/ 0 w 192771"/>
                <a:gd name="connsiteY3" fmla="*/ 50936 h 101276"/>
                <a:gd name="connsiteX4" fmla="*/ 50340 w 192771"/>
                <a:gd name="connsiteY4" fmla="*/ 101277 h 101276"/>
                <a:gd name="connsiteX5" fmla="*/ 142424 w 192771"/>
                <a:gd name="connsiteY5" fmla="*/ 101277 h 101276"/>
                <a:gd name="connsiteX6" fmla="*/ 192771 w 192771"/>
                <a:gd name="connsiteY6" fmla="*/ 50930 h 101276"/>
                <a:gd name="connsiteX7" fmla="*/ 192771 w 192771"/>
                <a:gd name="connsiteY7" fmla="*/ 50334 h 101276"/>
                <a:gd name="connsiteX8" fmla="*/ 142424 w 192771"/>
                <a:gd name="connsiteY8" fmla="*/ 0 h 1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1" h="101276">
                  <a:moveTo>
                    <a:pt x="142424" y="0"/>
                  </a:moveTo>
                  <a:lnTo>
                    <a:pt x="50340" y="0"/>
                  </a:lnTo>
                  <a:cubicBezTo>
                    <a:pt x="22538" y="0"/>
                    <a:pt x="0" y="22538"/>
                    <a:pt x="0" y="50340"/>
                  </a:cubicBezTo>
                  <a:lnTo>
                    <a:pt x="0" y="50936"/>
                  </a:lnTo>
                  <a:cubicBezTo>
                    <a:pt x="0" y="78739"/>
                    <a:pt x="22538" y="101277"/>
                    <a:pt x="50340" y="101277"/>
                  </a:cubicBezTo>
                  <a:lnTo>
                    <a:pt x="142424" y="101277"/>
                  </a:lnTo>
                  <a:cubicBezTo>
                    <a:pt x="170227" y="101277"/>
                    <a:pt x="192771" y="78739"/>
                    <a:pt x="192771" y="50930"/>
                  </a:cubicBezTo>
                  <a:lnTo>
                    <a:pt x="192771" y="50334"/>
                  </a:lnTo>
                  <a:cubicBezTo>
                    <a:pt x="192765" y="22538"/>
                    <a:pt x="170227" y="0"/>
                    <a:pt x="142424" y="0"/>
                  </a:cubicBezTo>
                  <a:close/>
                </a:path>
              </a:pathLst>
            </a:custGeom>
            <a:solidFill>
              <a:srgbClr val="FFF9C1"/>
            </a:solidFill>
            <a:ln w="6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350"/>
            </a:p>
          </p:txBody>
        </p:sp>
      </p:grpSp>
    </p:spTree>
    <p:extLst>
      <p:ext uri="{BB962C8B-B14F-4D97-AF65-F5344CB8AC3E}">
        <p14:creationId xmlns:p14="http://schemas.microsoft.com/office/powerpoint/2010/main" val="946336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3" descr="En bild som visar utrustning, foto, svart, vit&#10;&#10;Automatiskt genererad beskrivning">
            <a:extLst>
              <a:ext uri="{FF2B5EF4-FFF2-40B4-BE49-F238E27FC236}">
                <a16:creationId xmlns:a16="http://schemas.microsoft.com/office/drawing/2014/main" id="{A95A683A-378B-B244-F30D-35F9DE32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3" y="1819513"/>
            <a:ext cx="4709331" cy="3531998"/>
          </a:xfrm>
          <a:prstGeom prst="rect">
            <a:avLst/>
          </a:prstGeom>
        </p:spPr>
      </p:pic>
      <p:sp>
        <p:nvSpPr>
          <p:cNvPr id="4" name="Platshållare för innehåll 4">
            <a:extLst>
              <a:ext uri="{FF2B5EF4-FFF2-40B4-BE49-F238E27FC236}">
                <a16:creationId xmlns:a16="http://schemas.microsoft.com/office/drawing/2014/main" id="{4DB33D41-4687-28F3-4C1C-44D4B4F1B889}"/>
              </a:ext>
            </a:extLst>
          </p:cNvPr>
          <p:cNvSpPr txBox="1">
            <a:spLocks/>
          </p:cNvSpPr>
          <p:nvPr/>
        </p:nvSpPr>
        <p:spPr>
          <a:xfrm>
            <a:off x="5785272" y="2014538"/>
            <a:ext cx="2884277" cy="282892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100"/>
              <a:t>Los </a:t>
            </a:r>
            <a:r>
              <a:rPr lang="sv-SE" sz="2100" err="1"/>
              <a:t>efectos</a:t>
            </a:r>
            <a:r>
              <a:rPr lang="sv-SE" sz="2100"/>
              <a:t> de la Pata </a:t>
            </a:r>
            <a:r>
              <a:rPr lang="sv-SE" sz="2100" err="1"/>
              <a:t>Coja</a:t>
            </a:r>
            <a:r>
              <a:rPr lang="sv-SE" sz="2100"/>
              <a:t> </a:t>
            </a:r>
            <a:r>
              <a:rPr lang="sv-SE" sz="2100" err="1"/>
              <a:t>afectan</a:t>
            </a:r>
            <a:r>
              <a:rPr lang="sv-SE" sz="2100"/>
              <a:t> </a:t>
            </a:r>
            <a:r>
              <a:rPr lang="sv-SE" sz="2100" err="1"/>
              <a:t>directamente</a:t>
            </a:r>
            <a:r>
              <a:rPr lang="sv-SE" sz="2100"/>
              <a:t> la </a:t>
            </a:r>
            <a:r>
              <a:rPr lang="sv-SE" sz="2100" err="1"/>
              <a:t>carcasa</a:t>
            </a:r>
            <a:r>
              <a:rPr lang="sv-SE" sz="2100"/>
              <a:t> de la </a:t>
            </a:r>
            <a:r>
              <a:rPr lang="sv-SE" sz="2100" err="1"/>
              <a:t>maquina</a:t>
            </a:r>
            <a:r>
              <a:rPr lang="sv-SE" sz="2100"/>
              <a:t>. </a:t>
            </a:r>
          </a:p>
          <a:p>
            <a:pPr marL="0" indent="0">
              <a:buNone/>
            </a:pPr>
            <a:r>
              <a:rPr lang="sv-SE" sz="2100" err="1"/>
              <a:t>Tiene</a:t>
            </a:r>
            <a:r>
              <a:rPr lang="sv-SE" sz="2100"/>
              <a:t> </a:t>
            </a:r>
            <a:r>
              <a:rPr lang="sv-SE" sz="2100" err="1"/>
              <a:t>impacto</a:t>
            </a:r>
            <a:r>
              <a:rPr lang="sv-SE" sz="2100"/>
              <a:t> </a:t>
            </a:r>
            <a:r>
              <a:rPr lang="sv-SE" sz="2100" err="1"/>
              <a:t>directo</a:t>
            </a:r>
            <a:r>
              <a:rPr lang="sv-SE" sz="2100"/>
              <a:t> en la </a:t>
            </a:r>
            <a:r>
              <a:rPr lang="sv-SE" sz="2100" err="1"/>
              <a:t>alineación</a:t>
            </a:r>
            <a:r>
              <a:rPr lang="sv-SE" sz="2100"/>
              <a:t> de los </a:t>
            </a:r>
            <a:r>
              <a:rPr lang="sv-SE" sz="2100" err="1"/>
              <a:t>ejes</a:t>
            </a:r>
            <a:r>
              <a:rPr lang="sv-SE" sz="2100"/>
              <a:t>. </a:t>
            </a:r>
            <a:endParaRPr lang="sv-SE" sz="2100">
              <a:cs typeface="Calibri"/>
            </a:endParaRPr>
          </a:p>
          <a:p>
            <a:pPr marL="0" indent="0">
              <a:buNone/>
            </a:pPr>
            <a:r>
              <a:rPr lang="sv-SE" sz="2100"/>
              <a:t>La Pata </a:t>
            </a:r>
            <a:r>
              <a:rPr lang="sv-SE" sz="2100" err="1"/>
              <a:t>Coja</a:t>
            </a:r>
            <a:r>
              <a:rPr lang="sv-SE" sz="2100"/>
              <a:t> y sus </a:t>
            </a:r>
            <a:r>
              <a:rPr lang="sv-SE" sz="2100" err="1"/>
              <a:t>efectos</a:t>
            </a:r>
            <a:r>
              <a:rPr lang="sv-SE" sz="2100"/>
              <a:t> en la </a:t>
            </a:r>
            <a:r>
              <a:rPr lang="sv-SE" sz="2100" err="1"/>
              <a:t>maquinaria</a:t>
            </a:r>
            <a:r>
              <a:rPr lang="sv-SE" sz="2100"/>
              <a:t> </a:t>
            </a:r>
            <a:r>
              <a:rPr lang="sv-SE" sz="2100" err="1"/>
              <a:t>rotativa</a:t>
            </a:r>
            <a:r>
              <a:rPr lang="sv-SE" sz="2100"/>
              <a:t> </a:t>
            </a:r>
            <a:r>
              <a:rPr lang="sv-SE" sz="2100" err="1"/>
              <a:t>es</a:t>
            </a:r>
            <a:r>
              <a:rPr lang="sv-SE" sz="2100"/>
              <a:t> </a:t>
            </a:r>
            <a:r>
              <a:rPr lang="sv-SE" sz="2100" err="1"/>
              <a:t>muy</a:t>
            </a:r>
            <a:r>
              <a:rPr lang="sv-SE" sz="2100"/>
              <a:t> </a:t>
            </a:r>
            <a:r>
              <a:rPr lang="sv-SE" sz="2100" err="1"/>
              <a:t>subestimada</a:t>
            </a:r>
            <a:r>
              <a:rPr lang="sv-SE" sz="2100"/>
              <a:t>. </a:t>
            </a:r>
            <a:endParaRPr lang="sv-SE" sz="2100">
              <a:cs typeface="Calibri"/>
            </a:endParaRPr>
          </a:p>
          <a:p>
            <a:pPr marL="0" indent="0">
              <a:buNone/>
            </a:pPr>
            <a:endParaRPr lang="en-GB" sz="210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1B61FDE-6CD5-BBA5-6C3F-2EE88F8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07" y="1095137"/>
            <a:ext cx="6823203" cy="724376"/>
          </a:xfrm>
        </p:spPr>
        <p:txBody>
          <a:bodyPr/>
          <a:lstStyle/>
          <a:p>
            <a:r>
              <a:rPr lang="en-GB" sz="3000">
                <a:latin typeface="Century Gothic" panose="020B0502020202020204" pitchFamily="34" charset="0"/>
              </a:rPr>
              <a:t>PATA COJA</a:t>
            </a:r>
          </a:p>
        </p:txBody>
      </p:sp>
    </p:spTree>
    <p:extLst>
      <p:ext uri="{BB962C8B-B14F-4D97-AF65-F5344CB8AC3E}">
        <p14:creationId xmlns:p14="http://schemas.microsoft.com/office/powerpoint/2010/main" val="416966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1">
            <a:extLst>
              <a:ext uri="{FF2B5EF4-FFF2-40B4-BE49-F238E27FC236}">
                <a16:creationId xmlns:a16="http://schemas.microsoft.com/office/drawing/2014/main" id="{5246CDA2-393A-5370-E135-25152F2781B7}"/>
              </a:ext>
            </a:extLst>
          </p:cNvPr>
          <p:cNvSpPr txBox="1">
            <a:spLocks/>
          </p:cNvSpPr>
          <p:nvPr/>
        </p:nvSpPr>
        <p:spPr>
          <a:xfrm>
            <a:off x="449943" y="1759852"/>
            <a:ext cx="3929635" cy="3570446"/>
          </a:xfrm>
          <a:prstGeom prst="rect">
            <a:avLst/>
          </a:prstGeom>
        </p:spPr>
        <p:txBody>
          <a:bodyPr lIns="68580" tIns="34290" rIns="68580" bIns="3429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La maquinaria rotativa está generalmente instalada sobre una superficie plana. </a:t>
            </a:r>
          </a:p>
          <a:p>
            <a:pPr marL="0" indent="0">
              <a:buNone/>
            </a:pPr>
            <a:r>
              <a:rPr lang="es-ES" sz="2100"/>
              <a:t>La superficie de la “pata” de la maquina descansa sobre la superficie de la base. Es esencial que esa superficie este en pleno contacto con la superficie de la base.  </a:t>
            </a:r>
            <a:endParaRPr lang="es-ES" sz="2100">
              <a:cs typeface="Calibri"/>
            </a:endParaRPr>
          </a:p>
          <a:p>
            <a:pPr marL="0" indent="0">
              <a:buNone/>
            </a:pPr>
            <a:r>
              <a:rPr lang="es-ES" sz="2100"/>
              <a:t>Es esencial que todas las “patas” de la maquina estén descansando al mismo tiempo sin ningún espacio adicional entre ellas.  </a:t>
            </a:r>
            <a:endParaRPr lang="es-ES" sz="2100">
              <a:cs typeface="Calibri"/>
            </a:endParaRPr>
          </a:p>
        </p:txBody>
      </p:sp>
      <p:pic>
        <p:nvPicPr>
          <p:cNvPr id="4" name="Platshållare för innehåll 5" descr="En bild som visar smutsig&#10;&#10;Automatiskt genererad beskrivning">
            <a:extLst>
              <a:ext uri="{FF2B5EF4-FFF2-40B4-BE49-F238E27FC236}">
                <a16:creationId xmlns:a16="http://schemas.microsoft.com/office/drawing/2014/main" id="{AF019035-8A4C-F389-1AA0-C06179562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490" y="1692951"/>
            <a:ext cx="4214621" cy="3160966"/>
          </a:xfrm>
          <a:prstGeom prst="rect">
            <a:avLst/>
          </a:prstGeom>
        </p:spPr>
      </p:pic>
      <p:sp>
        <p:nvSpPr>
          <p:cNvPr id="5" name="Rubrik 3">
            <a:extLst>
              <a:ext uri="{FF2B5EF4-FFF2-40B4-BE49-F238E27FC236}">
                <a16:creationId xmlns:a16="http://schemas.microsoft.com/office/drawing/2014/main" id="{D9ECEEA8-614D-0750-960D-9900168C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01" y="1166122"/>
            <a:ext cx="6823203" cy="362189"/>
          </a:xfrm>
        </p:spPr>
        <p:txBody>
          <a:bodyPr/>
          <a:lstStyle/>
          <a:p>
            <a:r>
              <a:rPr lang="sv-SE" sz="3000">
                <a:latin typeface="Century Gothic" panose="020B0502020202020204" pitchFamily="34" charset="0"/>
              </a:rPr>
              <a:t>¿Qué es la Pata Coja?</a:t>
            </a:r>
            <a:endParaRPr lang="en-GB" sz="3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5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6">
            <a:extLst>
              <a:ext uri="{FF2B5EF4-FFF2-40B4-BE49-F238E27FC236}">
                <a16:creationId xmlns:a16="http://schemas.microsoft.com/office/drawing/2014/main" id="{77EC4EAD-05F7-3041-87B8-3175E09A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01" y="943288"/>
            <a:ext cx="7290054" cy="825532"/>
          </a:xfrm>
        </p:spPr>
        <p:txBody>
          <a:bodyPr/>
          <a:lstStyle/>
          <a:p>
            <a:r>
              <a:rPr lang="sv-SE" sz="3000">
                <a:latin typeface="Century Gothic" panose="020B0502020202020204" pitchFamily="34" charset="0"/>
              </a:rPr>
              <a:t>Las consecuencias de la Pata Coja</a:t>
            </a:r>
            <a:endParaRPr lang="en-GB" sz="3000">
              <a:latin typeface="Century Gothic" panose="020B0502020202020204" pitchFamily="34" charset="0"/>
            </a:endParaRPr>
          </a:p>
        </p:txBody>
      </p:sp>
      <p:sp>
        <p:nvSpPr>
          <p:cNvPr id="4" name="Platshållare för innehåll 8">
            <a:extLst>
              <a:ext uri="{FF2B5EF4-FFF2-40B4-BE49-F238E27FC236}">
                <a16:creationId xmlns:a16="http://schemas.microsoft.com/office/drawing/2014/main" id="{79260979-50AB-299C-3BF1-BFA17633C55F}"/>
              </a:ext>
            </a:extLst>
          </p:cNvPr>
          <p:cNvSpPr txBox="1">
            <a:spLocks/>
          </p:cNvSpPr>
          <p:nvPr/>
        </p:nvSpPr>
        <p:spPr>
          <a:xfrm>
            <a:off x="335300" y="2239826"/>
            <a:ext cx="5517923" cy="2497456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/>
              <a:t>Modificación de la geometría de la carcasa</a:t>
            </a:r>
          </a:p>
          <a:p>
            <a:r>
              <a:rPr lang="es-ES" sz="2100"/>
              <a:t>Inducción del estrés en la carcasa</a:t>
            </a:r>
            <a:endParaRPr lang="es-ES" sz="2100">
              <a:cs typeface="Calibri"/>
            </a:endParaRPr>
          </a:p>
          <a:p>
            <a:r>
              <a:rPr lang="es-ES" sz="2100"/>
              <a:t>Modificación de las cargas en los rodamientos </a:t>
            </a:r>
            <a:endParaRPr lang="es-ES" sz="2100">
              <a:cs typeface="Calibri"/>
            </a:endParaRPr>
          </a:p>
          <a:p>
            <a:r>
              <a:rPr lang="es-ES" sz="2100"/>
              <a:t>Modificación</a:t>
            </a:r>
            <a:r>
              <a:rPr lang="sv-SE" sz="2100"/>
              <a:t> de la </a:t>
            </a:r>
            <a:r>
              <a:rPr lang="es-ES" sz="2100"/>
              <a:t>película</a:t>
            </a:r>
            <a:r>
              <a:rPr lang="sv-SE" sz="2100"/>
              <a:t> de </a:t>
            </a:r>
            <a:r>
              <a:rPr lang="sv-SE" sz="2100" err="1"/>
              <a:t>lubricación</a:t>
            </a:r>
            <a:endParaRPr lang="sv-SE" sz="2100" err="1">
              <a:cs typeface="Calibri"/>
            </a:endParaRPr>
          </a:p>
          <a:p>
            <a:r>
              <a:rPr lang="es-ES" sz="2100"/>
              <a:t>Modificación</a:t>
            </a:r>
            <a:r>
              <a:rPr lang="sv-SE" sz="2100"/>
              <a:t> de la </a:t>
            </a:r>
            <a:r>
              <a:rPr lang="sv-SE" sz="2100" err="1"/>
              <a:t>posición</a:t>
            </a:r>
            <a:r>
              <a:rPr lang="sv-SE" sz="2100"/>
              <a:t> de los </a:t>
            </a:r>
            <a:r>
              <a:rPr lang="sv-SE" sz="2100" err="1"/>
              <a:t>sellos</a:t>
            </a:r>
            <a:endParaRPr lang="sv-SE" sz="2100" err="1">
              <a:cs typeface="Calibri"/>
            </a:endParaRPr>
          </a:p>
          <a:p>
            <a:r>
              <a:rPr lang="es-ES" sz="2100"/>
              <a:t>Excentricidad</a:t>
            </a:r>
            <a:r>
              <a:rPr lang="sv-SE" sz="2100"/>
              <a:t> en los </a:t>
            </a:r>
            <a:r>
              <a:rPr lang="sv-SE" sz="2100" err="1"/>
              <a:t>acoplamientos</a:t>
            </a:r>
            <a:endParaRPr lang="sv-SE" sz="2100" err="1">
              <a:cs typeface="Calibri"/>
            </a:endParaRPr>
          </a:p>
          <a:p>
            <a:endParaRPr lang="es-ES" sz="2100"/>
          </a:p>
        </p:txBody>
      </p:sp>
      <p:pic>
        <p:nvPicPr>
          <p:cNvPr id="5" name="Bildobjekt 9">
            <a:extLst>
              <a:ext uri="{FF2B5EF4-FFF2-40B4-BE49-F238E27FC236}">
                <a16:creationId xmlns:a16="http://schemas.microsoft.com/office/drawing/2014/main" id="{0B166851-0402-2856-6118-543425DBFC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75" y="1918449"/>
            <a:ext cx="4135392" cy="3308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086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9A9A28E-FE53-2178-F1AF-E3390FD6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67" y="1178331"/>
            <a:ext cx="7290054" cy="417985"/>
          </a:xfrm>
        </p:spPr>
        <p:txBody>
          <a:bodyPr/>
          <a:lstStyle/>
          <a:p>
            <a:r>
              <a:rPr lang="es-ES" sz="3000">
                <a:solidFill>
                  <a:schemeClr val="tx1"/>
                </a:solidFill>
                <a:latin typeface="Century Gothic" panose="020B0502020202020204" pitchFamily="34" charset="0"/>
              </a:rPr>
              <a:t>Alineamiento de ejes </a:t>
            </a:r>
            <a:endParaRPr lang="sv-SE" sz="3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Content Placeholder 12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C0264983-D165-FA8B-3FA2-DFA0F04BC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25398" y="1997213"/>
            <a:ext cx="5422154" cy="2863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1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5762E998-F901-8E5E-3712-CB0989757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50" y="1404653"/>
            <a:ext cx="1551542" cy="1551542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D6F4D347-DD0F-E456-D6B7-D323337EAB22}"/>
              </a:ext>
            </a:extLst>
          </p:cNvPr>
          <p:cNvGrpSpPr/>
          <p:nvPr/>
        </p:nvGrpSpPr>
        <p:grpSpPr>
          <a:xfrm>
            <a:off x="6185094" y="3429001"/>
            <a:ext cx="1837340" cy="1551542"/>
            <a:chOff x="6598213" y="4007720"/>
            <a:chExt cx="1983050" cy="1674588"/>
          </a:xfrm>
        </p:grpSpPr>
        <p:pic>
          <p:nvPicPr>
            <p:cNvPr id="7" name="Picture 14" descr="A picture containing building, window&#10;&#10;Description automatically generated">
              <a:extLst>
                <a:ext uri="{FF2B5EF4-FFF2-40B4-BE49-F238E27FC236}">
                  <a16:creationId xmlns:a16="http://schemas.microsoft.com/office/drawing/2014/main" id="{91CCAF2C-B8FF-22D1-AE04-7D86AB3E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13" y="4007720"/>
              <a:ext cx="1674588" cy="1674588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20434935-D25A-5EAE-FBA4-70B02297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580" y="4728674"/>
              <a:ext cx="1005683" cy="953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00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9E244876-EE59-AF77-23A5-E0192334C918}"/>
              </a:ext>
            </a:extLst>
          </p:cNvPr>
          <p:cNvSpPr>
            <a:spLocks noEditPoints="1"/>
          </p:cNvSpPr>
          <p:nvPr/>
        </p:nvSpPr>
        <p:spPr bwMode="auto">
          <a:xfrm>
            <a:off x="3479744" y="3723898"/>
            <a:ext cx="1231961" cy="1231961"/>
          </a:xfrm>
          <a:custGeom>
            <a:avLst/>
            <a:gdLst>
              <a:gd name="T0" fmla="*/ 1041 w 1041"/>
              <a:gd name="T1" fmla="*/ 521 h 1040"/>
              <a:gd name="T2" fmla="*/ 981 w 1041"/>
              <a:gd name="T3" fmla="*/ 446 h 1040"/>
              <a:gd name="T4" fmla="*/ 1019 w 1041"/>
              <a:gd name="T5" fmla="*/ 369 h 1040"/>
              <a:gd name="T6" fmla="*/ 939 w 1041"/>
              <a:gd name="T7" fmla="*/ 314 h 1040"/>
              <a:gd name="T8" fmla="*/ 951 w 1041"/>
              <a:gd name="T9" fmla="*/ 228 h 1040"/>
              <a:gd name="T10" fmla="*/ 859 w 1041"/>
              <a:gd name="T11" fmla="*/ 199 h 1040"/>
              <a:gd name="T12" fmla="*/ 845 w 1041"/>
              <a:gd name="T13" fmla="*/ 114 h 1040"/>
              <a:gd name="T14" fmla="*/ 748 w 1041"/>
              <a:gd name="T15" fmla="*/ 114 h 1040"/>
              <a:gd name="T16" fmla="*/ 709 w 1041"/>
              <a:gd name="T17" fmla="*/ 36 h 1040"/>
              <a:gd name="T18" fmla="*/ 617 w 1041"/>
              <a:gd name="T19" fmla="*/ 64 h 1040"/>
              <a:gd name="T20" fmla="*/ 557 w 1041"/>
              <a:gd name="T21" fmla="*/ 2 h 1040"/>
              <a:gd name="T22" fmla="*/ 485 w 1041"/>
              <a:gd name="T23" fmla="*/ 2 h 1040"/>
              <a:gd name="T24" fmla="*/ 425 w 1041"/>
              <a:gd name="T25" fmla="*/ 64 h 1040"/>
              <a:gd name="T26" fmla="*/ 332 w 1041"/>
              <a:gd name="T27" fmla="*/ 36 h 1040"/>
              <a:gd name="T28" fmla="*/ 293 w 1041"/>
              <a:gd name="T29" fmla="*/ 114 h 1040"/>
              <a:gd name="T30" fmla="*/ 197 w 1041"/>
              <a:gd name="T31" fmla="*/ 114 h 1040"/>
              <a:gd name="T32" fmla="*/ 183 w 1041"/>
              <a:gd name="T33" fmla="*/ 199 h 1040"/>
              <a:gd name="T34" fmla="*/ 91 w 1041"/>
              <a:gd name="T35" fmla="*/ 228 h 1040"/>
              <a:gd name="T36" fmla="*/ 103 w 1041"/>
              <a:gd name="T37" fmla="*/ 314 h 1040"/>
              <a:gd name="T38" fmla="*/ 23 w 1041"/>
              <a:gd name="T39" fmla="*/ 369 h 1040"/>
              <a:gd name="T40" fmla="*/ 60 w 1041"/>
              <a:gd name="T41" fmla="*/ 446 h 1040"/>
              <a:gd name="T42" fmla="*/ 0 w 1041"/>
              <a:gd name="T43" fmla="*/ 521 h 1040"/>
              <a:gd name="T44" fmla="*/ 55 w 1041"/>
              <a:gd name="T45" fmla="*/ 535 h 1040"/>
              <a:gd name="T46" fmla="*/ 7 w 1041"/>
              <a:gd name="T47" fmla="*/ 605 h 1040"/>
              <a:gd name="T48" fmla="*/ 79 w 1041"/>
              <a:gd name="T49" fmla="*/ 672 h 1040"/>
              <a:gd name="T50" fmla="*/ 54 w 1041"/>
              <a:gd name="T51" fmla="*/ 752 h 1040"/>
              <a:gd name="T52" fmla="*/ 143 w 1041"/>
              <a:gd name="T53" fmla="*/ 795 h 1040"/>
              <a:gd name="T54" fmla="*/ 143 w 1041"/>
              <a:gd name="T55" fmla="*/ 878 h 1040"/>
              <a:gd name="T56" fmla="*/ 240 w 1041"/>
              <a:gd name="T57" fmla="*/ 893 h 1040"/>
              <a:gd name="T58" fmla="*/ 264 w 1041"/>
              <a:gd name="T59" fmla="*/ 974 h 1040"/>
              <a:gd name="T60" fmla="*/ 362 w 1041"/>
              <a:gd name="T61" fmla="*/ 959 h 1040"/>
              <a:gd name="T62" fmla="*/ 407 w 1041"/>
              <a:gd name="T63" fmla="*/ 1029 h 1040"/>
              <a:gd name="T64" fmla="*/ 497 w 1041"/>
              <a:gd name="T65" fmla="*/ 987 h 1040"/>
              <a:gd name="T66" fmla="*/ 545 w 1041"/>
              <a:gd name="T67" fmla="*/ 987 h 1040"/>
              <a:gd name="T68" fmla="*/ 634 w 1041"/>
              <a:gd name="T69" fmla="*/ 1029 h 1040"/>
              <a:gd name="T70" fmla="*/ 680 w 1041"/>
              <a:gd name="T71" fmla="*/ 959 h 1040"/>
              <a:gd name="T72" fmla="*/ 778 w 1041"/>
              <a:gd name="T73" fmla="*/ 974 h 1040"/>
              <a:gd name="T74" fmla="*/ 801 w 1041"/>
              <a:gd name="T75" fmla="*/ 893 h 1040"/>
              <a:gd name="T76" fmla="*/ 899 w 1041"/>
              <a:gd name="T77" fmla="*/ 878 h 1040"/>
              <a:gd name="T78" fmla="*/ 898 w 1041"/>
              <a:gd name="T79" fmla="*/ 795 h 1040"/>
              <a:gd name="T80" fmla="*/ 987 w 1041"/>
              <a:gd name="T81" fmla="*/ 752 h 1040"/>
              <a:gd name="T82" fmla="*/ 962 w 1041"/>
              <a:gd name="T83" fmla="*/ 672 h 1040"/>
              <a:gd name="T84" fmla="*/ 1034 w 1041"/>
              <a:gd name="T85" fmla="*/ 605 h 1040"/>
              <a:gd name="T86" fmla="*/ 987 w 1041"/>
              <a:gd name="T87" fmla="*/ 535 h 1040"/>
              <a:gd name="T88" fmla="*/ 521 w 1041"/>
              <a:gd name="T89" fmla="*/ 906 h 1040"/>
              <a:gd name="T90" fmla="*/ 521 w 1041"/>
              <a:gd name="T91" fmla="*/ 134 h 1040"/>
              <a:gd name="T92" fmla="*/ 521 w 1041"/>
              <a:gd name="T93" fmla="*/ 906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1" h="1040">
                <a:moveTo>
                  <a:pt x="1041" y="523"/>
                </a:moveTo>
                <a:cubicBezTo>
                  <a:pt x="1041" y="522"/>
                  <a:pt x="1041" y="521"/>
                  <a:pt x="1041" y="521"/>
                </a:cubicBezTo>
                <a:cubicBezTo>
                  <a:pt x="1041" y="497"/>
                  <a:pt x="1040" y="473"/>
                  <a:pt x="1036" y="450"/>
                </a:cubicBezTo>
                <a:cubicBezTo>
                  <a:pt x="981" y="446"/>
                  <a:pt x="981" y="446"/>
                  <a:pt x="981" y="446"/>
                </a:cubicBezTo>
                <a:cubicBezTo>
                  <a:pt x="978" y="429"/>
                  <a:pt x="975" y="413"/>
                  <a:pt x="970" y="396"/>
                </a:cubicBezTo>
                <a:cubicBezTo>
                  <a:pt x="1019" y="369"/>
                  <a:pt x="1019" y="369"/>
                  <a:pt x="1019" y="369"/>
                </a:cubicBezTo>
                <a:cubicBezTo>
                  <a:pt x="1011" y="345"/>
                  <a:pt x="1003" y="323"/>
                  <a:pt x="993" y="301"/>
                </a:cubicBezTo>
                <a:cubicBezTo>
                  <a:pt x="939" y="314"/>
                  <a:pt x="939" y="314"/>
                  <a:pt x="939" y="314"/>
                </a:cubicBezTo>
                <a:cubicBezTo>
                  <a:pt x="931" y="298"/>
                  <a:pt x="922" y="283"/>
                  <a:pt x="913" y="269"/>
                </a:cubicBezTo>
                <a:cubicBezTo>
                  <a:pt x="951" y="228"/>
                  <a:pt x="951" y="228"/>
                  <a:pt x="951" y="228"/>
                </a:cubicBezTo>
                <a:cubicBezTo>
                  <a:pt x="938" y="208"/>
                  <a:pt x="923" y="189"/>
                  <a:pt x="907" y="172"/>
                </a:cubicBezTo>
                <a:cubicBezTo>
                  <a:pt x="859" y="199"/>
                  <a:pt x="859" y="199"/>
                  <a:pt x="859" y="199"/>
                </a:cubicBezTo>
                <a:cubicBezTo>
                  <a:pt x="847" y="187"/>
                  <a:pt x="834" y="175"/>
                  <a:pt x="821" y="164"/>
                </a:cubicBezTo>
                <a:cubicBezTo>
                  <a:pt x="845" y="114"/>
                  <a:pt x="845" y="114"/>
                  <a:pt x="845" y="114"/>
                </a:cubicBezTo>
                <a:cubicBezTo>
                  <a:pt x="826" y="99"/>
                  <a:pt x="806" y="85"/>
                  <a:pt x="786" y="73"/>
                </a:cubicBezTo>
                <a:cubicBezTo>
                  <a:pt x="748" y="114"/>
                  <a:pt x="748" y="114"/>
                  <a:pt x="748" y="114"/>
                </a:cubicBezTo>
                <a:cubicBezTo>
                  <a:pt x="733" y="105"/>
                  <a:pt x="717" y="97"/>
                  <a:pt x="701" y="91"/>
                </a:cubicBezTo>
                <a:cubicBezTo>
                  <a:pt x="709" y="36"/>
                  <a:pt x="709" y="36"/>
                  <a:pt x="709" y="36"/>
                </a:cubicBezTo>
                <a:cubicBezTo>
                  <a:pt x="687" y="27"/>
                  <a:pt x="664" y="20"/>
                  <a:pt x="641" y="14"/>
                </a:cubicBezTo>
                <a:cubicBezTo>
                  <a:pt x="617" y="64"/>
                  <a:pt x="617" y="64"/>
                  <a:pt x="617" y="64"/>
                </a:cubicBezTo>
                <a:cubicBezTo>
                  <a:pt x="600" y="61"/>
                  <a:pt x="582" y="58"/>
                  <a:pt x="565" y="57"/>
                </a:cubicBezTo>
                <a:cubicBezTo>
                  <a:pt x="557" y="2"/>
                  <a:pt x="557" y="2"/>
                  <a:pt x="557" y="2"/>
                </a:cubicBezTo>
                <a:cubicBezTo>
                  <a:pt x="545" y="1"/>
                  <a:pt x="533" y="0"/>
                  <a:pt x="521" y="0"/>
                </a:cubicBezTo>
                <a:cubicBezTo>
                  <a:pt x="509" y="0"/>
                  <a:pt x="497" y="1"/>
                  <a:pt x="485" y="2"/>
                </a:cubicBezTo>
                <a:cubicBezTo>
                  <a:pt x="477" y="57"/>
                  <a:pt x="477" y="57"/>
                  <a:pt x="477" y="57"/>
                </a:cubicBezTo>
                <a:cubicBezTo>
                  <a:pt x="459" y="58"/>
                  <a:pt x="442" y="61"/>
                  <a:pt x="425" y="64"/>
                </a:cubicBezTo>
                <a:cubicBezTo>
                  <a:pt x="401" y="14"/>
                  <a:pt x="401" y="14"/>
                  <a:pt x="401" y="14"/>
                </a:cubicBezTo>
                <a:cubicBezTo>
                  <a:pt x="377" y="20"/>
                  <a:pt x="354" y="27"/>
                  <a:pt x="332" y="36"/>
                </a:cubicBezTo>
                <a:cubicBezTo>
                  <a:pt x="341" y="91"/>
                  <a:pt x="341" y="91"/>
                  <a:pt x="341" y="91"/>
                </a:cubicBezTo>
                <a:cubicBezTo>
                  <a:pt x="325" y="97"/>
                  <a:pt x="309" y="105"/>
                  <a:pt x="293" y="114"/>
                </a:cubicBezTo>
                <a:cubicBezTo>
                  <a:pt x="256" y="73"/>
                  <a:pt x="256" y="73"/>
                  <a:pt x="256" y="73"/>
                </a:cubicBezTo>
                <a:cubicBezTo>
                  <a:pt x="235" y="85"/>
                  <a:pt x="215" y="99"/>
                  <a:pt x="197" y="114"/>
                </a:cubicBezTo>
                <a:cubicBezTo>
                  <a:pt x="221" y="164"/>
                  <a:pt x="221" y="164"/>
                  <a:pt x="221" y="164"/>
                </a:cubicBezTo>
                <a:cubicBezTo>
                  <a:pt x="208" y="175"/>
                  <a:pt x="195" y="187"/>
                  <a:pt x="183" y="199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19" y="189"/>
                  <a:pt x="104" y="208"/>
                  <a:pt x="91" y="228"/>
                </a:cubicBezTo>
                <a:cubicBezTo>
                  <a:pt x="128" y="269"/>
                  <a:pt x="128" y="269"/>
                  <a:pt x="128" y="269"/>
                </a:cubicBezTo>
                <a:cubicBezTo>
                  <a:pt x="119" y="283"/>
                  <a:pt x="111" y="298"/>
                  <a:pt x="103" y="314"/>
                </a:cubicBezTo>
                <a:cubicBezTo>
                  <a:pt x="49" y="301"/>
                  <a:pt x="49" y="301"/>
                  <a:pt x="49" y="301"/>
                </a:cubicBezTo>
                <a:cubicBezTo>
                  <a:pt x="39" y="323"/>
                  <a:pt x="30" y="345"/>
                  <a:pt x="23" y="369"/>
                </a:cubicBezTo>
                <a:cubicBezTo>
                  <a:pt x="71" y="396"/>
                  <a:pt x="71" y="396"/>
                  <a:pt x="71" y="396"/>
                </a:cubicBezTo>
                <a:cubicBezTo>
                  <a:pt x="67" y="413"/>
                  <a:pt x="63" y="429"/>
                  <a:pt x="60" y="446"/>
                </a:cubicBezTo>
                <a:cubicBezTo>
                  <a:pt x="5" y="450"/>
                  <a:pt x="5" y="450"/>
                  <a:pt x="5" y="450"/>
                </a:cubicBezTo>
                <a:cubicBezTo>
                  <a:pt x="2" y="473"/>
                  <a:pt x="0" y="497"/>
                  <a:pt x="0" y="521"/>
                </a:cubicBezTo>
                <a:cubicBezTo>
                  <a:pt x="0" y="521"/>
                  <a:pt x="0" y="522"/>
                  <a:pt x="0" y="523"/>
                </a:cubicBezTo>
                <a:cubicBezTo>
                  <a:pt x="55" y="535"/>
                  <a:pt x="55" y="535"/>
                  <a:pt x="55" y="535"/>
                </a:cubicBezTo>
                <a:cubicBezTo>
                  <a:pt x="55" y="552"/>
                  <a:pt x="57" y="568"/>
                  <a:pt x="59" y="585"/>
                </a:cubicBezTo>
                <a:cubicBezTo>
                  <a:pt x="7" y="605"/>
                  <a:pt x="7" y="605"/>
                  <a:pt x="7" y="605"/>
                </a:cubicBezTo>
                <a:cubicBezTo>
                  <a:pt x="11" y="629"/>
                  <a:pt x="17" y="653"/>
                  <a:pt x="24" y="676"/>
                </a:cubicBezTo>
                <a:cubicBezTo>
                  <a:pt x="79" y="672"/>
                  <a:pt x="79" y="672"/>
                  <a:pt x="79" y="672"/>
                </a:cubicBezTo>
                <a:cubicBezTo>
                  <a:pt x="85" y="687"/>
                  <a:pt x="91" y="703"/>
                  <a:pt x="98" y="718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65" y="774"/>
                  <a:pt x="78" y="795"/>
                  <a:pt x="92" y="815"/>
                </a:cubicBezTo>
                <a:cubicBezTo>
                  <a:pt x="143" y="795"/>
                  <a:pt x="143" y="795"/>
                  <a:pt x="143" y="795"/>
                </a:cubicBezTo>
                <a:cubicBezTo>
                  <a:pt x="153" y="808"/>
                  <a:pt x="163" y="821"/>
                  <a:pt x="174" y="833"/>
                </a:cubicBezTo>
                <a:cubicBezTo>
                  <a:pt x="143" y="878"/>
                  <a:pt x="143" y="878"/>
                  <a:pt x="143" y="878"/>
                </a:cubicBezTo>
                <a:cubicBezTo>
                  <a:pt x="160" y="896"/>
                  <a:pt x="178" y="913"/>
                  <a:pt x="197" y="928"/>
                </a:cubicBezTo>
                <a:cubicBezTo>
                  <a:pt x="240" y="893"/>
                  <a:pt x="240" y="893"/>
                  <a:pt x="240" y="893"/>
                </a:cubicBezTo>
                <a:cubicBezTo>
                  <a:pt x="253" y="903"/>
                  <a:pt x="267" y="912"/>
                  <a:pt x="280" y="921"/>
                </a:cubicBezTo>
                <a:cubicBezTo>
                  <a:pt x="264" y="974"/>
                  <a:pt x="264" y="974"/>
                  <a:pt x="264" y="974"/>
                </a:cubicBezTo>
                <a:cubicBezTo>
                  <a:pt x="285" y="986"/>
                  <a:pt x="307" y="996"/>
                  <a:pt x="331" y="1005"/>
                </a:cubicBezTo>
                <a:cubicBezTo>
                  <a:pt x="362" y="959"/>
                  <a:pt x="362" y="959"/>
                  <a:pt x="362" y="959"/>
                </a:cubicBezTo>
                <a:cubicBezTo>
                  <a:pt x="377" y="965"/>
                  <a:pt x="392" y="969"/>
                  <a:pt x="408" y="973"/>
                </a:cubicBezTo>
                <a:cubicBezTo>
                  <a:pt x="407" y="1029"/>
                  <a:pt x="407" y="1029"/>
                  <a:pt x="407" y="1029"/>
                </a:cubicBezTo>
                <a:cubicBezTo>
                  <a:pt x="431" y="1034"/>
                  <a:pt x="456" y="1038"/>
                  <a:pt x="481" y="1040"/>
                </a:cubicBezTo>
                <a:cubicBezTo>
                  <a:pt x="497" y="987"/>
                  <a:pt x="497" y="987"/>
                  <a:pt x="497" y="987"/>
                </a:cubicBezTo>
                <a:cubicBezTo>
                  <a:pt x="505" y="987"/>
                  <a:pt x="513" y="987"/>
                  <a:pt x="521" y="987"/>
                </a:cubicBezTo>
                <a:cubicBezTo>
                  <a:pt x="529" y="987"/>
                  <a:pt x="537" y="987"/>
                  <a:pt x="545" y="987"/>
                </a:cubicBezTo>
                <a:cubicBezTo>
                  <a:pt x="561" y="1040"/>
                  <a:pt x="561" y="1040"/>
                  <a:pt x="561" y="1040"/>
                </a:cubicBezTo>
                <a:cubicBezTo>
                  <a:pt x="586" y="1038"/>
                  <a:pt x="610" y="1034"/>
                  <a:pt x="634" y="1029"/>
                </a:cubicBezTo>
                <a:cubicBezTo>
                  <a:pt x="634" y="973"/>
                  <a:pt x="634" y="973"/>
                  <a:pt x="634" y="973"/>
                </a:cubicBezTo>
                <a:cubicBezTo>
                  <a:pt x="650" y="969"/>
                  <a:pt x="665" y="965"/>
                  <a:pt x="680" y="959"/>
                </a:cubicBezTo>
                <a:cubicBezTo>
                  <a:pt x="711" y="1005"/>
                  <a:pt x="711" y="1005"/>
                  <a:pt x="711" y="1005"/>
                </a:cubicBezTo>
                <a:cubicBezTo>
                  <a:pt x="734" y="996"/>
                  <a:pt x="756" y="986"/>
                  <a:pt x="778" y="974"/>
                </a:cubicBezTo>
                <a:cubicBezTo>
                  <a:pt x="761" y="921"/>
                  <a:pt x="761" y="921"/>
                  <a:pt x="761" y="921"/>
                </a:cubicBezTo>
                <a:cubicBezTo>
                  <a:pt x="775" y="912"/>
                  <a:pt x="788" y="903"/>
                  <a:pt x="801" y="893"/>
                </a:cubicBezTo>
                <a:cubicBezTo>
                  <a:pt x="845" y="928"/>
                  <a:pt x="845" y="928"/>
                  <a:pt x="845" y="928"/>
                </a:cubicBezTo>
                <a:cubicBezTo>
                  <a:pt x="864" y="913"/>
                  <a:pt x="882" y="896"/>
                  <a:pt x="899" y="878"/>
                </a:cubicBezTo>
                <a:cubicBezTo>
                  <a:pt x="867" y="833"/>
                  <a:pt x="867" y="833"/>
                  <a:pt x="867" y="833"/>
                </a:cubicBezTo>
                <a:cubicBezTo>
                  <a:pt x="878" y="821"/>
                  <a:pt x="889" y="808"/>
                  <a:pt x="898" y="795"/>
                </a:cubicBezTo>
                <a:cubicBezTo>
                  <a:pt x="950" y="815"/>
                  <a:pt x="950" y="815"/>
                  <a:pt x="950" y="815"/>
                </a:cubicBezTo>
                <a:cubicBezTo>
                  <a:pt x="964" y="795"/>
                  <a:pt x="976" y="774"/>
                  <a:pt x="987" y="752"/>
                </a:cubicBezTo>
                <a:cubicBezTo>
                  <a:pt x="944" y="718"/>
                  <a:pt x="944" y="718"/>
                  <a:pt x="944" y="718"/>
                </a:cubicBezTo>
                <a:cubicBezTo>
                  <a:pt x="951" y="703"/>
                  <a:pt x="957" y="687"/>
                  <a:pt x="962" y="672"/>
                </a:cubicBezTo>
                <a:cubicBezTo>
                  <a:pt x="1018" y="676"/>
                  <a:pt x="1018" y="676"/>
                  <a:pt x="1018" y="676"/>
                </a:cubicBezTo>
                <a:cubicBezTo>
                  <a:pt x="1025" y="653"/>
                  <a:pt x="1030" y="629"/>
                  <a:pt x="1034" y="605"/>
                </a:cubicBezTo>
                <a:cubicBezTo>
                  <a:pt x="983" y="585"/>
                  <a:pt x="983" y="585"/>
                  <a:pt x="983" y="585"/>
                </a:cubicBezTo>
                <a:cubicBezTo>
                  <a:pt x="985" y="568"/>
                  <a:pt x="986" y="552"/>
                  <a:pt x="987" y="535"/>
                </a:cubicBezTo>
                <a:lnTo>
                  <a:pt x="1041" y="523"/>
                </a:lnTo>
                <a:close/>
                <a:moveTo>
                  <a:pt x="521" y="906"/>
                </a:moveTo>
                <a:cubicBezTo>
                  <a:pt x="308" y="906"/>
                  <a:pt x="135" y="733"/>
                  <a:pt x="135" y="520"/>
                </a:cubicBezTo>
                <a:cubicBezTo>
                  <a:pt x="135" y="307"/>
                  <a:pt x="308" y="134"/>
                  <a:pt x="521" y="134"/>
                </a:cubicBezTo>
                <a:cubicBezTo>
                  <a:pt x="734" y="134"/>
                  <a:pt x="907" y="307"/>
                  <a:pt x="907" y="520"/>
                </a:cubicBezTo>
                <a:cubicBezTo>
                  <a:pt x="907" y="733"/>
                  <a:pt x="734" y="906"/>
                  <a:pt x="521" y="90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7FAF1E4-BFCA-D18C-2E42-0C85F14593EE}"/>
              </a:ext>
            </a:extLst>
          </p:cNvPr>
          <p:cNvSpPr>
            <a:spLocks noEditPoints="1"/>
          </p:cNvSpPr>
          <p:nvPr/>
        </p:nvSpPr>
        <p:spPr bwMode="auto">
          <a:xfrm>
            <a:off x="2228347" y="3840843"/>
            <a:ext cx="576662" cy="585737"/>
          </a:xfrm>
          <a:custGeom>
            <a:avLst/>
            <a:gdLst>
              <a:gd name="T0" fmla="*/ 487 w 487"/>
              <a:gd name="T1" fmla="*/ 277 h 494"/>
              <a:gd name="T2" fmla="*/ 487 w 487"/>
              <a:gd name="T3" fmla="*/ 213 h 494"/>
              <a:gd name="T4" fmla="*/ 439 w 487"/>
              <a:gd name="T5" fmla="*/ 206 h 494"/>
              <a:gd name="T6" fmla="*/ 418 w 487"/>
              <a:gd name="T7" fmla="*/ 149 h 494"/>
              <a:gd name="T8" fmla="*/ 449 w 487"/>
              <a:gd name="T9" fmla="*/ 113 h 494"/>
              <a:gd name="T10" fmla="*/ 408 w 487"/>
              <a:gd name="T11" fmla="*/ 63 h 494"/>
              <a:gd name="T12" fmla="*/ 366 w 487"/>
              <a:gd name="T13" fmla="*/ 89 h 494"/>
              <a:gd name="T14" fmla="*/ 313 w 487"/>
              <a:gd name="T15" fmla="*/ 59 h 494"/>
              <a:gd name="T16" fmla="*/ 314 w 487"/>
              <a:gd name="T17" fmla="*/ 11 h 494"/>
              <a:gd name="T18" fmla="*/ 251 w 487"/>
              <a:gd name="T19" fmla="*/ 0 h 494"/>
              <a:gd name="T20" fmla="*/ 235 w 487"/>
              <a:gd name="T21" fmla="*/ 47 h 494"/>
              <a:gd name="T22" fmla="*/ 176 w 487"/>
              <a:gd name="T23" fmla="*/ 59 h 494"/>
              <a:gd name="T24" fmla="*/ 145 w 487"/>
              <a:gd name="T25" fmla="*/ 20 h 494"/>
              <a:gd name="T26" fmla="*/ 90 w 487"/>
              <a:gd name="T27" fmla="*/ 52 h 494"/>
              <a:gd name="T28" fmla="*/ 108 w 487"/>
              <a:gd name="T29" fmla="*/ 100 h 494"/>
              <a:gd name="T30" fmla="*/ 71 w 487"/>
              <a:gd name="T31" fmla="*/ 145 h 494"/>
              <a:gd name="T32" fmla="*/ 22 w 487"/>
              <a:gd name="T33" fmla="*/ 135 h 494"/>
              <a:gd name="T34" fmla="*/ 0 w 487"/>
              <a:gd name="T35" fmla="*/ 196 h 494"/>
              <a:gd name="T36" fmla="*/ 45 w 487"/>
              <a:gd name="T37" fmla="*/ 220 h 494"/>
              <a:gd name="T38" fmla="*/ 43 w 487"/>
              <a:gd name="T39" fmla="*/ 247 h 494"/>
              <a:gd name="T40" fmla="*/ 46 w 487"/>
              <a:gd name="T41" fmla="*/ 279 h 494"/>
              <a:gd name="T42" fmla="*/ 1 w 487"/>
              <a:gd name="T43" fmla="*/ 303 h 494"/>
              <a:gd name="T44" fmla="*/ 23 w 487"/>
              <a:gd name="T45" fmla="*/ 363 h 494"/>
              <a:gd name="T46" fmla="*/ 74 w 487"/>
              <a:gd name="T47" fmla="*/ 353 h 494"/>
              <a:gd name="T48" fmla="*/ 112 w 487"/>
              <a:gd name="T49" fmla="*/ 398 h 494"/>
              <a:gd name="T50" fmla="*/ 93 w 487"/>
              <a:gd name="T51" fmla="*/ 445 h 494"/>
              <a:gd name="T52" fmla="*/ 149 w 487"/>
              <a:gd name="T53" fmla="*/ 477 h 494"/>
              <a:gd name="T54" fmla="*/ 181 w 487"/>
              <a:gd name="T55" fmla="*/ 437 h 494"/>
              <a:gd name="T56" fmla="*/ 239 w 487"/>
              <a:gd name="T57" fmla="*/ 447 h 494"/>
              <a:gd name="T58" fmla="*/ 255 w 487"/>
              <a:gd name="T59" fmla="*/ 494 h 494"/>
              <a:gd name="T60" fmla="*/ 318 w 487"/>
              <a:gd name="T61" fmla="*/ 483 h 494"/>
              <a:gd name="T62" fmla="*/ 317 w 487"/>
              <a:gd name="T63" fmla="*/ 433 h 494"/>
              <a:gd name="T64" fmla="*/ 369 w 487"/>
              <a:gd name="T65" fmla="*/ 403 h 494"/>
              <a:gd name="T66" fmla="*/ 411 w 487"/>
              <a:gd name="T67" fmla="*/ 428 h 494"/>
              <a:gd name="T68" fmla="*/ 452 w 487"/>
              <a:gd name="T69" fmla="*/ 379 h 494"/>
              <a:gd name="T70" fmla="*/ 419 w 487"/>
              <a:gd name="T71" fmla="*/ 342 h 494"/>
              <a:gd name="T72" fmla="*/ 440 w 487"/>
              <a:gd name="T73" fmla="*/ 285 h 494"/>
              <a:gd name="T74" fmla="*/ 487 w 487"/>
              <a:gd name="T75" fmla="*/ 277 h 494"/>
              <a:gd name="T76" fmla="*/ 243 w 487"/>
              <a:gd name="T77" fmla="*/ 393 h 494"/>
              <a:gd name="T78" fmla="*/ 97 w 487"/>
              <a:gd name="T79" fmla="*/ 247 h 494"/>
              <a:gd name="T80" fmla="*/ 243 w 487"/>
              <a:gd name="T81" fmla="*/ 101 h 494"/>
              <a:gd name="T82" fmla="*/ 390 w 487"/>
              <a:gd name="T83" fmla="*/ 247 h 494"/>
              <a:gd name="T84" fmla="*/ 243 w 487"/>
              <a:gd name="T85" fmla="*/ 393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7" h="494">
                <a:moveTo>
                  <a:pt x="487" y="277"/>
                </a:moveTo>
                <a:cubicBezTo>
                  <a:pt x="487" y="213"/>
                  <a:pt x="487" y="213"/>
                  <a:pt x="487" y="213"/>
                </a:cubicBezTo>
                <a:cubicBezTo>
                  <a:pt x="439" y="206"/>
                  <a:pt x="439" y="206"/>
                  <a:pt x="439" y="206"/>
                </a:cubicBezTo>
                <a:cubicBezTo>
                  <a:pt x="435" y="186"/>
                  <a:pt x="428" y="166"/>
                  <a:pt x="418" y="149"/>
                </a:cubicBezTo>
                <a:cubicBezTo>
                  <a:pt x="449" y="113"/>
                  <a:pt x="449" y="113"/>
                  <a:pt x="449" y="113"/>
                </a:cubicBezTo>
                <a:cubicBezTo>
                  <a:pt x="408" y="63"/>
                  <a:pt x="408" y="63"/>
                  <a:pt x="408" y="63"/>
                </a:cubicBezTo>
                <a:cubicBezTo>
                  <a:pt x="366" y="89"/>
                  <a:pt x="366" y="89"/>
                  <a:pt x="366" y="89"/>
                </a:cubicBezTo>
                <a:cubicBezTo>
                  <a:pt x="350" y="77"/>
                  <a:pt x="332" y="67"/>
                  <a:pt x="313" y="59"/>
                </a:cubicBezTo>
                <a:cubicBezTo>
                  <a:pt x="314" y="11"/>
                  <a:pt x="314" y="11"/>
                  <a:pt x="314" y="11"/>
                </a:cubicBezTo>
                <a:cubicBezTo>
                  <a:pt x="251" y="0"/>
                  <a:pt x="251" y="0"/>
                  <a:pt x="251" y="0"/>
                </a:cubicBezTo>
                <a:cubicBezTo>
                  <a:pt x="235" y="47"/>
                  <a:pt x="235" y="47"/>
                  <a:pt x="235" y="47"/>
                </a:cubicBezTo>
                <a:cubicBezTo>
                  <a:pt x="214" y="48"/>
                  <a:pt x="195" y="52"/>
                  <a:pt x="176" y="59"/>
                </a:cubicBezTo>
                <a:cubicBezTo>
                  <a:pt x="145" y="20"/>
                  <a:pt x="145" y="20"/>
                  <a:pt x="145" y="20"/>
                </a:cubicBezTo>
                <a:cubicBezTo>
                  <a:pt x="90" y="52"/>
                  <a:pt x="90" y="52"/>
                  <a:pt x="90" y="52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94" y="113"/>
                  <a:pt x="81" y="128"/>
                  <a:pt x="71" y="145"/>
                </a:cubicBezTo>
                <a:cubicBezTo>
                  <a:pt x="22" y="135"/>
                  <a:pt x="22" y="135"/>
                  <a:pt x="22" y="135"/>
                </a:cubicBezTo>
                <a:cubicBezTo>
                  <a:pt x="0" y="196"/>
                  <a:pt x="0" y="196"/>
                  <a:pt x="0" y="196"/>
                </a:cubicBezTo>
                <a:cubicBezTo>
                  <a:pt x="45" y="220"/>
                  <a:pt x="45" y="220"/>
                  <a:pt x="45" y="220"/>
                </a:cubicBezTo>
                <a:cubicBezTo>
                  <a:pt x="44" y="229"/>
                  <a:pt x="43" y="238"/>
                  <a:pt x="43" y="247"/>
                </a:cubicBezTo>
                <a:cubicBezTo>
                  <a:pt x="43" y="258"/>
                  <a:pt x="44" y="268"/>
                  <a:pt x="46" y="279"/>
                </a:cubicBezTo>
                <a:cubicBezTo>
                  <a:pt x="1" y="303"/>
                  <a:pt x="1" y="303"/>
                  <a:pt x="1" y="303"/>
                </a:cubicBezTo>
                <a:cubicBezTo>
                  <a:pt x="23" y="363"/>
                  <a:pt x="23" y="363"/>
                  <a:pt x="23" y="363"/>
                </a:cubicBezTo>
                <a:cubicBezTo>
                  <a:pt x="74" y="353"/>
                  <a:pt x="74" y="353"/>
                  <a:pt x="74" y="353"/>
                </a:cubicBezTo>
                <a:cubicBezTo>
                  <a:pt x="84" y="370"/>
                  <a:pt x="97" y="385"/>
                  <a:pt x="112" y="398"/>
                </a:cubicBezTo>
                <a:cubicBezTo>
                  <a:pt x="93" y="445"/>
                  <a:pt x="93" y="445"/>
                  <a:pt x="93" y="445"/>
                </a:cubicBezTo>
                <a:cubicBezTo>
                  <a:pt x="149" y="477"/>
                  <a:pt x="149" y="477"/>
                  <a:pt x="149" y="477"/>
                </a:cubicBezTo>
                <a:cubicBezTo>
                  <a:pt x="181" y="437"/>
                  <a:pt x="181" y="437"/>
                  <a:pt x="181" y="437"/>
                </a:cubicBezTo>
                <a:cubicBezTo>
                  <a:pt x="199" y="443"/>
                  <a:pt x="219" y="446"/>
                  <a:pt x="239" y="447"/>
                </a:cubicBezTo>
                <a:cubicBezTo>
                  <a:pt x="255" y="494"/>
                  <a:pt x="255" y="494"/>
                  <a:pt x="255" y="494"/>
                </a:cubicBezTo>
                <a:cubicBezTo>
                  <a:pt x="318" y="483"/>
                  <a:pt x="318" y="483"/>
                  <a:pt x="318" y="483"/>
                </a:cubicBezTo>
                <a:cubicBezTo>
                  <a:pt x="317" y="433"/>
                  <a:pt x="317" y="433"/>
                  <a:pt x="317" y="433"/>
                </a:cubicBezTo>
                <a:cubicBezTo>
                  <a:pt x="336" y="426"/>
                  <a:pt x="353" y="415"/>
                  <a:pt x="369" y="403"/>
                </a:cubicBezTo>
                <a:cubicBezTo>
                  <a:pt x="411" y="428"/>
                  <a:pt x="411" y="428"/>
                  <a:pt x="411" y="428"/>
                </a:cubicBezTo>
                <a:cubicBezTo>
                  <a:pt x="452" y="379"/>
                  <a:pt x="452" y="379"/>
                  <a:pt x="452" y="379"/>
                </a:cubicBezTo>
                <a:cubicBezTo>
                  <a:pt x="419" y="342"/>
                  <a:pt x="419" y="342"/>
                  <a:pt x="419" y="342"/>
                </a:cubicBezTo>
                <a:cubicBezTo>
                  <a:pt x="429" y="324"/>
                  <a:pt x="436" y="305"/>
                  <a:pt x="440" y="285"/>
                </a:cubicBezTo>
                <a:lnTo>
                  <a:pt x="487" y="277"/>
                </a:lnTo>
                <a:close/>
                <a:moveTo>
                  <a:pt x="243" y="393"/>
                </a:moveTo>
                <a:cubicBezTo>
                  <a:pt x="163" y="393"/>
                  <a:pt x="97" y="328"/>
                  <a:pt x="97" y="247"/>
                </a:cubicBezTo>
                <a:cubicBezTo>
                  <a:pt x="97" y="166"/>
                  <a:pt x="163" y="101"/>
                  <a:pt x="243" y="101"/>
                </a:cubicBezTo>
                <a:cubicBezTo>
                  <a:pt x="324" y="101"/>
                  <a:pt x="390" y="166"/>
                  <a:pt x="390" y="247"/>
                </a:cubicBezTo>
                <a:cubicBezTo>
                  <a:pt x="390" y="328"/>
                  <a:pt x="324" y="393"/>
                  <a:pt x="243" y="3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F410F613-3624-7ACB-0A74-F02DD6D014F5}"/>
              </a:ext>
            </a:extLst>
          </p:cNvPr>
          <p:cNvSpPr>
            <a:spLocks noEditPoints="1"/>
          </p:cNvSpPr>
          <p:nvPr/>
        </p:nvSpPr>
        <p:spPr bwMode="auto">
          <a:xfrm>
            <a:off x="4455918" y="3379110"/>
            <a:ext cx="581704" cy="583720"/>
          </a:xfrm>
          <a:custGeom>
            <a:avLst/>
            <a:gdLst>
              <a:gd name="T0" fmla="*/ 491 w 491"/>
              <a:gd name="T1" fmla="*/ 209 h 493"/>
              <a:gd name="T2" fmla="*/ 473 w 491"/>
              <a:gd name="T3" fmla="*/ 147 h 493"/>
              <a:gd name="T4" fmla="*/ 425 w 491"/>
              <a:gd name="T5" fmla="*/ 153 h 493"/>
              <a:gd name="T6" fmla="*/ 389 w 491"/>
              <a:gd name="T7" fmla="*/ 104 h 493"/>
              <a:gd name="T8" fmla="*/ 409 w 491"/>
              <a:gd name="T9" fmla="*/ 61 h 493"/>
              <a:gd name="T10" fmla="*/ 356 w 491"/>
              <a:gd name="T11" fmla="*/ 25 h 493"/>
              <a:gd name="T12" fmla="*/ 323 w 491"/>
              <a:gd name="T13" fmla="*/ 61 h 493"/>
              <a:gd name="T14" fmla="*/ 264 w 491"/>
              <a:gd name="T15" fmla="*/ 47 h 493"/>
              <a:gd name="T16" fmla="*/ 252 w 491"/>
              <a:gd name="T17" fmla="*/ 0 h 493"/>
              <a:gd name="T18" fmla="*/ 188 w 491"/>
              <a:gd name="T19" fmla="*/ 6 h 493"/>
              <a:gd name="T20" fmla="*/ 185 w 491"/>
              <a:gd name="T21" fmla="*/ 56 h 493"/>
              <a:gd name="T22" fmla="*/ 132 w 491"/>
              <a:gd name="T23" fmla="*/ 83 h 493"/>
              <a:gd name="T24" fmla="*/ 92 w 491"/>
              <a:gd name="T25" fmla="*/ 54 h 493"/>
              <a:gd name="T26" fmla="*/ 47 w 491"/>
              <a:gd name="T27" fmla="*/ 101 h 493"/>
              <a:gd name="T28" fmla="*/ 78 w 491"/>
              <a:gd name="T29" fmla="*/ 141 h 493"/>
              <a:gd name="T30" fmla="*/ 55 w 491"/>
              <a:gd name="T31" fmla="*/ 195 h 493"/>
              <a:gd name="T32" fmla="*/ 4 w 491"/>
              <a:gd name="T33" fmla="*/ 199 h 493"/>
              <a:gd name="T34" fmla="*/ 0 w 491"/>
              <a:gd name="T35" fmla="*/ 263 h 493"/>
              <a:gd name="T36" fmla="*/ 50 w 491"/>
              <a:gd name="T37" fmla="*/ 275 h 493"/>
              <a:gd name="T38" fmla="*/ 56 w 491"/>
              <a:gd name="T39" fmla="*/ 301 h 493"/>
              <a:gd name="T40" fmla="*/ 67 w 491"/>
              <a:gd name="T41" fmla="*/ 330 h 493"/>
              <a:gd name="T42" fmla="*/ 30 w 491"/>
              <a:gd name="T43" fmla="*/ 366 h 493"/>
              <a:gd name="T44" fmla="*/ 68 w 491"/>
              <a:gd name="T45" fmla="*/ 418 h 493"/>
              <a:gd name="T46" fmla="*/ 114 w 491"/>
              <a:gd name="T47" fmla="*/ 394 h 493"/>
              <a:gd name="T48" fmla="*/ 162 w 491"/>
              <a:gd name="T49" fmla="*/ 427 h 493"/>
              <a:gd name="T50" fmla="*/ 157 w 491"/>
              <a:gd name="T51" fmla="*/ 477 h 493"/>
              <a:gd name="T52" fmla="*/ 220 w 491"/>
              <a:gd name="T53" fmla="*/ 493 h 493"/>
              <a:gd name="T54" fmla="*/ 240 w 491"/>
              <a:gd name="T55" fmla="*/ 446 h 493"/>
              <a:gd name="T56" fmla="*/ 298 w 491"/>
              <a:gd name="T57" fmla="*/ 440 h 493"/>
              <a:gd name="T58" fmla="*/ 327 w 491"/>
              <a:gd name="T59" fmla="*/ 481 h 493"/>
              <a:gd name="T60" fmla="*/ 384 w 491"/>
              <a:gd name="T61" fmla="*/ 453 h 493"/>
              <a:gd name="T62" fmla="*/ 370 w 491"/>
              <a:gd name="T63" fmla="*/ 405 h 493"/>
              <a:gd name="T64" fmla="*/ 411 w 491"/>
              <a:gd name="T65" fmla="*/ 362 h 493"/>
              <a:gd name="T66" fmla="*/ 458 w 491"/>
              <a:gd name="T67" fmla="*/ 375 h 493"/>
              <a:gd name="T68" fmla="*/ 485 w 491"/>
              <a:gd name="T69" fmla="*/ 316 h 493"/>
              <a:gd name="T70" fmla="*/ 443 w 491"/>
              <a:gd name="T71" fmla="*/ 290 h 493"/>
              <a:gd name="T72" fmla="*/ 447 w 491"/>
              <a:gd name="T73" fmla="*/ 229 h 493"/>
              <a:gd name="T74" fmla="*/ 491 w 491"/>
              <a:gd name="T75" fmla="*/ 209 h 493"/>
              <a:gd name="T76" fmla="*/ 288 w 491"/>
              <a:gd name="T77" fmla="*/ 387 h 493"/>
              <a:gd name="T78" fmla="*/ 107 w 491"/>
              <a:gd name="T79" fmla="*/ 286 h 493"/>
              <a:gd name="T80" fmla="*/ 208 w 491"/>
              <a:gd name="T81" fmla="*/ 105 h 493"/>
              <a:gd name="T82" fmla="*/ 389 w 491"/>
              <a:gd name="T83" fmla="*/ 206 h 493"/>
              <a:gd name="T84" fmla="*/ 288 w 491"/>
              <a:gd name="T85" fmla="*/ 387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1" h="493">
                <a:moveTo>
                  <a:pt x="491" y="209"/>
                </a:moveTo>
                <a:cubicBezTo>
                  <a:pt x="473" y="147"/>
                  <a:pt x="473" y="147"/>
                  <a:pt x="473" y="147"/>
                </a:cubicBezTo>
                <a:cubicBezTo>
                  <a:pt x="425" y="153"/>
                  <a:pt x="425" y="153"/>
                  <a:pt x="425" y="153"/>
                </a:cubicBezTo>
                <a:cubicBezTo>
                  <a:pt x="416" y="135"/>
                  <a:pt x="403" y="118"/>
                  <a:pt x="389" y="104"/>
                </a:cubicBezTo>
                <a:cubicBezTo>
                  <a:pt x="409" y="61"/>
                  <a:pt x="409" y="61"/>
                  <a:pt x="409" y="61"/>
                </a:cubicBezTo>
                <a:cubicBezTo>
                  <a:pt x="356" y="25"/>
                  <a:pt x="356" y="25"/>
                  <a:pt x="356" y="25"/>
                </a:cubicBezTo>
                <a:cubicBezTo>
                  <a:pt x="323" y="61"/>
                  <a:pt x="323" y="61"/>
                  <a:pt x="323" y="61"/>
                </a:cubicBezTo>
                <a:cubicBezTo>
                  <a:pt x="304" y="53"/>
                  <a:pt x="284" y="48"/>
                  <a:pt x="264" y="47"/>
                </a:cubicBezTo>
                <a:cubicBezTo>
                  <a:pt x="252" y="0"/>
                  <a:pt x="252" y="0"/>
                  <a:pt x="252" y="0"/>
                </a:cubicBezTo>
                <a:cubicBezTo>
                  <a:pt x="188" y="6"/>
                  <a:pt x="188" y="6"/>
                  <a:pt x="188" y="6"/>
                </a:cubicBezTo>
                <a:cubicBezTo>
                  <a:pt x="185" y="56"/>
                  <a:pt x="185" y="56"/>
                  <a:pt x="185" y="56"/>
                </a:cubicBezTo>
                <a:cubicBezTo>
                  <a:pt x="166" y="63"/>
                  <a:pt x="148" y="72"/>
                  <a:pt x="132" y="83"/>
                </a:cubicBezTo>
                <a:cubicBezTo>
                  <a:pt x="92" y="54"/>
                  <a:pt x="92" y="54"/>
                  <a:pt x="92" y="54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78" y="141"/>
                  <a:pt x="78" y="141"/>
                  <a:pt x="78" y="141"/>
                </a:cubicBezTo>
                <a:cubicBezTo>
                  <a:pt x="68" y="158"/>
                  <a:pt x="60" y="176"/>
                  <a:pt x="55" y="195"/>
                </a:cubicBezTo>
                <a:cubicBezTo>
                  <a:pt x="4" y="199"/>
                  <a:pt x="4" y="199"/>
                  <a:pt x="4" y="199"/>
                </a:cubicBezTo>
                <a:cubicBezTo>
                  <a:pt x="0" y="263"/>
                  <a:pt x="0" y="263"/>
                  <a:pt x="0" y="263"/>
                </a:cubicBezTo>
                <a:cubicBezTo>
                  <a:pt x="50" y="275"/>
                  <a:pt x="50" y="275"/>
                  <a:pt x="50" y="275"/>
                </a:cubicBezTo>
                <a:cubicBezTo>
                  <a:pt x="51" y="283"/>
                  <a:pt x="53" y="292"/>
                  <a:pt x="56" y="301"/>
                </a:cubicBezTo>
                <a:cubicBezTo>
                  <a:pt x="59" y="311"/>
                  <a:pt x="62" y="321"/>
                  <a:pt x="67" y="330"/>
                </a:cubicBezTo>
                <a:cubicBezTo>
                  <a:pt x="30" y="366"/>
                  <a:pt x="30" y="366"/>
                  <a:pt x="30" y="366"/>
                </a:cubicBezTo>
                <a:cubicBezTo>
                  <a:pt x="68" y="418"/>
                  <a:pt x="68" y="418"/>
                  <a:pt x="68" y="418"/>
                </a:cubicBezTo>
                <a:cubicBezTo>
                  <a:pt x="114" y="394"/>
                  <a:pt x="114" y="394"/>
                  <a:pt x="114" y="394"/>
                </a:cubicBezTo>
                <a:cubicBezTo>
                  <a:pt x="128" y="408"/>
                  <a:pt x="145" y="418"/>
                  <a:pt x="162" y="427"/>
                </a:cubicBezTo>
                <a:cubicBezTo>
                  <a:pt x="157" y="477"/>
                  <a:pt x="157" y="477"/>
                  <a:pt x="157" y="477"/>
                </a:cubicBezTo>
                <a:cubicBezTo>
                  <a:pt x="220" y="493"/>
                  <a:pt x="220" y="493"/>
                  <a:pt x="220" y="493"/>
                </a:cubicBezTo>
                <a:cubicBezTo>
                  <a:pt x="240" y="446"/>
                  <a:pt x="240" y="446"/>
                  <a:pt x="240" y="446"/>
                </a:cubicBezTo>
                <a:cubicBezTo>
                  <a:pt x="259" y="447"/>
                  <a:pt x="279" y="445"/>
                  <a:pt x="298" y="440"/>
                </a:cubicBezTo>
                <a:cubicBezTo>
                  <a:pt x="327" y="481"/>
                  <a:pt x="327" y="481"/>
                  <a:pt x="327" y="481"/>
                </a:cubicBezTo>
                <a:cubicBezTo>
                  <a:pt x="384" y="453"/>
                  <a:pt x="384" y="453"/>
                  <a:pt x="384" y="453"/>
                </a:cubicBezTo>
                <a:cubicBezTo>
                  <a:pt x="370" y="405"/>
                  <a:pt x="370" y="405"/>
                  <a:pt x="370" y="405"/>
                </a:cubicBezTo>
                <a:cubicBezTo>
                  <a:pt x="386" y="393"/>
                  <a:pt x="400" y="378"/>
                  <a:pt x="411" y="362"/>
                </a:cubicBezTo>
                <a:cubicBezTo>
                  <a:pt x="458" y="375"/>
                  <a:pt x="458" y="375"/>
                  <a:pt x="458" y="375"/>
                </a:cubicBezTo>
                <a:cubicBezTo>
                  <a:pt x="485" y="316"/>
                  <a:pt x="485" y="316"/>
                  <a:pt x="485" y="316"/>
                </a:cubicBezTo>
                <a:cubicBezTo>
                  <a:pt x="443" y="290"/>
                  <a:pt x="443" y="290"/>
                  <a:pt x="443" y="290"/>
                </a:cubicBezTo>
                <a:cubicBezTo>
                  <a:pt x="448" y="270"/>
                  <a:pt x="449" y="249"/>
                  <a:pt x="447" y="229"/>
                </a:cubicBezTo>
                <a:lnTo>
                  <a:pt x="491" y="209"/>
                </a:lnTo>
                <a:close/>
                <a:moveTo>
                  <a:pt x="288" y="387"/>
                </a:moveTo>
                <a:cubicBezTo>
                  <a:pt x="210" y="409"/>
                  <a:pt x="129" y="364"/>
                  <a:pt x="107" y="286"/>
                </a:cubicBezTo>
                <a:cubicBezTo>
                  <a:pt x="85" y="208"/>
                  <a:pt x="130" y="127"/>
                  <a:pt x="208" y="105"/>
                </a:cubicBezTo>
                <a:cubicBezTo>
                  <a:pt x="286" y="83"/>
                  <a:pt x="367" y="128"/>
                  <a:pt x="389" y="206"/>
                </a:cubicBezTo>
                <a:cubicBezTo>
                  <a:pt x="411" y="284"/>
                  <a:pt x="366" y="365"/>
                  <a:pt x="288" y="38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1D884768-F80C-34CA-8AC9-D9407BDCEC29}"/>
              </a:ext>
            </a:extLst>
          </p:cNvPr>
          <p:cNvSpPr>
            <a:spLocks noEditPoints="1"/>
          </p:cNvSpPr>
          <p:nvPr/>
        </p:nvSpPr>
        <p:spPr bwMode="auto">
          <a:xfrm>
            <a:off x="5853602" y="3211252"/>
            <a:ext cx="983956" cy="980932"/>
          </a:xfrm>
          <a:custGeom>
            <a:avLst/>
            <a:gdLst>
              <a:gd name="T0" fmla="*/ 831 w 831"/>
              <a:gd name="T1" fmla="*/ 435 h 828"/>
              <a:gd name="T2" fmla="*/ 756 w 831"/>
              <a:gd name="T3" fmla="*/ 359 h 828"/>
              <a:gd name="T4" fmla="*/ 803 w 831"/>
              <a:gd name="T5" fmla="*/ 264 h 828"/>
              <a:gd name="T6" fmla="*/ 702 w 831"/>
              <a:gd name="T7" fmla="*/ 224 h 828"/>
              <a:gd name="T8" fmla="*/ 707 w 831"/>
              <a:gd name="T9" fmla="*/ 119 h 828"/>
              <a:gd name="T10" fmla="*/ 597 w 831"/>
              <a:gd name="T11" fmla="*/ 122 h 828"/>
              <a:gd name="T12" fmla="*/ 560 w 831"/>
              <a:gd name="T13" fmla="*/ 26 h 828"/>
              <a:gd name="T14" fmla="*/ 460 w 831"/>
              <a:gd name="T15" fmla="*/ 73 h 828"/>
              <a:gd name="T16" fmla="*/ 416 w 831"/>
              <a:gd name="T17" fmla="*/ 0 h 828"/>
              <a:gd name="T18" fmla="*/ 371 w 831"/>
              <a:gd name="T19" fmla="*/ 73 h 828"/>
              <a:gd name="T20" fmla="*/ 271 w 831"/>
              <a:gd name="T21" fmla="*/ 26 h 828"/>
              <a:gd name="T22" fmla="*/ 234 w 831"/>
              <a:gd name="T23" fmla="*/ 122 h 828"/>
              <a:gd name="T24" fmla="*/ 124 w 831"/>
              <a:gd name="T25" fmla="*/ 119 h 828"/>
              <a:gd name="T26" fmla="*/ 129 w 831"/>
              <a:gd name="T27" fmla="*/ 224 h 828"/>
              <a:gd name="T28" fmla="*/ 28 w 831"/>
              <a:gd name="T29" fmla="*/ 264 h 828"/>
              <a:gd name="T30" fmla="*/ 75 w 831"/>
              <a:gd name="T31" fmla="*/ 359 h 828"/>
              <a:gd name="T32" fmla="*/ 0 w 831"/>
              <a:gd name="T33" fmla="*/ 435 h 828"/>
              <a:gd name="T34" fmla="*/ 82 w 831"/>
              <a:gd name="T35" fmla="*/ 503 h 828"/>
              <a:gd name="T36" fmla="*/ 43 w 831"/>
              <a:gd name="T37" fmla="*/ 601 h 828"/>
              <a:gd name="T38" fmla="*/ 146 w 831"/>
              <a:gd name="T39" fmla="*/ 631 h 828"/>
              <a:gd name="T40" fmla="*/ 149 w 831"/>
              <a:gd name="T41" fmla="*/ 735 h 828"/>
              <a:gd name="T42" fmla="*/ 255 w 831"/>
              <a:gd name="T43" fmla="*/ 721 h 828"/>
              <a:gd name="T44" fmla="*/ 299 w 831"/>
              <a:gd name="T45" fmla="*/ 815 h 828"/>
              <a:gd name="T46" fmla="*/ 391 w 831"/>
              <a:gd name="T47" fmla="*/ 760 h 828"/>
              <a:gd name="T48" fmla="*/ 440 w 831"/>
              <a:gd name="T49" fmla="*/ 760 h 828"/>
              <a:gd name="T50" fmla="*/ 532 w 831"/>
              <a:gd name="T51" fmla="*/ 815 h 828"/>
              <a:gd name="T52" fmla="*/ 576 w 831"/>
              <a:gd name="T53" fmla="*/ 721 h 828"/>
              <a:gd name="T54" fmla="*/ 682 w 831"/>
              <a:gd name="T55" fmla="*/ 735 h 828"/>
              <a:gd name="T56" fmla="*/ 685 w 831"/>
              <a:gd name="T57" fmla="*/ 631 h 828"/>
              <a:gd name="T58" fmla="*/ 788 w 831"/>
              <a:gd name="T59" fmla="*/ 601 h 828"/>
              <a:gd name="T60" fmla="*/ 749 w 831"/>
              <a:gd name="T61" fmla="*/ 503 h 828"/>
              <a:gd name="T62" fmla="*/ 416 w 831"/>
              <a:gd name="T63" fmla="*/ 692 h 828"/>
              <a:gd name="T64" fmla="*/ 416 w 831"/>
              <a:gd name="T65" fmla="*/ 136 h 828"/>
              <a:gd name="T66" fmla="*/ 416 w 831"/>
              <a:gd name="T67" fmla="*/ 692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1" h="828">
                <a:moveTo>
                  <a:pt x="824" y="496"/>
                </a:moveTo>
                <a:cubicBezTo>
                  <a:pt x="828" y="476"/>
                  <a:pt x="830" y="456"/>
                  <a:pt x="831" y="435"/>
                </a:cubicBezTo>
                <a:cubicBezTo>
                  <a:pt x="761" y="413"/>
                  <a:pt x="761" y="413"/>
                  <a:pt x="761" y="413"/>
                </a:cubicBezTo>
                <a:cubicBezTo>
                  <a:pt x="760" y="394"/>
                  <a:pt x="759" y="376"/>
                  <a:pt x="756" y="359"/>
                </a:cubicBezTo>
                <a:cubicBezTo>
                  <a:pt x="821" y="322"/>
                  <a:pt x="821" y="322"/>
                  <a:pt x="821" y="322"/>
                </a:cubicBezTo>
                <a:cubicBezTo>
                  <a:pt x="816" y="302"/>
                  <a:pt x="810" y="283"/>
                  <a:pt x="803" y="264"/>
                </a:cubicBezTo>
                <a:cubicBezTo>
                  <a:pt x="730" y="273"/>
                  <a:pt x="730" y="273"/>
                  <a:pt x="730" y="273"/>
                </a:cubicBezTo>
                <a:cubicBezTo>
                  <a:pt x="722" y="256"/>
                  <a:pt x="713" y="239"/>
                  <a:pt x="702" y="224"/>
                </a:cubicBezTo>
                <a:cubicBezTo>
                  <a:pt x="747" y="164"/>
                  <a:pt x="747" y="164"/>
                  <a:pt x="747" y="164"/>
                </a:cubicBezTo>
                <a:cubicBezTo>
                  <a:pt x="735" y="148"/>
                  <a:pt x="721" y="133"/>
                  <a:pt x="707" y="119"/>
                </a:cubicBezTo>
                <a:cubicBezTo>
                  <a:pt x="644" y="157"/>
                  <a:pt x="644" y="157"/>
                  <a:pt x="644" y="157"/>
                </a:cubicBezTo>
                <a:cubicBezTo>
                  <a:pt x="629" y="144"/>
                  <a:pt x="614" y="133"/>
                  <a:pt x="597" y="122"/>
                </a:cubicBezTo>
                <a:cubicBezTo>
                  <a:pt x="613" y="50"/>
                  <a:pt x="613" y="50"/>
                  <a:pt x="613" y="50"/>
                </a:cubicBezTo>
                <a:cubicBezTo>
                  <a:pt x="596" y="40"/>
                  <a:pt x="578" y="32"/>
                  <a:pt x="560" y="26"/>
                </a:cubicBezTo>
                <a:cubicBezTo>
                  <a:pt x="517" y="86"/>
                  <a:pt x="517" y="86"/>
                  <a:pt x="517" y="86"/>
                </a:cubicBezTo>
                <a:cubicBezTo>
                  <a:pt x="498" y="80"/>
                  <a:pt x="479" y="76"/>
                  <a:pt x="460" y="73"/>
                </a:cubicBezTo>
                <a:cubicBezTo>
                  <a:pt x="445" y="1"/>
                  <a:pt x="445" y="1"/>
                  <a:pt x="445" y="1"/>
                </a:cubicBezTo>
                <a:cubicBezTo>
                  <a:pt x="435" y="0"/>
                  <a:pt x="425" y="0"/>
                  <a:pt x="416" y="0"/>
                </a:cubicBezTo>
                <a:cubicBezTo>
                  <a:pt x="406" y="0"/>
                  <a:pt x="396" y="0"/>
                  <a:pt x="386" y="1"/>
                </a:cubicBezTo>
                <a:cubicBezTo>
                  <a:pt x="371" y="73"/>
                  <a:pt x="371" y="73"/>
                  <a:pt x="371" y="73"/>
                </a:cubicBezTo>
                <a:cubicBezTo>
                  <a:pt x="352" y="76"/>
                  <a:pt x="333" y="80"/>
                  <a:pt x="314" y="86"/>
                </a:cubicBezTo>
                <a:cubicBezTo>
                  <a:pt x="271" y="26"/>
                  <a:pt x="271" y="26"/>
                  <a:pt x="271" y="26"/>
                </a:cubicBezTo>
                <a:cubicBezTo>
                  <a:pt x="253" y="32"/>
                  <a:pt x="235" y="40"/>
                  <a:pt x="218" y="50"/>
                </a:cubicBezTo>
                <a:cubicBezTo>
                  <a:pt x="234" y="122"/>
                  <a:pt x="234" y="122"/>
                  <a:pt x="234" y="122"/>
                </a:cubicBezTo>
                <a:cubicBezTo>
                  <a:pt x="217" y="133"/>
                  <a:pt x="202" y="144"/>
                  <a:pt x="187" y="157"/>
                </a:cubicBezTo>
                <a:cubicBezTo>
                  <a:pt x="124" y="119"/>
                  <a:pt x="124" y="119"/>
                  <a:pt x="124" y="119"/>
                </a:cubicBezTo>
                <a:cubicBezTo>
                  <a:pt x="110" y="133"/>
                  <a:pt x="97" y="148"/>
                  <a:pt x="84" y="16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18" y="239"/>
                  <a:pt x="109" y="256"/>
                  <a:pt x="101" y="273"/>
                </a:cubicBezTo>
                <a:cubicBezTo>
                  <a:pt x="28" y="264"/>
                  <a:pt x="28" y="264"/>
                  <a:pt x="28" y="264"/>
                </a:cubicBezTo>
                <a:cubicBezTo>
                  <a:pt x="21" y="283"/>
                  <a:pt x="15" y="302"/>
                  <a:pt x="10" y="322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72" y="376"/>
                  <a:pt x="71" y="394"/>
                  <a:pt x="70" y="413"/>
                </a:cubicBezTo>
                <a:cubicBezTo>
                  <a:pt x="0" y="435"/>
                  <a:pt x="0" y="435"/>
                  <a:pt x="0" y="435"/>
                </a:cubicBezTo>
                <a:cubicBezTo>
                  <a:pt x="1" y="456"/>
                  <a:pt x="3" y="476"/>
                  <a:pt x="7" y="496"/>
                </a:cubicBezTo>
                <a:cubicBezTo>
                  <a:pt x="82" y="503"/>
                  <a:pt x="82" y="503"/>
                  <a:pt x="82" y="503"/>
                </a:cubicBezTo>
                <a:cubicBezTo>
                  <a:pt x="86" y="520"/>
                  <a:pt x="92" y="536"/>
                  <a:pt x="98" y="552"/>
                </a:cubicBezTo>
                <a:cubicBezTo>
                  <a:pt x="43" y="601"/>
                  <a:pt x="43" y="601"/>
                  <a:pt x="43" y="601"/>
                </a:cubicBezTo>
                <a:cubicBezTo>
                  <a:pt x="52" y="620"/>
                  <a:pt x="63" y="638"/>
                  <a:pt x="75" y="655"/>
                </a:cubicBezTo>
                <a:cubicBezTo>
                  <a:pt x="146" y="631"/>
                  <a:pt x="146" y="631"/>
                  <a:pt x="146" y="631"/>
                </a:cubicBezTo>
                <a:cubicBezTo>
                  <a:pt x="156" y="644"/>
                  <a:pt x="168" y="656"/>
                  <a:pt x="180" y="668"/>
                </a:cubicBezTo>
                <a:cubicBezTo>
                  <a:pt x="149" y="735"/>
                  <a:pt x="149" y="735"/>
                  <a:pt x="149" y="735"/>
                </a:cubicBezTo>
                <a:cubicBezTo>
                  <a:pt x="165" y="749"/>
                  <a:pt x="182" y="761"/>
                  <a:pt x="200" y="772"/>
                </a:cubicBezTo>
                <a:cubicBezTo>
                  <a:pt x="255" y="721"/>
                  <a:pt x="255" y="721"/>
                  <a:pt x="255" y="721"/>
                </a:cubicBezTo>
                <a:cubicBezTo>
                  <a:pt x="270" y="729"/>
                  <a:pt x="285" y="736"/>
                  <a:pt x="300" y="741"/>
                </a:cubicBezTo>
                <a:cubicBezTo>
                  <a:pt x="299" y="815"/>
                  <a:pt x="299" y="815"/>
                  <a:pt x="299" y="815"/>
                </a:cubicBezTo>
                <a:cubicBezTo>
                  <a:pt x="320" y="821"/>
                  <a:pt x="340" y="825"/>
                  <a:pt x="362" y="828"/>
                </a:cubicBezTo>
                <a:cubicBezTo>
                  <a:pt x="391" y="760"/>
                  <a:pt x="391" y="760"/>
                  <a:pt x="391" y="760"/>
                </a:cubicBezTo>
                <a:cubicBezTo>
                  <a:pt x="399" y="761"/>
                  <a:pt x="407" y="761"/>
                  <a:pt x="416" y="761"/>
                </a:cubicBezTo>
                <a:cubicBezTo>
                  <a:pt x="424" y="761"/>
                  <a:pt x="432" y="761"/>
                  <a:pt x="440" y="760"/>
                </a:cubicBezTo>
                <a:cubicBezTo>
                  <a:pt x="469" y="828"/>
                  <a:pt x="469" y="828"/>
                  <a:pt x="469" y="828"/>
                </a:cubicBezTo>
                <a:cubicBezTo>
                  <a:pt x="491" y="825"/>
                  <a:pt x="511" y="821"/>
                  <a:pt x="532" y="815"/>
                </a:cubicBezTo>
                <a:cubicBezTo>
                  <a:pt x="531" y="741"/>
                  <a:pt x="531" y="741"/>
                  <a:pt x="531" y="741"/>
                </a:cubicBezTo>
                <a:cubicBezTo>
                  <a:pt x="546" y="736"/>
                  <a:pt x="561" y="729"/>
                  <a:pt x="576" y="721"/>
                </a:cubicBezTo>
                <a:cubicBezTo>
                  <a:pt x="631" y="772"/>
                  <a:pt x="631" y="772"/>
                  <a:pt x="631" y="772"/>
                </a:cubicBezTo>
                <a:cubicBezTo>
                  <a:pt x="649" y="761"/>
                  <a:pt x="666" y="749"/>
                  <a:pt x="682" y="735"/>
                </a:cubicBezTo>
                <a:cubicBezTo>
                  <a:pt x="651" y="668"/>
                  <a:pt x="651" y="668"/>
                  <a:pt x="651" y="668"/>
                </a:cubicBezTo>
                <a:cubicBezTo>
                  <a:pt x="663" y="656"/>
                  <a:pt x="675" y="644"/>
                  <a:pt x="685" y="631"/>
                </a:cubicBezTo>
                <a:cubicBezTo>
                  <a:pt x="756" y="655"/>
                  <a:pt x="756" y="655"/>
                  <a:pt x="756" y="655"/>
                </a:cubicBezTo>
                <a:cubicBezTo>
                  <a:pt x="768" y="638"/>
                  <a:pt x="779" y="620"/>
                  <a:pt x="788" y="601"/>
                </a:cubicBezTo>
                <a:cubicBezTo>
                  <a:pt x="733" y="552"/>
                  <a:pt x="733" y="552"/>
                  <a:pt x="733" y="552"/>
                </a:cubicBezTo>
                <a:cubicBezTo>
                  <a:pt x="739" y="536"/>
                  <a:pt x="745" y="520"/>
                  <a:pt x="749" y="503"/>
                </a:cubicBezTo>
                <a:lnTo>
                  <a:pt x="824" y="496"/>
                </a:lnTo>
                <a:close/>
                <a:moveTo>
                  <a:pt x="416" y="692"/>
                </a:moveTo>
                <a:cubicBezTo>
                  <a:pt x="262" y="692"/>
                  <a:pt x="138" y="567"/>
                  <a:pt x="138" y="414"/>
                </a:cubicBezTo>
                <a:cubicBezTo>
                  <a:pt x="138" y="261"/>
                  <a:pt x="262" y="136"/>
                  <a:pt x="416" y="136"/>
                </a:cubicBezTo>
                <a:cubicBezTo>
                  <a:pt x="569" y="136"/>
                  <a:pt x="693" y="261"/>
                  <a:pt x="693" y="414"/>
                </a:cubicBezTo>
                <a:cubicBezTo>
                  <a:pt x="693" y="567"/>
                  <a:pt x="569" y="692"/>
                  <a:pt x="416" y="69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4056D7AE-CAD3-3692-65BF-390A6F089C95}"/>
              </a:ext>
            </a:extLst>
          </p:cNvPr>
          <p:cNvSpPr>
            <a:spLocks noEditPoints="1"/>
          </p:cNvSpPr>
          <p:nvPr/>
        </p:nvSpPr>
        <p:spPr bwMode="auto">
          <a:xfrm>
            <a:off x="4948291" y="3621959"/>
            <a:ext cx="969842" cy="967826"/>
          </a:xfrm>
          <a:custGeom>
            <a:avLst/>
            <a:gdLst>
              <a:gd name="T0" fmla="*/ 819 w 819"/>
              <a:gd name="T1" fmla="*/ 409 h 817"/>
              <a:gd name="T2" fmla="*/ 754 w 819"/>
              <a:gd name="T3" fmla="*/ 340 h 817"/>
              <a:gd name="T4" fmla="*/ 791 w 819"/>
              <a:gd name="T5" fmla="*/ 260 h 817"/>
              <a:gd name="T6" fmla="*/ 706 w 819"/>
              <a:gd name="T7" fmla="*/ 220 h 817"/>
              <a:gd name="T8" fmla="*/ 710 w 819"/>
              <a:gd name="T9" fmla="*/ 132 h 817"/>
              <a:gd name="T10" fmla="*/ 617 w 819"/>
              <a:gd name="T11" fmla="*/ 126 h 817"/>
              <a:gd name="T12" fmla="*/ 588 w 819"/>
              <a:gd name="T13" fmla="*/ 41 h 817"/>
              <a:gd name="T14" fmla="*/ 499 w 819"/>
              <a:gd name="T15" fmla="*/ 70 h 817"/>
              <a:gd name="T16" fmla="*/ 441 w 819"/>
              <a:gd name="T17" fmla="*/ 2 h 817"/>
              <a:gd name="T18" fmla="*/ 379 w 819"/>
              <a:gd name="T19" fmla="*/ 2 h 817"/>
              <a:gd name="T20" fmla="*/ 321 w 819"/>
              <a:gd name="T21" fmla="*/ 70 h 817"/>
              <a:gd name="T22" fmla="*/ 231 w 819"/>
              <a:gd name="T23" fmla="*/ 41 h 817"/>
              <a:gd name="T24" fmla="*/ 203 w 819"/>
              <a:gd name="T25" fmla="*/ 126 h 817"/>
              <a:gd name="T26" fmla="*/ 109 w 819"/>
              <a:gd name="T27" fmla="*/ 132 h 817"/>
              <a:gd name="T28" fmla="*/ 114 w 819"/>
              <a:gd name="T29" fmla="*/ 220 h 817"/>
              <a:gd name="T30" fmla="*/ 28 w 819"/>
              <a:gd name="T31" fmla="*/ 260 h 817"/>
              <a:gd name="T32" fmla="*/ 65 w 819"/>
              <a:gd name="T33" fmla="*/ 340 h 817"/>
              <a:gd name="T34" fmla="*/ 0 w 819"/>
              <a:gd name="T35" fmla="*/ 409 h 817"/>
              <a:gd name="T36" fmla="*/ 63 w 819"/>
              <a:gd name="T37" fmla="*/ 469 h 817"/>
              <a:gd name="T38" fmla="*/ 27 w 819"/>
              <a:gd name="T39" fmla="*/ 557 h 817"/>
              <a:gd name="T40" fmla="*/ 107 w 819"/>
              <a:gd name="T41" fmla="*/ 589 h 817"/>
              <a:gd name="T42" fmla="*/ 106 w 819"/>
              <a:gd name="T43" fmla="*/ 685 h 817"/>
              <a:gd name="T44" fmla="*/ 191 w 819"/>
              <a:gd name="T45" fmla="*/ 685 h 817"/>
              <a:gd name="T46" fmla="*/ 225 w 819"/>
              <a:gd name="T47" fmla="*/ 776 h 817"/>
              <a:gd name="T48" fmla="*/ 304 w 819"/>
              <a:gd name="T49" fmla="*/ 745 h 817"/>
              <a:gd name="T50" fmla="*/ 368 w 819"/>
              <a:gd name="T51" fmla="*/ 817 h 817"/>
              <a:gd name="T52" fmla="*/ 410 w 819"/>
              <a:gd name="T53" fmla="*/ 762 h 817"/>
              <a:gd name="T54" fmla="*/ 451 w 819"/>
              <a:gd name="T55" fmla="*/ 817 h 817"/>
              <a:gd name="T56" fmla="*/ 516 w 819"/>
              <a:gd name="T57" fmla="*/ 745 h 817"/>
              <a:gd name="T58" fmla="*/ 594 w 819"/>
              <a:gd name="T59" fmla="*/ 776 h 817"/>
              <a:gd name="T60" fmla="*/ 628 w 819"/>
              <a:gd name="T61" fmla="*/ 685 h 817"/>
              <a:gd name="T62" fmla="*/ 713 w 819"/>
              <a:gd name="T63" fmla="*/ 685 h 817"/>
              <a:gd name="T64" fmla="*/ 712 w 819"/>
              <a:gd name="T65" fmla="*/ 589 h 817"/>
              <a:gd name="T66" fmla="*/ 792 w 819"/>
              <a:gd name="T67" fmla="*/ 557 h 817"/>
              <a:gd name="T68" fmla="*/ 756 w 819"/>
              <a:gd name="T69" fmla="*/ 469 h 817"/>
              <a:gd name="T70" fmla="*/ 410 w 819"/>
              <a:gd name="T71" fmla="*/ 704 h 817"/>
              <a:gd name="T72" fmla="*/ 410 w 819"/>
              <a:gd name="T73" fmla="*/ 114 h 817"/>
              <a:gd name="T74" fmla="*/ 410 w 819"/>
              <a:gd name="T75" fmla="*/ 704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9" h="817">
                <a:moveTo>
                  <a:pt x="761" y="425"/>
                </a:moveTo>
                <a:cubicBezTo>
                  <a:pt x="819" y="409"/>
                  <a:pt x="819" y="409"/>
                  <a:pt x="819" y="409"/>
                </a:cubicBezTo>
                <a:cubicBezTo>
                  <a:pt x="819" y="387"/>
                  <a:pt x="818" y="366"/>
                  <a:pt x="814" y="345"/>
                </a:cubicBezTo>
                <a:cubicBezTo>
                  <a:pt x="754" y="340"/>
                  <a:pt x="754" y="340"/>
                  <a:pt x="754" y="340"/>
                </a:cubicBezTo>
                <a:cubicBezTo>
                  <a:pt x="751" y="325"/>
                  <a:pt x="748" y="311"/>
                  <a:pt x="743" y="297"/>
                </a:cubicBezTo>
                <a:cubicBezTo>
                  <a:pt x="791" y="260"/>
                  <a:pt x="791" y="260"/>
                  <a:pt x="791" y="260"/>
                </a:cubicBezTo>
                <a:cubicBezTo>
                  <a:pt x="783" y="241"/>
                  <a:pt x="774" y="222"/>
                  <a:pt x="764" y="204"/>
                </a:cubicBezTo>
                <a:cubicBezTo>
                  <a:pt x="706" y="220"/>
                  <a:pt x="706" y="220"/>
                  <a:pt x="706" y="220"/>
                </a:cubicBezTo>
                <a:cubicBezTo>
                  <a:pt x="698" y="207"/>
                  <a:pt x="688" y="195"/>
                  <a:pt x="678" y="183"/>
                </a:cubicBezTo>
                <a:cubicBezTo>
                  <a:pt x="710" y="132"/>
                  <a:pt x="710" y="132"/>
                  <a:pt x="710" y="132"/>
                </a:cubicBezTo>
                <a:cubicBezTo>
                  <a:pt x="696" y="116"/>
                  <a:pt x="681" y="102"/>
                  <a:pt x="664" y="89"/>
                </a:cubicBezTo>
                <a:cubicBezTo>
                  <a:pt x="617" y="126"/>
                  <a:pt x="617" y="126"/>
                  <a:pt x="617" y="126"/>
                </a:cubicBezTo>
                <a:cubicBezTo>
                  <a:pt x="604" y="116"/>
                  <a:pt x="591" y="108"/>
                  <a:pt x="577" y="100"/>
                </a:cubicBezTo>
                <a:cubicBezTo>
                  <a:pt x="588" y="41"/>
                  <a:pt x="588" y="41"/>
                  <a:pt x="588" y="41"/>
                </a:cubicBezTo>
                <a:cubicBezTo>
                  <a:pt x="569" y="32"/>
                  <a:pt x="550" y="24"/>
                  <a:pt x="530" y="18"/>
                </a:cubicBezTo>
                <a:cubicBezTo>
                  <a:pt x="499" y="70"/>
                  <a:pt x="499" y="70"/>
                  <a:pt x="499" y="70"/>
                </a:cubicBezTo>
                <a:cubicBezTo>
                  <a:pt x="483" y="66"/>
                  <a:pt x="468" y="63"/>
                  <a:pt x="452" y="61"/>
                </a:cubicBezTo>
                <a:cubicBezTo>
                  <a:pt x="441" y="2"/>
                  <a:pt x="441" y="2"/>
                  <a:pt x="441" y="2"/>
                </a:cubicBezTo>
                <a:cubicBezTo>
                  <a:pt x="431" y="1"/>
                  <a:pt x="420" y="0"/>
                  <a:pt x="410" y="0"/>
                </a:cubicBezTo>
                <a:cubicBezTo>
                  <a:pt x="399" y="0"/>
                  <a:pt x="389" y="1"/>
                  <a:pt x="379" y="2"/>
                </a:cubicBezTo>
                <a:cubicBezTo>
                  <a:pt x="368" y="61"/>
                  <a:pt x="368" y="61"/>
                  <a:pt x="368" y="61"/>
                </a:cubicBezTo>
                <a:cubicBezTo>
                  <a:pt x="352" y="63"/>
                  <a:pt x="336" y="66"/>
                  <a:pt x="321" y="70"/>
                </a:cubicBezTo>
                <a:cubicBezTo>
                  <a:pt x="289" y="18"/>
                  <a:pt x="289" y="18"/>
                  <a:pt x="289" y="18"/>
                </a:cubicBezTo>
                <a:cubicBezTo>
                  <a:pt x="269" y="24"/>
                  <a:pt x="250" y="32"/>
                  <a:pt x="231" y="41"/>
                </a:cubicBezTo>
                <a:cubicBezTo>
                  <a:pt x="243" y="100"/>
                  <a:pt x="243" y="100"/>
                  <a:pt x="243" y="100"/>
                </a:cubicBezTo>
                <a:cubicBezTo>
                  <a:pt x="229" y="108"/>
                  <a:pt x="216" y="116"/>
                  <a:pt x="203" y="126"/>
                </a:cubicBezTo>
                <a:cubicBezTo>
                  <a:pt x="155" y="89"/>
                  <a:pt x="155" y="89"/>
                  <a:pt x="155" y="89"/>
                </a:cubicBezTo>
                <a:cubicBezTo>
                  <a:pt x="139" y="102"/>
                  <a:pt x="123" y="116"/>
                  <a:pt x="109" y="132"/>
                </a:cubicBezTo>
                <a:cubicBezTo>
                  <a:pt x="141" y="183"/>
                  <a:pt x="141" y="183"/>
                  <a:pt x="141" y="183"/>
                </a:cubicBezTo>
                <a:cubicBezTo>
                  <a:pt x="131" y="195"/>
                  <a:pt x="122" y="207"/>
                  <a:pt x="114" y="220"/>
                </a:cubicBezTo>
                <a:cubicBezTo>
                  <a:pt x="56" y="204"/>
                  <a:pt x="56" y="204"/>
                  <a:pt x="56" y="204"/>
                </a:cubicBezTo>
                <a:cubicBezTo>
                  <a:pt x="45" y="222"/>
                  <a:pt x="36" y="241"/>
                  <a:pt x="28" y="260"/>
                </a:cubicBezTo>
                <a:cubicBezTo>
                  <a:pt x="77" y="297"/>
                  <a:pt x="77" y="297"/>
                  <a:pt x="77" y="297"/>
                </a:cubicBezTo>
                <a:cubicBezTo>
                  <a:pt x="72" y="311"/>
                  <a:pt x="68" y="325"/>
                  <a:pt x="65" y="340"/>
                </a:cubicBezTo>
                <a:cubicBezTo>
                  <a:pt x="5" y="345"/>
                  <a:pt x="5" y="345"/>
                  <a:pt x="5" y="345"/>
                </a:cubicBezTo>
                <a:cubicBezTo>
                  <a:pt x="2" y="366"/>
                  <a:pt x="0" y="387"/>
                  <a:pt x="0" y="409"/>
                </a:cubicBezTo>
                <a:cubicBezTo>
                  <a:pt x="58" y="425"/>
                  <a:pt x="58" y="425"/>
                  <a:pt x="58" y="425"/>
                </a:cubicBezTo>
                <a:cubicBezTo>
                  <a:pt x="59" y="440"/>
                  <a:pt x="61" y="455"/>
                  <a:pt x="63" y="469"/>
                </a:cubicBezTo>
                <a:cubicBezTo>
                  <a:pt x="9" y="495"/>
                  <a:pt x="9" y="495"/>
                  <a:pt x="9" y="495"/>
                </a:cubicBezTo>
                <a:cubicBezTo>
                  <a:pt x="14" y="517"/>
                  <a:pt x="20" y="537"/>
                  <a:pt x="27" y="557"/>
                </a:cubicBezTo>
                <a:cubicBezTo>
                  <a:pt x="88" y="551"/>
                  <a:pt x="88" y="551"/>
                  <a:pt x="88" y="551"/>
                </a:cubicBezTo>
                <a:cubicBezTo>
                  <a:pt x="93" y="564"/>
                  <a:pt x="100" y="577"/>
                  <a:pt x="107" y="589"/>
                </a:cubicBezTo>
                <a:cubicBezTo>
                  <a:pt x="66" y="633"/>
                  <a:pt x="66" y="633"/>
                  <a:pt x="66" y="633"/>
                </a:cubicBezTo>
                <a:cubicBezTo>
                  <a:pt x="78" y="652"/>
                  <a:pt x="92" y="669"/>
                  <a:pt x="106" y="685"/>
                </a:cubicBezTo>
                <a:cubicBezTo>
                  <a:pt x="160" y="658"/>
                  <a:pt x="160" y="658"/>
                  <a:pt x="160" y="658"/>
                </a:cubicBezTo>
                <a:cubicBezTo>
                  <a:pt x="170" y="668"/>
                  <a:pt x="180" y="677"/>
                  <a:pt x="191" y="685"/>
                </a:cubicBezTo>
                <a:cubicBezTo>
                  <a:pt x="169" y="741"/>
                  <a:pt x="169" y="741"/>
                  <a:pt x="169" y="741"/>
                </a:cubicBezTo>
                <a:cubicBezTo>
                  <a:pt x="187" y="754"/>
                  <a:pt x="205" y="766"/>
                  <a:pt x="225" y="776"/>
                </a:cubicBezTo>
                <a:cubicBezTo>
                  <a:pt x="265" y="731"/>
                  <a:pt x="265" y="731"/>
                  <a:pt x="265" y="731"/>
                </a:cubicBezTo>
                <a:cubicBezTo>
                  <a:pt x="278" y="736"/>
                  <a:pt x="291" y="741"/>
                  <a:pt x="304" y="745"/>
                </a:cubicBezTo>
                <a:cubicBezTo>
                  <a:pt x="303" y="806"/>
                  <a:pt x="303" y="806"/>
                  <a:pt x="303" y="806"/>
                </a:cubicBezTo>
                <a:cubicBezTo>
                  <a:pt x="324" y="811"/>
                  <a:pt x="346" y="815"/>
                  <a:pt x="368" y="817"/>
                </a:cubicBezTo>
                <a:cubicBezTo>
                  <a:pt x="389" y="761"/>
                  <a:pt x="389" y="761"/>
                  <a:pt x="389" y="761"/>
                </a:cubicBezTo>
                <a:cubicBezTo>
                  <a:pt x="396" y="761"/>
                  <a:pt x="403" y="762"/>
                  <a:pt x="410" y="762"/>
                </a:cubicBezTo>
                <a:cubicBezTo>
                  <a:pt x="417" y="762"/>
                  <a:pt x="423" y="761"/>
                  <a:pt x="430" y="761"/>
                </a:cubicBezTo>
                <a:cubicBezTo>
                  <a:pt x="451" y="817"/>
                  <a:pt x="451" y="817"/>
                  <a:pt x="451" y="817"/>
                </a:cubicBezTo>
                <a:cubicBezTo>
                  <a:pt x="474" y="815"/>
                  <a:pt x="495" y="811"/>
                  <a:pt x="516" y="806"/>
                </a:cubicBezTo>
                <a:cubicBezTo>
                  <a:pt x="516" y="745"/>
                  <a:pt x="516" y="745"/>
                  <a:pt x="516" y="745"/>
                </a:cubicBezTo>
                <a:cubicBezTo>
                  <a:pt x="529" y="741"/>
                  <a:pt x="542" y="736"/>
                  <a:pt x="554" y="731"/>
                </a:cubicBezTo>
                <a:cubicBezTo>
                  <a:pt x="594" y="776"/>
                  <a:pt x="594" y="776"/>
                  <a:pt x="594" y="776"/>
                </a:cubicBezTo>
                <a:cubicBezTo>
                  <a:pt x="614" y="766"/>
                  <a:pt x="633" y="754"/>
                  <a:pt x="650" y="741"/>
                </a:cubicBezTo>
                <a:cubicBezTo>
                  <a:pt x="628" y="685"/>
                  <a:pt x="628" y="685"/>
                  <a:pt x="628" y="685"/>
                </a:cubicBezTo>
                <a:cubicBezTo>
                  <a:pt x="639" y="677"/>
                  <a:pt x="649" y="668"/>
                  <a:pt x="659" y="658"/>
                </a:cubicBezTo>
                <a:cubicBezTo>
                  <a:pt x="713" y="685"/>
                  <a:pt x="713" y="685"/>
                  <a:pt x="713" y="685"/>
                </a:cubicBezTo>
                <a:cubicBezTo>
                  <a:pt x="728" y="669"/>
                  <a:pt x="741" y="652"/>
                  <a:pt x="753" y="633"/>
                </a:cubicBezTo>
                <a:cubicBezTo>
                  <a:pt x="712" y="589"/>
                  <a:pt x="712" y="589"/>
                  <a:pt x="712" y="589"/>
                </a:cubicBezTo>
                <a:cubicBezTo>
                  <a:pt x="719" y="577"/>
                  <a:pt x="726" y="564"/>
                  <a:pt x="732" y="551"/>
                </a:cubicBezTo>
                <a:cubicBezTo>
                  <a:pt x="792" y="557"/>
                  <a:pt x="792" y="557"/>
                  <a:pt x="792" y="557"/>
                </a:cubicBezTo>
                <a:cubicBezTo>
                  <a:pt x="800" y="537"/>
                  <a:pt x="806" y="517"/>
                  <a:pt x="810" y="495"/>
                </a:cubicBezTo>
                <a:cubicBezTo>
                  <a:pt x="756" y="469"/>
                  <a:pt x="756" y="469"/>
                  <a:pt x="756" y="469"/>
                </a:cubicBezTo>
                <a:cubicBezTo>
                  <a:pt x="759" y="455"/>
                  <a:pt x="760" y="440"/>
                  <a:pt x="761" y="425"/>
                </a:cubicBezTo>
                <a:close/>
                <a:moveTo>
                  <a:pt x="410" y="704"/>
                </a:moveTo>
                <a:cubicBezTo>
                  <a:pt x="247" y="704"/>
                  <a:pt x="114" y="572"/>
                  <a:pt x="114" y="409"/>
                </a:cubicBezTo>
                <a:cubicBezTo>
                  <a:pt x="114" y="246"/>
                  <a:pt x="247" y="114"/>
                  <a:pt x="410" y="114"/>
                </a:cubicBezTo>
                <a:cubicBezTo>
                  <a:pt x="573" y="114"/>
                  <a:pt x="705" y="246"/>
                  <a:pt x="705" y="409"/>
                </a:cubicBezTo>
                <a:cubicBezTo>
                  <a:pt x="705" y="572"/>
                  <a:pt x="573" y="704"/>
                  <a:pt x="410" y="70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D9F78CE-1E87-3C44-5802-8FF1491A8C32}"/>
              </a:ext>
            </a:extLst>
          </p:cNvPr>
          <p:cNvSpPr>
            <a:spLocks noEditPoints="1"/>
          </p:cNvSpPr>
          <p:nvPr/>
        </p:nvSpPr>
        <p:spPr bwMode="auto">
          <a:xfrm>
            <a:off x="2685322" y="3239984"/>
            <a:ext cx="970850" cy="966818"/>
          </a:xfrm>
          <a:custGeom>
            <a:avLst/>
            <a:gdLst>
              <a:gd name="T0" fmla="*/ 820 w 820"/>
              <a:gd name="T1" fmla="*/ 409 h 817"/>
              <a:gd name="T2" fmla="*/ 755 w 820"/>
              <a:gd name="T3" fmla="*/ 340 h 817"/>
              <a:gd name="T4" fmla="*/ 791 w 820"/>
              <a:gd name="T5" fmla="*/ 260 h 817"/>
              <a:gd name="T6" fmla="*/ 706 w 820"/>
              <a:gd name="T7" fmla="*/ 220 h 817"/>
              <a:gd name="T8" fmla="*/ 711 w 820"/>
              <a:gd name="T9" fmla="*/ 131 h 817"/>
              <a:gd name="T10" fmla="*/ 617 w 820"/>
              <a:gd name="T11" fmla="*/ 125 h 817"/>
              <a:gd name="T12" fmla="*/ 588 w 820"/>
              <a:gd name="T13" fmla="*/ 41 h 817"/>
              <a:gd name="T14" fmla="*/ 499 w 820"/>
              <a:gd name="T15" fmla="*/ 69 h 817"/>
              <a:gd name="T16" fmla="*/ 441 w 820"/>
              <a:gd name="T17" fmla="*/ 1 h 817"/>
              <a:gd name="T18" fmla="*/ 379 w 820"/>
              <a:gd name="T19" fmla="*/ 1 h 817"/>
              <a:gd name="T20" fmla="*/ 321 w 820"/>
              <a:gd name="T21" fmla="*/ 69 h 817"/>
              <a:gd name="T22" fmla="*/ 232 w 820"/>
              <a:gd name="T23" fmla="*/ 41 h 817"/>
              <a:gd name="T24" fmla="*/ 203 w 820"/>
              <a:gd name="T25" fmla="*/ 125 h 817"/>
              <a:gd name="T26" fmla="*/ 109 w 820"/>
              <a:gd name="T27" fmla="*/ 131 h 817"/>
              <a:gd name="T28" fmla="*/ 114 w 820"/>
              <a:gd name="T29" fmla="*/ 220 h 817"/>
              <a:gd name="T30" fmla="*/ 28 w 820"/>
              <a:gd name="T31" fmla="*/ 260 h 817"/>
              <a:gd name="T32" fmla="*/ 65 w 820"/>
              <a:gd name="T33" fmla="*/ 340 h 817"/>
              <a:gd name="T34" fmla="*/ 0 w 820"/>
              <a:gd name="T35" fmla="*/ 409 h 817"/>
              <a:gd name="T36" fmla="*/ 63 w 820"/>
              <a:gd name="T37" fmla="*/ 468 h 817"/>
              <a:gd name="T38" fmla="*/ 28 w 820"/>
              <a:gd name="T39" fmla="*/ 557 h 817"/>
              <a:gd name="T40" fmla="*/ 107 w 820"/>
              <a:gd name="T41" fmla="*/ 589 h 817"/>
              <a:gd name="T42" fmla="*/ 106 w 820"/>
              <a:gd name="T43" fmla="*/ 684 h 817"/>
              <a:gd name="T44" fmla="*/ 191 w 820"/>
              <a:gd name="T45" fmla="*/ 685 h 817"/>
              <a:gd name="T46" fmla="*/ 225 w 820"/>
              <a:gd name="T47" fmla="*/ 775 h 817"/>
              <a:gd name="T48" fmla="*/ 304 w 820"/>
              <a:gd name="T49" fmla="*/ 745 h 817"/>
              <a:gd name="T50" fmla="*/ 368 w 820"/>
              <a:gd name="T51" fmla="*/ 817 h 817"/>
              <a:gd name="T52" fmla="*/ 410 w 820"/>
              <a:gd name="T53" fmla="*/ 761 h 817"/>
              <a:gd name="T54" fmla="*/ 452 w 820"/>
              <a:gd name="T55" fmla="*/ 817 h 817"/>
              <a:gd name="T56" fmla="*/ 516 w 820"/>
              <a:gd name="T57" fmla="*/ 745 h 817"/>
              <a:gd name="T58" fmla="*/ 595 w 820"/>
              <a:gd name="T59" fmla="*/ 775 h 817"/>
              <a:gd name="T60" fmla="*/ 629 w 820"/>
              <a:gd name="T61" fmla="*/ 685 h 817"/>
              <a:gd name="T62" fmla="*/ 713 w 820"/>
              <a:gd name="T63" fmla="*/ 684 h 817"/>
              <a:gd name="T64" fmla="*/ 712 w 820"/>
              <a:gd name="T65" fmla="*/ 589 h 817"/>
              <a:gd name="T66" fmla="*/ 792 w 820"/>
              <a:gd name="T67" fmla="*/ 557 h 817"/>
              <a:gd name="T68" fmla="*/ 757 w 820"/>
              <a:gd name="T69" fmla="*/ 468 h 817"/>
              <a:gd name="T70" fmla="*/ 410 w 820"/>
              <a:gd name="T71" fmla="*/ 694 h 817"/>
              <a:gd name="T72" fmla="*/ 410 w 820"/>
              <a:gd name="T73" fmla="*/ 122 h 817"/>
              <a:gd name="T74" fmla="*/ 410 w 820"/>
              <a:gd name="T75" fmla="*/ 694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20" h="817">
                <a:moveTo>
                  <a:pt x="761" y="425"/>
                </a:moveTo>
                <a:cubicBezTo>
                  <a:pt x="820" y="409"/>
                  <a:pt x="820" y="409"/>
                  <a:pt x="820" y="409"/>
                </a:cubicBezTo>
                <a:cubicBezTo>
                  <a:pt x="819" y="387"/>
                  <a:pt x="818" y="366"/>
                  <a:pt x="814" y="345"/>
                </a:cubicBezTo>
                <a:cubicBezTo>
                  <a:pt x="755" y="340"/>
                  <a:pt x="755" y="340"/>
                  <a:pt x="755" y="340"/>
                </a:cubicBezTo>
                <a:cubicBezTo>
                  <a:pt x="752" y="325"/>
                  <a:pt x="748" y="310"/>
                  <a:pt x="743" y="296"/>
                </a:cubicBezTo>
                <a:cubicBezTo>
                  <a:pt x="791" y="260"/>
                  <a:pt x="791" y="260"/>
                  <a:pt x="791" y="260"/>
                </a:cubicBezTo>
                <a:cubicBezTo>
                  <a:pt x="784" y="240"/>
                  <a:pt x="774" y="221"/>
                  <a:pt x="764" y="203"/>
                </a:cubicBezTo>
                <a:cubicBezTo>
                  <a:pt x="706" y="220"/>
                  <a:pt x="706" y="220"/>
                  <a:pt x="706" y="220"/>
                </a:cubicBezTo>
                <a:cubicBezTo>
                  <a:pt x="698" y="207"/>
                  <a:pt x="688" y="194"/>
                  <a:pt x="678" y="182"/>
                </a:cubicBezTo>
                <a:cubicBezTo>
                  <a:pt x="711" y="131"/>
                  <a:pt x="711" y="131"/>
                  <a:pt x="711" y="131"/>
                </a:cubicBezTo>
                <a:cubicBezTo>
                  <a:pt x="696" y="116"/>
                  <a:pt x="681" y="102"/>
                  <a:pt x="665" y="89"/>
                </a:cubicBezTo>
                <a:cubicBezTo>
                  <a:pt x="617" y="125"/>
                  <a:pt x="617" y="125"/>
                  <a:pt x="617" y="125"/>
                </a:cubicBezTo>
                <a:cubicBezTo>
                  <a:pt x="604" y="116"/>
                  <a:pt x="591" y="107"/>
                  <a:pt x="577" y="100"/>
                </a:cubicBezTo>
                <a:cubicBezTo>
                  <a:pt x="588" y="41"/>
                  <a:pt x="588" y="41"/>
                  <a:pt x="588" y="41"/>
                </a:cubicBezTo>
                <a:cubicBezTo>
                  <a:pt x="570" y="31"/>
                  <a:pt x="550" y="24"/>
                  <a:pt x="530" y="18"/>
                </a:cubicBezTo>
                <a:cubicBezTo>
                  <a:pt x="499" y="69"/>
                  <a:pt x="499" y="69"/>
                  <a:pt x="499" y="69"/>
                </a:cubicBezTo>
                <a:cubicBezTo>
                  <a:pt x="484" y="65"/>
                  <a:pt x="468" y="62"/>
                  <a:pt x="452" y="60"/>
                </a:cubicBezTo>
                <a:cubicBezTo>
                  <a:pt x="441" y="1"/>
                  <a:pt x="441" y="1"/>
                  <a:pt x="441" y="1"/>
                </a:cubicBezTo>
                <a:cubicBezTo>
                  <a:pt x="431" y="0"/>
                  <a:pt x="420" y="0"/>
                  <a:pt x="410" y="0"/>
                </a:cubicBezTo>
                <a:cubicBezTo>
                  <a:pt x="399" y="0"/>
                  <a:pt x="389" y="0"/>
                  <a:pt x="379" y="1"/>
                </a:cubicBezTo>
                <a:cubicBezTo>
                  <a:pt x="368" y="60"/>
                  <a:pt x="368" y="60"/>
                  <a:pt x="368" y="60"/>
                </a:cubicBezTo>
                <a:cubicBezTo>
                  <a:pt x="352" y="62"/>
                  <a:pt x="336" y="65"/>
                  <a:pt x="321" y="69"/>
                </a:cubicBezTo>
                <a:cubicBezTo>
                  <a:pt x="290" y="18"/>
                  <a:pt x="290" y="18"/>
                  <a:pt x="290" y="18"/>
                </a:cubicBezTo>
                <a:cubicBezTo>
                  <a:pt x="270" y="24"/>
                  <a:pt x="250" y="31"/>
                  <a:pt x="232" y="41"/>
                </a:cubicBezTo>
                <a:cubicBezTo>
                  <a:pt x="243" y="100"/>
                  <a:pt x="243" y="100"/>
                  <a:pt x="243" y="100"/>
                </a:cubicBezTo>
                <a:cubicBezTo>
                  <a:pt x="229" y="107"/>
                  <a:pt x="216" y="116"/>
                  <a:pt x="203" y="125"/>
                </a:cubicBezTo>
                <a:cubicBezTo>
                  <a:pt x="155" y="89"/>
                  <a:pt x="155" y="89"/>
                  <a:pt x="155" y="89"/>
                </a:cubicBezTo>
                <a:cubicBezTo>
                  <a:pt x="139" y="102"/>
                  <a:pt x="123" y="116"/>
                  <a:pt x="109" y="131"/>
                </a:cubicBezTo>
                <a:cubicBezTo>
                  <a:pt x="141" y="182"/>
                  <a:pt x="141" y="182"/>
                  <a:pt x="141" y="182"/>
                </a:cubicBezTo>
                <a:cubicBezTo>
                  <a:pt x="131" y="194"/>
                  <a:pt x="122" y="207"/>
                  <a:pt x="114" y="220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46" y="221"/>
                  <a:pt x="36" y="240"/>
                  <a:pt x="28" y="260"/>
                </a:cubicBezTo>
                <a:cubicBezTo>
                  <a:pt x="77" y="296"/>
                  <a:pt x="77" y="296"/>
                  <a:pt x="77" y="296"/>
                </a:cubicBezTo>
                <a:cubicBezTo>
                  <a:pt x="72" y="310"/>
                  <a:pt x="68" y="325"/>
                  <a:pt x="65" y="340"/>
                </a:cubicBezTo>
                <a:cubicBezTo>
                  <a:pt x="5" y="345"/>
                  <a:pt x="5" y="345"/>
                  <a:pt x="5" y="345"/>
                </a:cubicBezTo>
                <a:cubicBezTo>
                  <a:pt x="2" y="366"/>
                  <a:pt x="0" y="387"/>
                  <a:pt x="0" y="409"/>
                </a:cubicBezTo>
                <a:cubicBezTo>
                  <a:pt x="59" y="425"/>
                  <a:pt x="59" y="425"/>
                  <a:pt x="59" y="425"/>
                </a:cubicBezTo>
                <a:cubicBezTo>
                  <a:pt x="59" y="440"/>
                  <a:pt x="61" y="454"/>
                  <a:pt x="63" y="468"/>
                </a:cubicBezTo>
                <a:cubicBezTo>
                  <a:pt x="9" y="495"/>
                  <a:pt x="9" y="495"/>
                  <a:pt x="9" y="495"/>
                </a:cubicBezTo>
                <a:cubicBezTo>
                  <a:pt x="14" y="516"/>
                  <a:pt x="20" y="537"/>
                  <a:pt x="28" y="557"/>
                </a:cubicBezTo>
                <a:cubicBezTo>
                  <a:pt x="88" y="551"/>
                  <a:pt x="88" y="551"/>
                  <a:pt x="88" y="551"/>
                </a:cubicBezTo>
                <a:cubicBezTo>
                  <a:pt x="94" y="564"/>
                  <a:pt x="100" y="577"/>
                  <a:pt x="107" y="589"/>
                </a:cubicBezTo>
                <a:cubicBezTo>
                  <a:pt x="67" y="633"/>
                  <a:pt x="67" y="633"/>
                  <a:pt x="67" y="633"/>
                </a:cubicBezTo>
                <a:cubicBezTo>
                  <a:pt x="79" y="651"/>
                  <a:pt x="92" y="668"/>
                  <a:pt x="106" y="684"/>
                </a:cubicBezTo>
                <a:cubicBezTo>
                  <a:pt x="160" y="657"/>
                  <a:pt x="160" y="657"/>
                  <a:pt x="160" y="657"/>
                </a:cubicBezTo>
                <a:cubicBezTo>
                  <a:pt x="170" y="667"/>
                  <a:pt x="180" y="676"/>
                  <a:pt x="191" y="685"/>
                </a:cubicBezTo>
                <a:cubicBezTo>
                  <a:pt x="169" y="741"/>
                  <a:pt x="169" y="741"/>
                  <a:pt x="169" y="741"/>
                </a:cubicBezTo>
                <a:cubicBezTo>
                  <a:pt x="187" y="754"/>
                  <a:pt x="206" y="765"/>
                  <a:pt x="225" y="775"/>
                </a:cubicBezTo>
                <a:cubicBezTo>
                  <a:pt x="266" y="730"/>
                  <a:pt x="266" y="730"/>
                  <a:pt x="266" y="730"/>
                </a:cubicBezTo>
                <a:cubicBezTo>
                  <a:pt x="278" y="736"/>
                  <a:pt x="291" y="741"/>
                  <a:pt x="304" y="745"/>
                </a:cubicBezTo>
                <a:cubicBezTo>
                  <a:pt x="303" y="805"/>
                  <a:pt x="303" y="805"/>
                  <a:pt x="303" y="805"/>
                </a:cubicBezTo>
                <a:cubicBezTo>
                  <a:pt x="324" y="811"/>
                  <a:pt x="346" y="815"/>
                  <a:pt x="368" y="817"/>
                </a:cubicBezTo>
                <a:cubicBezTo>
                  <a:pt x="390" y="760"/>
                  <a:pt x="390" y="760"/>
                  <a:pt x="390" y="760"/>
                </a:cubicBezTo>
                <a:cubicBezTo>
                  <a:pt x="396" y="761"/>
                  <a:pt x="403" y="761"/>
                  <a:pt x="410" y="761"/>
                </a:cubicBezTo>
                <a:cubicBezTo>
                  <a:pt x="417" y="761"/>
                  <a:pt x="423" y="761"/>
                  <a:pt x="430" y="760"/>
                </a:cubicBezTo>
                <a:cubicBezTo>
                  <a:pt x="452" y="817"/>
                  <a:pt x="452" y="817"/>
                  <a:pt x="452" y="817"/>
                </a:cubicBezTo>
                <a:cubicBezTo>
                  <a:pt x="474" y="815"/>
                  <a:pt x="495" y="811"/>
                  <a:pt x="516" y="805"/>
                </a:cubicBezTo>
                <a:cubicBezTo>
                  <a:pt x="516" y="745"/>
                  <a:pt x="516" y="745"/>
                  <a:pt x="516" y="745"/>
                </a:cubicBezTo>
                <a:cubicBezTo>
                  <a:pt x="529" y="741"/>
                  <a:pt x="542" y="736"/>
                  <a:pt x="554" y="730"/>
                </a:cubicBezTo>
                <a:cubicBezTo>
                  <a:pt x="595" y="775"/>
                  <a:pt x="595" y="775"/>
                  <a:pt x="595" y="775"/>
                </a:cubicBezTo>
                <a:cubicBezTo>
                  <a:pt x="614" y="765"/>
                  <a:pt x="633" y="754"/>
                  <a:pt x="651" y="741"/>
                </a:cubicBezTo>
                <a:cubicBezTo>
                  <a:pt x="629" y="685"/>
                  <a:pt x="629" y="685"/>
                  <a:pt x="629" y="685"/>
                </a:cubicBezTo>
                <a:cubicBezTo>
                  <a:pt x="639" y="676"/>
                  <a:pt x="650" y="667"/>
                  <a:pt x="659" y="657"/>
                </a:cubicBezTo>
                <a:cubicBezTo>
                  <a:pt x="713" y="684"/>
                  <a:pt x="713" y="684"/>
                  <a:pt x="713" y="684"/>
                </a:cubicBezTo>
                <a:cubicBezTo>
                  <a:pt x="728" y="668"/>
                  <a:pt x="741" y="651"/>
                  <a:pt x="753" y="633"/>
                </a:cubicBezTo>
                <a:cubicBezTo>
                  <a:pt x="712" y="589"/>
                  <a:pt x="712" y="589"/>
                  <a:pt x="712" y="589"/>
                </a:cubicBezTo>
                <a:cubicBezTo>
                  <a:pt x="720" y="577"/>
                  <a:pt x="726" y="564"/>
                  <a:pt x="732" y="551"/>
                </a:cubicBezTo>
                <a:cubicBezTo>
                  <a:pt x="792" y="557"/>
                  <a:pt x="792" y="557"/>
                  <a:pt x="792" y="557"/>
                </a:cubicBezTo>
                <a:cubicBezTo>
                  <a:pt x="800" y="537"/>
                  <a:pt x="806" y="516"/>
                  <a:pt x="811" y="495"/>
                </a:cubicBezTo>
                <a:cubicBezTo>
                  <a:pt x="757" y="468"/>
                  <a:pt x="757" y="468"/>
                  <a:pt x="757" y="468"/>
                </a:cubicBezTo>
                <a:cubicBezTo>
                  <a:pt x="759" y="454"/>
                  <a:pt x="761" y="440"/>
                  <a:pt x="761" y="425"/>
                </a:cubicBezTo>
                <a:close/>
                <a:moveTo>
                  <a:pt x="410" y="694"/>
                </a:moveTo>
                <a:cubicBezTo>
                  <a:pt x="252" y="694"/>
                  <a:pt x="124" y="566"/>
                  <a:pt x="124" y="408"/>
                </a:cubicBezTo>
                <a:cubicBezTo>
                  <a:pt x="124" y="250"/>
                  <a:pt x="252" y="122"/>
                  <a:pt x="410" y="122"/>
                </a:cubicBezTo>
                <a:cubicBezTo>
                  <a:pt x="568" y="122"/>
                  <a:pt x="696" y="250"/>
                  <a:pt x="696" y="408"/>
                </a:cubicBezTo>
                <a:cubicBezTo>
                  <a:pt x="696" y="566"/>
                  <a:pt x="568" y="694"/>
                  <a:pt x="410" y="69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E52E53E-F778-5505-1495-1D793F8BAAE5}"/>
              </a:ext>
            </a:extLst>
          </p:cNvPr>
          <p:cNvSpPr>
            <a:spLocks noEditPoints="1"/>
          </p:cNvSpPr>
          <p:nvPr/>
        </p:nvSpPr>
        <p:spPr bwMode="auto">
          <a:xfrm>
            <a:off x="5863868" y="4192183"/>
            <a:ext cx="581704" cy="583720"/>
          </a:xfrm>
          <a:custGeom>
            <a:avLst/>
            <a:gdLst>
              <a:gd name="T0" fmla="*/ 491 w 491"/>
              <a:gd name="T1" fmla="*/ 209 h 493"/>
              <a:gd name="T2" fmla="*/ 473 w 491"/>
              <a:gd name="T3" fmla="*/ 147 h 493"/>
              <a:gd name="T4" fmla="*/ 425 w 491"/>
              <a:gd name="T5" fmla="*/ 153 h 493"/>
              <a:gd name="T6" fmla="*/ 389 w 491"/>
              <a:gd name="T7" fmla="*/ 104 h 493"/>
              <a:gd name="T8" fmla="*/ 409 w 491"/>
              <a:gd name="T9" fmla="*/ 61 h 493"/>
              <a:gd name="T10" fmla="*/ 356 w 491"/>
              <a:gd name="T11" fmla="*/ 25 h 493"/>
              <a:gd name="T12" fmla="*/ 323 w 491"/>
              <a:gd name="T13" fmla="*/ 61 h 493"/>
              <a:gd name="T14" fmla="*/ 264 w 491"/>
              <a:gd name="T15" fmla="*/ 47 h 493"/>
              <a:gd name="T16" fmla="*/ 252 w 491"/>
              <a:gd name="T17" fmla="*/ 0 h 493"/>
              <a:gd name="T18" fmla="*/ 188 w 491"/>
              <a:gd name="T19" fmla="*/ 6 h 493"/>
              <a:gd name="T20" fmla="*/ 185 w 491"/>
              <a:gd name="T21" fmla="*/ 56 h 493"/>
              <a:gd name="T22" fmla="*/ 132 w 491"/>
              <a:gd name="T23" fmla="*/ 83 h 493"/>
              <a:gd name="T24" fmla="*/ 92 w 491"/>
              <a:gd name="T25" fmla="*/ 54 h 493"/>
              <a:gd name="T26" fmla="*/ 47 w 491"/>
              <a:gd name="T27" fmla="*/ 101 h 493"/>
              <a:gd name="T28" fmla="*/ 78 w 491"/>
              <a:gd name="T29" fmla="*/ 141 h 493"/>
              <a:gd name="T30" fmla="*/ 55 w 491"/>
              <a:gd name="T31" fmla="*/ 195 h 493"/>
              <a:gd name="T32" fmla="*/ 4 w 491"/>
              <a:gd name="T33" fmla="*/ 199 h 493"/>
              <a:gd name="T34" fmla="*/ 0 w 491"/>
              <a:gd name="T35" fmla="*/ 263 h 493"/>
              <a:gd name="T36" fmla="*/ 50 w 491"/>
              <a:gd name="T37" fmla="*/ 275 h 493"/>
              <a:gd name="T38" fmla="*/ 56 w 491"/>
              <a:gd name="T39" fmla="*/ 301 h 493"/>
              <a:gd name="T40" fmla="*/ 67 w 491"/>
              <a:gd name="T41" fmla="*/ 330 h 493"/>
              <a:gd name="T42" fmla="*/ 30 w 491"/>
              <a:gd name="T43" fmla="*/ 366 h 493"/>
              <a:gd name="T44" fmla="*/ 68 w 491"/>
              <a:gd name="T45" fmla="*/ 418 h 493"/>
              <a:gd name="T46" fmla="*/ 114 w 491"/>
              <a:gd name="T47" fmla="*/ 394 h 493"/>
              <a:gd name="T48" fmla="*/ 162 w 491"/>
              <a:gd name="T49" fmla="*/ 427 h 493"/>
              <a:gd name="T50" fmla="*/ 157 w 491"/>
              <a:gd name="T51" fmla="*/ 477 h 493"/>
              <a:gd name="T52" fmla="*/ 220 w 491"/>
              <a:gd name="T53" fmla="*/ 493 h 493"/>
              <a:gd name="T54" fmla="*/ 240 w 491"/>
              <a:gd name="T55" fmla="*/ 446 h 493"/>
              <a:gd name="T56" fmla="*/ 298 w 491"/>
              <a:gd name="T57" fmla="*/ 440 h 493"/>
              <a:gd name="T58" fmla="*/ 327 w 491"/>
              <a:gd name="T59" fmla="*/ 481 h 493"/>
              <a:gd name="T60" fmla="*/ 384 w 491"/>
              <a:gd name="T61" fmla="*/ 453 h 493"/>
              <a:gd name="T62" fmla="*/ 370 w 491"/>
              <a:gd name="T63" fmla="*/ 405 h 493"/>
              <a:gd name="T64" fmla="*/ 411 w 491"/>
              <a:gd name="T65" fmla="*/ 362 h 493"/>
              <a:gd name="T66" fmla="*/ 458 w 491"/>
              <a:gd name="T67" fmla="*/ 375 h 493"/>
              <a:gd name="T68" fmla="*/ 485 w 491"/>
              <a:gd name="T69" fmla="*/ 316 h 493"/>
              <a:gd name="T70" fmla="*/ 443 w 491"/>
              <a:gd name="T71" fmla="*/ 290 h 493"/>
              <a:gd name="T72" fmla="*/ 447 w 491"/>
              <a:gd name="T73" fmla="*/ 229 h 493"/>
              <a:gd name="T74" fmla="*/ 491 w 491"/>
              <a:gd name="T75" fmla="*/ 209 h 493"/>
              <a:gd name="T76" fmla="*/ 288 w 491"/>
              <a:gd name="T77" fmla="*/ 387 h 493"/>
              <a:gd name="T78" fmla="*/ 107 w 491"/>
              <a:gd name="T79" fmla="*/ 286 h 493"/>
              <a:gd name="T80" fmla="*/ 208 w 491"/>
              <a:gd name="T81" fmla="*/ 105 h 493"/>
              <a:gd name="T82" fmla="*/ 389 w 491"/>
              <a:gd name="T83" fmla="*/ 206 h 493"/>
              <a:gd name="T84" fmla="*/ 288 w 491"/>
              <a:gd name="T85" fmla="*/ 387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1" h="493">
                <a:moveTo>
                  <a:pt x="491" y="209"/>
                </a:moveTo>
                <a:cubicBezTo>
                  <a:pt x="473" y="147"/>
                  <a:pt x="473" y="147"/>
                  <a:pt x="473" y="147"/>
                </a:cubicBezTo>
                <a:cubicBezTo>
                  <a:pt x="425" y="153"/>
                  <a:pt x="425" y="153"/>
                  <a:pt x="425" y="153"/>
                </a:cubicBezTo>
                <a:cubicBezTo>
                  <a:pt x="416" y="135"/>
                  <a:pt x="403" y="118"/>
                  <a:pt x="389" y="104"/>
                </a:cubicBezTo>
                <a:cubicBezTo>
                  <a:pt x="409" y="61"/>
                  <a:pt x="409" y="61"/>
                  <a:pt x="409" y="61"/>
                </a:cubicBezTo>
                <a:cubicBezTo>
                  <a:pt x="356" y="25"/>
                  <a:pt x="356" y="25"/>
                  <a:pt x="356" y="25"/>
                </a:cubicBezTo>
                <a:cubicBezTo>
                  <a:pt x="323" y="61"/>
                  <a:pt x="323" y="61"/>
                  <a:pt x="323" y="61"/>
                </a:cubicBezTo>
                <a:cubicBezTo>
                  <a:pt x="304" y="53"/>
                  <a:pt x="284" y="48"/>
                  <a:pt x="264" y="47"/>
                </a:cubicBezTo>
                <a:cubicBezTo>
                  <a:pt x="252" y="0"/>
                  <a:pt x="252" y="0"/>
                  <a:pt x="252" y="0"/>
                </a:cubicBezTo>
                <a:cubicBezTo>
                  <a:pt x="188" y="6"/>
                  <a:pt x="188" y="6"/>
                  <a:pt x="188" y="6"/>
                </a:cubicBezTo>
                <a:cubicBezTo>
                  <a:pt x="185" y="56"/>
                  <a:pt x="185" y="56"/>
                  <a:pt x="185" y="56"/>
                </a:cubicBezTo>
                <a:cubicBezTo>
                  <a:pt x="166" y="63"/>
                  <a:pt x="148" y="72"/>
                  <a:pt x="132" y="83"/>
                </a:cubicBezTo>
                <a:cubicBezTo>
                  <a:pt x="92" y="54"/>
                  <a:pt x="92" y="54"/>
                  <a:pt x="92" y="54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78" y="141"/>
                  <a:pt x="78" y="141"/>
                  <a:pt x="78" y="141"/>
                </a:cubicBezTo>
                <a:cubicBezTo>
                  <a:pt x="68" y="158"/>
                  <a:pt x="60" y="176"/>
                  <a:pt x="55" y="195"/>
                </a:cubicBezTo>
                <a:cubicBezTo>
                  <a:pt x="4" y="199"/>
                  <a:pt x="4" y="199"/>
                  <a:pt x="4" y="199"/>
                </a:cubicBezTo>
                <a:cubicBezTo>
                  <a:pt x="0" y="263"/>
                  <a:pt x="0" y="263"/>
                  <a:pt x="0" y="263"/>
                </a:cubicBezTo>
                <a:cubicBezTo>
                  <a:pt x="50" y="275"/>
                  <a:pt x="50" y="275"/>
                  <a:pt x="50" y="275"/>
                </a:cubicBezTo>
                <a:cubicBezTo>
                  <a:pt x="51" y="283"/>
                  <a:pt x="53" y="292"/>
                  <a:pt x="56" y="301"/>
                </a:cubicBezTo>
                <a:cubicBezTo>
                  <a:pt x="59" y="311"/>
                  <a:pt x="62" y="321"/>
                  <a:pt x="67" y="330"/>
                </a:cubicBezTo>
                <a:cubicBezTo>
                  <a:pt x="30" y="366"/>
                  <a:pt x="30" y="366"/>
                  <a:pt x="30" y="366"/>
                </a:cubicBezTo>
                <a:cubicBezTo>
                  <a:pt x="68" y="418"/>
                  <a:pt x="68" y="418"/>
                  <a:pt x="68" y="418"/>
                </a:cubicBezTo>
                <a:cubicBezTo>
                  <a:pt x="114" y="394"/>
                  <a:pt x="114" y="394"/>
                  <a:pt x="114" y="394"/>
                </a:cubicBezTo>
                <a:cubicBezTo>
                  <a:pt x="128" y="408"/>
                  <a:pt x="145" y="418"/>
                  <a:pt x="162" y="427"/>
                </a:cubicBezTo>
                <a:cubicBezTo>
                  <a:pt x="157" y="477"/>
                  <a:pt x="157" y="477"/>
                  <a:pt x="157" y="477"/>
                </a:cubicBezTo>
                <a:cubicBezTo>
                  <a:pt x="220" y="493"/>
                  <a:pt x="220" y="493"/>
                  <a:pt x="220" y="493"/>
                </a:cubicBezTo>
                <a:cubicBezTo>
                  <a:pt x="240" y="446"/>
                  <a:pt x="240" y="446"/>
                  <a:pt x="240" y="446"/>
                </a:cubicBezTo>
                <a:cubicBezTo>
                  <a:pt x="259" y="447"/>
                  <a:pt x="279" y="445"/>
                  <a:pt x="298" y="440"/>
                </a:cubicBezTo>
                <a:cubicBezTo>
                  <a:pt x="327" y="481"/>
                  <a:pt x="327" y="481"/>
                  <a:pt x="327" y="481"/>
                </a:cubicBezTo>
                <a:cubicBezTo>
                  <a:pt x="384" y="453"/>
                  <a:pt x="384" y="453"/>
                  <a:pt x="384" y="453"/>
                </a:cubicBezTo>
                <a:cubicBezTo>
                  <a:pt x="370" y="405"/>
                  <a:pt x="370" y="405"/>
                  <a:pt x="370" y="405"/>
                </a:cubicBezTo>
                <a:cubicBezTo>
                  <a:pt x="386" y="393"/>
                  <a:pt x="400" y="378"/>
                  <a:pt x="411" y="362"/>
                </a:cubicBezTo>
                <a:cubicBezTo>
                  <a:pt x="458" y="375"/>
                  <a:pt x="458" y="375"/>
                  <a:pt x="458" y="375"/>
                </a:cubicBezTo>
                <a:cubicBezTo>
                  <a:pt x="485" y="316"/>
                  <a:pt x="485" y="316"/>
                  <a:pt x="485" y="316"/>
                </a:cubicBezTo>
                <a:cubicBezTo>
                  <a:pt x="443" y="290"/>
                  <a:pt x="443" y="290"/>
                  <a:pt x="443" y="290"/>
                </a:cubicBezTo>
                <a:cubicBezTo>
                  <a:pt x="448" y="270"/>
                  <a:pt x="449" y="249"/>
                  <a:pt x="447" y="229"/>
                </a:cubicBezTo>
                <a:lnTo>
                  <a:pt x="491" y="209"/>
                </a:lnTo>
                <a:close/>
                <a:moveTo>
                  <a:pt x="288" y="387"/>
                </a:moveTo>
                <a:cubicBezTo>
                  <a:pt x="210" y="409"/>
                  <a:pt x="129" y="364"/>
                  <a:pt x="107" y="286"/>
                </a:cubicBezTo>
                <a:cubicBezTo>
                  <a:pt x="85" y="208"/>
                  <a:pt x="130" y="127"/>
                  <a:pt x="208" y="105"/>
                </a:cubicBezTo>
                <a:cubicBezTo>
                  <a:pt x="286" y="83"/>
                  <a:pt x="367" y="128"/>
                  <a:pt x="389" y="206"/>
                </a:cubicBezTo>
                <a:cubicBezTo>
                  <a:pt x="411" y="284"/>
                  <a:pt x="366" y="365"/>
                  <a:pt x="288" y="38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C8D28364-326A-7EE2-4487-2932D49D6DF2}"/>
              </a:ext>
            </a:extLst>
          </p:cNvPr>
          <p:cNvSpPr>
            <a:spLocks noEditPoints="1"/>
          </p:cNvSpPr>
          <p:nvPr/>
        </p:nvSpPr>
        <p:spPr bwMode="auto">
          <a:xfrm>
            <a:off x="6766632" y="3842718"/>
            <a:ext cx="576662" cy="585737"/>
          </a:xfrm>
          <a:custGeom>
            <a:avLst/>
            <a:gdLst>
              <a:gd name="T0" fmla="*/ 487 w 487"/>
              <a:gd name="T1" fmla="*/ 277 h 494"/>
              <a:gd name="T2" fmla="*/ 487 w 487"/>
              <a:gd name="T3" fmla="*/ 213 h 494"/>
              <a:gd name="T4" fmla="*/ 439 w 487"/>
              <a:gd name="T5" fmla="*/ 206 h 494"/>
              <a:gd name="T6" fmla="*/ 418 w 487"/>
              <a:gd name="T7" fmla="*/ 149 h 494"/>
              <a:gd name="T8" fmla="*/ 449 w 487"/>
              <a:gd name="T9" fmla="*/ 113 h 494"/>
              <a:gd name="T10" fmla="*/ 408 w 487"/>
              <a:gd name="T11" fmla="*/ 63 h 494"/>
              <a:gd name="T12" fmla="*/ 366 w 487"/>
              <a:gd name="T13" fmla="*/ 89 h 494"/>
              <a:gd name="T14" fmla="*/ 313 w 487"/>
              <a:gd name="T15" fmla="*/ 59 h 494"/>
              <a:gd name="T16" fmla="*/ 314 w 487"/>
              <a:gd name="T17" fmla="*/ 11 h 494"/>
              <a:gd name="T18" fmla="*/ 251 w 487"/>
              <a:gd name="T19" fmla="*/ 0 h 494"/>
              <a:gd name="T20" fmla="*/ 235 w 487"/>
              <a:gd name="T21" fmla="*/ 47 h 494"/>
              <a:gd name="T22" fmla="*/ 176 w 487"/>
              <a:gd name="T23" fmla="*/ 59 h 494"/>
              <a:gd name="T24" fmla="*/ 145 w 487"/>
              <a:gd name="T25" fmla="*/ 20 h 494"/>
              <a:gd name="T26" fmla="*/ 90 w 487"/>
              <a:gd name="T27" fmla="*/ 52 h 494"/>
              <a:gd name="T28" fmla="*/ 108 w 487"/>
              <a:gd name="T29" fmla="*/ 100 h 494"/>
              <a:gd name="T30" fmla="*/ 71 w 487"/>
              <a:gd name="T31" fmla="*/ 145 h 494"/>
              <a:gd name="T32" fmla="*/ 22 w 487"/>
              <a:gd name="T33" fmla="*/ 135 h 494"/>
              <a:gd name="T34" fmla="*/ 0 w 487"/>
              <a:gd name="T35" fmla="*/ 196 h 494"/>
              <a:gd name="T36" fmla="*/ 45 w 487"/>
              <a:gd name="T37" fmla="*/ 220 h 494"/>
              <a:gd name="T38" fmla="*/ 43 w 487"/>
              <a:gd name="T39" fmla="*/ 247 h 494"/>
              <a:gd name="T40" fmla="*/ 46 w 487"/>
              <a:gd name="T41" fmla="*/ 279 h 494"/>
              <a:gd name="T42" fmla="*/ 1 w 487"/>
              <a:gd name="T43" fmla="*/ 303 h 494"/>
              <a:gd name="T44" fmla="*/ 23 w 487"/>
              <a:gd name="T45" fmla="*/ 363 h 494"/>
              <a:gd name="T46" fmla="*/ 74 w 487"/>
              <a:gd name="T47" fmla="*/ 353 h 494"/>
              <a:gd name="T48" fmla="*/ 112 w 487"/>
              <a:gd name="T49" fmla="*/ 398 h 494"/>
              <a:gd name="T50" fmla="*/ 93 w 487"/>
              <a:gd name="T51" fmla="*/ 445 h 494"/>
              <a:gd name="T52" fmla="*/ 149 w 487"/>
              <a:gd name="T53" fmla="*/ 477 h 494"/>
              <a:gd name="T54" fmla="*/ 181 w 487"/>
              <a:gd name="T55" fmla="*/ 437 h 494"/>
              <a:gd name="T56" fmla="*/ 239 w 487"/>
              <a:gd name="T57" fmla="*/ 447 h 494"/>
              <a:gd name="T58" fmla="*/ 255 w 487"/>
              <a:gd name="T59" fmla="*/ 494 h 494"/>
              <a:gd name="T60" fmla="*/ 318 w 487"/>
              <a:gd name="T61" fmla="*/ 483 h 494"/>
              <a:gd name="T62" fmla="*/ 317 w 487"/>
              <a:gd name="T63" fmla="*/ 433 h 494"/>
              <a:gd name="T64" fmla="*/ 369 w 487"/>
              <a:gd name="T65" fmla="*/ 403 h 494"/>
              <a:gd name="T66" fmla="*/ 411 w 487"/>
              <a:gd name="T67" fmla="*/ 428 h 494"/>
              <a:gd name="T68" fmla="*/ 452 w 487"/>
              <a:gd name="T69" fmla="*/ 379 h 494"/>
              <a:gd name="T70" fmla="*/ 419 w 487"/>
              <a:gd name="T71" fmla="*/ 342 h 494"/>
              <a:gd name="T72" fmla="*/ 440 w 487"/>
              <a:gd name="T73" fmla="*/ 285 h 494"/>
              <a:gd name="T74" fmla="*/ 487 w 487"/>
              <a:gd name="T75" fmla="*/ 277 h 494"/>
              <a:gd name="T76" fmla="*/ 243 w 487"/>
              <a:gd name="T77" fmla="*/ 393 h 494"/>
              <a:gd name="T78" fmla="*/ 97 w 487"/>
              <a:gd name="T79" fmla="*/ 247 h 494"/>
              <a:gd name="T80" fmla="*/ 243 w 487"/>
              <a:gd name="T81" fmla="*/ 101 h 494"/>
              <a:gd name="T82" fmla="*/ 390 w 487"/>
              <a:gd name="T83" fmla="*/ 247 h 494"/>
              <a:gd name="T84" fmla="*/ 243 w 487"/>
              <a:gd name="T85" fmla="*/ 393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7" h="494">
                <a:moveTo>
                  <a:pt x="487" y="277"/>
                </a:moveTo>
                <a:cubicBezTo>
                  <a:pt x="487" y="213"/>
                  <a:pt x="487" y="213"/>
                  <a:pt x="487" y="213"/>
                </a:cubicBezTo>
                <a:cubicBezTo>
                  <a:pt x="439" y="206"/>
                  <a:pt x="439" y="206"/>
                  <a:pt x="439" y="206"/>
                </a:cubicBezTo>
                <a:cubicBezTo>
                  <a:pt x="435" y="186"/>
                  <a:pt x="428" y="166"/>
                  <a:pt x="418" y="149"/>
                </a:cubicBezTo>
                <a:cubicBezTo>
                  <a:pt x="449" y="113"/>
                  <a:pt x="449" y="113"/>
                  <a:pt x="449" y="113"/>
                </a:cubicBezTo>
                <a:cubicBezTo>
                  <a:pt x="408" y="63"/>
                  <a:pt x="408" y="63"/>
                  <a:pt x="408" y="63"/>
                </a:cubicBezTo>
                <a:cubicBezTo>
                  <a:pt x="366" y="89"/>
                  <a:pt x="366" y="89"/>
                  <a:pt x="366" y="89"/>
                </a:cubicBezTo>
                <a:cubicBezTo>
                  <a:pt x="350" y="77"/>
                  <a:pt x="332" y="67"/>
                  <a:pt x="313" y="59"/>
                </a:cubicBezTo>
                <a:cubicBezTo>
                  <a:pt x="314" y="11"/>
                  <a:pt x="314" y="11"/>
                  <a:pt x="314" y="11"/>
                </a:cubicBezTo>
                <a:cubicBezTo>
                  <a:pt x="251" y="0"/>
                  <a:pt x="251" y="0"/>
                  <a:pt x="251" y="0"/>
                </a:cubicBezTo>
                <a:cubicBezTo>
                  <a:pt x="235" y="47"/>
                  <a:pt x="235" y="47"/>
                  <a:pt x="235" y="47"/>
                </a:cubicBezTo>
                <a:cubicBezTo>
                  <a:pt x="214" y="48"/>
                  <a:pt x="195" y="52"/>
                  <a:pt x="176" y="59"/>
                </a:cubicBezTo>
                <a:cubicBezTo>
                  <a:pt x="145" y="20"/>
                  <a:pt x="145" y="20"/>
                  <a:pt x="145" y="20"/>
                </a:cubicBezTo>
                <a:cubicBezTo>
                  <a:pt x="90" y="52"/>
                  <a:pt x="90" y="52"/>
                  <a:pt x="90" y="52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94" y="113"/>
                  <a:pt x="81" y="128"/>
                  <a:pt x="71" y="145"/>
                </a:cubicBezTo>
                <a:cubicBezTo>
                  <a:pt x="22" y="135"/>
                  <a:pt x="22" y="135"/>
                  <a:pt x="22" y="135"/>
                </a:cubicBezTo>
                <a:cubicBezTo>
                  <a:pt x="0" y="196"/>
                  <a:pt x="0" y="196"/>
                  <a:pt x="0" y="196"/>
                </a:cubicBezTo>
                <a:cubicBezTo>
                  <a:pt x="45" y="220"/>
                  <a:pt x="45" y="220"/>
                  <a:pt x="45" y="220"/>
                </a:cubicBezTo>
                <a:cubicBezTo>
                  <a:pt x="44" y="229"/>
                  <a:pt x="43" y="238"/>
                  <a:pt x="43" y="247"/>
                </a:cubicBezTo>
                <a:cubicBezTo>
                  <a:pt x="43" y="258"/>
                  <a:pt x="44" y="268"/>
                  <a:pt x="46" y="279"/>
                </a:cubicBezTo>
                <a:cubicBezTo>
                  <a:pt x="1" y="303"/>
                  <a:pt x="1" y="303"/>
                  <a:pt x="1" y="303"/>
                </a:cubicBezTo>
                <a:cubicBezTo>
                  <a:pt x="23" y="363"/>
                  <a:pt x="23" y="363"/>
                  <a:pt x="23" y="363"/>
                </a:cubicBezTo>
                <a:cubicBezTo>
                  <a:pt x="74" y="353"/>
                  <a:pt x="74" y="353"/>
                  <a:pt x="74" y="353"/>
                </a:cubicBezTo>
                <a:cubicBezTo>
                  <a:pt x="84" y="370"/>
                  <a:pt x="97" y="385"/>
                  <a:pt x="112" y="398"/>
                </a:cubicBezTo>
                <a:cubicBezTo>
                  <a:pt x="93" y="445"/>
                  <a:pt x="93" y="445"/>
                  <a:pt x="93" y="445"/>
                </a:cubicBezTo>
                <a:cubicBezTo>
                  <a:pt x="149" y="477"/>
                  <a:pt x="149" y="477"/>
                  <a:pt x="149" y="477"/>
                </a:cubicBezTo>
                <a:cubicBezTo>
                  <a:pt x="181" y="437"/>
                  <a:pt x="181" y="437"/>
                  <a:pt x="181" y="437"/>
                </a:cubicBezTo>
                <a:cubicBezTo>
                  <a:pt x="199" y="443"/>
                  <a:pt x="219" y="446"/>
                  <a:pt x="239" y="447"/>
                </a:cubicBezTo>
                <a:cubicBezTo>
                  <a:pt x="255" y="494"/>
                  <a:pt x="255" y="494"/>
                  <a:pt x="255" y="494"/>
                </a:cubicBezTo>
                <a:cubicBezTo>
                  <a:pt x="318" y="483"/>
                  <a:pt x="318" y="483"/>
                  <a:pt x="318" y="483"/>
                </a:cubicBezTo>
                <a:cubicBezTo>
                  <a:pt x="317" y="433"/>
                  <a:pt x="317" y="433"/>
                  <a:pt x="317" y="433"/>
                </a:cubicBezTo>
                <a:cubicBezTo>
                  <a:pt x="336" y="426"/>
                  <a:pt x="353" y="415"/>
                  <a:pt x="369" y="403"/>
                </a:cubicBezTo>
                <a:cubicBezTo>
                  <a:pt x="411" y="428"/>
                  <a:pt x="411" y="428"/>
                  <a:pt x="411" y="428"/>
                </a:cubicBezTo>
                <a:cubicBezTo>
                  <a:pt x="452" y="379"/>
                  <a:pt x="452" y="379"/>
                  <a:pt x="452" y="379"/>
                </a:cubicBezTo>
                <a:cubicBezTo>
                  <a:pt x="419" y="342"/>
                  <a:pt x="419" y="342"/>
                  <a:pt x="419" y="342"/>
                </a:cubicBezTo>
                <a:cubicBezTo>
                  <a:pt x="429" y="324"/>
                  <a:pt x="436" y="305"/>
                  <a:pt x="440" y="285"/>
                </a:cubicBezTo>
                <a:lnTo>
                  <a:pt x="487" y="277"/>
                </a:lnTo>
                <a:close/>
                <a:moveTo>
                  <a:pt x="243" y="393"/>
                </a:moveTo>
                <a:cubicBezTo>
                  <a:pt x="163" y="393"/>
                  <a:pt x="97" y="328"/>
                  <a:pt x="97" y="247"/>
                </a:cubicBezTo>
                <a:cubicBezTo>
                  <a:pt x="97" y="166"/>
                  <a:pt x="163" y="101"/>
                  <a:pt x="243" y="101"/>
                </a:cubicBezTo>
                <a:cubicBezTo>
                  <a:pt x="324" y="101"/>
                  <a:pt x="390" y="166"/>
                  <a:pt x="390" y="247"/>
                </a:cubicBezTo>
                <a:cubicBezTo>
                  <a:pt x="390" y="328"/>
                  <a:pt x="324" y="393"/>
                  <a:pt x="243" y="3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4E31B5C8-20D5-F74A-7714-14BDAA7F90A3}"/>
              </a:ext>
            </a:extLst>
          </p:cNvPr>
          <p:cNvSpPr txBox="1"/>
          <p:nvPr/>
        </p:nvSpPr>
        <p:spPr>
          <a:xfrm>
            <a:off x="778022" y="3373302"/>
            <a:ext cx="139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Reducir las fallas de los sellos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36D98795-679A-8A06-2B98-3151CD704931}"/>
              </a:ext>
            </a:extLst>
          </p:cNvPr>
          <p:cNvSpPr txBox="1"/>
          <p:nvPr/>
        </p:nvSpPr>
        <p:spPr>
          <a:xfrm>
            <a:off x="3376782" y="2853960"/>
            <a:ext cx="154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Reducir la tensión de los rotores </a:t>
            </a:r>
          </a:p>
        </p:txBody>
      </p:sp>
      <p:sp>
        <p:nvSpPr>
          <p:cNvPr id="13" name="TextBox 40">
            <a:extLst>
              <a:ext uri="{FF2B5EF4-FFF2-40B4-BE49-F238E27FC236}">
                <a16:creationId xmlns:a16="http://schemas.microsoft.com/office/drawing/2014/main" id="{D98198A5-7667-018A-FDFC-ABA86F2E95D9}"/>
              </a:ext>
            </a:extLst>
          </p:cNvPr>
          <p:cNvSpPr txBox="1"/>
          <p:nvPr/>
        </p:nvSpPr>
        <p:spPr>
          <a:xfrm>
            <a:off x="5015392" y="4921148"/>
            <a:ext cx="180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Disminuir el consumo energético</a:t>
            </a:r>
          </a:p>
        </p:txBody>
      </p:sp>
      <p:sp>
        <p:nvSpPr>
          <p:cNvPr id="14" name="TextBox 42">
            <a:extLst>
              <a:ext uri="{FF2B5EF4-FFF2-40B4-BE49-F238E27FC236}">
                <a16:creationId xmlns:a16="http://schemas.microsoft.com/office/drawing/2014/main" id="{2F4CA3E6-5929-B2AA-8651-34C5BDCC1914}"/>
              </a:ext>
            </a:extLst>
          </p:cNvPr>
          <p:cNvSpPr txBox="1"/>
          <p:nvPr/>
        </p:nvSpPr>
        <p:spPr>
          <a:xfrm>
            <a:off x="6870433" y="2888554"/>
            <a:ext cx="172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Reducir las fallas de los acoplamientos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08FB4D79-FE34-C640-C112-809FA705E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520" y="3448168"/>
            <a:ext cx="550451" cy="5504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6" name="Freeform 61">
            <a:extLst>
              <a:ext uri="{FF2B5EF4-FFF2-40B4-BE49-F238E27FC236}">
                <a16:creationId xmlns:a16="http://schemas.microsoft.com/office/drawing/2014/main" id="{158245E2-C1BA-C9E3-CB94-7E1E26D72C44}"/>
              </a:ext>
            </a:extLst>
          </p:cNvPr>
          <p:cNvSpPr>
            <a:spLocks noEditPoints="1"/>
          </p:cNvSpPr>
          <p:nvPr/>
        </p:nvSpPr>
        <p:spPr bwMode="auto">
          <a:xfrm>
            <a:off x="3066591" y="3619681"/>
            <a:ext cx="202025" cy="200837"/>
          </a:xfrm>
          <a:custGeom>
            <a:avLst/>
            <a:gdLst>
              <a:gd name="T0" fmla="*/ 58 w 72"/>
              <a:gd name="T1" fmla="*/ 15 h 69"/>
              <a:gd name="T2" fmla="*/ 35 w 72"/>
              <a:gd name="T3" fmla="*/ 0 h 69"/>
              <a:gd name="T4" fmla="*/ 34 w 72"/>
              <a:gd name="T5" fmla="*/ 1 h 69"/>
              <a:gd name="T6" fmla="*/ 8 w 72"/>
              <a:gd name="T7" fmla="*/ 15 h 69"/>
              <a:gd name="T8" fmla="*/ 0 w 72"/>
              <a:gd name="T9" fmla="*/ 61 h 69"/>
              <a:gd name="T10" fmla="*/ 64 w 72"/>
              <a:gd name="T11" fmla="*/ 69 h 69"/>
              <a:gd name="T12" fmla="*/ 72 w 72"/>
              <a:gd name="T13" fmla="*/ 23 h 69"/>
              <a:gd name="T14" fmla="*/ 34 w 72"/>
              <a:gd name="T15" fmla="*/ 4 h 69"/>
              <a:gd name="T16" fmla="*/ 38 w 72"/>
              <a:gd name="T17" fmla="*/ 3 h 69"/>
              <a:gd name="T18" fmla="*/ 18 w 72"/>
              <a:gd name="T19" fmla="*/ 15 h 69"/>
              <a:gd name="T20" fmla="*/ 69 w 72"/>
              <a:gd name="T21" fmla="*/ 61 h 69"/>
              <a:gd name="T22" fmla="*/ 8 w 72"/>
              <a:gd name="T23" fmla="*/ 66 h 69"/>
              <a:gd name="T24" fmla="*/ 3 w 72"/>
              <a:gd name="T25" fmla="*/ 23 h 69"/>
              <a:gd name="T26" fmla="*/ 64 w 72"/>
              <a:gd name="T27" fmla="*/ 18 h 69"/>
              <a:gd name="T28" fmla="*/ 69 w 72"/>
              <a:gd name="T29" fmla="*/ 61 h 69"/>
              <a:gd name="T30" fmla="*/ 38 w 72"/>
              <a:gd name="T31" fmla="*/ 32 h 69"/>
              <a:gd name="T32" fmla="*/ 27 w 72"/>
              <a:gd name="T33" fmla="*/ 32 h 69"/>
              <a:gd name="T34" fmla="*/ 32 w 72"/>
              <a:gd name="T35" fmla="*/ 28 h 69"/>
              <a:gd name="T36" fmla="*/ 32 w 72"/>
              <a:gd name="T37" fmla="*/ 35 h 69"/>
              <a:gd name="T38" fmla="*/ 32 w 72"/>
              <a:gd name="T39" fmla="*/ 28 h 69"/>
              <a:gd name="T40" fmla="*/ 7 w 72"/>
              <a:gd name="T41" fmla="*/ 21 h 69"/>
              <a:gd name="T42" fmla="*/ 6 w 72"/>
              <a:gd name="T43" fmla="*/ 49 h 69"/>
              <a:gd name="T44" fmla="*/ 6 w 72"/>
              <a:gd name="T45" fmla="*/ 62 h 69"/>
              <a:gd name="T46" fmla="*/ 21 w 72"/>
              <a:gd name="T47" fmla="*/ 63 h 69"/>
              <a:gd name="T48" fmla="*/ 65 w 72"/>
              <a:gd name="T49" fmla="*/ 63 h 69"/>
              <a:gd name="T50" fmla="*/ 66 w 72"/>
              <a:gd name="T51" fmla="*/ 50 h 69"/>
              <a:gd name="T52" fmla="*/ 66 w 72"/>
              <a:gd name="T53" fmla="*/ 22 h 69"/>
              <a:gd name="T54" fmla="*/ 8 w 72"/>
              <a:gd name="T55" fmla="*/ 49 h 69"/>
              <a:gd name="T56" fmla="*/ 18 w 72"/>
              <a:gd name="T57" fmla="*/ 41 h 69"/>
              <a:gd name="T58" fmla="*/ 27 w 72"/>
              <a:gd name="T59" fmla="*/ 41 h 69"/>
              <a:gd name="T60" fmla="*/ 35 w 72"/>
              <a:gd name="T61" fmla="*/ 47 h 69"/>
              <a:gd name="T62" fmla="*/ 34 w 72"/>
              <a:gd name="T63" fmla="*/ 50 h 69"/>
              <a:gd name="T64" fmla="*/ 11 w 72"/>
              <a:gd name="T65" fmla="*/ 50 h 69"/>
              <a:gd name="T66" fmla="*/ 21 w 72"/>
              <a:gd name="T67" fmla="*/ 61 h 69"/>
              <a:gd name="T68" fmla="*/ 8 w 72"/>
              <a:gd name="T69" fmla="*/ 52 h 69"/>
              <a:gd name="T70" fmla="*/ 29 w 72"/>
              <a:gd name="T71" fmla="*/ 52 h 69"/>
              <a:gd name="T72" fmla="*/ 31 w 72"/>
              <a:gd name="T73" fmla="*/ 54 h 69"/>
              <a:gd name="T74" fmla="*/ 34 w 72"/>
              <a:gd name="T75" fmla="*/ 56 h 69"/>
              <a:gd name="T76" fmla="*/ 21 w 72"/>
              <a:gd name="T77" fmla="*/ 61 h 69"/>
              <a:gd name="T78" fmla="*/ 28 w 72"/>
              <a:gd name="T79" fmla="*/ 61 h 69"/>
              <a:gd name="T80" fmla="*/ 36 w 72"/>
              <a:gd name="T81" fmla="*/ 57 h 69"/>
              <a:gd name="T82" fmla="*/ 32 w 72"/>
              <a:gd name="T83" fmla="*/ 52 h 69"/>
              <a:gd name="T84" fmla="*/ 37 w 72"/>
              <a:gd name="T85" fmla="*/ 52 h 69"/>
              <a:gd name="T86" fmla="*/ 40 w 72"/>
              <a:gd name="T87" fmla="*/ 54 h 69"/>
              <a:gd name="T88" fmla="*/ 42 w 72"/>
              <a:gd name="T89" fmla="*/ 58 h 69"/>
              <a:gd name="T90" fmla="*/ 64 w 72"/>
              <a:gd name="T91" fmla="*/ 61 h 69"/>
              <a:gd name="T92" fmla="*/ 43 w 72"/>
              <a:gd name="T93" fmla="*/ 60 h 69"/>
              <a:gd name="T94" fmla="*/ 41 w 72"/>
              <a:gd name="T95" fmla="*/ 52 h 69"/>
              <a:gd name="T96" fmla="*/ 61 w 72"/>
              <a:gd name="T97" fmla="*/ 52 h 69"/>
              <a:gd name="T98" fmla="*/ 64 w 72"/>
              <a:gd name="T99" fmla="*/ 61 h 69"/>
              <a:gd name="T100" fmla="*/ 61 w 72"/>
              <a:gd name="T101" fmla="*/ 50 h 69"/>
              <a:gd name="T102" fmla="*/ 38 w 72"/>
              <a:gd name="T103" fmla="*/ 50 h 69"/>
              <a:gd name="T104" fmla="*/ 36 w 72"/>
              <a:gd name="T105" fmla="*/ 46 h 69"/>
              <a:gd name="T106" fmla="*/ 41 w 72"/>
              <a:gd name="T107" fmla="*/ 38 h 69"/>
              <a:gd name="T108" fmla="*/ 62 w 72"/>
              <a:gd name="T109" fmla="*/ 47 h 69"/>
              <a:gd name="T110" fmla="*/ 64 w 72"/>
              <a:gd name="T111" fmla="*/ 46 h 69"/>
              <a:gd name="T112" fmla="*/ 52 w 72"/>
              <a:gd name="T113" fmla="*/ 36 h 69"/>
              <a:gd name="T114" fmla="*/ 32 w 72"/>
              <a:gd name="T115" fmla="*/ 43 h 69"/>
              <a:gd name="T116" fmla="*/ 16 w 72"/>
              <a:gd name="T117" fmla="*/ 39 h 69"/>
              <a:gd name="T118" fmla="*/ 8 w 72"/>
              <a:gd name="T119" fmla="*/ 46 h 69"/>
              <a:gd name="T120" fmla="*/ 64 w 72"/>
              <a:gd name="T121" fmla="*/ 2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" h="69">
                <a:moveTo>
                  <a:pt x="64" y="15"/>
                </a:moveTo>
                <a:cubicBezTo>
                  <a:pt x="58" y="15"/>
                  <a:pt x="58" y="15"/>
                  <a:pt x="58" y="15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5" y="0"/>
                  <a:pt x="34" y="1"/>
                  <a:pt x="34" y="1"/>
                </a:cubicBezTo>
                <a:cubicBezTo>
                  <a:pt x="14" y="15"/>
                  <a:pt x="14" y="15"/>
                  <a:pt x="14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4" y="15"/>
                  <a:pt x="0" y="19"/>
                  <a:pt x="0" y="23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5"/>
                  <a:pt x="4" y="69"/>
                  <a:pt x="8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8" y="69"/>
                  <a:pt x="72" y="65"/>
                  <a:pt x="72" y="61"/>
                </a:cubicBezTo>
                <a:cubicBezTo>
                  <a:pt x="72" y="23"/>
                  <a:pt x="72" y="23"/>
                  <a:pt x="72" y="23"/>
                </a:cubicBezTo>
                <a:cubicBezTo>
                  <a:pt x="72" y="19"/>
                  <a:pt x="68" y="15"/>
                  <a:pt x="64" y="15"/>
                </a:cubicBezTo>
                <a:close/>
                <a:moveTo>
                  <a:pt x="34" y="4"/>
                </a:moveTo>
                <a:cubicBezTo>
                  <a:pt x="34" y="4"/>
                  <a:pt x="35" y="5"/>
                  <a:pt x="36" y="5"/>
                </a:cubicBezTo>
                <a:cubicBezTo>
                  <a:pt x="37" y="5"/>
                  <a:pt x="38" y="4"/>
                  <a:pt x="38" y="3"/>
                </a:cubicBezTo>
                <a:cubicBezTo>
                  <a:pt x="54" y="15"/>
                  <a:pt x="54" y="15"/>
                  <a:pt x="54" y="15"/>
                </a:cubicBezTo>
                <a:cubicBezTo>
                  <a:pt x="18" y="15"/>
                  <a:pt x="18" y="15"/>
                  <a:pt x="18" y="15"/>
                </a:cubicBezTo>
                <a:lnTo>
                  <a:pt x="34" y="4"/>
                </a:lnTo>
                <a:close/>
                <a:moveTo>
                  <a:pt x="69" y="61"/>
                </a:moveTo>
                <a:cubicBezTo>
                  <a:pt x="69" y="64"/>
                  <a:pt x="66" y="66"/>
                  <a:pt x="64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5" y="66"/>
                  <a:pt x="3" y="64"/>
                  <a:pt x="3" y="61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0"/>
                  <a:pt x="5" y="18"/>
                  <a:pt x="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6" y="18"/>
                  <a:pt x="69" y="20"/>
                  <a:pt x="69" y="23"/>
                </a:cubicBezTo>
                <a:lnTo>
                  <a:pt x="69" y="61"/>
                </a:lnTo>
                <a:close/>
                <a:moveTo>
                  <a:pt x="32" y="37"/>
                </a:moveTo>
                <a:cubicBezTo>
                  <a:pt x="35" y="37"/>
                  <a:pt x="38" y="35"/>
                  <a:pt x="38" y="32"/>
                </a:cubicBezTo>
                <a:cubicBezTo>
                  <a:pt x="38" y="29"/>
                  <a:pt x="35" y="26"/>
                  <a:pt x="32" y="26"/>
                </a:cubicBezTo>
                <a:cubicBezTo>
                  <a:pt x="29" y="26"/>
                  <a:pt x="27" y="29"/>
                  <a:pt x="27" y="32"/>
                </a:cubicBezTo>
                <a:cubicBezTo>
                  <a:pt x="27" y="35"/>
                  <a:pt x="29" y="37"/>
                  <a:pt x="32" y="37"/>
                </a:cubicBezTo>
                <a:close/>
                <a:moveTo>
                  <a:pt x="32" y="28"/>
                </a:moveTo>
                <a:cubicBezTo>
                  <a:pt x="34" y="28"/>
                  <a:pt x="36" y="30"/>
                  <a:pt x="36" y="32"/>
                </a:cubicBezTo>
                <a:cubicBezTo>
                  <a:pt x="36" y="34"/>
                  <a:pt x="34" y="35"/>
                  <a:pt x="32" y="35"/>
                </a:cubicBezTo>
                <a:cubicBezTo>
                  <a:pt x="30" y="35"/>
                  <a:pt x="29" y="34"/>
                  <a:pt x="29" y="32"/>
                </a:cubicBezTo>
                <a:cubicBezTo>
                  <a:pt x="29" y="30"/>
                  <a:pt x="30" y="28"/>
                  <a:pt x="32" y="28"/>
                </a:cubicBezTo>
                <a:close/>
                <a:moveTo>
                  <a:pt x="65" y="21"/>
                </a:move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6" y="22"/>
                  <a:pt x="6" y="22"/>
                </a:cubicBezTo>
                <a:cubicBezTo>
                  <a:pt x="6" y="49"/>
                  <a:pt x="6" y="49"/>
                  <a:pt x="6" y="49"/>
                </a:cubicBezTo>
                <a:cubicBezTo>
                  <a:pt x="6" y="49"/>
                  <a:pt x="6" y="49"/>
                  <a:pt x="6" y="50"/>
                </a:cubicBezTo>
                <a:cubicBezTo>
                  <a:pt x="6" y="62"/>
                  <a:pt x="6" y="62"/>
                  <a:pt x="6" y="62"/>
                </a:cubicBezTo>
                <a:cubicBezTo>
                  <a:pt x="6" y="62"/>
                  <a:pt x="7" y="63"/>
                  <a:pt x="7" y="63"/>
                </a:cubicBezTo>
                <a:cubicBezTo>
                  <a:pt x="21" y="63"/>
                  <a:pt x="21" y="63"/>
                  <a:pt x="21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65" y="63"/>
                  <a:pt x="65" y="63"/>
                  <a:pt x="65" y="63"/>
                </a:cubicBezTo>
                <a:cubicBezTo>
                  <a:pt x="65" y="63"/>
                  <a:pt x="66" y="62"/>
                  <a:pt x="66" y="62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49"/>
                  <a:pt x="66" y="49"/>
                  <a:pt x="66" y="49"/>
                </a:cubicBezTo>
                <a:cubicBezTo>
                  <a:pt x="66" y="22"/>
                  <a:pt x="66" y="22"/>
                  <a:pt x="66" y="22"/>
                </a:cubicBezTo>
                <a:cubicBezTo>
                  <a:pt x="66" y="22"/>
                  <a:pt x="65" y="21"/>
                  <a:pt x="65" y="21"/>
                </a:cubicBezTo>
                <a:close/>
                <a:moveTo>
                  <a:pt x="8" y="49"/>
                </a:moveTo>
                <a:cubicBezTo>
                  <a:pt x="8" y="49"/>
                  <a:pt x="9" y="48"/>
                  <a:pt x="10" y="47"/>
                </a:cubicBezTo>
                <a:cubicBezTo>
                  <a:pt x="18" y="41"/>
                  <a:pt x="18" y="41"/>
                  <a:pt x="18" y="41"/>
                </a:cubicBezTo>
                <a:cubicBezTo>
                  <a:pt x="19" y="40"/>
                  <a:pt x="21" y="39"/>
                  <a:pt x="22" y="39"/>
                </a:cubicBezTo>
                <a:cubicBezTo>
                  <a:pt x="24" y="39"/>
                  <a:pt x="26" y="40"/>
                  <a:pt x="27" y="41"/>
                </a:cubicBezTo>
                <a:cubicBezTo>
                  <a:pt x="32" y="45"/>
                  <a:pt x="32" y="45"/>
                  <a:pt x="32" y="45"/>
                </a:cubicBezTo>
                <a:cubicBezTo>
                  <a:pt x="35" y="47"/>
                  <a:pt x="35" y="47"/>
                  <a:pt x="35" y="47"/>
                </a:cubicBezTo>
                <a:cubicBezTo>
                  <a:pt x="36" y="49"/>
                  <a:pt x="37" y="49"/>
                  <a:pt x="37" y="49"/>
                </a:cubicBezTo>
                <a:cubicBezTo>
                  <a:pt x="36" y="50"/>
                  <a:pt x="36" y="50"/>
                  <a:pt x="34" y="50"/>
                </a:cubicBezTo>
                <a:cubicBezTo>
                  <a:pt x="30" y="50"/>
                  <a:pt x="30" y="50"/>
                  <a:pt x="30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50"/>
                  <a:pt x="9" y="50"/>
                  <a:pt x="8" y="49"/>
                </a:cubicBezTo>
                <a:close/>
                <a:moveTo>
                  <a:pt x="21" y="61"/>
                </a:moveTo>
                <a:cubicBezTo>
                  <a:pt x="8" y="61"/>
                  <a:pt x="8" y="61"/>
                  <a:pt x="8" y="61"/>
                </a:cubicBezTo>
                <a:cubicBezTo>
                  <a:pt x="8" y="52"/>
                  <a:pt x="8" y="52"/>
                  <a:pt x="8" y="52"/>
                </a:cubicBezTo>
                <a:cubicBezTo>
                  <a:pt x="9" y="52"/>
                  <a:pt x="10" y="52"/>
                  <a:pt x="11" y="52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3"/>
                  <a:pt x="30" y="53"/>
                  <a:pt x="31" y="54"/>
                </a:cubicBezTo>
                <a:cubicBezTo>
                  <a:pt x="31" y="54"/>
                  <a:pt x="31" y="54"/>
                  <a:pt x="31" y="54"/>
                </a:cubicBezTo>
                <a:cubicBezTo>
                  <a:pt x="32" y="55"/>
                  <a:pt x="34" y="56"/>
                  <a:pt x="34" y="56"/>
                </a:cubicBezTo>
                <a:cubicBezTo>
                  <a:pt x="34" y="56"/>
                  <a:pt x="34" y="57"/>
                  <a:pt x="30" y="58"/>
                </a:cubicBezTo>
                <a:cubicBezTo>
                  <a:pt x="26" y="59"/>
                  <a:pt x="23" y="60"/>
                  <a:pt x="21" y="61"/>
                </a:cubicBezTo>
                <a:close/>
                <a:moveTo>
                  <a:pt x="36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9" y="61"/>
                  <a:pt x="30" y="61"/>
                  <a:pt x="30" y="60"/>
                </a:cubicBezTo>
                <a:cubicBezTo>
                  <a:pt x="34" y="59"/>
                  <a:pt x="36" y="58"/>
                  <a:pt x="36" y="57"/>
                </a:cubicBezTo>
                <a:cubicBezTo>
                  <a:pt x="36" y="55"/>
                  <a:pt x="34" y="53"/>
                  <a:pt x="32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8" y="53"/>
                  <a:pt x="38" y="53"/>
                  <a:pt x="39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2" y="55"/>
                  <a:pt x="45" y="56"/>
                  <a:pt x="45" y="57"/>
                </a:cubicBezTo>
                <a:cubicBezTo>
                  <a:pt x="45" y="57"/>
                  <a:pt x="45" y="57"/>
                  <a:pt x="42" y="58"/>
                </a:cubicBezTo>
                <a:lnTo>
                  <a:pt x="36" y="61"/>
                </a:lnTo>
                <a:close/>
                <a:moveTo>
                  <a:pt x="64" y="61"/>
                </a:moveTo>
                <a:cubicBezTo>
                  <a:pt x="42" y="61"/>
                  <a:pt x="42" y="61"/>
                  <a:pt x="42" y="61"/>
                </a:cubicBezTo>
                <a:cubicBezTo>
                  <a:pt x="43" y="60"/>
                  <a:pt x="43" y="60"/>
                  <a:pt x="43" y="60"/>
                </a:cubicBezTo>
                <a:cubicBezTo>
                  <a:pt x="46" y="59"/>
                  <a:pt x="47" y="58"/>
                  <a:pt x="47" y="57"/>
                </a:cubicBezTo>
                <a:cubicBezTo>
                  <a:pt x="47" y="55"/>
                  <a:pt x="44" y="54"/>
                  <a:pt x="41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61" y="52"/>
                  <a:pt x="61" y="52"/>
                  <a:pt x="61" y="52"/>
                </a:cubicBezTo>
                <a:cubicBezTo>
                  <a:pt x="62" y="52"/>
                  <a:pt x="63" y="52"/>
                  <a:pt x="64" y="52"/>
                </a:cubicBezTo>
                <a:lnTo>
                  <a:pt x="64" y="61"/>
                </a:lnTo>
                <a:close/>
                <a:moveTo>
                  <a:pt x="64" y="49"/>
                </a:moveTo>
                <a:cubicBezTo>
                  <a:pt x="63" y="50"/>
                  <a:pt x="63" y="50"/>
                  <a:pt x="61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9" y="50"/>
                  <a:pt x="39" y="49"/>
                </a:cubicBezTo>
                <a:cubicBezTo>
                  <a:pt x="39" y="48"/>
                  <a:pt x="38" y="47"/>
                  <a:pt x="36" y="46"/>
                </a:cubicBezTo>
                <a:cubicBezTo>
                  <a:pt x="34" y="44"/>
                  <a:pt x="34" y="44"/>
                  <a:pt x="34" y="44"/>
                </a:cubicBezTo>
                <a:cubicBezTo>
                  <a:pt x="41" y="38"/>
                  <a:pt x="41" y="38"/>
                  <a:pt x="41" y="38"/>
                </a:cubicBezTo>
                <a:cubicBezTo>
                  <a:pt x="44" y="36"/>
                  <a:pt x="48" y="36"/>
                  <a:pt x="51" y="38"/>
                </a:cubicBezTo>
                <a:cubicBezTo>
                  <a:pt x="62" y="47"/>
                  <a:pt x="62" y="47"/>
                  <a:pt x="62" y="47"/>
                </a:cubicBezTo>
                <a:cubicBezTo>
                  <a:pt x="63" y="48"/>
                  <a:pt x="63" y="49"/>
                  <a:pt x="64" y="49"/>
                </a:cubicBezTo>
                <a:close/>
                <a:moveTo>
                  <a:pt x="64" y="46"/>
                </a:moveTo>
                <a:cubicBezTo>
                  <a:pt x="64" y="46"/>
                  <a:pt x="64" y="46"/>
                  <a:pt x="64" y="46"/>
                </a:cubicBezTo>
                <a:cubicBezTo>
                  <a:pt x="52" y="36"/>
                  <a:pt x="52" y="36"/>
                  <a:pt x="52" y="36"/>
                </a:cubicBezTo>
                <a:cubicBezTo>
                  <a:pt x="49" y="34"/>
                  <a:pt x="43" y="34"/>
                  <a:pt x="40" y="36"/>
                </a:cubicBezTo>
                <a:cubicBezTo>
                  <a:pt x="32" y="43"/>
                  <a:pt x="32" y="43"/>
                  <a:pt x="32" y="43"/>
                </a:cubicBezTo>
                <a:cubicBezTo>
                  <a:pt x="28" y="39"/>
                  <a:pt x="28" y="39"/>
                  <a:pt x="28" y="39"/>
                </a:cubicBezTo>
                <a:cubicBezTo>
                  <a:pt x="25" y="37"/>
                  <a:pt x="20" y="37"/>
                  <a:pt x="16" y="39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23"/>
                  <a:pt x="8" y="23"/>
                  <a:pt x="8" y="23"/>
                </a:cubicBezTo>
                <a:cubicBezTo>
                  <a:pt x="64" y="23"/>
                  <a:pt x="64" y="23"/>
                  <a:pt x="64" y="23"/>
                </a:cubicBezTo>
                <a:lnTo>
                  <a:pt x="64" y="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760"/>
          </a:p>
        </p:txBody>
      </p:sp>
      <p:sp>
        <p:nvSpPr>
          <p:cNvPr id="17" name="Oval 6">
            <a:extLst>
              <a:ext uri="{FF2B5EF4-FFF2-40B4-BE49-F238E27FC236}">
                <a16:creationId xmlns:a16="http://schemas.microsoft.com/office/drawing/2014/main" id="{125EF918-414B-6D79-3074-0DB92060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393" y="3954995"/>
            <a:ext cx="768664" cy="7697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8" name="Freeform 241">
            <a:extLst>
              <a:ext uri="{FF2B5EF4-FFF2-40B4-BE49-F238E27FC236}">
                <a16:creationId xmlns:a16="http://schemas.microsoft.com/office/drawing/2014/main" id="{6F8E2CA0-3F7D-9B97-A3D1-193CF073DB8D}"/>
              </a:ext>
            </a:extLst>
          </p:cNvPr>
          <p:cNvSpPr>
            <a:spLocks noEditPoints="1"/>
          </p:cNvSpPr>
          <p:nvPr/>
        </p:nvSpPr>
        <p:spPr bwMode="auto">
          <a:xfrm>
            <a:off x="3945587" y="4228973"/>
            <a:ext cx="300273" cy="221809"/>
          </a:xfrm>
          <a:custGeom>
            <a:avLst/>
            <a:gdLst>
              <a:gd name="T0" fmla="*/ 11 w 84"/>
              <a:gd name="T1" fmla="*/ 5 h 60"/>
              <a:gd name="T2" fmla="*/ 10 w 84"/>
              <a:gd name="T3" fmla="*/ 37 h 60"/>
              <a:gd name="T4" fmla="*/ 74 w 84"/>
              <a:gd name="T5" fmla="*/ 38 h 60"/>
              <a:gd name="T6" fmla="*/ 75 w 84"/>
              <a:gd name="T7" fmla="*/ 6 h 60"/>
              <a:gd name="T8" fmla="*/ 73 w 84"/>
              <a:gd name="T9" fmla="*/ 36 h 60"/>
              <a:gd name="T10" fmla="*/ 12 w 84"/>
              <a:gd name="T11" fmla="*/ 7 h 60"/>
              <a:gd name="T12" fmla="*/ 73 w 84"/>
              <a:gd name="T13" fmla="*/ 36 h 60"/>
              <a:gd name="T14" fmla="*/ 38 w 84"/>
              <a:gd name="T15" fmla="*/ 14 h 60"/>
              <a:gd name="T16" fmla="*/ 39 w 84"/>
              <a:gd name="T17" fmla="*/ 16 h 60"/>
              <a:gd name="T18" fmla="*/ 42 w 84"/>
              <a:gd name="T19" fmla="*/ 28 h 60"/>
              <a:gd name="T20" fmla="*/ 46 w 84"/>
              <a:gd name="T21" fmla="*/ 16 h 60"/>
              <a:gd name="T22" fmla="*/ 47 w 84"/>
              <a:gd name="T23" fmla="*/ 14 h 60"/>
              <a:gd name="T24" fmla="*/ 42 w 84"/>
              <a:gd name="T25" fmla="*/ 30 h 60"/>
              <a:gd name="T26" fmla="*/ 41 w 84"/>
              <a:gd name="T27" fmla="*/ 21 h 60"/>
              <a:gd name="T28" fmla="*/ 42 w 84"/>
              <a:gd name="T29" fmla="*/ 12 h 60"/>
              <a:gd name="T30" fmla="*/ 43 w 84"/>
              <a:gd name="T31" fmla="*/ 21 h 60"/>
              <a:gd name="T32" fmla="*/ 41 w 84"/>
              <a:gd name="T33" fmla="*/ 21 h 60"/>
              <a:gd name="T34" fmla="*/ 79 w 84"/>
              <a:gd name="T35" fmla="*/ 42 h 60"/>
              <a:gd name="T36" fmla="*/ 74 w 84"/>
              <a:gd name="T37" fmla="*/ 0 h 60"/>
              <a:gd name="T38" fmla="*/ 5 w 84"/>
              <a:gd name="T39" fmla="*/ 6 h 60"/>
              <a:gd name="T40" fmla="*/ 1 w 84"/>
              <a:gd name="T41" fmla="*/ 51 h 60"/>
              <a:gd name="T42" fmla="*/ 1 w 84"/>
              <a:gd name="T43" fmla="*/ 51 h 60"/>
              <a:gd name="T44" fmla="*/ 0 w 84"/>
              <a:gd name="T45" fmla="*/ 55 h 60"/>
              <a:gd name="T46" fmla="*/ 77 w 84"/>
              <a:gd name="T47" fmla="*/ 60 h 60"/>
              <a:gd name="T48" fmla="*/ 84 w 84"/>
              <a:gd name="T49" fmla="*/ 52 h 60"/>
              <a:gd name="T50" fmla="*/ 77 w 84"/>
              <a:gd name="T51" fmla="*/ 57 h 60"/>
              <a:gd name="T52" fmla="*/ 3 w 84"/>
              <a:gd name="T53" fmla="*/ 55 h 60"/>
              <a:gd name="T54" fmla="*/ 30 w 84"/>
              <a:gd name="T55" fmla="*/ 53 h 60"/>
              <a:gd name="T56" fmla="*/ 31 w 84"/>
              <a:gd name="T57" fmla="*/ 56 h 60"/>
              <a:gd name="T58" fmla="*/ 55 w 84"/>
              <a:gd name="T59" fmla="*/ 55 h 60"/>
              <a:gd name="T60" fmla="*/ 81 w 84"/>
              <a:gd name="T61" fmla="*/ 53 h 60"/>
              <a:gd name="T62" fmla="*/ 77 w 84"/>
              <a:gd name="T63" fmla="*/ 57 h 60"/>
              <a:gd name="T64" fmla="*/ 53 w 84"/>
              <a:gd name="T65" fmla="*/ 53 h 60"/>
              <a:gd name="T66" fmla="*/ 32 w 84"/>
              <a:gd name="T67" fmla="*/ 54 h 60"/>
              <a:gd name="T68" fmla="*/ 54 w 84"/>
              <a:gd name="T69" fmla="*/ 51 h 60"/>
              <a:gd name="T70" fmla="*/ 4 w 84"/>
              <a:gd name="T71" fmla="*/ 51 h 60"/>
              <a:gd name="T72" fmla="*/ 77 w 84"/>
              <a:gd name="T73" fmla="*/ 43 h 60"/>
              <a:gd name="T74" fmla="*/ 54 w 84"/>
              <a:gd name="T75" fmla="*/ 51 h 60"/>
              <a:gd name="T76" fmla="*/ 8 w 84"/>
              <a:gd name="T77" fmla="*/ 41 h 60"/>
              <a:gd name="T78" fmla="*/ 9 w 84"/>
              <a:gd name="T79" fmla="*/ 4 h 60"/>
              <a:gd name="T80" fmla="*/ 74 w 84"/>
              <a:gd name="T81" fmla="*/ 3 h 60"/>
              <a:gd name="T82" fmla="*/ 76 w 84"/>
              <a:gd name="T83" fmla="*/ 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4" h="60">
                <a:moveTo>
                  <a:pt x="74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0" y="5"/>
                  <a:pt x="10" y="6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7"/>
                  <a:pt x="11" y="38"/>
                  <a:pt x="11" y="38"/>
                </a:cubicBezTo>
                <a:cubicBezTo>
                  <a:pt x="74" y="38"/>
                  <a:pt x="74" y="38"/>
                  <a:pt x="74" y="38"/>
                </a:cubicBezTo>
                <a:cubicBezTo>
                  <a:pt x="74" y="38"/>
                  <a:pt x="75" y="37"/>
                  <a:pt x="75" y="37"/>
                </a:cubicBezTo>
                <a:cubicBezTo>
                  <a:pt x="75" y="6"/>
                  <a:pt x="75" y="6"/>
                  <a:pt x="75" y="6"/>
                </a:cubicBezTo>
                <a:cubicBezTo>
                  <a:pt x="75" y="5"/>
                  <a:pt x="74" y="5"/>
                  <a:pt x="74" y="5"/>
                </a:cubicBezTo>
                <a:close/>
                <a:moveTo>
                  <a:pt x="73" y="36"/>
                </a:moveTo>
                <a:cubicBezTo>
                  <a:pt x="12" y="36"/>
                  <a:pt x="12" y="36"/>
                  <a:pt x="12" y="36"/>
                </a:cubicBezTo>
                <a:cubicBezTo>
                  <a:pt x="12" y="7"/>
                  <a:pt x="12" y="7"/>
                  <a:pt x="12" y="7"/>
                </a:cubicBezTo>
                <a:cubicBezTo>
                  <a:pt x="73" y="7"/>
                  <a:pt x="73" y="7"/>
                  <a:pt x="73" y="7"/>
                </a:cubicBezTo>
                <a:lnTo>
                  <a:pt x="73" y="36"/>
                </a:lnTo>
                <a:close/>
                <a:moveTo>
                  <a:pt x="34" y="21"/>
                </a:moveTo>
                <a:cubicBezTo>
                  <a:pt x="34" y="18"/>
                  <a:pt x="36" y="16"/>
                  <a:pt x="38" y="14"/>
                </a:cubicBezTo>
                <a:cubicBezTo>
                  <a:pt x="39" y="14"/>
                  <a:pt x="39" y="14"/>
                  <a:pt x="40" y="14"/>
                </a:cubicBezTo>
                <a:cubicBezTo>
                  <a:pt x="40" y="15"/>
                  <a:pt x="40" y="15"/>
                  <a:pt x="39" y="16"/>
                </a:cubicBezTo>
                <a:cubicBezTo>
                  <a:pt x="37" y="17"/>
                  <a:pt x="36" y="19"/>
                  <a:pt x="36" y="21"/>
                </a:cubicBezTo>
                <a:cubicBezTo>
                  <a:pt x="36" y="25"/>
                  <a:pt x="39" y="28"/>
                  <a:pt x="42" y="28"/>
                </a:cubicBezTo>
                <a:cubicBezTo>
                  <a:pt x="46" y="28"/>
                  <a:pt x="49" y="25"/>
                  <a:pt x="49" y="21"/>
                </a:cubicBezTo>
                <a:cubicBezTo>
                  <a:pt x="49" y="19"/>
                  <a:pt x="48" y="17"/>
                  <a:pt x="46" y="16"/>
                </a:cubicBezTo>
                <a:cubicBezTo>
                  <a:pt x="45" y="15"/>
                  <a:pt x="45" y="15"/>
                  <a:pt x="45" y="14"/>
                </a:cubicBezTo>
                <a:cubicBezTo>
                  <a:pt x="45" y="14"/>
                  <a:pt x="46" y="14"/>
                  <a:pt x="47" y="14"/>
                </a:cubicBezTo>
                <a:cubicBezTo>
                  <a:pt x="49" y="16"/>
                  <a:pt x="51" y="18"/>
                  <a:pt x="51" y="21"/>
                </a:cubicBezTo>
                <a:cubicBezTo>
                  <a:pt x="51" y="26"/>
                  <a:pt x="47" y="30"/>
                  <a:pt x="42" y="30"/>
                </a:cubicBezTo>
                <a:cubicBezTo>
                  <a:pt x="38" y="30"/>
                  <a:pt x="34" y="26"/>
                  <a:pt x="34" y="21"/>
                </a:cubicBezTo>
                <a:close/>
                <a:moveTo>
                  <a:pt x="41" y="21"/>
                </a:moveTo>
                <a:cubicBezTo>
                  <a:pt x="41" y="13"/>
                  <a:pt x="41" y="13"/>
                  <a:pt x="41" y="13"/>
                </a:cubicBezTo>
                <a:cubicBezTo>
                  <a:pt x="41" y="13"/>
                  <a:pt x="42" y="12"/>
                  <a:pt x="42" y="12"/>
                </a:cubicBezTo>
                <a:cubicBezTo>
                  <a:pt x="43" y="12"/>
                  <a:pt x="43" y="13"/>
                  <a:pt x="43" y="13"/>
                </a:cubicBezTo>
                <a:cubicBezTo>
                  <a:pt x="43" y="21"/>
                  <a:pt x="43" y="21"/>
                  <a:pt x="43" y="21"/>
                </a:cubicBezTo>
                <a:cubicBezTo>
                  <a:pt x="43" y="22"/>
                  <a:pt x="43" y="22"/>
                  <a:pt x="42" y="22"/>
                </a:cubicBezTo>
                <a:cubicBezTo>
                  <a:pt x="42" y="22"/>
                  <a:pt x="41" y="22"/>
                  <a:pt x="41" y="21"/>
                </a:cubicBezTo>
                <a:close/>
                <a:moveTo>
                  <a:pt x="84" y="51"/>
                </a:moveTo>
                <a:cubicBezTo>
                  <a:pt x="79" y="42"/>
                  <a:pt x="79" y="42"/>
                  <a:pt x="79" y="42"/>
                </a:cubicBezTo>
                <a:cubicBezTo>
                  <a:pt x="79" y="6"/>
                  <a:pt x="79" y="6"/>
                  <a:pt x="79" y="6"/>
                </a:cubicBezTo>
                <a:cubicBezTo>
                  <a:pt x="79" y="1"/>
                  <a:pt x="78" y="0"/>
                  <a:pt x="74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5" y="1"/>
                  <a:pt x="5" y="6"/>
                </a:cubicBezTo>
                <a:cubicBezTo>
                  <a:pt x="5" y="42"/>
                  <a:pt x="5" y="42"/>
                  <a:pt x="5" y="42"/>
                </a:cubicBezTo>
                <a:cubicBezTo>
                  <a:pt x="1" y="51"/>
                  <a:pt x="1" y="51"/>
                  <a:pt x="1" y="51"/>
                </a:cubicBezTo>
                <a:cubicBezTo>
                  <a:pt x="1" y="51"/>
                  <a:pt x="1" y="51"/>
                  <a:pt x="1" y="51"/>
                </a:cubicBezTo>
                <a:cubicBezTo>
                  <a:pt x="1" y="51"/>
                  <a:pt x="1" y="51"/>
                  <a:pt x="1" y="51"/>
                </a:cubicBezTo>
                <a:cubicBezTo>
                  <a:pt x="1" y="51"/>
                  <a:pt x="1" y="51"/>
                  <a:pt x="1" y="51"/>
                </a:cubicBezTo>
                <a:cubicBezTo>
                  <a:pt x="0" y="52"/>
                  <a:pt x="0" y="53"/>
                  <a:pt x="0" y="55"/>
                </a:cubicBezTo>
                <a:cubicBezTo>
                  <a:pt x="0" y="58"/>
                  <a:pt x="4" y="60"/>
                  <a:pt x="8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81" y="60"/>
                  <a:pt x="84" y="58"/>
                  <a:pt x="84" y="55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52"/>
                  <a:pt x="84" y="52"/>
                  <a:pt x="84" y="51"/>
                </a:cubicBezTo>
                <a:close/>
                <a:moveTo>
                  <a:pt x="77" y="57"/>
                </a:moveTo>
                <a:cubicBezTo>
                  <a:pt x="8" y="57"/>
                  <a:pt x="8" y="57"/>
                  <a:pt x="8" y="57"/>
                </a:cubicBezTo>
                <a:cubicBezTo>
                  <a:pt x="5" y="57"/>
                  <a:pt x="3" y="56"/>
                  <a:pt x="3" y="55"/>
                </a:cubicBezTo>
                <a:cubicBezTo>
                  <a:pt x="3" y="53"/>
                  <a:pt x="3" y="53"/>
                  <a:pt x="3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56"/>
                  <a:pt x="30" y="56"/>
                  <a:pt x="31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5" y="56"/>
                  <a:pt x="55" y="55"/>
                </a:cubicBezTo>
                <a:cubicBezTo>
                  <a:pt x="55" y="53"/>
                  <a:pt x="55" y="53"/>
                  <a:pt x="55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6"/>
                  <a:pt x="80" y="57"/>
                  <a:pt x="77" y="57"/>
                </a:cubicBezTo>
                <a:close/>
                <a:moveTo>
                  <a:pt x="32" y="53"/>
                </a:moveTo>
                <a:cubicBezTo>
                  <a:pt x="53" y="53"/>
                  <a:pt x="53" y="53"/>
                  <a:pt x="53" y="53"/>
                </a:cubicBezTo>
                <a:cubicBezTo>
                  <a:pt x="53" y="54"/>
                  <a:pt x="53" y="54"/>
                  <a:pt x="53" y="54"/>
                </a:cubicBezTo>
                <a:cubicBezTo>
                  <a:pt x="32" y="54"/>
                  <a:pt x="32" y="54"/>
                  <a:pt x="32" y="54"/>
                </a:cubicBezTo>
                <a:lnTo>
                  <a:pt x="32" y="53"/>
                </a:lnTo>
                <a:close/>
                <a:moveTo>
                  <a:pt x="54" y="51"/>
                </a:moveTo>
                <a:cubicBezTo>
                  <a:pt x="31" y="51"/>
                  <a:pt x="31" y="51"/>
                  <a:pt x="31" y="51"/>
                </a:cubicBezTo>
                <a:cubicBezTo>
                  <a:pt x="4" y="51"/>
                  <a:pt x="4" y="51"/>
                  <a:pt x="4" y="51"/>
                </a:cubicBezTo>
                <a:cubicBezTo>
                  <a:pt x="8" y="43"/>
                  <a:pt x="8" y="43"/>
                  <a:pt x="8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81" y="51"/>
                  <a:pt x="81" y="51"/>
                  <a:pt x="81" y="51"/>
                </a:cubicBezTo>
                <a:lnTo>
                  <a:pt x="54" y="51"/>
                </a:lnTo>
                <a:close/>
                <a:moveTo>
                  <a:pt x="76" y="41"/>
                </a:moveTo>
                <a:cubicBezTo>
                  <a:pt x="8" y="41"/>
                  <a:pt x="8" y="41"/>
                  <a:pt x="8" y="41"/>
                </a:cubicBezTo>
                <a:cubicBezTo>
                  <a:pt x="8" y="6"/>
                  <a:pt x="8" y="6"/>
                  <a:pt x="8" y="6"/>
                </a:cubicBezTo>
                <a:cubicBezTo>
                  <a:pt x="8" y="5"/>
                  <a:pt x="8" y="4"/>
                  <a:pt x="9" y="4"/>
                </a:cubicBezTo>
                <a:cubicBezTo>
                  <a:pt x="9" y="3"/>
                  <a:pt x="10" y="3"/>
                  <a:pt x="11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5" y="3"/>
                  <a:pt x="76" y="3"/>
                  <a:pt x="76" y="4"/>
                </a:cubicBezTo>
                <a:cubicBezTo>
                  <a:pt x="76" y="4"/>
                  <a:pt x="76" y="5"/>
                  <a:pt x="76" y="6"/>
                </a:cubicBezTo>
                <a:lnTo>
                  <a:pt x="76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760"/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7CBEC65E-8AE6-FFED-39A1-C0502438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355" y="3820520"/>
            <a:ext cx="571717" cy="5707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CC132D27-1D04-63C5-88D2-8CA457BB77FF}"/>
              </a:ext>
            </a:extLst>
          </p:cNvPr>
          <p:cNvSpPr>
            <a:spLocks noEditPoints="1"/>
          </p:cNvSpPr>
          <p:nvPr/>
        </p:nvSpPr>
        <p:spPr bwMode="auto">
          <a:xfrm>
            <a:off x="5333671" y="4005025"/>
            <a:ext cx="194015" cy="201776"/>
          </a:xfrm>
          <a:custGeom>
            <a:avLst/>
            <a:gdLst>
              <a:gd name="T0" fmla="*/ 74 w 74"/>
              <a:gd name="T1" fmla="*/ 22 h 74"/>
              <a:gd name="T2" fmla="*/ 69 w 74"/>
              <a:gd name="T3" fmla="*/ 10 h 74"/>
              <a:gd name="T4" fmla="*/ 64 w 74"/>
              <a:gd name="T5" fmla="*/ 0 h 74"/>
              <a:gd name="T6" fmla="*/ 5 w 74"/>
              <a:gd name="T7" fmla="*/ 8 h 74"/>
              <a:gd name="T8" fmla="*/ 0 w 74"/>
              <a:gd name="T9" fmla="*/ 21 h 74"/>
              <a:gd name="T10" fmla="*/ 0 w 74"/>
              <a:gd name="T11" fmla="*/ 26 h 74"/>
              <a:gd name="T12" fmla="*/ 1 w 74"/>
              <a:gd name="T13" fmla="*/ 68 h 74"/>
              <a:gd name="T14" fmla="*/ 69 w 74"/>
              <a:gd name="T15" fmla="*/ 74 h 74"/>
              <a:gd name="T16" fmla="*/ 70 w 74"/>
              <a:gd name="T17" fmla="*/ 63 h 74"/>
              <a:gd name="T18" fmla="*/ 10 w 74"/>
              <a:gd name="T19" fmla="*/ 3 h 74"/>
              <a:gd name="T20" fmla="*/ 66 w 74"/>
              <a:gd name="T21" fmla="*/ 8 h 74"/>
              <a:gd name="T22" fmla="*/ 8 w 74"/>
              <a:gd name="T23" fmla="*/ 8 h 74"/>
              <a:gd name="T24" fmla="*/ 67 w 74"/>
              <a:gd name="T25" fmla="*/ 13 h 74"/>
              <a:gd name="T26" fmla="*/ 8 w 74"/>
              <a:gd name="T27" fmla="*/ 13 h 74"/>
              <a:gd name="T28" fmla="*/ 12 w 74"/>
              <a:gd name="T29" fmla="*/ 29 h 74"/>
              <a:gd name="T30" fmla="*/ 22 w 74"/>
              <a:gd name="T31" fmla="*/ 29 h 74"/>
              <a:gd name="T32" fmla="*/ 32 w 74"/>
              <a:gd name="T33" fmla="*/ 29 h 74"/>
              <a:gd name="T34" fmla="*/ 42 w 74"/>
              <a:gd name="T35" fmla="*/ 29 h 74"/>
              <a:gd name="T36" fmla="*/ 52 w 74"/>
              <a:gd name="T37" fmla="*/ 29 h 74"/>
              <a:gd name="T38" fmla="*/ 62 w 74"/>
              <a:gd name="T39" fmla="*/ 29 h 74"/>
              <a:gd name="T40" fmla="*/ 67 w 74"/>
              <a:gd name="T41" fmla="*/ 64 h 74"/>
              <a:gd name="T42" fmla="*/ 8 w 74"/>
              <a:gd name="T43" fmla="*/ 30 h 74"/>
              <a:gd name="T44" fmla="*/ 18 w 74"/>
              <a:gd name="T45" fmla="*/ 28 h 74"/>
              <a:gd name="T46" fmla="*/ 13 w 74"/>
              <a:gd name="T47" fmla="*/ 23 h 74"/>
              <a:gd name="T48" fmla="*/ 48 w 74"/>
              <a:gd name="T49" fmla="*/ 28 h 74"/>
              <a:gd name="T50" fmla="*/ 43 w 74"/>
              <a:gd name="T51" fmla="*/ 23 h 74"/>
              <a:gd name="T52" fmla="*/ 41 w 74"/>
              <a:gd name="T53" fmla="*/ 26 h 74"/>
              <a:gd name="T54" fmla="*/ 33 w 74"/>
              <a:gd name="T55" fmla="*/ 26 h 74"/>
              <a:gd name="T56" fmla="*/ 41 w 74"/>
              <a:gd name="T57" fmla="*/ 26 h 74"/>
              <a:gd name="T58" fmla="*/ 27 w 74"/>
              <a:gd name="T59" fmla="*/ 28 h 74"/>
              <a:gd name="T60" fmla="*/ 31 w 74"/>
              <a:gd name="T61" fmla="*/ 23 h 74"/>
              <a:gd name="T62" fmla="*/ 58 w 74"/>
              <a:gd name="T63" fmla="*/ 28 h 74"/>
              <a:gd name="T64" fmla="*/ 53 w 74"/>
              <a:gd name="T65" fmla="*/ 23 h 74"/>
              <a:gd name="T66" fmla="*/ 3 w 74"/>
              <a:gd name="T67" fmla="*/ 23 h 74"/>
              <a:gd name="T68" fmla="*/ 8 w 74"/>
              <a:gd name="T69" fmla="*/ 28 h 74"/>
              <a:gd name="T70" fmla="*/ 3 w 74"/>
              <a:gd name="T71" fmla="*/ 23 h 74"/>
              <a:gd name="T72" fmla="*/ 63 w 74"/>
              <a:gd name="T73" fmla="*/ 23 h 74"/>
              <a:gd name="T74" fmla="*/ 68 w 74"/>
              <a:gd name="T75" fmla="*/ 28 h 74"/>
              <a:gd name="T76" fmla="*/ 4 w 74"/>
              <a:gd name="T77" fmla="*/ 68 h 74"/>
              <a:gd name="T78" fmla="*/ 70 w 74"/>
              <a:gd name="T79" fmla="*/ 68 h 74"/>
              <a:gd name="T80" fmla="*/ 5 w 74"/>
              <a:gd name="T81" fmla="*/ 71 h 74"/>
              <a:gd name="T82" fmla="*/ 15 w 74"/>
              <a:gd name="T83" fmla="*/ 59 h 74"/>
              <a:gd name="T84" fmla="*/ 25 w 74"/>
              <a:gd name="T85" fmla="*/ 59 h 74"/>
              <a:gd name="T86" fmla="*/ 32 w 74"/>
              <a:gd name="T87" fmla="*/ 42 h 74"/>
              <a:gd name="T88" fmla="*/ 58 w 74"/>
              <a:gd name="T89" fmla="*/ 59 h 74"/>
              <a:gd name="T90" fmla="*/ 58 w 74"/>
              <a:gd name="T91" fmla="*/ 3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4" h="74">
                <a:moveTo>
                  <a:pt x="74" y="26"/>
                </a:moveTo>
                <a:cubicBezTo>
                  <a:pt x="74" y="23"/>
                  <a:pt x="74" y="23"/>
                  <a:pt x="74" y="23"/>
                </a:cubicBezTo>
                <a:cubicBezTo>
                  <a:pt x="74" y="22"/>
                  <a:pt x="74" y="22"/>
                  <a:pt x="74" y="22"/>
                </a:cubicBezTo>
                <a:cubicBezTo>
                  <a:pt x="74" y="22"/>
                  <a:pt x="74" y="21"/>
                  <a:pt x="74" y="21"/>
                </a:cubicBezTo>
                <a:cubicBezTo>
                  <a:pt x="69" y="11"/>
                  <a:pt x="69" y="11"/>
                  <a:pt x="69" y="11"/>
                </a:cubicBezTo>
                <a:cubicBezTo>
                  <a:pt x="69" y="11"/>
                  <a:pt x="69" y="11"/>
                  <a:pt x="69" y="10"/>
                </a:cubicBezTo>
                <a:cubicBezTo>
                  <a:pt x="69" y="10"/>
                  <a:pt x="69" y="9"/>
                  <a:pt x="69" y="8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2"/>
                  <a:pt x="67" y="0"/>
                  <a:pt x="6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5" y="2"/>
                  <a:pt x="5" y="5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10"/>
                  <a:pt x="5" y="10"/>
                </a:cubicBezTo>
                <a:cubicBezTo>
                  <a:pt x="5" y="11"/>
                  <a:pt x="5" y="11"/>
                  <a:pt x="5" y="1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2"/>
                  <a:pt x="0" y="2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9"/>
                  <a:pt x="2" y="31"/>
                  <a:pt x="5" y="31"/>
                </a:cubicBezTo>
                <a:cubicBezTo>
                  <a:pt x="5" y="63"/>
                  <a:pt x="5" y="63"/>
                  <a:pt x="5" y="63"/>
                </a:cubicBezTo>
                <a:cubicBezTo>
                  <a:pt x="3" y="64"/>
                  <a:pt x="1" y="65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1" y="72"/>
                  <a:pt x="3" y="74"/>
                  <a:pt x="5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72" y="74"/>
                  <a:pt x="73" y="72"/>
                  <a:pt x="73" y="69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5"/>
                  <a:pt x="72" y="64"/>
                  <a:pt x="70" y="63"/>
                </a:cubicBezTo>
                <a:cubicBezTo>
                  <a:pt x="70" y="31"/>
                  <a:pt x="70" y="31"/>
                  <a:pt x="70" y="31"/>
                </a:cubicBezTo>
                <a:cubicBezTo>
                  <a:pt x="72" y="31"/>
                  <a:pt x="74" y="29"/>
                  <a:pt x="74" y="26"/>
                </a:cubicBezTo>
                <a:close/>
                <a:moveTo>
                  <a:pt x="10" y="3"/>
                </a:moveTo>
                <a:cubicBezTo>
                  <a:pt x="64" y="3"/>
                  <a:pt x="64" y="3"/>
                  <a:pt x="64" y="3"/>
                </a:cubicBezTo>
                <a:cubicBezTo>
                  <a:pt x="65" y="3"/>
                  <a:pt x="66" y="4"/>
                  <a:pt x="66" y="5"/>
                </a:cubicBezTo>
                <a:cubicBezTo>
                  <a:pt x="66" y="8"/>
                  <a:pt x="66" y="8"/>
                  <a:pt x="66" y="8"/>
                </a:cubicBezTo>
                <a:cubicBezTo>
                  <a:pt x="66" y="9"/>
                  <a:pt x="65" y="10"/>
                  <a:pt x="64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9" y="10"/>
                  <a:pt x="8" y="9"/>
                  <a:pt x="8" y="8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9" y="3"/>
                  <a:pt x="10" y="3"/>
                </a:cubicBezTo>
                <a:close/>
                <a:moveTo>
                  <a:pt x="67" y="13"/>
                </a:moveTo>
                <a:cubicBezTo>
                  <a:pt x="71" y="21"/>
                  <a:pt x="71" y="21"/>
                  <a:pt x="71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8" y="13"/>
                  <a:pt x="8" y="13"/>
                  <a:pt x="8" y="13"/>
                </a:cubicBezTo>
                <a:lnTo>
                  <a:pt x="67" y="13"/>
                </a:lnTo>
                <a:close/>
                <a:moveTo>
                  <a:pt x="8" y="30"/>
                </a:moveTo>
                <a:cubicBezTo>
                  <a:pt x="10" y="30"/>
                  <a:pt x="11" y="30"/>
                  <a:pt x="12" y="29"/>
                </a:cubicBezTo>
                <a:cubicBezTo>
                  <a:pt x="13" y="30"/>
                  <a:pt x="15" y="30"/>
                  <a:pt x="17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9" y="30"/>
                  <a:pt x="21" y="30"/>
                  <a:pt x="22" y="29"/>
                </a:cubicBezTo>
                <a:cubicBezTo>
                  <a:pt x="23" y="30"/>
                  <a:pt x="25" y="30"/>
                  <a:pt x="27" y="30"/>
                </a:cubicBezTo>
                <a:cubicBezTo>
                  <a:pt x="28" y="30"/>
                  <a:pt x="28" y="30"/>
                  <a:pt x="28" y="30"/>
                </a:cubicBezTo>
                <a:cubicBezTo>
                  <a:pt x="30" y="30"/>
                  <a:pt x="31" y="30"/>
                  <a:pt x="32" y="29"/>
                </a:cubicBezTo>
                <a:cubicBezTo>
                  <a:pt x="33" y="30"/>
                  <a:pt x="35" y="30"/>
                  <a:pt x="37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40" y="30"/>
                  <a:pt x="41" y="30"/>
                  <a:pt x="42" y="29"/>
                </a:cubicBezTo>
                <a:cubicBezTo>
                  <a:pt x="43" y="30"/>
                  <a:pt x="45" y="30"/>
                  <a:pt x="47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0" y="30"/>
                  <a:pt x="51" y="30"/>
                  <a:pt x="52" y="29"/>
                </a:cubicBezTo>
                <a:cubicBezTo>
                  <a:pt x="53" y="30"/>
                  <a:pt x="55" y="30"/>
                  <a:pt x="57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60" y="30"/>
                  <a:pt x="61" y="30"/>
                  <a:pt x="62" y="29"/>
                </a:cubicBezTo>
                <a:cubicBezTo>
                  <a:pt x="63" y="30"/>
                  <a:pt x="65" y="30"/>
                  <a:pt x="67" y="30"/>
                </a:cubicBezTo>
                <a:cubicBezTo>
                  <a:pt x="67" y="31"/>
                  <a:pt x="67" y="31"/>
                  <a:pt x="67" y="31"/>
                </a:cubicBezTo>
                <a:cubicBezTo>
                  <a:pt x="67" y="64"/>
                  <a:pt x="67" y="64"/>
                  <a:pt x="67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1"/>
                  <a:pt x="8" y="31"/>
                  <a:pt x="8" y="30"/>
                </a:cubicBezTo>
                <a:close/>
                <a:moveTo>
                  <a:pt x="21" y="23"/>
                </a:moveTo>
                <a:cubicBezTo>
                  <a:pt x="21" y="26"/>
                  <a:pt x="21" y="26"/>
                  <a:pt x="21" y="26"/>
                </a:cubicBezTo>
                <a:cubicBezTo>
                  <a:pt x="21" y="27"/>
                  <a:pt x="19" y="28"/>
                  <a:pt x="18" y="28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3" y="27"/>
                  <a:pt x="13" y="26"/>
                </a:cubicBezTo>
                <a:cubicBezTo>
                  <a:pt x="13" y="23"/>
                  <a:pt x="13" y="23"/>
                  <a:pt x="13" y="23"/>
                </a:cubicBezTo>
                <a:lnTo>
                  <a:pt x="21" y="23"/>
                </a:lnTo>
                <a:close/>
                <a:moveTo>
                  <a:pt x="51" y="26"/>
                </a:moveTo>
                <a:cubicBezTo>
                  <a:pt x="51" y="27"/>
                  <a:pt x="50" y="28"/>
                  <a:pt x="48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5" y="28"/>
                  <a:pt x="43" y="27"/>
                  <a:pt x="43" y="26"/>
                </a:cubicBezTo>
                <a:cubicBezTo>
                  <a:pt x="43" y="23"/>
                  <a:pt x="43" y="23"/>
                  <a:pt x="43" y="23"/>
                </a:cubicBezTo>
                <a:cubicBezTo>
                  <a:pt x="51" y="23"/>
                  <a:pt x="51" y="23"/>
                  <a:pt x="51" y="23"/>
                </a:cubicBezTo>
                <a:lnTo>
                  <a:pt x="51" y="26"/>
                </a:lnTo>
                <a:close/>
                <a:moveTo>
                  <a:pt x="41" y="26"/>
                </a:moveTo>
                <a:cubicBezTo>
                  <a:pt x="41" y="27"/>
                  <a:pt x="40" y="28"/>
                  <a:pt x="38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5" y="28"/>
                  <a:pt x="33" y="27"/>
                  <a:pt x="33" y="26"/>
                </a:cubicBezTo>
                <a:cubicBezTo>
                  <a:pt x="33" y="23"/>
                  <a:pt x="33" y="23"/>
                  <a:pt x="33" y="23"/>
                </a:cubicBezTo>
                <a:cubicBezTo>
                  <a:pt x="41" y="23"/>
                  <a:pt x="41" y="23"/>
                  <a:pt x="41" y="23"/>
                </a:cubicBezTo>
                <a:lnTo>
                  <a:pt x="41" y="26"/>
                </a:lnTo>
                <a:close/>
                <a:moveTo>
                  <a:pt x="31" y="26"/>
                </a:moveTo>
                <a:cubicBezTo>
                  <a:pt x="31" y="27"/>
                  <a:pt x="30" y="28"/>
                  <a:pt x="28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5" y="28"/>
                  <a:pt x="23" y="27"/>
                  <a:pt x="23" y="26"/>
                </a:cubicBezTo>
                <a:cubicBezTo>
                  <a:pt x="23" y="23"/>
                  <a:pt x="23" y="23"/>
                  <a:pt x="23" y="23"/>
                </a:cubicBezTo>
                <a:cubicBezTo>
                  <a:pt x="31" y="23"/>
                  <a:pt x="31" y="23"/>
                  <a:pt x="31" y="23"/>
                </a:cubicBezTo>
                <a:lnTo>
                  <a:pt x="31" y="26"/>
                </a:lnTo>
                <a:close/>
                <a:moveTo>
                  <a:pt x="61" y="26"/>
                </a:moveTo>
                <a:cubicBezTo>
                  <a:pt x="61" y="27"/>
                  <a:pt x="60" y="28"/>
                  <a:pt x="58" y="28"/>
                </a:cubicBezTo>
                <a:cubicBezTo>
                  <a:pt x="57" y="28"/>
                  <a:pt x="57" y="28"/>
                  <a:pt x="57" y="28"/>
                </a:cubicBezTo>
                <a:cubicBezTo>
                  <a:pt x="55" y="28"/>
                  <a:pt x="53" y="27"/>
                  <a:pt x="53" y="26"/>
                </a:cubicBezTo>
                <a:cubicBezTo>
                  <a:pt x="53" y="23"/>
                  <a:pt x="53" y="23"/>
                  <a:pt x="53" y="23"/>
                </a:cubicBezTo>
                <a:cubicBezTo>
                  <a:pt x="61" y="23"/>
                  <a:pt x="61" y="23"/>
                  <a:pt x="61" y="23"/>
                </a:cubicBezTo>
                <a:lnTo>
                  <a:pt x="61" y="26"/>
                </a:lnTo>
                <a:close/>
                <a:moveTo>
                  <a:pt x="3" y="23"/>
                </a:moveTo>
                <a:cubicBezTo>
                  <a:pt x="11" y="23"/>
                  <a:pt x="11" y="23"/>
                  <a:pt x="11" y="23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7"/>
                  <a:pt x="9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3" y="27"/>
                  <a:pt x="3" y="26"/>
                </a:cubicBezTo>
                <a:lnTo>
                  <a:pt x="3" y="23"/>
                </a:lnTo>
                <a:close/>
                <a:moveTo>
                  <a:pt x="67" y="28"/>
                </a:moveTo>
                <a:cubicBezTo>
                  <a:pt x="65" y="28"/>
                  <a:pt x="63" y="27"/>
                  <a:pt x="63" y="26"/>
                </a:cubicBezTo>
                <a:cubicBezTo>
                  <a:pt x="63" y="23"/>
                  <a:pt x="63" y="23"/>
                  <a:pt x="63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6"/>
                  <a:pt x="71" y="26"/>
                  <a:pt x="71" y="26"/>
                </a:cubicBezTo>
                <a:cubicBezTo>
                  <a:pt x="71" y="27"/>
                  <a:pt x="70" y="28"/>
                  <a:pt x="68" y="28"/>
                </a:cubicBezTo>
                <a:lnTo>
                  <a:pt x="67" y="28"/>
                </a:lnTo>
                <a:close/>
                <a:moveTo>
                  <a:pt x="4" y="69"/>
                </a:moveTo>
                <a:cubicBezTo>
                  <a:pt x="4" y="68"/>
                  <a:pt x="4" y="68"/>
                  <a:pt x="4" y="68"/>
                </a:cubicBezTo>
                <a:cubicBezTo>
                  <a:pt x="4" y="67"/>
                  <a:pt x="4" y="66"/>
                  <a:pt x="5" y="66"/>
                </a:cubicBezTo>
                <a:cubicBezTo>
                  <a:pt x="69" y="66"/>
                  <a:pt x="69" y="66"/>
                  <a:pt x="69" y="66"/>
                </a:cubicBezTo>
                <a:cubicBezTo>
                  <a:pt x="70" y="66"/>
                  <a:pt x="70" y="67"/>
                  <a:pt x="70" y="68"/>
                </a:cubicBezTo>
                <a:cubicBezTo>
                  <a:pt x="70" y="69"/>
                  <a:pt x="70" y="69"/>
                  <a:pt x="70" y="69"/>
                </a:cubicBezTo>
                <a:cubicBezTo>
                  <a:pt x="70" y="70"/>
                  <a:pt x="70" y="71"/>
                  <a:pt x="69" y="71"/>
                </a:cubicBezTo>
                <a:cubicBezTo>
                  <a:pt x="5" y="71"/>
                  <a:pt x="5" y="71"/>
                  <a:pt x="5" y="71"/>
                </a:cubicBezTo>
                <a:cubicBezTo>
                  <a:pt x="4" y="71"/>
                  <a:pt x="4" y="70"/>
                  <a:pt x="4" y="69"/>
                </a:cubicBezTo>
                <a:close/>
                <a:moveTo>
                  <a:pt x="25" y="59"/>
                </a:moveTo>
                <a:cubicBezTo>
                  <a:pt x="15" y="59"/>
                  <a:pt x="15" y="59"/>
                  <a:pt x="15" y="59"/>
                </a:cubicBezTo>
                <a:cubicBezTo>
                  <a:pt x="15" y="50"/>
                  <a:pt x="15" y="50"/>
                  <a:pt x="15" y="50"/>
                </a:cubicBezTo>
                <a:cubicBezTo>
                  <a:pt x="25" y="50"/>
                  <a:pt x="25" y="50"/>
                  <a:pt x="25" y="50"/>
                </a:cubicBezTo>
                <a:lnTo>
                  <a:pt x="25" y="59"/>
                </a:lnTo>
                <a:close/>
                <a:moveTo>
                  <a:pt x="42" y="59"/>
                </a:moveTo>
                <a:cubicBezTo>
                  <a:pt x="32" y="59"/>
                  <a:pt x="32" y="59"/>
                  <a:pt x="32" y="59"/>
                </a:cubicBezTo>
                <a:cubicBezTo>
                  <a:pt x="32" y="42"/>
                  <a:pt x="32" y="42"/>
                  <a:pt x="32" y="42"/>
                </a:cubicBezTo>
                <a:cubicBezTo>
                  <a:pt x="42" y="42"/>
                  <a:pt x="42" y="42"/>
                  <a:pt x="42" y="42"/>
                </a:cubicBezTo>
                <a:lnTo>
                  <a:pt x="42" y="59"/>
                </a:lnTo>
                <a:close/>
                <a:moveTo>
                  <a:pt x="58" y="59"/>
                </a:moveTo>
                <a:cubicBezTo>
                  <a:pt x="48" y="59"/>
                  <a:pt x="48" y="59"/>
                  <a:pt x="48" y="59"/>
                </a:cubicBezTo>
                <a:cubicBezTo>
                  <a:pt x="48" y="33"/>
                  <a:pt x="48" y="33"/>
                  <a:pt x="48" y="33"/>
                </a:cubicBezTo>
                <a:cubicBezTo>
                  <a:pt x="58" y="33"/>
                  <a:pt x="58" y="33"/>
                  <a:pt x="58" y="33"/>
                </a:cubicBezTo>
                <a:lnTo>
                  <a:pt x="5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760"/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5A614E3A-C799-7615-E13D-4A98490F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833" y="3430451"/>
            <a:ext cx="543494" cy="542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22" name="Freeform 205">
            <a:extLst>
              <a:ext uri="{FF2B5EF4-FFF2-40B4-BE49-F238E27FC236}">
                <a16:creationId xmlns:a16="http://schemas.microsoft.com/office/drawing/2014/main" id="{79DE9875-A3E3-9041-CC00-DBC909E621E1}"/>
              </a:ext>
            </a:extLst>
          </p:cNvPr>
          <p:cNvSpPr>
            <a:spLocks noEditPoints="1"/>
          </p:cNvSpPr>
          <p:nvPr/>
        </p:nvSpPr>
        <p:spPr bwMode="auto">
          <a:xfrm>
            <a:off x="6249821" y="3603270"/>
            <a:ext cx="191514" cy="202855"/>
          </a:xfrm>
          <a:custGeom>
            <a:avLst/>
            <a:gdLst>
              <a:gd name="T0" fmla="*/ 63 w 64"/>
              <a:gd name="T1" fmla="*/ 10 h 66"/>
              <a:gd name="T2" fmla="*/ 32 w 64"/>
              <a:gd name="T3" fmla="*/ 0 h 66"/>
              <a:gd name="T4" fmla="*/ 31 w 64"/>
              <a:gd name="T5" fmla="*/ 0 h 66"/>
              <a:gd name="T6" fmla="*/ 1 w 64"/>
              <a:gd name="T7" fmla="*/ 10 h 66"/>
              <a:gd name="T8" fmla="*/ 0 w 64"/>
              <a:gd name="T9" fmla="*/ 12 h 66"/>
              <a:gd name="T10" fmla="*/ 8 w 64"/>
              <a:gd name="T11" fmla="*/ 49 h 66"/>
              <a:gd name="T12" fmla="*/ 31 w 64"/>
              <a:gd name="T13" fmla="*/ 66 h 66"/>
              <a:gd name="T14" fmla="*/ 32 w 64"/>
              <a:gd name="T15" fmla="*/ 66 h 66"/>
              <a:gd name="T16" fmla="*/ 32 w 64"/>
              <a:gd name="T17" fmla="*/ 66 h 66"/>
              <a:gd name="T18" fmla="*/ 55 w 64"/>
              <a:gd name="T19" fmla="*/ 49 h 66"/>
              <a:gd name="T20" fmla="*/ 64 w 64"/>
              <a:gd name="T21" fmla="*/ 12 h 66"/>
              <a:gd name="T22" fmla="*/ 63 w 64"/>
              <a:gd name="T23" fmla="*/ 10 h 66"/>
              <a:gd name="T24" fmla="*/ 52 w 64"/>
              <a:gd name="T25" fmla="*/ 47 h 66"/>
              <a:gd name="T26" fmla="*/ 32 w 64"/>
              <a:gd name="T27" fmla="*/ 63 h 66"/>
              <a:gd name="T28" fmla="*/ 11 w 64"/>
              <a:gd name="T29" fmla="*/ 47 h 66"/>
              <a:gd name="T30" fmla="*/ 3 w 64"/>
              <a:gd name="T31" fmla="*/ 12 h 66"/>
              <a:gd name="T32" fmla="*/ 32 w 64"/>
              <a:gd name="T33" fmla="*/ 3 h 66"/>
              <a:gd name="T34" fmla="*/ 61 w 64"/>
              <a:gd name="T35" fmla="*/ 12 h 66"/>
              <a:gd name="T36" fmla="*/ 52 w 64"/>
              <a:gd name="T37" fmla="*/ 47 h 66"/>
              <a:gd name="T38" fmla="*/ 32 w 64"/>
              <a:gd name="T39" fmla="*/ 7 h 66"/>
              <a:gd name="T40" fmla="*/ 32 w 64"/>
              <a:gd name="T41" fmla="*/ 7 h 66"/>
              <a:gd name="T42" fmla="*/ 57 w 64"/>
              <a:gd name="T43" fmla="*/ 15 h 66"/>
              <a:gd name="T44" fmla="*/ 49 w 64"/>
              <a:gd name="T45" fmla="*/ 46 h 66"/>
              <a:gd name="T46" fmla="*/ 32 w 64"/>
              <a:gd name="T47" fmla="*/ 60 h 66"/>
              <a:gd name="T48" fmla="*/ 32 w 64"/>
              <a:gd name="T49" fmla="*/ 60 h 66"/>
              <a:gd name="T50" fmla="*/ 32 w 64"/>
              <a:gd name="T51" fmla="*/ 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" h="66">
                <a:moveTo>
                  <a:pt x="63" y="10"/>
                </a:move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1" y="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13"/>
                  <a:pt x="3" y="37"/>
                  <a:pt x="8" y="49"/>
                </a:cubicBezTo>
                <a:cubicBezTo>
                  <a:pt x="14" y="61"/>
                  <a:pt x="31" y="66"/>
                  <a:pt x="31" y="66"/>
                </a:cubicBezTo>
                <a:cubicBezTo>
                  <a:pt x="31" y="66"/>
                  <a:pt x="32" y="66"/>
                  <a:pt x="32" y="66"/>
                </a:cubicBezTo>
                <a:cubicBezTo>
                  <a:pt x="32" y="66"/>
                  <a:pt x="32" y="66"/>
                  <a:pt x="32" y="66"/>
                </a:cubicBezTo>
                <a:cubicBezTo>
                  <a:pt x="33" y="66"/>
                  <a:pt x="50" y="61"/>
                  <a:pt x="55" y="49"/>
                </a:cubicBezTo>
                <a:cubicBezTo>
                  <a:pt x="60" y="37"/>
                  <a:pt x="64" y="13"/>
                  <a:pt x="64" y="12"/>
                </a:cubicBezTo>
                <a:cubicBezTo>
                  <a:pt x="64" y="11"/>
                  <a:pt x="63" y="10"/>
                  <a:pt x="63" y="10"/>
                </a:cubicBezTo>
                <a:close/>
                <a:moveTo>
                  <a:pt x="52" y="47"/>
                </a:moveTo>
                <a:cubicBezTo>
                  <a:pt x="48" y="57"/>
                  <a:pt x="34" y="62"/>
                  <a:pt x="32" y="63"/>
                </a:cubicBezTo>
                <a:cubicBezTo>
                  <a:pt x="29" y="62"/>
                  <a:pt x="15" y="57"/>
                  <a:pt x="11" y="47"/>
                </a:cubicBezTo>
                <a:cubicBezTo>
                  <a:pt x="7" y="38"/>
                  <a:pt x="4" y="18"/>
                  <a:pt x="3" y="12"/>
                </a:cubicBezTo>
                <a:cubicBezTo>
                  <a:pt x="32" y="3"/>
                  <a:pt x="32" y="3"/>
                  <a:pt x="32" y="3"/>
                </a:cubicBezTo>
                <a:cubicBezTo>
                  <a:pt x="61" y="12"/>
                  <a:pt x="61" y="12"/>
                  <a:pt x="61" y="12"/>
                </a:cubicBezTo>
                <a:cubicBezTo>
                  <a:pt x="60" y="18"/>
                  <a:pt x="57" y="38"/>
                  <a:pt x="52" y="47"/>
                </a:cubicBezTo>
                <a:close/>
                <a:moveTo>
                  <a:pt x="32" y="7"/>
                </a:moveTo>
                <a:cubicBezTo>
                  <a:pt x="32" y="7"/>
                  <a:pt x="32" y="7"/>
                  <a:pt x="32" y="7"/>
                </a:cubicBezTo>
                <a:cubicBezTo>
                  <a:pt x="57" y="15"/>
                  <a:pt x="57" y="15"/>
                  <a:pt x="57" y="15"/>
                </a:cubicBezTo>
                <a:cubicBezTo>
                  <a:pt x="56" y="22"/>
                  <a:pt x="53" y="38"/>
                  <a:pt x="49" y="46"/>
                </a:cubicBezTo>
                <a:cubicBezTo>
                  <a:pt x="46" y="53"/>
                  <a:pt x="37" y="58"/>
                  <a:pt x="32" y="60"/>
                </a:cubicBezTo>
                <a:cubicBezTo>
                  <a:pt x="32" y="60"/>
                  <a:pt x="32" y="60"/>
                  <a:pt x="32" y="60"/>
                </a:cubicBezTo>
                <a:lnTo>
                  <a:pt x="32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760"/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CBFD4F07-A3E2-04E0-F730-8C93E19307E1}"/>
              </a:ext>
            </a:extLst>
          </p:cNvPr>
          <p:cNvCxnSpPr>
            <a:cxnSpLocks/>
          </p:cNvCxnSpPr>
          <p:nvPr/>
        </p:nvCxnSpPr>
        <p:spPr>
          <a:xfrm>
            <a:off x="3171950" y="4223732"/>
            <a:ext cx="0" cy="56034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1">
            <a:extLst>
              <a:ext uri="{FF2B5EF4-FFF2-40B4-BE49-F238E27FC236}">
                <a16:creationId xmlns:a16="http://schemas.microsoft.com/office/drawing/2014/main" id="{1B18E608-A8D5-B791-1468-BD8034C0EFF1}"/>
              </a:ext>
            </a:extLst>
          </p:cNvPr>
          <p:cNvCxnSpPr>
            <a:cxnSpLocks/>
          </p:cNvCxnSpPr>
          <p:nvPr/>
        </p:nvCxnSpPr>
        <p:spPr>
          <a:xfrm>
            <a:off x="4091327" y="3373302"/>
            <a:ext cx="0" cy="47478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61">
            <a:extLst>
              <a:ext uri="{FF2B5EF4-FFF2-40B4-BE49-F238E27FC236}">
                <a16:creationId xmlns:a16="http://schemas.microsoft.com/office/drawing/2014/main" id="{AF6CDE14-6FE1-6EA4-658F-643536D72C7F}"/>
              </a:ext>
            </a:extLst>
          </p:cNvPr>
          <p:cNvCxnSpPr>
            <a:cxnSpLocks/>
            <a:stCxn id="13" idx="0"/>
          </p:cNvCxnSpPr>
          <p:nvPr/>
        </p:nvCxnSpPr>
        <p:spPr>
          <a:xfrm>
            <a:off x="4438599" y="4548111"/>
            <a:ext cx="1059185" cy="657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63">
            <a:extLst>
              <a:ext uri="{FF2B5EF4-FFF2-40B4-BE49-F238E27FC236}">
                <a16:creationId xmlns:a16="http://schemas.microsoft.com/office/drawing/2014/main" id="{A767A065-B491-0427-CFC1-898C4EA2CDD0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609696" y="2807033"/>
            <a:ext cx="1622" cy="52985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4">
            <a:extLst>
              <a:ext uri="{FF2B5EF4-FFF2-40B4-BE49-F238E27FC236}">
                <a16:creationId xmlns:a16="http://schemas.microsoft.com/office/drawing/2014/main" id="{1D75D056-D42C-4C3C-4C76-AD4A2D22377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271720" y="3146630"/>
            <a:ext cx="1477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2">
            <a:extLst>
              <a:ext uri="{FF2B5EF4-FFF2-40B4-BE49-F238E27FC236}">
                <a16:creationId xmlns:a16="http://schemas.microsoft.com/office/drawing/2014/main" id="{8A18B37C-D865-8545-B35C-B5533382CB91}"/>
              </a:ext>
            </a:extLst>
          </p:cNvPr>
          <p:cNvSpPr txBox="1"/>
          <p:nvPr/>
        </p:nvSpPr>
        <p:spPr>
          <a:xfrm>
            <a:off x="1232376" y="4801010"/>
            <a:ext cx="2342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Incrementar sustancialmente la vida del rodamiento</a:t>
            </a:r>
          </a:p>
        </p:txBody>
      </p:sp>
      <p:cxnSp>
        <p:nvCxnSpPr>
          <p:cNvPr id="29" name="Straight Connector 63">
            <a:extLst>
              <a:ext uri="{FF2B5EF4-FFF2-40B4-BE49-F238E27FC236}">
                <a16:creationId xmlns:a16="http://schemas.microsoft.com/office/drawing/2014/main" id="{C616DA68-18B7-6EFF-70C3-503E3A7FAE8A}"/>
              </a:ext>
            </a:extLst>
          </p:cNvPr>
          <p:cNvCxnSpPr>
            <a:cxnSpLocks/>
          </p:cNvCxnSpPr>
          <p:nvPr/>
        </p:nvCxnSpPr>
        <p:spPr>
          <a:xfrm>
            <a:off x="2095105" y="3638697"/>
            <a:ext cx="30851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64">
            <a:extLst>
              <a:ext uri="{FF2B5EF4-FFF2-40B4-BE49-F238E27FC236}">
                <a16:creationId xmlns:a16="http://schemas.microsoft.com/office/drawing/2014/main" id="{7B64E25A-D938-CB7B-7987-7A094B626428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329765" y="3712555"/>
            <a:ext cx="1477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ítulo 1">
            <a:extLst>
              <a:ext uri="{FF2B5EF4-FFF2-40B4-BE49-F238E27FC236}">
                <a16:creationId xmlns:a16="http://schemas.microsoft.com/office/drawing/2014/main" id="{B21472AC-2962-3830-C417-FDEC704F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717" y="1367913"/>
            <a:ext cx="7148567" cy="947524"/>
          </a:xfrm>
        </p:spPr>
        <p:txBody>
          <a:bodyPr/>
          <a:lstStyle/>
          <a:p>
            <a:pPr algn="ctr"/>
            <a:r>
              <a:rPr lang="es-MX" sz="3000">
                <a:solidFill>
                  <a:schemeClr val="tx1"/>
                </a:solidFill>
                <a:latin typeface="Century Gothic" panose="020B0502020202020204" pitchFamily="34" charset="0"/>
              </a:rPr>
              <a:t>¿Por qué el alineamiento de ejes tiene tanta importancia en la instalación de la maquinaria?</a:t>
            </a:r>
          </a:p>
        </p:txBody>
      </p:sp>
    </p:spTree>
    <p:extLst>
      <p:ext uri="{BB962C8B-B14F-4D97-AF65-F5344CB8AC3E}">
        <p14:creationId xmlns:p14="http://schemas.microsoft.com/office/powerpoint/2010/main" val="19205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B94FBB8-7A0A-C107-76C6-3B210C1641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9416" y="2232979"/>
            <a:ext cx="540000" cy="540000"/>
          </a:xfrm>
          <a:custGeom>
            <a:avLst/>
            <a:gdLst>
              <a:gd name="T0" fmla="*/ 163 w 327"/>
              <a:gd name="T1" fmla="*/ 0 h 327"/>
              <a:gd name="T2" fmla="*/ 0 w 327"/>
              <a:gd name="T3" fmla="*/ 164 h 327"/>
              <a:gd name="T4" fmla="*/ 163 w 327"/>
              <a:gd name="T5" fmla="*/ 327 h 327"/>
              <a:gd name="T6" fmla="*/ 327 w 327"/>
              <a:gd name="T7" fmla="*/ 164 h 327"/>
              <a:gd name="T8" fmla="*/ 163 w 327"/>
              <a:gd name="T9" fmla="*/ 0 h 327"/>
              <a:gd name="T10" fmla="*/ 149 w 327"/>
              <a:gd name="T11" fmla="*/ 214 h 327"/>
              <a:gd name="T12" fmla="*/ 102 w 327"/>
              <a:gd name="T13" fmla="*/ 167 h 327"/>
              <a:gd name="T14" fmla="*/ 119 w 327"/>
              <a:gd name="T15" fmla="*/ 150 h 327"/>
              <a:gd name="T16" fmla="*/ 147 w 327"/>
              <a:gd name="T17" fmla="*/ 176 h 327"/>
              <a:gd name="T18" fmla="*/ 205 w 327"/>
              <a:gd name="T19" fmla="*/ 113 h 327"/>
              <a:gd name="T20" fmla="*/ 225 w 327"/>
              <a:gd name="T21" fmla="*/ 130 h 327"/>
              <a:gd name="T22" fmla="*/ 149 w 327"/>
              <a:gd name="T23" fmla="*/ 214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7" h="327">
                <a:moveTo>
                  <a:pt x="163" y="0"/>
                </a:moveTo>
                <a:cubicBezTo>
                  <a:pt x="73" y="0"/>
                  <a:pt x="0" y="73"/>
                  <a:pt x="0" y="164"/>
                </a:cubicBezTo>
                <a:cubicBezTo>
                  <a:pt x="0" y="254"/>
                  <a:pt x="73" y="327"/>
                  <a:pt x="163" y="327"/>
                </a:cubicBezTo>
                <a:cubicBezTo>
                  <a:pt x="254" y="327"/>
                  <a:pt x="327" y="254"/>
                  <a:pt x="327" y="164"/>
                </a:cubicBezTo>
                <a:cubicBezTo>
                  <a:pt x="327" y="73"/>
                  <a:pt x="254" y="0"/>
                  <a:pt x="163" y="0"/>
                </a:cubicBezTo>
                <a:close/>
                <a:moveTo>
                  <a:pt x="149" y="214"/>
                </a:moveTo>
                <a:cubicBezTo>
                  <a:pt x="102" y="167"/>
                  <a:pt x="102" y="167"/>
                  <a:pt x="102" y="167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205" y="113"/>
                  <a:pt x="205" y="113"/>
                  <a:pt x="205" y="113"/>
                </a:cubicBezTo>
                <a:cubicBezTo>
                  <a:pt x="225" y="130"/>
                  <a:pt x="225" y="130"/>
                  <a:pt x="225" y="130"/>
                </a:cubicBezTo>
                <a:lnTo>
                  <a:pt x="149" y="2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7" name="TextBox 165">
            <a:extLst>
              <a:ext uri="{FF2B5EF4-FFF2-40B4-BE49-F238E27FC236}">
                <a16:creationId xmlns:a16="http://schemas.microsoft.com/office/drawing/2014/main" id="{C7003B2C-96F6-F340-D306-9179435B90B4}"/>
              </a:ext>
            </a:extLst>
          </p:cNvPr>
          <p:cNvSpPr txBox="1"/>
          <p:nvPr/>
        </p:nvSpPr>
        <p:spPr>
          <a:xfrm>
            <a:off x="1657833" y="1985617"/>
            <a:ext cx="1586851" cy="71558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Instalación</a:t>
            </a:r>
            <a:r>
              <a:rPr lang="en-ID" sz="2100" b="1">
                <a:latin typeface="Segoe UI Historic"/>
                <a:ea typeface="Segoe UI Historic"/>
                <a:cs typeface="Segoe UI Historic"/>
              </a:rPr>
              <a:t> </a:t>
            </a:r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inadecuada</a:t>
            </a:r>
            <a:endParaRPr lang="en-US" sz="2100" b="1">
              <a:latin typeface="Segoe UI Historic"/>
              <a:ea typeface="Segoe UI Historic"/>
              <a:cs typeface="Segoe UI Historic"/>
            </a:endParaRPr>
          </a:p>
        </p:txBody>
      </p:sp>
      <p:sp>
        <p:nvSpPr>
          <p:cNvPr id="8" name="Rectangle 166">
            <a:extLst>
              <a:ext uri="{FF2B5EF4-FFF2-40B4-BE49-F238E27FC236}">
                <a16:creationId xmlns:a16="http://schemas.microsoft.com/office/drawing/2014/main" id="{BA52DACB-BD52-4138-6672-106CB4F2E638}"/>
              </a:ext>
            </a:extLst>
          </p:cNvPr>
          <p:cNvSpPr/>
          <p:nvPr/>
        </p:nvSpPr>
        <p:spPr>
          <a:xfrm>
            <a:off x="1664015" y="2698417"/>
            <a:ext cx="1573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(la </a:t>
            </a:r>
            <a:r>
              <a:rPr lang="en-ID" sz="1200" b="1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más</a:t>
            </a:r>
            <a:r>
              <a:rPr lang="en-ID" sz="12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ID" sz="1200" b="1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común</a:t>
            </a:r>
            <a:r>
              <a:rPr lang="en-ID" sz="12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de las </a:t>
            </a:r>
            <a:r>
              <a:rPr lang="en-ID" sz="1200" b="1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causas</a:t>
            </a:r>
            <a:r>
              <a:rPr lang="en-ID" sz="12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4747185-FD6C-90C1-F174-F1BC90DA8BC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9416" y="3902945"/>
            <a:ext cx="540000" cy="540000"/>
          </a:xfrm>
          <a:custGeom>
            <a:avLst/>
            <a:gdLst>
              <a:gd name="T0" fmla="*/ 163 w 327"/>
              <a:gd name="T1" fmla="*/ 0 h 327"/>
              <a:gd name="T2" fmla="*/ 0 w 327"/>
              <a:gd name="T3" fmla="*/ 164 h 327"/>
              <a:gd name="T4" fmla="*/ 163 w 327"/>
              <a:gd name="T5" fmla="*/ 327 h 327"/>
              <a:gd name="T6" fmla="*/ 327 w 327"/>
              <a:gd name="T7" fmla="*/ 164 h 327"/>
              <a:gd name="T8" fmla="*/ 163 w 327"/>
              <a:gd name="T9" fmla="*/ 0 h 327"/>
              <a:gd name="T10" fmla="*/ 149 w 327"/>
              <a:gd name="T11" fmla="*/ 214 h 327"/>
              <a:gd name="T12" fmla="*/ 102 w 327"/>
              <a:gd name="T13" fmla="*/ 167 h 327"/>
              <a:gd name="T14" fmla="*/ 119 w 327"/>
              <a:gd name="T15" fmla="*/ 150 h 327"/>
              <a:gd name="T16" fmla="*/ 147 w 327"/>
              <a:gd name="T17" fmla="*/ 176 h 327"/>
              <a:gd name="T18" fmla="*/ 205 w 327"/>
              <a:gd name="T19" fmla="*/ 113 h 327"/>
              <a:gd name="T20" fmla="*/ 225 w 327"/>
              <a:gd name="T21" fmla="*/ 130 h 327"/>
              <a:gd name="T22" fmla="*/ 149 w 327"/>
              <a:gd name="T23" fmla="*/ 214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7" h="327">
                <a:moveTo>
                  <a:pt x="163" y="0"/>
                </a:moveTo>
                <a:cubicBezTo>
                  <a:pt x="73" y="0"/>
                  <a:pt x="0" y="73"/>
                  <a:pt x="0" y="164"/>
                </a:cubicBezTo>
                <a:cubicBezTo>
                  <a:pt x="0" y="254"/>
                  <a:pt x="73" y="327"/>
                  <a:pt x="163" y="327"/>
                </a:cubicBezTo>
                <a:cubicBezTo>
                  <a:pt x="254" y="327"/>
                  <a:pt x="327" y="254"/>
                  <a:pt x="327" y="164"/>
                </a:cubicBezTo>
                <a:cubicBezTo>
                  <a:pt x="327" y="73"/>
                  <a:pt x="254" y="0"/>
                  <a:pt x="163" y="0"/>
                </a:cubicBezTo>
                <a:close/>
                <a:moveTo>
                  <a:pt x="149" y="214"/>
                </a:moveTo>
                <a:cubicBezTo>
                  <a:pt x="102" y="167"/>
                  <a:pt x="102" y="167"/>
                  <a:pt x="102" y="167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205" y="113"/>
                  <a:pt x="205" y="113"/>
                  <a:pt x="205" y="113"/>
                </a:cubicBezTo>
                <a:cubicBezTo>
                  <a:pt x="225" y="130"/>
                  <a:pt x="225" y="130"/>
                  <a:pt x="225" y="130"/>
                </a:cubicBezTo>
                <a:lnTo>
                  <a:pt x="149" y="2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0" name="TextBox 169">
            <a:extLst>
              <a:ext uri="{FF2B5EF4-FFF2-40B4-BE49-F238E27FC236}">
                <a16:creationId xmlns:a16="http://schemas.microsoft.com/office/drawing/2014/main" id="{E545B33E-3005-1933-941F-366BE3BD02A4}"/>
              </a:ext>
            </a:extLst>
          </p:cNvPr>
          <p:cNvSpPr txBox="1"/>
          <p:nvPr/>
        </p:nvSpPr>
        <p:spPr>
          <a:xfrm>
            <a:off x="1595519" y="3653725"/>
            <a:ext cx="18512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100" b="1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Compensación</a:t>
            </a:r>
            <a:r>
              <a:rPr lang="en-ID" sz="21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ID" sz="2100" b="1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térmica</a:t>
            </a:r>
            <a:r>
              <a:rPr lang="en-ID" sz="21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ID" sz="2100" b="1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inadecuada</a:t>
            </a:r>
            <a:r>
              <a:rPr lang="en-ID" sz="21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F02462C-1CD8-1A24-5974-30E346A27B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055275" y="2232979"/>
            <a:ext cx="540000" cy="540000"/>
          </a:xfrm>
          <a:custGeom>
            <a:avLst/>
            <a:gdLst>
              <a:gd name="T0" fmla="*/ 163 w 327"/>
              <a:gd name="T1" fmla="*/ 0 h 327"/>
              <a:gd name="T2" fmla="*/ 0 w 327"/>
              <a:gd name="T3" fmla="*/ 164 h 327"/>
              <a:gd name="T4" fmla="*/ 163 w 327"/>
              <a:gd name="T5" fmla="*/ 327 h 327"/>
              <a:gd name="T6" fmla="*/ 327 w 327"/>
              <a:gd name="T7" fmla="*/ 164 h 327"/>
              <a:gd name="T8" fmla="*/ 163 w 327"/>
              <a:gd name="T9" fmla="*/ 0 h 327"/>
              <a:gd name="T10" fmla="*/ 149 w 327"/>
              <a:gd name="T11" fmla="*/ 214 h 327"/>
              <a:gd name="T12" fmla="*/ 102 w 327"/>
              <a:gd name="T13" fmla="*/ 167 h 327"/>
              <a:gd name="T14" fmla="*/ 119 w 327"/>
              <a:gd name="T15" fmla="*/ 150 h 327"/>
              <a:gd name="T16" fmla="*/ 147 w 327"/>
              <a:gd name="T17" fmla="*/ 176 h 327"/>
              <a:gd name="T18" fmla="*/ 205 w 327"/>
              <a:gd name="T19" fmla="*/ 113 h 327"/>
              <a:gd name="T20" fmla="*/ 225 w 327"/>
              <a:gd name="T21" fmla="*/ 130 h 327"/>
              <a:gd name="T22" fmla="*/ 149 w 327"/>
              <a:gd name="T23" fmla="*/ 214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7" h="327">
                <a:moveTo>
                  <a:pt x="163" y="0"/>
                </a:moveTo>
                <a:cubicBezTo>
                  <a:pt x="73" y="0"/>
                  <a:pt x="0" y="73"/>
                  <a:pt x="0" y="164"/>
                </a:cubicBezTo>
                <a:cubicBezTo>
                  <a:pt x="0" y="254"/>
                  <a:pt x="73" y="327"/>
                  <a:pt x="163" y="327"/>
                </a:cubicBezTo>
                <a:cubicBezTo>
                  <a:pt x="254" y="327"/>
                  <a:pt x="327" y="254"/>
                  <a:pt x="327" y="164"/>
                </a:cubicBezTo>
                <a:cubicBezTo>
                  <a:pt x="327" y="73"/>
                  <a:pt x="254" y="0"/>
                  <a:pt x="163" y="0"/>
                </a:cubicBezTo>
                <a:close/>
                <a:moveTo>
                  <a:pt x="149" y="214"/>
                </a:moveTo>
                <a:cubicBezTo>
                  <a:pt x="102" y="167"/>
                  <a:pt x="102" y="167"/>
                  <a:pt x="102" y="167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205" y="113"/>
                  <a:pt x="205" y="113"/>
                  <a:pt x="205" y="113"/>
                </a:cubicBezTo>
                <a:cubicBezTo>
                  <a:pt x="225" y="130"/>
                  <a:pt x="225" y="130"/>
                  <a:pt x="225" y="130"/>
                </a:cubicBezTo>
                <a:lnTo>
                  <a:pt x="149" y="2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2" name="TextBox 173">
            <a:extLst>
              <a:ext uri="{FF2B5EF4-FFF2-40B4-BE49-F238E27FC236}">
                <a16:creationId xmlns:a16="http://schemas.microsoft.com/office/drawing/2014/main" id="{B6992A64-EACF-753C-AEFC-79280C32D64B}"/>
              </a:ext>
            </a:extLst>
          </p:cNvPr>
          <p:cNvSpPr txBox="1"/>
          <p:nvPr/>
        </p:nvSpPr>
        <p:spPr>
          <a:xfrm>
            <a:off x="6716125" y="1821216"/>
            <a:ext cx="1831256" cy="136191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Problemas</a:t>
            </a:r>
            <a:r>
              <a:rPr lang="en-ID" sz="1500" b="1">
                <a:latin typeface="Segoe UI Historic"/>
                <a:ea typeface="Segoe UI Historic"/>
                <a:cs typeface="Segoe UI Historic"/>
              </a:rPr>
              <a:t> </a:t>
            </a:r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relacionados</a:t>
            </a:r>
            <a:r>
              <a:rPr lang="en-ID" sz="1500" b="1">
                <a:latin typeface="Segoe UI Historic"/>
                <a:ea typeface="Segoe UI Historic"/>
                <a:cs typeface="Segoe UI Historic"/>
              </a:rPr>
              <a:t> </a:t>
            </a:r>
            <a:r>
              <a:rPr lang="en-ID" sz="2100" b="1">
                <a:latin typeface="Segoe UI Historic"/>
                <a:ea typeface="Segoe UI Historic"/>
                <a:cs typeface="Segoe UI Historic"/>
              </a:rPr>
              <a:t>con la base de la </a:t>
            </a:r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estructura</a:t>
            </a:r>
            <a:r>
              <a:rPr lang="en-ID" sz="2100" b="1">
                <a:latin typeface="Segoe UI Historic"/>
                <a:ea typeface="Segoe UI Historic"/>
                <a:cs typeface="Segoe UI Historic"/>
              </a:rPr>
              <a:t> </a:t>
            </a:r>
            <a:endParaRPr lang="en-ID" sz="2100" b="1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F57160B-FC68-69FD-3C7D-51E10648A18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055275" y="3902945"/>
            <a:ext cx="540000" cy="540000"/>
          </a:xfrm>
          <a:custGeom>
            <a:avLst/>
            <a:gdLst>
              <a:gd name="T0" fmla="*/ 163 w 327"/>
              <a:gd name="T1" fmla="*/ 0 h 327"/>
              <a:gd name="T2" fmla="*/ 0 w 327"/>
              <a:gd name="T3" fmla="*/ 164 h 327"/>
              <a:gd name="T4" fmla="*/ 163 w 327"/>
              <a:gd name="T5" fmla="*/ 327 h 327"/>
              <a:gd name="T6" fmla="*/ 327 w 327"/>
              <a:gd name="T7" fmla="*/ 164 h 327"/>
              <a:gd name="T8" fmla="*/ 163 w 327"/>
              <a:gd name="T9" fmla="*/ 0 h 327"/>
              <a:gd name="T10" fmla="*/ 149 w 327"/>
              <a:gd name="T11" fmla="*/ 214 h 327"/>
              <a:gd name="T12" fmla="*/ 102 w 327"/>
              <a:gd name="T13" fmla="*/ 167 h 327"/>
              <a:gd name="T14" fmla="*/ 119 w 327"/>
              <a:gd name="T15" fmla="*/ 150 h 327"/>
              <a:gd name="T16" fmla="*/ 147 w 327"/>
              <a:gd name="T17" fmla="*/ 176 h 327"/>
              <a:gd name="T18" fmla="*/ 205 w 327"/>
              <a:gd name="T19" fmla="*/ 113 h 327"/>
              <a:gd name="T20" fmla="*/ 225 w 327"/>
              <a:gd name="T21" fmla="*/ 130 h 327"/>
              <a:gd name="T22" fmla="*/ 149 w 327"/>
              <a:gd name="T23" fmla="*/ 214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7" h="327">
                <a:moveTo>
                  <a:pt x="163" y="0"/>
                </a:moveTo>
                <a:cubicBezTo>
                  <a:pt x="73" y="0"/>
                  <a:pt x="0" y="73"/>
                  <a:pt x="0" y="164"/>
                </a:cubicBezTo>
                <a:cubicBezTo>
                  <a:pt x="0" y="254"/>
                  <a:pt x="73" y="327"/>
                  <a:pt x="163" y="327"/>
                </a:cubicBezTo>
                <a:cubicBezTo>
                  <a:pt x="254" y="327"/>
                  <a:pt x="327" y="254"/>
                  <a:pt x="327" y="164"/>
                </a:cubicBezTo>
                <a:cubicBezTo>
                  <a:pt x="327" y="73"/>
                  <a:pt x="254" y="0"/>
                  <a:pt x="163" y="0"/>
                </a:cubicBezTo>
                <a:close/>
                <a:moveTo>
                  <a:pt x="149" y="214"/>
                </a:moveTo>
                <a:cubicBezTo>
                  <a:pt x="102" y="167"/>
                  <a:pt x="102" y="167"/>
                  <a:pt x="102" y="167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205" y="113"/>
                  <a:pt x="205" y="113"/>
                  <a:pt x="205" y="113"/>
                </a:cubicBezTo>
                <a:cubicBezTo>
                  <a:pt x="225" y="130"/>
                  <a:pt x="225" y="130"/>
                  <a:pt x="225" y="130"/>
                </a:cubicBezTo>
                <a:lnTo>
                  <a:pt x="149" y="21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013"/>
          </a:p>
        </p:txBody>
      </p:sp>
      <p:sp>
        <p:nvSpPr>
          <p:cNvPr id="14" name="TextBox 177">
            <a:extLst>
              <a:ext uri="{FF2B5EF4-FFF2-40B4-BE49-F238E27FC236}">
                <a16:creationId xmlns:a16="http://schemas.microsoft.com/office/drawing/2014/main" id="{98254048-DCFC-8457-0B29-1117D7265E01}"/>
              </a:ext>
            </a:extLst>
          </p:cNvPr>
          <p:cNvSpPr txBox="1"/>
          <p:nvPr/>
        </p:nvSpPr>
        <p:spPr>
          <a:xfrm>
            <a:off x="6768730" y="3882968"/>
            <a:ext cx="1543460" cy="71558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Tensión</a:t>
            </a:r>
            <a:r>
              <a:rPr lang="en-ID" sz="2100" b="1">
                <a:latin typeface="Segoe UI Historic"/>
                <a:ea typeface="Segoe UI Historic"/>
                <a:cs typeface="Segoe UI Historic"/>
              </a:rPr>
              <a:t> de las </a:t>
            </a:r>
            <a:r>
              <a:rPr lang="en-ID" sz="2100" b="1" err="1">
                <a:latin typeface="Segoe UI Historic"/>
                <a:ea typeface="Segoe UI Historic"/>
                <a:cs typeface="Segoe UI Historic"/>
              </a:rPr>
              <a:t>tuberías</a:t>
            </a:r>
            <a:endParaRPr lang="en-ID" sz="2100" b="1">
              <a:latin typeface="Segoe UI Historic"/>
              <a:ea typeface="Segoe UI Historic"/>
              <a:cs typeface="Segoe UI Historic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6372ED7-AB94-AD16-9933-B2C282D1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17" y="1031743"/>
            <a:ext cx="7290054" cy="825532"/>
          </a:xfrm>
        </p:spPr>
        <p:txBody>
          <a:bodyPr/>
          <a:lstStyle/>
          <a:p>
            <a:r>
              <a:rPr lang="en-GB" sz="3000" err="1">
                <a:solidFill>
                  <a:schemeClr val="tx1"/>
                </a:solidFill>
                <a:latin typeface="Century Gothic" panose="020B0502020202020204" pitchFamily="34" charset="0"/>
              </a:rPr>
              <a:t>Causas</a:t>
            </a:r>
            <a:r>
              <a:rPr lang="en-GB" sz="3000">
                <a:solidFill>
                  <a:schemeClr val="tx1"/>
                </a:solidFill>
                <a:latin typeface="Century Gothic" panose="020B0502020202020204" pitchFamily="34" charset="0"/>
              </a:rPr>
              <a:t> de </a:t>
            </a:r>
            <a:r>
              <a:rPr lang="en-GB" sz="3000" err="1">
                <a:solidFill>
                  <a:schemeClr val="tx1"/>
                </a:solidFill>
                <a:latin typeface="Century Gothic" panose="020B0502020202020204" pitchFamily="34" charset="0"/>
              </a:rPr>
              <a:t>desalineamiento</a:t>
            </a:r>
            <a:r>
              <a:rPr lang="en-GB" sz="300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endParaRPr lang="es-MX" sz="3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281B2EBA-B0C9-5681-7F48-E2AC7489A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1617515"/>
            <a:ext cx="2360396" cy="38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0110D8C-7434-8A36-DE0C-7821F351E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06" y="1052871"/>
            <a:ext cx="5944345" cy="44250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44D8E4-372D-89C0-6343-EA2DFD5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23" y="1052871"/>
            <a:ext cx="6823203" cy="724376"/>
          </a:xfrm>
        </p:spPr>
        <p:txBody>
          <a:bodyPr/>
          <a:lstStyle/>
          <a:p>
            <a:r>
              <a:rPr lang="sv-SE" sz="3000">
                <a:solidFill>
                  <a:schemeClr val="tx1"/>
                </a:solidFill>
                <a:latin typeface="Century Gothic" panose="020B0502020202020204" pitchFamily="34" charset="0"/>
              </a:rPr>
              <a:t>El ABC de la falla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D9CCB8E-1379-A46B-BF6C-C064D1312027}"/>
              </a:ext>
            </a:extLst>
          </p:cNvPr>
          <p:cNvSpPr txBox="1"/>
          <p:nvPr/>
        </p:nvSpPr>
        <p:spPr>
          <a:xfrm>
            <a:off x="5107238" y="5068341"/>
            <a:ext cx="23321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50">
                <a:solidFill>
                  <a:schemeClr val="tx1">
                    <a:lumMod val="50000"/>
                    <a:lumOff val="50000"/>
                  </a:schemeClr>
                </a:solidFill>
              </a:rPr>
              <a:t>©Ledet Enterprises, Inc.</a:t>
            </a:r>
          </a:p>
          <a:p>
            <a:r>
              <a:rPr lang="sv-SE" sz="750">
                <a:solidFill>
                  <a:schemeClr val="tx1">
                    <a:lumMod val="50000"/>
                    <a:lumOff val="50000"/>
                  </a:schemeClr>
                </a:solidFill>
              </a:rPr>
              <a:t>All </a:t>
            </a:r>
            <a:r>
              <a:rPr lang="sv-SE" sz="75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rights</a:t>
            </a:r>
            <a:r>
              <a:rPr lang="sv-SE" sz="7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75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reserved</a:t>
            </a:r>
            <a:r>
              <a:rPr lang="sv-SE" sz="7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75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worldwide</a:t>
            </a:r>
            <a:endParaRPr lang="sv-SE" sz="7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3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581D97-E1B2-F994-2695-CBE605B4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70023"/>
            <a:ext cx="8452529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¿Qué significa maquinaria confiable?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DD0F63-3937-8BA2-29C3-532A1EC1F030}"/>
              </a:ext>
            </a:extLst>
          </p:cNvPr>
          <p:cNvSpPr txBox="1">
            <a:spLocks/>
          </p:cNvSpPr>
          <p:nvPr/>
        </p:nvSpPr>
        <p:spPr>
          <a:xfrm>
            <a:off x="544991" y="2195009"/>
            <a:ext cx="3143682" cy="24679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50">
                <a:solidFill>
                  <a:srgbClr val="000000"/>
                </a:solidFill>
                <a:latin typeface="Century Gothic" panose="020B0502020202020204" pitchFamily="34" charset="0"/>
              </a:rPr>
              <a:t>La capacidad de una máquina o sistema para realizar consistentemente su función o misión prevista o requerida, bajo demanda y sin degradación o falla.</a:t>
            </a:r>
            <a:endParaRPr lang="es-ES" sz="2250">
              <a:latin typeface="Century Gothic" panose="020B0502020202020204" pitchFamily="34" charset="0"/>
            </a:endParaRPr>
          </a:p>
        </p:txBody>
      </p:sp>
      <p:pic>
        <p:nvPicPr>
          <p:cNvPr id="5" name="Picture 7" descr="A picture containing building, ground, yellow, outdoor&#10;&#10;Description generated with very high confidence">
            <a:extLst>
              <a:ext uri="{FF2B5EF4-FFF2-40B4-BE49-F238E27FC236}">
                <a16:creationId xmlns:a16="http://schemas.microsoft.com/office/drawing/2014/main" id="{3028D9C7-40E7-0977-FCE0-8D35FD5A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30" y="1794399"/>
            <a:ext cx="4854270" cy="326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34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E88A0E-63B8-F2F8-0768-B175FE52D9A9}"/>
              </a:ext>
            </a:extLst>
          </p:cNvPr>
          <p:cNvSpPr txBox="1">
            <a:spLocks/>
          </p:cNvSpPr>
          <p:nvPr/>
        </p:nvSpPr>
        <p:spPr>
          <a:xfrm>
            <a:off x="524848" y="2194560"/>
            <a:ext cx="4131314" cy="320611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3834" lvl="1" indent="0">
              <a:buNone/>
            </a:pPr>
            <a:r>
              <a:rPr lang="en-GB" sz="2250" b="1" err="1"/>
              <a:t>Tensión</a:t>
            </a:r>
            <a:r>
              <a:rPr lang="en-GB" sz="2250" b="1"/>
              <a:t> </a:t>
            </a:r>
            <a:r>
              <a:rPr lang="es-ES" sz="2250" b="1"/>
              <a:t>Estática </a:t>
            </a:r>
            <a:endParaRPr lang="es-ES" sz="1800"/>
          </a:p>
          <a:p>
            <a:pPr lvl="1"/>
            <a:r>
              <a:rPr lang="es-ES" sz="1875"/>
              <a:t>Ocurre cuando las tuberías están desalineadas</a:t>
            </a:r>
            <a:endParaRPr lang="es-ES" sz="1875">
              <a:ea typeface="Calibri"/>
              <a:cs typeface="Calibri"/>
            </a:endParaRPr>
          </a:p>
          <a:p>
            <a:pPr lvl="1"/>
            <a:r>
              <a:rPr lang="es-ES" sz="1875"/>
              <a:t>Ocurre cuando los soportes de las tuberías están impropiamente construidos forzando las tuberías </a:t>
            </a:r>
            <a:endParaRPr lang="es-ES" sz="1875">
              <a:ea typeface="Calibri"/>
              <a:cs typeface="Calibri"/>
            </a:endParaRPr>
          </a:p>
          <a:p>
            <a:pPr lvl="1"/>
            <a:r>
              <a:rPr lang="es-ES" sz="1875"/>
              <a:t>Tensión generada en las conexiones esta siendo transmitida a la carcasa de la maquina </a:t>
            </a:r>
            <a:endParaRPr lang="es-ES" sz="1875">
              <a:ea typeface="Calibri"/>
              <a:cs typeface="Calibri"/>
            </a:endParaRPr>
          </a:p>
        </p:txBody>
      </p:sp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BC175C00-6BC2-E9F1-E05D-3234527B1C4F}"/>
              </a:ext>
            </a:extLst>
          </p:cNvPr>
          <p:cNvSpPr txBox="1">
            <a:spLocks/>
          </p:cNvSpPr>
          <p:nvPr/>
        </p:nvSpPr>
        <p:spPr>
          <a:xfrm>
            <a:off x="5114808" y="2194560"/>
            <a:ext cx="3566160" cy="3206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/>
              <a:t>  </a:t>
            </a:r>
            <a:r>
              <a:rPr lang="es-ES" sz="2250" b="1"/>
              <a:t>Tensión Dinámica</a:t>
            </a:r>
          </a:p>
          <a:p>
            <a:r>
              <a:rPr lang="es-ES" sz="1875" b="1"/>
              <a:t> </a:t>
            </a:r>
            <a:r>
              <a:rPr lang="es-ES" sz="1875"/>
              <a:t>Ocurre cuando la temperatura del proceso dilata o contrae las paredes de las tuberías forzando así las conexiones </a:t>
            </a:r>
          </a:p>
          <a:p>
            <a:r>
              <a:rPr lang="es-ES" sz="1875"/>
              <a:t>Ocurre cuando el peso del fluido del proceso afecta la tubería haciendo la desplazar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D8CF5B7-F919-A927-D9B8-90275C4E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48" y="1053148"/>
            <a:ext cx="6823203" cy="724376"/>
          </a:xfrm>
        </p:spPr>
        <p:txBody>
          <a:bodyPr/>
          <a:lstStyle/>
          <a:p>
            <a:r>
              <a:rPr lang="en-GB" sz="3000" err="1">
                <a:latin typeface="Century Gothic" panose="020B0502020202020204" pitchFamily="34" charset="0"/>
              </a:rPr>
              <a:t>Tensión</a:t>
            </a:r>
            <a:r>
              <a:rPr lang="en-GB" sz="3000">
                <a:latin typeface="Century Gothic" panose="020B0502020202020204" pitchFamily="34" charset="0"/>
              </a:rPr>
              <a:t> </a:t>
            </a:r>
            <a:r>
              <a:rPr lang="en-GB" sz="3000" err="1">
                <a:latin typeface="Century Gothic" panose="020B0502020202020204" pitchFamily="34" charset="0"/>
              </a:rPr>
              <a:t>en</a:t>
            </a:r>
            <a:r>
              <a:rPr lang="en-GB" sz="3000">
                <a:latin typeface="Century Gothic" panose="020B0502020202020204" pitchFamily="34" charset="0"/>
              </a:rPr>
              <a:t> las </a:t>
            </a:r>
            <a:r>
              <a:rPr lang="en-GB" sz="3000" err="1">
                <a:latin typeface="Century Gothic" panose="020B0502020202020204" pitchFamily="34" charset="0"/>
              </a:rPr>
              <a:t>tuberías</a:t>
            </a:r>
            <a:endParaRPr lang="en-GB" sz="3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28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99D92C83-9660-3F92-F25B-38461795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3" y="1118261"/>
            <a:ext cx="7290054" cy="329035"/>
          </a:xfrm>
        </p:spPr>
        <p:txBody>
          <a:bodyPr/>
          <a:lstStyle/>
          <a:p>
            <a:r>
              <a:rPr lang="sv-SE" sz="3000" err="1">
                <a:latin typeface="Century Gothic" panose="020B0502020202020204" pitchFamily="34" charset="0"/>
              </a:rPr>
              <a:t>Carga</a:t>
            </a:r>
            <a:r>
              <a:rPr lang="sv-SE" sz="3000">
                <a:latin typeface="Century Gothic" panose="020B0502020202020204" pitchFamily="34" charset="0"/>
              </a:rPr>
              <a:t> de la </a:t>
            </a:r>
            <a:r>
              <a:rPr lang="sv-SE" sz="3000" err="1">
                <a:latin typeface="Century Gothic" panose="020B0502020202020204" pitchFamily="34" charset="0"/>
              </a:rPr>
              <a:t>boquilla</a:t>
            </a:r>
            <a:endParaRPr lang="en-GB" sz="3000">
              <a:latin typeface="Century Gothic" panose="020B0502020202020204" pitchFamily="34" charset="0"/>
            </a:endParaRPr>
          </a:p>
        </p:txBody>
      </p:sp>
      <p:pic>
        <p:nvPicPr>
          <p:cNvPr id="7" name="Platshållare för bild 5">
            <a:extLst>
              <a:ext uri="{FF2B5EF4-FFF2-40B4-BE49-F238E27FC236}">
                <a16:creationId xmlns:a16="http://schemas.microsoft.com/office/drawing/2014/main" id="{D77614B8-4AD3-EA7E-BC85-A206C886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r="24927" b="-7000"/>
          <a:stretch/>
        </p:blipFill>
        <p:spPr>
          <a:xfrm rot="5400000">
            <a:off x="792874" y="1033828"/>
            <a:ext cx="3628360" cy="4790345"/>
          </a:xfrm>
          <a:prstGeom prst="rect">
            <a:avLst/>
          </a:prstGeom>
        </p:spPr>
      </p:pic>
      <p:pic>
        <p:nvPicPr>
          <p:cNvPr id="8" name="Bildobjekt 7" descr="En bild som visar nära, redskap&#10;&#10;Automatiskt genererad beskrivning">
            <a:extLst>
              <a:ext uri="{FF2B5EF4-FFF2-40B4-BE49-F238E27FC236}">
                <a16:creationId xmlns:a16="http://schemas.microsoft.com/office/drawing/2014/main" id="{1B4F21B5-817B-CFF2-4B6F-D4999DA92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9460" y="1963026"/>
            <a:ext cx="3628359" cy="29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82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6">
            <a:extLst>
              <a:ext uri="{FF2B5EF4-FFF2-40B4-BE49-F238E27FC236}">
                <a16:creationId xmlns:a16="http://schemas.microsoft.com/office/drawing/2014/main" id="{FE50A28C-16C6-AB72-9CAF-76F0FC63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26" y="1212712"/>
            <a:ext cx="8586749" cy="825532"/>
          </a:xfrm>
        </p:spPr>
        <p:txBody>
          <a:bodyPr/>
          <a:lstStyle/>
          <a:p>
            <a:r>
              <a:rPr lang="sv-SE" sz="3000">
                <a:latin typeface="Century Gothic" panose="020B0502020202020204" pitchFamily="34" charset="0"/>
              </a:rPr>
              <a:t>Las consecuencias de </a:t>
            </a:r>
            <a:r>
              <a:rPr lang="es-ES" sz="3000">
                <a:latin typeface="Century Gothic" panose="020B0502020202020204" pitchFamily="34" charset="0"/>
              </a:rPr>
              <a:t>estrés</a:t>
            </a:r>
            <a:r>
              <a:rPr lang="sv-SE" sz="3000">
                <a:latin typeface="Century Gothic" panose="020B0502020202020204" pitchFamily="34" charset="0"/>
              </a:rPr>
              <a:t> de </a:t>
            </a:r>
            <a:r>
              <a:rPr lang="sv-SE" sz="3000" err="1">
                <a:latin typeface="Century Gothic" panose="020B0502020202020204" pitchFamily="34" charset="0"/>
              </a:rPr>
              <a:t>las</a:t>
            </a:r>
            <a:r>
              <a:rPr lang="sv-SE" sz="3000">
                <a:latin typeface="Century Gothic" panose="020B0502020202020204" pitchFamily="34" charset="0"/>
              </a:rPr>
              <a:t> </a:t>
            </a:r>
            <a:r>
              <a:rPr lang="es-ES" sz="3000">
                <a:latin typeface="Century Gothic" panose="020B0502020202020204" pitchFamily="34" charset="0"/>
              </a:rPr>
              <a:t>tuberías</a:t>
            </a:r>
            <a:r>
              <a:rPr lang="sv-SE" sz="3000">
                <a:latin typeface="Century Gothic" panose="020B0502020202020204" pitchFamily="34" charset="0"/>
              </a:rPr>
              <a:t> </a:t>
            </a:r>
            <a:endParaRPr lang="en-GB" sz="3000">
              <a:latin typeface="Century Gothic" panose="020B0502020202020204" pitchFamily="34" charset="0"/>
            </a:endParaRPr>
          </a:p>
        </p:txBody>
      </p:sp>
      <p:sp>
        <p:nvSpPr>
          <p:cNvPr id="4" name="Platshållare för innehåll 8">
            <a:extLst>
              <a:ext uri="{FF2B5EF4-FFF2-40B4-BE49-F238E27FC236}">
                <a16:creationId xmlns:a16="http://schemas.microsoft.com/office/drawing/2014/main" id="{DA37D7AB-4EA8-669A-1888-EA4F2525A8F8}"/>
              </a:ext>
            </a:extLst>
          </p:cNvPr>
          <p:cNvSpPr txBox="1">
            <a:spLocks/>
          </p:cNvSpPr>
          <p:nvPr/>
        </p:nvSpPr>
        <p:spPr>
          <a:xfrm>
            <a:off x="378536" y="2270881"/>
            <a:ext cx="5347562" cy="2614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/>
              <a:t>Generación de la carga en la boquilla </a:t>
            </a:r>
          </a:p>
          <a:p>
            <a:r>
              <a:rPr lang="es-ES" sz="2100"/>
              <a:t>Modificación de la geometría de la carcasa</a:t>
            </a:r>
          </a:p>
          <a:p>
            <a:r>
              <a:rPr lang="es-ES" sz="2100"/>
              <a:t>Inducción del estrés en la carcasa</a:t>
            </a:r>
          </a:p>
          <a:p>
            <a:r>
              <a:rPr lang="es-ES" sz="2100"/>
              <a:t>Modificación de las cargas en los rodamientos </a:t>
            </a:r>
          </a:p>
          <a:p>
            <a:r>
              <a:rPr lang="es-ES" sz="2100"/>
              <a:t>Modificación</a:t>
            </a:r>
            <a:r>
              <a:rPr lang="sv-SE" sz="2100"/>
              <a:t> de la </a:t>
            </a:r>
            <a:r>
              <a:rPr lang="es-ES" sz="2100"/>
              <a:t>película</a:t>
            </a:r>
            <a:r>
              <a:rPr lang="sv-SE" sz="2100"/>
              <a:t> de </a:t>
            </a:r>
            <a:r>
              <a:rPr lang="es-ES" sz="2100"/>
              <a:t>lubricación</a:t>
            </a:r>
          </a:p>
          <a:p>
            <a:r>
              <a:rPr lang="es-ES" sz="2100"/>
              <a:t>Modificación</a:t>
            </a:r>
            <a:r>
              <a:rPr lang="sv-SE" sz="2100"/>
              <a:t> de la </a:t>
            </a:r>
            <a:r>
              <a:rPr lang="es-ES" sz="2100"/>
              <a:t>posición</a:t>
            </a:r>
            <a:r>
              <a:rPr lang="sv-SE" sz="2100"/>
              <a:t> de los sellos</a:t>
            </a:r>
          </a:p>
          <a:p>
            <a:r>
              <a:rPr lang="es-ES" sz="2100"/>
              <a:t>Excentricidad</a:t>
            </a:r>
            <a:r>
              <a:rPr lang="sv-SE" sz="2100"/>
              <a:t> en los acoplamientos</a:t>
            </a:r>
          </a:p>
          <a:p>
            <a:endParaRPr lang="es-ES" sz="2100"/>
          </a:p>
        </p:txBody>
      </p:sp>
      <p:pic>
        <p:nvPicPr>
          <p:cNvPr id="5" name="Bildobjekt 9">
            <a:extLst>
              <a:ext uri="{FF2B5EF4-FFF2-40B4-BE49-F238E27FC236}">
                <a16:creationId xmlns:a16="http://schemas.microsoft.com/office/drawing/2014/main" id="{B1FF91BE-B093-F248-3320-9C8E6BE44F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06" y="1905232"/>
            <a:ext cx="3801863" cy="335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7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3">
            <a:extLst>
              <a:ext uri="{FF2B5EF4-FFF2-40B4-BE49-F238E27FC236}">
                <a16:creationId xmlns:a16="http://schemas.microsoft.com/office/drawing/2014/main" id="{7BBCB4DC-4B39-C997-3CFD-F153940D2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2" y="2040612"/>
            <a:ext cx="4936493" cy="2776777"/>
          </a:xfrm>
          <a:prstGeom prst="rect">
            <a:avLst/>
          </a:prstGeom>
        </p:spPr>
      </p:pic>
      <p:sp>
        <p:nvSpPr>
          <p:cNvPr id="4" name="Platshållare för innehåll 4">
            <a:extLst>
              <a:ext uri="{FF2B5EF4-FFF2-40B4-BE49-F238E27FC236}">
                <a16:creationId xmlns:a16="http://schemas.microsoft.com/office/drawing/2014/main" id="{30A2C8B8-E130-EC62-4BA9-9E928471D7CB}"/>
              </a:ext>
            </a:extLst>
          </p:cNvPr>
          <p:cNvSpPr txBox="1">
            <a:spLocks/>
          </p:cNvSpPr>
          <p:nvPr/>
        </p:nvSpPr>
        <p:spPr>
          <a:xfrm>
            <a:off x="5502345" y="1756946"/>
            <a:ext cx="3093424" cy="3195129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50" err="1"/>
              <a:t>Cuando</a:t>
            </a:r>
            <a:r>
              <a:rPr lang="en-GB" sz="2250"/>
              <a:t> un </a:t>
            </a:r>
            <a:r>
              <a:rPr lang="en-GB" sz="2250" err="1"/>
              <a:t>equipo</a:t>
            </a:r>
            <a:r>
              <a:rPr lang="en-GB" sz="2250"/>
              <a:t> se </a:t>
            </a:r>
            <a:r>
              <a:rPr lang="en-GB" sz="2250" err="1"/>
              <a:t>ve</a:t>
            </a:r>
            <a:r>
              <a:rPr lang="en-GB" sz="2250"/>
              <a:t> </a:t>
            </a:r>
            <a:r>
              <a:rPr lang="en-GB" sz="2250" err="1"/>
              <a:t>afectado</a:t>
            </a:r>
            <a:r>
              <a:rPr lang="en-GB" sz="2250"/>
              <a:t> </a:t>
            </a:r>
            <a:r>
              <a:rPr lang="en-GB" sz="2250" err="1"/>
              <a:t>por</a:t>
            </a:r>
            <a:r>
              <a:rPr lang="en-GB" sz="2250"/>
              <a:t> la </a:t>
            </a:r>
            <a:r>
              <a:rPr lang="en-GB" sz="2250" err="1"/>
              <a:t>diferencia</a:t>
            </a:r>
            <a:r>
              <a:rPr lang="en-GB" sz="2250"/>
              <a:t> de la </a:t>
            </a:r>
            <a:r>
              <a:rPr lang="en-GB" sz="2250" err="1"/>
              <a:t>temperatura</a:t>
            </a:r>
            <a:r>
              <a:rPr lang="en-GB" sz="2250"/>
              <a:t> y </a:t>
            </a:r>
            <a:r>
              <a:rPr lang="en-GB" sz="2250" err="1"/>
              <a:t>el</a:t>
            </a:r>
            <a:r>
              <a:rPr lang="en-GB" sz="2250"/>
              <a:t> material del que </a:t>
            </a:r>
            <a:r>
              <a:rPr lang="en-GB" sz="2250" err="1"/>
              <a:t>está</a:t>
            </a:r>
            <a:r>
              <a:rPr lang="en-GB" sz="2250"/>
              <a:t> </a:t>
            </a:r>
            <a:r>
              <a:rPr lang="en-GB" sz="2250" err="1"/>
              <a:t>fabricado</a:t>
            </a:r>
            <a:r>
              <a:rPr lang="en-GB" sz="2250"/>
              <a:t> </a:t>
            </a:r>
            <a:r>
              <a:rPr lang="en-GB" sz="2250" err="1"/>
              <a:t>expande</a:t>
            </a:r>
            <a:r>
              <a:rPr lang="en-GB" sz="2250"/>
              <a:t> </a:t>
            </a:r>
            <a:r>
              <a:rPr lang="en-GB" sz="2250" err="1"/>
              <a:t>diferente</a:t>
            </a:r>
            <a:r>
              <a:rPr lang="en-GB" sz="2250"/>
              <a:t> que </a:t>
            </a:r>
            <a:r>
              <a:rPr lang="en-GB" sz="2250" err="1"/>
              <a:t>el</a:t>
            </a:r>
            <a:r>
              <a:rPr lang="en-GB" sz="2250"/>
              <a:t> </a:t>
            </a:r>
            <a:r>
              <a:rPr lang="en-GB" sz="2250" err="1"/>
              <a:t>equipo</a:t>
            </a:r>
            <a:r>
              <a:rPr lang="en-GB" sz="2250"/>
              <a:t> al que </a:t>
            </a:r>
            <a:r>
              <a:rPr lang="en-GB" sz="2250" err="1"/>
              <a:t>esta</a:t>
            </a:r>
            <a:r>
              <a:rPr lang="en-GB" sz="2250"/>
              <a:t> </a:t>
            </a:r>
            <a:r>
              <a:rPr lang="en-GB" sz="2250" err="1"/>
              <a:t>acoplado</a:t>
            </a:r>
            <a:r>
              <a:rPr lang="en-GB" sz="2250"/>
              <a:t>. </a:t>
            </a:r>
          </a:p>
          <a:p>
            <a:pPr marL="0" indent="0">
              <a:buNone/>
            </a:pPr>
            <a:r>
              <a:rPr lang="en-GB" sz="2250"/>
              <a:t>No colinear </a:t>
            </a:r>
            <a:r>
              <a:rPr lang="en-GB" sz="2250" err="1"/>
              <a:t>significa</a:t>
            </a:r>
            <a:r>
              <a:rPr lang="en-GB" sz="2250"/>
              <a:t> </a:t>
            </a:r>
            <a:r>
              <a:rPr lang="en-GB" sz="2250" err="1"/>
              <a:t>estar</a:t>
            </a:r>
            <a:r>
              <a:rPr lang="en-GB" sz="2250"/>
              <a:t> </a:t>
            </a:r>
            <a:r>
              <a:rPr lang="en-GB" sz="2250" err="1"/>
              <a:t>fuera</a:t>
            </a:r>
            <a:r>
              <a:rPr lang="en-GB" sz="2250"/>
              <a:t> de la </a:t>
            </a:r>
            <a:r>
              <a:rPr lang="en-GB" sz="2250" err="1"/>
              <a:t>línea</a:t>
            </a:r>
            <a:r>
              <a:rPr lang="en-GB" sz="2250"/>
              <a:t> central de </a:t>
            </a:r>
            <a:r>
              <a:rPr lang="en-GB" sz="2250" err="1"/>
              <a:t>los</a:t>
            </a:r>
            <a:r>
              <a:rPr lang="en-GB" sz="2250"/>
              <a:t> </a:t>
            </a:r>
            <a:r>
              <a:rPr lang="en-GB" sz="2250" err="1"/>
              <a:t>ejes</a:t>
            </a:r>
            <a:r>
              <a:rPr lang="en-GB" sz="2250"/>
              <a:t>. </a:t>
            </a:r>
            <a:endParaRPr lang="en-GB" sz="2250">
              <a:cs typeface="Calibri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071418D-7BE2-0054-2F28-EE3B51BA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92" y="1095138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Expansión</a:t>
            </a:r>
            <a:r>
              <a:rPr lang="en-GB" sz="3000">
                <a:latin typeface="Century Gothic" panose="020B0502020202020204" pitchFamily="34" charset="0"/>
              </a:rPr>
              <a:t> </a:t>
            </a:r>
            <a:r>
              <a:rPr lang="es-ES" sz="3000">
                <a:latin typeface="Century Gothic" panose="020B0502020202020204" pitchFamily="34" charset="0"/>
              </a:rPr>
              <a:t>térmica</a:t>
            </a:r>
            <a:r>
              <a:rPr lang="en-GB" sz="300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083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5">
            <a:extLst>
              <a:ext uri="{FF2B5EF4-FFF2-40B4-BE49-F238E27FC236}">
                <a16:creationId xmlns:a16="http://schemas.microsoft.com/office/drawing/2014/main" id="{3946AA4C-EE1B-3F08-E996-274B60030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8" y="2085482"/>
            <a:ext cx="4776955" cy="2687037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BF89E83C-F0F1-0CDD-0BE6-D3CEFBF69FD6}"/>
              </a:ext>
            </a:extLst>
          </p:cNvPr>
          <p:cNvSpPr txBox="1">
            <a:spLocks/>
          </p:cNvSpPr>
          <p:nvPr/>
        </p:nvSpPr>
        <p:spPr>
          <a:xfrm>
            <a:off x="5165223" y="1333315"/>
            <a:ext cx="3470531" cy="3931698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50"/>
              <a:t>La temperatura entre los equipos es diferente debido al medio transportado o condiciones ambientales.</a:t>
            </a:r>
          </a:p>
          <a:p>
            <a:pPr marL="0" indent="0">
              <a:buNone/>
            </a:pPr>
            <a:r>
              <a:rPr lang="es-ES" sz="2250"/>
              <a:t>Uno de los equipos se expande m</a:t>
            </a:r>
            <a:r>
              <a:rPr lang="sv-SE" sz="2250"/>
              <a:t>á</a:t>
            </a:r>
            <a:r>
              <a:rPr lang="es-ES" sz="2250"/>
              <a:t>s que el otro afectando la alineación.</a:t>
            </a:r>
            <a:endParaRPr lang="es-ES" sz="2250">
              <a:cs typeface="Calibri"/>
            </a:endParaRPr>
          </a:p>
          <a:p>
            <a:pPr marL="0" indent="0">
              <a:buNone/>
            </a:pPr>
            <a:r>
              <a:rPr lang="es-ES" sz="2250"/>
              <a:t>Fuerzas no deseadas afectan al eje doblando lo y consecuentemente a los rodamientos, sellos y otras partes internas.  </a:t>
            </a:r>
            <a:endParaRPr lang="es-ES" sz="2250">
              <a:cs typeface="Calibri"/>
            </a:endParaRPr>
          </a:p>
          <a:p>
            <a:pPr marL="0" indent="0">
              <a:buNone/>
            </a:pPr>
            <a:endParaRPr lang="en-GB" sz="2250"/>
          </a:p>
        </p:txBody>
      </p:sp>
      <p:sp>
        <p:nvSpPr>
          <p:cNvPr id="5" name="Rubrik 3">
            <a:extLst>
              <a:ext uri="{FF2B5EF4-FFF2-40B4-BE49-F238E27FC236}">
                <a16:creationId xmlns:a16="http://schemas.microsoft.com/office/drawing/2014/main" id="{FC92F29C-925E-B602-AF5F-70F05891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66" y="1095138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Expansión térmica</a:t>
            </a:r>
          </a:p>
        </p:txBody>
      </p:sp>
    </p:spTree>
    <p:extLst>
      <p:ext uri="{BB962C8B-B14F-4D97-AF65-F5344CB8AC3E}">
        <p14:creationId xmlns:p14="http://schemas.microsoft.com/office/powerpoint/2010/main" val="25131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441D479F-6849-E018-659C-A9FAD9E051CF}"/>
              </a:ext>
            </a:extLst>
          </p:cNvPr>
          <p:cNvSpPr txBox="1">
            <a:spLocks/>
          </p:cNvSpPr>
          <p:nvPr/>
        </p:nvSpPr>
        <p:spPr>
          <a:xfrm>
            <a:off x="5743658" y="2273699"/>
            <a:ext cx="3566160" cy="2599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50"/>
              <a:t>Planitud</a:t>
            </a:r>
          </a:p>
          <a:p>
            <a:r>
              <a:rPr lang="sv-SE" sz="2250"/>
              <a:t>Nivel</a:t>
            </a:r>
          </a:p>
          <a:p>
            <a:r>
              <a:rPr lang="sv-SE" sz="2250"/>
              <a:t>Pata coja</a:t>
            </a:r>
          </a:p>
          <a:p>
            <a:r>
              <a:rPr lang="sv-SE" sz="2250"/>
              <a:t>Alineamiento de ejes</a:t>
            </a:r>
          </a:p>
          <a:p>
            <a:r>
              <a:rPr lang="sv-SE" sz="2250"/>
              <a:t>Tensión de Tuberias </a:t>
            </a:r>
          </a:p>
          <a:p>
            <a:r>
              <a:rPr lang="sv-SE" sz="2250"/>
              <a:t>Expansión Térmica  </a:t>
            </a:r>
            <a:endParaRPr lang="en-GB" sz="225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28C4EA76-536B-C216-33C1-041F1665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25" y="1144497"/>
            <a:ext cx="6823203" cy="724376"/>
          </a:xfrm>
        </p:spPr>
        <p:txBody>
          <a:bodyPr/>
          <a:lstStyle/>
          <a:p>
            <a:r>
              <a:rPr lang="sv-SE" sz="3000">
                <a:latin typeface="Century Gothic" panose="020B0502020202020204" pitchFamily="34" charset="0"/>
              </a:rPr>
              <a:t>Medición dinámica, el </a:t>
            </a:r>
            <a:r>
              <a:rPr lang="es-ES" sz="3000">
                <a:latin typeface="Century Gothic" panose="020B0502020202020204" pitchFamily="34" charset="0"/>
              </a:rPr>
              <a:t>último</a:t>
            </a:r>
            <a:r>
              <a:rPr lang="sv-SE" sz="3000">
                <a:latin typeface="Century Gothic" panose="020B0502020202020204" pitchFamily="34" charset="0"/>
              </a:rPr>
              <a:t> test  </a:t>
            </a:r>
            <a:endParaRPr lang="en-GB" sz="3000">
              <a:latin typeface="Century Gothic" panose="020B0502020202020204" pitchFamily="34" charset="0"/>
            </a:endParaRPr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682BBD0B-04D1-10AB-91C8-50ECF7B0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7" y="2079132"/>
            <a:ext cx="4806381" cy="27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5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AEB81D7-BD97-F9E4-6520-D9F60CE03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21" y="1269241"/>
            <a:ext cx="8412579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¿Por qué la instalación tiene tanta importancia para alcanzar la confiabilidad?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80089B-4B31-0A04-F8B8-CDA217E411F3}"/>
              </a:ext>
            </a:extLst>
          </p:cNvPr>
          <p:cNvSpPr txBox="1">
            <a:spLocks/>
          </p:cNvSpPr>
          <p:nvPr/>
        </p:nvSpPr>
        <p:spPr>
          <a:xfrm>
            <a:off x="352888" y="2927568"/>
            <a:ext cx="3602266" cy="1575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/>
              <a:t>La instalación tiene un impacto directo sobre la maquinaria.</a:t>
            </a:r>
          </a:p>
          <a:p>
            <a:pPr marL="0" indent="0">
              <a:buNone/>
            </a:pPr>
            <a:r>
              <a:rPr lang="es-ES" sz="2100"/>
              <a:t>Determina las condiciones operativas, funcionamiento y el costo de todo el ciclo de vida. </a:t>
            </a:r>
          </a:p>
        </p:txBody>
      </p:sp>
      <p:pic>
        <p:nvPicPr>
          <p:cNvPr id="8" name="Picture 6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7E72CA0A-1358-B5F1-48BE-E03D9004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192" y="2207080"/>
            <a:ext cx="4021931" cy="30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FE49D425-0ECE-9E76-2B73-82F5071CDFAA}"/>
              </a:ext>
            </a:extLst>
          </p:cNvPr>
          <p:cNvGrpSpPr/>
          <p:nvPr/>
        </p:nvGrpSpPr>
        <p:grpSpPr>
          <a:xfrm>
            <a:off x="1401311" y="2708523"/>
            <a:ext cx="6341378" cy="2386426"/>
            <a:chOff x="2816780" y="2043009"/>
            <a:chExt cx="6819930" cy="256651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395E0EE-3B4A-F6BD-5FD8-37D3505EB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5310" y="2857343"/>
              <a:ext cx="1642615" cy="1642615"/>
            </a:xfrm>
            <a:custGeom>
              <a:avLst/>
              <a:gdLst>
                <a:gd name="T0" fmla="*/ 1041 w 1041"/>
                <a:gd name="T1" fmla="*/ 521 h 1040"/>
                <a:gd name="T2" fmla="*/ 981 w 1041"/>
                <a:gd name="T3" fmla="*/ 446 h 1040"/>
                <a:gd name="T4" fmla="*/ 1019 w 1041"/>
                <a:gd name="T5" fmla="*/ 369 h 1040"/>
                <a:gd name="T6" fmla="*/ 939 w 1041"/>
                <a:gd name="T7" fmla="*/ 314 h 1040"/>
                <a:gd name="T8" fmla="*/ 951 w 1041"/>
                <a:gd name="T9" fmla="*/ 228 h 1040"/>
                <a:gd name="T10" fmla="*/ 859 w 1041"/>
                <a:gd name="T11" fmla="*/ 199 h 1040"/>
                <a:gd name="T12" fmla="*/ 845 w 1041"/>
                <a:gd name="T13" fmla="*/ 114 h 1040"/>
                <a:gd name="T14" fmla="*/ 748 w 1041"/>
                <a:gd name="T15" fmla="*/ 114 h 1040"/>
                <a:gd name="T16" fmla="*/ 709 w 1041"/>
                <a:gd name="T17" fmla="*/ 36 h 1040"/>
                <a:gd name="T18" fmla="*/ 617 w 1041"/>
                <a:gd name="T19" fmla="*/ 64 h 1040"/>
                <a:gd name="T20" fmla="*/ 557 w 1041"/>
                <a:gd name="T21" fmla="*/ 2 h 1040"/>
                <a:gd name="T22" fmla="*/ 485 w 1041"/>
                <a:gd name="T23" fmla="*/ 2 h 1040"/>
                <a:gd name="T24" fmla="*/ 425 w 1041"/>
                <a:gd name="T25" fmla="*/ 64 h 1040"/>
                <a:gd name="T26" fmla="*/ 332 w 1041"/>
                <a:gd name="T27" fmla="*/ 36 h 1040"/>
                <a:gd name="T28" fmla="*/ 293 w 1041"/>
                <a:gd name="T29" fmla="*/ 114 h 1040"/>
                <a:gd name="T30" fmla="*/ 197 w 1041"/>
                <a:gd name="T31" fmla="*/ 114 h 1040"/>
                <a:gd name="T32" fmla="*/ 183 w 1041"/>
                <a:gd name="T33" fmla="*/ 199 h 1040"/>
                <a:gd name="T34" fmla="*/ 91 w 1041"/>
                <a:gd name="T35" fmla="*/ 228 h 1040"/>
                <a:gd name="T36" fmla="*/ 103 w 1041"/>
                <a:gd name="T37" fmla="*/ 314 h 1040"/>
                <a:gd name="T38" fmla="*/ 23 w 1041"/>
                <a:gd name="T39" fmla="*/ 369 h 1040"/>
                <a:gd name="T40" fmla="*/ 60 w 1041"/>
                <a:gd name="T41" fmla="*/ 446 h 1040"/>
                <a:gd name="T42" fmla="*/ 0 w 1041"/>
                <a:gd name="T43" fmla="*/ 521 h 1040"/>
                <a:gd name="T44" fmla="*/ 55 w 1041"/>
                <a:gd name="T45" fmla="*/ 535 h 1040"/>
                <a:gd name="T46" fmla="*/ 7 w 1041"/>
                <a:gd name="T47" fmla="*/ 605 h 1040"/>
                <a:gd name="T48" fmla="*/ 79 w 1041"/>
                <a:gd name="T49" fmla="*/ 672 h 1040"/>
                <a:gd name="T50" fmla="*/ 54 w 1041"/>
                <a:gd name="T51" fmla="*/ 752 h 1040"/>
                <a:gd name="T52" fmla="*/ 143 w 1041"/>
                <a:gd name="T53" fmla="*/ 795 h 1040"/>
                <a:gd name="T54" fmla="*/ 143 w 1041"/>
                <a:gd name="T55" fmla="*/ 878 h 1040"/>
                <a:gd name="T56" fmla="*/ 240 w 1041"/>
                <a:gd name="T57" fmla="*/ 893 h 1040"/>
                <a:gd name="T58" fmla="*/ 264 w 1041"/>
                <a:gd name="T59" fmla="*/ 974 h 1040"/>
                <a:gd name="T60" fmla="*/ 362 w 1041"/>
                <a:gd name="T61" fmla="*/ 959 h 1040"/>
                <a:gd name="T62" fmla="*/ 407 w 1041"/>
                <a:gd name="T63" fmla="*/ 1029 h 1040"/>
                <a:gd name="T64" fmla="*/ 497 w 1041"/>
                <a:gd name="T65" fmla="*/ 987 h 1040"/>
                <a:gd name="T66" fmla="*/ 545 w 1041"/>
                <a:gd name="T67" fmla="*/ 987 h 1040"/>
                <a:gd name="T68" fmla="*/ 634 w 1041"/>
                <a:gd name="T69" fmla="*/ 1029 h 1040"/>
                <a:gd name="T70" fmla="*/ 680 w 1041"/>
                <a:gd name="T71" fmla="*/ 959 h 1040"/>
                <a:gd name="T72" fmla="*/ 778 w 1041"/>
                <a:gd name="T73" fmla="*/ 974 h 1040"/>
                <a:gd name="T74" fmla="*/ 801 w 1041"/>
                <a:gd name="T75" fmla="*/ 893 h 1040"/>
                <a:gd name="T76" fmla="*/ 899 w 1041"/>
                <a:gd name="T77" fmla="*/ 878 h 1040"/>
                <a:gd name="T78" fmla="*/ 898 w 1041"/>
                <a:gd name="T79" fmla="*/ 795 h 1040"/>
                <a:gd name="T80" fmla="*/ 987 w 1041"/>
                <a:gd name="T81" fmla="*/ 752 h 1040"/>
                <a:gd name="T82" fmla="*/ 962 w 1041"/>
                <a:gd name="T83" fmla="*/ 672 h 1040"/>
                <a:gd name="T84" fmla="*/ 1034 w 1041"/>
                <a:gd name="T85" fmla="*/ 605 h 1040"/>
                <a:gd name="T86" fmla="*/ 987 w 1041"/>
                <a:gd name="T87" fmla="*/ 535 h 1040"/>
                <a:gd name="T88" fmla="*/ 521 w 1041"/>
                <a:gd name="T89" fmla="*/ 906 h 1040"/>
                <a:gd name="T90" fmla="*/ 521 w 1041"/>
                <a:gd name="T91" fmla="*/ 134 h 1040"/>
                <a:gd name="T92" fmla="*/ 521 w 1041"/>
                <a:gd name="T93" fmla="*/ 906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1" h="1040">
                  <a:moveTo>
                    <a:pt x="1041" y="523"/>
                  </a:moveTo>
                  <a:cubicBezTo>
                    <a:pt x="1041" y="522"/>
                    <a:pt x="1041" y="521"/>
                    <a:pt x="1041" y="521"/>
                  </a:cubicBezTo>
                  <a:cubicBezTo>
                    <a:pt x="1041" y="497"/>
                    <a:pt x="1040" y="473"/>
                    <a:pt x="1036" y="450"/>
                  </a:cubicBezTo>
                  <a:cubicBezTo>
                    <a:pt x="981" y="446"/>
                    <a:pt x="981" y="446"/>
                    <a:pt x="981" y="446"/>
                  </a:cubicBezTo>
                  <a:cubicBezTo>
                    <a:pt x="978" y="429"/>
                    <a:pt x="975" y="413"/>
                    <a:pt x="970" y="396"/>
                  </a:cubicBezTo>
                  <a:cubicBezTo>
                    <a:pt x="1019" y="369"/>
                    <a:pt x="1019" y="369"/>
                    <a:pt x="1019" y="369"/>
                  </a:cubicBezTo>
                  <a:cubicBezTo>
                    <a:pt x="1011" y="345"/>
                    <a:pt x="1003" y="323"/>
                    <a:pt x="993" y="301"/>
                  </a:cubicBezTo>
                  <a:cubicBezTo>
                    <a:pt x="939" y="314"/>
                    <a:pt x="939" y="314"/>
                    <a:pt x="939" y="314"/>
                  </a:cubicBezTo>
                  <a:cubicBezTo>
                    <a:pt x="931" y="298"/>
                    <a:pt x="922" y="283"/>
                    <a:pt x="913" y="269"/>
                  </a:cubicBezTo>
                  <a:cubicBezTo>
                    <a:pt x="951" y="228"/>
                    <a:pt x="951" y="228"/>
                    <a:pt x="951" y="228"/>
                  </a:cubicBezTo>
                  <a:cubicBezTo>
                    <a:pt x="938" y="208"/>
                    <a:pt x="923" y="189"/>
                    <a:pt x="907" y="172"/>
                  </a:cubicBezTo>
                  <a:cubicBezTo>
                    <a:pt x="859" y="199"/>
                    <a:pt x="859" y="199"/>
                    <a:pt x="859" y="199"/>
                  </a:cubicBezTo>
                  <a:cubicBezTo>
                    <a:pt x="847" y="187"/>
                    <a:pt x="834" y="175"/>
                    <a:pt x="821" y="164"/>
                  </a:cubicBezTo>
                  <a:cubicBezTo>
                    <a:pt x="845" y="114"/>
                    <a:pt x="845" y="114"/>
                    <a:pt x="845" y="114"/>
                  </a:cubicBezTo>
                  <a:cubicBezTo>
                    <a:pt x="826" y="99"/>
                    <a:pt x="806" y="85"/>
                    <a:pt x="786" y="73"/>
                  </a:cubicBezTo>
                  <a:cubicBezTo>
                    <a:pt x="748" y="114"/>
                    <a:pt x="748" y="114"/>
                    <a:pt x="748" y="114"/>
                  </a:cubicBezTo>
                  <a:cubicBezTo>
                    <a:pt x="733" y="105"/>
                    <a:pt x="717" y="97"/>
                    <a:pt x="701" y="91"/>
                  </a:cubicBezTo>
                  <a:cubicBezTo>
                    <a:pt x="709" y="36"/>
                    <a:pt x="709" y="36"/>
                    <a:pt x="709" y="36"/>
                  </a:cubicBezTo>
                  <a:cubicBezTo>
                    <a:pt x="687" y="27"/>
                    <a:pt x="664" y="20"/>
                    <a:pt x="641" y="14"/>
                  </a:cubicBezTo>
                  <a:cubicBezTo>
                    <a:pt x="617" y="64"/>
                    <a:pt x="617" y="64"/>
                    <a:pt x="617" y="64"/>
                  </a:cubicBezTo>
                  <a:cubicBezTo>
                    <a:pt x="600" y="61"/>
                    <a:pt x="582" y="58"/>
                    <a:pt x="565" y="57"/>
                  </a:cubicBezTo>
                  <a:cubicBezTo>
                    <a:pt x="557" y="2"/>
                    <a:pt x="557" y="2"/>
                    <a:pt x="557" y="2"/>
                  </a:cubicBezTo>
                  <a:cubicBezTo>
                    <a:pt x="545" y="1"/>
                    <a:pt x="533" y="0"/>
                    <a:pt x="521" y="0"/>
                  </a:cubicBezTo>
                  <a:cubicBezTo>
                    <a:pt x="509" y="0"/>
                    <a:pt x="497" y="1"/>
                    <a:pt x="485" y="2"/>
                  </a:cubicBezTo>
                  <a:cubicBezTo>
                    <a:pt x="477" y="57"/>
                    <a:pt x="477" y="57"/>
                    <a:pt x="477" y="57"/>
                  </a:cubicBezTo>
                  <a:cubicBezTo>
                    <a:pt x="459" y="58"/>
                    <a:pt x="442" y="61"/>
                    <a:pt x="425" y="64"/>
                  </a:cubicBezTo>
                  <a:cubicBezTo>
                    <a:pt x="401" y="14"/>
                    <a:pt x="401" y="14"/>
                    <a:pt x="401" y="14"/>
                  </a:cubicBezTo>
                  <a:cubicBezTo>
                    <a:pt x="377" y="20"/>
                    <a:pt x="354" y="27"/>
                    <a:pt x="332" y="36"/>
                  </a:cubicBezTo>
                  <a:cubicBezTo>
                    <a:pt x="341" y="91"/>
                    <a:pt x="341" y="91"/>
                    <a:pt x="341" y="91"/>
                  </a:cubicBezTo>
                  <a:cubicBezTo>
                    <a:pt x="325" y="97"/>
                    <a:pt x="309" y="105"/>
                    <a:pt x="293" y="11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35" y="85"/>
                    <a:pt x="215" y="99"/>
                    <a:pt x="197" y="114"/>
                  </a:cubicBezTo>
                  <a:cubicBezTo>
                    <a:pt x="221" y="164"/>
                    <a:pt x="221" y="164"/>
                    <a:pt x="221" y="164"/>
                  </a:cubicBezTo>
                  <a:cubicBezTo>
                    <a:pt x="208" y="175"/>
                    <a:pt x="195" y="187"/>
                    <a:pt x="183" y="199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19" y="189"/>
                    <a:pt x="104" y="208"/>
                    <a:pt x="91" y="228"/>
                  </a:cubicBezTo>
                  <a:cubicBezTo>
                    <a:pt x="128" y="269"/>
                    <a:pt x="128" y="269"/>
                    <a:pt x="128" y="269"/>
                  </a:cubicBezTo>
                  <a:cubicBezTo>
                    <a:pt x="119" y="283"/>
                    <a:pt x="111" y="298"/>
                    <a:pt x="103" y="314"/>
                  </a:cubicBezTo>
                  <a:cubicBezTo>
                    <a:pt x="49" y="301"/>
                    <a:pt x="49" y="301"/>
                    <a:pt x="49" y="301"/>
                  </a:cubicBezTo>
                  <a:cubicBezTo>
                    <a:pt x="39" y="323"/>
                    <a:pt x="30" y="345"/>
                    <a:pt x="23" y="369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7" y="413"/>
                    <a:pt x="63" y="429"/>
                    <a:pt x="60" y="446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73"/>
                    <a:pt x="0" y="497"/>
                    <a:pt x="0" y="521"/>
                  </a:cubicBezTo>
                  <a:cubicBezTo>
                    <a:pt x="0" y="521"/>
                    <a:pt x="0" y="522"/>
                    <a:pt x="0" y="523"/>
                  </a:cubicBezTo>
                  <a:cubicBezTo>
                    <a:pt x="55" y="535"/>
                    <a:pt x="55" y="535"/>
                    <a:pt x="55" y="535"/>
                  </a:cubicBezTo>
                  <a:cubicBezTo>
                    <a:pt x="55" y="552"/>
                    <a:pt x="57" y="568"/>
                    <a:pt x="59" y="585"/>
                  </a:cubicBezTo>
                  <a:cubicBezTo>
                    <a:pt x="7" y="605"/>
                    <a:pt x="7" y="605"/>
                    <a:pt x="7" y="605"/>
                  </a:cubicBezTo>
                  <a:cubicBezTo>
                    <a:pt x="11" y="629"/>
                    <a:pt x="17" y="653"/>
                    <a:pt x="24" y="676"/>
                  </a:cubicBezTo>
                  <a:cubicBezTo>
                    <a:pt x="79" y="672"/>
                    <a:pt x="79" y="672"/>
                    <a:pt x="79" y="672"/>
                  </a:cubicBezTo>
                  <a:cubicBezTo>
                    <a:pt x="85" y="687"/>
                    <a:pt x="91" y="703"/>
                    <a:pt x="98" y="718"/>
                  </a:cubicBezTo>
                  <a:cubicBezTo>
                    <a:pt x="54" y="752"/>
                    <a:pt x="54" y="752"/>
                    <a:pt x="54" y="752"/>
                  </a:cubicBezTo>
                  <a:cubicBezTo>
                    <a:pt x="65" y="774"/>
                    <a:pt x="78" y="795"/>
                    <a:pt x="92" y="815"/>
                  </a:cubicBezTo>
                  <a:cubicBezTo>
                    <a:pt x="143" y="795"/>
                    <a:pt x="143" y="795"/>
                    <a:pt x="143" y="795"/>
                  </a:cubicBezTo>
                  <a:cubicBezTo>
                    <a:pt x="153" y="808"/>
                    <a:pt x="163" y="821"/>
                    <a:pt x="174" y="833"/>
                  </a:cubicBezTo>
                  <a:cubicBezTo>
                    <a:pt x="143" y="878"/>
                    <a:pt x="143" y="878"/>
                    <a:pt x="143" y="878"/>
                  </a:cubicBezTo>
                  <a:cubicBezTo>
                    <a:pt x="160" y="896"/>
                    <a:pt x="178" y="913"/>
                    <a:pt x="197" y="928"/>
                  </a:cubicBezTo>
                  <a:cubicBezTo>
                    <a:pt x="240" y="893"/>
                    <a:pt x="240" y="893"/>
                    <a:pt x="240" y="893"/>
                  </a:cubicBezTo>
                  <a:cubicBezTo>
                    <a:pt x="253" y="903"/>
                    <a:pt x="267" y="912"/>
                    <a:pt x="280" y="921"/>
                  </a:cubicBezTo>
                  <a:cubicBezTo>
                    <a:pt x="264" y="974"/>
                    <a:pt x="264" y="974"/>
                    <a:pt x="264" y="974"/>
                  </a:cubicBezTo>
                  <a:cubicBezTo>
                    <a:pt x="285" y="986"/>
                    <a:pt x="307" y="996"/>
                    <a:pt x="331" y="1005"/>
                  </a:cubicBezTo>
                  <a:cubicBezTo>
                    <a:pt x="362" y="959"/>
                    <a:pt x="362" y="959"/>
                    <a:pt x="362" y="959"/>
                  </a:cubicBezTo>
                  <a:cubicBezTo>
                    <a:pt x="377" y="965"/>
                    <a:pt x="392" y="969"/>
                    <a:pt x="408" y="973"/>
                  </a:cubicBezTo>
                  <a:cubicBezTo>
                    <a:pt x="407" y="1029"/>
                    <a:pt x="407" y="1029"/>
                    <a:pt x="407" y="1029"/>
                  </a:cubicBezTo>
                  <a:cubicBezTo>
                    <a:pt x="431" y="1034"/>
                    <a:pt x="456" y="1038"/>
                    <a:pt x="481" y="1040"/>
                  </a:cubicBezTo>
                  <a:cubicBezTo>
                    <a:pt x="497" y="987"/>
                    <a:pt x="497" y="987"/>
                    <a:pt x="497" y="987"/>
                  </a:cubicBezTo>
                  <a:cubicBezTo>
                    <a:pt x="505" y="987"/>
                    <a:pt x="513" y="987"/>
                    <a:pt x="521" y="987"/>
                  </a:cubicBezTo>
                  <a:cubicBezTo>
                    <a:pt x="529" y="987"/>
                    <a:pt x="537" y="987"/>
                    <a:pt x="545" y="987"/>
                  </a:cubicBezTo>
                  <a:cubicBezTo>
                    <a:pt x="561" y="1040"/>
                    <a:pt x="561" y="1040"/>
                    <a:pt x="561" y="1040"/>
                  </a:cubicBezTo>
                  <a:cubicBezTo>
                    <a:pt x="586" y="1038"/>
                    <a:pt x="610" y="1034"/>
                    <a:pt x="634" y="1029"/>
                  </a:cubicBezTo>
                  <a:cubicBezTo>
                    <a:pt x="634" y="973"/>
                    <a:pt x="634" y="973"/>
                    <a:pt x="634" y="973"/>
                  </a:cubicBezTo>
                  <a:cubicBezTo>
                    <a:pt x="650" y="969"/>
                    <a:pt x="665" y="965"/>
                    <a:pt x="680" y="959"/>
                  </a:cubicBezTo>
                  <a:cubicBezTo>
                    <a:pt x="711" y="1005"/>
                    <a:pt x="711" y="1005"/>
                    <a:pt x="711" y="1005"/>
                  </a:cubicBezTo>
                  <a:cubicBezTo>
                    <a:pt x="734" y="996"/>
                    <a:pt x="756" y="986"/>
                    <a:pt x="778" y="974"/>
                  </a:cubicBezTo>
                  <a:cubicBezTo>
                    <a:pt x="761" y="921"/>
                    <a:pt x="761" y="921"/>
                    <a:pt x="761" y="921"/>
                  </a:cubicBezTo>
                  <a:cubicBezTo>
                    <a:pt x="775" y="912"/>
                    <a:pt x="788" y="903"/>
                    <a:pt x="801" y="893"/>
                  </a:cubicBezTo>
                  <a:cubicBezTo>
                    <a:pt x="845" y="928"/>
                    <a:pt x="845" y="928"/>
                    <a:pt x="845" y="928"/>
                  </a:cubicBezTo>
                  <a:cubicBezTo>
                    <a:pt x="864" y="913"/>
                    <a:pt x="882" y="896"/>
                    <a:pt x="899" y="878"/>
                  </a:cubicBezTo>
                  <a:cubicBezTo>
                    <a:pt x="867" y="833"/>
                    <a:pt x="867" y="833"/>
                    <a:pt x="867" y="833"/>
                  </a:cubicBezTo>
                  <a:cubicBezTo>
                    <a:pt x="878" y="821"/>
                    <a:pt x="889" y="808"/>
                    <a:pt x="898" y="795"/>
                  </a:cubicBezTo>
                  <a:cubicBezTo>
                    <a:pt x="950" y="815"/>
                    <a:pt x="950" y="815"/>
                    <a:pt x="950" y="815"/>
                  </a:cubicBezTo>
                  <a:cubicBezTo>
                    <a:pt x="964" y="795"/>
                    <a:pt x="976" y="774"/>
                    <a:pt x="987" y="752"/>
                  </a:cubicBezTo>
                  <a:cubicBezTo>
                    <a:pt x="944" y="718"/>
                    <a:pt x="944" y="718"/>
                    <a:pt x="944" y="718"/>
                  </a:cubicBezTo>
                  <a:cubicBezTo>
                    <a:pt x="951" y="703"/>
                    <a:pt x="957" y="687"/>
                    <a:pt x="962" y="672"/>
                  </a:cubicBezTo>
                  <a:cubicBezTo>
                    <a:pt x="1018" y="676"/>
                    <a:pt x="1018" y="676"/>
                    <a:pt x="1018" y="676"/>
                  </a:cubicBezTo>
                  <a:cubicBezTo>
                    <a:pt x="1025" y="653"/>
                    <a:pt x="1030" y="629"/>
                    <a:pt x="1034" y="605"/>
                  </a:cubicBezTo>
                  <a:cubicBezTo>
                    <a:pt x="983" y="585"/>
                    <a:pt x="983" y="585"/>
                    <a:pt x="983" y="585"/>
                  </a:cubicBezTo>
                  <a:cubicBezTo>
                    <a:pt x="985" y="568"/>
                    <a:pt x="986" y="552"/>
                    <a:pt x="987" y="535"/>
                  </a:cubicBezTo>
                  <a:lnTo>
                    <a:pt x="1041" y="523"/>
                  </a:lnTo>
                  <a:close/>
                  <a:moveTo>
                    <a:pt x="521" y="906"/>
                  </a:moveTo>
                  <a:cubicBezTo>
                    <a:pt x="308" y="906"/>
                    <a:pt x="135" y="733"/>
                    <a:pt x="135" y="520"/>
                  </a:cubicBezTo>
                  <a:cubicBezTo>
                    <a:pt x="135" y="307"/>
                    <a:pt x="308" y="134"/>
                    <a:pt x="521" y="134"/>
                  </a:cubicBezTo>
                  <a:cubicBezTo>
                    <a:pt x="734" y="134"/>
                    <a:pt x="907" y="307"/>
                    <a:pt x="907" y="520"/>
                  </a:cubicBezTo>
                  <a:cubicBezTo>
                    <a:pt x="907" y="733"/>
                    <a:pt x="734" y="906"/>
                    <a:pt x="521" y="90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9714C915-7429-396F-5973-6EA30AA70D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6780" y="3013270"/>
              <a:ext cx="768883" cy="780983"/>
            </a:xfrm>
            <a:custGeom>
              <a:avLst/>
              <a:gdLst>
                <a:gd name="T0" fmla="*/ 487 w 487"/>
                <a:gd name="T1" fmla="*/ 277 h 494"/>
                <a:gd name="T2" fmla="*/ 487 w 487"/>
                <a:gd name="T3" fmla="*/ 213 h 494"/>
                <a:gd name="T4" fmla="*/ 439 w 487"/>
                <a:gd name="T5" fmla="*/ 206 h 494"/>
                <a:gd name="T6" fmla="*/ 418 w 487"/>
                <a:gd name="T7" fmla="*/ 149 h 494"/>
                <a:gd name="T8" fmla="*/ 449 w 487"/>
                <a:gd name="T9" fmla="*/ 113 h 494"/>
                <a:gd name="T10" fmla="*/ 408 w 487"/>
                <a:gd name="T11" fmla="*/ 63 h 494"/>
                <a:gd name="T12" fmla="*/ 366 w 487"/>
                <a:gd name="T13" fmla="*/ 89 h 494"/>
                <a:gd name="T14" fmla="*/ 313 w 487"/>
                <a:gd name="T15" fmla="*/ 59 h 494"/>
                <a:gd name="T16" fmla="*/ 314 w 487"/>
                <a:gd name="T17" fmla="*/ 11 h 494"/>
                <a:gd name="T18" fmla="*/ 251 w 487"/>
                <a:gd name="T19" fmla="*/ 0 h 494"/>
                <a:gd name="T20" fmla="*/ 235 w 487"/>
                <a:gd name="T21" fmla="*/ 47 h 494"/>
                <a:gd name="T22" fmla="*/ 176 w 487"/>
                <a:gd name="T23" fmla="*/ 59 h 494"/>
                <a:gd name="T24" fmla="*/ 145 w 487"/>
                <a:gd name="T25" fmla="*/ 20 h 494"/>
                <a:gd name="T26" fmla="*/ 90 w 487"/>
                <a:gd name="T27" fmla="*/ 52 h 494"/>
                <a:gd name="T28" fmla="*/ 108 w 487"/>
                <a:gd name="T29" fmla="*/ 100 h 494"/>
                <a:gd name="T30" fmla="*/ 71 w 487"/>
                <a:gd name="T31" fmla="*/ 145 h 494"/>
                <a:gd name="T32" fmla="*/ 22 w 487"/>
                <a:gd name="T33" fmla="*/ 135 h 494"/>
                <a:gd name="T34" fmla="*/ 0 w 487"/>
                <a:gd name="T35" fmla="*/ 196 h 494"/>
                <a:gd name="T36" fmla="*/ 45 w 487"/>
                <a:gd name="T37" fmla="*/ 220 h 494"/>
                <a:gd name="T38" fmla="*/ 43 w 487"/>
                <a:gd name="T39" fmla="*/ 247 h 494"/>
                <a:gd name="T40" fmla="*/ 46 w 487"/>
                <a:gd name="T41" fmla="*/ 279 h 494"/>
                <a:gd name="T42" fmla="*/ 1 w 487"/>
                <a:gd name="T43" fmla="*/ 303 h 494"/>
                <a:gd name="T44" fmla="*/ 23 w 487"/>
                <a:gd name="T45" fmla="*/ 363 h 494"/>
                <a:gd name="T46" fmla="*/ 74 w 487"/>
                <a:gd name="T47" fmla="*/ 353 h 494"/>
                <a:gd name="T48" fmla="*/ 112 w 487"/>
                <a:gd name="T49" fmla="*/ 398 h 494"/>
                <a:gd name="T50" fmla="*/ 93 w 487"/>
                <a:gd name="T51" fmla="*/ 445 h 494"/>
                <a:gd name="T52" fmla="*/ 149 w 487"/>
                <a:gd name="T53" fmla="*/ 477 h 494"/>
                <a:gd name="T54" fmla="*/ 181 w 487"/>
                <a:gd name="T55" fmla="*/ 437 h 494"/>
                <a:gd name="T56" fmla="*/ 239 w 487"/>
                <a:gd name="T57" fmla="*/ 447 h 494"/>
                <a:gd name="T58" fmla="*/ 255 w 487"/>
                <a:gd name="T59" fmla="*/ 494 h 494"/>
                <a:gd name="T60" fmla="*/ 318 w 487"/>
                <a:gd name="T61" fmla="*/ 483 h 494"/>
                <a:gd name="T62" fmla="*/ 317 w 487"/>
                <a:gd name="T63" fmla="*/ 433 h 494"/>
                <a:gd name="T64" fmla="*/ 369 w 487"/>
                <a:gd name="T65" fmla="*/ 403 h 494"/>
                <a:gd name="T66" fmla="*/ 411 w 487"/>
                <a:gd name="T67" fmla="*/ 428 h 494"/>
                <a:gd name="T68" fmla="*/ 452 w 487"/>
                <a:gd name="T69" fmla="*/ 379 h 494"/>
                <a:gd name="T70" fmla="*/ 419 w 487"/>
                <a:gd name="T71" fmla="*/ 342 h 494"/>
                <a:gd name="T72" fmla="*/ 440 w 487"/>
                <a:gd name="T73" fmla="*/ 285 h 494"/>
                <a:gd name="T74" fmla="*/ 487 w 487"/>
                <a:gd name="T75" fmla="*/ 277 h 494"/>
                <a:gd name="T76" fmla="*/ 243 w 487"/>
                <a:gd name="T77" fmla="*/ 393 h 494"/>
                <a:gd name="T78" fmla="*/ 97 w 487"/>
                <a:gd name="T79" fmla="*/ 247 h 494"/>
                <a:gd name="T80" fmla="*/ 243 w 487"/>
                <a:gd name="T81" fmla="*/ 101 h 494"/>
                <a:gd name="T82" fmla="*/ 390 w 487"/>
                <a:gd name="T83" fmla="*/ 247 h 494"/>
                <a:gd name="T84" fmla="*/ 243 w 487"/>
                <a:gd name="T85" fmla="*/ 39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7" h="494">
                  <a:moveTo>
                    <a:pt x="487" y="277"/>
                  </a:moveTo>
                  <a:cubicBezTo>
                    <a:pt x="487" y="213"/>
                    <a:pt x="487" y="213"/>
                    <a:pt x="487" y="213"/>
                  </a:cubicBezTo>
                  <a:cubicBezTo>
                    <a:pt x="439" y="206"/>
                    <a:pt x="439" y="206"/>
                    <a:pt x="439" y="206"/>
                  </a:cubicBezTo>
                  <a:cubicBezTo>
                    <a:pt x="435" y="186"/>
                    <a:pt x="428" y="166"/>
                    <a:pt x="418" y="149"/>
                  </a:cubicBezTo>
                  <a:cubicBezTo>
                    <a:pt x="449" y="113"/>
                    <a:pt x="449" y="113"/>
                    <a:pt x="449" y="113"/>
                  </a:cubicBezTo>
                  <a:cubicBezTo>
                    <a:pt x="408" y="63"/>
                    <a:pt x="408" y="63"/>
                    <a:pt x="408" y="63"/>
                  </a:cubicBezTo>
                  <a:cubicBezTo>
                    <a:pt x="366" y="89"/>
                    <a:pt x="366" y="89"/>
                    <a:pt x="366" y="89"/>
                  </a:cubicBezTo>
                  <a:cubicBezTo>
                    <a:pt x="350" y="77"/>
                    <a:pt x="332" y="67"/>
                    <a:pt x="313" y="59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35" y="47"/>
                    <a:pt x="235" y="47"/>
                    <a:pt x="235" y="47"/>
                  </a:cubicBezTo>
                  <a:cubicBezTo>
                    <a:pt x="214" y="48"/>
                    <a:pt x="195" y="52"/>
                    <a:pt x="176" y="5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94" y="113"/>
                    <a:pt x="81" y="128"/>
                    <a:pt x="71" y="14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4" y="229"/>
                    <a:pt x="43" y="238"/>
                    <a:pt x="43" y="247"/>
                  </a:cubicBezTo>
                  <a:cubicBezTo>
                    <a:pt x="43" y="258"/>
                    <a:pt x="44" y="268"/>
                    <a:pt x="46" y="279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23" y="363"/>
                    <a:pt x="23" y="363"/>
                    <a:pt x="23" y="363"/>
                  </a:cubicBezTo>
                  <a:cubicBezTo>
                    <a:pt x="74" y="353"/>
                    <a:pt x="74" y="353"/>
                    <a:pt x="74" y="353"/>
                  </a:cubicBezTo>
                  <a:cubicBezTo>
                    <a:pt x="84" y="370"/>
                    <a:pt x="97" y="385"/>
                    <a:pt x="112" y="398"/>
                  </a:cubicBezTo>
                  <a:cubicBezTo>
                    <a:pt x="93" y="445"/>
                    <a:pt x="93" y="445"/>
                    <a:pt x="93" y="445"/>
                  </a:cubicBezTo>
                  <a:cubicBezTo>
                    <a:pt x="149" y="477"/>
                    <a:pt x="149" y="477"/>
                    <a:pt x="149" y="477"/>
                  </a:cubicBezTo>
                  <a:cubicBezTo>
                    <a:pt x="181" y="437"/>
                    <a:pt x="181" y="437"/>
                    <a:pt x="181" y="437"/>
                  </a:cubicBezTo>
                  <a:cubicBezTo>
                    <a:pt x="199" y="443"/>
                    <a:pt x="219" y="446"/>
                    <a:pt x="239" y="447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318" y="483"/>
                    <a:pt x="318" y="483"/>
                    <a:pt x="318" y="483"/>
                  </a:cubicBezTo>
                  <a:cubicBezTo>
                    <a:pt x="317" y="433"/>
                    <a:pt x="317" y="433"/>
                    <a:pt x="317" y="433"/>
                  </a:cubicBezTo>
                  <a:cubicBezTo>
                    <a:pt x="336" y="426"/>
                    <a:pt x="353" y="415"/>
                    <a:pt x="369" y="403"/>
                  </a:cubicBezTo>
                  <a:cubicBezTo>
                    <a:pt x="411" y="428"/>
                    <a:pt x="411" y="428"/>
                    <a:pt x="411" y="428"/>
                  </a:cubicBezTo>
                  <a:cubicBezTo>
                    <a:pt x="452" y="379"/>
                    <a:pt x="452" y="379"/>
                    <a:pt x="452" y="379"/>
                  </a:cubicBezTo>
                  <a:cubicBezTo>
                    <a:pt x="419" y="342"/>
                    <a:pt x="419" y="342"/>
                    <a:pt x="419" y="342"/>
                  </a:cubicBezTo>
                  <a:cubicBezTo>
                    <a:pt x="429" y="324"/>
                    <a:pt x="436" y="305"/>
                    <a:pt x="440" y="285"/>
                  </a:cubicBezTo>
                  <a:lnTo>
                    <a:pt x="487" y="277"/>
                  </a:lnTo>
                  <a:close/>
                  <a:moveTo>
                    <a:pt x="243" y="393"/>
                  </a:moveTo>
                  <a:cubicBezTo>
                    <a:pt x="163" y="393"/>
                    <a:pt x="97" y="328"/>
                    <a:pt x="97" y="247"/>
                  </a:cubicBezTo>
                  <a:cubicBezTo>
                    <a:pt x="97" y="166"/>
                    <a:pt x="163" y="101"/>
                    <a:pt x="243" y="101"/>
                  </a:cubicBezTo>
                  <a:cubicBezTo>
                    <a:pt x="324" y="101"/>
                    <a:pt x="390" y="166"/>
                    <a:pt x="390" y="247"/>
                  </a:cubicBezTo>
                  <a:cubicBezTo>
                    <a:pt x="390" y="328"/>
                    <a:pt x="324" y="393"/>
                    <a:pt x="243" y="39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92FE3C8B-EE1A-7EEC-BE22-60545C0417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6875" y="2397626"/>
              <a:ext cx="775605" cy="778293"/>
            </a:xfrm>
            <a:custGeom>
              <a:avLst/>
              <a:gdLst>
                <a:gd name="T0" fmla="*/ 491 w 491"/>
                <a:gd name="T1" fmla="*/ 209 h 493"/>
                <a:gd name="T2" fmla="*/ 473 w 491"/>
                <a:gd name="T3" fmla="*/ 147 h 493"/>
                <a:gd name="T4" fmla="*/ 425 w 491"/>
                <a:gd name="T5" fmla="*/ 153 h 493"/>
                <a:gd name="T6" fmla="*/ 389 w 491"/>
                <a:gd name="T7" fmla="*/ 104 h 493"/>
                <a:gd name="T8" fmla="*/ 409 w 491"/>
                <a:gd name="T9" fmla="*/ 61 h 493"/>
                <a:gd name="T10" fmla="*/ 356 w 491"/>
                <a:gd name="T11" fmla="*/ 25 h 493"/>
                <a:gd name="T12" fmla="*/ 323 w 491"/>
                <a:gd name="T13" fmla="*/ 61 h 493"/>
                <a:gd name="T14" fmla="*/ 264 w 491"/>
                <a:gd name="T15" fmla="*/ 47 h 493"/>
                <a:gd name="T16" fmla="*/ 252 w 491"/>
                <a:gd name="T17" fmla="*/ 0 h 493"/>
                <a:gd name="T18" fmla="*/ 188 w 491"/>
                <a:gd name="T19" fmla="*/ 6 h 493"/>
                <a:gd name="T20" fmla="*/ 185 w 491"/>
                <a:gd name="T21" fmla="*/ 56 h 493"/>
                <a:gd name="T22" fmla="*/ 132 w 491"/>
                <a:gd name="T23" fmla="*/ 83 h 493"/>
                <a:gd name="T24" fmla="*/ 92 w 491"/>
                <a:gd name="T25" fmla="*/ 54 h 493"/>
                <a:gd name="T26" fmla="*/ 47 w 491"/>
                <a:gd name="T27" fmla="*/ 101 h 493"/>
                <a:gd name="T28" fmla="*/ 78 w 491"/>
                <a:gd name="T29" fmla="*/ 141 h 493"/>
                <a:gd name="T30" fmla="*/ 55 w 491"/>
                <a:gd name="T31" fmla="*/ 195 h 493"/>
                <a:gd name="T32" fmla="*/ 4 w 491"/>
                <a:gd name="T33" fmla="*/ 199 h 493"/>
                <a:gd name="T34" fmla="*/ 0 w 491"/>
                <a:gd name="T35" fmla="*/ 263 h 493"/>
                <a:gd name="T36" fmla="*/ 50 w 491"/>
                <a:gd name="T37" fmla="*/ 275 h 493"/>
                <a:gd name="T38" fmla="*/ 56 w 491"/>
                <a:gd name="T39" fmla="*/ 301 h 493"/>
                <a:gd name="T40" fmla="*/ 67 w 491"/>
                <a:gd name="T41" fmla="*/ 330 h 493"/>
                <a:gd name="T42" fmla="*/ 30 w 491"/>
                <a:gd name="T43" fmla="*/ 366 h 493"/>
                <a:gd name="T44" fmla="*/ 68 w 491"/>
                <a:gd name="T45" fmla="*/ 418 h 493"/>
                <a:gd name="T46" fmla="*/ 114 w 491"/>
                <a:gd name="T47" fmla="*/ 394 h 493"/>
                <a:gd name="T48" fmla="*/ 162 w 491"/>
                <a:gd name="T49" fmla="*/ 427 h 493"/>
                <a:gd name="T50" fmla="*/ 157 w 491"/>
                <a:gd name="T51" fmla="*/ 477 h 493"/>
                <a:gd name="T52" fmla="*/ 220 w 491"/>
                <a:gd name="T53" fmla="*/ 493 h 493"/>
                <a:gd name="T54" fmla="*/ 240 w 491"/>
                <a:gd name="T55" fmla="*/ 446 h 493"/>
                <a:gd name="T56" fmla="*/ 298 w 491"/>
                <a:gd name="T57" fmla="*/ 440 h 493"/>
                <a:gd name="T58" fmla="*/ 327 w 491"/>
                <a:gd name="T59" fmla="*/ 481 h 493"/>
                <a:gd name="T60" fmla="*/ 384 w 491"/>
                <a:gd name="T61" fmla="*/ 453 h 493"/>
                <a:gd name="T62" fmla="*/ 370 w 491"/>
                <a:gd name="T63" fmla="*/ 405 h 493"/>
                <a:gd name="T64" fmla="*/ 411 w 491"/>
                <a:gd name="T65" fmla="*/ 362 h 493"/>
                <a:gd name="T66" fmla="*/ 458 w 491"/>
                <a:gd name="T67" fmla="*/ 375 h 493"/>
                <a:gd name="T68" fmla="*/ 485 w 491"/>
                <a:gd name="T69" fmla="*/ 316 h 493"/>
                <a:gd name="T70" fmla="*/ 443 w 491"/>
                <a:gd name="T71" fmla="*/ 290 h 493"/>
                <a:gd name="T72" fmla="*/ 447 w 491"/>
                <a:gd name="T73" fmla="*/ 229 h 493"/>
                <a:gd name="T74" fmla="*/ 491 w 491"/>
                <a:gd name="T75" fmla="*/ 209 h 493"/>
                <a:gd name="T76" fmla="*/ 288 w 491"/>
                <a:gd name="T77" fmla="*/ 387 h 493"/>
                <a:gd name="T78" fmla="*/ 107 w 491"/>
                <a:gd name="T79" fmla="*/ 286 h 493"/>
                <a:gd name="T80" fmla="*/ 208 w 491"/>
                <a:gd name="T81" fmla="*/ 105 h 493"/>
                <a:gd name="T82" fmla="*/ 389 w 491"/>
                <a:gd name="T83" fmla="*/ 206 h 493"/>
                <a:gd name="T84" fmla="*/ 288 w 491"/>
                <a:gd name="T85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1" h="493">
                  <a:moveTo>
                    <a:pt x="491" y="209"/>
                  </a:moveTo>
                  <a:cubicBezTo>
                    <a:pt x="473" y="147"/>
                    <a:pt x="473" y="147"/>
                    <a:pt x="473" y="147"/>
                  </a:cubicBezTo>
                  <a:cubicBezTo>
                    <a:pt x="425" y="153"/>
                    <a:pt x="425" y="153"/>
                    <a:pt x="425" y="153"/>
                  </a:cubicBezTo>
                  <a:cubicBezTo>
                    <a:pt x="416" y="135"/>
                    <a:pt x="403" y="118"/>
                    <a:pt x="389" y="104"/>
                  </a:cubicBezTo>
                  <a:cubicBezTo>
                    <a:pt x="409" y="61"/>
                    <a:pt x="409" y="61"/>
                    <a:pt x="409" y="61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04" y="53"/>
                    <a:pt x="284" y="48"/>
                    <a:pt x="264" y="4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188" y="6"/>
                    <a:pt x="188" y="6"/>
                    <a:pt x="188" y="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66" y="63"/>
                    <a:pt x="148" y="72"/>
                    <a:pt x="132" y="8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68" y="158"/>
                    <a:pt x="60" y="176"/>
                    <a:pt x="55" y="195"/>
                  </a:cubicBezTo>
                  <a:cubicBezTo>
                    <a:pt x="4" y="199"/>
                    <a:pt x="4" y="199"/>
                    <a:pt x="4" y="199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83"/>
                    <a:pt x="53" y="292"/>
                    <a:pt x="56" y="301"/>
                  </a:cubicBezTo>
                  <a:cubicBezTo>
                    <a:pt x="59" y="311"/>
                    <a:pt x="62" y="321"/>
                    <a:pt x="67" y="330"/>
                  </a:cubicBezTo>
                  <a:cubicBezTo>
                    <a:pt x="30" y="366"/>
                    <a:pt x="30" y="366"/>
                    <a:pt x="30" y="366"/>
                  </a:cubicBezTo>
                  <a:cubicBezTo>
                    <a:pt x="68" y="418"/>
                    <a:pt x="68" y="418"/>
                    <a:pt x="68" y="418"/>
                  </a:cubicBezTo>
                  <a:cubicBezTo>
                    <a:pt x="114" y="394"/>
                    <a:pt x="114" y="394"/>
                    <a:pt x="114" y="394"/>
                  </a:cubicBezTo>
                  <a:cubicBezTo>
                    <a:pt x="128" y="408"/>
                    <a:pt x="145" y="418"/>
                    <a:pt x="162" y="427"/>
                  </a:cubicBezTo>
                  <a:cubicBezTo>
                    <a:pt x="157" y="477"/>
                    <a:pt x="157" y="477"/>
                    <a:pt x="157" y="477"/>
                  </a:cubicBezTo>
                  <a:cubicBezTo>
                    <a:pt x="220" y="493"/>
                    <a:pt x="220" y="493"/>
                    <a:pt x="220" y="493"/>
                  </a:cubicBezTo>
                  <a:cubicBezTo>
                    <a:pt x="240" y="446"/>
                    <a:pt x="240" y="446"/>
                    <a:pt x="240" y="446"/>
                  </a:cubicBezTo>
                  <a:cubicBezTo>
                    <a:pt x="259" y="447"/>
                    <a:pt x="279" y="445"/>
                    <a:pt x="298" y="440"/>
                  </a:cubicBezTo>
                  <a:cubicBezTo>
                    <a:pt x="327" y="481"/>
                    <a:pt x="327" y="481"/>
                    <a:pt x="327" y="481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70" y="405"/>
                    <a:pt x="370" y="405"/>
                    <a:pt x="370" y="405"/>
                  </a:cubicBezTo>
                  <a:cubicBezTo>
                    <a:pt x="386" y="393"/>
                    <a:pt x="400" y="378"/>
                    <a:pt x="411" y="362"/>
                  </a:cubicBezTo>
                  <a:cubicBezTo>
                    <a:pt x="458" y="375"/>
                    <a:pt x="458" y="375"/>
                    <a:pt x="458" y="375"/>
                  </a:cubicBezTo>
                  <a:cubicBezTo>
                    <a:pt x="485" y="316"/>
                    <a:pt x="485" y="316"/>
                    <a:pt x="485" y="316"/>
                  </a:cubicBezTo>
                  <a:cubicBezTo>
                    <a:pt x="443" y="290"/>
                    <a:pt x="443" y="290"/>
                    <a:pt x="443" y="290"/>
                  </a:cubicBezTo>
                  <a:cubicBezTo>
                    <a:pt x="448" y="270"/>
                    <a:pt x="449" y="249"/>
                    <a:pt x="447" y="229"/>
                  </a:cubicBezTo>
                  <a:lnTo>
                    <a:pt x="491" y="209"/>
                  </a:lnTo>
                  <a:close/>
                  <a:moveTo>
                    <a:pt x="288" y="387"/>
                  </a:moveTo>
                  <a:cubicBezTo>
                    <a:pt x="210" y="409"/>
                    <a:pt x="129" y="364"/>
                    <a:pt x="107" y="286"/>
                  </a:cubicBezTo>
                  <a:cubicBezTo>
                    <a:pt x="85" y="208"/>
                    <a:pt x="130" y="127"/>
                    <a:pt x="208" y="105"/>
                  </a:cubicBezTo>
                  <a:cubicBezTo>
                    <a:pt x="286" y="83"/>
                    <a:pt x="367" y="128"/>
                    <a:pt x="389" y="206"/>
                  </a:cubicBezTo>
                  <a:cubicBezTo>
                    <a:pt x="411" y="284"/>
                    <a:pt x="366" y="365"/>
                    <a:pt x="288" y="38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A63A46E5-19D8-91A5-D243-2E91351D6B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0454" y="2173816"/>
              <a:ext cx="1311941" cy="1307909"/>
            </a:xfrm>
            <a:custGeom>
              <a:avLst/>
              <a:gdLst>
                <a:gd name="T0" fmla="*/ 831 w 831"/>
                <a:gd name="T1" fmla="*/ 435 h 828"/>
                <a:gd name="T2" fmla="*/ 756 w 831"/>
                <a:gd name="T3" fmla="*/ 359 h 828"/>
                <a:gd name="T4" fmla="*/ 803 w 831"/>
                <a:gd name="T5" fmla="*/ 264 h 828"/>
                <a:gd name="T6" fmla="*/ 702 w 831"/>
                <a:gd name="T7" fmla="*/ 224 h 828"/>
                <a:gd name="T8" fmla="*/ 707 w 831"/>
                <a:gd name="T9" fmla="*/ 119 h 828"/>
                <a:gd name="T10" fmla="*/ 597 w 831"/>
                <a:gd name="T11" fmla="*/ 122 h 828"/>
                <a:gd name="T12" fmla="*/ 560 w 831"/>
                <a:gd name="T13" fmla="*/ 26 h 828"/>
                <a:gd name="T14" fmla="*/ 460 w 831"/>
                <a:gd name="T15" fmla="*/ 73 h 828"/>
                <a:gd name="T16" fmla="*/ 416 w 831"/>
                <a:gd name="T17" fmla="*/ 0 h 828"/>
                <a:gd name="T18" fmla="*/ 371 w 831"/>
                <a:gd name="T19" fmla="*/ 73 h 828"/>
                <a:gd name="T20" fmla="*/ 271 w 831"/>
                <a:gd name="T21" fmla="*/ 26 h 828"/>
                <a:gd name="T22" fmla="*/ 234 w 831"/>
                <a:gd name="T23" fmla="*/ 122 h 828"/>
                <a:gd name="T24" fmla="*/ 124 w 831"/>
                <a:gd name="T25" fmla="*/ 119 h 828"/>
                <a:gd name="T26" fmla="*/ 129 w 831"/>
                <a:gd name="T27" fmla="*/ 224 h 828"/>
                <a:gd name="T28" fmla="*/ 28 w 831"/>
                <a:gd name="T29" fmla="*/ 264 h 828"/>
                <a:gd name="T30" fmla="*/ 75 w 831"/>
                <a:gd name="T31" fmla="*/ 359 h 828"/>
                <a:gd name="T32" fmla="*/ 0 w 831"/>
                <a:gd name="T33" fmla="*/ 435 h 828"/>
                <a:gd name="T34" fmla="*/ 82 w 831"/>
                <a:gd name="T35" fmla="*/ 503 h 828"/>
                <a:gd name="T36" fmla="*/ 43 w 831"/>
                <a:gd name="T37" fmla="*/ 601 h 828"/>
                <a:gd name="T38" fmla="*/ 146 w 831"/>
                <a:gd name="T39" fmla="*/ 631 h 828"/>
                <a:gd name="T40" fmla="*/ 149 w 831"/>
                <a:gd name="T41" fmla="*/ 735 h 828"/>
                <a:gd name="T42" fmla="*/ 255 w 831"/>
                <a:gd name="T43" fmla="*/ 721 h 828"/>
                <a:gd name="T44" fmla="*/ 299 w 831"/>
                <a:gd name="T45" fmla="*/ 815 h 828"/>
                <a:gd name="T46" fmla="*/ 391 w 831"/>
                <a:gd name="T47" fmla="*/ 760 h 828"/>
                <a:gd name="T48" fmla="*/ 440 w 831"/>
                <a:gd name="T49" fmla="*/ 760 h 828"/>
                <a:gd name="T50" fmla="*/ 532 w 831"/>
                <a:gd name="T51" fmla="*/ 815 h 828"/>
                <a:gd name="T52" fmla="*/ 576 w 831"/>
                <a:gd name="T53" fmla="*/ 721 h 828"/>
                <a:gd name="T54" fmla="*/ 682 w 831"/>
                <a:gd name="T55" fmla="*/ 735 h 828"/>
                <a:gd name="T56" fmla="*/ 685 w 831"/>
                <a:gd name="T57" fmla="*/ 631 h 828"/>
                <a:gd name="T58" fmla="*/ 788 w 831"/>
                <a:gd name="T59" fmla="*/ 601 h 828"/>
                <a:gd name="T60" fmla="*/ 749 w 831"/>
                <a:gd name="T61" fmla="*/ 503 h 828"/>
                <a:gd name="T62" fmla="*/ 416 w 831"/>
                <a:gd name="T63" fmla="*/ 692 h 828"/>
                <a:gd name="T64" fmla="*/ 416 w 831"/>
                <a:gd name="T65" fmla="*/ 136 h 828"/>
                <a:gd name="T66" fmla="*/ 416 w 831"/>
                <a:gd name="T67" fmla="*/ 69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1" h="828">
                  <a:moveTo>
                    <a:pt x="824" y="496"/>
                  </a:moveTo>
                  <a:cubicBezTo>
                    <a:pt x="828" y="476"/>
                    <a:pt x="830" y="456"/>
                    <a:pt x="831" y="435"/>
                  </a:cubicBezTo>
                  <a:cubicBezTo>
                    <a:pt x="761" y="413"/>
                    <a:pt x="761" y="413"/>
                    <a:pt x="761" y="413"/>
                  </a:cubicBezTo>
                  <a:cubicBezTo>
                    <a:pt x="760" y="394"/>
                    <a:pt x="759" y="376"/>
                    <a:pt x="756" y="359"/>
                  </a:cubicBezTo>
                  <a:cubicBezTo>
                    <a:pt x="821" y="322"/>
                    <a:pt x="821" y="322"/>
                    <a:pt x="821" y="322"/>
                  </a:cubicBezTo>
                  <a:cubicBezTo>
                    <a:pt x="816" y="302"/>
                    <a:pt x="810" y="283"/>
                    <a:pt x="803" y="264"/>
                  </a:cubicBezTo>
                  <a:cubicBezTo>
                    <a:pt x="730" y="273"/>
                    <a:pt x="730" y="273"/>
                    <a:pt x="730" y="273"/>
                  </a:cubicBezTo>
                  <a:cubicBezTo>
                    <a:pt x="722" y="256"/>
                    <a:pt x="713" y="239"/>
                    <a:pt x="702" y="224"/>
                  </a:cubicBezTo>
                  <a:cubicBezTo>
                    <a:pt x="747" y="164"/>
                    <a:pt x="747" y="164"/>
                    <a:pt x="747" y="164"/>
                  </a:cubicBezTo>
                  <a:cubicBezTo>
                    <a:pt x="735" y="148"/>
                    <a:pt x="721" y="133"/>
                    <a:pt x="707" y="119"/>
                  </a:cubicBezTo>
                  <a:cubicBezTo>
                    <a:pt x="644" y="157"/>
                    <a:pt x="644" y="157"/>
                    <a:pt x="644" y="157"/>
                  </a:cubicBezTo>
                  <a:cubicBezTo>
                    <a:pt x="629" y="144"/>
                    <a:pt x="614" y="133"/>
                    <a:pt x="597" y="122"/>
                  </a:cubicBezTo>
                  <a:cubicBezTo>
                    <a:pt x="613" y="50"/>
                    <a:pt x="613" y="50"/>
                    <a:pt x="613" y="50"/>
                  </a:cubicBezTo>
                  <a:cubicBezTo>
                    <a:pt x="596" y="40"/>
                    <a:pt x="578" y="32"/>
                    <a:pt x="560" y="26"/>
                  </a:cubicBezTo>
                  <a:cubicBezTo>
                    <a:pt x="517" y="86"/>
                    <a:pt x="517" y="86"/>
                    <a:pt x="517" y="86"/>
                  </a:cubicBezTo>
                  <a:cubicBezTo>
                    <a:pt x="498" y="80"/>
                    <a:pt x="479" y="76"/>
                    <a:pt x="460" y="73"/>
                  </a:cubicBezTo>
                  <a:cubicBezTo>
                    <a:pt x="445" y="1"/>
                    <a:pt x="445" y="1"/>
                    <a:pt x="445" y="1"/>
                  </a:cubicBezTo>
                  <a:cubicBezTo>
                    <a:pt x="435" y="0"/>
                    <a:pt x="425" y="0"/>
                    <a:pt x="416" y="0"/>
                  </a:cubicBezTo>
                  <a:cubicBezTo>
                    <a:pt x="406" y="0"/>
                    <a:pt x="396" y="0"/>
                    <a:pt x="386" y="1"/>
                  </a:cubicBezTo>
                  <a:cubicBezTo>
                    <a:pt x="371" y="73"/>
                    <a:pt x="371" y="73"/>
                    <a:pt x="371" y="73"/>
                  </a:cubicBezTo>
                  <a:cubicBezTo>
                    <a:pt x="352" y="76"/>
                    <a:pt x="333" y="80"/>
                    <a:pt x="314" y="86"/>
                  </a:cubicBezTo>
                  <a:cubicBezTo>
                    <a:pt x="271" y="26"/>
                    <a:pt x="271" y="26"/>
                    <a:pt x="271" y="26"/>
                  </a:cubicBezTo>
                  <a:cubicBezTo>
                    <a:pt x="253" y="32"/>
                    <a:pt x="235" y="40"/>
                    <a:pt x="218" y="50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17" y="133"/>
                    <a:pt x="202" y="144"/>
                    <a:pt x="187" y="157"/>
                  </a:cubicBezTo>
                  <a:cubicBezTo>
                    <a:pt x="124" y="119"/>
                    <a:pt x="124" y="119"/>
                    <a:pt x="124" y="119"/>
                  </a:cubicBezTo>
                  <a:cubicBezTo>
                    <a:pt x="110" y="133"/>
                    <a:pt x="97" y="148"/>
                    <a:pt x="84" y="16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18" y="239"/>
                    <a:pt x="109" y="256"/>
                    <a:pt x="101" y="273"/>
                  </a:cubicBezTo>
                  <a:cubicBezTo>
                    <a:pt x="28" y="264"/>
                    <a:pt x="28" y="264"/>
                    <a:pt x="28" y="264"/>
                  </a:cubicBezTo>
                  <a:cubicBezTo>
                    <a:pt x="21" y="283"/>
                    <a:pt x="15" y="302"/>
                    <a:pt x="10" y="322"/>
                  </a:cubicBezTo>
                  <a:cubicBezTo>
                    <a:pt x="75" y="359"/>
                    <a:pt x="75" y="359"/>
                    <a:pt x="75" y="359"/>
                  </a:cubicBezTo>
                  <a:cubicBezTo>
                    <a:pt x="72" y="376"/>
                    <a:pt x="71" y="394"/>
                    <a:pt x="70" y="413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" y="456"/>
                    <a:pt x="3" y="476"/>
                    <a:pt x="7" y="496"/>
                  </a:cubicBezTo>
                  <a:cubicBezTo>
                    <a:pt x="82" y="503"/>
                    <a:pt x="82" y="503"/>
                    <a:pt x="82" y="503"/>
                  </a:cubicBezTo>
                  <a:cubicBezTo>
                    <a:pt x="86" y="520"/>
                    <a:pt x="92" y="536"/>
                    <a:pt x="98" y="552"/>
                  </a:cubicBezTo>
                  <a:cubicBezTo>
                    <a:pt x="43" y="601"/>
                    <a:pt x="43" y="601"/>
                    <a:pt x="43" y="601"/>
                  </a:cubicBezTo>
                  <a:cubicBezTo>
                    <a:pt x="52" y="620"/>
                    <a:pt x="63" y="638"/>
                    <a:pt x="75" y="655"/>
                  </a:cubicBezTo>
                  <a:cubicBezTo>
                    <a:pt x="146" y="631"/>
                    <a:pt x="146" y="631"/>
                    <a:pt x="146" y="631"/>
                  </a:cubicBezTo>
                  <a:cubicBezTo>
                    <a:pt x="156" y="644"/>
                    <a:pt x="168" y="656"/>
                    <a:pt x="180" y="668"/>
                  </a:cubicBezTo>
                  <a:cubicBezTo>
                    <a:pt x="149" y="735"/>
                    <a:pt x="149" y="735"/>
                    <a:pt x="149" y="735"/>
                  </a:cubicBezTo>
                  <a:cubicBezTo>
                    <a:pt x="165" y="749"/>
                    <a:pt x="182" y="761"/>
                    <a:pt x="200" y="772"/>
                  </a:cubicBezTo>
                  <a:cubicBezTo>
                    <a:pt x="255" y="721"/>
                    <a:pt x="255" y="721"/>
                    <a:pt x="255" y="721"/>
                  </a:cubicBezTo>
                  <a:cubicBezTo>
                    <a:pt x="270" y="729"/>
                    <a:pt x="285" y="736"/>
                    <a:pt x="300" y="741"/>
                  </a:cubicBezTo>
                  <a:cubicBezTo>
                    <a:pt x="299" y="815"/>
                    <a:pt x="299" y="815"/>
                    <a:pt x="299" y="815"/>
                  </a:cubicBezTo>
                  <a:cubicBezTo>
                    <a:pt x="320" y="821"/>
                    <a:pt x="340" y="825"/>
                    <a:pt x="362" y="828"/>
                  </a:cubicBezTo>
                  <a:cubicBezTo>
                    <a:pt x="391" y="760"/>
                    <a:pt x="391" y="760"/>
                    <a:pt x="391" y="760"/>
                  </a:cubicBezTo>
                  <a:cubicBezTo>
                    <a:pt x="399" y="761"/>
                    <a:pt x="407" y="761"/>
                    <a:pt x="416" y="761"/>
                  </a:cubicBezTo>
                  <a:cubicBezTo>
                    <a:pt x="424" y="761"/>
                    <a:pt x="432" y="761"/>
                    <a:pt x="440" y="760"/>
                  </a:cubicBezTo>
                  <a:cubicBezTo>
                    <a:pt x="469" y="828"/>
                    <a:pt x="469" y="828"/>
                    <a:pt x="469" y="828"/>
                  </a:cubicBezTo>
                  <a:cubicBezTo>
                    <a:pt x="491" y="825"/>
                    <a:pt x="511" y="821"/>
                    <a:pt x="532" y="815"/>
                  </a:cubicBezTo>
                  <a:cubicBezTo>
                    <a:pt x="531" y="741"/>
                    <a:pt x="531" y="741"/>
                    <a:pt x="531" y="741"/>
                  </a:cubicBezTo>
                  <a:cubicBezTo>
                    <a:pt x="546" y="736"/>
                    <a:pt x="561" y="729"/>
                    <a:pt x="576" y="721"/>
                  </a:cubicBezTo>
                  <a:cubicBezTo>
                    <a:pt x="631" y="772"/>
                    <a:pt x="631" y="772"/>
                    <a:pt x="631" y="772"/>
                  </a:cubicBezTo>
                  <a:cubicBezTo>
                    <a:pt x="649" y="761"/>
                    <a:pt x="666" y="749"/>
                    <a:pt x="682" y="735"/>
                  </a:cubicBezTo>
                  <a:cubicBezTo>
                    <a:pt x="651" y="668"/>
                    <a:pt x="651" y="668"/>
                    <a:pt x="651" y="668"/>
                  </a:cubicBezTo>
                  <a:cubicBezTo>
                    <a:pt x="663" y="656"/>
                    <a:pt x="675" y="644"/>
                    <a:pt x="685" y="631"/>
                  </a:cubicBezTo>
                  <a:cubicBezTo>
                    <a:pt x="756" y="655"/>
                    <a:pt x="756" y="655"/>
                    <a:pt x="756" y="655"/>
                  </a:cubicBezTo>
                  <a:cubicBezTo>
                    <a:pt x="768" y="638"/>
                    <a:pt x="779" y="620"/>
                    <a:pt x="788" y="601"/>
                  </a:cubicBezTo>
                  <a:cubicBezTo>
                    <a:pt x="733" y="552"/>
                    <a:pt x="733" y="552"/>
                    <a:pt x="733" y="552"/>
                  </a:cubicBezTo>
                  <a:cubicBezTo>
                    <a:pt x="739" y="536"/>
                    <a:pt x="745" y="520"/>
                    <a:pt x="749" y="503"/>
                  </a:cubicBezTo>
                  <a:lnTo>
                    <a:pt x="824" y="496"/>
                  </a:lnTo>
                  <a:close/>
                  <a:moveTo>
                    <a:pt x="416" y="692"/>
                  </a:moveTo>
                  <a:cubicBezTo>
                    <a:pt x="262" y="692"/>
                    <a:pt x="138" y="567"/>
                    <a:pt x="138" y="414"/>
                  </a:cubicBezTo>
                  <a:cubicBezTo>
                    <a:pt x="138" y="261"/>
                    <a:pt x="262" y="136"/>
                    <a:pt x="416" y="136"/>
                  </a:cubicBezTo>
                  <a:cubicBezTo>
                    <a:pt x="569" y="136"/>
                    <a:pt x="693" y="261"/>
                    <a:pt x="693" y="414"/>
                  </a:cubicBezTo>
                  <a:cubicBezTo>
                    <a:pt x="693" y="567"/>
                    <a:pt x="569" y="692"/>
                    <a:pt x="416" y="69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609BA7E-2C8C-6C83-8401-47D1E1B61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3372" y="2721425"/>
              <a:ext cx="1293123" cy="1290435"/>
            </a:xfrm>
            <a:custGeom>
              <a:avLst/>
              <a:gdLst>
                <a:gd name="T0" fmla="*/ 819 w 819"/>
                <a:gd name="T1" fmla="*/ 409 h 817"/>
                <a:gd name="T2" fmla="*/ 754 w 819"/>
                <a:gd name="T3" fmla="*/ 340 h 817"/>
                <a:gd name="T4" fmla="*/ 791 w 819"/>
                <a:gd name="T5" fmla="*/ 260 h 817"/>
                <a:gd name="T6" fmla="*/ 706 w 819"/>
                <a:gd name="T7" fmla="*/ 220 h 817"/>
                <a:gd name="T8" fmla="*/ 710 w 819"/>
                <a:gd name="T9" fmla="*/ 132 h 817"/>
                <a:gd name="T10" fmla="*/ 617 w 819"/>
                <a:gd name="T11" fmla="*/ 126 h 817"/>
                <a:gd name="T12" fmla="*/ 588 w 819"/>
                <a:gd name="T13" fmla="*/ 41 h 817"/>
                <a:gd name="T14" fmla="*/ 499 w 819"/>
                <a:gd name="T15" fmla="*/ 70 h 817"/>
                <a:gd name="T16" fmla="*/ 441 w 819"/>
                <a:gd name="T17" fmla="*/ 2 h 817"/>
                <a:gd name="T18" fmla="*/ 379 w 819"/>
                <a:gd name="T19" fmla="*/ 2 h 817"/>
                <a:gd name="T20" fmla="*/ 321 w 819"/>
                <a:gd name="T21" fmla="*/ 70 h 817"/>
                <a:gd name="T22" fmla="*/ 231 w 819"/>
                <a:gd name="T23" fmla="*/ 41 h 817"/>
                <a:gd name="T24" fmla="*/ 203 w 819"/>
                <a:gd name="T25" fmla="*/ 126 h 817"/>
                <a:gd name="T26" fmla="*/ 109 w 819"/>
                <a:gd name="T27" fmla="*/ 132 h 817"/>
                <a:gd name="T28" fmla="*/ 114 w 819"/>
                <a:gd name="T29" fmla="*/ 220 h 817"/>
                <a:gd name="T30" fmla="*/ 28 w 819"/>
                <a:gd name="T31" fmla="*/ 260 h 817"/>
                <a:gd name="T32" fmla="*/ 65 w 819"/>
                <a:gd name="T33" fmla="*/ 340 h 817"/>
                <a:gd name="T34" fmla="*/ 0 w 819"/>
                <a:gd name="T35" fmla="*/ 409 h 817"/>
                <a:gd name="T36" fmla="*/ 63 w 819"/>
                <a:gd name="T37" fmla="*/ 469 h 817"/>
                <a:gd name="T38" fmla="*/ 27 w 819"/>
                <a:gd name="T39" fmla="*/ 557 h 817"/>
                <a:gd name="T40" fmla="*/ 107 w 819"/>
                <a:gd name="T41" fmla="*/ 589 h 817"/>
                <a:gd name="T42" fmla="*/ 106 w 819"/>
                <a:gd name="T43" fmla="*/ 685 h 817"/>
                <a:gd name="T44" fmla="*/ 191 w 819"/>
                <a:gd name="T45" fmla="*/ 685 h 817"/>
                <a:gd name="T46" fmla="*/ 225 w 819"/>
                <a:gd name="T47" fmla="*/ 776 h 817"/>
                <a:gd name="T48" fmla="*/ 304 w 819"/>
                <a:gd name="T49" fmla="*/ 745 h 817"/>
                <a:gd name="T50" fmla="*/ 368 w 819"/>
                <a:gd name="T51" fmla="*/ 817 h 817"/>
                <a:gd name="T52" fmla="*/ 410 w 819"/>
                <a:gd name="T53" fmla="*/ 762 h 817"/>
                <a:gd name="T54" fmla="*/ 451 w 819"/>
                <a:gd name="T55" fmla="*/ 817 h 817"/>
                <a:gd name="T56" fmla="*/ 516 w 819"/>
                <a:gd name="T57" fmla="*/ 745 h 817"/>
                <a:gd name="T58" fmla="*/ 594 w 819"/>
                <a:gd name="T59" fmla="*/ 776 h 817"/>
                <a:gd name="T60" fmla="*/ 628 w 819"/>
                <a:gd name="T61" fmla="*/ 685 h 817"/>
                <a:gd name="T62" fmla="*/ 713 w 819"/>
                <a:gd name="T63" fmla="*/ 685 h 817"/>
                <a:gd name="T64" fmla="*/ 712 w 819"/>
                <a:gd name="T65" fmla="*/ 589 h 817"/>
                <a:gd name="T66" fmla="*/ 792 w 819"/>
                <a:gd name="T67" fmla="*/ 557 h 817"/>
                <a:gd name="T68" fmla="*/ 756 w 819"/>
                <a:gd name="T69" fmla="*/ 469 h 817"/>
                <a:gd name="T70" fmla="*/ 410 w 819"/>
                <a:gd name="T71" fmla="*/ 704 h 817"/>
                <a:gd name="T72" fmla="*/ 410 w 819"/>
                <a:gd name="T73" fmla="*/ 114 h 817"/>
                <a:gd name="T74" fmla="*/ 410 w 819"/>
                <a:gd name="T75" fmla="*/ 704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9" h="817">
                  <a:moveTo>
                    <a:pt x="761" y="425"/>
                  </a:moveTo>
                  <a:cubicBezTo>
                    <a:pt x="819" y="409"/>
                    <a:pt x="819" y="409"/>
                    <a:pt x="819" y="409"/>
                  </a:cubicBezTo>
                  <a:cubicBezTo>
                    <a:pt x="819" y="387"/>
                    <a:pt x="818" y="366"/>
                    <a:pt x="814" y="345"/>
                  </a:cubicBezTo>
                  <a:cubicBezTo>
                    <a:pt x="754" y="340"/>
                    <a:pt x="754" y="340"/>
                    <a:pt x="754" y="340"/>
                  </a:cubicBezTo>
                  <a:cubicBezTo>
                    <a:pt x="751" y="325"/>
                    <a:pt x="748" y="311"/>
                    <a:pt x="743" y="297"/>
                  </a:cubicBezTo>
                  <a:cubicBezTo>
                    <a:pt x="791" y="260"/>
                    <a:pt x="791" y="260"/>
                    <a:pt x="791" y="260"/>
                  </a:cubicBezTo>
                  <a:cubicBezTo>
                    <a:pt x="783" y="241"/>
                    <a:pt x="774" y="222"/>
                    <a:pt x="764" y="204"/>
                  </a:cubicBezTo>
                  <a:cubicBezTo>
                    <a:pt x="706" y="220"/>
                    <a:pt x="706" y="220"/>
                    <a:pt x="706" y="220"/>
                  </a:cubicBezTo>
                  <a:cubicBezTo>
                    <a:pt x="698" y="207"/>
                    <a:pt x="688" y="195"/>
                    <a:pt x="678" y="183"/>
                  </a:cubicBezTo>
                  <a:cubicBezTo>
                    <a:pt x="710" y="132"/>
                    <a:pt x="710" y="132"/>
                    <a:pt x="710" y="132"/>
                  </a:cubicBezTo>
                  <a:cubicBezTo>
                    <a:pt x="696" y="116"/>
                    <a:pt x="681" y="102"/>
                    <a:pt x="664" y="89"/>
                  </a:cubicBezTo>
                  <a:cubicBezTo>
                    <a:pt x="617" y="126"/>
                    <a:pt x="617" y="126"/>
                    <a:pt x="617" y="126"/>
                  </a:cubicBezTo>
                  <a:cubicBezTo>
                    <a:pt x="604" y="116"/>
                    <a:pt x="591" y="108"/>
                    <a:pt x="577" y="100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569" y="32"/>
                    <a:pt x="550" y="24"/>
                    <a:pt x="530" y="18"/>
                  </a:cubicBezTo>
                  <a:cubicBezTo>
                    <a:pt x="499" y="70"/>
                    <a:pt x="499" y="70"/>
                    <a:pt x="499" y="70"/>
                  </a:cubicBezTo>
                  <a:cubicBezTo>
                    <a:pt x="483" y="66"/>
                    <a:pt x="468" y="63"/>
                    <a:pt x="452" y="61"/>
                  </a:cubicBezTo>
                  <a:cubicBezTo>
                    <a:pt x="441" y="2"/>
                    <a:pt x="441" y="2"/>
                    <a:pt x="441" y="2"/>
                  </a:cubicBezTo>
                  <a:cubicBezTo>
                    <a:pt x="431" y="1"/>
                    <a:pt x="420" y="0"/>
                    <a:pt x="410" y="0"/>
                  </a:cubicBezTo>
                  <a:cubicBezTo>
                    <a:pt x="399" y="0"/>
                    <a:pt x="389" y="1"/>
                    <a:pt x="379" y="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52" y="63"/>
                    <a:pt x="336" y="66"/>
                    <a:pt x="321" y="70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69" y="24"/>
                    <a:pt x="250" y="32"/>
                    <a:pt x="231" y="41"/>
                  </a:cubicBezTo>
                  <a:cubicBezTo>
                    <a:pt x="243" y="100"/>
                    <a:pt x="243" y="100"/>
                    <a:pt x="243" y="100"/>
                  </a:cubicBezTo>
                  <a:cubicBezTo>
                    <a:pt x="229" y="108"/>
                    <a:pt x="216" y="116"/>
                    <a:pt x="203" y="126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39" y="102"/>
                    <a:pt x="123" y="116"/>
                    <a:pt x="109" y="132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131" y="195"/>
                    <a:pt x="122" y="207"/>
                    <a:pt x="114" y="220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45" y="222"/>
                    <a:pt x="36" y="241"/>
                    <a:pt x="28" y="260"/>
                  </a:cubicBezTo>
                  <a:cubicBezTo>
                    <a:pt x="77" y="297"/>
                    <a:pt x="77" y="297"/>
                    <a:pt x="77" y="297"/>
                  </a:cubicBezTo>
                  <a:cubicBezTo>
                    <a:pt x="72" y="311"/>
                    <a:pt x="68" y="325"/>
                    <a:pt x="65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2" y="366"/>
                    <a:pt x="0" y="387"/>
                    <a:pt x="0" y="409"/>
                  </a:cubicBezTo>
                  <a:cubicBezTo>
                    <a:pt x="58" y="425"/>
                    <a:pt x="58" y="425"/>
                    <a:pt x="58" y="425"/>
                  </a:cubicBezTo>
                  <a:cubicBezTo>
                    <a:pt x="59" y="440"/>
                    <a:pt x="61" y="455"/>
                    <a:pt x="63" y="469"/>
                  </a:cubicBezTo>
                  <a:cubicBezTo>
                    <a:pt x="9" y="495"/>
                    <a:pt x="9" y="495"/>
                    <a:pt x="9" y="495"/>
                  </a:cubicBezTo>
                  <a:cubicBezTo>
                    <a:pt x="14" y="517"/>
                    <a:pt x="20" y="537"/>
                    <a:pt x="27" y="557"/>
                  </a:cubicBezTo>
                  <a:cubicBezTo>
                    <a:pt x="88" y="551"/>
                    <a:pt x="88" y="551"/>
                    <a:pt x="88" y="551"/>
                  </a:cubicBezTo>
                  <a:cubicBezTo>
                    <a:pt x="93" y="564"/>
                    <a:pt x="100" y="577"/>
                    <a:pt x="107" y="589"/>
                  </a:cubicBezTo>
                  <a:cubicBezTo>
                    <a:pt x="66" y="633"/>
                    <a:pt x="66" y="633"/>
                    <a:pt x="66" y="633"/>
                  </a:cubicBezTo>
                  <a:cubicBezTo>
                    <a:pt x="78" y="652"/>
                    <a:pt x="92" y="669"/>
                    <a:pt x="106" y="685"/>
                  </a:cubicBezTo>
                  <a:cubicBezTo>
                    <a:pt x="160" y="658"/>
                    <a:pt x="160" y="658"/>
                    <a:pt x="160" y="658"/>
                  </a:cubicBezTo>
                  <a:cubicBezTo>
                    <a:pt x="170" y="668"/>
                    <a:pt x="180" y="677"/>
                    <a:pt x="191" y="685"/>
                  </a:cubicBezTo>
                  <a:cubicBezTo>
                    <a:pt x="169" y="741"/>
                    <a:pt x="169" y="741"/>
                    <a:pt x="169" y="741"/>
                  </a:cubicBezTo>
                  <a:cubicBezTo>
                    <a:pt x="187" y="754"/>
                    <a:pt x="205" y="766"/>
                    <a:pt x="225" y="776"/>
                  </a:cubicBezTo>
                  <a:cubicBezTo>
                    <a:pt x="265" y="731"/>
                    <a:pt x="265" y="731"/>
                    <a:pt x="265" y="731"/>
                  </a:cubicBezTo>
                  <a:cubicBezTo>
                    <a:pt x="278" y="736"/>
                    <a:pt x="291" y="741"/>
                    <a:pt x="304" y="745"/>
                  </a:cubicBezTo>
                  <a:cubicBezTo>
                    <a:pt x="303" y="806"/>
                    <a:pt x="303" y="806"/>
                    <a:pt x="303" y="806"/>
                  </a:cubicBezTo>
                  <a:cubicBezTo>
                    <a:pt x="324" y="811"/>
                    <a:pt x="346" y="815"/>
                    <a:pt x="368" y="817"/>
                  </a:cubicBezTo>
                  <a:cubicBezTo>
                    <a:pt x="389" y="761"/>
                    <a:pt x="389" y="761"/>
                    <a:pt x="389" y="761"/>
                  </a:cubicBezTo>
                  <a:cubicBezTo>
                    <a:pt x="396" y="761"/>
                    <a:pt x="403" y="762"/>
                    <a:pt x="410" y="762"/>
                  </a:cubicBezTo>
                  <a:cubicBezTo>
                    <a:pt x="417" y="762"/>
                    <a:pt x="423" y="761"/>
                    <a:pt x="430" y="761"/>
                  </a:cubicBezTo>
                  <a:cubicBezTo>
                    <a:pt x="451" y="817"/>
                    <a:pt x="451" y="817"/>
                    <a:pt x="451" y="817"/>
                  </a:cubicBezTo>
                  <a:cubicBezTo>
                    <a:pt x="474" y="815"/>
                    <a:pt x="495" y="811"/>
                    <a:pt x="516" y="806"/>
                  </a:cubicBezTo>
                  <a:cubicBezTo>
                    <a:pt x="516" y="745"/>
                    <a:pt x="516" y="745"/>
                    <a:pt x="516" y="745"/>
                  </a:cubicBezTo>
                  <a:cubicBezTo>
                    <a:pt x="529" y="741"/>
                    <a:pt x="542" y="736"/>
                    <a:pt x="554" y="731"/>
                  </a:cubicBezTo>
                  <a:cubicBezTo>
                    <a:pt x="594" y="776"/>
                    <a:pt x="594" y="776"/>
                    <a:pt x="594" y="776"/>
                  </a:cubicBezTo>
                  <a:cubicBezTo>
                    <a:pt x="614" y="766"/>
                    <a:pt x="633" y="754"/>
                    <a:pt x="650" y="741"/>
                  </a:cubicBezTo>
                  <a:cubicBezTo>
                    <a:pt x="628" y="685"/>
                    <a:pt x="628" y="685"/>
                    <a:pt x="628" y="685"/>
                  </a:cubicBezTo>
                  <a:cubicBezTo>
                    <a:pt x="639" y="677"/>
                    <a:pt x="649" y="668"/>
                    <a:pt x="659" y="658"/>
                  </a:cubicBezTo>
                  <a:cubicBezTo>
                    <a:pt x="713" y="685"/>
                    <a:pt x="713" y="685"/>
                    <a:pt x="713" y="685"/>
                  </a:cubicBezTo>
                  <a:cubicBezTo>
                    <a:pt x="728" y="669"/>
                    <a:pt x="741" y="652"/>
                    <a:pt x="753" y="633"/>
                  </a:cubicBezTo>
                  <a:cubicBezTo>
                    <a:pt x="712" y="589"/>
                    <a:pt x="712" y="589"/>
                    <a:pt x="712" y="589"/>
                  </a:cubicBezTo>
                  <a:cubicBezTo>
                    <a:pt x="719" y="577"/>
                    <a:pt x="726" y="564"/>
                    <a:pt x="732" y="551"/>
                  </a:cubicBezTo>
                  <a:cubicBezTo>
                    <a:pt x="792" y="557"/>
                    <a:pt x="792" y="557"/>
                    <a:pt x="792" y="557"/>
                  </a:cubicBezTo>
                  <a:cubicBezTo>
                    <a:pt x="800" y="537"/>
                    <a:pt x="806" y="517"/>
                    <a:pt x="810" y="495"/>
                  </a:cubicBezTo>
                  <a:cubicBezTo>
                    <a:pt x="756" y="469"/>
                    <a:pt x="756" y="469"/>
                    <a:pt x="756" y="469"/>
                  </a:cubicBezTo>
                  <a:cubicBezTo>
                    <a:pt x="759" y="455"/>
                    <a:pt x="760" y="440"/>
                    <a:pt x="761" y="425"/>
                  </a:cubicBezTo>
                  <a:close/>
                  <a:moveTo>
                    <a:pt x="410" y="704"/>
                  </a:moveTo>
                  <a:cubicBezTo>
                    <a:pt x="247" y="704"/>
                    <a:pt x="114" y="572"/>
                    <a:pt x="114" y="409"/>
                  </a:cubicBezTo>
                  <a:cubicBezTo>
                    <a:pt x="114" y="246"/>
                    <a:pt x="247" y="114"/>
                    <a:pt x="410" y="114"/>
                  </a:cubicBezTo>
                  <a:cubicBezTo>
                    <a:pt x="573" y="114"/>
                    <a:pt x="705" y="246"/>
                    <a:pt x="705" y="409"/>
                  </a:cubicBezTo>
                  <a:cubicBezTo>
                    <a:pt x="705" y="572"/>
                    <a:pt x="573" y="704"/>
                    <a:pt x="410" y="70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FCF8CF84-8603-80EA-7472-2BFD9469D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6080" y="2212125"/>
              <a:ext cx="1294467" cy="1289091"/>
            </a:xfrm>
            <a:custGeom>
              <a:avLst/>
              <a:gdLst>
                <a:gd name="T0" fmla="*/ 820 w 820"/>
                <a:gd name="T1" fmla="*/ 409 h 817"/>
                <a:gd name="T2" fmla="*/ 755 w 820"/>
                <a:gd name="T3" fmla="*/ 340 h 817"/>
                <a:gd name="T4" fmla="*/ 791 w 820"/>
                <a:gd name="T5" fmla="*/ 260 h 817"/>
                <a:gd name="T6" fmla="*/ 706 w 820"/>
                <a:gd name="T7" fmla="*/ 220 h 817"/>
                <a:gd name="T8" fmla="*/ 711 w 820"/>
                <a:gd name="T9" fmla="*/ 131 h 817"/>
                <a:gd name="T10" fmla="*/ 617 w 820"/>
                <a:gd name="T11" fmla="*/ 125 h 817"/>
                <a:gd name="T12" fmla="*/ 588 w 820"/>
                <a:gd name="T13" fmla="*/ 41 h 817"/>
                <a:gd name="T14" fmla="*/ 499 w 820"/>
                <a:gd name="T15" fmla="*/ 69 h 817"/>
                <a:gd name="T16" fmla="*/ 441 w 820"/>
                <a:gd name="T17" fmla="*/ 1 h 817"/>
                <a:gd name="T18" fmla="*/ 379 w 820"/>
                <a:gd name="T19" fmla="*/ 1 h 817"/>
                <a:gd name="T20" fmla="*/ 321 w 820"/>
                <a:gd name="T21" fmla="*/ 69 h 817"/>
                <a:gd name="T22" fmla="*/ 232 w 820"/>
                <a:gd name="T23" fmla="*/ 41 h 817"/>
                <a:gd name="T24" fmla="*/ 203 w 820"/>
                <a:gd name="T25" fmla="*/ 125 h 817"/>
                <a:gd name="T26" fmla="*/ 109 w 820"/>
                <a:gd name="T27" fmla="*/ 131 h 817"/>
                <a:gd name="T28" fmla="*/ 114 w 820"/>
                <a:gd name="T29" fmla="*/ 220 h 817"/>
                <a:gd name="T30" fmla="*/ 28 w 820"/>
                <a:gd name="T31" fmla="*/ 260 h 817"/>
                <a:gd name="T32" fmla="*/ 65 w 820"/>
                <a:gd name="T33" fmla="*/ 340 h 817"/>
                <a:gd name="T34" fmla="*/ 0 w 820"/>
                <a:gd name="T35" fmla="*/ 409 h 817"/>
                <a:gd name="T36" fmla="*/ 63 w 820"/>
                <a:gd name="T37" fmla="*/ 468 h 817"/>
                <a:gd name="T38" fmla="*/ 28 w 820"/>
                <a:gd name="T39" fmla="*/ 557 h 817"/>
                <a:gd name="T40" fmla="*/ 107 w 820"/>
                <a:gd name="T41" fmla="*/ 589 h 817"/>
                <a:gd name="T42" fmla="*/ 106 w 820"/>
                <a:gd name="T43" fmla="*/ 684 h 817"/>
                <a:gd name="T44" fmla="*/ 191 w 820"/>
                <a:gd name="T45" fmla="*/ 685 h 817"/>
                <a:gd name="T46" fmla="*/ 225 w 820"/>
                <a:gd name="T47" fmla="*/ 775 h 817"/>
                <a:gd name="T48" fmla="*/ 304 w 820"/>
                <a:gd name="T49" fmla="*/ 745 h 817"/>
                <a:gd name="T50" fmla="*/ 368 w 820"/>
                <a:gd name="T51" fmla="*/ 817 h 817"/>
                <a:gd name="T52" fmla="*/ 410 w 820"/>
                <a:gd name="T53" fmla="*/ 761 h 817"/>
                <a:gd name="T54" fmla="*/ 452 w 820"/>
                <a:gd name="T55" fmla="*/ 817 h 817"/>
                <a:gd name="T56" fmla="*/ 516 w 820"/>
                <a:gd name="T57" fmla="*/ 745 h 817"/>
                <a:gd name="T58" fmla="*/ 595 w 820"/>
                <a:gd name="T59" fmla="*/ 775 h 817"/>
                <a:gd name="T60" fmla="*/ 629 w 820"/>
                <a:gd name="T61" fmla="*/ 685 h 817"/>
                <a:gd name="T62" fmla="*/ 713 w 820"/>
                <a:gd name="T63" fmla="*/ 684 h 817"/>
                <a:gd name="T64" fmla="*/ 712 w 820"/>
                <a:gd name="T65" fmla="*/ 589 h 817"/>
                <a:gd name="T66" fmla="*/ 792 w 820"/>
                <a:gd name="T67" fmla="*/ 557 h 817"/>
                <a:gd name="T68" fmla="*/ 757 w 820"/>
                <a:gd name="T69" fmla="*/ 468 h 817"/>
                <a:gd name="T70" fmla="*/ 410 w 820"/>
                <a:gd name="T71" fmla="*/ 694 h 817"/>
                <a:gd name="T72" fmla="*/ 410 w 820"/>
                <a:gd name="T73" fmla="*/ 122 h 817"/>
                <a:gd name="T74" fmla="*/ 410 w 820"/>
                <a:gd name="T75" fmla="*/ 694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0" h="817">
                  <a:moveTo>
                    <a:pt x="761" y="425"/>
                  </a:moveTo>
                  <a:cubicBezTo>
                    <a:pt x="820" y="409"/>
                    <a:pt x="820" y="409"/>
                    <a:pt x="820" y="409"/>
                  </a:cubicBezTo>
                  <a:cubicBezTo>
                    <a:pt x="819" y="387"/>
                    <a:pt x="818" y="366"/>
                    <a:pt x="814" y="345"/>
                  </a:cubicBezTo>
                  <a:cubicBezTo>
                    <a:pt x="755" y="340"/>
                    <a:pt x="755" y="340"/>
                    <a:pt x="755" y="340"/>
                  </a:cubicBezTo>
                  <a:cubicBezTo>
                    <a:pt x="752" y="325"/>
                    <a:pt x="748" y="310"/>
                    <a:pt x="743" y="296"/>
                  </a:cubicBezTo>
                  <a:cubicBezTo>
                    <a:pt x="791" y="260"/>
                    <a:pt x="791" y="260"/>
                    <a:pt x="791" y="260"/>
                  </a:cubicBezTo>
                  <a:cubicBezTo>
                    <a:pt x="784" y="240"/>
                    <a:pt x="774" y="221"/>
                    <a:pt x="764" y="203"/>
                  </a:cubicBezTo>
                  <a:cubicBezTo>
                    <a:pt x="706" y="220"/>
                    <a:pt x="706" y="220"/>
                    <a:pt x="706" y="220"/>
                  </a:cubicBezTo>
                  <a:cubicBezTo>
                    <a:pt x="698" y="207"/>
                    <a:pt x="688" y="194"/>
                    <a:pt x="678" y="182"/>
                  </a:cubicBezTo>
                  <a:cubicBezTo>
                    <a:pt x="711" y="131"/>
                    <a:pt x="711" y="131"/>
                    <a:pt x="711" y="131"/>
                  </a:cubicBezTo>
                  <a:cubicBezTo>
                    <a:pt x="696" y="116"/>
                    <a:pt x="681" y="102"/>
                    <a:pt x="665" y="89"/>
                  </a:cubicBezTo>
                  <a:cubicBezTo>
                    <a:pt x="617" y="125"/>
                    <a:pt x="617" y="125"/>
                    <a:pt x="617" y="125"/>
                  </a:cubicBezTo>
                  <a:cubicBezTo>
                    <a:pt x="604" y="116"/>
                    <a:pt x="591" y="107"/>
                    <a:pt x="577" y="100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570" y="31"/>
                    <a:pt x="550" y="24"/>
                    <a:pt x="530" y="18"/>
                  </a:cubicBezTo>
                  <a:cubicBezTo>
                    <a:pt x="499" y="69"/>
                    <a:pt x="499" y="69"/>
                    <a:pt x="499" y="69"/>
                  </a:cubicBezTo>
                  <a:cubicBezTo>
                    <a:pt x="484" y="65"/>
                    <a:pt x="468" y="62"/>
                    <a:pt x="452" y="60"/>
                  </a:cubicBezTo>
                  <a:cubicBezTo>
                    <a:pt x="441" y="1"/>
                    <a:pt x="441" y="1"/>
                    <a:pt x="441" y="1"/>
                  </a:cubicBezTo>
                  <a:cubicBezTo>
                    <a:pt x="431" y="0"/>
                    <a:pt x="420" y="0"/>
                    <a:pt x="410" y="0"/>
                  </a:cubicBezTo>
                  <a:cubicBezTo>
                    <a:pt x="399" y="0"/>
                    <a:pt x="389" y="0"/>
                    <a:pt x="379" y="1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2" y="62"/>
                    <a:pt x="336" y="65"/>
                    <a:pt x="321" y="69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70" y="24"/>
                    <a:pt x="250" y="31"/>
                    <a:pt x="232" y="41"/>
                  </a:cubicBezTo>
                  <a:cubicBezTo>
                    <a:pt x="243" y="100"/>
                    <a:pt x="243" y="100"/>
                    <a:pt x="243" y="100"/>
                  </a:cubicBezTo>
                  <a:cubicBezTo>
                    <a:pt x="229" y="107"/>
                    <a:pt x="216" y="116"/>
                    <a:pt x="203" y="125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39" y="102"/>
                    <a:pt x="123" y="116"/>
                    <a:pt x="109" y="131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31" y="194"/>
                    <a:pt x="122" y="207"/>
                    <a:pt x="114" y="220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46" y="221"/>
                    <a:pt x="36" y="240"/>
                    <a:pt x="28" y="260"/>
                  </a:cubicBezTo>
                  <a:cubicBezTo>
                    <a:pt x="77" y="296"/>
                    <a:pt x="77" y="296"/>
                    <a:pt x="77" y="296"/>
                  </a:cubicBezTo>
                  <a:cubicBezTo>
                    <a:pt x="72" y="310"/>
                    <a:pt x="68" y="325"/>
                    <a:pt x="65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2" y="366"/>
                    <a:pt x="0" y="387"/>
                    <a:pt x="0" y="409"/>
                  </a:cubicBezTo>
                  <a:cubicBezTo>
                    <a:pt x="59" y="425"/>
                    <a:pt x="59" y="425"/>
                    <a:pt x="59" y="425"/>
                  </a:cubicBezTo>
                  <a:cubicBezTo>
                    <a:pt x="59" y="440"/>
                    <a:pt x="61" y="454"/>
                    <a:pt x="63" y="468"/>
                  </a:cubicBezTo>
                  <a:cubicBezTo>
                    <a:pt x="9" y="495"/>
                    <a:pt x="9" y="495"/>
                    <a:pt x="9" y="495"/>
                  </a:cubicBezTo>
                  <a:cubicBezTo>
                    <a:pt x="14" y="516"/>
                    <a:pt x="20" y="537"/>
                    <a:pt x="28" y="557"/>
                  </a:cubicBezTo>
                  <a:cubicBezTo>
                    <a:pt x="88" y="551"/>
                    <a:pt x="88" y="551"/>
                    <a:pt x="88" y="551"/>
                  </a:cubicBezTo>
                  <a:cubicBezTo>
                    <a:pt x="94" y="564"/>
                    <a:pt x="100" y="577"/>
                    <a:pt x="107" y="589"/>
                  </a:cubicBezTo>
                  <a:cubicBezTo>
                    <a:pt x="67" y="633"/>
                    <a:pt x="67" y="633"/>
                    <a:pt x="67" y="633"/>
                  </a:cubicBezTo>
                  <a:cubicBezTo>
                    <a:pt x="79" y="651"/>
                    <a:pt x="92" y="668"/>
                    <a:pt x="106" y="684"/>
                  </a:cubicBezTo>
                  <a:cubicBezTo>
                    <a:pt x="160" y="657"/>
                    <a:pt x="160" y="657"/>
                    <a:pt x="160" y="657"/>
                  </a:cubicBezTo>
                  <a:cubicBezTo>
                    <a:pt x="170" y="667"/>
                    <a:pt x="180" y="676"/>
                    <a:pt x="191" y="685"/>
                  </a:cubicBezTo>
                  <a:cubicBezTo>
                    <a:pt x="169" y="741"/>
                    <a:pt x="169" y="741"/>
                    <a:pt x="169" y="741"/>
                  </a:cubicBezTo>
                  <a:cubicBezTo>
                    <a:pt x="187" y="754"/>
                    <a:pt x="206" y="765"/>
                    <a:pt x="225" y="775"/>
                  </a:cubicBezTo>
                  <a:cubicBezTo>
                    <a:pt x="266" y="730"/>
                    <a:pt x="266" y="730"/>
                    <a:pt x="266" y="730"/>
                  </a:cubicBezTo>
                  <a:cubicBezTo>
                    <a:pt x="278" y="736"/>
                    <a:pt x="291" y="741"/>
                    <a:pt x="304" y="745"/>
                  </a:cubicBezTo>
                  <a:cubicBezTo>
                    <a:pt x="303" y="805"/>
                    <a:pt x="303" y="805"/>
                    <a:pt x="303" y="805"/>
                  </a:cubicBezTo>
                  <a:cubicBezTo>
                    <a:pt x="324" y="811"/>
                    <a:pt x="346" y="815"/>
                    <a:pt x="368" y="817"/>
                  </a:cubicBezTo>
                  <a:cubicBezTo>
                    <a:pt x="390" y="760"/>
                    <a:pt x="390" y="760"/>
                    <a:pt x="390" y="760"/>
                  </a:cubicBezTo>
                  <a:cubicBezTo>
                    <a:pt x="396" y="761"/>
                    <a:pt x="403" y="761"/>
                    <a:pt x="410" y="761"/>
                  </a:cubicBezTo>
                  <a:cubicBezTo>
                    <a:pt x="417" y="761"/>
                    <a:pt x="423" y="761"/>
                    <a:pt x="430" y="760"/>
                  </a:cubicBezTo>
                  <a:cubicBezTo>
                    <a:pt x="452" y="817"/>
                    <a:pt x="452" y="817"/>
                    <a:pt x="452" y="817"/>
                  </a:cubicBezTo>
                  <a:cubicBezTo>
                    <a:pt x="474" y="815"/>
                    <a:pt x="495" y="811"/>
                    <a:pt x="516" y="805"/>
                  </a:cubicBezTo>
                  <a:cubicBezTo>
                    <a:pt x="516" y="745"/>
                    <a:pt x="516" y="745"/>
                    <a:pt x="516" y="745"/>
                  </a:cubicBezTo>
                  <a:cubicBezTo>
                    <a:pt x="529" y="741"/>
                    <a:pt x="542" y="736"/>
                    <a:pt x="554" y="730"/>
                  </a:cubicBezTo>
                  <a:cubicBezTo>
                    <a:pt x="595" y="775"/>
                    <a:pt x="595" y="775"/>
                    <a:pt x="595" y="775"/>
                  </a:cubicBezTo>
                  <a:cubicBezTo>
                    <a:pt x="614" y="765"/>
                    <a:pt x="633" y="754"/>
                    <a:pt x="651" y="741"/>
                  </a:cubicBezTo>
                  <a:cubicBezTo>
                    <a:pt x="629" y="685"/>
                    <a:pt x="629" y="685"/>
                    <a:pt x="629" y="685"/>
                  </a:cubicBezTo>
                  <a:cubicBezTo>
                    <a:pt x="639" y="676"/>
                    <a:pt x="650" y="667"/>
                    <a:pt x="659" y="657"/>
                  </a:cubicBezTo>
                  <a:cubicBezTo>
                    <a:pt x="713" y="684"/>
                    <a:pt x="713" y="684"/>
                    <a:pt x="713" y="684"/>
                  </a:cubicBezTo>
                  <a:cubicBezTo>
                    <a:pt x="728" y="668"/>
                    <a:pt x="741" y="651"/>
                    <a:pt x="753" y="633"/>
                  </a:cubicBezTo>
                  <a:cubicBezTo>
                    <a:pt x="712" y="589"/>
                    <a:pt x="712" y="589"/>
                    <a:pt x="712" y="589"/>
                  </a:cubicBezTo>
                  <a:cubicBezTo>
                    <a:pt x="720" y="577"/>
                    <a:pt x="726" y="564"/>
                    <a:pt x="732" y="551"/>
                  </a:cubicBezTo>
                  <a:cubicBezTo>
                    <a:pt x="792" y="557"/>
                    <a:pt x="792" y="557"/>
                    <a:pt x="792" y="557"/>
                  </a:cubicBezTo>
                  <a:cubicBezTo>
                    <a:pt x="800" y="537"/>
                    <a:pt x="806" y="516"/>
                    <a:pt x="811" y="495"/>
                  </a:cubicBezTo>
                  <a:cubicBezTo>
                    <a:pt x="757" y="468"/>
                    <a:pt x="757" y="468"/>
                    <a:pt x="757" y="468"/>
                  </a:cubicBezTo>
                  <a:cubicBezTo>
                    <a:pt x="759" y="454"/>
                    <a:pt x="761" y="440"/>
                    <a:pt x="761" y="425"/>
                  </a:cubicBezTo>
                  <a:close/>
                  <a:moveTo>
                    <a:pt x="410" y="694"/>
                  </a:moveTo>
                  <a:cubicBezTo>
                    <a:pt x="252" y="694"/>
                    <a:pt x="124" y="566"/>
                    <a:pt x="124" y="408"/>
                  </a:cubicBezTo>
                  <a:cubicBezTo>
                    <a:pt x="124" y="250"/>
                    <a:pt x="252" y="122"/>
                    <a:pt x="410" y="122"/>
                  </a:cubicBezTo>
                  <a:cubicBezTo>
                    <a:pt x="568" y="122"/>
                    <a:pt x="696" y="250"/>
                    <a:pt x="696" y="408"/>
                  </a:cubicBezTo>
                  <a:cubicBezTo>
                    <a:pt x="696" y="566"/>
                    <a:pt x="568" y="694"/>
                    <a:pt x="410" y="69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511A0F6-A921-890D-F54A-6C94E2CC7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4142" y="3481724"/>
              <a:ext cx="775605" cy="778293"/>
            </a:xfrm>
            <a:custGeom>
              <a:avLst/>
              <a:gdLst>
                <a:gd name="T0" fmla="*/ 491 w 491"/>
                <a:gd name="T1" fmla="*/ 209 h 493"/>
                <a:gd name="T2" fmla="*/ 473 w 491"/>
                <a:gd name="T3" fmla="*/ 147 h 493"/>
                <a:gd name="T4" fmla="*/ 425 w 491"/>
                <a:gd name="T5" fmla="*/ 153 h 493"/>
                <a:gd name="T6" fmla="*/ 389 w 491"/>
                <a:gd name="T7" fmla="*/ 104 h 493"/>
                <a:gd name="T8" fmla="*/ 409 w 491"/>
                <a:gd name="T9" fmla="*/ 61 h 493"/>
                <a:gd name="T10" fmla="*/ 356 w 491"/>
                <a:gd name="T11" fmla="*/ 25 h 493"/>
                <a:gd name="T12" fmla="*/ 323 w 491"/>
                <a:gd name="T13" fmla="*/ 61 h 493"/>
                <a:gd name="T14" fmla="*/ 264 w 491"/>
                <a:gd name="T15" fmla="*/ 47 h 493"/>
                <a:gd name="T16" fmla="*/ 252 w 491"/>
                <a:gd name="T17" fmla="*/ 0 h 493"/>
                <a:gd name="T18" fmla="*/ 188 w 491"/>
                <a:gd name="T19" fmla="*/ 6 h 493"/>
                <a:gd name="T20" fmla="*/ 185 w 491"/>
                <a:gd name="T21" fmla="*/ 56 h 493"/>
                <a:gd name="T22" fmla="*/ 132 w 491"/>
                <a:gd name="T23" fmla="*/ 83 h 493"/>
                <a:gd name="T24" fmla="*/ 92 w 491"/>
                <a:gd name="T25" fmla="*/ 54 h 493"/>
                <a:gd name="T26" fmla="*/ 47 w 491"/>
                <a:gd name="T27" fmla="*/ 101 h 493"/>
                <a:gd name="T28" fmla="*/ 78 w 491"/>
                <a:gd name="T29" fmla="*/ 141 h 493"/>
                <a:gd name="T30" fmla="*/ 55 w 491"/>
                <a:gd name="T31" fmla="*/ 195 h 493"/>
                <a:gd name="T32" fmla="*/ 4 w 491"/>
                <a:gd name="T33" fmla="*/ 199 h 493"/>
                <a:gd name="T34" fmla="*/ 0 w 491"/>
                <a:gd name="T35" fmla="*/ 263 h 493"/>
                <a:gd name="T36" fmla="*/ 50 w 491"/>
                <a:gd name="T37" fmla="*/ 275 h 493"/>
                <a:gd name="T38" fmla="*/ 56 w 491"/>
                <a:gd name="T39" fmla="*/ 301 h 493"/>
                <a:gd name="T40" fmla="*/ 67 w 491"/>
                <a:gd name="T41" fmla="*/ 330 h 493"/>
                <a:gd name="T42" fmla="*/ 30 w 491"/>
                <a:gd name="T43" fmla="*/ 366 h 493"/>
                <a:gd name="T44" fmla="*/ 68 w 491"/>
                <a:gd name="T45" fmla="*/ 418 h 493"/>
                <a:gd name="T46" fmla="*/ 114 w 491"/>
                <a:gd name="T47" fmla="*/ 394 h 493"/>
                <a:gd name="T48" fmla="*/ 162 w 491"/>
                <a:gd name="T49" fmla="*/ 427 h 493"/>
                <a:gd name="T50" fmla="*/ 157 w 491"/>
                <a:gd name="T51" fmla="*/ 477 h 493"/>
                <a:gd name="T52" fmla="*/ 220 w 491"/>
                <a:gd name="T53" fmla="*/ 493 h 493"/>
                <a:gd name="T54" fmla="*/ 240 w 491"/>
                <a:gd name="T55" fmla="*/ 446 h 493"/>
                <a:gd name="T56" fmla="*/ 298 w 491"/>
                <a:gd name="T57" fmla="*/ 440 h 493"/>
                <a:gd name="T58" fmla="*/ 327 w 491"/>
                <a:gd name="T59" fmla="*/ 481 h 493"/>
                <a:gd name="T60" fmla="*/ 384 w 491"/>
                <a:gd name="T61" fmla="*/ 453 h 493"/>
                <a:gd name="T62" fmla="*/ 370 w 491"/>
                <a:gd name="T63" fmla="*/ 405 h 493"/>
                <a:gd name="T64" fmla="*/ 411 w 491"/>
                <a:gd name="T65" fmla="*/ 362 h 493"/>
                <a:gd name="T66" fmla="*/ 458 w 491"/>
                <a:gd name="T67" fmla="*/ 375 h 493"/>
                <a:gd name="T68" fmla="*/ 485 w 491"/>
                <a:gd name="T69" fmla="*/ 316 h 493"/>
                <a:gd name="T70" fmla="*/ 443 w 491"/>
                <a:gd name="T71" fmla="*/ 290 h 493"/>
                <a:gd name="T72" fmla="*/ 447 w 491"/>
                <a:gd name="T73" fmla="*/ 229 h 493"/>
                <a:gd name="T74" fmla="*/ 491 w 491"/>
                <a:gd name="T75" fmla="*/ 209 h 493"/>
                <a:gd name="T76" fmla="*/ 288 w 491"/>
                <a:gd name="T77" fmla="*/ 387 h 493"/>
                <a:gd name="T78" fmla="*/ 107 w 491"/>
                <a:gd name="T79" fmla="*/ 286 h 493"/>
                <a:gd name="T80" fmla="*/ 208 w 491"/>
                <a:gd name="T81" fmla="*/ 105 h 493"/>
                <a:gd name="T82" fmla="*/ 389 w 491"/>
                <a:gd name="T83" fmla="*/ 206 h 493"/>
                <a:gd name="T84" fmla="*/ 288 w 491"/>
                <a:gd name="T85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1" h="493">
                  <a:moveTo>
                    <a:pt x="491" y="209"/>
                  </a:moveTo>
                  <a:cubicBezTo>
                    <a:pt x="473" y="147"/>
                    <a:pt x="473" y="147"/>
                    <a:pt x="473" y="147"/>
                  </a:cubicBezTo>
                  <a:cubicBezTo>
                    <a:pt x="425" y="153"/>
                    <a:pt x="425" y="153"/>
                    <a:pt x="425" y="153"/>
                  </a:cubicBezTo>
                  <a:cubicBezTo>
                    <a:pt x="416" y="135"/>
                    <a:pt x="403" y="118"/>
                    <a:pt x="389" y="104"/>
                  </a:cubicBezTo>
                  <a:cubicBezTo>
                    <a:pt x="409" y="61"/>
                    <a:pt x="409" y="61"/>
                    <a:pt x="409" y="61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04" y="53"/>
                    <a:pt x="284" y="48"/>
                    <a:pt x="264" y="4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188" y="6"/>
                    <a:pt x="188" y="6"/>
                    <a:pt x="188" y="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66" y="63"/>
                    <a:pt x="148" y="72"/>
                    <a:pt x="132" y="8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68" y="158"/>
                    <a:pt x="60" y="176"/>
                    <a:pt x="55" y="195"/>
                  </a:cubicBezTo>
                  <a:cubicBezTo>
                    <a:pt x="4" y="199"/>
                    <a:pt x="4" y="199"/>
                    <a:pt x="4" y="199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83"/>
                    <a:pt x="53" y="292"/>
                    <a:pt x="56" y="301"/>
                  </a:cubicBezTo>
                  <a:cubicBezTo>
                    <a:pt x="59" y="311"/>
                    <a:pt x="62" y="321"/>
                    <a:pt x="67" y="330"/>
                  </a:cubicBezTo>
                  <a:cubicBezTo>
                    <a:pt x="30" y="366"/>
                    <a:pt x="30" y="366"/>
                    <a:pt x="30" y="366"/>
                  </a:cubicBezTo>
                  <a:cubicBezTo>
                    <a:pt x="68" y="418"/>
                    <a:pt x="68" y="418"/>
                    <a:pt x="68" y="418"/>
                  </a:cubicBezTo>
                  <a:cubicBezTo>
                    <a:pt x="114" y="394"/>
                    <a:pt x="114" y="394"/>
                    <a:pt x="114" y="394"/>
                  </a:cubicBezTo>
                  <a:cubicBezTo>
                    <a:pt x="128" y="408"/>
                    <a:pt x="145" y="418"/>
                    <a:pt x="162" y="427"/>
                  </a:cubicBezTo>
                  <a:cubicBezTo>
                    <a:pt x="157" y="477"/>
                    <a:pt x="157" y="477"/>
                    <a:pt x="157" y="477"/>
                  </a:cubicBezTo>
                  <a:cubicBezTo>
                    <a:pt x="220" y="493"/>
                    <a:pt x="220" y="493"/>
                    <a:pt x="220" y="493"/>
                  </a:cubicBezTo>
                  <a:cubicBezTo>
                    <a:pt x="240" y="446"/>
                    <a:pt x="240" y="446"/>
                    <a:pt x="240" y="446"/>
                  </a:cubicBezTo>
                  <a:cubicBezTo>
                    <a:pt x="259" y="447"/>
                    <a:pt x="279" y="445"/>
                    <a:pt x="298" y="440"/>
                  </a:cubicBezTo>
                  <a:cubicBezTo>
                    <a:pt x="327" y="481"/>
                    <a:pt x="327" y="481"/>
                    <a:pt x="327" y="481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70" y="405"/>
                    <a:pt x="370" y="405"/>
                    <a:pt x="370" y="405"/>
                  </a:cubicBezTo>
                  <a:cubicBezTo>
                    <a:pt x="386" y="393"/>
                    <a:pt x="400" y="378"/>
                    <a:pt x="411" y="362"/>
                  </a:cubicBezTo>
                  <a:cubicBezTo>
                    <a:pt x="458" y="375"/>
                    <a:pt x="458" y="375"/>
                    <a:pt x="458" y="375"/>
                  </a:cubicBezTo>
                  <a:cubicBezTo>
                    <a:pt x="485" y="316"/>
                    <a:pt x="485" y="316"/>
                    <a:pt x="485" y="316"/>
                  </a:cubicBezTo>
                  <a:cubicBezTo>
                    <a:pt x="443" y="290"/>
                    <a:pt x="443" y="290"/>
                    <a:pt x="443" y="290"/>
                  </a:cubicBezTo>
                  <a:cubicBezTo>
                    <a:pt x="448" y="270"/>
                    <a:pt x="449" y="249"/>
                    <a:pt x="447" y="229"/>
                  </a:cubicBezTo>
                  <a:lnTo>
                    <a:pt x="491" y="209"/>
                  </a:lnTo>
                  <a:close/>
                  <a:moveTo>
                    <a:pt x="288" y="387"/>
                  </a:moveTo>
                  <a:cubicBezTo>
                    <a:pt x="210" y="409"/>
                    <a:pt x="129" y="364"/>
                    <a:pt x="107" y="286"/>
                  </a:cubicBezTo>
                  <a:cubicBezTo>
                    <a:pt x="85" y="208"/>
                    <a:pt x="130" y="127"/>
                    <a:pt x="208" y="105"/>
                  </a:cubicBezTo>
                  <a:cubicBezTo>
                    <a:pt x="286" y="83"/>
                    <a:pt x="367" y="128"/>
                    <a:pt x="389" y="206"/>
                  </a:cubicBezTo>
                  <a:cubicBezTo>
                    <a:pt x="411" y="284"/>
                    <a:pt x="366" y="365"/>
                    <a:pt x="288" y="38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A222922-22D8-F2CF-8A16-A14490BB20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67827" y="3015770"/>
              <a:ext cx="768883" cy="780983"/>
            </a:xfrm>
            <a:custGeom>
              <a:avLst/>
              <a:gdLst>
                <a:gd name="T0" fmla="*/ 487 w 487"/>
                <a:gd name="T1" fmla="*/ 277 h 494"/>
                <a:gd name="T2" fmla="*/ 487 w 487"/>
                <a:gd name="T3" fmla="*/ 213 h 494"/>
                <a:gd name="T4" fmla="*/ 439 w 487"/>
                <a:gd name="T5" fmla="*/ 206 h 494"/>
                <a:gd name="T6" fmla="*/ 418 w 487"/>
                <a:gd name="T7" fmla="*/ 149 h 494"/>
                <a:gd name="T8" fmla="*/ 449 w 487"/>
                <a:gd name="T9" fmla="*/ 113 h 494"/>
                <a:gd name="T10" fmla="*/ 408 w 487"/>
                <a:gd name="T11" fmla="*/ 63 h 494"/>
                <a:gd name="T12" fmla="*/ 366 w 487"/>
                <a:gd name="T13" fmla="*/ 89 h 494"/>
                <a:gd name="T14" fmla="*/ 313 w 487"/>
                <a:gd name="T15" fmla="*/ 59 h 494"/>
                <a:gd name="T16" fmla="*/ 314 w 487"/>
                <a:gd name="T17" fmla="*/ 11 h 494"/>
                <a:gd name="T18" fmla="*/ 251 w 487"/>
                <a:gd name="T19" fmla="*/ 0 h 494"/>
                <a:gd name="T20" fmla="*/ 235 w 487"/>
                <a:gd name="T21" fmla="*/ 47 h 494"/>
                <a:gd name="T22" fmla="*/ 176 w 487"/>
                <a:gd name="T23" fmla="*/ 59 h 494"/>
                <a:gd name="T24" fmla="*/ 145 w 487"/>
                <a:gd name="T25" fmla="*/ 20 h 494"/>
                <a:gd name="T26" fmla="*/ 90 w 487"/>
                <a:gd name="T27" fmla="*/ 52 h 494"/>
                <a:gd name="T28" fmla="*/ 108 w 487"/>
                <a:gd name="T29" fmla="*/ 100 h 494"/>
                <a:gd name="T30" fmla="*/ 71 w 487"/>
                <a:gd name="T31" fmla="*/ 145 h 494"/>
                <a:gd name="T32" fmla="*/ 22 w 487"/>
                <a:gd name="T33" fmla="*/ 135 h 494"/>
                <a:gd name="T34" fmla="*/ 0 w 487"/>
                <a:gd name="T35" fmla="*/ 196 h 494"/>
                <a:gd name="T36" fmla="*/ 45 w 487"/>
                <a:gd name="T37" fmla="*/ 220 h 494"/>
                <a:gd name="T38" fmla="*/ 43 w 487"/>
                <a:gd name="T39" fmla="*/ 247 h 494"/>
                <a:gd name="T40" fmla="*/ 46 w 487"/>
                <a:gd name="T41" fmla="*/ 279 h 494"/>
                <a:gd name="T42" fmla="*/ 1 w 487"/>
                <a:gd name="T43" fmla="*/ 303 h 494"/>
                <a:gd name="T44" fmla="*/ 23 w 487"/>
                <a:gd name="T45" fmla="*/ 363 h 494"/>
                <a:gd name="T46" fmla="*/ 74 w 487"/>
                <a:gd name="T47" fmla="*/ 353 h 494"/>
                <a:gd name="T48" fmla="*/ 112 w 487"/>
                <a:gd name="T49" fmla="*/ 398 h 494"/>
                <a:gd name="T50" fmla="*/ 93 w 487"/>
                <a:gd name="T51" fmla="*/ 445 h 494"/>
                <a:gd name="T52" fmla="*/ 149 w 487"/>
                <a:gd name="T53" fmla="*/ 477 h 494"/>
                <a:gd name="T54" fmla="*/ 181 w 487"/>
                <a:gd name="T55" fmla="*/ 437 h 494"/>
                <a:gd name="T56" fmla="*/ 239 w 487"/>
                <a:gd name="T57" fmla="*/ 447 h 494"/>
                <a:gd name="T58" fmla="*/ 255 w 487"/>
                <a:gd name="T59" fmla="*/ 494 h 494"/>
                <a:gd name="T60" fmla="*/ 318 w 487"/>
                <a:gd name="T61" fmla="*/ 483 h 494"/>
                <a:gd name="T62" fmla="*/ 317 w 487"/>
                <a:gd name="T63" fmla="*/ 433 h 494"/>
                <a:gd name="T64" fmla="*/ 369 w 487"/>
                <a:gd name="T65" fmla="*/ 403 h 494"/>
                <a:gd name="T66" fmla="*/ 411 w 487"/>
                <a:gd name="T67" fmla="*/ 428 h 494"/>
                <a:gd name="T68" fmla="*/ 452 w 487"/>
                <a:gd name="T69" fmla="*/ 379 h 494"/>
                <a:gd name="T70" fmla="*/ 419 w 487"/>
                <a:gd name="T71" fmla="*/ 342 h 494"/>
                <a:gd name="T72" fmla="*/ 440 w 487"/>
                <a:gd name="T73" fmla="*/ 285 h 494"/>
                <a:gd name="T74" fmla="*/ 487 w 487"/>
                <a:gd name="T75" fmla="*/ 277 h 494"/>
                <a:gd name="T76" fmla="*/ 243 w 487"/>
                <a:gd name="T77" fmla="*/ 393 h 494"/>
                <a:gd name="T78" fmla="*/ 97 w 487"/>
                <a:gd name="T79" fmla="*/ 247 h 494"/>
                <a:gd name="T80" fmla="*/ 243 w 487"/>
                <a:gd name="T81" fmla="*/ 101 h 494"/>
                <a:gd name="T82" fmla="*/ 390 w 487"/>
                <a:gd name="T83" fmla="*/ 247 h 494"/>
                <a:gd name="T84" fmla="*/ 243 w 487"/>
                <a:gd name="T85" fmla="*/ 39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7" h="494">
                  <a:moveTo>
                    <a:pt x="487" y="277"/>
                  </a:moveTo>
                  <a:cubicBezTo>
                    <a:pt x="487" y="213"/>
                    <a:pt x="487" y="213"/>
                    <a:pt x="487" y="213"/>
                  </a:cubicBezTo>
                  <a:cubicBezTo>
                    <a:pt x="439" y="206"/>
                    <a:pt x="439" y="206"/>
                    <a:pt x="439" y="206"/>
                  </a:cubicBezTo>
                  <a:cubicBezTo>
                    <a:pt x="435" y="186"/>
                    <a:pt x="428" y="166"/>
                    <a:pt x="418" y="149"/>
                  </a:cubicBezTo>
                  <a:cubicBezTo>
                    <a:pt x="449" y="113"/>
                    <a:pt x="449" y="113"/>
                    <a:pt x="449" y="113"/>
                  </a:cubicBezTo>
                  <a:cubicBezTo>
                    <a:pt x="408" y="63"/>
                    <a:pt x="408" y="63"/>
                    <a:pt x="408" y="63"/>
                  </a:cubicBezTo>
                  <a:cubicBezTo>
                    <a:pt x="366" y="89"/>
                    <a:pt x="366" y="89"/>
                    <a:pt x="366" y="89"/>
                  </a:cubicBezTo>
                  <a:cubicBezTo>
                    <a:pt x="350" y="77"/>
                    <a:pt x="332" y="67"/>
                    <a:pt x="313" y="59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35" y="47"/>
                    <a:pt x="235" y="47"/>
                    <a:pt x="235" y="47"/>
                  </a:cubicBezTo>
                  <a:cubicBezTo>
                    <a:pt x="214" y="48"/>
                    <a:pt x="195" y="52"/>
                    <a:pt x="176" y="5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94" y="113"/>
                    <a:pt x="81" y="128"/>
                    <a:pt x="71" y="14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4" y="229"/>
                    <a:pt x="43" y="238"/>
                    <a:pt x="43" y="247"/>
                  </a:cubicBezTo>
                  <a:cubicBezTo>
                    <a:pt x="43" y="258"/>
                    <a:pt x="44" y="268"/>
                    <a:pt x="46" y="279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23" y="363"/>
                    <a:pt x="23" y="363"/>
                    <a:pt x="23" y="363"/>
                  </a:cubicBezTo>
                  <a:cubicBezTo>
                    <a:pt x="74" y="353"/>
                    <a:pt x="74" y="353"/>
                    <a:pt x="74" y="353"/>
                  </a:cubicBezTo>
                  <a:cubicBezTo>
                    <a:pt x="84" y="370"/>
                    <a:pt x="97" y="385"/>
                    <a:pt x="112" y="398"/>
                  </a:cubicBezTo>
                  <a:cubicBezTo>
                    <a:pt x="93" y="445"/>
                    <a:pt x="93" y="445"/>
                    <a:pt x="93" y="445"/>
                  </a:cubicBezTo>
                  <a:cubicBezTo>
                    <a:pt x="149" y="477"/>
                    <a:pt x="149" y="477"/>
                    <a:pt x="149" y="477"/>
                  </a:cubicBezTo>
                  <a:cubicBezTo>
                    <a:pt x="181" y="437"/>
                    <a:pt x="181" y="437"/>
                    <a:pt x="181" y="437"/>
                  </a:cubicBezTo>
                  <a:cubicBezTo>
                    <a:pt x="199" y="443"/>
                    <a:pt x="219" y="446"/>
                    <a:pt x="239" y="447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318" y="483"/>
                    <a:pt x="318" y="483"/>
                    <a:pt x="318" y="483"/>
                  </a:cubicBezTo>
                  <a:cubicBezTo>
                    <a:pt x="317" y="433"/>
                    <a:pt x="317" y="433"/>
                    <a:pt x="317" y="433"/>
                  </a:cubicBezTo>
                  <a:cubicBezTo>
                    <a:pt x="336" y="426"/>
                    <a:pt x="353" y="415"/>
                    <a:pt x="369" y="403"/>
                  </a:cubicBezTo>
                  <a:cubicBezTo>
                    <a:pt x="411" y="428"/>
                    <a:pt x="411" y="428"/>
                    <a:pt x="411" y="428"/>
                  </a:cubicBezTo>
                  <a:cubicBezTo>
                    <a:pt x="452" y="379"/>
                    <a:pt x="452" y="379"/>
                    <a:pt x="452" y="379"/>
                  </a:cubicBezTo>
                  <a:cubicBezTo>
                    <a:pt x="419" y="342"/>
                    <a:pt x="419" y="342"/>
                    <a:pt x="419" y="342"/>
                  </a:cubicBezTo>
                  <a:cubicBezTo>
                    <a:pt x="429" y="324"/>
                    <a:pt x="436" y="305"/>
                    <a:pt x="440" y="285"/>
                  </a:cubicBezTo>
                  <a:lnTo>
                    <a:pt x="487" y="277"/>
                  </a:lnTo>
                  <a:close/>
                  <a:moveTo>
                    <a:pt x="243" y="393"/>
                  </a:moveTo>
                  <a:cubicBezTo>
                    <a:pt x="163" y="393"/>
                    <a:pt x="97" y="328"/>
                    <a:pt x="97" y="247"/>
                  </a:cubicBezTo>
                  <a:cubicBezTo>
                    <a:pt x="97" y="166"/>
                    <a:pt x="163" y="101"/>
                    <a:pt x="243" y="101"/>
                  </a:cubicBezTo>
                  <a:cubicBezTo>
                    <a:pt x="324" y="101"/>
                    <a:pt x="390" y="166"/>
                    <a:pt x="390" y="247"/>
                  </a:cubicBezTo>
                  <a:cubicBezTo>
                    <a:pt x="390" y="328"/>
                    <a:pt x="324" y="393"/>
                    <a:pt x="243" y="39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83D04CB0-BBC3-EF15-A82D-8CE964E83B25}"/>
                </a:ext>
              </a:extLst>
            </p:cNvPr>
            <p:cNvSpPr txBox="1"/>
            <p:nvPr/>
          </p:nvSpPr>
          <p:spPr>
            <a:xfrm>
              <a:off x="4785430" y="2043009"/>
              <a:ext cx="1088824" cy="29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35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Estrategia </a:t>
              </a:r>
            </a:p>
          </p:txBody>
        </p:sp>
        <p:sp>
          <p:nvSpPr>
            <p:cNvPr id="13" name="TextBox 40">
              <a:extLst>
                <a:ext uri="{FF2B5EF4-FFF2-40B4-BE49-F238E27FC236}">
                  <a16:creationId xmlns:a16="http://schemas.microsoft.com/office/drawing/2014/main" id="{A0464CCE-4341-CB85-6FA6-1856508C788C}"/>
                </a:ext>
              </a:extLst>
            </p:cNvPr>
            <p:cNvSpPr txBox="1"/>
            <p:nvPr/>
          </p:nvSpPr>
          <p:spPr>
            <a:xfrm>
              <a:off x="6545521" y="4276604"/>
              <a:ext cx="1190974" cy="29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35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Planificación </a:t>
              </a: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7437EBB1-8276-C57A-212F-E524AF538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345" y="2489703"/>
              <a:ext cx="733935" cy="733935"/>
            </a:xfrm>
            <a:prstGeom prst="ellipse">
              <a:avLst/>
            </a:prstGeom>
            <a:solidFill>
              <a:srgbClr val="60111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 dirty="0"/>
            </a:p>
          </p:txBody>
        </p:sp>
        <p:sp>
          <p:nvSpPr>
            <p:cNvPr id="15" name="Freeform 61">
              <a:extLst>
                <a:ext uri="{FF2B5EF4-FFF2-40B4-BE49-F238E27FC236}">
                  <a16:creationId xmlns:a16="http://schemas.microsoft.com/office/drawing/2014/main" id="{53DF2D06-B90E-E34C-921B-EB3EF78934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4439" y="2718387"/>
              <a:ext cx="269367" cy="267782"/>
            </a:xfrm>
            <a:custGeom>
              <a:avLst/>
              <a:gdLst>
                <a:gd name="T0" fmla="*/ 58 w 72"/>
                <a:gd name="T1" fmla="*/ 15 h 69"/>
                <a:gd name="T2" fmla="*/ 35 w 72"/>
                <a:gd name="T3" fmla="*/ 0 h 69"/>
                <a:gd name="T4" fmla="*/ 34 w 72"/>
                <a:gd name="T5" fmla="*/ 1 h 69"/>
                <a:gd name="T6" fmla="*/ 8 w 72"/>
                <a:gd name="T7" fmla="*/ 15 h 69"/>
                <a:gd name="T8" fmla="*/ 0 w 72"/>
                <a:gd name="T9" fmla="*/ 61 h 69"/>
                <a:gd name="T10" fmla="*/ 64 w 72"/>
                <a:gd name="T11" fmla="*/ 69 h 69"/>
                <a:gd name="T12" fmla="*/ 72 w 72"/>
                <a:gd name="T13" fmla="*/ 23 h 69"/>
                <a:gd name="T14" fmla="*/ 34 w 72"/>
                <a:gd name="T15" fmla="*/ 4 h 69"/>
                <a:gd name="T16" fmla="*/ 38 w 72"/>
                <a:gd name="T17" fmla="*/ 3 h 69"/>
                <a:gd name="T18" fmla="*/ 18 w 72"/>
                <a:gd name="T19" fmla="*/ 15 h 69"/>
                <a:gd name="T20" fmla="*/ 69 w 72"/>
                <a:gd name="T21" fmla="*/ 61 h 69"/>
                <a:gd name="T22" fmla="*/ 8 w 72"/>
                <a:gd name="T23" fmla="*/ 66 h 69"/>
                <a:gd name="T24" fmla="*/ 3 w 72"/>
                <a:gd name="T25" fmla="*/ 23 h 69"/>
                <a:gd name="T26" fmla="*/ 64 w 72"/>
                <a:gd name="T27" fmla="*/ 18 h 69"/>
                <a:gd name="T28" fmla="*/ 69 w 72"/>
                <a:gd name="T29" fmla="*/ 61 h 69"/>
                <a:gd name="T30" fmla="*/ 38 w 72"/>
                <a:gd name="T31" fmla="*/ 32 h 69"/>
                <a:gd name="T32" fmla="*/ 27 w 72"/>
                <a:gd name="T33" fmla="*/ 32 h 69"/>
                <a:gd name="T34" fmla="*/ 32 w 72"/>
                <a:gd name="T35" fmla="*/ 28 h 69"/>
                <a:gd name="T36" fmla="*/ 32 w 72"/>
                <a:gd name="T37" fmla="*/ 35 h 69"/>
                <a:gd name="T38" fmla="*/ 32 w 72"/>
                <a:gd name="T39" fmla="*/ 28 h 69"/>
                <a:gd name="T40" fmla="*/ 7 w 72"/>
                <a:gd name="T41" fmla="*/ 21 h 69"/>
                <a:gd name="T42" fmla="*/ 6 w 72"/>
                <a:gd name="T43" fmla="*/ 49 h 69"/>
                <a:gd name="T44" fmla="*/ 6 w 72"/>
                <a:gd name="T45" fmla="*/ 62 h 69"/>
                <a:gd name="T46" fmla="*/ 21 w 72"/>
                <a:gd name="T47" fmla="*/ 63 h 69"/>
                <a:gd name="T48" fmla="*/ 65 w 72"/>
                <a:gd name="T49" fmla="*/ 63 h 69"/>
                <a:gd name="T50" fmla="*/ 66 w 72"/>
                <a:gd name="T51" fmla="*/ 50 h 69"/>
                <a:gd name="T52" fmla="*/ 66 w 72"/>
                <a:gd name="T53" fmla="*/ 22 h 69"/>
                <a:gd name="T54" fmla="*/ 8 w 72"/>
                <a:gd name="T55" fmla="*/ 49 h 69"/>
                <a:gd name="T56" fmla="*/ 18 w 72"/>
                <a:gd name="T57" fmla="*/ 41 h 69"/>
                <a:gd name="T58" fmla="*/ 27 w 72"/>
                <a:gd name="T59" fmla="*/ 41 h 69"/>
                <a:gd name="T60" fmla="*/ 35 w 72"/>
                <a:gd name="T61" fmla="*/ 47 h 69"/>
                <a:gd name="T62" fmla="*/ 34 w 72"/>
                <a:gd name="T63" fmla="*/ 50 h 69"/>
                <a:gd name="T64" fmla="*/ 11 w 72"/>
                <a:gd name="T65" fmla="*/ 50 h 69"/>
                <a:gd name="T66" fmla="*/ 21 w 72"/>
                <a:gd name="T67" fmla="*/ 61 h 69"/>
                <a:gd name="T68" fmla="*/ 8 w 72"/>
                <a:gd name="T69" fmla="*/ 52 h 69"/>
                <a:gd name="T70" fmla="*/ 29 w 72"/>
                <a:gd name="T71" fmla="*/ 52 h 69"/>
                <a:gd name="T72" fmla="*/ 31 w 72"/>
                <a:gd name="T73" fmla="*/ 54 h 69"/>
                <a:gd name="T74" fmla="*/ 34 w 72"/>
                <a:gd name="T75" fmla="*/ 56 h 69"/>
                <a:gd name="T76" fmla="*/ 21 w 72"/>
                <a:gd name="T77" fmla="*/ 61 h 69"/>
                <a:gd name="T78" fmla="*/ 28 w 72"/>
                <a:gd name="T79" fmla="*/ 61 h 69"/>
                <a:gd name="T80" fmla="*/ 36 w 72"/>
                <a:gd name="T81" fmla="*/ 57 h 69"/>
                <a:gd name="T82" fmla="*/ 32 w 72"/>
                <a:gd name="T83" fmla="*/ 52 h 69"/>
                <a:gd name="T84" fmla="*/ 37 w 72"/>
                <a:gd name="T85" fmla="*/ 52 h 69"/>
                <a:gd name="T86" fmla="*/ 40 w 72"/>
                <a:gd name="T87" fmla="*/ 54 h 69"/>
                <a:gd name="T88" fmla="*/ 42 w 72"/>
                <a:gd name="T89" fmla="*/ 58 h 69"/>
                <a:gd name="T90" fmla="*/ 64 w 72"/>
                <a:gd name="T91" fmla="*/ 61 h 69"/>
                <a:gd name="T92" fmla="*/ 43 w 72"/>
                <a:gd name="T93" fmla="*/ 60 h 69"/>
                <a:gd name="T94" fmla="*/ 41 w 72"/>
                <a:gd name="T95" fmla="*/ 52 h 69"/>
                <a:gd name="T96" fmla="*/ 61 w 72"/>
                <a:gd name="T97" fmla="*/ 52 h 69"/>
                <a:gd name="T98" fmla="*/ 64 w 72"/>
                <a:gd name="T99" fmla="*/ 61 h 69"/>
                <a:gd name="T100" fmla="*/ 61 w 72"/>
                <a:gd name="T101" fmla="*/ 50 h 69"/>
                <a:gd name="T102" fmla="*/ 38 w 72"/>
                <a:gd name="T103" fmla="*/ 50 h 69"/>
                <a:gd name="T104" fmla="*/ 36 w 72"/>
                <a:gd name="T105" fmla="*/ 46 h 69"/>
                <a:gd name="T106" fmla="*/ 41 w 72"/>
                <a:gd name="T107" fmla="*/ 38 h 69"/>
                <a:gd name="T108" fmla="*/ 62 w 72"/>
                <a:gd name="T109" fmla="*/ 47 h 69"/>
                <a:gd name="T110" fmla="*/ 64 w 72"/>
                <a:gd name="T111" fmla="*/ 46 h 69"/>
                <a:gd name="T112" fmla="*/ 52 w 72"/>
                <a:gd name="T113" fmla="*/ 36 h 69"/>
                <a:gd name="T114" fmla="*/ 32 w 72"/>
                <a:gd name="T115" fmla="*/ 43 h 69"/>
                <a:gd name="T116" fmla="*/ 16 w 72"/>
                <a:gd name="T117" fmla="*/ 39 h 69"/>
                <a:gd name="T118" fmla="*/ 8 w 72"/>
                <a:gd name="T119" fmla="*/ 46 h 69"/>
                <a:gd name="T120" fmla="*/ 64 w 72"/>
                <a:gd name="T12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" h="69">
                  <a:moveTo>
                    <a:pt x="64" y="15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4" y="1"/>
                    <a:pt x="34" y="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9"/>
                    <a:pt x="0" y="2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5"/>
                    <a:pt x="4" y="69"/>
                    <a:pt x="8" y="69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68" y="69"/>
                    <a:pt x="72" y="65"/>
                    <a:pt x="72" y="61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19"/>
                    <a:pt x="68" y="15"/>
                    <a:pt x="64" y="15"/>
                  </a:cubicBezTo>
                  <a:close/>
                  <a:moveTo>
                    <a:pt x="34" y="4"/>
                  </a:moveTo>
                  <a:cubicBezTo>
                    <a:pt x="34" y="4"/>
                    <a:pt x="35" y="5"/>
                    <a:pt x="36" y="5"/>
                  </a:cubicBezTo>
                  <a:cubicBezTo>
                    <a:pt x="37" y="5"/>
                    <a:pt x="38" y="4"/>
                    <a:pt x="38" y="3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18" y="15"/>
                    <a:pt x="18" y="15"/>
                    <a:pt x="18" y="15"/>
                  </a:cubicBezTo>
                  <a:lnTo>
                    <a:pt x="34" y="4"/>
                  </a:lnTo>
                  <a:close/>
                  <a:moveTo>
                    <a:pt x="69" y="61"/>
                  </a:moveTo>
                  <a:cubicBezTo>
                    <a:pt x="69" y="64"/>
                    <a:pt x="66" y="66"/>
                    <a:pt x="64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5" y="66"/>
                    <a:pt x="3" y="64"/>
                    <a:pt x="3" y="6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0"/>
                    <a:pt x="5" y="18"/>
                    <a:pt x="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6" y="18"/>
                    <a:pt x="69" y="20"/>
                    <a:pt x="69" y="23"/>
                  </a:cubicBezTo>
                  <a:lnTo>
                    <a:pt x="69" y="61"/>
                  </a:lnTo>
                  <a:close/>
                  <a:moveTo>
                    <a:pt x="32" y="37"/>
                  </a:moveTo>
                  <a:cubicBezTo>
                    <a:pt x="35" y="37"/>
                    <a:pt x="38" y="35"/>
                    <a:pt x="38" y="32"/>
                  </a:cubicBezTo>
                  <a:cubicBezTo>
                    <a:pt x="38" y="29"/>
                    <a:pt x="35" y="26"/>
                    <a:pt x="32" y="26"/>
                  </a:cubicBezTo>
                  <a:cubicBezTo>
                    <a:pt x="29" y="26"/>
                    <a:pt x="27" y="29"/>
                    <a:pt x="27" y="32"/>
                  </a:cubicBezTo>
                  <a:cubicBezTo>
                    <a:pt x="27" y="35"/>
                    <a:pt x="29" y="37"/>
                    <a:pt x="32" y="37"/>
                  </a:cubicBezTo>
                  <a:close/>
                  <a:moveTo>
                    <a:pt x="32" y="28"/>
                  </a:moveTo>
                  <a:cubicBezTo>
                    <a:pt x="34" y="28"/>
                    <a:pt x="36" y="30"/>
                    <a:pt x="36" y="32"/>
                  </a:cubicBezTo>
                  <a:cubicBezTo>
                    <a:pt x="36" y="34"/>
                    <a:pt x="34" y="35"/>
                    <a:pt x="32" y="35"/>
                  </a:cubicBezTo>
                  <a:cubicBezTo>
                    <a:pt x="30" y="35"/>
                    <a:pt x="29" y="34"/>
                    <a:pt x="29" y="32"/>
                  </a:cubicBezTo>
                  <a:cubicBezTo>
                    <a:pt x="29" y="30"/>
                    <a:pt x="30" y="28"/>
                    <a:pt x="32" y="28"/>
                  </a:cubicBezTo>
                  <a:close/>
                  <a:moveTo>
                    <a:pt x="65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6" y="49"/>
                    <a:pt x="6" y="50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7" y="63"/>
                    <a:pt x="7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6" y="62"/>
                    <a:pt x="66" y="62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5" y="21"/>
                    <a:pt x="65" y="21"/>
                  </a:cubicBezTo>
                  <a:close/>
                  <a:moveTo>
                    <a:pt x="8" y="49"/>
                  </a:moveTo>
                  <a:cubicBezTo>
                    <a:pt x="8" y="49"/>
                    <a:pt x="9" y="48"/>
                    <a:pt x="10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0"/>
                    <a:pt x="21" y="39"/>
                    <a:pt x="22" y="39"/>
                  </a:cubicBezTo>
                  <a:cubicBezTo>
                    <a:pt x="24" y="39"/>
                    <a:pt x="26" y="40"/>
                    <a:pt x="27" y="41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9"/>
                    <a:pt x="37" y="49"/>
                    <a:pt x="37" y="49"/>
                  </a:cubicBezTo>
                  <a:cubicBezTo>
                    <a:pt x="36" y="50"/>
                    <a:pt x="36" y="50"/>
                    <a:pt x="34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9" y="50"/>
                    <a:pt x="8" y="49"/>
                  </a:cubicBezTo>
                  <a:close/>
                  <a:moveTo>
                    <a:pt x="21" y="61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2"/>
                    <a:pt x="10" y="52"/>
                    <a:pt x="11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3"/>
                    <a:pt x="30" y="53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55"/>
                    <a:pt x="34" y="56"/>
                    <a:pt x="34" y="56"/>
                  </a:cubicBezTo>
                  <a:cubicBezTo>
                    <a:pt x="34" y="56"/>
                    <a:pt x="34" y="57"/>
                    <a:pt x="30" y="58"/>
                  </a:cubicBezTo>
                  <a:cubicBezTo>
                    <a:pt x="26" y="59"/>
                    <a:pt x="23" y="60"/>
                    <a:pt x="21" y="61"/>
                  </a:cubicBezTo>
                  <a:close/>
                  <a:moveTo>
                    <a:pt x="36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9" y="61"/>
                    <a:pt x="30" y="61"/>
                    <a:pt x="30" y="60"/>
                  </a:cubicBezTo>
                  <a:cubicBezTo>
                    <a:pt x="34" y="59"/>
                    <a:pt x="36" y="58"/>
                    <a:pt x="36" y="57"/>
                  </a:cubicBezTo>
                  <a:cubicBezTo>
                    <a:pt x="36" y="55"/>
                    <a:pt x="34" y="53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8" y="53"/>
                    <a:pt x="38" y="53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2" y="55"/>
                    <a:pt x="45" y="56"/>
                    <a:pt x="45" y="57"/>
                  </a:cubicBezTo>
                  <a:cubicBezTo>
                    <a:pt x="45" y="57"/>
                    <a:pt x="45" y="57"/>
                    <a:pt x="42" y="58"/>
                  </a:cubicBezTo>
                  <a:lnTo>
                    <a:pt x="36" y="61"/>
                  </a:lnTo>
                  <a:close/>
                  <a:moveTo>
                    <a:pt x="64" y="61"/>
                  </a:moveTo>
                  <a:cubicBezTo>
                    <a:pt x="42" y="61"/>
                    <a:pt x="42" y="61"/>
                    <a:pt x="42" y="61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6" y="59"/>
                    <a:pt x="47" y="58"/>
                    <a:pt x="47" y="57"/>
                  </a:cubicBezTo>
                  <a:cubicBezTo>
                    <a:pt x="47" y="55"/>
                    <a:pt x="44" y="54"/>
                    <a:pt x="41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2" y="52"/>
                    <a:pt x="63" y="52"/>
                    <a:pt x="64" y="52"/>
                  </a:cubicBezTo>
                  <a:lnTo>
                    <a:pt x="64" y="61"/>
                  </a:lnTo>
                  <a:close/>
                  <a:moveTo>
                    <a:pt x="64" y="49"/>
                  </a:moveTo>
                  <a:cubicBezTo>
                    <a:pt x="63" y="50"/>
                    <a:pt x="63" y="50"/>
                    <a:pt x="61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9" y="50"/>
                    <a:pt x="39" y="49"/>
                  </a:cubicBezTo>
                  <a:cubicBezTo>
                    <a:pt x="39" y="48"/>
                    <a:pt x="38" y="47"/>
                    <a:pt x="36" y="46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4" y="36"/>
                    <a:pt x="48" y="36"/>
                    <a:pt x="51" y="38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3" y="48"/>
                    <a:pt x="63" y="49"/>
                    <a:pt x="64" y="49"/>
                  </a:cubicBezTo>
                  <a:close/>
                  <a:moveTo>
                    <a:pt x="64" y="46"/>
                  </a:moveTo>
                  <a:cubicBezTo>
                    <a:pt x="64" y="46"/>
                    <a:pt x="64" y="46"/>
                    <a:pt x="64" y="4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4"/>
                    <a:pt x="43" y="34"/>
                    <a:pt x="40" y="36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7"/>
                    <a:pt x="20" y="37"/>
                    <a:pt x="16" y="39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64" y="23"/>
                    <a:pt x="64" y="23"/>
                    <a:pt x="64" y="23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760"/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D423120D-76EA-F79D-6AAE-B0ECBDFF2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175" y="3165473"/>
              <a:ext cx="1024885" cy="102635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 dirty="0"/>
            </a:p>
          </p:txBody>
        </p:sp>
        <p:sp>
          <p:nvSpPr>
            <p:cNvPr id="17" name="Freeform 241">
              <a:extLst>
                <a:ext uri="{FF2B5EF4-FFF2-40B4-BE49-F238E27FC236}">
                  <a16:creationId xmlns:a16="http://schemas.microsoft.com/office/drawing/2014/main" id="{7DE4A069-8DD0-9FFA-8C58-D682257D4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6432" y="3530777"/>
              <a:ext cx="400364" cy="295745"/>
            </a:xfrm>
            <a:custGeom>
              <a:avLst/>
              <a:gdLst>
                <a:gd name="T0" fmla="*/ 11 w 84"/>
                <a:gd name="T1" fmla="*/ 5 h 60"/>
                <a:gd name="T2" fmla="*/ 10 w 84"/>
                <a:gd name="T3" fmla="*/ 37 h 60"/>
                <a:gd name="T4" fmla="*/ 74 w 84"/>
                <a:gd name="T5" fmla="*/ 38 h 60"/>
                <a:gd name="T6" fmla="*/ 75 w 84"/>
                <a:gd name="T7" fmla="*/ 6 h 60"/>
                <a:gd name="T8" fmla="*/ 73 w 84"/>
                <a:gd name="T9" fmla="*/ 36 h 60"/>
                <a:gd name="T10" fmla="*/ 12 w 84"/>
                <a:gd name="T11" fmla="*/ 7 h 60"/>
                <a:gd name="T12" fmla="*/ 73 w 84"/>
                <a:gd name="T13" fmla="*/ 36 h 60"/>
                <a:gd name="T14" fmla="*/ 38 w 84"/>
                <a:gd name="T15" fmla="*/ 14 h 60"/>
                <a:gd name="T16" fmla="*/ 39 w 84"/>
                <a:gd name="T17" fmla="*/ 16 h 60"/>
                <a:gd name="T18" fmla="*/ 42 w 84"/>
                <a:gd name="T19" fmla="*/ 28 h 60"/>
                <a:gd name="T20" fmla="*/ 46 w 84"/>
                <a:gd name="T21" fmla="*/ 16 h 60"/>
                <a:gd name="T22" fmla="*/ 47 w 84"/>
                <a:gd name="T23" fmla="*/ 14 h 60"/>
                <a:gd name="T24" fmla="*/ 42 w 84"/>
                <a:gd name="T25" fmla="*/ 30 h 60"/>
                <a:gd name="T26" fmla="*/ 41 w 84"/>
                <a:gd name="T27" fmla="*/ 21 h 60"/>
                <a:gd name="T28" fmla="*/ 42 w 84"/>
                <a:gd name="T29" fmla="*/ 12 h 60"/>
                <a:gd name="T30" fmla="*/ 43 w 84"/>
                <a:gd name="T31" fmla="*/ 21 h 60"/>
                <a:gd name="T32" fmla="*/ 41 w 84"/>
                <a:gd name="T33" fmla="*/ 21 h 60"/>
                <a:gd name="T34" fmla="*/ 79 w 84"/>
                <a:gd name="T35" fmla="*/ 42 h 60"/>
                <a:gd name="T36" fmla="*/ 74 w 84"/>
                <a:gd name="T37" fmla="*/ 0 h 60"/>
                <a:gd name="T38" fmla="*/ 5 w 84"/>
                <a:gd name="T39" fmla="*/ 6 h 60"/>
                <a:gd name="T40" fmla="*/ 1 w 84"/>
                <a:gd name="T41" fmla="*/ 51 h 60"/>
                <a:gd name="T42" fmla="*/ 1 w 84"/>
                <a:gd name="T43" fmla="*/ 51 h 60"/>
                <a:gd name="T44" fmla="*/ 0 w 84"/>
                <a:gd name="T45" fmla="*/ 55 h 60"/>
                <a:gd name="T46" fmla="*/ 77 w 84"/>
                <a:gd name="T47" fmla="*/ 60 h 60"/>
                <a:gd name="T48" fmla="*/ 84 w 84"/>
                <a:gd name="T49" fmla="*/ 52 h 60"/>
                <a:gd name="T50" fmla="*/ 77 w 84"/>
                <a:gd name="T51" fmla="*/ 57 h 60"/>
                <a:gd name="T52" fmla="*/ 3 w 84"/>
                <a:gd name="T53" fmla="*/ 55 h 60"/>
                <a:gd name="T54" fmla="*/ 30 w 84"/>
                <a:gd name="T55" fmla="*/ 53 h 60"/>
                <a:gd name="T56" fmla="*/ 31 w 84"/>
                <a:gd name="T57" fmla="*/ 56 h 60"/>
                <a:gd name="T58" fmla="*/ 55 w 84"/>
                <a:gd name="T59" fmla="*/ 55 h 60"/>
                <a:gd name="T60" fmla="*/ 81 w 84"/>
                <a:gd name="T61" fmla="*/ 53 h 60"/>
                <a:gd name="T62" fmla="*/ 77 w 84"/>
                <a:gd name="T63" fmla="*/ 57 h 60"/>
                <a:gd name="T64" fmla="*/ 53 w 84"/>
                <a:gd name="T65" fmla="*/ 53 h 60"/>
                <a:gd name="T66" fmla="*/ 32 w 84"/>
                <a:gd name="T67" fmla="*/ 54 h 60"/>
                <a:gd name="T68" fmla="*/ 54 w 84"/>
                <a:gd name="T69" fmla="*/ 51 h 60"/>
                <a:gd name="T70" fmla="*/ 4 w 84"/>
                <a:gd name="T71" fmla="*/ 51 h 60"/>
                <a:gd name="T72" fmla="*/ 77 w 84"/>
                <a:gd name="T73" fmla="*/ 43 h 60"/>
                <a:gd name="T74" fmla="*/ 54 w 84"/>
                <a:gd name="T75" fmla="*/ 51 h 60"/>
                <a:gd name="T76" fmla="*/ 8 w 84"/>
                <a:gd name="T77" fmla="*/ 41 h 60"/>
                <a:gd name="T78" fmla="*/ 9 w 84"/>
                <a:gd name="T79" fmla="*/ 4 h 60"/>
                <a:gd name="T80" fmla="*/ 74 w 84"/>
                <a:gd name="T81" fmla="*/ 3 h 60"/>
                <a:gd name="T82" fmla="*/ 76 w 84"/>
                <a:gd name="T8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" h="60">
                  <a:moveTo>
                    <a:pt x="74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8"/>
                    <a:pt x="11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7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4" y="5"/>
                    <a:pt x="74" y="5"/>
                  </a:cubicBezTo>
                  <a:close/>
                  <a:moveTo>
                    <a:pt x="73" y="36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73" y="36"/>
                  </a:lnTo>
                  <a:close/>
                  <a:moveTo>
                    <a:pt x="34" y="21"/>
                  </a:moveTo>
                  <a:cubicBezTo>
                    <a:pt x="34" y="18"/>
                    <a:pt x="36" y="16"/>
                    <a:pt x="38" y="14"/>
                  </a:cubicBezTo>
                  <a:cubicBezTo>
                    <a:pt x="39" y="14"/>
                    <a:pt x="39" y="14"/>
                    <a:pt x="40" y="14"/>
                  </a:cubicBezTo>
                  <a:cubicBezTo>
                    <a:pt x="40" y="15"/>
                    <a:pt x="40" y="15"/>
                    <a:pt x="39" y="16"/>
                  </a:cubicBezTo>
                  <a:cubicBezTo>
                    <a:pt x="37" y="17"/>
                    <a:pt x="36" y="19"/>
                    <a:pt x="36" y="21"/>
                  </a:cubicBezTo>
                  <a:cubicBezTo>
                    <a:pt x="36" y="25"/>
                    <a:pt x="39" y="28"/>
                    <a:pt x="42" y="28"/>
                  </a:cubicBezTo>
                  <a:cubicBezTo>
                    <a:pt x="46" y="28"/>
                    <a:pt x="49" y="25"/>
                    <a:pt x="49" y="21"/>
                  </a:cubicBezTo>
                  <a:cubicBezTo>
                    <a:pt x="49" y="19"/>
                    <a:pt x="48" y="17"/>
                    <a:pt x="46" y="16"/>
                  </a:cubicBezTo>
                  <a:cubicBezTo>
                    <a:pt x="45" y="15"/>
                    <a:pt x="45" y="15"/>
                    <a:pt x="45" y="14"/>
                  </a:cubicBezTo>
                  <a:cubicBezTo>
                    <a:pt x="45" y="14"/>
                    <a:pt x="46" y="14"/>
                    <a:pt x="47" y="14"/>
                  </a:cubicBezTo>
                  <a:cubicBezTo>
                    <a:pt x="49" y="16"/>
                    <a:pt x="51" y="18"/>
                    <a:pt x="51" y="21"/>
                  </a:cubicBezTo>
                  <a:cubicBezTo>
                    <a:pt x="51" y="26"/>
                    <a:pt x="47" y="30"/>
                    <a:pt x="42" y="30"/>
                  </a:cubicBezTo>
                  <a:cubicBezTo>
                    <a:pt x="38" y="30"/>
                    <a:pt x="34" y="26"/>
                    <a:pt x="34" y="21"/>
                  </a:cubicBezTo>
                  <a:close/>
                  <a:moveTo>
                    <a:pt x="41" y="21"/>
                  </a:move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2" y="12"/>
                    <a:pt x="42" y="12"/>
                  </a:cubicBezTo>
                  <a:cubicBezTo>
                    <a:pt x="43" y="12"/>
                    <a:pt x="43" y="13"/>
                    <a:pt x="43" y="13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22"/>
                    <a:pt x="43" y="22"/>
                    <a:pt x="42" y="22"/>
                  </a:cubicBezTo>
                  <a:cubicBezTo>
                    <a:pt x="42" y="22"/>
                    <a:pt x="41" y="22"/>
                    <a:pt x="41" y="21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4" y="60"/>
                    <a:pt x="8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7" y="5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5" y="56"/>
                    <a:pt x="55" y="55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80" y="57"/>
                    <a:pt x="77" y="57"/>
                  </a:cubicBezTo>
                  <a:close/>
                  <a:moveTo>
                    <a:pt x="32" y="53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32" y="54"/>
                    <a:pt x="32" y="54"/>
                    <a:pt x="32" y="54"/>
                  </a:cubicBezTo>
                  <a:lnTo>
                    <a:pt x="32" y="53"/>
                  </a:lnTo>
                  <a:close/>
                  <a:moveTo>
                    <a:pt x="54" y="51"/>
                  </a:moveTo>
                  <a:cubicBezTo>
                    <a:pt x="31" y="51"/>
                    <a:pt x="31" y="51"/>
                    <a:pt x="31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1" y="51"/>
                    <a:pt x="81" y="51"/>
                    <a:pt x="81" y="51"/>
                  </a:cubicBezTo>
                  <a:lnTo>
                    <a:pt x="54" y="51"/>
                  </a:lnTo>
                  <a:close/>
                  <a:moveTo>
                    <a:pt x="76" y="41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6" y="4"/>
                    <a:pt x="76" y="5"/>
                    <a:pt x="76" y="6"/>
                  </a:cubicBezTo>
                  <a:lnTo>
                    <a:pt x="7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760"/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796D7722-CBD0-C775-0A12-CF2D3CBB6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8792" y="2986173"/>
              <a:ext cx="762289" cy="7609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9FF1DF8E-3990-9A79-B90F-668FFFB7B0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7213" y="3232179"/>
              <a:ext cx="258687" cy="269034"/>
            </a:xfrm>
            <a:custGeom>
              <a:avLst/>
              <a:gdLst>
                <a:gd name="T0" fmla="*/ 74 w 74"/>
                <a:gd name="T1" fmla="*/ 22 h 74"/>
                <a:gd name="T2" fmla="*/ 69 w 74"/>
                <a:gd name="T3" fmla="*/ 10 h 74"/>
                <a:gd name="T4" fmla="*/ 64 w 74"/>
                <a:gd name="T5" fmla="*/ 0 h 74"/>
                <a:gd name="T6" fmla="*/ 5 w 74"/>
                <a:gd name="T7" fmla="*/ 8 h 74"/>
                <a:gd name="T8" fmla="*/ 0 w 74"/>
                <a:gd name="T9" fmla="*/ 21 h 74"/>
                <a:gd name="T10" fmla="*/ 0 w 74"/>
                <a:gd name="T11" fmla="*/ 26 h 74"/>
                <a:gd name="T12" fmla="*/ 1 w 74"/>
                <a:gd name="T13" fmla="*/ 68 h 74"/>
                <a:gd name="T14" fmla="*/ 69 w 74"/>
                <a:gd name="T15" fmla="*/ 74 h 74"/>
                <a:gd name="T16" fmla="*/ 70 w 74"/>
                <a:gd name="T17" fmla="*/ 63 h 74"/>
                <a:gd name="T18" fmla="*/ 10 w 74"/>
                <a:gd name="T19" fmla="*/ 3 h 74"/>
                <a:gd name="T20" fmla="*/ 66 w 74"/>
                <a:gd name="T21" fmla="*/ 8 h 74"/>
                <a:gd name="T22" fmla="*/ 8 w 74"/>
                <a:gd name="T23" fmla="*/ 8 h 74"/>
                <a:gd name="T24" fmla="*/ 67 w 74"/>
                <a:gd name="T25" fmla="*/ 13 h 74"/>
                <a:gd name="T26" fmla="*/ 8 w 74"/>
                <a:gd name="T27" fmla="*/ 13 h 74"/>
                <a:gd name="T28" fmla="*/ 12 w 74"/>
                <a:gd name="T29" fmla="*/ 29 h 74"/>
                <a:gd name="T30" fmla="*/ 22 w 74"/>
                <a:gd name="T31" fmla="*/ 29 h 74"/>
                <a:gd name="T32" fmla="*/ 32 w 74"/>
                <a:gd name="T33" fmla="*/ 29 h 74"/>
                <a:gd name="T34" fmla="*/ 42 w 74"/>
                <a:gd name="T35" fmla="*/ 29 h 74"/>
                <a:gd name="T36" fmla="*/ 52 w 74"/>
                <a:gd name="T37" fmla="*/ 29 h 74"/>
                <a:gd name="T38" fmla="*/ 62 w 74"/>
                <a:gd name="T39" fmla="*/ 29 h 74"/>
                <a:gd name="T40" fmla="*/ 67 w 74"/>
                <a:gd name="T41" fmla="*/ 64 h 74"/>
                <a:gd name="T42" fmla="*/ 8 w 74"/>
                <a:gd name="T43" fmla="*/ 30 h 74"/>
                <a:gd name="T44" fmla="*/ 18 w 74"/>
                <a:gd name="T45" fmla="*/ 28 h 74"/>
                <a:gd name="T46" fmla="*/ 13 w 74"/>
                <a:gd name="T47" fmla="*/ 23 h 74"/>
                <a:gd name="T48" fmla="*/ 48 w 74"/>
                <a:gd name="T49" fmla="*/ 28 h 74"/>
                <a:gd name="T50" fmla="*/ 43 w 74"/>
                <a:gd name="T51" fmla="*/ 23 h 74"/>
                <a:gd name="T52" fmla="*/ 41 w 74"/>
                <a:gd name="T53" fmla="*/ 26 h 74"/>
                <a:gd name="T54" fmla="*/ 33 w 74"/>
                <a:gd name="T55" fmla="*/ 26 h 74"/>
                <a:gd name="T56" fmla="*/ 41 w 74"/>
                <a:gd name="T57" fmla="*/ 26 h 74"/>
                <a:gd name="T58" fmla="*/ 27 w 74"/>
                <a:gd name="T59" fmla="*/ 28 h 74"/>
                <a:gd name="T60" fmla="*/ 31 w 74"/>
                <a:gd name="T61" fmla="*/ 23 h 74"/>
                <a:gd name="T62" fmla="*/ 58 w 74"/>
                <a:gd name="T63" fmla="*/ 28 h 74"/>
                <a:gd name="T64" fmla="*/ 53 w 74"/>
                <a:gd name="T65" fmla="*/ 23 h 74"/>
                <a:gd name="T66" fmla="*/ 3 w 74"/>
                <a:gd name="T67" fmla="*/ 23 h 74"/>
                <a:gd name="T68" fmla="*/ 8 w 74"/>
                <a:gd name="T69" fmla="*/ 28 h 74"/>
                <a:gd name="T70" fmla="*/ 3 w 74"/>
                <a:gd name="T71" fmla="*/ 23 h 74"/>
                <a:gd name="T72" fmla="*/ 63 w 74"/>
                <a:gd name="T73" fmla="*/ 23 h 74"/>
                <a:gd name="T74" fmla="*/ 68 w 74"/>
                <a:gd name="T75" fmla="*/ 28 h 74"/>
                <a:gd name="T76" fmla="*/ 4 w 74"/>
                <a:gd name="T77" fmla="*/ 68 h 74"/>
                <a:gd name="T78" fmla="*/ 70 w 74"/>
                <a:gd name="T79" fmla="*/ 68 h 74"/>
                <a:gd name="T80" fmla="*/ 5 w 74"/>
                <a:gd name="T81" fmla="*/ 71 h 74"/>
                <a:gd name="T82" fmla="*/ 15 w 74"/>
                <a:gd name="T83" fmla="*/ 59 h 74"/>
                <a:gd name="T84" fmla="*/ 25 w 74"/>
                <a:gd name="T85" fmla="*/ 59 h 74"/>
                <a:gd name="T86" fmla="*/ 32 w 74"/>
                <a:gd name="T87" fmla="*/ 42 h 74"/>
                <a:gd name="T88" fmla="*/ 58 w 74"/>
                <a:gd name="T89" fmla="*/ 59 h 74"/>
                <a:gd name="T90" fmla="*/ 58 w 74"/>
                <a:gd name="T91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" h="74">
                  <a:moveTo>
                    <a:pt x="74" y="26"/>
                  </a:moveTo>
                  <a:cubicBezTo>
                    <a:pt x="74" y="23"/>
                    <a:pt x="74" y="23"/>
                    <a:pt x="74" y="23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2"/>
                    <a:pt x="74" y="21"/>
                    <a:pt x="74" y="2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9" y="11"/>
                    <a:pt x="69" y="11"/>
                    <a:pt x="69" y="10"/>
                  </a:cubicBezTo>
                  <a:cubicBezTo>
                    <a:pt x="69" y="10"/>
                    <a:pt x="69" y="9"/>
                    <a:pt x="69" y="8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2"/>
                    <a:pt x="67" y="0"/>
                    <a:pt x="6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5" y="2"/>
                    <a:pt x="5" y="5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2" y="31"/>
                    <a:pt x="5" y="31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3" y="64"/>
                    <a:pt x="1" y="65"/>
                    <a:pt x="1" y="68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72"/>
                    <a:pt x="3" y="74"/>
                    <a:pt x="5" y="7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2" y="74"/>
                    <a:pt x="73" y="72"/>
                    <a:pt x="73" y="69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65"/>
                    <a:pt x="72" y="64"/>
                    <a:pt x="70" y="6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1"/>
                    <a:pt x="74" y="29"/>
                    <a:pt x="74" y="26"/>
                  </a:cubicBezTo>
                  <a:close/>
                  <a:moveTo>
                    <a:pt x="10" y="3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65" y="3"/>
                    <a:pt x="66" y="4"/>
                    <a:pt x="66" y="5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9"/>
                    <a:pt x="65" y="10"/>
                    <a:pt x="64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8" y="9"/>
                    <a:pt x="8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lose/>
                  <a:moveTo>
                    <a:pt x="67" y="13"/>
                  </a:moveTo>
                  <a:cubicBezTo>
                    <a:pt x="71" y="21"/>
                    <a:pt x="71" y="21"/>
                    <a:pt x="7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7" y="13"/>
                  </a:lnTo>
                  <a:close/>
                  <a:moveTo>
                    <a:pt x="8" y="30"/>
                  </a:moveTo>
                  <a:cubicBezTo>
                    <a:pt x="10" y="30"/>
                    <a:pt x="11" y="30"/>
                    <a:pt x="12" y="29"/>
                  </a:cubicBezTo>
                  <a:cubicBezTo>
                    <a:pt x="13" y="30"/>
                    <a:pt x="15" y="30"/>
                    <a:pt x="17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21" y="30"/>
                    <a:pt x="22" y="29"/>
                  </a:cubicBezTo>
                  <a:cubicBezTo>
                    <a:pt x="23" y="30"/>
                    <a:pt x="25" y="30"/>
                    <a:pt x="27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0"/>
                    <a:pt x="31" y="30"/>
                    <a:pt x="32" y="29"/>
                  </a:cubicBezTo>
                  <a:cubicBezTo>
                    <a:pt x="33" y="30"/>
                    <a:pt x="35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30"/>
                    <a:pt x="41" y="30"/>
                    <a:pt x="42" y="29"/>
                  </a:cubicBezTo>
                  <a:cubicBezTo>
                    <a:pt x="43" y="30"/>
                    <a:pt x="45" y="30"/>
                    <a:pt x="4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0"/>
                    <a:pt x="51" y="30"/>
                    <a:pt x="52" y="29"/>
                  </a:cubicBezTo>
                  <a:cubicBezTo>
                    <a:pt x="53" y="30"/>
                    <a:pt x="55" y="30"/>
                    <a:pt x="57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60" y="30"/>
                    <a:pt x="61" y="30"/>
                    <a:pt x="62" y="29"/>
                  </a:cubicBezTo>
                  <a:cubicBezTo>
                    <a:pt x="63" y="30"/>
                    <a:pt x="65" y="30"/>
                    <a:pt x="67" y="30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0"/>
                  </a:cubicBezTo>
                  <a:close/>
                  <a:moveTo>
                    <a:pt x="21" y="23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19" y="28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8"/>
                    <a:pt x="13" y="27"/>
                    <a:pt x="13" y="26"/>
                  </a:cubicBezTo>
                  <a:cubicBezTo>
                    <a:pt x="13" y="23"/>
                    <a:pt x="13" y="23"/>
                    <a:pt x="13" y="23"/>
                  </a:cubicBezTo>
                  <a:lnTo>
                    <a:pt x="21" y="23"/>
                  </a:lnTo>
                  <a:close/>
                  <a:moveTo>
                    <a:pt x="51" y="26"/>
                  </a:moveTo>
                  <a:cubicBezTo>
                    <a:pt x="51" y="27"/>
                    <a:pt x="50" y="28"/>
                    <a:pt x="48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5" y="28"/>
                    <a:pt x="43" y="27"/>
                    <a:pt x="43" y="26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51" y="23"/>
                    <a:pt x="51" y="23"/>
                    <a:pt x="51" y="23"/>
                  </a:cubicBezTo>
                  <a:lnTo>
                    <a:pt x="51" y="26"/>
                  </a:lnTo>
                  <a:close/>
                  <a:moveTo>
                    <a:pt x="41" y="26"/>
                  </a:moveTo>
                  <a:cubicBezTo>
                    <a:pt x="41" y="27"/>
                    <a:pt x="40" y="28"/>
                    <a:pt x="38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3" y="27"/>
                    <a:pt x="33" y="26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1" y="23"/>
                    <a:pt x="41" y="23"/>
                    <a:pt x="41" y="23"/>
                  </a:cubicBezTo>
                  <a:lnTo>
                    <a:pt x="41" y="26"/>
                  </a:lnTo>
                  <a:close/>
                  <a:moveTo>
                    <a:pt x="31" y="26"/>
                  </a:moveTo>
                  <a:cubicBezTo>
                    <a:pt x="31" y="27"/>
                    <a:pt x="30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5" y="28"/>
                    <a:pt x="23" y="27"/>
                    <a:pt x="23" y="26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1" y="23"/>
                    <a:pt x="31" y="23"/>
                    <a:pt x="31" y="23"/>
                  </a:cubicBezTo>
                  <a:lnTo>
                    <a:pt x="31" y="26"/>
                  </a:lnTo>
                  <a:close/>
                  <a:moveTo>
                    <a:pt x="61" y="26"/>
                  </a:moveTo>
                  <a:cubicBezTo>
                    <a:pt x="61" y="27"/>
                    <a:pt x="60" y="28"/>
                    <a:pt x="58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5" y="28"/>
                    <a:pt x="53" y="27"/>
                    <a:pt x="53" y="26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61" y="23"/>
                    <a:pt x="61" y="23"/>
                    <a:pt x="61" y="23"/>
                  </a:cubicBezTo>
                  <a:lnTo>
                    <a:pt x="61" y="26"/>
                  </a:lnTo>
                  <a:close/>
                  <a:moveTo>
                    <a:pt x="3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7"/>
                    <a:pt x="9" y="28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27"/>
                    <a:pt x="3" y="26"/>
                  </a:cubicBezTo>
                  <a:lnTo>
                    <a:pt x="3" y="23"/>
                  </a:lnTo>
                  <a:close/>
                  <a:moveTo>
                    <a:pt x="67" y="28"/>
                  </a:moveTo>
                  <a:cubicBezTo>
                    <a:pt x="65" y="28"/>
                    <a:pt x="63" y="27"/>
                    <a:pt x="63" y="2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1" y="27"/>
                    <a:pt x="70" y="28"/>
                    <a:pt x="68" y="28"/>
                  </a:cubicBezTo>
                  <a:lnTo>
                    <a:pt x="67" y="28"/>
                  </a:lnTo>
                  <a:close/>
                  <a:moveTo>
                    <a:pt x="4" y="69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4" y="67"/>
                    <a:pt x="4" y="66"/>
                    <a:pt x="5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70" y="66"/>
                    <a:pt x="70" y="67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1"/>
                    <a:pt x="69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0"/>
                    <a:pt x="4" y="69"/>
                  </a:cubicBezTo>
                  <a:close/>
                  <a:moveTo>
                    <a:pt x="25" y="59"/>
                  </a:moveTo>
                  <a:cubicBezTo>
                    <a:pt x="15" y="59"/>
                    <a:pt x="15" y="59"/>
                    <a:pt x="15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5" y="50"/>
                    <a:pt x="25" y="50"/>
                    <a:pt x="25" y="50"/>
                  </a:cubicBezTo>
                  <a:lnTo>
                    <a:pt x="25" y="59"/>
                  </a:lnTo>
                  <a:close/>
                  <a:moveTo>
                    <a:pt x="4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42" y="42"/>
                    <a:pt x="42" y="42"/>
                    <a:pt x="42" y="42"/>
                  </a:cubicBezTo>
                  <a:lnTo>
                    <a:pt x="42" y="59"/>
                  </a:lnTo>
                  <a:close/>
                  <a:moveTo>
                    <a:pt x="58" y="59"/>
                  </a:moveTo>
                  <a:cubicBezTo>
                    <a:pt x="48" y="59"/>
                    <a:pt x="48" y="59"/>
                    <a:pt x="48" y="5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8" y="33"/>
                    <a:pt x="58" y="33"/>
                    <a:pt x="58" y="33"/>
                  </a:cubicBezTo>
                  <a:lnTo>
                    <a:pt x="58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760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A203B996-B3D2-9E68-E581-7748B06FD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095" y="2466081"/>
              <a:ext cx="724659" cy="72337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013"/>
            </a:p>
          </p:txBody>
        </p:sp>
        <p:sp>
          <p:nvSpPr>
            <p:cNvPr id="21" name="Freeform 205">
              <a:extLst>
                <a:ext uri="{FF2B5EF4-FFF2-40B4-BE49-F238E27FC236}">
                  <a16:creationId xmlns:a16="http://schemas.microsoft.com/office/drawing/2014/main" id="{72DC5AA3-03A4-A132-50BD-8289B3682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78745" y="2696507"/>
              <a:ext cx="255352" cy="270473"/>
            </a:xfrm>
            <a:custGeom>
              <a:avLst/>
              <a:gdLst>
                <a:gd name="T0" fmla="*/ 63 w 64"/>
                <a:gd name="T1" fmla="*/ 10 h 66"/>
                <a:gd name="T2" fmla="*/ 32 w 64"/>
                <a:gd name="T3" fmla="*/ 0 h 66"/>
                <a:gd name="T4" fmla="*/ 31 w 64"/>
                <a:gd name="T5" fmla="*/ 0 h 66"/>
                <a:gd name="T6" fmla="*/ 1 w 64"/>
                <a:gd name="T7" fmla="*/ 10 h 66"/>
                <a:gd name="T8" fmla="*/ 0 w 64"/>
                <a:gd name="T9" fmla="*/ 12 h 66"/>
                <a:gd name="T10" fmla="*/ 8 w 64"/>
                <a:gd name="T11" fmla="*/ 49 h 66"/>
                <a:gd name="T12" fmla="*/ 31 w 64"/>
                <a:gd name="T13" fmla="*/ 66 h 66"/>
                <a:gd name="T14" fmla="*/ 32 w 64"/>
                <a:gd name="T15" fmla="*/ 66 h 66"/>
                <a:gd name="T16" fmla="*/ 32 w 64"/>
                <a:gd name="T17" fmla="*/ 66 h 66"/>
                <a:gd name="T18" fmla="*/ 55 w 64"/>
                <a:gd name="T19" fmla="*/ 49 h 66"/>
                <a:gd name="T20" fmla="*/ 64 w 64"/>
                <a:gd name="T21" fmla="*/ 12 h 66"/>
                <a:gd name="T22" fmla="*/ 63 w 64"/>
                <a:gd name="T23" fmla="*/ 10 h 66"/>
                <a:gd name="T24" fmla="*/ 52 w 64"/>
                <a:gd name="T25" fmla="*/ 47 h 66"/>
                <a:gd name="T26" fmla="*/ 32 w 64"/>
                <a:gd name="T27" fmla="*/ 63 h 66"/>
                <a:gd name="T28" fmla="*/ 11 w 64"/>
                <a:gd name="T29" fmla="*/ 47 h 66"/>
                <a:gd name="T30" fmla="*/ 3 w 64"/>
                <a:gd name="T31" fmla="*/ 12 h 66"/>
                <a:gd name="T32" fmla="*/ 32 w 64"/>
                <a:gd name="T33" fmla="*/ 3 h 66"/>
                <a:gd name="T34" fmla="*/ 61 w 64"/>
                <a:gd name="T35" fmla="*/ 12 h 66"/>
                <a:gd name="T36" fmla="*/ 52 w 64"/>
                <a:gd name="T37" fmla="*/ 47 h 66"/>
                <a:gd name="T38" fmla="*/ 32 w 64"/>
                <a:gd name="T39" fmla="*/ 7 h 66"/>
                <a:gd name="T40" fmla="*/ 32 w 64"/>
                <a:gd name="T41" fmla="*/ 7 h 66"/>
                <a:gd name="T42" fmla="*/ 57 w 64"/>
                <a:gd name="T43" fmla="*/ 15 h 66"/>
                <a:gd name="T44" fmla="*/ 49 w 64"/>
                <a:gd name="T45" fmla="*/ 46 h 66"/>
                <a:gd name="T46" fmla="*/ 32 w 64"/>
                <a:gd name="T47" fmla="*/ 60 h 66"/>
                <a:gd name="T48" fmla="*/ 32 w 64"/>
                <a:gd name="T49" fmla="*/ 60 h 66"/>
                <a:gd name="T50" fmla="*/ 32 w 64"/>
                <a:gd name="T51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66">
                  <a:moveTo>
                    <a:pt x="63" y="1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3"/>
                    <a:pt x="3" y="37"/>
                    <a:pt x="8" y="49"/>
                  </a:cubicBezTo>
                  <a:cubicBezTo>
                    <a:pt x="14" y="61"/>
                    <a:pt x="31" y="66"/>
                    <a:pt x="31" y="66"/>
                  </a:cubicBezTo>
                  <a:cubicBezTo>
                    <a:pt x="31" y="66"/>
                    <a:pt x="32" y="66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50" y="61"/>
                    <a:pt x="55" y="49"/>
                  </a:cubicBezTo>
                  <a:cubicBezTo>
                    <a:pt x="60" y="37"/>
                    <a:pt x="64" y="13"/>
                    <a:pt x="64" y="12"/>
                  </a:cubicBezTo>
                  <a:cubicBezTo>
                    <a:pt x="64" y="11"/>
                    <a:pt x="63" y="10"/>
                    <a:pt x="63" y="10"/>
                  </a:cubicBezTo>
                  <a:close/>
                  <a:moveTo>
                    <a:pt x="52" y="47"/>
                  </a:moveTo>
                  <a:cubicBezTo>
                    <a:pt x="48" y="57"/>
                    <a:pt x="34" y="62"/>
                    <a:pt x="32" y="63"/>
                  </a:cubicBezTo>
                  <a:cubicBezTo>
                    <a:pt x="29" y="62"/>
                    <a:pt x="15" y="57"/>
                    <a:pt x="11" y="47"/>
                  </a:cubicBezTo>
                  <a:cubicBezTo>
                    <a:pt x="7" y="38"/>
                    <a:pt x="4" y="18"/>
                    <a:pt x="3" y="1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8"/>
                    <a:pt x="57" y="38"/>
                    <a:pt x="52" y="47"/>
                  </a:cubicBezTo>
                  <a:close/>
                  <a:moveTo>
                    <a:pt x="32" y="7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6" y="22"/>
                    <a:pt x="53" y="38"/>
                    <a:pt x="49" y="46"/>
                  </a:cubicBezTo>
                  <a:cubicBezTo>
                    <a:pt x="46" y="53"/>
                    <a:pt x="37" y="58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lnTo>
                    <a:pt x="32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760"/>
            </a:p>
          </p:txBody>
        </p:sp>
        <p:cxnSp>
          <p:nvCxnSpPr>
            <p:cNvPr id="22" name="Straight Connector 31">
              <a:extLst>
                <a:ext uri="{FF2B5EF4-FFF2-40B4-BE49-F238E27FC236}">
                  <a16:creationId xmlns:a16="http://schemas.microsoft.com/office/drawing/2014/main" id="{4129CF98-7856-7E1F-BFF5-538DAA1BBC77}"/>
                </a:ext>
              </a:extLst>
            </p:cNvPr>
            <p:cNvCxnSpPr>
              <a:cxnSpLocks/>
            </p:cNvCxnSpPr>
            <p:nvPr/>
          </p:nvCxnSpPr>
          <p:spPr>
            <a:xfrm>
              <a:off x="4074916" y="3523789"/>
              <a:ext cx="0" cy="74713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1">
              <a:extLst>
                <a:ext uri="{FF2B5EF4-FFF2-40B4-BE49-F238E27FC236}">
                  <a16:creationId xmlns:a16="http://schemas.microsoft.com/office/drawing/2014/main" id="{43751F19-CC62-8D23-9017-9BFFD6A21226}"/>
                </a:ext>
              </a:extLst>
            </p:cNvPr>
            <p:cNvCxnSpPr>
              <a:cxnSpLocks/>
            </p:cNvCxnSpPr>
            <p:nvPr/>
          </p:nvCxnSpPr>
          <p:spPr>
            <a:xfrm>
              <a:off x="5300753" y="2389882"/>
              <a:ext cx="0" cy="63304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61">
              <a:extLst>
                <a:ext uri="{FF2B5EF4-FFF2-40B4-BE49-F238E27FC236}">
                  <a16:creationId xmlns:a16="http://schemas.microsoft.com/office/drawing/2014/main" id="{DBC9AFCC-AA2F-3F7C-E416-200CF276216F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7086555" y="3866912"/>
              <a:ext cx="54453" cy="409692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8FA833A1-D46D-38B0-5D16-DF6B4E6DDF3C}"/>
                </a:ext>
              </a:extLst>
            </p:cNvPr>
            <p:cNvSpPr txBox="1"/>
            <p:nvPr/>
          </p:nvSpPr>
          <p:spPr>
            <a:xfrm>
              <a:off x="3676855" y="4311622"/>
              <a:ext cx="1088824" cy="29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35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Integridad</a:t>
              </a:r>
            </a:p>
          </p:txBody>
        </p:sp>
      </p:grpSp>
      <p:sp>
        <p:nvSpPr>
          <p:cNvPr id="26" name="Título 1">
            <a:extLst>
              <a:ext uri="{FF2B5EF4-FFF2-40B4-BE49-F238E27FC236}">
                <a16:creationId xmlns:a16="http://schemas.microsoft.com/office/drawing/2014/main" id="{461E2A54-9588-F3FB-1C10-600BF6F3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502" y="1363655"/>
            <a:ext cx="6646996" cy="1040153"/>
          </a:xfrm>
        </p:spPr>
        <p:txBody>
          <a:bodyPr/>
          <a:lstStyle/>
          <a:p>
            <a:pPr algn="ctr"/>
            <a:r>
              <a:rPr lang="es-ES_tradnl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Claves para conseguir una instalación correcta </a:t>
            </a:r>
          </a:p>
        </p:txBody>
      </p:sp>
    </p:spTree>
    <p:extLst>
      <p:ext uri="{BB962C8B-B14F-4D97-AF65-F5344CB8AC3E}">
        <p14:creationId xmlns:p14="http://schemas.microsoft.com/office/powerpoint/2010/main" val="39441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1C9B3D-9154-70AA-1FC0-C2296569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75" y="1282558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LA INTEGRIDAD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C9EAC6-AB96-A457-D7D7-A3DD0A39A105}"/>
              </a:ext>
            </a:extLst>
          </p:cNvPr>
          <p:cNvSpPr txBox="1">
            <a:spLocks/>
          </p:cNvSpPr>
          <p:nvPr/>
        </p:nvSpPr>
        <p:spPr>
          <a:xfrm>
            <a:off x="451775" y="2686646"/>
            <a:ext cx="3290163" cy="1484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>
                <a:solidFill>
                  <a:srgbClr val="000000"/>
                </a:solidFill>
                <a:latin typeface="Roboto" panose="02000000000000000000" pitchFamily="2" charset="0"/>
              </a:rPr>
              <a:t>La práctica de ser honesto y mostrar una adhesión constante e intransigente a principios y valores morales y éticos.</a:t>
            </a:r>
            <a:endParaRPr lang="es-ES" sz="2100"/>
          </a:p>
        </p:txBody>
      </p:sp>
      <p:pic>
        <p:nvPicPr>
          <p:cNvPr id="8" name="Content Placeholder 13" descr="A close up of a sign&#10;&#10;Description automatically generated">
            <a:extLst>
              <a:ext uri="{FF2B5EF4-FFF2-40B4-BE49-F238E27FC236}">
                <a16:creationId xmlns:a16="http://schemas.microsoft.com/office/drawing/2014/main" id="{53C06184-1FAE-C5CF-1D8C-F9385613E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76" y="1727832"/>
            <a:ext cx="4813916" cy="34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9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C47E7A-0090-C28C-5C52-6CD9E420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99" y="1156051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ESTRATEGIA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1633E-6E80-AF7B-EFD1-A2CDF9580233}"/>
              </a:ext>
            </a:extLst>
          </p:cNvPr>
          <p:cNvSpPr txBox="1">
            <a:spLocks/>
          </p:cNvSpPr>
          <p:nvPr/>
        </p:nvSpPr>
        <p:spPr>
          <a:xfrm>
            <a:off x="6052352" y="1791151"/>
            <a:ext cx="2685250" cy="3576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>
                <a:solidFill>
                  <a:srgbClr val="000000"/>
                </a:solidFill>
                <a:latin typeface="Roboto" panose="02000000000000000000" pitchFamily="2" charset="0"/>
              </a:rPr>
              <a:t>Un plan de alto nivel para lograr uno o más objetivos en condiciones de incertidumbre. Incluye varios subconjuntos de habilidades que incluyen tácticas y logística.</a:t>
            </a:r>
            <a:endParaRPr lang="es-ES" sz="2100"/>
          </a:p>
        </p:txBody>
      </p:sp>
      <p:pic>
        <p:nvPicPr>
          <p:cNvPr id="5" name="Content Placeholder 18" descr="A picture containing object, indoor, table, chessman&#10;&#10;Description automatically generated">
            <a:extLst>
              <a:ext uri="{FF2B5EF4-FFF2-40B4-BE49-F238E27FC236}">
                <a16:creationId xmlns:a16="http://schemas.microsoft.com/office/drawing/2014/main" id="{80EE8B60-7A66-C602-C787-8E1A42E2A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7" y="1983229"/>
            <a:ext cx="5145285" cy="2891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92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443579-A297-7AED-7B29-1776D95C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64" y="1535168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PLANIFICACIÓN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B53106-BA40-E91D-7D20-870003EADA0C}"/>
              </a:ext>
            </a:extLst>
          </p:cNvPr>
          <p:cNvSpPr txBox="1">
            <a:spLocks/>
          </p:cNvSpPr>
          <p:nvPr/>
        </p:nvSpPr>
        <p:spPr>
          <a:xfrm>
            <a:off x="533264" y="2813153"/>
            <a:ext cx="3310138" cy="1484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>
                <a:solidFill>
                  <a:srgbClr val="000000"/>
                </a:solidFill>
                <a:latin typeface="Roboto" panose="02000000000000000000" pitchFamily="2" charset="0"/>
              </a:rPr>
              <a:t>Una función fundamental, que consiste en decidir de antemano qué se hace, cuándo se hace, cómo se hace y quién lo va a hacer.</a:t>
            </a:r>
            <a:endParaRPr lang="es-ES" sz="2100"/>
          </a:p>
        </p:txBody>
      </p:sp>
      <p:pic>
        <p:nvPicPr>
          <p:cNvPr id="8" name="Content Placeholder 6" descr="A close up of a computer&#10;&#10;Description automatically generated">
            <a:extLst>
              <a:ext uri="{FF2B5EF4-FFF2-40B4-BE49-F238E27FC236}">
                <a16:creationId xmlns:a16="http://schemas.microsoft.com/office/drawing/2014/main" id="{68AF60DA-49FB-A250-D9E6-1F0CE6B34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88" y="1301341"/>
            <a:ext cx="4943191" cy="4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3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C6D4A2-2A67-FC49-0D7B-DEE4DC7E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3" y="1167973"/>
            <a:ext cx="6823203" cy="724376"/>
          </a:xfrm>
        </p:spPr>
        <p:txBody>
          <a:bodyPr/>
          <a:lstStyle/>
          <a:p>
            <a:r>
              <a:rPr lang="es-ES" sz="3000">
                <a:latin typeface="Century Gothic" panose="020B0502020202020204" pitchFamily="34" charset="0"/>
              </a:rPr>
              <a:t>EFECTO WADDINGTON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ABC2D6-6801-C9F4-AA5A-25CAC3DEA108}"/>
              </a:ext>
            </a:extLst>
          </p:cNvPr>
          <p:cNvSpPr txBox="1">
            <a:spLocks/>
          </p:cNvSpPr>
          <p:nvPr/>
        </p:nvSpPr>
        <p:spPr>
          <a:xfrm>
            <a:off x="711448" y="1991690"/>
            <a:ext cx="2943935" cy="2874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>
                <a:solidFill>
                  <a:srgbClr val="000000"/>
                </a:solidFill>
                <a:latin typeface="Roboto" panose="02000000000000000000" pitchFamily="2" charset="0"/>
              </a:rPr>
              <a:t>En la Segunda Guerra Mundial de 1943, el científico británico C.H. </a:t>
            </a:r>
            <a:r>
              <a:rPr lang="es-ES" sz="2100" err="1">
                <a:solidFill>
                  <a:srgbClr val="000000"/>
                </a:solidFill>
                <a:latin typeface="Roboto" panose="02000000000000000000" pitchFamily="2" charset="0"/>
              </a:rPr>
              <a:t>Waddington</a:t>
            </a:r>
            <a:r>
              <a:rPr lang="es-ES" sz="2100">
                <a:solidFill>
                  <a:srgbClr val="000000"/>
                </a:solidFill>
                <a:latin typeface="Roboto" panose="02000000000000000000" pitchFamily="2" charset="0"/>
              </a:rPr>
              <a:t> descubrió que el reemplazo preventivo programado de las piezas de los aviones en realidad estaba causando más daño que bien.</a:t>
            </a:r>
            <a:endParaRPr lang="es-ES" sz="21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91D348F-9C08-1DF2-6695-74E9A35A0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634" y="1337267"/>
            <a:ext cx="3465526" cy="39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57819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1_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6.xml><?xml version="1.0" encoding="utf-8"?>
<a:theme xmlns:a="http://schemas.openxmlformats.org/drawingml/2006/main" name="1_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7.xml><?xml version="1.0" encoding="utf-8"?>
<a:theme xmlns:a="http://schemas.openxmlformats.org/drawingml/2006/main" name="1_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6" ma:contentTypeDescription="Crear nuevo documento." ma:contentTypeScope="" ma:versionID="b94b6a5251e624e48646e3514faff0df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3b7280437edee63d0472e65097a56d61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762477-F44D-471D-AE3C-78E64370B2DD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d0569b8d-7120-4068-b452-55feebc5ffa4"/>
    <ds:schemaRef ds:uri="cde33698-54d1-4413-9454-ee6d5558439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266AB2-99E5-425C-BA72-DBE853AAFF4E}">
  <ds:schemaRefs>
    <ds:schemaRef ds:uri="cde33698-54d1-4413-9454-ee6d5558439e"/>
    <ds:schemaRef ds:uri="d0569b8d-7120-4068-b452-55feebc5ff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1007</Words>
  <Application>Microsoft Macintosh PowerPoint</Application>
  <PresentationFormat>Presentación en pantalla (4:3)</PresentationFormat>
  <Paragraphs>113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36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Gotham Black</vt:lpstr>
      <vt:lpstr>Gotham Light</vt:lpstr>
      <vt:lpstr>Myriad Pro</vt:lpstr>
      <vt:lpstr>Myriad Pro Light</vt:lpstr>
      <vt:lpstr>Roboto</vt:lpstr>
      <vt:lpstr>Segoe UI Historic</vt:lpstr>
      <vt:lpstr>Patron Maestro CMC Brújula</vt:lpstr>
      <vt:lpstr>Maestro Sección CMC-LATAM</vt:lpstr>
      <vt:lpstr>Patrón Maestro Cuerpo CMC-LATAM</vt:lpstr>
      <vt:lpstr>Maestro Final</vt:lpstr>
      <vt:lpstr>1_Patrón Maestro Cuerpo CMC-LATAM</vt:lpstr>
      <vt:lpstr>1_Maestro Sección CMC-LATAM</vt:lpstr>
      <vt:lpstr>1_Maestro Final</vt:lpstr>
      <vt:lpstr>Presentación de PowerPoint</vt:lpstr>
      <vt:lpstr>Presentación de PowerPoint</vt:lpstr>
      <vt:lpstr>¿Qué significa maquinaria confiable? </vt:lpstr>
      <vt:lpstr>¿Por qué la instalación tiene tanta importancia para alcanzar la confiabilidad? </vt:lpstr>
      <vt:lpstr>Claves para conseguir una instalación correcta </vt:lpstr>
      <vt:lpstr>LA INTEGRIDAD</vt:lpstr>
      <vt:lpstr>ESTRATEGIA</vt:lpstr>
      <vt:lpstr>PLANIFICACIÓN</vt:lpstr>
      <vt:lpstr>EFECTO WADDINGTON</vt:lpstr>
      <vt:lpstr>RAF B-24 LIBERATOR</vt:lpstr>
      <vt:lpstr>Presentación de PowerPoint</vt:lpstr>
      <vt:lpstr>Presentación de PowerPoint</vt:lpstr>
      <vt:lpstr>Presentación de PowerPoint</vt:lpstr>
      <vt:lpstr>Mortalidad Infantil</vt:lpstr>
      <vt:lpstr>La base</vt:lpstr>
      <vt:lpstr>¿Qué es una base?</vt:lpstr>
      <vt:lpstr>Presentación de PowerPoint</vt:lpstr>
      <vt:lpstr>¿Cuándo la base NO es plana?</vt:lpstr>
      <vt:lpstr>¿Por qué necesitamos una base completamente plana?</vt:lpstr>
      <vt:lpstr>¿Cuándo se debe medir la Planitud?</vt:lpstr>
      <vt:lpstr>Nivel </vt:lpstr>
      <vt:lpstr>¿Por qué el nivel es importante?</vt:lpstr>
      <vt:lpstr>PATA COJA</vt:lpstr>
      <vt:lpstr>¿Qué es la Pata Coja?</vt:lpstr>
      <vt:lpstr>Las consecuencias de la Pata Coja</vt:lpstr>
      <vt:lpstr>Alineamiento de ejes </vt:lpstr>
      <vt:lpstr>¿Por qué el alineamiento de ejes tiene tanta importancia en la instalación de la maquinaria?</vt:lpstr>
      <vt:lpstr>Causas de desalineamiento: </vt:lpstr>
      <vt:lpstr>El ABC de la falla</vt:lpstr>
      <vt:lpstr>Tensión en las tuberías</vt:lpstr>
      <vt:lpstr>Carga de la boquilla</vt:lpstr>
      <vt:lpstr>Las consecuencias de estrés de las tuberías </vt:lpstr>
      <vt:lpstr>Expansión térmica </vt:lpstr>
      <vt:lpstr>Expansión térmica</vt:lpstr>
      <vt:lpstr>Medición dinámica, el último test 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Chris Hetz</cp:lastModifiedBy>
  <cp:revision>37</cp:revision>
  <dcterms:created xsi:type="dcterms:W3CDTF">2019-07-22T17:42:45Z</dcterms:created>
  <dcterms:modified xsi:type="dcterms:W3CDTF">2022-11-02T14:46:08Z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