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7309" r:id="rId4"/>
    <p:sldMasterId id="2147487574" r:id="rId5"/>
    <p:sldMasterId id="2147487576" r:id="rId6"/>
  </p:sldMasterIdLst>
  <p:notesMasterIdLst>
    <p:notesMasterId r:id="rId44"/>
  </p:notesMasterIdLst>
  <p:handoutMasterIdLst>
    <p:handoutMasterId r:id="rId45"/>
  </p:handoutMasterIdLst>
  <p:sldIdLst>
    <p:sldId id="258" r:id="rId7"/>
    <p:sldId id="264" r:id="rId8"/>
    <p:sldId id="458" r:id="rId9"/>
    <p:sldId id="1373" r:id="rId10"/>
    <p:sldId id="757" r:id="rId11"/>
    <p:sldId id="819" r:id="rId12"/>
    <p:sldId id="763" r:id="rId13"/>
    <p:sldId id="1303" r:id="rId14"/>
    <p:sldId id="468" r:id="rId15"/>
    <p:sldId id="464" r:id="rId16"/>
    <p:sldId id="471" r:id="rId17"/>
    <p:sldId id="1304" r:id="rId18"/>
    <p:sldId id="1305" r:id="rId19"/>
    <p:sldId id="481" r:id="rId20"/>
    <p:sldId id="1306" r:id="rId21"/>
    <p:sldId id="1369" r:id="rId22"/>
    <p:sldId id="1309" r:id="rId23"/>
    <p:sldId id="1311" r:id="rId24"/>
    <p:sldId id="1370" r:id="rId25"/>
    <p:sldId id="1362" r:id="rId26"/>
    <p:sldId id="1363" r:id="rId27"/>
    <p:sldId id="260" r:id="rId28"/>
    <p:sldId id="1371" r:id="rId29"/>
    <p:sldId id="1359" r:id="rId30"/>
    <p:sldId id="1372" r:id="rId31"/>
    <p:sldId id="1367" r:id="rId32"/>
    <p:sldId id="1377" r:id="rId33"/>
    <p:sldId id="1366" r:id="rId34"/>
    <p:sldId id="500" r:id="rId35"/>
    <p:sldId id="501" r:id="rId36"/>
    <p:sldId id="1364" r:id="rId37"/>
    <p:sldId id="1374" r:id="rId38"/>
    <p:sldId id="491" r:id="rId39"/>
    <p:sldId id="1375" r:id="rId40"/>
    <p:sldId id="1365" r:id="rId41"/>
    <p:sldId id="495" r:id="rId42"/>
    <p:sldId id="1376" r:id="rId43"/>
  </p:sldIdLst>
  <p:sldSz cx="9144000" cy="6858000" type="screen4x3"/>
  <p:notesSz cx="6858000" cy="9710738"/>
  <p:defaultTextStyle>
    <a:defPPr>
      <a:defRPr lang="es-ES_tradnl"/>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547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FFE7B7"/>
    <a:srgbClr val="FFCC66"/>
    <a:srgbClr val="FFCC99"/>
    <a:srgbClr val="800000"/>
    <a:srgbClr val="000000"/>
    <a:srgbClr val="CCECF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C6C457-6145-4535-BBCE-A48F5B8C678D}" v="1926" dt="2022-10-31T20:43:15.820"/>
    <p1510:client id="{720D1458-D6DB-DF4F-8AC5-85CA6D44C058}" v="216" dt="2022-11-01T15:08:14.535"/>
    <p1510:client id="{FB4A9768-0135-4FB1-8421-053693BFF6E9}" v="80" dt="2022-10-31T21:04:43.05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8"/>
    <p:restoredTop sz="94648"/>
  </p:normalViewPr>
  <p:slideViewPr>
    <p:cSldViewPr snapToGrid="0" showGuides="1">
      <p:cViewPr varScale="1">
        <p:scale>
          <a:sx n="69" d="100"/>
          <a:sy n="69" d="100"/>
        </p:scale>
        <p:origin x="1196" y="32"/>
      </p:cViewPr>
      <p:guideLst>
        <p:guide orient="horz"/>
        <p:guide pos="5479"/>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ol León" userId="e1084f91-3605-43d1-a7ff-413c940f9801" providerId="ADAL" clId="{41C6C457-6145-4535-BBCE-A48F5B8C678D}"/>
    <pc:docChg chg="undo redo custSel modSld">
      <pc:chgData name="Marisol León" userId="e1084f91-3605-43d1-a7ff-413c940f9801" providerId="ADAL" clId="{41C6C457-6145-4535-BBCE-A48F5B8C678D}" dt="2022-10-31T20:43:15.820" v="2390" actId="1036"/>
      <pc:docMkLst>
        <pc:docMk/>
      </pc:docMkLst>
      <pc:sldChg chg="modSp mod">
        <pc:chgData name="Marisol León" userId="e1084f91-3605-43d1-a7ff-413c940f9801" providerId="ADAL" clId="{41C6C457-6145-4535-BBCE-A48F5B8C678D}" dt="2022-10-31T20:30:48.694" v="1864" actId="255"/>
        <pc:sldMkLst>
          <pc:docMk/>
          <pc:sldMk cId="1038483131" sldId="260"/>
        </pc:sldMkLst>
        <pc:spChg chg="mod">
          <ac:chgData name="Marisol León" userId="e1084f91-3605-43d1-a7ff-413c940f9801" providerId="ADAL" clId="{41C6C457-6145-4535-BBCE-A48F5B8C678D}" dt="2022-10-31T20:30:48.694" v="1864" actId="255"/>
          <ac:spMkLst>
            <pc:docMk/>
            <pc:sldMk cId="1038483131" sldId="260"/>
            <ac:spMk id="228357" creationId="{8950E23F-1F2E-1AFE-DFDA-304F5C408FD9}"/>
          </ac:spMkLst>
        </pc:spChg>
      </pc:sldChg>
      <pc:sldChg chg="modSp mod">
        <pc:chgData name="Marisol León" userId="e1084f91-3605-43d1-a7ff-413c940f9801" providerId="ADAL" clId="{41C6C457-6145-4535-BBCE-A48F5B8C678D}" dt="2022-10-31T20:11:51.357" v="1538" actId="1035"/>
        <pc:sldMkLst>
          <pc:docMk/>
          <pc:sldMk cId="0" sldId="276"/>
        </pc:sldMkLst>
        <pc:spChg chg="mod">
          <ac:chgData name="Marisol León" userId="e1084f91-3605-43d1-a7ff-413c940f9801" providerId="ADAL" clId="{41C6C457-6145-4535-BBCE-A48F5B8C678D}" dt="2022-10-31T20:08:18.011" v="1492" actId="1035"/>
          <ac:spMkLst>
            <pc:docMk/>
            <pc:sldMk cId="0" sldId="276"/>
            <ac:spMk id="13" creationId="{13C4A5D8-B5B5-49FA-5877-B4EF6CD6A4B5}"/>
          </ac:spMkLst>
        </pc:spChg>
        <pc:spChg chg="mod">
          <ac:chgData name="Marisol León" userId="e1084f91-3605-43d1-a7ff-413c940f9801" providerId="ADAL" clId="{41C6C457-6145-4535-BBCE-A48F5B8C678D}" dt="2022-10-31T20:11:42.306" v="1536" actId="1036"/>
          <ac:spMkLst>
            <pc:docMk/>
            <pc:sldMk cId="0" sldId="276"/>
            <ac:spMk id="15" creationId="{4E09558F-89A8-E8DC-72D1-ABDA7450103B}"/>
          </ac:spMkLst>
        </pc:spChg>
        <pc:spChg chg="mod">
          <ac:chgData name="Marisol León" userId="e1084f91-3605-43d1-a7ff-413c940f9801" providerId="ADAL" clId="{41C6C457-6145-4535-BBCE-A48F5B8C678D}" dt="2022-10-31T20:07:48.911" v="1435" actId="255"/>
          <ac:spMkLst>
            <pc:docMk/>
            <pc:sldMk cId="0" sldId="276"/>
            <ac:spMk id="40966" creationId="{15A86893-7DAC-5A6C-440E-D4A70BEE9DC8}"/>
          </ac:spMkLst>
        </pc:spChg>
        <pc:spChg chg="mod">
          <ac:chgData name="Marisol León" userId="e1084f91-3605-43d1-a7ff-413c940f9801" providerId="ADAL" clId="{41C6C457-6145-4535-BBCE-A48F5B8C678D}" dt="2022-10-31T20:08:18.011" v="1492" actId="1035"/>
          <ac:spMkLst>
            <pc:docMk/>
            <pc:sldMk cId="0" sldId="276"/>
            <ac:spMk id="128003" creationId="{6E30E7C9-0E30-05D3-07B5-1521604ED9D2}"/>
          </ac:spMkLst>
        </pc:spChg>
        <pc:spChg chg="mod">
          <ac:chgData name="Marisol León" userId="e1084f91-3605-43d1-a7ff-413c940f9801" providerId="ADAL" clId="{41C6C457-6145-4535-BBCE-A48F5B8C678D}" dt="2022-10-31T20:08:18.011" v="1492" actId="1035"/>
          <ac:spMkLst>
            <pc:docMk/>
            <pc:sldMk cId="0" sldId="276"/>
            <ac:spMk id="128005" creationId="{52335057-7BF3-EEFD-D373-61B93EF35958}"/>
          </ac:spMkLst>
        </pc:spChg>
        <pc:spChg chg="mod">
          <ac:chgData name="Marisol León" userId="e1084f91-3605-43d1-a7ff-413c940f9801" providerId="ADAL" clId="{41C6C457-6145-4535-BBCE-A48F5B8C678D}" dt="2022-10-31T20:11:51.357" v="1538" actId="1035"/>
          <ac:spMkLst>
            <pc:docMk/>
            <pc:sldMk cId="0" sldId="276"/>
            <ac:spMk id="128007" creationId="{1B363F4D-BFE4-D881-4896-669C06FF7A38}"/>
          </ac:spMkLst>
        </pc:spChg>
        <pc:spChg chg="mod">
          <ac:chgData name="Marisol León" userId="e1084f91-3605-43d1-a7ff-413c940f9801" providerId="ADAL" clId="{41C6C457-6145-4535-BBCE-A48F5B8C678D}" dt="2022-10-31T20:11:23.163" v="1527" actId="1035"/>
          <ac:spMkLst>
            <pc:docMk/>
            <pc:sldMk cId="0" sldId="276"/>
            <ac:spMk id="128016" creationId="{CB4641D4-4A76-D483-AC9C-13F342AE306A}"/>
          </ac:spMkLst>
        </pc:spChg>
        <pc:picChg chg="mod">
          <ac:chgData name="Marisol León" userId="e1084f91-3605-43d1-a7ff-413c940f9801" providerId="ADAL" clId="{41C6C457-6145-4535-BBCE-A48F5B8C678D}" dt="2022-10-31T20:08:18.011" v="1492" actId="1035"/>
          <ac:picMkLst>
            <pc:docMk/>
            <pc:sldMk cId="0" sldId="276"/>
            <ac:picMk id="128002" creationId="{E740AFF9-620F-E19D-F78E-AD3C1D4A014A}"/>
          </ac:picMkLst>
        </pc:picChg>
        <pc:picChg chg="mod">
          <ac:chgData name="Marisol León" userId="e1084f91-3605-43d1-a7ff-413c940f9801" providerId="ADAL" clId="{41C6C457-6145-4535-BBCE-A48F5B8C678D}" dt="2022-10-31T20:08:27.799" v="1500" actId="1035"/>
          <ac:picMkLst>
            <pc:docMk/>
            <pc:sldMk cId="0" sldId="276"/>
            <ac:picMk id="128004" creationId="{B0787499-93C8-090F-706F-FEFD7B201113}"/>
          </ac:picMkLst>
        </pc:picChg>
        <pc:picChg chg="mod">
          <ac:chgData name="Marisol León" userId="e1084f91-3605-43d1-a7ff-413c940f9801" providerId="ADAL" clId="{41C6C457-6145-4535-BBCE-A48F5B8C678D}" dt="2022-10-31T20:11:27.909" v="1529" actId="1035"/>
          <ac:picMkLst>
            <pc:docMk/>
            <pc:sldMk cId="0" sldId="276"/>
            <ac:picMk id="128008" creationId="{437582B2-FECF-E22C-5882-ABFD6A4E2B93}"/>
          </ac:picMkLst>
        </pc:picChg>
        <pc:picChg chg="mod">
          <ac:chgData name="Marisol León" userId="e1084f91-3605-43d1-a7ff-413c940f9801" providerId="ADAL" clId="{41C6C457-6145-4535-BBCE-A48F5B8C678D}" dt="2022-10-31T20:08:18.011" v="1492" actId="1035"/>
          <ac:picMkLst>
            <pc:docMk/>
            <pc:sldMk cId="0" sldId="276"/>
            <ac:picMk id="128009" creationId="{30C38F51-12D0-B2A4-1662-52695CBCC16A}"/>
          </ac:picMkLst>
        </pc:picChg>
        <pc:picChg chg="mod">
          <ac:chgData name="Marisol León" userId="e1084f91-3605-43d1-a7ff-413c940f9801" providerId="ADAL" clId="{41C6C457-6145-4535-BBCE-A48F5B8C678D}" dt="2022-10-31T20:08:24.208" v="1498" actId="1035"/>
          <ac:picMkLst>
            <pc:docMk/>
            <pc:sldMk cId="0" sldId="276"/>
            <ac:picMk id="128010" creationId="{54BF76DE-EB19-03DE-4A56-EBB42A7A8F85}"/>
          </ac:picMkLst>
        </pc:picChg>
        <pc:picChg chg="mod">
          <ac:chgData name="Marisol León" userId="e1084f91-3605-43d1-a7ff-413c940f9801" providerId="ADAL" clId="{41C6C457-6145-4535-BBCE-A48F5B8C678D}" dt="2022-10-31T20:08:18.011" v="1492" actId="1035"/>
          <ac:picMkLst>
            <pc:docMk/>
            <pc:sldMk cId="0" sldId="276"/>
            <ac:picMk id="128011" creationId="{9B99833C-BAF0-DE2A-B0BD-BD234FF01354}"/>
          </ac:picMkLst>
        </pc:picChg>
        <pc:picChg chg="mod">
          <ac:chgData name="Marisol León" userId="e1084f91-3605-43d1-a7ff-413c940f9801" providerId="ADAL" clId="{41C6C457-6145-4535-BBCE-A48F5B8C678D}" dt="2022-10-31T20:08:18.011" v="1492" actId="1035"/>
          <ac:picMkLst>
            <pc:docMk/>
            <pc:sldMk cId="0" sldId="276"/>
            <ac:picMk id="128013" creationId="{4606D516-1FA3-F722-0476-6B0503AC35DB}"/>
          </ac:picMkLst>
        </pc:picChg>
      </pc:sldChg>
      <pc:sldChg chg="modSp mod">
        <pc:chgData name="Marisol León" userId="e1084f91-3605-43d1-a7ff-413c940f9801" providerId="ADAL" clId="{41C6C457-6145-4535-BBCE-A48F5B8C678D}" dt="2022-10-31T19:00:10.211" v="13" actId="1036"/>
        <pc:sldMkLst>
          <pc:docMk/>
          <pc:sldMk cId="0" sldId="458"/>
        </pc:sldMkLst>
        <pc:spChg chg="mod">
          <ac:chgData name="Marisol León" userId="e1084f91-3605-43d1-a7ff-413c940f9801" providerId="ADAL" clId="{41C6C457-6145-4535-BBCE-A48F5B8C678D}" dt="2022-10-31T19:00:10.211" v="13" actId="1036"/>
          <ac:spMkLst>
            <pc:docMk/>
            <pc:sldMk cId="0" sldId="458"/>
            <ac:spMk id="60418" creationId="{D6563EEB-7E96-1075-6697-F617CA092294}"/>
          </ac:spMkLst>
        </pc:spChg>
      </pc:sldChg>
      <pc:sldChg chg="modSp mod">
        <pc:chgData name="Marisol León" userId="e1084f91-3605-43d1-a7ff-413c940f9801" providerId="ADAL" clId="{41C6C457-6145-4535-BBCE-A48F5B8C678D}" dt="2022-10-31T20:03:34.117" v="1158" actId="1036"/>
        <pc:sldMkLst>
          <pc:docMk/>
          <pc:sldMk cId="0" sldId="461"/>
        </pc:sldMkLst>
        <pc:spChg chg="mod">
          <ac:chgData name="Marisol León" userId="e1084f91-3605-43d1-a7ff-413c940f9801" providerId="ADAL" clId="{41C6C457-6145-4535-BBCE-A48F5B8C678D}" dt="2022-10-31T20:03:34.117" v="1158" actId="1036"/>
          <ac:spMkLst>
            <pc:docMk/>
            <pc:sldMk cId="0" sldId="461"/>
            <ac:spMk id="111618" creationId="{018B5E15-5BAE-995A-4139-1755E2E93D40}"/>
          </ac:spMkLst>
        </pc:spChg>
      </pc:sldChg>
      <pc:sldChg chg="modSp mod">
        <pc:chgData name="Marisol León" userId="e1084f91-3605-43d1-a7ff-413c940f9801" providerId="ADAL" clId="{41C6C457-6145-4535-BBCE-A48F5B8C678D}" dt="2022-10-31T20:03:53.367" v="1210" actId="1037"/>
        <pc:sldMkLst>
          <pc:docMk/>
          <pc:sldMk cId="0" sldId="462"/>
        </pc:sldMkLst>
        <pc:spChg chg="mod">
          <ac:chgData name="Marisol León" userId="e1084f91-3605-43d1-a7ff-413c940f9801" providerId="ADAL" clId="{41C6C457-6145-4535-BBCE-A48F5B8C678D}" dt="2022-10-31T20:03:53.367" v="1210" actId="1037"/>
          <ac:spMkLst>
            <pc:docMk/>
            <pc:sldMk cId="0" sldId="462"/>
            <ac:spMk id="112643" creationId="{C93472C2-323F-2088-EC4D-16A3CD31EFC1}"/>
          </ac:spMkLst>
        </pc:spChg>
      </pc:sldChg>
      <pc:sldChg chg="modSp mod">
        <pc:chgData name="Marisol León" userId="e1084f91-3605-43d1-a7ff-413c940f9801" providerId="ADAL" clId="{41C6C457-6145-4535-BBCE-A48F5B8C678D}" dt="2022-10-31T20:04:26.146" v="1277" actId="1037"/>
        <pc:sldMkLst>
          <pc:docMk/>
          <pc:sldMk cId="0" sldId="464"/>
        </pc:sldMkLst>
        <pc:spChg chg="mod">
          <ac:chgData name="Marisol León" userId="e1084f91-3605-43d1-a7ff-413c940f9801" providerId="ADAL" clId="{41C6C457-6145-4535-BBCE-A48F5B8C678D}" dt="2022-10-31T20:04:26.146" v="1277" actId="1037"/>
          <ac:spMkLst>
            <pc:docMk/>
            <pc:sldMk cId="0" sldId="464"/>
            <ac:spMk id="114691" creationId="{794D93F1-E390-E26D-19D0-1A408554B9E9}"/>
          </ac:spMkLst>
        </pc:spChg>
      </pc:sldChg>
      <pc:sldChg chg="modSp mod">
        <pc:chgData name="Marisol León" userId="e1084f91-3605-43d1-a7ff-413c940f9801" providerId="ADAL" clId="{41C6C457-6145-4535-BBCE-A48F5B8C678D}" dt="2022-10-31T20:04:40.351" v="1305" actId="1037"/>
        <pc:sldMkLst>
          <pc:docMk/>
          <pc:sldMk cId="0" sldId="468"/>
        </pc:sldMkLst>
        <pc:spChg chg="mod">
          <ac:chgData name="Marisol León" userId="e1084f91-3605-43d1-a7ff-413c940f9801" providerId="ADAL" clId="{41C6C457-6145-4535-BBCE-A48F5B8C678D}" dt="2022-10-31T20:04:40.351" v="1305" actId="1037"/>
          <ac:spMkLst>
            <pc:docMk/>
            <pc:sldMk cId="0" sldId="468"/>
            <ac:spMk id="115715" creationId="{863C78BD-FB84-81E1-8571-4525AC86A0DB}"/>
          </ac:spMkLst>
        </pc:spChg>
      </pc:sldChg>
      <pc:sldChg chg="modSp mod">
        <pc:chgData name="Marisol León" userId="e1084f91-3605-43d1-a7ff-413c940f9801" providerId="ADAL" clId="{41C6C457-6145-4535-BBCE-A48F5B8C678D}" dt="2022-10-31T20:25:45.218" v="1681" actId="1036"/>
        <pc:sldMkLst>
          <pc:docMk/>
          <pc:sldMk cId="0" sldId="471"/>
        </pc:sldMkLst>
        <pc:spChg chg="mod">
          <ac:chgData name="Marisol León" userId="e1084f91-3605-43d1-a7ff-413c940f9801" providerId="ADAL" clId="{41C6C457-6145-4535-BBCE-A48F5B8C678D}" dt="2022-10-31T20:25:45.218" v="1681" actId="1036"/>
          <ac:spMkLst>
            <pc:docMk/>
            <pc:sldMk cId="0" sldId="471"/>
            <ac:spMk id="69634" creationId="{CD7970D3-1553-8572-DFD3-B606A946ED86}"/>
          </ac:spMkLst>
        </pc:spChg>
        <pc:spChg chg="mod">
          <ac:chgData name="Marisol León" userId="e1084f91-3605-43d1-a7ff-413c940f9801" providerId="ADAL" clId="{41C6C457-6145-4535-BBCE-A48F5B8C678D}" dt="2022-10-31T20:25:39.667" v="1662" actId="1036"/>
          <ac:spMkLst>
            <pc:docMk/>
            <pc:sldMk cId="0" sldId="471"/>
            <ac:spMk id="69635" creationId="{14C292E8-D19E-2190-F858-5AD8A3980AC8}"/>
          </ac:spMkLst>
        </pc:spChg>
        <pc:spChg chg="mod">
          <ac:chgData name="Marisol León" userId="e1084f91-3605-43d1-a7ff-413c940f9801" providerId="ADAL" clId="{41C6C457-6145-4535-BBCE-A48F5B8C678D}" dt="2022-10-31T20:25:39.667" v="1662" actId="1036"/>
          <ac:spMkLst>
            <pc:docMk/>
            <pc:sldMk cId="0" sldId="471"/>
            <ac:spMk id="69637" creationId="{E71690FC-DF00-7047-42DB-52D2C404A543}"/>
          </ac:spMkLst>
        </pc:spChg>
        <pc:spChg chg="mod">
          <ac:chgData name="Marisol León" userId="e1084f91-3605-43d1-a7ff-413c940f9801" providerId="ADAL" clId="{41C6C457-6145-4535-BBCE-A48F5B8C678D}" dt="2022-10-31T20:25:39.667" v="1662" actId="1036"/>
          <ac:spMkLst>
            <pc:docMk/>
            <pc:sldMk cId="0" sldId="471"/>
            <ac:spMk id="69642" creationId="{097EC5AC-4682-1FF8-F4C9-48ED7B6595B9}"/>
          </ac:spMkLst>
        </pc:spChg>
        <pc:spChg chg="mod">
          <ac:chgData name="Marisol León" userId="e1084f91-3605-43d1-a7ff-413c940f9801" providerId="ADAL" clId="{41C6C457-6145-4535-BBCE-A48F5B8C678D}" dt="2022-10-31T20:25:39.667" v="1662" actId="1036"/>
          <ac:spMkLst>
            <pc:docMk/>
            <pc:sldMk cId="0" sldId="471"/>
            <ac:spMk id="69643" creationId="{E9E4A41F-8A3A-2FA1-6E28-6CF7B7DAF947}"/>
          </ac:spMkLst>
        </pc:spChg>
        <pc:spChg chg="mod">
          <ac:chgData name="Marisol León" userId="e1084f91-3605-43d1-a7ff-413c940f9801" providerId="ADAL" clId="{41C6C457-6145-4535-BBCE-A48F5B8C678D}" dt="2022-10-31T20:25:39.667" v="1662" actId="1036"/>
          <ac:spMkLst>
            <pc:docMk/>
            <pc:sldMk cId="0" sldId="471"/>
            <ac:spMk id="69644" creationId="{B99CD58A-AA8F-C007-C0DB-2C15D6CE6B1D}"/>
          </ac:spMkLst>
        </pc:spChg>
        <pc:spChg chg="mod">
          <ac:chgData name="Marisol León" userId="e1084f91-3605-43d1-a7ff-413c940f9801" providerId="ADAL" clId="{41C6C457-6145-4535-BBCE-A48F5B8C678D}" dt="2022-10-31T20:25:39.667" v="1662" actId="1036"/>
          <ac:spMkLst>
            <pc:docMk/>
            <pc:sldMk cId="0" sldId="471"/>
            <ac:spMk id="69645" creationId="{B4ECBD7C-B8E4-5CE5-38E0-F351642BFE49}"/>
          </ac:spMkLst>
        </pc:spChg>
        <pc:spChg chg="mod">
          <ac:chgData name="Marisol León" userId="e1084f91-3605-43d1-a7ff-413c940f9801" providerId="ADAL" clId="{41C6C457-6145-4535-BBCE-A48F5B8C678D}" dt="2022-10-31T20:25:39.667" v="1662" actId="1036"/>
          <ac:spMkLst>
            <pc:docMk/>
            <pc:sldMk cId="0" sldId="471"/>
            <ac:spMk id="69646" creationId="{6F02A2FF-96E2-DD77-3094-FCAD56D8B424}"/>
          </ac:spMkLst>
        </pc:spChg>
        <pc:spChg chg="mod">
          <ac:chgData name="Marisol León" userId="e1084f91-3605-43d1-a7ff-413c940f9801" providerId="ADAL" clId="{41C6C457-6145-4535-BBCE-A48F5B8C678D}" dt="2022-10-31T20:25:39.667" v="1662" actId="1036"/>
          <ac:spMkLst>
            <pc:docMk/>
            <pc:sldMk cId="0" sldId="471"/>
            <ac:spMk id="69647" creationId="{3CE17BB8-3427-8D0C-1C5B-C59D752E07FF}"/>
          </ac:spMkLst>
        </pc:spChg>
        <pc:spChg chg="mod">
          <ac:chgData name="Marisol León" userId="e1084f91-3605-43d1-a7ff-413c940f9801" providerId="ADAL" clId="{41C6C457-6145-4535-BBCE-A48F5B8C678D}" dt="2022-10-31T20:25:39.667" v="1662" actId="1036"/>
          <ac:spMkLst>
            <pc:docMk/>
            <pc:sldMk cId="0" sldId="471"/>
            <ac:spMk id="69648" creationId="{FCBE9854-BFDE-1015-9B36-297916A1FC41}"/>
          </ac:spMkLst>
        </pc:spChg>
        <pc:spChg chg="mod">
          <ac:chgData name="Marisol León" userId="e1084f91-3605-43d1-a7ff-413c940f9801" providerId="ADAL" clId="{41C6C457-6145-4535-BBCE-A48F5B8C678D}" dt="2022-10-31T20:25:39.667" v="1662" actId="1036"/>
          <ac:spMkLst>
            <pc:docMk/>
            <pc:sldMk cId="0" sldId="471"/>
            <ac:spMk id="69649" creationId="{3677ED35-4340-5448-1050-E12CF560BE95}"/>
          </ac:spMkLst>
        </pc:spChg>
        <pc:spChg chg="mod">
          <ac:chgData name="Marisol León" userId="e1084f91-3605-43d1-a7ff-413c940f9801" providerId="ADAL" clId="{41C6C457-6145-4535-BBCE-A48F5B8C678D}" dt="2022-10-31T20:25:39.667" v="1662" actId="1036"/>
          <ac:spMkLst>
            <pc:docMk/>
            <pc:sldMk cId="0" sldId="471"/>
            <ac:spMk id="69650" creationId="{805E9663-B421-170D-3EEC-E0B6CCD7077D}"/>
          </ac:spMkLst>
        </pc:spChg>
        <pc:spChg chg="mod">
          <ac:chgData name="Marisol León" userId="e1084f91-3605-43d1-a7ff-413c940f9801" providerId="ADAL" clId="{41C6C457-6145-4535-BBCE-A48F5B8C678D}" dt="2022-10-31T20:25:39.667" v="1662" actId="1036"/>
          <ac:spMkLst>
            <pc:docMk/>
            <pc:sldMk cId="0" sldId="471"/>
            <ac:spMk id="69651" creationId="{B8A65E80-02DA-D7E8-7391-00693465D7A4}"/>
          </ac:spMkLst>
        </pc:spChg>
        <pc:spChg chg="mod">
          <ac:chgData name="Marisol León" userId="e1084f91-3605-43d1-a7ff-413c940f9801" providerId="ADAL" clId="{41C6C457-6145-4535-BBCE-A48F5B8C678D}" dt="2022-10-31T20:25:39.667" v="1662" actId="1036"/>
          <ac:spMkLst>
            <pc:docMk/>
            <pc:sldMk cId="0" sldId="471"/>
            <ac:spMk id="69652" creationId="{0893778A-1431-B702-9A0C-0DDE3D7B4E9D}"/>
          </ac:spMkLst>
        </pc:spChg>
        <pc:spChg chg="mod">
          <ac:chgData name="Marisol León" userId="e1084f91-3605-43d1-a7ff-413c940f9801" providerId="ADAL" clId="{41C6C457-6145-4535-BBCE-A48F5B8C678D}" dt="2022-10-31T20:25:39.667" v="1662" actId="1036"/>
          <ac:spMkLst>
            <pc:docMk/>
            <pc:sldMk cId="0" sldId="471"/>
            <ac:spMk id="69653" creationId="{2BA2AEBC-FDE7-3320-A042-6D350736F4E7}"/>
          </ac:spMkLst>
        </pc:spChg>
        <pc:spChg chg="mod">
          <ac:chgData name="Marisol León" userId="e1084f91-3605-43d1-a7ff-413c940f9801" providerId="ADAL" clId="{41C6C457-6145-4535-BBCE-A48F5B8C678D}" dt="2022-10-31T20:25:39.667" v="1662" actId="1036"/>
          <ac:spMkLst>
            <pc:docMk/>
            <pc:sldMk cId="0" sldId="471"/>
            <ac:spMk id="69654" creationId="{F3F473F1-C12B-F3EB-A2E0-4EC651B5D3D1}"/>
          </ac:spMkLst>
        </pc:spChg>
        <pc:spChg chg="mod">
          <ac:chgData name="Marisol León" userId="e1084f91-3605-43d1-a7ff-413c940f9801" providerId="ADAL" clId="{41C6C457-6145-4535-BBCE-A48F5B8C678D}" dt="2022-10-31T20:25:39.667" v="1662" actId="1036"/>
          <ac:spMkLst>
            <pc:docMk/>
            <pc:sldMk cId="0" sldId="471"/>
            <ac:spMk id="69655" creationId="{5643AD07-D212-C7DD-C448-9711739DC5D0}"/>
          </ac:spMkLst>
        </pc:spChg>
        <pc:spChg chg="mod">
          <ac:chgData name="Marisol León" userId="e1084f91-3605-43d1-a7ff-413c940f9801" providerId="ADAL" clId="{41C6C457-6145-4535-BBCE-A48F5B8C678D}" dt="2022-10-31T20:25:39.667" v="1662" actId="1036"/>
          <ac:spMkLst>
            <pc:docMk/>
            <pc:sldMk cId="0" sldId="471"/>
            <ac:spMk id="69656" creationId="{79BC713A-D2D1-2865-7E71-0006CD907988}"/>
          </ac:spMkLst>
        </pc:spChg>
        <pc:spChg chg="mod">
          <ac:chgData name="Marisol León" userId="e1084f91-3605-43d1-a7ff-413c940f9801" providerId="ADAL" clId="{41C6C457-6145-4535-BBCE-A48F5B8C678D}" dt="2022-10-31T20:25:39.667" v="1662" actId="1036"/>
          <ac:spMkLst>
            <pc:docMk/>
            <pc:sldMk cId="0" sldId="471"/>
            <ac:spMk id="69657" creationId="{674FFE76-3809-682D-AC28-1D6D27D925A5}"/>
          </ac:spMkLst>
        </pc:spChg>
        <pc:spChg chg="mod">
          <ac:chgData name="Marisol León" userId="e1084f91-3605-43d1-a7ff-413c940f9801" providerId="ADAL" clId="{41C6C457-6145-4535-BBCE-A48F5B8C678D}" dt="2022-10-31T20:25:39.667" v="1662" actId="1036"/>
          <ac:spMkLst>
            <pc:docMk/>
            <pc:sldMk cId="0" sldId="471"/>
            <ac:spMk id="69658" creationId="{07AA6089-04BD-BB89-378A-4E52B518C4BD}"/>
          </ac:spMkLst>
        </pc:spChg>
        <pc:spChg chg="mod">
          <ac:chgData name="Marisol León" userId="e1084f91-3605-43d1-a7ff-413c940f9801" providerId="ADAL" clId="{41C6C457-6145-4535-BBCE-A48F5B8C678D}" dt="2022-10-31T20:25:39.667" v="1662" actId="1036"/>
          <ac:spMkLst>
            <pc:docMk/>
            <pc:sldMk cId="0" sldId="471"/>
            <ac:spMk id="69659" creationId="{20C5A797-53C8-887D-7918-F5F489841C08}"/>
          </ac:spMkLst>
        </pc:spChg>
        <pc:spChg chg="mod">
          <ac:chgData name="Marisol León" userId="e1084f91-3605-43d1-a7ff-413c940f9801" providerId="ADAL" clId="{41C6C457-6145-4535-BBCE-A48F5B8C678D}" dt="2022-10-31T20:25:39.667" v="1662" actId="1036"/>
          <ac:spMkLst>
            <pc:docMk/>
            <pc:sldMk cId="0" sldId="471"/>
            <ac:spMk id="69660" creationId="{22D61540-FBD7-270A-CD32-73C5486B9F05}"/>
          </ac:spMkLst>
        </pc:spChg>
        <pc:spChg chg="mod">
          <ac:chgData name="Marisol León" userId="e1084f91-3605-43d1-a7ff-413c940f9801" providerId="ADAL" clId="{41C6C457-6145-4535-BBCE-A48F5B8C678D}" dt="2022-10-31T20:25:39.667" v="1662" actId="1036"/>
          <ac:spMkLst>
            <pc:docMk/>
            <pc:sldMk cId="0" sldId="471"/>
            <ac:spMk id="69661" creationId="{B1E80653-816A-42AA-6EF8-A24442FF402E}"/>
          </ac:spMkLst>
        </pc:spChg>
        <pc:spChg chg="mod">
          <ac:chgData name="Marisol León" userId="e1084f91-3605-43d1-a7ff-413c940f9801" providerId="ADAL" clId="{41C6C457-6145-4535-BBCE-A48F5B8C678D}" dt="2022-10-31T20:25:39.667" v="1662" actId="1036"/>
          <ac:spMkLst>
            <pc:docMk/>
            <pc:sldMk cId="0" sldId="471"/>
            <ac:spMk id="69662" creationId="{6A99A89D-95A7-A935-1D50-8E467ABC7229}"/>
          </ac:spMkLst>
        </pc:spChg>
        <pc:spChg chg="mod">
          <ac:chgData name="Marisol León" userId="e1084f91-3605-43d1-a7ff-413c940f9801" providerId="ADAL" clId="{41C6C457-6145-4535-BBCE-A48F5B8C678D}" dt="2022-10-31T20:25:39.667" v="1662" actId="1036"/>
          <ac:spMkLst>
            <pc:docMk/>
            <pc:sldMk cId="0" sldId="471"/>
            <ac:spMk id="69663" creationId="{48C89825-44D2-F536-F3DE-D4E3C48C8319}"/>
          </ac:spMkLst>
        </pc:spChg>
        <pc:spChg chg="mod">
          <ac:chgData name="Marisol León" userId="e1084f91-3605-43d1-a7ff-413c940f9801" providerId="ADAL" clId="{41C6C457-6145-4535-BBCE-A48F5B8C678D}" dt="2022-10-31T20:25:39.667" v="1662" actId="1036"/>
          <ac:spMkLst>
            <pc:docMk/>
            <pc:sldMk cId="0" sldId="471"/>
            <ac:spMk id="69664" creationId="{888104A1-C330-D837-0C0F-B4190B87A987}"/>
          </ac:spMkLst>
        </pc:spChg>
        <pc:spChg chg="mod">
          <ac:chgData name="Marisol León" userId="e1084f91-3605-43d1-a7ff-413c940f9801" providerId="ADAL" clId="{41C6C457-6145-4535-BBCE-A48F5B8C678D}" dt="2022-10-31T20:25:39.667" v="1662" actId="1036"/>
          <ac:spMkLst>
            <pc:docMk/>
            <pc:sldMk cId="0" sldId="471"/>
            <ac:spMk id="69666" creationId="{39BB96AB-F4FF-066F-7E77-E5C117BAEF14}"/>
          </ac:spMkLst>
        </pc:spChg>
        <pc:spChg chg="mod">
          <ac:chgData name="Marisol León" userId="e1084f91-3605-43d1-a7ff-413c940f9801" providerId="ADAL" clId="{41C6C457-6145-4535-BBCE-A48F5B8C678D}" dt="2022-10-31T20:25:39.667" v="1662" actId="1036"/>
          <ac:spMkLst>
            <pc:docMk/>
            <pc:sldMk cId="0" sldId="471"/>
            <ac:spMk id="69667" creationId="{03898D31-7FF2-3A59-3465-F6EA7FE4F765}"/>
          </ac:spMkLst>
        </pc:spChg>
        <pc:spChg chg="mod">
          <ac:chgData name="Marisol León" userId="e1084f91-3605-43d1-a7ff-413c940f9801" providerId="ADAL" clId="{41C6C457-6145-4535-BBCE-A48F5B8C678D}" dt="2022-10-31T20:25:39.667" v="1662" actId="1036"/>
          <ac:spMkLst>
            <pc:docMk/>
            <pc:sldMk cId="0" sldId="471"/>
            <ac:spMk id="69668" creationId="{C1441EBD-4128-594C-1921-82432DCC92F3}"/>
          </ac:spMkLst>
        </pc:spChg>
        <pc:spChg chg="mod">
          <ac:chgData name="Marisol León" userId="e1084f91-3605-43d1-a7ff-413c940f9801" providerId="ADAL" clId="{41C6C457-6145-4535-BBCE-A48F5B8C678D}" dt="2022-10-31T20:25:39.667" v="1662" actId="1036"/>
          <ac:spMkLst>
            <pc:docMk/>
            <pc:sldMk cId="0" sldId="471"/>
            <ac:spMk id="69669" creationId="{F99C6970-D006-B899-0BA0-12BF8CB9BD17}"/>
          </ac:spMkLst>
        </pc:spChg>
        <pc:spChg chg="mod">
          <ac:chgData name="Marisol León" userId="e1084f91-3605-43d1-a7ff-413c940f9801" providerId="ADAL" clId="{41C6C457-6145-4535-BBCE-A48F5B8C678D}" dt="2022-10-31T20:25:39.667" v="1662" actId="1036"/>
          <ac:spMkLst>
            <pc:docMk/>
            <pc:sldMk cId="0" sldId="471"/>
            <ac:spMk id="69670" creationId="{DCFA00AB-5BA6-714A-DA8E-2BED37EA7DBE}"/>
          </ac:spMkLst>
        </pc:spChg>
        <pc:spChg chg="mod">
          <ac:chgData name="Marisol León" userId="e1084f91-3605-43d1-a7ff-413c940f9801" providerId="ADAL" clId="{41C6C457-6145-4535-BBCE-A48F5B8C678D}" dt="2022-10-31T20:25:39.667" v="1662" actId="1036"/>
          <ac:spMkLst>
            <pc:docMk/>
            <pc:sldMk cId="0" sldId="471"/>
            <ac:spMk id="69671" creationId="{B299C2BF-C9E1-1C33-D057-E3053DE382A8}"/>
          </ac:spMkLst>
        </pc:spChg>
        <pc:spChg chg="mod">
          <ac:chgData name="Marisol León" userId="e1084f91-3605-43d1-a7ff-413c940f9801" providerId="ADAL" clId="{41C6C457-6145-4535-BBCE-A48F5B8C678D}" dt="2022-10-31T20:25:39.667" v="1662" actId="1036"/>
          <ac:spMkLst>
            <pc:docMk/>
            <pc:sldMk cId="0" sldId="471"/>
            <ac:spMk id="69672" creationId="{B4B2693E-E8AE-4F5F-04E0-DE0B8FB9F5F1}"/>
          </ac:spMkLst>
        </pc:spChg>
        <pc:spChg chg="mod">
          <ac:chgData name="Marisol León" userId="e1084f91-3605-43d1-a7ff-413c940f9801" providerId="ADAL" clId="{41C6C457-6145-4535-BBCE-A48F5B8C678D}" dt="2022-10-31T20:25:39.667" v="1662" actId="1036"/>
          <ac:spMkLst>
            <pc:docMk/>
            <pc:sldMk cId="0" sldId="471"/>
            <ac:spMk id="69673" creationId="{430DCCA0-95A8-1D27-6017-FD5F833D52D5}"/>
          </ac:spMkLst>
        </pc:spChg>
        <pc:spChg chg="mod">
          <ac:chgData name="Marisol León" userId="e1084f91-3605-43d1-a7ff-413c940f9801" providerId="ADAL" clId="{41C6C457-6145-4535-BBCE-A48F5B8C678D}" dt="2022-10-31T20:25:39.667" v="1662" actId="1036"/>
          <ac:spMkLst>
            <pc:docMk/>
            <pc:sldMk cId="0" sldId="471"/>
            <ac:spMk id="69674" creationId="{98A961D9-D469-39D7-32F4-5BD5937FCF94}"/>
          </ac:spMkLst>
        </pc:spChg>
        <pc:spChg chg="mod">
          <ac:chgData name="Marisol León" userId="e1084f91-3605-43d1-a7ff-413c940f9801" providerId="ADAL" clId="{41C6C457-6145-4535-BBCE-A48F5B8C678D}" dt="2022-10-31T20:25:39.667" v="1662" actId="1036"/>
          <ac:spMkLst>
            <pc:docMk/>
            <pc:sldMk cId="0" sldId="471"/>
            <ac:spMk id="69675" creationId="{37FC1991-208A-24B5-C117-C63CD8A252FA}"/>
          </ac:spMkLst>
        </pc:spChg>
        <pc:spChg chg="mod">
          <ac:chgData name="Marisol León" userId="e1084f91-3605-43d1-a7ff-413c940f9801" providerId="ADAL" clId="{41C6C457-6145-4535-BBCE-A48F5B8C678D}" dt="2022-10-31T20:25:39.667" v="1662" actId="1036"/>
          <ac:spMkLst>
            <pc:docMk/>
            <pc:sldMk cId="0" sldId="471"/>
            <ac:spMk id="69676" creationId="{E3F4105B-8903-4EB2-C6FF-DBC6BE57F310}"/>
          </ac:spMkLst>
        </pc:spChg>
        <pc:spChg chg="mod">
          <ac:chgData name="Marisol León" userId="e1084f91-3605-43d1-a7ff-413c940f9801" providerId="ADAL" clId="{41C6C457-6145-4535-BBCE-A48F5B8C678D}" dt="2022-10-31T20:25:39.667" v="1662" actId="1036"/>
          <ac:spMkLst>
            <pc:docMk/>
            <pc:sldMk cId="0" sldId="471"/>
            <ac:spMk id="69677" creationId="{2573D28A-1FD7-97CB-5B90-41AA62FA5E03}"/>
          </ac:spMkLst>
        </pc:spChg>
        <pc:spChg chg="mod">
          <ac:chgData name="Marisol León" userId="e1084f91-3605-43d1-a7ff-413c940f9801" providerId="ADAL" clId="{41C6C457-6145-4535-BBCE-A48F5B8C678D}" dt="2022-10-31T20:25:39.667" v="1662" actId="1036"/>
          <ac:spMkLst>
            <pc:docMk/>
            <pc:sldMk cId="0" sldId="471"/>
            <ac:spMk id="69678" creationId="{F914280E-81C4-C14C-F35C-0F72755D6F42}"/>
          </ac:spMkLst>
        </pc:spChg>
        <pc:spChg chg="mod">
          <ac:chgData name="Marisol León" userId="e1084f91-3605-43d1-a7ff-413c940f9801" providerId="ADAL" clId="{41C6C457-6145-4535-BBCE-A48F5B8C678D}" dt="2022-10-31T20:25:39.667" v="1662" actId="1036"/>
          <ac:spMkLst>
            <pc:docMk/>
            <pc:sldMk cId="0" sldId="471"/>
            <ac:spMk id="69679" creationId="{CA465A94-5C9C-E563-3FAE-662217827BC1}"/>
          </ac:spMkLst>
        </pc:spChg>
        <pc:spChg chg="mod">
          <ac:chgData name="Marisol León" userId="e1084f91-3605-43d1-a7ff-413c940f9801" providerId="ADAL" clId="{41C6C457-6145-4535-BBCE-A48F5B8C678D}" dt="2022-10-31T20:25:39.667" v="1662" actId="1036"/>
          <ac:spMkLst>
            <pc:docMk/>
            <pc:sldMk cId="0" sldId="471"/>
            <ac:spMk id="69680" creationId="{1D28DA12-98A0-F247-CDC9-BA257ECD0B5A}"/>
          </ac:spMkLst>
        </pc:spChg>
        <pc:spChg chg="mod">
          <ac:chgData name="Marisol León" userId="e1084f91-3605-43d1-a7ff-413c940f9801" providerId="ADAL" clId="{41C6C457-6145-4535-BBCE-A48F5B8C678D}" dt="2022-10-31T20:25:39.667" v="1662" actId="1036"/>
          <ac:spMkLst>
            <pc:docMk/>
            <pc:sldMk cId="0" sldId="471"/>
            <ac:spMk id="69681" creationId="{06F5C631-34B2-6958-5754-BD9790010A07}"/>
          </ac:spMkLst>
        </pc:spChg>
        <pc:spChg chg="mod">
          <ac:chgData name="Marisol León" userId="e1084f91-3605-43d1-a7ff-413c940f9801" providerId="ADAL" clId="{41C6C457-6145-4535-BBCE-A48F5B8C678D}" dt="2022-10-31T20:25:39.667" v="1662" actId="1036"/>
          <ac:spMkLst>
            <pc:docMk/>
            <pc:sldMk cId="0" sldId="471"/>
            <ac:spMk id="69682" creationId="{4364259A-0632-7427-7A57-A1E4AB45644A}"/>
          </ac:spMkLst>
        </pc:spChg>
        <pc:spChg chg="mod">
          <ac:chgData name="Marisol León" userId="e1084f91-3605-43d1-a7ff-413c940f9801" providerId="ADAL" clId="{41C6C457-6145-4535-BBCE-A48F5B8C678D}" dt="2022-10-31T20:25:39.667" v="1662" actId="1036"/>
          <ac:spMkLst>
            <pc:docMk/>
            <pc:sldMk cId="0" sldId="471"/>
            <ac:spMk id="69683" creationId="{26F9B54B-A9C3-CF47-2645-3DF1C8BE3150}"/>
          </ac:spMkLst>
        </pc:spChg>
        <pc:spChg chg="mod">
          <ac:chgData name="Marisol León" userId="e1084f91-3605-43d1-a7ff-413c940f9801" providerId="ADAL" clId="{41C6C457-6145-4535-BBCE-A48F5B8C678D}" dt="2022-10-31T20:25:39.667" v="1662" actId="1036"/>
          <ac:spMkLst>
            <pc:docMk/>
            <pc:sldMk cId="0" sldId="471"/>
            <ac:spMk id="69684" creationId="{6E736DB5-835F-4F6F-2DF7-71779D9FE75A}"/>
          </ac:spMkLst>
        </pc:spChg>
        <pc:spChg chg="mod">
          <ac:chgData name="Marisol León" userId="e1084f91-3605-43d1-a7ff-413c940f9801" providerId="ADAL" clId="{41C6C457-6145-4535-BBCE-A48F5B8C678D}" dt="2022-10-31T20:25:39.667" v="1662" actId="1036"/>
          <ac:spMkLst>
            <pc:docMk/>
            <pc:sldMk cId="0" sldId="471"/>
            <ac:spMk id="69685" creationId="{0EDA361A-1A22-1023-2A01-435060269D19}"/>
          </ac:spMkLst>
        </pc:spChg>
        <pc:spChg chg="mod">
          <ac:chgData name="Marisol León" userId="e1084f91-3605-43d1-a7ff-413c940f9801" providerId="ADAL" clId="{41C6C457-6145-4535-BBCE-A48F5B8C678D}" dt="2022-10-31T20:25:39.667" v="1662" actId="1036"/>
          <ac:spMkLst>
            <pc:docMk/>
            <pc:sldMk cId="0" sldId="471"/>
            <ac:spMk id="523269" creationId="{5188BD0A-3B36-606A-60D0-45A17A329F7B}"/>
          </ac:spMkLst>
        </pc:spChg>
        <pc:grpChg chg="mod">
          <ac:chgData name="Marisol León" userId="e1084f91-3605-43d1-a7ff-413c940f9801" providerId="ADAL" clId="{41C6C457-6145-4535-BBCE-A48F5B8C678D}" dt="2022-10-31T20:25:39.667" v="1662" actId="1036"/>
          <ac:grpSpMkLst>
            <pc:docMk/>
            <pc:sldMk cId="0" sldId="471"/>
            <ac:grpSpMk id="69638" creationId="{07FA52E9-AFC0-F79B-8B1A-244D416079A1}"/>
          </ac:grpSpMkLst>
        </pc:grpChg>
        <pc:grpChg chg="mod">
          <ac:chgData name="Marisol León" userId="e1084f91-3605-43d1-a7ff-413c940f9801" providerId="ADAL" clId="{41C6C457-6145-4535-BBCE-A48F5B8C678D}" dt="2022-10-31T20:25:39.667" v="1662" actId="1036"/>
          <ac:grpSpMkLst>
            <pc:docMk/>
            <pc:sldMk cId="0" sldId="471"/>
            <ac:grpSpMk id="69639" creationId="{4EA70AC1-7632-B02E-B91E-DE5AADCA2C78}"/>
          </ac:grpSpMkLst>
        </pc:grpChg>
        <pc:grpChg chg="mod">
          <ac:chgData name="Marisol León" userId="e1084f91-3605-43d1-a7ff-413c940f9801" providerId="ADAL" clId="{41C6C457-6145-4535-BBCE-A48F5B8C678D}" dt="2022-10-31T20:25:39.667" v="1662" actId="1036"/>
          <ac:grpSpMkLst>
            <pc:docMk/>
            <pc:sldMk cId="0" sldId="471"/>
            <ac:grpSpMk id="69640" creationId="{448E87A0-9999-26F5-0517-69F812029A76}"/>
          </ac:grpSpMkLst>
        </pc:grpChg>
        <pc:grpChg chg="mod">
          <ac:chgData name="Marisol León" userId="e1084f91-3605-43d1-a7ff-413c940f9801" providerId="ADAL" clId="{41C6C457-6145-4535-BBCE-A48F5B8C678D}" dt="2022-10-31T20:25:39.667" v="1662" actId="1036"/>
          <ac:grpSpMkLst>
            <pc:docMk/>
            <pc:sldMk cId="0" sldId="471"/>
            <ac:grpSpMk id="69641" creationId="{82E9DEF1-33E4-505C-1537-EE854090A50E}"/>
          </ac:grpSpMkLst>
        </pc:grpChg>
      </pc:sldChg>
      <pc:sldChg chg="modSp mod">
        <pc:chgData name="Marisol León" userId="e1084f91-3605-43d1-a7ff-413c940f9801" providerId="ADAL" clId="{41C6C457-6145-4535-BBCE-A48F5B8C678D}" dt="2022-10-31T20:05:05.832" v="1360" actId="1037"/>
        <pc:sldMkLst>
          <pc:docMk/>
          <pc:sldMk cId="0" sldId="475"/>
        </pc:sldMkLst>
        <pc:spChg chg="mod">
          <ac:chgData name="Marisol León" userId="e1084f91-3605-43d1-a7ff-413c940f9801" providerId="ADAL" clId="{41C6C457-6145-4535-BBCE-A48F5B8C678D}" dt="2022-10-31T20:05:05.832" v="1360" actId="1037"/>
          <ac:spMkLst>
            <pc:docMk/>
            <pc:sldMk cId="0" sldId="475"/>
            <ac:spMk id="116739" creationId="{5E94FBD6-C1E0-70FC-38CC-0EBDBE041F09}"/>
          </ac:spMkLst>
        </pc:spChg>
        <pc:picChg chg="mod">
          <ac:chgData name="Marisol León" userId="e1084f91-3605-43d1-a7ff-413c940f9801" providerId="ADAL" clId="{41C6C457-6145-4535-BBCE-A48F5B8C678D}" dt="2022-10-31T20:04:50.703" v="1322" actId="1035"/>
          <ac:picMkLst>
            <pc:docMk/>
            <pc:sldMk cId="0" sldId="475"/>
            <ac:picMk id="116738" creationId="{7487CC23-E299-9609-245E-CBBFD28ED3F1}"/>
          </ac:picMkLst>
        </pc:picChg>
      </pc:sldChg>
      <pc:sldChg chg="modSp mod">
        <pc:chgData name="Marisol León" userId="e1084f91-3605-43d1-a7ff-413c940f9801" providerId="ADAL" clId="{41C6C457-6145-4535-BBCE-A48F5B8C678D}" dt="2022-10-31T20:05:24.214" v="1406" actId="1037"/>
        <pc:sldMkLst>
          <pc:docMk/>
          <pc:sldMk cId="0" sldId="476"/>
        </pc:sldMkLst>
        <pc:spChg chg="mod">
          <ac:chgData name="Marisol León" userId="e1084f91-3605-43d1-a7ff-413c940f9801" providerId="ADAL" clId="{41C6C457-6145-4535-BBCE-A48F5B8C678D}" dt="2022-10-31T20:05:24.214" v="1406" actId="1037"/>
          <ac:spMkLst>
            <pc:docMk/>
            <pc:sldMk cId="0" sldId="476"/>
            <ac:spMk id="117762" creationId="{D7F91C75-BC20-8DA6-454E-A18AA4A33D35}"/>
          </ac:spMkLst>
        </pc:spChg>
      </pc:sldChg>
      <pc:sldChg chg="modSp mod">
        <pc:chgData name="Marisol León" userId="e1084f91-3605-43d1-a7ff-413c940f9801" providerId="ADAL" clId="{41C6C457-6145-4535-BBCE-A48F5B8C678D}" dt="2022-10-31T20:05:40.351" v="1433" actId="1037"/>
        <pc:sldMkLst>
          <pc:docMk/>
          <pc:sldMk cId="0" sldId="481"/>
        </pc:sldMkLst>
        <pc:spChg chg="mod">
          <ac:chgData name="Marisol León" userId="e1084f91-3605-43d1-a7ff-413c940f9801" providerId="ADAL" clId="{41C6C457-6145-4535-BBCE-A48F5B8C678D}" dt="2022-10-31T20:05:40.351" v="1433" actId="1037"/>
          <ac:spMkLst>
            <pc:docMk/>
            <pc:sldMk cId="0" sldId="481"/>
            <ac:spMk id="118786" creationId="{69C18C26-FEA1-7D7B-2B42-A61F1160A4FB}"/>
          </ac:spMkLst>
        </pc:spChg>
      </pc:sldChg>
      <pc:sldChg chg="modSp">
        <pc:chgData name="Marisol León" userId="e1084f91-3605-43d1-a7ff-413c940f9801" providerId="ADAL" clId="{41C6C457-6145-4535-BBCE-A48F5B8C678D}" dt="2022-10-31T20:23:56.750" v="1583" actId="1035"/>
        <pc:sldMkLst>
          <pc:docMk/>
          <pc:sldMk cId="0" sldId="484"/>
        </pc:sldMkLst>
        <pc:spChg chg="mod">
          <ac:chgData name="Marisol León" userId="e1084f91-3605-43d1-a7ff-413c940f9801" providerId="ADAL" clId="{41C6C457-6145-4535-BBCE-A48F5B8C678D}" dt="2022-10-31T20:23:56.750" v="1583" actId="1035"/>
          <ac:spMkLst>
            <pc:docMk/>
            <pc:sldMk cId="0" sldId="484"/>
            <ac:spMk id="121863" creationId="{F7D94486-B032-5661-DF23-C84195472EDD}"/>
          </ac:spMkLst>
        </pc:spChg>
      </pc:sldChg>
      <pc:sldChg chg="modSp">
        <pc:chgData name="Marisol León" userId="e1084f91-3605-43d1-a7ff-413c940f9801" providerId="ADAL" clId="{41C6C457-6145-4535-BBCE-A48F5B8C678D}" dt="2022-10-31T20:23:46.917" v="1560" actId="1036"/>
        <pc:sldMkLst>
          <pc:docMk/>
          <pc:sldMk cId="0" sldId="486"/>
        </pc:sldMkLst>
        <pc:spChg chg="mod">
          <ac:chgData name="Marisol León" userId="e1084f91-3605-43d1-a7ff-413c940f9801" providerId="ADAL" clId="{41C6C457-6145-4535-BBCE-A48F5B8C678D}" dt="2022-10-31T20:23:46.917" v="1560" actId="1036"/>
          <ac:spMkLst>
            <pc:docMk/>
            <pc:sldMk cId="0" sldId="486"/>
            <ac:spMk id="122943" creationId="{1AFDFA97-18D1-AB1B-F823-1BFDD537DC64}"/>
          </ac:spMkLst>
        </pc:spChg>
      </pc:sldChg>
      <pc:sldChg chg="modSp">
        <pc:chgData name="Marisol León" userId="e1084f91-3605-43d1-a7ff-413c940f9801" providerId="ADAL" clId="{41C6C457-6145-4535-BBCE-A48F5B8C678D}" dt="2022-10-31T20:23:37.220" v="1543" actId="1036"/>
        <pc:sldMkLst>
          <pc:docMk/>
          <pc:sldMk cId="0" sldId="488"/>
        </pc:sldMkLst>
        <pc:spChg chg="mod">
          <ac:chgData name="Marisol León" userId="e1084f91-3605-43d1-a7ff-413c940f9801" providerId="ADAL" clId="{41C6C457-6145-4535-BBCE-A48F5B8C678D}" dt="2022-10-31T20:23:37.220" v="1543" actId="1036"/>
          <ac:spMkLst>
            <pc:docMk/>
            <pc:sldMk cId="0" sldId="488"/>
            <ac:spMk id="123910" creationId="{34031E60-6645-FFCD-FB2A-66F1E8361C93}"/>
          </ac:spMkLst>
        </pc:spChg>
      </pc:sldChg>
      <pc:sldChg chg="modSp mod">
        <pc:chgData name="Marisol León" userId="e1084f91-3605-43d1-a7ff-413c940f9801" providerId="ADAL" clId="{41C6C457-6145-4535-BBCE-A48F5B8C678D}" dt="2022-10-31T19:15:08.303" v="397" actId="1036"/>
        <pc:sldMkLst>
          <pc:docMk/>
          <pc:sldMk cId="2413675046" sldId="491"/>
        </pc:sldMkLst>
        <pc:spChg chg="mod">
          <ac:chgData name="Marisol León" userId="e1084f91-3605-43d1-a7ff-413c940f9801" providerId="ADAL" clId="{41C6C457-6145-4535-BBCE-A48F5B8C678D}" dt="2022-10-31T19:14:47.135" v="393" actId="1035"/>
          <ac:spMkLst>
            <pc:docMk/>
            <pc:sldMk cId="2413675046" sldId="491"/>
            <ac:spMk id="78851" creationId="{DA23039A-D661-D01A-EA69-F74E4C61870B}"/>
          </ac:spMkLst>
        </pc:spChg>
        <pc:spChg chg="mod">
          <ac:chgData name="Marisol León" userId="e1084f91-3605-43d1-a7ff-413c940f9801" providerId="ADAL" clId="{41C6C457-6145-4535-BBCE-A48F5B8C678D}" dt="2022-10-31T19:15:08.303" v="397" actId="1036"/>
          <ac:spMkLst>
            <pc:docMk/>
            <pc:sldMk cId="2413675046" sldId="491"/>
            <ac:spMk id="78852" creationId="{346754D2-97BD-F1FD-32CE-801E5FD4B124}"/>
          </ac:spMkLst>
        </pc:spChg>
      </pc:sldChg>
      <pc:sldChg chg="delSp modSp mod">
        <pc:chgData name="Marisol León" userId="e1084f91-3605-43d1-a7ff-413c940f9801" providerId="ADAL" clId="{41C6C457-6145-4535-BBCE-A48F5B8C678D}" dt="2022-10-31T20:40:57.277" v="2298" actId="1036"/>
        <pc:sldMkLst>
          <pc:docMk/>
          <pc:sldMk cId="1282619812" sldId="500"/>
        </pc:sldMkLst>
        <pc:spChg chg="del">
          <ac:chgData name="Marisol León" userId="e1084f91-3605-43d1-a7ff-413c940f9801" providerId="ADAL" clId="{41C6C457-6145-4535-BBCE-A48F5B8C678D}" dt="2022-10-31T20:38:48.826" v="2207" actId="478"/>
          <ac:spMkLst>
            <pc:docMk/>
            <pc:sldMk cId="1282619812" sldId="500"/>
            <ac:spMk id="94211" creationId="{C71AB608-C883-0CB2-3006-A35E89B056BB}"/>
          </ac:spMkLst>
        </pc:spChg>
        <pc:spChg chg="mod">
          <ac:chgData name="Marisol León" userId="e1084f91-3605-43d1-a7ff-413c940f9801" providerId="ADAL" clId="{41C6C457-6145-4535-BBCE-A48F5B8C678D}" dt="2022-10-31T20:38:02.159" v="2205" actId="14100"/>
          <ac:spMkLst>
            <pc:docMk/>
            <pc:sldMk cId="1282619812" sldId="500"/>
            <ac:spMk id="94213" creationId="{5BA7A1F7-4EA9-BE77-F4A7-A65CE329D123}"/>
          </ac:spMkLst>
        </pc:spChg>
        <pc:spChg chg="mod">
          <ac:chgData name="Marisol León" userId="e1084f91-3605-43d1-a7ff-413c940f9801" providerId="ADAL" clId="{41C6C457-6145-4535-BBCE-A48F5B8C678D}" dt="2022-10-31T20:40:57.277" v="2298" actId="1036"/>
          <ac:spMkLst>
            <pc:docMk/>
            <pc:sldMk cId="1282619812" sldId="500"/>
            <ac:spMk id="94214" creationId="{200D1539-C87C-4A47-C6AE-A44953B1F205}"/>
          </ac:spMkLst>
        </pc:spChg>
        <pc:spChg chg="mod">
          <ac:chgData name="Marisol León" userId="e1084f91-3605-43d1-a7ff-413c940f9801" providerId="ADAL" clId="{41C6C457-6145-4535-BBCE-A48F5B8C678D}" dt="2022-10-31T20:37:12.139" v="2115" actId="255"/>
          <ac:spMkLst>
            <pc:docMk/>
            <pc:sldMk cId="1282619812" sldId="500"/>
            <ac:spMk id="94215" creationId="{871B9E36-4029-DD71-B4AE-09EC7211F8EA}"/>
          </ac:spMkLst>
        </pc:spChg>
        <pc:picChg chg="mod">
          <ac:chgData name="Marisol León" userId="e1084f91-3605-43d1-a7ff-413c940f9801" providerId="ADAL" clId="{41C6C457-6145-4535-BBCE-A48F5B8C678D}" dt="2022-10-31T20:40:50.227" v="2292" actId="1035"/>
          <ac:picMkLst>
            <pc:docMk/>
            <pc:sldMk cId="1282619812" sldId="500"/>
            <ac:picMk id="53250" creationId="{5DD1B0A8-CCCC-CB06-310D-F1804C014C82}"/>
          </ac:picMkLst>
        </pc:picChg>
      </pc:sldChg>
      <pc:sldChg chg="addSp delSp modSp mod">
        <pc:chgData name="Marisol León" userId="e1084f91-3605-43d1-a7ff-413c940f9801" providerId="ADAL" clId="{41C6C457-6145-4535-BBCE-A48F5B8C678D}" dt="2022-10-31T20:43:15.820" v="2390" actId="1036"/>
        <pc:sldMkLst>
          <pc:docMk/>
          <pc:sldMk cId="133564432" sldId="501"/>
        </pc:sldMkLst>
        <pc:spChg chg="mod">
          <ac:chgData name="Marisol León" userId="e1084f91-3605-43d1-a7ff-413c940f9801" providerId="ADAL" clId="{41C6C457-6145-4535-BBCE-A48F5B8C678D}" dt="2022-10-31T20:39:14.463" v="2244" actId="1038"/>
          <ac:spMkLst>
            <pc:docMk/>
            <pc:sldMk cId="133564432" sldId="501"/>
            <ac:spMk id="95234" creationId="{8C6864D3-6C59-A2F1-B32C-F128DE4F617B}"/>
          </ac:spMkLst>
        </pc:spChg>
        <pc:spChg chg="del">
          <ac:chgData name="Marisol León" userId="e1084f91-3605-43d1-a7ff-413c940f9801" providerId="ADAL" clId="{41C6C457-6145-4535-BBCE-A48F5B8C678D}" dt="2022-10-31T20:39:34.039" v="2251" actId="478"/>
          <ac:spMkLst>
            <pc:docMk/>
            <pc:sldMk cId="133564432" sldId="501"/>
            <ac:spMk id="95236" creationId="{6CA2D0CD-DBAF-E7F3-73AF-692C33D84BAF}"/>
          </ac:spMkLst>
        </pc:spChg>
        <pc:spChg chg="add del mod">
          <ac:chgData name="Marisol León" userId="e1084f91-3605-43d1-a7ff-413c940f9801" providerId="ADAL" clId="{41C6C457-6145-4535-BBCE-A48F5B8C678D}" dt="2022-10-31T20:42:40.386" v="2376" actId="14100"/>
          <ac:spMkLst>
            <pc:docMk/>
            <pc:sldMk cId="133564432" sldId="501"/>
            <ac:spMk id="95238" creationId="{F2F1B720-693D-BEB9-5A46-7DDE1168A38F}"/>
          </ac:spMkLst>
        </pc:spChg>
        <pc:spChg chg="mod">
          <ac:chgData name="Marisol León" userId="e1084f91-3605-43d1-a7ff-413c940f9801" providerId="ADAL" clId="{41C6C457-6145-4535-BBCE-A48F5B8C678D}" dt="2022-10-31T20:43:15.820" v="2390" actId="1036"/>
          <ac:spMkLst>
            <pc:docMk/>
            <pc:sldMk cId="133564432" sldId="501"/>
            <ac:spMk id="95239" creationId="{E247379B-7305-C450-42C3-41D464FF114A}"/>
          </ac:spMkLst>
        </pc:spChg>
        <pc:picChg chg="mod">
          <ac:chgData name="Marisol León" userId="e1084f91-3605-43d1-a7ff-413c940f9801" providerId="ADAL" clId="{41C6C457-6145-4535-BBCE-A48F5B8C678D}" dt="2022-10-31T20:41:06.261" v="2309" actId="1035"/>
          <ac:picMkLst>
            <pc:docMk/>
            <pc:sldMk cId="133564432" sldId="501"/>
            <ac:picMk id="44037" creationId="{537C7BB7-C5D8-56C2-8756-0A00D2748367}"/>
          </ac:picMkLst>
        </pc:picChg>
      </pc:sldChg>
      <pc:sldChg chg="modSp">
        <pc:chgData name="Marisol León" userId="e1084f91-3605-43d1-a7ff-413c940f9801" providerId="ADAL" clId="{41C6C457-6145-4535-BBCE-A48F5B8C678D}" dt="2022-10-31T20:00:15.434" v="646" actId="1035"/>
        <pc:sldMkLst>
          <pc:docMk/>
          <pc:sldMk cId="0" sldId="510"/>
        </pc:sldMkLst>
        <pc:spChg chg="mod">
          <ac:chgData name="Marisol León" userId="e1084f91-3605-43d1-a7ff-413c940f9801" providerId="ADAL" clId="{41C6C457-6145-4535-BBCE-A48F5B8C678D}" dt="2022-10-31T20:00:15.434" v="646" actId="1035"/>
          <ac:spMkLst>
            <pc:docMk/>
            <pc:sldMk cId="0" sldId="510"/>
            <ac:spMk id="96265" creationId="{6D68C3AD-6D86-2B8A-8A69-526D94666E07}"/>
          </ac:spMkLst>
        </pc:spChg>
      </pc:sldChg>
      <pc:sldChg chg="modSp">
        <pc:chgData name="Marisol León" userId="e1084f91-3605-43d1-a7ff-413c940f9801" providerId="ADAL" clId="{41C6C457-6145-4535-BBCE-A48F5B8C678D}" dt="2022-10-31T20:00:25.665" v="665" actId="1037"/>
        <pc:sldMkLst>
          <pc:docMk/>
          <pc:sldMk cId="0" sldId="511"/>
        </pc:sldMkLst>
        <pc:spChg chg="mod">
          <ac:chgData name="Marisol León" userId="e1084f91-3605-43d1-a7ff-413c940f9801" providerId="ADAL" clId="{41C6C457-6145-4535-BBCE-A48F5B8C678D}" dt="2022-10-31T20:00:25.665" v="665" actId="1037"/>
          <ac:spMkLst>
            <pc:docMk/>
            <pc:sldMk cId="0" sldId="511"/>
            <ac:spMk id="98314" creationId="{CDA00FDA-3EC0-A061-54D2-D8B8CBC4ABCD}"/>
          </ac:spMkLst>
        </pc:spChg>
      </pc:sldChg>
      <pc:sldChg chg="modSp">
        <pc:chgData name="Marisol León" userId="e1084f91-3605-43d1-a7ff-413c940f9801" providerId="ADAL" clId="{41C6C457-6145-4535-BBCE-A48F5B8C678D}" dt="2022-10-31T20:00:38.670" v="692" actId="1037"/>
        <pc:sldMkLst>
          <pc:docMk/>
          <pc:sldMk cId="0" sldId="513"/>
        </pc:sldMkLst>
        <pc:spChg chg="mod">
          <ac:chgData name="Marisol León" userId="e1084f91-3605-43d1-a7ff-413c940f9801" providerId="ADAL" clId="{41C6C457-6145-4535-BBCE-A48F5B8C678D}" dt="2022-10-31T20:00:38.670" v="692" actId="1037"/>
          <ac:spMkLst>
            <pc:docMk/>
            <pc:sldMk cId="0" sldId="513"/>
            <ac:spMk id="100362" creationId="{117A8F93-C632-F394-7DC4-E52FA2FC1C94}"/>
          </ac:spMkLst>
        </pc:spChg>
      </pc:sldChg>
      <pc:sldChg chg="modSp">
        <pc:chgData name="Marisol León" userId="e1084f91-3605-43d1-a7ff-413c940f9801" providerId="ADAL" clId="{41C6C457-6145-4535-BBCE-A48F5B8C678D}" dt="2022-10-31T20:01:02.159" v="732" actId="1037"/>
        <pc:sldMkLst>
          <pc:docMk/>
          <pc:sldMk cId="0" sldId="514"/>
        </pc:sldMkLst>
        <pc:spChg chg="mod">
          <ac:chgData name="Marisol León" userId="e1084f91-3605-43d1-a7ff-413c940f9801" providerId="ADAL" clId="{41C6C457-6145-4535-BBCE-A48F5B8C678D}" dt="2022-10-31T20:01:02.159" v="732" actId="1037"/>
          <ac:spMkLst>
            <pc:docMk/>
            <pc:sldMk cId="0" sldId="514"/>
            <ac:spMk id="103434" creationId="{AAB8F80E-C19B-91CE-D0C6-B06CBD95C81B}"/>
          </ac:spMkLst>
        </pc:spChg>
      </pc:sldChg>
      <pc:sldChg chg="modSp">
        <pc:chgData name="Marisol León" userId="e1084f91-3605-43d1-a7ff-413c940f9801" providerId="ADAL" clId="{41C6C457-6145-4535-BBCE-A48F5B8C678D}" dt="2022-10-31T20:02:29.717" v="1032" actId="1037"/>
        <pc:sldMkLst>
          <pc:docMk/>
          <pc:sldMk cId="0" sldId="515"/>
        </pc:sldMkLst>
        <pc:spChg chg="mod">
          <ac:chgData name="Marisol León" userId="e1084f91-3605-43d1-a7ff-413c940f9801" providerId="ADAL" clId="{41C6C457-6145-4535-BBCE-A48F5B8C678D}" dt="2022-10-31T20:02:29.717" v="1032" actId="1037"/>
          <ac:spMkLst>
            <pc:docMk/>
            <pc:sldMk cId="0" sldId="515"/>
            <ac:spMk id="106507" creationId="{95EE9DB2-0944-6858-572B-18BA8676DB97}"/>
          </ac:spMkLst>
        </pc:spChg>
        <pc:spChg chg="mod">
          <ac:chgData name="Marisol León" userId="e1084f91-3605-43d1-a7ff-413c940f9801" providerId="ADAL" clId="{41C6C457-6145-4535-BBCE-A48F5B8C678D}" dt="2022-10-31T20:02:21.600" v="995" actId="1036"/>
          <ac:spMkLst>
            <pc:docMk/>
            <pc:sldMk cId="0" sldId="515"/>
            <ac:spMk id="106509" creationId="{443D89BB-967E-1239-8FF4-76B74CDC4264}"/>
          </ac:spMkLst>
        </pc:spChg>
        <pc:picChg chg="mod">
          <ac:chgData name="Marisol León" userId="e1084f91-3605-43d1-a7ff-413c940f9801" providerId="ADAL" clId="{41C6C457-6145-4535-BBCE-A48F5B8C678D}" dt="2022-10-31T20:02:07.538" v="921" actId="1037"/>
          <ac:picMkLst>
            <pc:docMk/>
            <pc:sldMk cId="0" sldId="515"/>
            <ac:picMk id="106505" creationId="{19B8D591-B0E9-E876-E500-6FAF3F70AB0A}"/>
          </ac:picMkLst>
        </pc:picChg>
      </pc:sldChg>
      <pc:sldChg chg="modSp">
        <pc:chgData name="Marisol León" userId="e1084f91-3605-43d1-a7ff-413c940f9801" providerId="ADAL" clId="{41C6C457-6145-4535-BBCE-A48F5B8C678D}" dt="2022-10-31T19:59:54.036" v="608" actId="1036"/>
        <pc:sldMkLst>
          <pc:docMk/>
          <pc:sldMk cId="0" sldId="517"/>
        </pc:sldMkLst>
        <pc:spChg chg="mod">
          <ac:chgData name="Marisol León" userId="e1084f91-3605-43d1-a7ff-413c940f9801" providerId="ADAL" clId="{41C6C457-6145-4535-BBCE-A48F5B8C678D}" dt="2022-10-31T19:59:38.065" v="547" actId="1035"/>
          <ac:spMkLst>
            <pc:docMk/>
            <pc:sldMk cId="0" sldId="517"/>
            <ac:spMk id="48130" creationId="{9F369B09-CBC9-00D9-EE62-10D27DD2A820}"/>
          </ac:spMkLst>
        </pc:spChg>
        <pc:picChg chg="mod">
          <ac:chgData name="Marisol León" userId="e1084f91-3605-43d1-a7ff-413c940f9801" providerId="ADAL" clId="{41C6C457-6145-4535-BBCE-A48F5B8C678D}" dt="2022-10-31T19:59:54.036" v="608" actId="1036"/>
          <ac:picMkLst>
            <pc:docMk/>
            <pc:sldMk cId="0" sldId="517"/>
            <ac:picMk id="102404" creationId="{05084959-2CC5-7967-CDFB-B9C7B33F7EF8}"/>
          </ac:picMkLst>
        </pc:picChg>
      </pc:sldChg>
      <pc:sldChg chg="modSp mod">
        <pc:chgData name="Marisol León" userId="e1084f91-3605-43d1-a7ff-413c940f9801" providerId="ADAL" clId="{41C6C457-6145-4535-BBCE-A48F5B8C678D}" dt="2022-10-31T20:01:44.145" v="870" actId="1036"/>
        <pc:sldMkLst>
          <pc:docMk/>
          <pc:sldMk cId="0" sldId="518"/>
        </pc:sldMkLst>
        <pc:spChg chg="mod">
          <ac:chgData name="Marisol León" userId="e1084f91-3605-43d1-a7ff-413c940f9801" providerId="ADAL" clId="{41C6C457-6145-4535-BBCE-A48F5B8C678D}" dt="2022-10-31T20:01:44.145" v="870" actId="1036"/>
          <ac:spMkLst>
            <pc:docMk/>
            <pc:sldMk cId="0" sldId="518"/>
            <ac:spMk id="8" creationId="{6D713BC6-4019-A813-B32F-2662FDFC21F8}"/>
          </ac:spMkLst>
        </pc:spChg>
        <pc:spChg chg="mod">
          <ac:chgData name="Marisol León" userId="e1084f91-3605-43d1-a7ff-413c940f9801" providerId="ADAL" clId="{41C6C457-6145-4535-BBCE-A48F5B8C678D}" dt="2022-10-31T20:01:17.053" v="762" actId="1035"/>
          <ac:spMkLst>
            <pc:docMk/>
            <pc:sldMk cId="0" sldId="518"/>
            <ac:spMk id="50178" creationId="{FF6BE202-442E-43EA-F202-824666619A0C}"/>
          </ac:spMkLst>
        </pc:spChg>
        <pc:picChg chg="mod">
          <ac:chgData name="Marisol León" userId="e1084f91-3605-43d1-a7ff-413c940f9801" providerId="ADAL" clId="{41C6C457-6145-4535-BBCE-A48F5B8C678D}" dt="2022-10-31T20:01:32.432" v="835" actId="1037"/>
          <ac:picMkLst>
            <pc:docMk/>
            <pc:sldMk cId="0" sldId="518"/>
            <ac:picMk id="105475" creationId="{97893B28-EEC7-66E4-A09D-0EA966A0BCE9}"/>
          </ac:picMkLst>
        </pc:picChg>
      </pc:sldChg>
      <pc:sldChg chg="modSp mod">
        <pc:chgData name="Marisol León" userId="e1084f91-3605-43d1-a7ff-413c940f9801" providerId="ADAL" clId="{41C6C457-6145-4535-BBCE-A48F5B8C678D}" dt="2022-10-31T20:32:58.247" v="1957" actId="20577"/>
        <pc:sldMkLst>
          <pc:docMk/>
          <pc:sldMk cId="0" sldId="752"/>
        </pc:sldMkLst>
        <pc:spChg chg="mod">
          <ac:chgData name="Marisol León" userId="e1084f91-3605-43d1-a7ff-413c940f9801" providerId="ADAL" clId="{41C6C457-6145-4535-BBCE-A48F5B8C678D}" dt="2022-10-31T20:32:58.247" v="1957" actId="20577"/>
          <ac:spMkLst>
            <pc:docMk/>
            <pc:sldMk cId="0" sldId="752"/>
            <ac:spMk id="394245" creationId="{99C2971A-7AC1-D7E1-C300-26F07D0C3810}"/>
          </ac:spMkLst>
        </pc:spChg>
      </pc:sldChg>
      <pc:sldChg chg="modSp mod">
        <pc:chgData name="Marisol León" userId="e1084f91-3605-43d1-a7ff-413c940f9801" providerId="ADAL" clId="{41C6C457-6145-4535-BBCE-A48F5B8C678D}" dt="2022-10-31T19:02:47.185" v="50" actId="1035"/>
        <pc:sldMkLst>
          <pc:docMk/>
          <pc:sldMk cId="0" sldId="757"/>
        </pc:sldMkLst>
        <pc:spChg chg="mod">
          <ac:chgData name="Marisol León" userId="e1084f91-3605-43d1-a7ff-413c940f9801" providerId="ADAL" clId="{41C6C457-6145-4535-BBCE-A48F5B8C678D}" dt="2022-10-31T19:02:47.185" v="50" actId="1035"/>
          <ac:spMkLst>
            <pc:docMk/>
            <pc:sldMk cId="0" sldId="757"/>
            <ac:spMk id="10" creationId="{70F2A06D-CA92-CC94-5582-CB8CF73FFA64}"/>
          </ac:spMkLst>
        </pc:spChg>
      </pc:sldChg>
      <pc:sldChg chg="modSp mod">
        <pc:chgData name="Marisol León" userId="e1084f91-3605-43d1-a7ff-413c940f9801" providerId="ADAL" clId="{41C6C457-6145-4535-BBCE-A48F5B8C678D}" dt="2022-10-31T19:09:34.896" v="117" actId="255"/>
        <pc:sldMkLst>
          <pc:docMk/>
          <pc:sldMk cId="0" sldId="763"/>
        </pc:sldMkLst>
        <pc:spChg chg="mod">
          <ac:chgData name="Marisol León" userId="e1084f91-3605-43d1-a7ff-413c940f9801" providerId="ADAL" clId="{41C6C457-6145-4535-BBCE-A48F5B8C678D}" dt="2022-10-31T19:09:34.896" v="117" actId="255"/>
          <ac:spMkLst>
            <pc:docMk/>
            <pc:sldMk cId="0" sldId="763"/>
            <ac:spMk id="23" creationId="{F3CAD3EF-E7BB-E2C8-371C-ED6BF674B3BB}"/>
          </ac:spMkLst>
        </pc:spChg>
      </pc:sldChg>
      <pc:sldChg chg="modSp mod">
        <pc:chgData name="Marisol León" userId="e1084f91-3605-43d1-a7ff-413c940f9801" providerId="ADAL" clId="{41C6C457-6145-4535-BBCE-A48F5B8C678D}" dt="2022-10-31T20:25:02.425" v="1644" actId="20577"/>
        <pc:sldMkLst>
          <pc:docMk/>
          <pc:sldMk cId="0" sldId="819"/>
        </pc:sldMkLst>
        <pc:spChg chg="mod">
          <ac:chgData name="Marisol León" userId="e1084f91-3605-43d1-a7ff-413c940f9801" providerId="ADAL" clId="{41C6C457-6145-4535-BBCE-A48F5B8C678D}" dt="2022-10-31T20:25:02.425" v="1644" actId="20577"/>
          <ac:spMkLst>
            <pc:docMk/>
            <pc:sldMk cId="0" sldId="819"/>
            <ac:spMk id="4" creationId="{82439B8A-C544-BC00-5481-2DD5F17F6659}"/>
          </ac:spMkLst>
        </pc:spChg>
      </pc:sldChg>
      <pc:sldChg chg="modSp">
        <pc:chgData name="Marisol León" userId="e1084f91-3605-43d1-a7ff-413c940f9801" providerId="ADAL" clId="{41C6C457-6145-4535-BBCE-A48F5B8C678D}" dt="2022-10-31T19:08:53.099" v="107" actId="14100"/>
        <pc:sldMkLst>
          <pc:docMk/>
          <pc:sldMk cId="0" sldId="907"/>
        </pc:sldMkLst>
        <pc:picChg chg="mod">
          <ac:chgData name="Marisol León" userId="e1084f91-3605-43d1-a7ff-413c940f9801" providerId="ADAL" clId="{41C6C457-6145-4535-BBCE-A48F5B8C678D}" dt="2022-10-31T19:08:53.099" v="107" actId="14100"/>
          <ac:picMkLst>
            <pc:docMk/>
            <pc:sldMk cId="0" sldId="907"/>
            <ac:picMk id="65538" creationId="{2148E0FE-C8B3-5122-8683-1D065A2F3199}"/>
          </ac:picMkLst>
        </pc:picChg>
      </pc:sldChg>
      <pc:sldChg chg="modSp mod">
        <pc:chgData name="Marisol León" userId="e1084f91-3605-43d1-a7ff-413c940f9801" providerId="ADAL" clId="{41C6C457-6145-4535-BBCE-A48F5B8C678D}" dt="2022-10-31T20:04:09.690" v="1251" actId="1037"/>
        <pc:sldMkLst>
          <pc:docMk/>
          <pc:sldMk cId="0" sldId="1292"/>
        </pc:sldMkLst>
        <pc:spChg chg="mod">
          <ac:chgData name="Marisol León" userId="e1084f91-3605-43d1-a7ff-413c940f9801" providerId="ADAL" clId="{41C6C457-6145-4535-BBCE-A48F5B8C678D}" dt="2022-10-31T20:04:09.690" v="1251" actId="1037"/>
          <ac:spMkLst>
            <pc:docMk/>
            <pc:sldMk cId="0" sldId="1292"/>
            <ac:spMk id="113667" creationId="{6AF4FC43-A1EE-64CE-BD03-9047851C6E9A}"/>
          </ac:spMkLst>
        </pc:spChg>
      </pc:sldChg>
      <pc:sldChg chg="modSp mod">
        <pc:chgData name="Marisol León" userId="e1084f91-3605-43d1-a7ff-413c940f9801" providerId="ADAL" clId="{41C6C457-6145-4535-BBCE-A48F5B8C678D}" dt="2022-10-31T19:08:00.237" v="95" actId="1037"/>
        <pc:sldMkLst>
          <pc:docMk/>
          <pc:sldMk cId="0" sldId="1293"/>
        </pc:sldMkLst>
        <pc:spChg chg="mod">
          <ac:chgData name="Marisol León" userId="e1084f91-3605-43d1-a7ff-413c940f9801" providerId="ADAL" clId="{41C6C457-6145-4535-BBCE-A48F5B8C678D}" dt="2022-10-31T19:08:00.237" v="95" actId="1037"/>
          <ac:spMkLst>
            <pc:docMk/>
            <pc:sldMk cId="0" sldId="1293"/>
            <ac:spMk id="62467" creationId="{7FDD78D8-2963-00A0-E555-3CBB1678D874}"/>
          </ac:spMkLst>
        </pc:spChg>
      </pc:sldChg>
      <pc:sldChg chg="modSp mod">
        <pc:chgData name="Marisol León" userId="e1084f91-3605-43d1-a7ff-413c940f9801" providerId="ADAL" clId="{41C6C457-6145-4535-BBCE-A48F5B8C678D}" dt="2022-10-31T20:03:07.994" v="1133" actId="1038"/>
        <pc:sldMkLst>
          <pc:docMk/>
          <pc:sldMk cId="0" sldId="1294"/>
        </pc:sldMkLst>
        <pc:spChg chg="mod">
          <ac:chgData name="Marisol León" userId="e1084f91-3605-43d1-a7ff-413c940f9801" providerId="ADAL" clId="{41C6C457-6145-4535-BBCE-A48F5B8C678D}" dt="2022-10-31T20:02:44.612" v="1074" actId="1037"/>
          <ac:spMkLst>
            <pc:docMk/>
            <pc:sldMk cId="0" sldId="1294"/>
            <ac:spMk id="108546" creationId="{FC5650DE-6483-576F-C0DF-9CC9C632CE7E}"/>
          </ac:spMkLst>
        </pc:spChg>
        <pc:spChg chg="mod">
          <ac:chgData name="Marisol León" userId="e1084f91-3605-43d1-a7ff-413c940f9801" providerId="ADAL" clId="{41C6C457-6145-4535-BBCE-A48F5B8C678D}" dt="2022-10-31T20:03:07.994" v="1133" actId="1038"/>
          <ac:spMkLst>
            <pc:docMk/>
            <pc:sldMk cId="0" sldId="1294"/>
            <ac:spMk id="108547" creationId="{BDECF364-260A-651E-3C51-2804A9D93409}"/>
          </ac:spMkLst>
        </pc:spChg>
      </pc:sldChg>
      <pc:sldChg chg="modSp">
        <pc:chgData name="Marisol León" userId="e1084f91-3605-43d1-a7ff-413c940f9801" providerId="ADAL" clId="{41C6C457-6145-4535-BBCE-A48F5B8C678D}" dt="2022-10-31T19:09:01.022" v="112" actId="1035"/>
        <pc:sldMkLst>
          <pc:docMk/>
          <pc:sldMk cId="0" sldId="1303"/>
        </pc:sldMkLst>
        <pc:spChg chg="mod">
          <ac:chgData name="Marisol León" userId="e1084f91-3605-43d1-a7ff-413c940f9801" providerId="ADAL" clId="{41C6C457-6145-4535-BBCE-A48F5B8C678D}" dt="2022-10-31T19:09:01.022" v="112" actId="1035"/>
          <ac:spMkLst>
            <pc:docMk/>
            <pc:sldMk cId="0" sldId="1303"/>
            <ac:spMk id="66584" creationId="{6692A5D2-DA34-021B-9BCE-59A68F254FBD}"/>
          </ac:spMkLst>
        </pc:spChg>
      </pc:sldChg>
      <pc:sldChg chg="modSp mod">
        <pc:chgData name="Marisol León" userId="e1084f91-3605-43d1-a7ff-413c940f9801" providerId="ADAL" clId="{41C6C457-6145-4535-BBCE-A48F5B8C678D}" dt="2022-10-31T19:10:42.538" v="234" actId="1036"/>
        <pc:sldMkLst>
          <pc:docMk/>
          <pc:sldMk cId="0" sldId="1304"/>
        </pc:sldMkLst>
        <pc:spChg chg="mod">
          <ac:chgData name="Marisol León" userId="e1084f91-3605-43d1-a7ff-413c940f9801" providerId="ADAL" clId="{41C6C457-6145-4535-BBCE-A48F5B8C678D}" dt="2022-10-31T19:10:42.538" v="234" actId="1036"/>
          <ac:spMkLst>
            <pc:docMk/>
            <pc:sldMk cId="0" sldId="1304"/>
            <ac:spMk id="70659" creationId="{CCF1C4EE-D500-D6E8-12F6-237268E1A8F1}"/>
          </ac:spMkLst>
        </pc:spChg>
        <pc:picChg chg="mod">
          <ac:chgData name="Marisol León" userId="e1084f91-3605-43d1-a7ff-413c940f9801" providerId="ADAL" clId="{41C6C457-6145-4535-BBCE-A48F5B8C678D}" dt="2022-10-31T19:10:15.782" v="171" actId="732"/>
          <ac:picMkLst>
            <pc:docMk/>
            <pc:sldMk cId="0" sldId="1304"/>
            <ac:picMk id="70658" creationId="{D12B687F-EA1D-D6B0-83EE-F5A3D99B0BDB}"/>
          </ac:picMkLst>
        </pc:picChg>
      </pc:sldChg>
      <pc:sldChg chg="modSp mod">
        <pc:chgData name="Marisol León" userId="e1084f91-3605-43d1-a7ff-413c940f9801" providerId="ADAL" clId="{41C6C457-6145-4535-BBCE-A48F5B8C678D}" dt="2022-10-31T19:11:04.231" v="270" actId="1036"/>
        <pc:sldMkLst>
          <pc:docMk/>
          <pc:sldMk cId="0" sldId="1305"/>
        </pc:sldMkLst>
        <pc:spChg chg="mod">
          <ac:chgData name="Marisol León" userId="e1084f91-3605-43d1-a7ff-413c940f9801" providerId="ADAL" clId="{41C6C457-6145-4535-BBCE-A48F5B8C678D}" dt="2022-10-31T19:11:04.231" v="270" actId="1036"/>
          <ac:spMkLst>
            <pc:docMk/>
            <pc:sldMk cId="0" sldId="1305"/>
            <ac:spMk id="71682" creationId="{672E17FB-830A-85E4-BCC3-F83A04304ED0}"/>
          </ac:spMkLst>
        </pc:spChg>
      </pc:sldChg>
      <pc:sldChg chg="modSp mod">
        <pc:chgData name="Marisol León" userId="e1084f91-3605-43d1-a7ff-413c940f9801" providerId="ADAL" clId="{41C6C457-6145-4535-BBCE-A48F5B8C678D}" dt="2022-10-31T20:26:20.996" v="1704" actId="1035"/>
        <pc:sldMkLst>
          <pc:docMk/>
          <pc:sldMk cId="0" sldId="1306"/>
        </pc:sldMkLst>
        <pc:spChg chg="mod">
          <ac:chgData name="Marisol León" userId="e1084f91-3605-43d1-a7ff-413c940f9801" providerId="ADAL" clId="{41C6C457-6145-4535-BBCE-A48F5B8C678D}" dt="2022-10-31T19:11:58.380" v="340" actId="1035"/>
          <ac:spMkLst>
            <pc:docMk/>
            <pc:sldMk cId="0" sldId="1306"/>
            <ac:spMk id="45069" creationId="{3B743C2E-80F6-440C-0950-0044FB302810}"/>
          </ac:spMkLst>
        </pc:spChg>
        <pc:picChg chg="mod">
          <ac:chgData name="Marisol León" userId="e1084f91-3605-43d1-a7ff-413c940f9801" providerId="ADAL" clId="{41C6C457-6145-4535-BBCE-A48F5B8C678D}" dt="2022-10-31T20:26:20.996" v="1704" actId="1035"/>
          <ac:picMkLst>
            <pc:docMk/>
            <pc:sldMk cId="0" sldId="1306"/>
            <ac:picMk id="72708" creationId="{A306F697-BCC6-BDAB-E186-3601895C6C67}"/>
          </ac:picMkLst>
        </pc:picChg>
        <pc:picChg chg="mod">
          <ac:chgData name="Marisol León" userId="e1084f91-3605-43d1-a7ff-413c940f9801" providerId="ADAL" clId="{41C6C457-6145-4535-BBCE-A48F5B8C678D}" dt="2022-10-31T20:26:18.809" v="1702" actId="1035"/>
          <ac:picMkLst>
            <pc:docMk/>
            <pc:sldMk cId="0" sldId="1306"/>
            <ac:picMk id="72709" creationId="{A22CA10A-8E2E-A85D-D8A3-A321191B7297}"/>
          </ac:picMkLst>
        </pc:picChg>
      </pc:sldChg>
      <pc:sldChg chg="modSp mod">
        <pc:chgData name="Marisol León" userId="e1084f91-3605-43d1-a7ff-413c940f9801" providerId="ADAL" clId="{41C6C457-6145-4535-BBCE-A48F5B8C678D}" dt="2022-10-31T20:28:39.954" v="1753" actId="1036"/>
        <pc:sldMkLst>
          <pc:docMk/>
          <pc:sldMk cId="0" sldId="1307"/>
        </pc:sldMkLst>
        <pc:spChg chg="mod">
          <ac:chgData name="Marisol León" userId="e1084f91-3605-43d1-a7ff-413c940f9801" providerId="ADAL" clId="{41C6C457-6145-4535-BBCE-A48F5B8C678D}" dt="2022-10-31T20:28:39.954" v="1753" actId="1036"/>
          <ac:spMkLst>
            <pc:docMk/>
            <pc:sldMk cId="0" sldId="1307"/>
            <ac:spMk id="74755" creationId="{4397452D-BF17-A28A-C9E4-D3C21CD51B1D}"/>
          </ac:spMkLst>
        </pc:spChg>
        <pc:spChg chg="mod">
          <ac:chgData name="Marisol León" userId="e1084f91-3605-43d1-a7ff-413c940f9801" providerId="ADAL" clId="{41C6C457-6145-4535-BBCE-A48F5B8C678D}" dt="2022-10-31T20:27:27.181" v="1718" actId="166"/>
          <ac:spMkLst>
            <pc:docMk/>
            <pc:sldMk cId="0" sldId="1307"/>
            <ac:spMk id="74760" creationId="{243E0A28-7289-0AB7-21FA-7D274A839177}"/>
          </ac:spMkLst>
        </pc:spChg>
        <pc:spChg chg="mod">
          <ac:chgData name="Marisol León" userId="e1084f91-3605-43d1-a7ff-413c940f9801" providerId="ADAL" clId="{41C6C457-6145-4535-BBCE-A48F5B8C678D}" dt="2022-10-31T20:27:11.028" v="1716" actId="1038"/>
          <ac:spMkLst>
            <pc:docMk/>
            <pc:sldMk cId="0" sldId="1307"/>
            <ac:spMk id="74761" creationId="{FCDBA475-5316-B5AF-9135-A73CC4BB9307}"/>
          </ac:spMkLst>
        </pc:spChg>
        <pc:graphicFrameChg chg="mod">
          <ac:chgData name="Marisol León" userId="e1084f91-3605-43d1-a7ff-413c940f9801" providerId="ADAL" clId="{41C6C457-6145-4535-BBCE-A48F5B8C678D}" dt="2022-10-31T20:27:38.355" v="1720" actId="14100"/>
          <ac:graphicFrameMkLst>
            <pc:docMk/>
            <pc:sldMk cId="0" sldId="1307"/>
            <ac:graphicFrameMk id="74756" creationId="{F1B5A847-A82D-390A-8522-1CCCDD8881F2}"/>
          </ac:graphicFrameMkLst>
        </pc:graphicFrameChg>
        <pc:picChg chg="mod">
          <ac:chgData name="Marisol León" userId="e1084f91-3605-43d1-a7ff-413c940f9801" providerId="ADAL" clId="{41C6C457-6145-4535-BBCE-A48F5B8C678D}" dt="2022-10-31T20:28:19.768" v="1741" actId="14100"/>
          <ac:picMkLst>
            <pc:docMk/>
            <pc:sldMk cId="0" sldId="1307"/>
            <ac:picMk id="74758" creationId="{697CD234-AE3B-A3F0-8338-DCCF1C283247}"/>
          </ac:picMkLst>
        </pc:picChg>
        <pc:picChg chg="mod">
          <ac:chgData name="Marisol León" userId="e1084f91-3605-43d1-a7ff-413c940f9801" providerId="ADAL" clId="{41C6C457-6145-4535-BBCE-A48F5B8C678D}" dt="2022-10-31T20:28:07.230" v="1736" actId="14100"/>
          <ac:picMkLst>
            <pc:docMk/>
            <pc:sldMk cId="0" sldId="1307"/>
            <ac:picMk id="74759" creationId="{2EA7B3CD-74D2-353B-AFE8-EC27577B1B04}"/>
          </ac:picMkLst>
        </pc:picChg>
      </pc:sldChg>
      <pc:sldChg chg="modSp mod">
        <pc:chgData name="Marisol León" userId="e1084f91-3605-43d1-a7ff-413c940f9801" providerId="ADAL" clId="{41C6C457-6145-4535-BBCE-A48F5B8C678D}" dt="2022-10-31T20:29:35.869" v="1857" actId="1037"/>
        <pc:sldMkLst>
          <pc:docMk/>
          <pc:sldMk cId="0" sldId="1309"/>
        </pc:sldMkLst>
        <pc:spChg chg="mod">
          <ac:chgData name="Marisol León" userId="e1084f91-3605-43d1-a7ff-413c940f9801" providerId="ADAL" clId="{41C6C457-6145-4535-BBCE-A48F5B8C678D}" dt="2022-10-31T20:29:19.535" v="1799" actId="1037"/>
          <ac:spMkLst>
            <pc:docMk/>
            <pc:sldMk cId="0" sldId="1309"/>
            <ac:spMk id="75779" creationId="{7CF86B0C-3EE4-74AC-18AF-94A6CFBC8C5A}"/>
          </ac:spMkLst>
        </pc:spChg>
        <pc:spChg chg="mod">
          <ac:chgData name="Marisol León" userId="e1084f91-3605-43d1-a7ff-413c940f9801" providerId="ADAL" clId="{41C6C457-6145-4535-BBCE-A48F5B8C678D}" dt="2022-10-31T20:29:27.401" v="1832" actId="1037"/>
          <ac:spMkLst>
            <pc:docMk/>
            <pc:sldMk cId="0" sldId="1309"/>
            <ac:spMk id="75780" creationId="{3E52BE20-1539-7F38-6040-D27B834660F8}"/>
          </ac:spMkLst>
        </pc:spChg>
        <pc:spChg chg="mod">
          <ac:chgData name="Marisol León" userId="e1084f91-3605-43d1-a7ff-413c940f9801" providerId="ADAL" clId="{41C6C457-6145-4535-BBCE-A48F5B8C678D}" dt="2022-10-31T20:29:35.869" v="1857" actId="1037"/>
          <ac:spMkLst>
            <pc:docMk/>
            <pc:sldMk cId="0" sldId="1309"/>
            <ac:spMk id="75781" creationId="{8E8F8440-6693-A86F-F720-80A43E5EED4A}"/>
          </ac:spMkLst>
        </pc:spChg>
        <pc:spChg chg="mod">
          <ac:chgData name="Marisol León" userId="e1084f91-3605-43d1-a7ff-413c940f9801" providerId="ADAL" clId="{41C6C457-6145-4535-BBCE-A48F5B8C678D}" dt="2022-10-31T19:14:00.467" v="376" actId="1076"/>
          <ac:spMkLst>
            <pc:docMk/>
            <pc:sldMk cId="0" sldId="1309"/>
            <ac:spMk id="75782" creationId="{EB73C7ED-433A-7048-8314-1319583F59D8}"/>
          </ac:spMkLst>
        </pc:spChg>
      </pc:sldChg>
      <pc:sldChg chg="modSp mod">
        <pc:chgData name="Marisol León" userId="e1084f91-3605-43d1-a7ff-413c940f9801" providerId="ADAL" clId="{41C6C457-6145-4535-BBCE-A48F5B8C678D}" dt="2022-10-31T19:14:17.587" v="378" actId="1076"/>
        <pc:sldMkLst>
          <pc:docMk/>
          <pc:sldMk cId="0" sldId="1311"/>
        </pc:sldMkLst>
        <pc:spChg chg="mod">
          <ac:chgData name="Marisol León" userId="e1084f91-3605-43d1-a7ff-413c940f9801" providerId="ADAL" clId="{41C6C457-6145-4535-BBCE-A48F5B8C678D}" dt="2022-10-31T19:14:17.587" v="378" actId="1076"/>
          <ac:spMkLst>
            <pc:docMk/>
            <pc:sldMk cId="0" sldId="1311"/>
            <ac:spMk id="76805" creationId="{B3D239B1-F8F1-6098-98A9-D0599C2F8296}"/>
          </ac:spMkLst>
        </pc:spChg>
      </pc:sldChg>
      <pc:sldChg chg="modSp mod">
        <pc:chgData name="Marisol León" userId="e1084f91-3605-43d1-a7ff-413c940f9801" providerId="ADAL" clId="{41C6C457-6145-4535-BBCE-A48F5B8C678D}" dt="2022-10-31T20:30:19.037" v="1861" actId="14100"/>
        <pc:sldMkLst>
          <pc:docMk/>
          <pc:sldMk cId="0" sldId="1312"/>
        </pc:sldMkLst>
        <pc:spChg chg="mod">
          <ac:chgData name="Marisol León" userId="e1084f91-3605-43d1-a7ff-413c940f9801" providerId="ADAL" clId="{41C6C457-6145-4535-BBCE-A48F5B8C678D}" dt="2022-10-31T19:14:34.259" v="381" actId="14100"/>
          <ac:spMkLst>
            <pc:docMk/>
            <pc:sldMk cId="0" sldId="1312"/>
            <ac:spMk id="77827" creationId="{239C2BEA-DB43-BDF9-FB5B-95663B87C930}"/>
          </ac:spMkLst>
        </pc:spChg>
        <pc:graphicFrameChg chg="mod">
          <ac:chgData name="Marisol León" userId="e1084f91-3605-43d1-a7ff-413c940f9801" providerId="ADAL" clId="{41C6C457-6145-4535-BBCE-A48F5B8C678D}" dt="2022-10-31T20:30:19.037" v="1861" actId="14100"/>
          <ac:graphicFrameMkLst>
            <pc:docMk/>
            <pc:sldMk cId="0" sldId="1312"/>
            <ac:graphicFrameMk id="77826" creationId="{510262DB-9E87-310D-AD93-557B05BD110B}"/>
          </ac:graphicFrameMkLst>
        </pc:graphicFrameChg>
      </pc:sldChg>
      <pc:sldChg chg="modSp mod">
        <pc:chgData name="Marisol León" userId="e1084f91-3605-43d1-a7ff-413c940f9801" providerId="ADAL" clId="{41C6C457-6145-4535-BBCE-A48F5B8C678D}" dt="2022-10-31T19:15:56.733" v="407" actId="20577"/>
        <pc:sldMkLst>
          <pc:docMk/>
          <pc:sldMk cId="0" sldId="1360"/>
        </pc:sldMkLst>
        <pc:spChg chg="mod">
          <ac:chgData name="Marisol León" userId="e1084f91-3605-43d1-a7ff-413c940f9801" providerId="ADAL" clId="{41C6C457-6145-4535-BBCE-A48F5B8C678D}" dt="2022-10-31T19:15:56.733" v="407" actId="20577"/>
          <ac:spMkLst>
            <pc:docMk/>
            <pc:sldMk cId="0" sldId="1360"/>
            <ac:spMk id="228357" creationId="{F4131048-B4CD-E8BA-A45C-0BBBC531F5B3}"/>
          </ac:spMkLst>
        </pc:spChg>
      </pc:sldChg>
      <pc:sldChg chg="modSp mod">
        <pc:chgData name="Marisol León" userId="e1084f91-3605-43d1-a7ff-413c940f9801" providerId="ADAL" clId="{41C6C457-6145-4535-BBCE-A48F5B8C678D}" dt="2022-10-31T19:15:50.461" v="405" actId="20577"/>
        <pc:sldMkLst>
          <pc:docMk/>
          <pc:sldMk cId="1307036951" sldId="1362"/>
        </pc:sldMkLst>
        <pc:spChg chg="mod">
          <ac:chgData name="Marisol León" userId="e1084f91-3605-43d1-a7ff-413c940f9801" providerId="ADAL" clId="{41C6C457-6145-4535-BBCE-A48F5B8C678D}" dt="2022-10-31T19:15:50.461" v="405" actId="20577"/>
          <ac:spMkLst>
            <pc:docMk/>
            <pc:sldMk cId="1307036951" sldId="1362"/>
            <ac:spMk id="228357" creationId="{DFFBF7D5-FB59-B328-6084-A4C8C9C3D621}"/>
          </ac:spMkLst>
        </pc:spChg>
      </pc:sldChg>
      <pc:sldChg chg="modSp mod">
        <pc:chgData name="Marisol León" userId="e1084f91-3605-43d1-a7ff-413c940f9801" providerId="ADAL" clId="{41C6C457-6145-4535-BBCE-A48F5B8C678D}" dt="2022-10-31T19:16:15.477" v="413" actId="1076"/>
        <pc:sldMkLst>
          <pc:docMk/>
          <pc:sldMk cId="2562140429" sldId="1363"/>
        </pc:sldMkLst>
        <pc:spChg chg="mod">
          <ac:chgData name="Marisol León" userId="e1084f91-3605-43d1-a7ff-413c940f9801" providerId="ADAL" clId="{41C6C457-6145-4535-BBCE-A48F5B8C678D}" dt="2022-10-31T19:16:15.477" v="413" actId="1076"/>
          <ac:spMkLst>
            <pc:docMk/>
            <pc:sldMk cId="2562140429" sldId="1363"/>
            <ac:spMk id="228357" creationId="{B168085F-B9DB-87DC-7D1F-F7D9ED7A85E0}"/>
          </ac:spMkLst>
        </pc:spChg>
      </pc:sldChg>
      <pc:sldChg chg="modSp mod">
        <pc:chgData name="Marisol León" userId="e1084f91-3605-43d1-a7ff-413c940f9801" providerId="ADAL" clId="{41C6C457-6145-4535-BBCE-A48F5B8C678D}" dt="2022-10-31T20:33:06.293" v="1959" actId="20577"/>
        <pc:sldMkLst>
          <pc:docMk/>
          <pc:sldMk cId="4144339722" sldId="1364"/>
        </pc:sldMkLst>
        <pc:spChg chg="mod">
          <ac:chgData name="Marisol León" userId="e1084f91-3605-43d1-a7ff-413c940f9801" providerId="ADAL" clId="{41C6C457-6145-4535-BBCE-A48F5B8C678D}" dt="2022-10-31T20:33:06.293" v="1959" actId="20577"/>
          <ac:spMkLst>
            <pc:docMk/>
            <pc:sldMk cId="4144339722" sldId="1364"/>
            <ac:spMk id="3" creationId="{C4D0244E-AFED-6913-48A7-8C03EABC6878}"/>
          </ac:spMkLst>
        </pc:spChg>
        <pc:spChg chg="mod">
          <ac:chgData name="Marisol León" userId="e1084f91-3605-43d1-a7ff-413c940f9801" providerId="ADAL" clId="{41C6C457-6145-4535-BBCE-A48F5B8C678D}" dt="2022-10-31T19:16:25.484" v="414" actId="255"/>
          <ac:spMkLst>
            <pc:docMk/>
            <pc:sldMk cId="4144339722" sldId="1364"/>
            <ac:spMk id="228357" creationId="{CE471C23-D83B-964D-4469-2DC7FDB38F74}"/>
          </ac:spMkLst>
        </pc:spChg>
      </pc:sldChg>
      <pc:sldChg chg="modSp mod">
        <pc:chgData name="Marisol León" userId="e1084f91-3605-43d1-a7ff-413c940f9801" providerId="ADAL" clId="{41C6C457-6145-4535-BBCE-A48F5B8C678D}" dt="2022-10-31T20:32:50.631" v="1953" actId="20577"/>
        <pc:sldMkLst>
          <pc:docMk/>
          <pc:sldMk cId="0" sldId="1365"/>
        </pc:sldMkLst>
        <pc:spChg chg="mod">
          <ac:chgData name="Marisol León" userId="e1084f91-3605-43d1-a7ff-413c940f9801" providerId="ADAL" clId="{41C6C457-6145-4535-BBCE-A48F5B8C678D}" dt="2022-10-31T20:32:50.631" v="1953" actId="20577"/>
          <ac:spMkLst>
            <pc:docMk/>
            <pc:sldMk cId="0" sldId="1365"/>
            <ac:spMk id="228357" creationId="{2BB07CB6-AD72-A45D-27C9-8DE565CA6CFB}"/>
          </ac:spMkLst>
        </pc:spChg>
      </pc:sldChg>
      <pc:sldChg chg="modSp mod">
        <pc:chgData name="Marisol León" userId="e1084f91-3605-43d1-a7ff-413c940f9801" providerId="ADAL" clId="{41C6C457-6145-4535-BBCE-A48F5B8C678D}" dt="2022-10-31T20:35:57.951" v="2062" actId="20577"/>
        <pc:sldMkLst>
          <pc:docMk/>
          <pc:sldMk cId="1620305103" sldId="1366"/>
        </pc:sldMkLst>
        <pc:spChg chg="mod">
          <ac:chgData name="Marisol León" userId="e1084f91-3605-43d1-a7ff-413c940f9801" providerId="ADAL" clId="{41C6C457-6145-4535-BBCE-A48F5B8C678D}" dt="2022-10-31T20:35:01.487" v="2023" actId="255"/>
          <ac:spMkLst>
            <pc:docMk/>
            <pc:sldMk cId="1620305103" sldId="1366"/>
            <ac:spMk id="93186" creationId="{B69681B3-D2EB-8C0A-4187-1E601B563D3A}"/>
          </ac:spMkLst>
        </pc:spChg>
        <pc:spChg chg="mod">
          <ac:chgData name="Marisol León" userId="e1084f91-3605-43d1-a7ff-413c940f9801" providerId="ADAL" clId="{41C6C457-6145-4535-BBCE-A48F5B8C678D}" dt="2022-10-31T20:35:57.951" v="2062" actId="20577"/>
          <ac:spMkLst>
            <pc:docMk/>
            <pc:sldMk cId="1620305103" sldId="1366"/>
            <ac:spMk id="93189" creationId="{CFF5EC2F-C350-0F4F-AE48-FE3C09E2ECCA}"/>
          </ac:spMkLst>
        </pc:spChg>
        <pc:spChg chg="mod">
          <ac:chgData name="Marisol León" userId="e1084f91-3605-43d1-a7ff-413c940f9801" providerId="ADAL" clId="{41C6C457-6145-4535-BBCE-A48F5B8C678D}" dt="2022-10-31T20:34:49.777" v="1992" actId="1037"/>
          <ac:spMkLst>
            <pc:docMk/>
            <pc:sldMk cId="1620305103" sldId="1366"/>
            <ac:spMk id="98308" creationId="{9AF7775A-CC64-EBDC-7D1E-DCFB488AA8BD}"/>
          </ac:spMkLst>
        </pc:spChg>
      </pc:sldChg>
      <pc:sldChg chg="modSp mod">
        <pc:chgData name="Marisol León" userId="e1084f91-3605-43d1-a7ff-413c940f9801" providerId="ADAL" clId="{41C6C457-6145-4535-BBCE-A48F5B8C678D}" dt="2022-10-31T20:36:31.107" v="2097" actId="20577"/>
        <pc:sldMkLst>
          <pc:docMk/>
          <pc:sldMk cId="3605968086" sldId="1367"/>
        </pc:sldMkLst>
        <pc:spChg chg="mod">
          <ac:chgData name="Marisol León" userId="e1084f91-3605-43d1-a7ff-413c940f9801" providerId="ADAL" clId="{41C6C457-6145-4535-BBCE-A48F5B8C678D}" dt="2022-10-31T20:36:31.107" v="2097" actId="20577"/>
          <ac:spMkLst>
            <pc:docMk/>
            <pc:sldMk cId="3605968086" sldId="1367"/>
            <ac:spMk id="8" creationId="{F5EC853D-C7AD-1073-EF93-EE4497AD644C}"/>
          </ac:spMkLst>
        </pc:spChg>
        <pc:picChg chg="mod">
          <ac:chgData name="Marisol León" userId="e1084f91-3605-43d1-a7ff-413c940f9801" providerId="ADAL" clId="{41C6C457-6145-4535-BBCE-A48F5B8C678D}" dt="2022-10-31T19:17:01.599" v="463" actId="1036"/>
          <ac:picMkLst>
            <pc:docMk/>
            <pc:sldMk cId="3605968086" sldId="1367"/>
            <ac:picMk id="92165" creationId="{848BFB6B-FC95-B4AF-7509-CD51762A5939}"/>
          </ac:picMkLst>
        </pc:picChg>
      </pc:sldChg>
      <pc:sldChg chg="modSp mod">
        <pc:chgData name="Marisol León" userId="e1084f91-3605-43d1-a7ff-413c940f9801" providerId="ADAL" clId="{41C6C457-6145-4535-BBCE-A48F5B8C678D}" dt="2022-10-31T19:12:14.221" v="342" actId="14100"/>
        <pc:sldMkLst>
          <pc:docMk/>
          <pc:sldMk cId="0" sldId="1368"/>
        </pc:sldMkLst>
        <pc:spChg chg="mod">
          <ac:chgData name="Marisol León" userId="e1084f91-3605-43d1-a7ff-413c940f9801" providerId="ADAL" clId="{41C6C457-6145-4535-BBCE-A48F5B8C678D}" dt="2022-10-31T19:12:14.221" v="342" actId="14100"/>
          <ac:spMkLst>
            <pc:docMk/>
            <pc:sldMk cId="0" sldId="1368"/>
            <ac:spMk id="228357" creationId="{C400BCE3-3432-80D8-7717-27E4BA10EDC8}"/>
          </ac:spMkLst>
        </pc:spChg>
      </pc:sldChg>
      <pc:sldChg chg="modSp mod">
        <pc:chgData name="Marisol León" userId="e1084f91-3605-43d1-a7ff-413c940f9801" providerId="ADAL" clId="{41C6C457-6145-4535-BBCE-A48F5B8C678D}" dt="2022-10-31T20:33:58.969" v="1962" actId="255"/>
        <pc:sldMkLst>
          <pc:docMk/>
          <pc:sldMk cId="2784069317" sldId="1369"/>
        </pc:sldMkLst>
        <pc:spChg chg="mod">
          <ac:chgData name="Marisol León" userId="e1084f91-3605-43d1-a7ff-413c940f9801" providerId="ADAL" clId="{41C6C457-6145-4535-BBCE-A48F5B8C678D}" dt="2022-10-31T20:33:58.969" v="1962" actId="255"/>
          <ac:spMkLst>
            <pc:docMk/>
            <pc:sldMk cId="2784069317" sldId="1369"/>
            <ac:spMk id="90115" creationId="{D6B39EC8-1DDC-C9DB-C732-1A130F21776D}"/>
          </ac:spMkLst>
        </pc:spChg>
      </pc:sldChg>
    </pc:docChg>
  </pc:docChgLst>
  <pc:docChgLst>
    <pc:chgData name="Ana Jimena  Estrada Fuerte" userId="66cbb74c-f403-455f-9431-05505c8a10b1" providerId="ADAL" clId="{FB4A9768-0135-4FB1-8421-053693BFF6E9}"/>
    <pc:docChg chg="undo custSel modSld addMainMaster delMainMaster modMainMaster">
      <pc:chgData name="Ana Jimena  Estrada Fuerte" userId="66cbb74c-f403-455f-9431-05505c8a10b1" providerId="ADAL" clId="{FB4A9768-0135-4FB1-8421-053693BFF6E9}" dt="2022-10-31T21:04:43.059" v="183" actId="1076"/>
      <pc:docMkLst>
        <pc:docMk/>
      </pc:docMkLst>
      <pc:sldChg chg="delSp modSp mod modClrScheme chgLayout">
        <pc:chgData name="Ana Jimena  Estrada Fuerte" userId="66cbb74c-f403-455f-9431-05505c8a10b1" providerId="ADAL" clId="{FB4A9768-0135-4FB1-8421-053693BFF6E9}" dt="2022-10-31T21:01:38.698" v="163" actId="1076"/>
        <pc:sldMkLst>
          <pc:docMk/>
          <pc:sldMk cId="0" sldId="264"/>
        </pc:sldMkLst>
        <pc:spChg chg="mod ord">
          <ac:chgData name="Ana Jimena  Estrada Fuerte" userId="66cbb74c-f403-455f-9431-05505c8a10b1" providerId="ADAL" clId="{FB4A9768-0135-4FB1-8421-053693BFF6E9}" dt="2022-10-31T20:59:52.399" v="136" actId="700"/>
          <ac:spMkLst>
            <pc:docMk/>
            <pc:sldMk cId="0" sldId="264"/>
            <ac:spMk id="59395" creationId="{B9FA07A8-2A82-96F9-A3C0-309300359DB6}"/>
          </ac:spMkLst>
        </pc:spChg>
        <pc:picChg chg="mod">
          <ac:chgData name="Ana Jimena  Estrada Fuerte" userId="66cbb74c-f403-455f-9431-05505c8a10b1" providerId="ADAL" clId="{FB4A9768-0135-4FB1-8421-053693BFF6E9}" dt="2022-10-31T21:01:38.698" v="163" actId="1076"/>
          <ac:picMkLst>
            <pc:docMk/>
            <pc:sldMk cId="0" sldId="264"/>
            <ac:picMk id="59399" creationId="{4F2A071F-FCA5-8AD4-77EC-E2CB5CABF196}"/>
          </ac:picMkLst>
        </pc:picChg>
        <pc:picChg chg="del mod">
          <ac:chgData name="Ana Jimena  Estrada Fuerte" userId="66cbb74c-f403-455f-9431-05505c8a10b1" providerId="ADAL" clId="{FB4A9768-0135-4FB1-8421-053693BFF6E9}" dt="2022-10-31T20:58:41.314" v="118" actId="478"/>
          <ac:picMkLst>
            <pc:docMk/>
            <pc:sldMk cId="0" sldId="264"/>
            <ac:picMk id="59400" creationId="{614BEFDD-91D5-319D-8FAB-390085294EB2}"/>
          </ac:picMkLst>
        </pc:picChg>
      </pc:sldChg>
      <pc:sldChg chg="modSp mod modClrScheme chgLayout">
        <pc:chgData name="Ana Jimena  Estrada Fuerte" userId="66cbb74c-f403-455f-9431-05505c8a10b1" providerId="ADAL" clId="{FB4A9768-0135-4FB1-8421-053693BFF6E9}" dt="2022-10-31T21:01:21.739" v="155" actId="1076"/>
        <pc:sldMkLst>
          <pc:docMk/>
          <pc:sldMk cId="0" sldId="458"/>
        </pc:sldMkLst>
        <pc:spChg chg="mod">
          <ac:chgData name="Ana Jimena  Estrada Fuerte" userId="66cbb74c-f403-455f-9431-05505c8a10b1" providerId="ADAL" clId="{FB4A9768-0135-4FB1-8421-053693BFF6E9}" dt="2022-10-31T21:01:08.370" v="153" actId="1036"/>
          <ac:spMkLst>
            <pc:docMk/>
            <pc:sldMk cId="0" sldId="458"/>
            <ac:spMk id="60418" creationId="{D6563EEB-7E96-1075-6697-F617CA092294}"/>
          </ac:spMkLst>
        </pc:spChg>
        <pc:spChg chg="mod ord">
          <ac:chgData name="Ana Jimena  Estrada Fuerte" userId="66cbb74c-f403-455f-9431-05505c8a10b1" providerId="ADAL" clId="{FB4A9768-0135-4FB1-8421-053693BFF6E9}" dt="2022-10-31T21:01:21.739" v="155" actId="1076"/>
          <ac:spMkLst>
            <pc:docMk/>
            <pc:sldMk cId="0" sldId="458"/>
            <ac:spMk id="60420" creationId="{C7B6A8EE-7EC0-466D-BFAF-DB30A42E952B}"/>
          </ac:spMkLst>
        </pc:spChg>
        <pc:spChg chg="mod">
          <ac:chgData name="Ana Jimena  Estrada Fuerte" userId="66cbb74c-f403-455f-9431-05505c8a10b1" providerId="ADAL" clId="{FB4A9768-0135-4FB1-8421-053693BFF6E9}" dt="2022-10-31T21:01:05.771" v="149" actId="1076"/>
          <ac:spMkLst>
            <pc:docMk/>
            <pc:sldMk cId="0" sldId="458"/>
            <ac:spMk id="553987" creationId="{4F03D54A-99CA-B082-6717-9CC40709B0E4}"/>
          </ac:spMkLst>
        </pc:spChg>
      </pc:sldChg>
      <pc:sldChg chg="modSp">
        <pc:chgData name="Ana Jimena  Estrada Fuerte" userId="66cbb74c-f403-455f-9431-05505c8a10b1" providerId="ADAL" clId="{FB4A9768-0135-4FB1-8421-053693BFF6E9}" dt="2022-10-31T21:04:43.059" v="183" actId="1076"/>
        <pc:sldMkLst>
          <pc:docMk/>
          <pc:sldMk cId="0" sldId="499"/>
        </pc:sldMkLst>
        <pc:spChg chg="mod">
          <ac:chgData name="Ana Jimena  Estrada Fuerte" userId="66cbb74c-f403-455f-9431-05505c8a10b1" providerId="ADAL" clId="{FB4A9768-0135-4FB1-8421-053693BFF6E9}" dt="2022-10-31T21:04:43.059" v="183" actId="1076"/>
          <ac:spMkLst>
            <pc:docMk/>
            <pc:sldMk cId="0" sldId="499"/>
            <ac:spMk id="523275" creationId="{F6A3DB15-DF6C-938A-D1D2-669B79942728}"/>
          </ac:spMkLst>
        </pc:spChg>
      </pc:sldChg>
      <pc:sldChg chg="modSp mod">
        <pc:chgData name="Ana Jimena  Estrada Fuerte" userId="66cbb74c-f403-455f-9431-05505c8a10b1" providerId="ADAL" clId="{FB4A9768-0135-4FB1-8421-053693BFF6E9}" dt="2022-10-31T21:03:44.507" v="182" actId="14100"/>
        <pc:sldMkLst>
          <pc:docMk/>
          <pc:sldMk cId="0" sldId="763"/>
        </pc:sldMkLst>
        <pc:spChg chg="mod">
          <ac:chgData name="Ana Jimena  Estrada Fuerte" userId="66cbb74c-f403-455f-9431-05505c8a10b1" providerId="ADAL" clId="{FB4A9768-0135-4FB1-8421-053693BFF6E9}" dt="2022-10-31T21:02:35.346" v="170" actId="1076"/>
          <ac:spMkLst>
            <pc:docMk/>
            <pc:sldMk cId="0" sldId="763"/>
            <ac:spMk id="24" creationId="{FDA2A280-E24E-EF5D-5C3E-451EAB8E8C99}"/>
          </ac:spMkLst>
        </pc:spChg>
        <pc:spChg chg="mod">
          <ac:chgData name="Ana Jimena  Estrada Fuerte" userId="66cbb74c-f403-455f-9431-05505c8a10b1" providerId="ADAL" clId="{FB4A9768-0135-4FB1-8421-053693BFF6E9}" dt="2022-10-31T21:03:15.572" v="176" actId="14100"/>
          <ac:spMkLst>
            <pc:docMk/>
            <pc:sldMk cId="0" sldId="763"/>
            <ac:spMk id="25" creationId="{ECC4C4A3-ED0E-5377-43C3-FC92166A78F4}"/>
          </ac:spMkLst>
        </pc:spChg>
        <pc:spChg chg="mod">
          <ac:chgData name="Ana Jimena  Estrada Fuerte" userId="66cbb74c-f403-455f-9431-05505c8a10b1" providerId="ADAL" clId="{FB4A9768-0135-4FB1-8421-053693BFF6E9}" dt="2022-10-31T21:02:28.399" v="168" actId="14100"/>
          <ac:spMkLst>
            <pc:docMk/>
            <pc:sldMk cId="0" sldId="763"/>
            <ac:spMk id="45076" creationId="{1C33652C-CC57-55AE-A284-BCEDDE26C32F}"/>
          </ac:spMkLst>
        </pc:spChg>
        <pc:spChg chg="mod">
          <ac:chgData name="Ana Jimena  Estrada Fuerte" userId="66cbb74c-f403-455f-9431-05505c8a10b1" providerId="ADAL" clId="{FB4A9768-0135-4FB1-8421-053693BFF6E9}" dt="2022-10-31T21:03:03.225" v="174" actId="1582"/>
          <ac:spMkLst>
            <pc:docMk/>
            <pc:sldMk cId="0" sldId="763"/>
            <ac:spMk id="523266" creationId="{29BC7CD7-D66D-3979-82A9-BF43FAB5956A}"/>
          </ac:spMkLst>
        </pc:spChg>
        <pc:spChg chg="mod">
          <ac:chgData name="Ana Jimena  Estrada Fuerte" userId="66cbb74c-f403-455f-9431-05505c8a10b1" providerId="ADAL" clId="{FB4A9768-0135-4FB1-8421-053693BFF6E9}" dt="2022-10-31T21:02:28.399" v="168" actId="14100"/>
          <ac:spMkLst>
            <pc:docMk/>
            <pc:sldMk cId="0" sldId="763"/>
            <ac:spMk id="523267" creationId="{1B083552-EF8D-08F0-6F4E-36D68E22DF9D}"/>
          </ac:spMkLst>
        </pc:spChg>
        <pc:spChg chg="mod">
          <ac:chgData name="Ana Jimena  Estrada Fuerte" userId="66cbb74c-f403-455f-9431-05505c8a10b1" providerId="ADAL" clId="{FB4A9768-0135-4FB1-8421-053693BFF6E9}" dt="2022-10-31T21:02:28.399" v="168" actId="14100"/>
          <ac:spMkLst>
            <pc:docMk/>
            <pc:sldMk cId="0" sldId="763"/>
            <ac:spMk id="523268" creationId="{D5CF74B9-95A2-EB0F-48FD-FD699A5BC16F}"/>
          </ac:spMkLst>
        </pc:spChg>
        <pc:spChg chg="mod">
          <ac:chgData name="Ana Jimena  Estrada Fuerte" userId="66cbb74c-f403-455f-9431-05505c8a10b1" providerId="ADAL" clId="{FB4A9768-0135-4FB1-8421-053693BFF6E9}" dt="2022-10-31T21:02:28.399" v="168" actId="14100"/>
          <ac:spMkLst>
            <pc:docMk/>
            <pc:sldMk cId="0" sldId="763"/>
            <ac:spMk id="523269" creationId="{64E4123B-F43E-A03E-A2B9-B06C2804F880}"/>
          </ac:spMkLst>
        </pc:spChg>
        <pc:spChg chg="mod">
          <ac:chgData name="Ana Jimena  Estrada Fuerte" userId="66cbb74c-f403-455f-9431-05505c8a10b1" providerId="ADAL" clId="{FB4A9768-0135-4FB1-8421-053693BFF6E9}" dt="2022-10-31T21:02:28.399" v="168" actId="14100"/>
          <ac:spMkLst>
            <pc:docMk/>
            <pc:sldMk cId="0" sldId="763"/>
            <ac:spMk id="523270" creationId="{6BAF296D-7861-D77F-826E-70EECB8DCA99}"/>
          </ac:spMkLst>
        </pc:spChg>
        <pc:spChg chg="mod">
          <ac:chgData name="Ana Jimena  Estrada Fuerte" userId="66cbb74c-f403-455f-9431-05505c8a10b1" providerId="ADAL" clId="{FB4A9768-0135-4FB1-8421-053693BFF6E9}" dt="2022-10-31T21:02:58.033" v="173" actId="1582"/>
          <ac:spMkLst>
            <pc:docMk/>
            <pc:sldMk cId="0" sldId="763"/>
            <ac:spMk id="523271" creationId="{E751632D-A07F-1821-F001-DEB9E9A55A21}"/>
          </ac:spMkLst>
        </pc:spChg>
        <pc:spChg chg="mod">
          <ac:chgData name="Ana Jimena  Estrada Fuerte" userId="66cbb74c-f403-455f-9431-05505c8a10b1" providerId="ADAL" clId="{FB4A9768-0135-4FB1-8421-053693BFF6E9}" dt="2022-10-31T21:02:28.399" v="168" actId="14100"/>
          <ac:spMkLst>
            <pc:docMk/>
            <pc:sldMk cId="0" sldId="763"/>
            <ac:spMk id="523272" creationId="{35CA3C7A-89C5-0302-B5B7-CF321C94FF06}"/>
          </ac:spMkLst>
        </pc:spChg>
        <pc:spChg chg="mod">
          <ac:chgData name="Ana Jimena  Estrada Fuerte" userId="66cbb74c-f403-455f-9431-05505c8a10b1" providerId="ADAL" clId="{FB4A9768-0135-4FB1-8421-053693BFF6E9}" dt="2022-10-31T21:02:28.399" v="168" actId="14100"/>
          <ac:spMkLst>
            <pc:docMk/>
            <pc:sldMk cId="0" sldId="763"/>
            <ac:spMk id="523273" creationId="{2F2774B2-C715-AF26-4234-EC10265B2835}"/>
          </ac:spMkLst>
        </pc:spChg>
        <pc:spChg chg="mod">
          <ac:chgData name="Ana Jimena  Estrada Fuerte" userId="66cbb74c-f403-455f-9431-05505c8a10b1" providerId="ADAL" clId="{FB4A9768-0135-4FB1-8421-053693BFF6E9}" dt="2022-10-31T21:02:28.399" v="168" actId="14100"/>
          <ac:spMkLst>
            <pc:docMk/>
            <pc:sldMk cId="0" sldId="763"/>
            <ac:spMk id="523274" creationId="{ACD12BD1-3C8C-7445-89D3-8DCA907AFADF}"/>
          </ac:spMkLst>
        </pc:spChg>
        <pc:spChg chg="mod">
          <ac:chgData name="Ana Jimena  Estrada Fuerte" userId="66cbb74c-f403-455f-9431-05505c8a10b1" providerId="ADAL" clId="{FB4A9768-0135-4FB1-8421-053693BFF6E9}" dt="2022-10-31T21:02:28.399" v="168" actId="14100"/>
          <ac:spMkLst>
            <pc:docMk/>
            <pc:sldMk cId="0" sldId="763"/>
            <ac:spMk id="523275" creationId="{4DECED5E-D530-980A-6BAA-6A510CA6596D}"/>
          </ac:spMkLst>
        </pc:spChg>
        <pc:spChg chg="mod">
          <ac:chgData name="Ana Jimena  Estrada Fuerte" userId="66cbb74c-f403-455f-9431-05505c8a10b1" providerId="ADAL" clId="{FB4A9768-0135-4FB1-8421-053693BFF6E9}" dt="2022-10-31T21:02:28.399" v="168" actId="14100"/>
          <ac:spMkLst>
            <pc:docMk/>
            <pc:sldMk cId="0" sldId="763"/>
            <ac:spMk id="523276" creationId="{ADCF07BC-54CD-D089-80F5-C275E1F39D3C}"/>
          </ac:spMkLst>
        </pc:spChg>
        <pc:spChg chg="mod">
          <ac:chgData name="Ana Jimena  Estrada Fuerte" userId="66cbb74c-f403-455f-9431-05505c8a10b1" providerId="ADAL" clId="{FB4A9768-0135-4FB1-8421-053693BFF6E9}" dt="2022-10-31T21:02:28.399" v="168" actId="14100"/>
          <ac:spMkLst>
            <pc:docMk/>
            <pc:sldMk cId="0" sldId="763"/>
            <ac:spMk id="523277" creationId="{428FCE03-659C-4A94-011F-CC4113B78E7C}"/>
          </ac:spMkLst>
        </pc:spChg>
        <pc:spChg chg="mod">
          <ac:chgData name="Ana Jimena  Estrada Fuerte" userId="66cbb74c-f403-455f-9431-05505c8a10b1" providerId="ADAL" clId="{FB4A9768-0135-4FB1-8421-053693BFF6E9}" dt="2022-10-31T21:02:28.399" v="168" actId="14100"/>
          <ac:spMkLst>
            <pc:docMk/>
            <pc:sldMk cId="0" sldId="763"/>
            <ac:spMk id="523278" creationId="{83C82866-E8FA-6B39-D16B-6954321860EE}"/>
          </ac:spMkLst>
        </pc:spChg>
        <pc:spChg chg="mod">
          <ac:chgData name="Ana Jimena  Estrada Fuerte" userId="66cbb74c-f403-455f-9431-05505c8a10b1" providerId="ADAL" clId="{FB4A9768-0135-4FB1-8421-053693BFF6E9}" dt="2022-10-31T21:03:19.827" v="181" actId="1036"/>
          <ac:spMkLst>
            <pc:docMk/>
            <pc:sldMk cId="0" sldId="763"/>
            <ac:spMk id="523279" creationId="{CF676D32-2A14-AA87-3A19-375ED3C349D3}"/>
          </ac:spMkLst>
        </pc:spChg>
        <pc:spChg chg="mod">
          <ac:chgData name="Ana Jimena  Estrada Fuerte" userId="66cbb74c-f403-455f-9431-05505c8a10b1" providerId="ADAL" clId="{FB4A9768-0135-4FB1-8421-053693BFF6E9}" dt="2022-10-31T21:02:28.399" v="168" actId="14100"/>
          <ac:spMkLst>
            <pc:docMk/>
            <pc:sldMk cId="0" sldId="763"/>
            <ac:spMk id="523280" creationId="{36495435-80B7-F3B9-1599-BFD533ED8F44}"/>
          </ac:spMkLst>
        </pc:spChg>
        <pc:spChg chg="mod">
          <ac:chgData name="Ana Jimena  Estrada Fuerte" userId="66cbb74c-f403-455f-9431-05505c8a10b1" providerId="ADAL" clId="{FB4A9768-0135-4FB1-8421-053693BFF6E9}" dt="2022-10-31T21:03:44.507" v="182" actId="14100"/>
          <ac:spMkLst>
            <pc:docMk/>
            <pc:sldMk cId="0" sldId="763"/>
            <ac:spMk id="523281" creationId="{3F7C8EEC-6F3B-B6CC-C604-B260F7250CDD}"/>
          </ac:spMkLst>
        </pc:spChg>
        <pc:picChg chg="mod">
          <ac:chgData name="Ana Jimena  Estrada Fuerte" userId="66cbb74c-f403-455f-9431-05505c8a10b1" providerId="ADAL" clId="{FB4A9768-0135-4FB1-8421-053693BFF6E9}" dt="2022-10-31T21:02:30.371" v="169" actId="1076"/>
          <ac:picMkLst>
            <pc:docMk/>
            <pc:sldMk cId="0" sldId="763"/>
            <ac:picMk id="67604" creationId="{29F91600-96B1-A262-CDB3-3A49B68FE2BB}"/>
          </ac:picMkLst>
        </pc:picChg>
      </pc:sldChg>
      <pc:sldChg chg="modSp">
        <pc:chgData name="Ana Jimena  Estrada Fuerte" userId="66cbb74c-f403-455f-9431-05505c8a10b1" providerId="ADAL" clId="{FB4A9768-0135-4FB1-8421-053693BFF6E9}" dt="2022-10-31T21:01:56.203" v="164" actId="1076"/>
        <pc:sldMkLst>
          <pc:docMk/>
          <pc:sldMk cId="0" sldId="907"/>
        </pc:sldMkLst>
        <pc:picChg chg="mod">
          <ac:chgData name="Ana Jimena  Estrada Fuerte" userId="66cbb74c-f403-455f-9431-05505c8a10b1" providerId="ADAL" clId="{FB4A9768-0135-4FB1-8421-053693BFF6E9}" dt="2022-10-31T21:01:56.203" v="164" actId="1076"/>
          <ac:picMkLst>
            <pc:docMk/>
            <pc:sldMk cId="0" sldId="907"/>
            <ac:picMk id="65538" creationId="{2148E0FE-C8B3-5122-8683-1D065A2F3199}"/>
          </ac:picMkLst>
        </pc:picChg>
      </pc:sldChg>
      <pc:sldChg chg="modSp">
        <pc:chgData name="Ana Jimena  Estrada Fuerte" userId="66cbb74c-f403-455f-9431-05505c8a10b1" providerId="ADAL" clId="{FB4A9768-0135-4FB1-8421-053693BFF6E9}" dt="2022-10-31T21:01:12.532" v="154" actId="1076"/>
        <pc:sldMkLst>
          <pc:docMk/>
          <pc:sldMk cId="0" sldId="1293"/>
        </pc:sldMkLst>
        <pc:spChg chg="mod">
          <ac:chgData name="Ana Jimena  Estrada Fuerte" userId="66cbb74c-f403-455f-9431-05505c8a10b1" providerId="ADAL" clId="{FB4A9768-0135-4FB1-8421-053693BFF6E9}" dt="2022-10-31T21:01:12.532" v="154" actId="1076"/>
          <ac:spMkLst>
            <pc:docMk/>
            <pc:sldMk cId="0" sldId="1293"/>
            <ac:spMk id="62468" creationId="{E9A4F3C5-0CCB-7AD5-DBA9-7CDC85DAF587}"/>
          </ac:spMkLst>
        </pc:spChg>
      </pc:sldChg>
      <pc:sldChg chg="modSp">
        <pc:chgData name="Ana Jimena  Estrada Fuerte" userId="66cbb74c-f403-455f-9431-05505c8a10b1" providerId="ADAL" clId="{FB4A9768-0135-4FB1-8421-053693BFF6E9}" dt="2022-10-31T21:02:04.347" v="165" actId="1076"/>
        <pc:sldMkLst>
          <pc:docMk/>
          <pc:sldMk cId="0" sldId="1303"/>
        </pc:sldMkLst>
        <pc:spChg chg="mod">
          <ac:chgData name="Ana Jimena  Estrada Fuerte" userId="66cbb74c-f403-455f-9431-05505c8a10b1" providerId="ADAL" clId="{FB4A9768-0135-4FB1-8421-053693BFF6E9}" dt="2022-10-31T21:02:04.347" v="165" actId="1076"/>
          <ac:spMkLst>
            <pc:docMk/>
            <pc:sldMk cId="0" sldId="1303"/>
            <ac:spMk id="3" creationId="{6B779F89-119E-855E-E42B-0E4DC0E372F4}"/>
          </ac:spMkLst>
        </pc:spChg>
        <pc:spChg chg="mod">
          <ac:chgData name="Ana Jimena  Estrada Fuerte" userId="66cbb74c-f403-455f-9431-05505c8a10b1" providerId="ADAL" clId="{FB4A9768-0135-4FB1-8421-053693BFF6E9}" dt="2022-10-31T21:02:04.347" v="165" actId="1076"/>
          <ac:spMkLst>
            <pc:docMk/>
            <pc:sldMk cId="0" sldId="1303"/>
            <ac:spMk id="4" creationId="{AB7B9C8B-C5D1-BF91-F7E9-19D4D8A33D11}"/>
          </ac:spMkLst>
        </pc:spChg>
        <pc:spChg chg="mod">
          <ac:chgData name="Ana Jimena  Estrada Fuerte" userId="66cbb74c-f403-455f-9431-05505c8a10b1" providerId="ADAL" clId="{FB4A9768-0135-4FB1-8421-053693BFF6E9}" dt="2022-10-31T21:02:04.347" v="165" actId="1076"/>
          <ac:spMkLst>
            <pc:docMk/>
            <pc:sldMk cId="0" sldId="1303"/>
            <ac:spMk id="5" creationId="{69CEC15F-D6D7-054D-A3C7-F72C08CAFDD5}"/>
          </ac:spMkLst>
        </pc:spChg>
        <pc:spChg chg="mod">
          <ac:chgData name="Ana Jimena  Estrada Fuerte" userId="66cbb74c-f403-455f-9431-05505c8a10b1" providerId="ADAL" clId="{FB4A9768-0135-4FB1-8421-053693BFF6E9}" dt="2022-10-31T21:02:04.347" v="165" actId="1076"/>
          <ac:spMkLst>
            <pc:docMk/>
            <pc:sldMk cId="0" sldId="1303"/>
            <ac:spMk id="19" creationId="{09A70BCC-77FC-C2CA-6CBE-841CEA527BE6}"/>
          </ac:spMkLst>
        </pc:spChg>
        <pc:spChg chg="mod">
          <ac:chgData name="Ana Jimena  Estrada Fuerte" userId="66cbb74c-f403-455f-9431-05505c8a10b1" providerId="ADAL" clId="{FB4A9768-0135-4FB1-8421-053693BFF6E9}" dt="2022-10-31T21:02:04.347" v="165" actId="1076"/>
          <ac:spMkLst>
            <pc:docMk/>
            <pc:sldMk cId="0" sldId="1303"/>
            <ac:spMk id="20" creationId="{2949F44C-EF21-E66C-E833-065ECD8687FF}"/>
          </ac:spMkLst>
        </pc:spChg>
        <pc:spChg chg="mod">
          <ac:chgData name="Ana Jimena  Estrada Fuerte" userId="66cbb74c-f403-455f-9431-05505c8a10b1" providerId="ADAL" clId="{FB4A9768-0135-4FB1-8421-053693BFF6E9}" dt="2022-10-31T21:02:04.347" v="165" actId="1076"/>
          <ac:spMkLst>
            <pc:docMk/>
            <pc:sldMk cId="0" sldId="1303"/>
            <ac:spMk id="21" creationId="{0E2E77C6-D596-C9EB-481B-18509EDD1259}"/>
          </ac:spMkLst>
        </pc:spChg>
        <pc:spChg chg="mod">
          <ac:chgData name="Ana Jimena  Estrada Fuerte" userId="66cbb74c-f403-455f-9431-05505c8a10b1" providerId="ADAL" clId="{FB4A9768-0135-4FB1-8421-053693BFF6E9}" dt="2022-10-31T21:02:04.347" v="165" actId="1076"/>
          <ac:spMkLst>
            <pc:docMk/>
            <pc:sldMk cId="0" sldId="1303"/>
            <ac:spMk id="66568" creationId="{5B6D0319-F545-8A86-24D2-3B28BB0B1ADE}"/>
          </ac:spMkLst>
        </pc:spChg>
        <pc:spChg chg="mod">
          <ac:chgData name="Ana Jimena  Estrada Fuerte" userId="66cbb74c-f403-455f-9431-05505c8a10b1" providerId="ADAL" clId="{FB4A9768-0135-4FB1-8421-053693BFF6E9}" dt="2022-10-31T21:02:04.347" v="165" actId="1076"/>
          <ac:spMkLst>
            <pc:docMk/>
            <pc:sldMk cId="0" sldId="1303"/>
            <ac:spMk id="66569" creationId="{D1D77146-9A0F-DB91-01A3-F68A5E29BD12}"/>
          </ac:spMkLst>
        </pc:spChg>
        <pc:spChg chg="mod">
          <ac:chgData name="Ana Jimena  Estrada Fuerte" userId="66cbb74c-f403-455f-9431-05505c8a10b1" providerId="ADAL" clId="{FB4A9768-0135-4FB1-8421-053693BFF6E9}" dt="2022-10-31T21:02:04.347" v="165" actId="1076"/>
          <ac:spMkLst>
            <pc:docMk/>
            <pc:sldMk cId="0" sldId="1303"/>
            <ac:spMk id="66570" creationId="{1707ABAE-F965-A1E3-BACF-8F4643EFD7F6}"/>
          </ac:spMkLst>
        </pc:spChg>
        <pc:spChg chg="mod">
          <ac:chgData name="Ana Jimena  Estrada Fuerte" userId="66cbb74c-f403-455f-9431-05505c8a10b1" providerId="ADAL" clId="{FB4A9768-0135-4FB1-8421-053693BFF6E9}" dt="2022-10-31T21:02:04.347" v="165" actId="1076"/>
          <ac:spMkLst>
            <pc:docMk/>
            <pc:sldMk cId="0" sldId="1303"/>
            <ac:spMk id="66571" creationId="{8C7CFD49-FE5D-1955-CF1C-0F20A6D4A42C}"/>
          </ac:spMkLst>
        </pc:spChg>
        <pc:spChg chg="mod">
          <ac:chgData name="Ana Jimena  Estrada Fuerte" userId="66cbb74c-f403-455f-9431-05505c8a10b1" providerId="ADAL" clId="{FB4A9768-0135-4FB1-8421-053693BFF6E9}" dt="2022-10-31T21:02:04.347" v="165" actId="1076"/>
          <ac:spMkLst>
            <pc:docMk/>
            <pc:sldMk cId="0" sldId="1303"/>
            <ac:spMk id="66572" creationId="{8DF80CE5-5442-09DB-16F1-47BA3A0ADD35}"/>
          </ac:spMkLst>
        </pc:spChg>
        <pc:spChg chg="mod">
          <ac:chgData name="Ana Jimena  Estrada Fuerte" userId="66cbb74c-f403-455f-9431-05505c8a10b1" providerId="ADAL" clId="{FB4A9768-0135-4FB1-8421-053693BFF6E9}" dt="2022-10-31T21:02:04.347" v="165" actId="1076"/>
          <ac:spMkLst>
            <pc:docMk/>
            <pc:sldMk cId="0" sldId="1303"/>
            <ac:spMk id="66573" creationId="{3EB07BD6-B899-D830-EF34-5A04C6CE9F23}"/>
          </ac:spMkLst>
        </pc:spChg>
        <pc:spChg chg="mod">
          <ac:chgData name="Ana Jimena  Estrada Fuerte" userId="66cbb74c-f403-455f-9431-05505c8a10b1" providerId="ADAL" clId="{FB4A9768-0135-4FB1-8421-053693BFF6E9}" dt="2022-10-31T21:02:04.347" v="165" actId="1076"/>
          <ac:spMkLst>
            <pc:docMk/>
            <pc:sldMk cId="0" sldId="1303"/>
            <ac:spMk id="66574" creationId="{A9E2E298-1816-2157-43BD-41786F339BAD}"/>
          </ac:spMkLst>
        </pc:spChg>
        <pc:spChg chg="mod">
          <ac:chgData name="Ana Jimena  Estrada Fuerte" userId="66cbb74c-f403-455f-9431-05505c8a10b1" providerId="ADAL" clId="{FB4A9768-0135-4FB1-8421-053693BFF6E9}" dt="2022-10-31T21:02:04.347" v="165" actId="1076"/>
          <ac:spMkLst>
            <pc:docMk/>
            <pc:sldMk cId="0" sldId="1303"/>
            <ac:spMk id="66575" creationId="{5953CFDF-73D1-71B0-115D-16D333F15AD8}"/>
          </ac:spMkLst>
        </pc:spChg>
        <pc:spChg chg="mod">
          <ac:chgData name="Ana Jimena  Estrada Fuerte" userId="66cbb74c-f403-455f-9431-05505c8a10b1" providerId="ADAL" clId="{FB4A9768-0135-4FB1-8421-053693BFF6E9}" dt="2022-10-31T21:02:04.347" v="165" actId="1076"/>
          <ac:spMkLst>
            <pc:docMk/>
            <pc:sldMk cId="0" sldId="1303"/>
            <ac:spMk id="66576" creationId="{F8FF4CBA-9FEE-EDA3-EDF4-ABB01FE2F25E}"/>
          </ac:spMkLst>
        </pc:spChg>
        <pc:spChg chg="mod">
          <ac:chgData name="Ana Jimena  Estrada Fuerte" userId="66cbb74c-f403-455f-9431-05505c8a10b1" providerId="ADAL" clId="{FB4A9768-0135-4FB1-8421-053693BFF6E9}" dt="2022-10-31T21:02:04.347" v="165" actId="1076"/>
          <ac:spMkLst>
            <pc:docMk/>
            <pc:sldMk cId="0" sldId="1303"/>
            <ac:spMk id="66577" creationId="{3EB47102-3FA1-1F9C-8F27-9B4544F1D3D0}"/>
          </ac:spMkLst>
        </pc:spChg>
        <pc:spChg chg="mod">
          <ac:chgData name="Ana Jimena  Estrada Fuerte" userId="66cbb74c-f403-455f-9431-05505c8a10b1" providerId="ADAL" clId="{FB4A9768-0135-4FB1-8421-053693BFF6E9}" dt="2022-10-31T21:02:04.347" v="165" actId="1076"/>
          <ac:spMkLst>
            <pc:docMk/>
            <pc:sldMk cId="0" sldId="1303"/>
            <ac:spMk id="66578" creationId="{7FB0216C-9DB2-769E-8488-61B9BA798BF0}"/>
          </ac:spMkLst>
        </pc:spChg>
        <pc:spChg chg="mod">
          <ac:chgData name="Ana Jimena  Estrada Fuerte" userId="66cbb74c-f403-455f-9431-05505c8a10b1" providerId="ADAL" clId="{FB4A9768-0135-4FB1-8421-053693BFF6E9}" dt="2022-10-31T21:02:04.347" v="165" actId="1076"/>
          <ac:spMkLst>
            <pc:docMk/>
            <pc:sldMk cId="0" sldId="1303"/>
            <ac:spMk id="66582" creationId="{ABDFBA09-DE72-CE75-292B-AFE3A86A6486}"/>
          </ac:spMkLst>
        </pc:spChg>
        <pc:spChg chg="mod">
          <ac:chgData name="Ana Jimena  Estrada Fuerte" userId="66cbb74c-f403-455f-9431-05505c8a10b1" providerId="ADAL" clId="{FB4A9768-0135-4FB1-8421-053693BFF6E9}" dt="2022-10-31T21:02:04.347" v="165" actId="1076"/>
          <ac:spMkLst>
            <pc:docMk/>
            <pc:sldMk cId="0" sldId="1303"/>
            <ac:spMk id="66584" creationId="{6692A5D2-DA34-021B-9BCE-59A68F254FBD}"/>
          </ac:spMkLst>
        </pc:spChg>
        <pc:picChg chg="mod">
          <ac:chgData name="Ana Jimena  Estrada Fuerte" userId="66cbb74c-f403-455f-9431-05505c8a10b1" providerId="ADAL" clId="{FB4A9768-0135-4FB1-8421-053693BFF6E9}" dt="2022-10-31T21:02:04.347" v="165" actId="1076"/>
          <ac:picMkLst>
            <pc:docMk/>
            <pc:sldMk cId="0" sldId="1303"/>
            <ac:picMk id="2" creationId="{AB40A64A-2EC7-D207-9DCA-25E04EDCCB16}"/>
          </ac:picMkLst>
        </pc:picChg>
        <pc:picChg chg="mod">
          <ac:chgData name="Ana Jimena  Estrada Fuerte" userId="66cbb74c-f403-455f-9431-05505c8a10b1" providerId="ADAL" clId="{FB4A9768-0135-4FB1-8421-053693BFF6E9}" dt="2022-10-31T21:02:04.347" v="165" actId="1076"/>
          <ac:picMkLst>
            <pc:docMk/>
            <pc:sldMk cId="0" sldId="1303"/>
            <ac:picMk id="6" creationId="{0CF30831-EE57-3052-8FFE-E8E6B3DA0159}"/>
          </ac:picMkLst>
        </pc:picChg>
      </pc:sldChg>
      <pc:sldMasterChg chg="addSp delSp modSp mod addSldLayout delSldLayout modSldLayout">
        <pc:chgData name="Ana Jimena  Estrada Fuerte" userId="66cbb74c-f403-455f-9431-05505c8a10b1" providerId="ADAL" clId="{FB4A9768-0135-4FB1-8421-053693BFF6E9}" dt="2022-10-31T20:59:13.464" v="120" actId="2696"/>
        <pc:sldMasterMkLst>
          <pc:docMk/>
          <pc:sldMasterMk cId="0" sldId="2147483648"/>
        </pc:sldMasterMkLst>
        <pc:spChg chg="mod">
          <ac:chgData name="Ana Jimena  Estrada Fuerte" userId="66cbb74c-f403-455f-9431-05505c8a10b1" providerId="ADAL" clId="{FB4A9768-0135-4FB1-8421-053693BFF6E9}" dt="2022-10-31T20:55:27.140" v="23" actId="1076"/>
          <ac:spMkLst>
            <pc:docMk/>
            <pc:sldMasterMk cId="0" sldId="2147483648"/>
            <ac:spMk id="10" creationId="{9FB71369-195E-3073-2B16-36A1342FCECE}"/>
          </ac:spMkLst>
        </pc:spChg>
        <pc:picChg chg="add mod">
          <ac:chgData name="Ana Jimena  Estrada Fuerte" userId="66cbb74c-f403-455f-9431-05505c8a10b1" providerId="ADAL" clId="{FB4A9768-0135-4FB1-8421-053693BFF6E9}" dt="2022-10-31T20:55:12.027" v="17" actId="14100"/>
          <ac:picMkLst>
            <pc:docMk/>
            <pc:sldMasterMk cId="0" sldId="2147483648"/>
            <ac:picMk id="4" creationId="{7DB7B81E-BC48-0235-8D90-6901AC049945}"/>
          </ac:picMkLst>
        </pc:picChg>
        <pc:picChg chg="mod">
          <ac:chgData name="Ana Jimena  Estrada Fuerte" userId="66cbb74c-f403-455f-9431-05505c8a10b1" providerId="ADAL" clId="{FB4A9768-0135-4FB1-8421-053693BFF6E9}" dt="2022-10-31T20:54:46.796" v="15" actId="1076"/>
          <ac:picMkLst>
            <pc:docMk/>
            <pc:sldMasterMk cId="0" sldId="2147483648"/>
            <ac:picMk id="1027" creationId="{E630A37E-F175-3926-8F26-D30C2848E8B7}"/>
          </ac:picMkLst>
        </pc:picChg>
        <pc:picChg chg="del">
          <ac:chgData name="Ana Jimena  Estrada Fuerte" userId="66cbb74c-f403-455f-9431-05505c8a10b1" providerId="ADAL" clId="{FB4A9768-0135-4FB1-8421-053693BFF6E9}" dt="2022-10-31T20:54:05.060" v="0" actId="478"/>
          <ac:picMkLst>
            <pc:docMk/>
            <pc:sldMasterMk cId="0" sldId="2147483648"/>
            <ac:picMk id="1031" creationId="{FFF1EEC5-A86B-1815-9A35-B0EC783787E6}"/>
          </ac:picMkLst>
        </pc:picChg>
        <pc:picChg chg="mod">
          <ac:chgData name="Ana Jimena  Estrada Fuerte" userId="66cbb74c-f403-455f-9431-05505c8a10b1" providerId="ADAL" clId="{FB4A9768-0135-4FB1-8421-053693BFF6E9}" dt="2022-10-31T20:55:24.155" v="22" actId="1076"/>
          <ac:picMkLst>
            <pc:docMk/>
            <pc:sldMasterMk cId="0" sldId="2147483648"/>
            <ac:picMk id="1032" creationId="{EBAF08AC-A158-909A-3CDC-335669DAEFBC}"/>
          </ac:picMkLst>
        </pc:picChg>
        <pc:sldLayoutChg chg="new del mod replId">
          <pc:chgData name="Ana Jimena  Estrada Fuerte" userId="66cbb74c-f403-455f-9431-05505c8a10b1" providerId="ADAL" clId="{FB4A9768-0135-4FB1-8421-053693BFF6E9}" dt="2022-10-31T20:59:13.464" v="120" actId="2696"/>
          <pc:sldLayoutMkLst>
            <pc:docMk/>
            <pc:sldMasterMk cId="0" sldId="2147483648"/>
            <pc:sldLayoutMk cId="3745035792" sldId="2147487565"/>
          </pc:sldLayoutMkLst>
        </pc:sldLayoutChg>
      </pc:sldMasterChg>
      <pc:sldMasterChg chg="addSp delSp modSp mod">
        <pc:chgData name="Ana Jimena  Estrada Fuerte" userId="66cbb74c-f403-455f-9431-05505c8a10b1" providerId="ADAL" clId="{FB4A9768-0135-4FB1-8421-053693BFF6E9}" dt="2022-10-31T21:00:04.818" v="140" actId="1037"/>
        <pc:sldMasterMkLst>
          <pc:docMk/>
          <pc:sldMasterMk cId="0" sldId="2147484161"/>
        </pc:sldMasterMkLst>
        <pc:picChg chg="add del mod">
          <ac:chgData name="Ana Jimena  Estrada Fuerte" userId="66cbb74c-f403-455f-9431-05505c8a10b1" providerId="ADAL" clId="{FB4A9768-0135-4FB1-8421-053693BFF6E9}" dt="2022-10-31T20:59:40.611" v="134" actId="478"/>
          <ac:picMkLst>
            <pc:docMk/>
            <pc:sldMasterMk cId="0" sldId="2147484161"/>
            <ac:picMk id="3" creationId="{42B83104-2834-420B-B16A-E52E06F180B3}"/>
          </ac:picMkLst>
        </pc:picChg>
        <pc:picChg chg="add mod">
          <ac:chgData name="Ana Jimena  Estrada Fuerte" userId="66cbb74c-f403-455f-9431-05505c8a10b1" providerId="ADAL" clId="{FB4A9768-0135-4FB1-8421-053693BFF6E9}" dt="2022-10-31T20:59:41.623" v="135"/>
          <ac:picMkLst>
            <pc:docMk/>
            <pc:sldMasterMk cId="0" sldId="2147484161"/>
            <ac:picMk id="7" creationId="{FED16F28-C82B-6B42-73B6-5E2055790226}"/>
          </ac:picMkLst>
        </pc:picChg>
        <pc:picChg chg="add mod">
          <ac:chgData name="Ana Jimena  Estrada Fuerte" userId="66cbb74c-f403-455f-9431-05505c8a10b1" providerId="ADAL" clId="{FB4A9768-0135-4FB1-8421-053693BFF6E9}" dt="2022-10-31T21:00:04.818" v="140" actId="1037"/>
          <ac:picMkLst>
            <pc:docMk/>
            <pc:sldMasterMk cId="0" sldId="2147484161"/>
            <ac:picMk id="8" creationId="{9A309530-4E82-5842-506F-BC721076D184}"/>
          </ac:picMkLst>
        </pc:picChg>
      </pc:sldMasterChg>
      <pc:sldMasterChg chg="addSp modSp mod">
        <pc:chgData name="Ana Jimena  Estrada Fuerte" userId="66cbb74c-f403-455f-9431-05505c8a10b1" providerId="ADAL" clId="{FB4A9768-0135-4FB1-8421-053693BFF6E9}" dt="2022-10-31T20:57:59.507" v="113" actId="1035"/>
        <pc:sldMasterMkLst>
          <pc:docMk/>
          <pc:sldMasterMk cId="0" sldId="2147484583"/>
        </pc:sldMasterMkLst>
        <pc:spChg chg="mod ord">
          <ac:chgData name="Ana Jimena  Estrada Fuerte" userId="66cbb74c-f403-455f-9431-05505c8a10b1" providerId="ADAL" clId="{FB4A9768-0135-4FB1-8421-053693BFF6E9}" dt="2022-10-31T20:57:53.540" v="95" actId="1037"/>
          <ac:spMkLst>
            <pc:docMk/>
            <pc:sldMasterMk cId="0" sldId="2147484583"/>
            <ac:spMk id="4" creationId="{2CABD687-00EB-EA70-4EA0-8211650212EF}"/>
          </ac:spMkLst>
        </pc:spChg>
        <pc:spChg chg="mod">
          <ac:chgData name="Ana Jimena  Estrada Fuerte" userId="66cbb74c-f403-455f-9431-05505c8a10b1" providerId="ADAL" clId="{FB4A9768-0135-4FB1-8421-053693BFF6E9}" dt="2022-10-31T20:57:38.739" v="81" actId="1035"/>
          <ac:spMkLst>
            <pc:docMk/>
            <pc:sldMasterMk cId="0" sldId="2147484583"/>
            <ac:spMk id="5" creationId="{C1A36450-501B-D7EF-656F-39F668A78513}"/>
          </ac:spMkLst>
        </pc:spChg>
        <pc:spChg chg="mod">
          <ac:chgData name="Ana Jimena  Estrada Fuerte" userId="66cbb74c-f403-455f-9431-05505c8a10b1" providerId="ADAL" clId="{FB4A9768-0135-4FB1-8421-053693BFF6E9}" dt="2022-10-31T20:57:38.739" v="81" actId="1035"/>
          <ac:spMkLst>
            <pc:docMk/>
            <pc:sldMasterMk cId="0" sldId="2147484583"/>
            <ac:spMk id="6" creationId="{EC2469B4-A58C-174B-AC43-ECFFB375D071}"/>
          </ac:spMkLst>
        </pc:spChg>
        <pc:picChg chg="add mod">
          <ac:chgData name="Ana Jimena  Estrada Fuerte" userId="66cbb74c-f403-455f-9431-05505c8a10b1" providerId="ADAL" clId="{FB4A9768-0135-4FB1-8421-053693BFF6E9}" dt="2022-10-31T20:57:59.507" v="113" actId="1035"/>
          <ac:picMkLst>
            <pc:docMk/>
            <pc:sldMasterMk cId="0" sldId="2147484583"/>
            <ac:picMk id="3" creationId="{87E6BA47-6C26-EACF-141A-5C1EEB676D6A}"/>
          </ac:picMkLst>
        </pc:picChg>
        <pc:picChg chg="mod">
          <ac:chgData name="Ana Jimena  Estrada Fuerte" userId="66cbb74c-f403-455f-9431-05505c8a10b1" providerId="ADAL" clId="{FB4A9768-0135-4FB1-8421-053693BFF6E9}" dt="2022-10-31T20:57:49.842" v="93" actId="167"/>
          <ac:picMkLst>
            <pc:docMk/>
            <pc:sldMasterMk cId="0" sldId="2147484583"/>
            <ac:picMk id="4103" creationId="{7C48F40A-1D52-1AF1-A44C-900EC1E354E8}"/>
          </ac:picMkLst>
        </pc:picChg>
      </pc:sldMasterChg>
      <pc:sldMasterChg chg="modSp">
        <pc:chgData name="Ana Jimena  Estrada Fuerte" userId="66cbb74c-f403-455f-9431-05505c8a10b1" providerId="ADAL" clId="{FB4A9768-0135-4FB1-8421-053693BFF6E9}" dt="2022-10-31T20:56:29.331" v="41" actId="14100"/>
        <pc:sldMasterMkLst>
          <pc:docMk/>
          <pc:sldMasterMk cId="0" sldId="2147487307"/>
        </pc:sldMasterMkLst>
        <pc:picChg chg="mod">
          <ac:chgData name="Ana Jimena  Estrada Fuerte" userId="66cbb74c-f403-455f-9431-05505c8a10b1" providerId="ADAL" clId="{FB4A9768-0135-4FB1-8421-053693BFF6E9}" dt="2022-10-31T20:56:29.331" v="41" actId="14100"/>
          <ac:picMkLst>
            <pc:docMk/>
            <pc:sldMasterMk cId="0" sldId="2147487307"/>
            <ac:picMk id="5122" creationId="{6B21AE05-E8D9-8723-8ACB-79C89698C420}"/>
          </ac:picMkLst>
        </pc:picChg>
      </pc:sldMasterChg>
      <pc:sldMasterChg chg="addSp delSp modSp mod modSldLayout">
        <pc:chgData name="Ana Jimena  Estrada Fuerte" userId="66cbb74c-f403-455f-9431-05505c8a10b1" providerId="ADAL" clId="{FB4A9768-0135-4FB1-8421-053693BFF6E9}" dt="2022-10-31T20:56:13.964" v="39"/>
        <pc:sldMasterMkLst>
          <pc:docMk/>
          <pc:sldMasterMk cId="0" sldId="2147487309"/>
        </pc:sldMasterMkLst>
        <pc:picChg chg="add mod">
          <ac:chgData name="Ana Jimena  Estrada Fuerte" userId="66cbb74c-f403-455f-9431-05505c8a10b1" providerId="ADAL" clId="{FB4A9768-0135-4FB1-8421-053693BFF6E9}" dt="2022-10-31T20:55:53.795" v="36" actId="1036"/>
          <ac:picMkLst>
            <pc:docMk/>
            <pc:sldMasterMk cId="0" sldId="2147487309"/>
            <ac:picMk id="3" creationId="{D6F617FC-BC85-7D82-3A3A-CEBFA0EFF23F}"/>
          </ac:picMkLst>
        </pc:picChg>
        <pc:picChg chg="del">
          <ac:chgData name="Ana Jimena  Estrada Fuerte" userId="66cbb74c-f403-455f-9431-05505c8a10b1" providerId="ADAL" clId="{FB4A9768-0135-4FB1-8421-053693BFF6E9}" dt="2022-10-31T20:55:40.466" v="24" actId="478"/>
          <ac:picMkLst>
            <pc:docMk/>
            <pc:sldMasterMk cId="0" sldId="2147487309"/>
            <ac:picMk id="6150" creationId="{D8B72CF8-74FC-59A5-B64B-044B6C1EDBF0}"/>
          </ac:picMkLst>
        </pc:picChg>
        <pc:sldLayoutChg chg="modSp">
          <pc:chgData name="Ana Jimena  Estrada Fuerte" userId="66cbb74c-f403-455f-9431-05505c8a10b1" providerId="ADAL" clId="{FB4A9768-0135-4FB1-8421-053693BFF6E9}" dt="2022-10-31T20:56:02.955" v="37"/>
          <pc:sldLayoutMkLst>
            <pc:docMk/>
            <pc:sldMasterMk cId="0" sldId="2147487309"/>
            <pc:sldLayoutMk cId="3191077990" sldId="2147487561"/>
          </pc:sldLayoutMkLst>
          <pc:picChg chg="mod">
            <ac:chgData name="Ana Jimena  Estrada Fuerte" userId="66cbb74c-f403-455f-9431-05505c8a10b1" providerId="ADAL" clId="{FB4A9768-0135-4FB1-8421-053693BFF6E9}" dt="2022-10-31T20:56:02.955" v="37"/>
            <ac:picMkLst>
              <pc:docMk/>
              <pc:sldMasterMk cId="0" sldId="2147487309"/>
              <pc:sldLayoutMk cId="3191077990" sldId="2147487561"/>
              <ac:picMk id="2" creationId="{773A12D8-BC76-48CC-A309-CA637B0FE200}"/>
            </ac:picMkLst>
          </pc:picChg>
        </pc:sldLayoutChg>
        <pc:sldLayoutChg chg="modSp">
          <pc:chgData name="Ana Jimena  Estrada Fuerte" userId="66cbb74c-f403-455f-9431-05505c8a10b1" providerId="ADAL" clId="{FB4A9768-0135-4FB1-8421-053693BFF6E9}" dt="2022-10-31T20:56:07.235" v="38"/>
          <pc:sldLayoutMkLst>
            <pc:docMk/>
            <pc:sldMasterMk cId="0" sldId="2147487309"/>
            <pc:sldLayoutMk cId="184392705" sldId="2147487562"/>
          </pc:sldLayoutMkLst>
          <pc:picChg chg="mod">
            <ac:chgData name="Ana Jimena  Estrada Fuerte" userId="66cbb74c-f403-455f-9431-05505c8a10b1" providerId="ADAL" clId="{FB4A9768-0135-4FB1-8421-053693BFF6E9}" dt="2022-10-31T20:56:07.235" v="38"/>
            <ac:picMkLst>
              <pc:docMk/>
              <pc:sldMasterMk cId="0" sldId="2147487309"/>
              <pc:sldLayoutMk cId="184392705" sldId="2147487562"/>
              <ac:picMk id="2" creationId="{E4CEE0C7-955C-EA22-0B83-A26169F3D51B}"/>
            </ac:picMkLst>
          </pc:picChg>
        </pc:sldLayoutChg>
        <pc:sldLayoutChg chg="modSp">
          <pc:chgData name="Ana Jimena  Estrada Fuerte" userId="66cbb74c-f403-455f-9431-05505c8a10b1" providerId="ADAL" clId="{FB4A9768-0135-4FB1-8421-053693BFF6E9}" dt="2022-10-31T20:56:13.964" v="39"/>
          <pc:sldLayoutMkLst>
            <pc:docMk/>
            <pc:sldMasterMk cId="0" sldId="2147487309"/>
            <pc:sldLayoutMk cId="1386904932" sldId="2147487563"/>
          </pc:sldLayoutMkLst>
          <pc:picChg chg="mod">
            <ac:chgData name="Ana Jimena  Estrada Fuerte" userId="66cbb74c-f403-455f-9431-05505c8a10b1" providerId="ADAL" clId="{FB4A9768-0135-4FB1-8421-053693BFF6E9}" dt="2022-10-31T20:56:13.964" v="39"/>
            <ac:picMkLst>
              <pc:docMk/>
              <pc:sldMasterMk cId="0" sldId="2147487309"/>
              <pc:sldLayoutMk cId="1386904932" sldId="2147487563"/>
              <ac:picMk id="2" creationId="{E24CF30F-739D-23EE-1C69-8C740D1E4CEE}"/>
            </ac:picMkLst>
          </pc:picChg>
        </pc:sldLayoutChg>
      </pc:sldMasterChg>
      <pc:sldMasterChg chg="new del mod addSldLayout delSldLayout">
        <pc:chgData name="Ana Jimena  Estrada Fuerte" userId="66cbb74c-f403-455f-9431-05505c8a10b1" providerId="ADAL" clId="{FB4A9768-0135-4FB1-8421-053693BFF6E9}" dt="2022-10-31T20:59:21.335" v="133" actId="2696"/>
        <pc:sldMasterMkLst>
          <pc:docMk/>
          <pc:sldMasterMk cId="999952434" sldId="2147487565"/>
        </pc:sldMasterMkLst>
        <pc:sldLayoutChg chg="new del replId">
          <pc:chgData name="Ana Jimena  Estrada Fuerte" userId="66cbb74c-f403-455f-9431-05505c8a10b1" providerId="ADAL" clId="{FB4A9768-0135-4FB1-8421-053693BFF6E9}" dt="2022-10-31T20:59:21.287" v="122" actId="2696"/>
          <pc:sldLayoutMkLst>
            <pc:docMk/>
            <pc:sldMasterMk cId="999952434" sldId="2147487565"/>
            <pc:sldLayoutMk cId="997324945" sldId="2147487566"/>
          </pc:sldLayoutMkLst>
        </pc:sldLayoutChg>
        <pc:sldLayoutChg chg="new del replId">
          <pc:chgData name="Ana Jimena  Estrada Fuerte" userId="66cbb74c-f403-455f-9431-05505c8a10b1" providerId="ADAL" clId="{FB4A9768-0135-4FB1-8421-053693BFF6E9}" dt="2022-10-31T20:59:21.291" v="123" actId="2696"/>
          <pc:sldLayoutMkLst>
            <pc:docMk/>
            <pc:sldMasterMk cId="999952434" sldId="2147487565"/>
            <pc:sldLayoutMk cId="4292785308" sldId="2147487567"/>
          </pc:sldLayoutMkLst>
        </pc:sldLayoutChg>
        <pc:sldLayoutChg chg="new del replId">
          <pc:chgData name="Ana Jimena  Estrada Fuerte" userId="66cbb74c-f403-455f-9431-05505c8a10b1" providerId="ADAL" clId="{FB4A9768-0135-4FB1-8421-053693BFF6E9}" dt="2022-10-31T20:59:21.296" v="124" actId="2696"/>
          <pc:sldLayoutMkLst>
            <pc:docMk/>
            <pc:sldMasterMk cId="999952434" sldId="2147487565"/>
            <pc:sldLayoutMk cId="1239700847" sldId="2147487568"/>
          </pc:sldLayoutMkLst>
        </pc:sldLayoutChg>
        <pc:sldLayoutChg chg="new del replId">
          <pc:chgData name="Ana Jimena  Estrada Fuerte" userId="66cbb74c-f403-455f-9431-05505c8a10b1" providerId="ADAL" clId="{FB4A9768-0135-4FB1-8421-053693BFF6E9}" dt="2022-10-31T20:59:21.301" v="125" actId="2696"/>
          <pc:sldLayoutMkLst>
            <pc:docMk/>
            <pc:sldMasterMk cId="999952434" sldId="2147487565"/>
            <pc:sldLayoutMk cId="2724700601" sldId="2147487569"/>
          </pc:sldLayoutMkLst>
        </pc:sldLayoutChg>
        <pc:sldLayoutChg chg="new del replId">
          <pc:chgData name="Ana Jimena  Estrada Fuerte" userId="66cbb74c-f403-455f-9431-05505c8a10b1" providerId="ADAL" clId="{FB4A9768-0135-4FB1-8421-053693BFF6E9}" dt="2022-10-31T20:59:21.305" v="126" actId="2696"/>
          <pc:sldLayoutMkLst>
            <pc:docMk/>
            <pc:sldMasterMk cId="999952434" sldId="2147487565"/>
            <pc:sldLayoutMk cId="3801295429" sldId="2147487570"/>
          </pc:sldLayoutMkLst>
        </pc:sldLayoutChg>
        <pc:sldLayoutChg chg="new del replId">
          <pc:chgData name="Ana Jimena  Estrada Fuerte" userId="66cbb74c-f403-455f-9431-05505c8a10b1" providerId="ADAL" clId="{FB4A9768-0135-4FB1-8421-053693BFF6E9}" dt="2022-10-31T20:59:21.309" v="127" actId="2696"/>
          <pc:sldLayoutMkLst>
            <pc:docMk/>
            <pc:sldMasterMk cId="999952434" sldId="2147487565"/>
            <pc:sldLayoutMk cId="1622639766" sldId="2147487571"/>
          </pc:sldLayoutMkLst>
        </pc:sldLayoutChg>
        <pc:sldLayoutChg chg="new del replId">
          <pc:chgData name="Ana Jimena  Estrada Fuerte" userId="66cbb74c-f403-455f-9431-05505c8a10b1" providerId="ADAL" clId="{FB4A9768-0135-4FB1-8421-053693BFF6E9}" dt="2022-10-31T20:59:21.314" v="128" actId="2696"/>
          <pc:sldLayoutMkLst>
            <pc:docMk/>
            <pc:sldMasterMk cId="999952434" sldId="2147487565"/>
            <pc:sldLayoutMk cId="1964590871" sldId="2147487572"/>
          </pc:sldLayoutMkLst>
        </pc:sldLayoutChg>
        <pc:sldLayoutChg chg="new del replId">
          <pc:chgData name="Ana Jimena  Estrada Fuerte" userId="66cbb74c-f403-455f-9431-05505c8a10b1" providerId="ADAL" clId="{FB4A9768-0135-4FB1-8421-053693BFF6E9}" dt="2022-10-31T20:59:21.318" v="129" actId="2696"/>
          <pc:sldLayoutMkLst>
            <pc:docMk/>
            <pc:sldMasterMk cId="999952434" sldId="2147487565"/>
            <pc:sldLayoutMk cId="1314739803" sldId="2147487573"/>
          </pc:sldLayoutMkLst>
        </pc:sldLayoutChg>
        <pc:sldLayoutChg chg="new del replId">
          <pc:chgData name="Ana Jimena  Estrada Fuerte" userId="66cbb74c-f403-455f-9431-05505c8a10b1" providerId="ADAL" clId="{FB4A9768-0135-4FB1-8421-053693BFF6E9}" dt="2022-10-31T20:59:21.323" v="130" actId="2696"/>
          <pc:sldLayoutMkLst>
            <pc:docMk/>
            <pc:sldMasterMk cId="999952434" sldId="2147487565"/>
            <pc:sldLayoutMk cId="1622227870" sldId="2147487574"/>
          </pc:sldLayoutMkLst>
        </pc:sldLayoutChg>
        <pc:sldLayoutChg chg="new del replId">
          <pc:chgData name="Ana Jimena  Estrada Fuerte" userId="66cbb74c-f403-455f-9431-05505c8a10b1" providerId="ADAL" clId="{FB4A9768-0135-4FB1-8421-053693BFF6E9}" dt="2022-10-31T20:59:21.327" v="131" actId="2696"/>
          <pc:sldLayoutMkLst>
            <pc:docMk/>
            <pc:sldMasterMk cId="999952434" sldId="2147487565"/>
            <pc:sldLayoutMk cId="834729908" sldId="2147487575"/>
          </pc:sldLayoutMkLst>
        </pc:sldLayoutChg>
        <pc:sldLayoutChg chg="new del replId">
          <pc:chgData name="Ana Jimena  Estrada Fuerte" userId="66cbb74c-f403-455f-9431-05505c8a10b1" providerId="ADAL" clId="{FB4A9768-0135-4FB1-8421-053693BFF6E9}" dt="2022-10-31T20:59:21.331" v="132" actId="2696"/>
          <pc:sldLayoutMkLst>
            <pc:docMk/>
            <pc:sldMasterMk cId="999952434" sldId="2147487565"/>
            <pc:sldLayoutMk cId="1534730142" sldId="2147487576"/>
          </pc:sldLayoutMkLst>
        </pc:sldLayoutChg>
      </pc:sldMasterChg>
    </pc:docChg>
  </pc:docChgLst>
  <pc:docChgLst>
    <pc:chgData name="Gerardo Trujillo" userId="f2b77a62-f980-4b0f-8f9f-1c6c821301ce" providerId="ADAL" clId="{720D1458-D6DB-DF4F-8AC5-85CA6D44C058}"/>
    <pc:docChg chg="undo custSel addSld delSld modSld sldOrd addMainMaster delMainMaster modMainMaster">
      <pc:chgData name="Gerardo Trujillo" userId="f2b77a62-f980-4b0f-8f9f-1c6c821301ce" providerId="ADAL" clId="{720D1458-D6DB-DF4F-8AC5-85CA6D44C058}" dt="2022-11-01T16:24:36.175" v="932" actId="2696"/>
      <pc:docMkLst>
        <pc:docMk/>
      </pc:docMkLst>
      <pc:sldChg chg="addSp delSp modSp mod modClrScheme chgLayout">
        <pc:chgData name="Gerardo Trujillo" userId="f2b77a62-f980-4b0f-8f9f-1c6c821301ce" providerId="ADAL" clId="{720D1458-D6DB-DF4F-8AC5-85CA6D44C058}" dt="2022-11-01T14:44:37.413" v="733" actId="700"/>
        <pc:sldMkLst>
          <pc:docMk/>
          <pc:sldMk cId="0" sldId="258"/>
        </pc:sldMkLst>
        <pc:spChg chg="add del mod">
          <ac:chgData name="Gerardo Trujillo" userId="f2b77a62-f980-4b0f-8f9f-1c6c821301ce" providerId="ADAL" clId="{720D1458-D6DB-DF4F-8AC5-85CA6D44C058}" dt="2022-11-01T03:10:59.718" v="44" actId="478"/>
          <ac:spMkLst>
            <pc:docMk/>
            <pc:sldMk cId="0" sldId="258"/>
            <ac:spMk id="4" creationId="{198DB569-2E14-0207-C069-290A0C458747}"/>
          </ac:spMkLst>
        </pc:spChg>
        <pc:spChg chg="add del mod">
          <ac:chgData name="Gerardo Trujillo" userId="f2b77a62-f980-4b0f-8f9f-1c6c821301ce" providerId="ADAL" clId="{720D1458-D6DB-DF4F-8AC5-85CA6D44C058}" dt="2022-11-01T03:10:52.353" v="43" actId="478"/>
          <ac:spMkLst>
            <pc:docMk/>
            <pc:sldMk cId="0" sldId="258"/>
            <ac:spMk id="5" creationId="{68DF8A2C-36C1-081E-BE1F-B18A001AECD2}"/>
          </ac:spMkLst>
        </pc:spChg>
        <pc:spChg chg="add mod">
          <ac:chgData name="Gerardo Trujillo" userId="f2b77a62-f980-4b0f-8f9f-1c6c821301ce" providerId="ADAL" clId="{720D1458-D6DB-DF4F-8AC5-85CA6D44C058}" dt="2022-11-01T03:11:57.624" v="62" actId="20577"/>
          <ac:spMkLst>
            <pc:docMk/>
            <pc:sldMk cId="0" sldId="258"/>
            <ac:spMk id="6" creationId="{70D21C95-AEB1-C24F-0492-B54264DFBC32}"/>
          </ac:spMkLst>
        </pc:spChg>
        <pc:spChg chg="del mod">
          <ac:chgData name="Gerardo Trujillo" userId="f2b77a62-f980-4b0f-8f9f-1c6c821301ce" providerId="ADAL" clId="{720D1458-D6DB-DF4F-8AC5-85CA6D44C058}" dt="2022-11-01T03:10:36.479" v="39" actId="478"/>
          <ac:spMkLst>
            <pc:docMk/>
            <pc:sldMk cId="0" sldId="258"/>
            <ac:spMk id="58371" creationId="{2DBE83F0-30B9-A5D8-0E3E-6886062BCA64}"/>
          </ac:spMkLst>
        </pc:spChg>
        <pc:spChg chg="mod">
          <ac:chgData name="Gerardo Trujillo" userId="f2b77a62-f980-4b0f-8f9f-1c6c821301ce" providerId="ADAL" clId="{720D1458-D6DB-DF4F-8AC5-85CA6D44C058}" dt="2022-11-01T03:11:36.764" v="47" actId="1076"/>
          <ac:spMkLst>
            <pc:docMk/>
            <pc:sldMk cId="0" sldId="258"/>
            <ac:spMk id="58373" creationId="{1C1C45E7-9AB5-4519-8CD8-B28C3117CF4C}"/>
          </ac:spMkLst>
        </pc:spChg>
        <pc:spChg chg="del mod">
          <ac:chgData name="Gerardo Trujillo" userId="f2b77a62-f980-4b0f-8f9f-1c6c821301ce" providerId="ADAL" clId="{720D1458-D6DB-DF4F-8AC5-85CA6D44C058}" dt="2022-11-01T03:10:36.479" v="39" actId="478"/>
          <ac:spMkLst>
            <pc:docMk/>
            <pc:sldMk cId="0" sldId="258"/>
            <ac:spMk id="58374" creationId="{7B414FD0-B69B-9F7D-58B8-F002CB2E9194}"/>
          </ac:spMkLst>
        </pc:spChg>
        <pc:picChg chg="add del mod">
          <ac:chgData name="Gerardo Trujillo" userId="f2b77a62-f980-4b0f-8f9f-1c6c821301ce" providerId="ADAL" clId="{720D1458-D6DB-DF4F-8AC5-85CA6D44C058}" dt="2022-11-01T03:09:44.972" v="35"/>
          <ac:picMkLst>
            <pc:docMk/>
            <pc:sldMk cId="0" sldId="258"/>
            <ac:picMk id="2" creationId="{B676DEC5-B1F3-6349-F90B-95954FB0B12B}"/>
          </ac:picMkLst>
        </pc:picChg>
        <pc:picChg chg="add del mod">
          <ac:chgData name="Gerardo Trujillo" userId="f2b77a62-f980-4b0f-8f9f-1c6c821301ce" providerId="ADAL" clId="{720D1458-D6DB-DF4F-8AC5-85CA6D44C058}" dt="2022-11-01T03:09:44.972" v="35"/>
          <ac:picMkLst>
            <pc:docMk/>
            <pc:sldMk cId="0" sldId="258"/>
            <ac:picMk id="3" creationId="{36F8B2AE-4E7D-2CFE-223D-CA0A172E7CD2}"/>
          </ac:picMkLst>
        </pc:picChg>
        <pc:picChg chg="mod">
          <ac:chgData name="Gerardo Trujillo" userId="f2b77a62-f980-4b0f-8f9f-1c6c821301ce" providerId="ADAL" clId="{720D1458-D6DB-DF4F-8AC5-85CA6D44C058}" dt="2022-11-01T03:12:15.317" v="65" actId="1076"/>
          <ac:picMkLst>
            <pc:docMk/>
            <pc:sldMk cId="0" sldId="258"/>
            <ac:picMk id="58370" creationId="{21185DA3-6D79-6DB0-065E-F17B062912BA}"/>
          </ac:picMkLst>
        </pc:picChg>
      </pc:sldChg>
      <pc:sldChg chg="addSp delSp modSp mod modClrScheme chgLayout">
        <pc:chgData name="Gerardo Trujillo" userId="f2b77a62-f980-4b0f-8f9f-1c6c821301ce" providerId="ADAL" clId="{720D1458-D6DB-DF4F-8AC5-85CA6D44C058}" dt="2022-11-01T03:40:52.410" v="513" actId="20577"/>
        <pc:sldMkLst>
          <pc:docMk/>
          <pc:sldMk cId="1038483131" sldId="260"/>
        </pc:sldMkLst>
        <pc:spChg chg="add mod ord">
          <ac:chgData name="Gerardo Trujillo" userId="f2b77a62-f980-4b0f-8f9f-1c6c821301ce" providerId="ADAL" clId="{720D1458-D6DB-DF4F-8AC5-85CA6D44C058}" dt="2022-11-01T03:38:18.146" v="379" actId="20577"/>
          <ac:spMkLst>
            <pc:docMk/>
            <pc:sldMk cId="1038483131" sldId="260"/>
            <ac:spMk id="2" creationId="{6B034A36-2336-0F9C-2620-146C41C930D0}"/>
          </ac:spMkLst>
        </pc:spChg>
        <pc:spChg chg="add mod">
          <ac:chgData name="Gerardo Trujillo" userId="f2b77a62-f980-4b0f-8f9f-1c6c821301ce" providerId="ADAL" clId="{720D1458-D6DB-DF4F-8AC5-85CA6D44C058}" dt="2022-11-01T03:40:52.410" v="513" actId="20577"/>
          <ac:spMkLst>
            <pc:docMk/>
            <pc:sldMk cId="1038483131" sldId="260"/>
            <ac:spMk id="4" creationId="{88C00413-F07E-355B-F388-79A7C7375B3F}"/>
          </ac:spMkLst>
        </pc:spChg>
        <pc:spChg chg="del">
          <ac:chgData name="Gerardo Trujillo" userId="f2b77a62-f980-4b0f-8f9f-1c6c821301ce" providerId="ADAL" clId="{720D1458-D6DB-DF4F-8AC5-85CA6D44C058}" dt="2022-11-01T03:38:19.821" v="380" actId="478"/>
          <ac:spMkLst>
            <pc:docMk/>
            <pc:sldMk cId="1038483131" sldId="260"/>
            <ac:spMk id="228357" creationId="{8950E23F-1F2E-1AFE-DFDA-304F5C408FD9}"/>
          </ac:spMkLst>
        </pc:spChg>
      </pc:sldChg>
      <pc:sldChg chg="delSp modSp modTransition">
        <pc:chgData name="Gerardo Trujillo" userId="f2b77a62-f980-4b0f-8f9f-1c6c821301ce" providerId="ADAL" clId="{720D1458-D6DB-DF4F-8AC5-85CA6D44C058}" dt="2022-11-01T14:46:47.048" v="780" actId="478"/>
        <pc:sldMkLst>
          <pc:docMk/>
          <pc:sldMk cId="0" sldId="264"/>
        </pc:sldMkLst>
        <pc:spChg chg="mod">
          <ac:chgData name="Gerardo Trujillo" userId="f2b77a62-f980-4b0f-8f9f-1c6c821301ce" providerId="ADAL" clId="{720D1458-D6DB-DF4F-8AC5-85CA6D44C058}" dt="2022-11-01T03:12:36.317" v="67" actId="20577"/>
          <ac:spMkLst>
            <pc:docMk/>
            <pc:sldMk cId="0" sldId="264"/>
            <ac:spMk id="5" creationId="{8E4AB723-83BF-1EEA-AD40-AC5B0384E3F7}"/>
          </ac:spMkLst>
        </pc:spChg>
        <pc:spChg chg="del">
          <ac:chgData name="Gerardo Trujillo" userId="f2b77a62-f980-4b0f-8f9f-1c6c821301ce" providerId="ADAL" clId="{720D1458-D6DB-DF4F-8AC5-85CA6D44C058}" dt="2022-11-01T14:46:47.048" v="780" actId="478"/>
          <ac:spMkLst>
            <pc:docMk/>
            <pc:sldMk cId="0" sldId="264"/>
            <ac:spMk id="59401" creationId="{584CEAB1-90AC-2A61-358C-10A62BED100A}"/>
          </ac:spMkLst>
        </pc:spChg>
        <pc:picChg chg="mod">
          <ac:chgData name="Gerardo Trujillo" userId="f2b77a62-f980-4b0f-8f9f-1c6c821301ce" providerId="ADAL" clId="{720D1458-D6DB-DF4F-8AC5-85CA6D44C058}" dt="2022-11-01T03:10:00.226" v="38" actId="1076"/>
          <ac:picMkLst>
            <pc:docMk/>
            <pc:sldMk cId="0" sldId="264"/>
            <ac:picMk id="9" creationId="{11054C26-6E83-70D4-C3BF-E95EC894DE68}"/>
          </ac:picMkLst>
        </pc:picChg>
        <pc:picChg chg="mod">
          <ac:chgData name="Gerardo Trujillo" userId="f2b77a62-f980-4b0f-8f9f-1c6c821301ce" providerId="ADAL" clId="{720D1458-D6DB-DF4F-8AC5-85CA6D44C058}" dt="2022-11-01T03:10:00.226" v="38" actId="1076"/>
          <ac:picMkLst>
            <pc:docMk/>
            <pc:sldMk cId="0" sldId="264"/>
            <ac:picMk id="59394" creationId="{BB544319-AC29-9552-5758-D88A20D5ADF3}"/>
          </ac:picMkLst>
        </pc:picChg>
        <pc:picChg chg="mod">
          <ac:chgData name="Gerardo Trujillo" userId="f2b77a62-f980-4b0f-8f9f-1c6c821301ce" providerId="ADAL" clId="{720D1458-D6DB-DF4F-8AC5-85CA6D44C058}" dt="2022-11-01T03:10:00.226" v="38" actId="1076"/>
          <ac:picMkLst>
            <pc:docMk/>
            <pc:sldMk cId="0" sldId="264"/>
            <ac:picMk id="59399" creationId="{4F2A071F-FCA5-8AD4-77EC-E2CB5CABF196}"/>
          </ac:picMkLst>
        </pc:picChg>
        <pc:picChg chg="del">
          <ac:chgData name="Gerardo Trujillo" userId="f2b77a62-f980-4b0f-8f9f-1c6c821301ce" providerId="ADAL" clId="{720D1458-D6DB-DF4F-8AC5-85CA6D44C058}" dt="2022-11-01T03:09:51.073" v="36" actId="478"/>
          <ac:picMkLst>
            <pc:docMk/>
            <pc:sldMk cId="0" sldId="264"/>
            <ac:picMk id="59402" creationId="{E182C6B8-3DAA-5AA0-B2A2-6D45A89E0E8A}"/>
          </ac:picMkLst>
        </pc:picChg>
        <pc:picChg chg="del">
          <ac:chgData name="Gerardo Trujillo" userId="f2b77a62-f980-4b0f-8f9f-1c6c821301ce" providerId="ADAL" clId="{720D1458-D6DB-DF4F-8AC5-85CA6D44C058}" dt="2022-11-01T03:09:51.701" v="37" actId="478"/>
          <ac:picMkLst>
            <pc:docMk/>
            <pc:sldMk cId="0" sldId="264"/>
            <ac:picMk id="59403" creationId="{B6343534-CFE7-6A5D-A1E6-5838123CED91}"/>
          </ac:picMkLst>
        </pc:picChg>
      </pc:sldChg>
      <pc:sldChg chg="delSp modSp mod ord">
        <pc:chgData name="Gerardo Trujillo" userId="f2b77a62-f980-4b0f-8f9f-1c6c821301ce" providerId="ADAL" clId="{720D1458-D6DB-DF4F-8AC5-85CA6D44C058}" dt="2022-11-01T03:46:22.059" v="669" actId="20578"/>
        <pc:sldMkLst>
          <pc:docMk/>
          <pc:sldMk cId="0" sldId="276"/>
        </pc:sldMkLst>
        <pc:spChg chg="mod">
          <ac:chgData name="Gerardo Trujillo" userId="f2b77a62-f980-4b0f-8f9f-1c6c821301ce" providerId="ADAL" clId="{720D1458-D6DB-DF4F-8AC5-85CA6D44C058}" dt="2022-11-01T03:46:11.518" v="667" actId="1076"/>
          <ac:spMkLst>
            <pc:docMk/>
            <pc:sldMk cId="0" sldId="276"/>
            <ac:spMk id="13" creationId="{13C4A5D8-B5B5-49FA-5877-B4EF6CD6A4B5}"/>
          </ac:spMkLst>
        </pc:spChg>
        <pc:spChg chg="mod">
          <ac:chgData name="Gerardo Trujillo" userId="f2b77a62-f980-4b0f-8f9f-1c6c821301ce" providerId="ADAL" clId="{720D1458-D6DB-DF4F-8AC5-85CA6D44C058}" dt="2022-11-01T03:46:11.518" v="667" actId="1076"/>
          <ac:spMkLst>
            <pc:docMk/>
            <pc:sldMk cId="0" sldId="276"/>
            <ac:spMk id="15" creationId="{4E09558F-89A8-E8DC-72D1-ABDA7450103B}"/>
          </ac:spMkLst>
        </pc:spChg>
        <pc:spChg chg="mod">
          <ac:chgData name="Gerardo Trujillo" userId="f2b77a62-f980-4b0f-8f9f-1c6c821301ce" providerId="ADAL" clId="{720D1458-D6DB-DF4F-8AC5-85CA6D44C058}" dt="2022-11-01T03:46:06.459" v="666" actId="1076"/>
          <ac:spMkLst>
            <pc:docMk/>
            <pc:sldMk cId="0" sldId="276"/>
            <ac:spMk id="40966" creationId="{15A86893-7DAC-5A6C-440E-D4A70BEE9DC8}"/>
          </ac:spMkLst>
        </pc:spChg>
        <pc:spChg chg="mod">
          <ac:chgData name="Gerardo Trujillo" userId="f2b77a62-f980-4b0f-8f9f-1c6c821301ce" providerId="ADAL" clId="{720D1458-D6DB-DF4F-8AC5-85CA6D44C058}" dt="2022-11-01T03:46:11.518" v="667" actId="1076"/>
          <ac:spMkLst>
            <pc:docMk/>
            <pc:sldMk cId="0" sldId="276"/>
            <ac:spMk id="128003" creationId="{6E30E7C9-0E30-05D3-07B5-1521604ED9D2}"/>
          </ac:spMkLst>
        </pc:spChg>
        <pc:spChg chg="mod">
          <ac:chgData name="Gerardo Trujillo" userId="f2b77a62-f980-4b0f-8f9f-1c6c821301ce" providerId="ADAL" clId="{720D1458-D6DB-DF4F-8AC5-85CA6D44C058}" dt="2022-11-01T03:46:11.518" v="667" actId="1076"/>
          <ac:spMkLst>
            <pc:docMk/>
            <pc:sldMk cId="0" sldId="276"/>
            <ac:spMk id="128005" creationId="{52335057-7BF3-EEFD-D373-61B93EF35958}"/>
          </ac:spMkLst>
        </pc:spChg>
        <pc:spChg chg="mod">
          <ac:chgData name="Gerardo Trujillo" userId="f2b77a62-f980-4b0f-8f9f-1c6c821301ce" providerId="ADAL" clId="{720D1458-D6DB-DF4F-8AC5-85CA6D44C058}" dt="2022-11-01T03:46:11.518" v="667" actId="1076"/>
          <ac:spMkLst>
            <pc:docMk/>
            <pc:sldMk cId="0" sldId="276"/>
            <ac:spMk id="128007" creationId="{1B363F4D-BFE4-D881-4896-669C06FF7A38}"/>
          </ac:spMkLst>
        </pc:spChg>
        <pc:spChg chg="del">
          <ac:chgData name="Gerardo Trujillo" userId="f2b77a62-f980-4b0f-8f9f-1c6c821301ce" providerId="ADAL" clId="{720D1458-D6DB-DF4F-8AC5-85CA6D44C058}" dt="2022-11-01T03:46:13.196" v="668" actId="478"/>
          <ac:spMkLst>
            <pc:docMk/>
            <pc:sldMk cId="0" sldId="276"/>
            <ac:spMk id="128015" creationId="{4BF64460-7FD4-AEC8-8264-14861B4449F0}"/>
          </ac:spMkLst>
        </pc:spChg>
        <pc:spChg chg="mod">
          <ac:chgData name="Gerardo Trujillo" userId="f2b77a62-f980-4b0f-8f9f-1c6c821301ce" providerId="ADAL" clId="{720D1458-D6DB-DF4F-8AC5-85CA6D44C058}" dt="2022-11-01T03:46:11.518" v="667" actId="1076"/>
          <ac:spMkLst>
            <pc:docMk/>
            <pc:sldMk cId="0" sldId="276"/>
            <ac:spMk id="128016" creationId="{CB4641D4-4A76-D483-AC9C-13F342AE306A}"/>
          </ac:spMkLst>
        </pc:spChg>
        <pc:picChg chg="mod">
          <ac:chgData name="Gerardo Trujillo" userId="f2b77a62-f980-4b0f-8f9f-1c6c821301ce" providerId="ADAL" clId="{720D1458-D6DB-DF4F-8AC5-85CA6D44C058}" dt="2022-11-01T03:46:11.518" v="667" actId="1076"/>
          <ac:picMkLst>
            <pc:docMk/>
            <pc:sldMk cId="0" sldId="276"/>
            <ac:picMk id="128002" creationId="{E740AFF9-620F-E19D-F78E-AD3C1D4A014A}"/>
          </ac:picMkLst>
        </pc:picChg>
        <pc:picChg chg="mod">
          <ac:chgData name="Gerardo Trujillo" userId="f2b77a62-f980-4b0f-8f9f-1c6c821301ce" providerId="ADAL" clId="{720D1458-D6DB-DF4F-8AC5-85CA6D44C058}" dt="2022-11-01T03:46:11.518" v="667" actId="1076"/>
          <ac:picMkLst>
            <pc:docMk/>
            <pc:sldMk cId="0" sldId="276"/>
            <ac:picMk id="128004" creationId="{B0787499-93C8-090F-706F-FEFD7B201113}"/>
          </ac:picMkLst>
        </pc:picChg>
        <pc:picChg chg="mod">
          <ac:chgData name="Gerardo Trujillo" userId="f2b77a62-f980-4b0f-8f9f-1c6c821301ce" providerId="ADAL" clId="{720D1458-D6DB-DF4F-8AC5-85CA6D44C058}" dt="2022-11-01T03:46:11.518" v="667" actId="1076"/>
          <ac:picMkLst>
            <pc:docMk/>
            <pc:sldMk cId="0" sldId="276"/>
            <ac:picMk id="128009" creationId="{30C38F51-12D0-B2A4-1662-52695CBCC16A}"/>
          </ac:picMkLst>
        </pc:picChg>
        <pc:picChg chg="mod">
          <ac:chgData name="Gerardo Trujillo" userId="f2b77a62-f980-4b0f-8f9f-1c6c821301ce" providerId="ADAL" clId="{720D1458-D6DB-DF4F-8AC5-85CA6D44C058}" dt="2022-11-01T03:46:11.518" v="667" actId="1076"/>
          <ac:picMkLst>
            <pc:docMk/>
            <pc:sldMk cId="0" sldId="276"/>
            <ac:picMk id="128010" creationId="{54BF76DE-EB19-03DE-4A56-EBB42A7A8F85}"/>
          </ac:picMkLst>
        </pc:picChg>
        <pc:picChg chg="mod">
          <ac:chgData name="Gerardo Trujillo" userId="f2b77a62-f980-4b0f-8f9f-1c6c821301ce" providerId="ADAL" clId="{720D1458-D6DB-DF4F-8AC5-85CA6D44C058}" dt="2022-11-01T03:46:11.518" v="667" actId="1076"/>
          <ac:picMkLst>
            <pc:docMk/>
            <pc:sldMk cId="0" sldId="276"/>
            <ac:picMk id="128011" creationId="{9B99833C-BAF0-DE2A-B0BD-BD234FF01354}"/>
          </ac:picMkLst>
        </pc:picChg>
        <pc:picChg chg="mod">
          <ac:chgData name="Gerardo Trujillo" userId="f2b77a62-f980-4b0f-8f9f-1c6c821301ce" providerId="ADAL" clId="{720D1458-D6DB-DF4F-8AC5-85CA6D44C058}" dt="2022-11-01T03:46:11.518" v="667" actId="1076"/>
          <ac:picMkLst>
            <pc:docMk/>
            <pc:sldMk cId="0" sldId="276"/>
            <ac:picMk id="128013" creationId="{4606D516-1FA3-F722-0476-6B0503AC35DB}"/>
          </ac:picMkLst>
        </pc:picChg>
      </pc:sldChg>
      <pc:sldChg chg="addSp delSp modSp mod modClrScheme chgLayout">
        <pc:chgData name="Gerardo Trujillo" userId="f2b77a62-f980-4b0f-8f9f-1c6c821301ce" providerId="ADAL" clId="{720D1458-D6DB-DF4F-8AC5-85CA6D44C058}" dt="2022-11-01T14:46:42.840" v="779" actId="478"/>
        <pc:sldMkLst>
          <pc:docMk/>
          <pc:sldMk cId="0" sldId="458"/>
        </pc:sldMkLst>
        <pc:spChg chg="add mod ord">
          <ac:chgData name="Gerardo Trujillo" userId="f2b77a62-f980-4b0f-8f9f-1c6c821301ce" providerId="ADAL" clId="{720D1458-D6DB-DF4F-8AC5-85CA6D44C058}" dt="2022-11-01T03:18:39.978" v="183" actId="700"/>
          <ac:spMkLst>
            <pc:docMk/>
            <pc:sldMk cId="0" sldId="458"/>
            <ac:spMk id="2" creationId="{2C41F4A2-8F37-73DD-F94A-86DA108F3804}"/>
          </ac:spMkLst>
        </pc:spChg>
        <pc:spChg chg="add del mod ord">
          <ac:chgData name="Gerardo Trujillo" userId="f2b77a62-f980-4b0f-8f9f-1c6c821301ce" providerId="ADAL" clId="{720D1458-D6DB-DF4F-8AC5-85CA6D44C058}" dt="2022-11-01T03:16:54.742" v="161" actId="700"/>
          <ac:spMkLst>
            <pc:docMk/>
            <pc:sldMk cId="0" sldId="458"/>
            <ac:spMk id="3" creationId="{D8B9309D-A1F4-05D6-2415-5590D1853055}"/>
          </ac:spMkLst>
        </pc:spChg>
        <pc:spChg chg="mod">
          <ac:chgData name="Gerardo Trujillo" userId="f2b77a62-f980-4b0f-8f9f-1c6c821301ce" providerId="ADAL" clId="{720D1458-D6DB-DF4F-8AC5-85CA6D44C058}" dt="2022-11-01T03:16:42.574" v="156" actId="21"/>
          <ac:spMkLst>
            <pc:docMk/>
            <pc:sldMk cId="0" sldId="458"/>
            <ac:spMk id="60418" creationId="{D6563EEB-7E96-1075-6697-F617CA092294}"/>
          </ac:spMkLst>
        </pc:spChg>
        <pc:spChg chg="del mod ord">
          <ac:chgData name="Gerardo Trujillo" userId="f2b77a62-f980-4b0f-8f9f-1c6c821301ce" providerId="ADAL" clId="{720D1458-D6DB-DF4F-8AC5-85CA6D44C058}" dt="2022-11-01T14:46:42.840" v="779" actId="478"/>
          <ac:spMkLst>
            <pc:docMk/>
            <pc:sldMk cId="0" sldId="458"/>
            <ac:spMk id="60420" creationId="{C7B6A8EE-7EC0-466D-BFAF-DB30A42E952B}"/>
          </ac:spMkLst>
        </pc:spChg>
        <pc:spChg chg="mod">
          <ac:chgData name="Gerardo Trujillo" userId="f2b77a62-f980-4b0f-8f9f-1c6c821301ce" providerId="ADAL" clId="{720D1458-D6DB-DF4F-8AC5-85CA6D44C058}" dt="2022-11-01T14:46:40.142" v="778" actId="14100"/>
          <ac:spMkLst>
            <pc:docMk/>
            <pc:sldMk cId="0" sldId="458"/>
            <ac:spMk id="553987" creationId="{4F03D54A-99CA-B082-6717-9CC40709B0E4}"/>
          </ac:spMkLst>
        </pc:spChg>
      </pc:sldChg>
      <pc:sldChg chg="addSp modSp del mod modClrScheme chgLayout">
        <pc:chgData name="Gerardo Trujillo" userId="f2b77a62-f980-4b0f-8f9f-1c6c821301ce" providerId="ADAL" clId="{720D1458-D6DB-DF4F-8AC5-85CA6D44C058}" dt="2022-11-01T03:17:55.838" v="167" actId="2696"/>
        <pc:sldMkLst>
          <pc:docMk/>
          <pc:sldMk cId="0" sldId="461"/>
        </pc:sldMkLst>
        <pc:spChg chg="add mod ord">
          <ac:chgData name="Gerardo Trujillo" userId="f2b77a62-f980-4b0f-8f9f-1c6c821301ce" providerId="ADAL" clId="{720D1458-D6DB-DF4F-8AC5-85CA6D44C058}" dt="2022-11-01T03:16:30.795" v="155" actId="700"/>
          <ac:spMkLst>
            <pc:docMk/>
            <pc:sldMk cId="0" sldId="461"/>
            <ac:spMk id="2" creationId="{C8E8D69E-6977-972A-DF98-FB2B013303DD}"/>
          </ac:spMkLst>
        </pc:spChg>
        <pc:spChg chg="mod ord">
          <ac:chgData name="Gerardo Trujillo" userId="f2b77a62-f980-4b0f-8f9f-1c6c821301ce" providerId="ADAL" clId="{720D1458-D6DB-DF4F-8AC5-85CA6D44C058}" dt="2022-11-01T03:16:30.795" v="155" actId="700"/>
          <ac:spMkLst>
            <pc:docMk/>
            <pc:sldMk cId="0" sldId="461"/>
            <ac:spMk id="111620" creationId="{CFE79606-9B32-FA62-F535-61B1DE8F93F5}"/>
          </ac:spMkLst>
        </pc:spChg>
      </pc:sldChg>
      <pc:sldChg chg="addSp modSp del mod modClrScheme chgLayout">
        <pc:chgData name="Gerardo Trujillo" userId="f2b77a62-f980-4b0f-8f9f-1c6c821301ce" providerId="ADAL" clId="{720D1458-D6DB-DF4F-8AC5-85CA6D44C058}" dt="2022-11-01T03:17:56.375" v="168" actId="2696"/>
        <pc:sldMkLst>
          <pc:docMk/>
          <pc:sldMk cId="0" sldId="462"/>
        </pc:sldMkLst>
        <pc:spChg chg="add mod ord">
          <ac:chgData name="Gerardo Trujillo" userId="f2b77a62-f980-4b0f-8f9f-1c6c821301ce" providerId="ADAL" clId="{720D1458-D6DB-DF4F-8AC5-85CA6D44C058}" dt="2022-11-01T03:16:30.795" v="155" actId="700"/>
          <ac:spMkLst>
            <pc:docMk/>
            <pc:sldMk cId="0" sldId="462"/>
            <ac:spMk id="2" creationId="{6FBE8120-E24C-41B9-6A9C-DC00CE207BC8}"/>
          </ac:spMkLst>
        </pc:spChg>
        <pc:picChg chg="mod ord">
          <ac:chgData name="Gerardo Trujillo" userId="f2b77a62-f980-4b0f-8f9f-1c6c821301ce" providerId="ADAL" clId="{720D1458-D6DB-DF4F-8AC5-85CA6D44C058}" dt="2022-11-01T03:16:30.795" v="155" actId="700"/>
          <ac:picMkLst>
            <pc:docMk/>
            <pc:sldMk cId="0" sldId="462"/>
            <ac:picMk id="112647" creationId="{42574C27-7C59-932E-7B29-3FE1719F5A97}"/>
          </ac:picMkLst>
        </pc:picChg>
      </pc:sldChg>
      <pc:sldChg chg="addSp modSp del mod modClrScheme chgLayout">
        <pc:chgData name="Gerardo Trujillo" userId="f2b77a62-f980-4b0f-8f9f-1c6c821301ce" providerId="ADAL" clId="{720D1458-D6DB-DF4F-8AC5-85CA6D44C058}" dt="2022-11-01T03:17:57.240" v="170" actId="2696"/>
        <pc:sldMkLst>
          <pc:docMk/>
          <pc:sldMk cId="0" sldId="464"/>
        </pc:sldMkLst>
        <pc:spChg chg="add mod ord">
          <ac:chgData name="Gerardo Trujillo" userId="f2b77a62-f980-4b0f-8f9f-1c6c821301ce" providerId="ADAL" clId="{720D1458-D6DB-DF4F-8AC5-85CA6D44C058}" dt="2022-11-01T03:16:30.795" v="155" actId="700"/>
          <ac:spMkLst>
            <pc:docMk/>
            <pc:sldMk cId="0" sldId="464"/>
            <ac:spMk id="2" creationId="{D355AFD5-2619-4E4D-B3B1-33A51CB5F408}"/>
          </ac:spMkLst>
        </pc:spChg>
        <pc:spChg chg="mod ord">
          <ac:chgData name="Gerardo Trujillo" userId="f2b77a62-f980-4b0f-8f9f-1c6c821301ce" providerId="ADAL" clId="{720D1458-D6DB-DF4F-8AC5-85CA6D44C058}" dt="2022-11-01T03:16:30.795" v="155" actId="700"/>
          <ac:spMkLst>
            <pc:docMk/>
            <pc:sldMk cId="0" sldId="464"/>
            <ac:spMk id="114693" creationId="{FFF69925-DC55-5556-79F7-059BC0EF5151}"/>
          </ac:spMkLst>
        </pc:spChg>
        <pc:picChg chg="mod ord">
          <ac:chgData name="Gerardo Trujillo" userId="f2b77a62-f980-4b0f-8f9f-1c6c821301ce" providerId="ADAL" clId="{720D1458-D6DB-DF4F-8AC5-85CA6D44C058}" dt="2022-11-01T03:16:30.795" v="155" actId="700"/>
          <ac:picMkLst>
            <pc:docMk/>
            <pc:sldMk cId="0" sldId="464"/>
            <ac:picMk id="114690" creationId="{708A0B1F-D7CD-2D8C-C647-4DE28A6FADD7}"/>
          </ac:picMkLst>
        </pc:picChg>
      </pc:sldChg>
      <pc:sldChg chg="addSp modSp del mod modClrScheme chgLayout">
        <pc:chgData name="Gerardo Trujillo" userId="f2b77a62-f980-4b0f-8f9f-1c6c821301ce" providerId="ADAL" clId="{720D1458-D6DB-DF4F-8AC5-85CA6D44C058}" dt="2022-11-01T03:17:57.679" v="171" actId="2696"/>
        <pc:sldMkLst>
          <pc:docMk/>
          <pc:sldMk cId="0" sldId="468"/>
        </pc:sldMkLst>
        <pc:spChg chg="add mod ord">
          <ac:chgData name="Gerardo Trujillo" userId="f2b77a62-f980-4b0f-8f9f-1c6c821301ce" providerId="ADAL" clId="{720D1458-D6DB-DF4F-8AC5-85CA6D44C058}" dt="2022-11-01T03:16:30.795" v="155" actId="700"/>
          <ac:spMkLst>
            <pc:docMk/>
            <pc:sldMk cId="0" sldId="468"/>
            <ac:spMk id="2" creationId="{BC11D035-4A47-50D2-0C0A-4D33166366AB}"/>
          </ac:spMkLst>
        </pc:spChg>
        <pc:spChg chg="mod ord">
          <ac:chgData name="Gerardo Trujillo" userId="f2b77a62-f980-4b0f-8f9f-1c6c821301ce" providerId="ADAL" clId="{720D1458-D6DB-DF4F-8AC5-85CA6D44C058}" dt="2022-11-01T03:16:30.795" v="155" actId="700"/>
          <ac:spMkLst>
            <pc:docMk/>
            <pc:sldMk cId="0" sldId="468"/>
            <ac:spMk id="115714" creationId="{22F2089E-F407-6133-A762-49846C970F3E}"/>
          </ac:spMkLst>
        </pc:spChg>
        <pc:spChg chg="mod ord">
          <ac:chgData name="Gerardo Trujillo" userId="f2b77a62-f980-4b0f-8f9f-1c6c821301ce" providerId="ADAL" clId="{720D1458-D6DB-DF4F-8AC5-85CA6D44C058}" dt="2022-11-01T03:16:30.795" v="155" actId="700"/>
          <ac:spMkLst>
            <pc:docMk/>
            <pc:sldMk cId="0" sldId="468"/>
            <ac:spMk id="115716" creationId="{A9E4FC00-283D-8CF1-93DF-1AB5204B4AE8}"/>
          </ac:spMkLst>
        </pc:spChg>
      </pc:sldChg>
      <pc:sldChg chg="addSp delSp modSp mod modClrScheme chgLayout">
        <pc:chgData name="Gerardo Trujillo" userId="f2b77a62-f980-4b0f-8f9f-1c6c821301ce" providerId="ADAL" clId="{720D1458-D6DB-DF4F-8AC5-85CA6D44C058}" dt="2022-11-01T14:49:05.703" v="809" actId="478"/>
        <pc:sldMkLst>
          <pc:docMk/>
          <pc:sldMk cId="0" sldId="471"/>
        </pc:sldMkLst>
        <pc:spChg chg="add mod ord">
          <ac:chgData name="Gerardo Trujillo" userId="f2b77a62-f980-4b0f-8f9f-1c6c821301ce" providerId="ADAL" clId="{720D1458-D6DB-DF4F-8AC5-85CA6D44C058}" dt="2022-11-01T03:21:06.014" v="208" actId="1076"/>
          <ac:spMkLst>
            <pc:docMk/>
            <pc:sldMk cId="0" sldId="471"/>
            <ac:spMk id="2" creationId="{F2F3A919-57DF-AAAF-376E-35CAF9BCCD19}"/>
          </ac:spMkLst>
        </pc:spChg>
        <pc:spChg chg="mod">
          <ac:chgData name="Gerardo Trujillo" userId="f2b77a62-f980-4b0f-8f9f-1c6c821301ce" providerId="ADAL" clId="{720D1458-D6DB-DF4F-8AC5-85CA6D44C058}" dt="2022-11-01T03:20:52.464" v="204" actId="21"/>
          <ac:spMkLst>
            <pc:docMk/>
            <pc:sldMk cId="0" sldId="471"/>
            <ac:spMk id="69634" creationId="{CD7970D3-1553-8572-DFD3-B606A946ED86}"/>
          </ac:spMkLst>
        </pc:spChg>
        <pc:spChg chg="del mod ord">
          <ac:chgData name="Gerardo Trujillo" userId="f2b77a62-f980-4b0f-8f9f-1c6c821301ce" providerId="ADAL" clId="{720D1458-D6DB-DF4F-8AC5-85CA6D44C058}" dt="2022-11-01T14:49:05.703" v="809" actId="478"/>
          <ac:spMkLst>
            <pc:docMk/>
            <pc:sldMk cId="0" sldId="471"/>
            <ac:spMk id="69665" creationId="{E7872B6D-9EE9-51F8-976D-1DF405AD3A13}"/>
          </ac:spMkLst>
        </pc:spChg>
      </pc:sldChg>
      <pc:sldChg chg="addSp modSp del mod modClrScheme chgLayout">
        <pc:chgData name="Gerardo Trujillo" userId="f2b77a62-f980-4b0f-8f9f-1c6c821301ce" providerId="ADAL" clId="{720D1458-D6DB-DF4F-8AC5-85CA6D44C058}" dt="2022-11-01T03:17:58.403" v="172" actId="2696"/>
        <pc:sldMkLst>
          <pc:docMk/>
          <pc:sldMk cId="0" sldId="475"/>
        </pc:sldMkLst>
        <pc:spChg chg="add mod ord">
          <ac:chgData name="Gerardo Trujillo" userId="f2b77a62-f980-4b0f-8f9f-1c6c821301ce" providerId="ADAL" clId="{720D1458-D6DB-DF4F-8AC5-85CA6D44C058}" dt="2022-11-01T03:16:30.795" v="155" actId="700"/>
          <ac:spMkLst>
            <pc:docMk/>
            <pc:sldMk cId="0" sldId="475"/>
            <ac:spMk id="2" creationId="{2CF4ABFA-9AB5-9C4E-B68E-2F5D843E509C}"/>
          </ac:spMkLst>
        </pc:spChg>
        <pc:spChg chg="mod ord">
          <ac:chgData name="Gerardo Trujillo" userId="f2b77a62-f980-4b0f-8f9f-1c6c821301ce" providerId="ADAL" clId="{720D1458-D6DB-DF4F-8AC5-85CA6D44C058}" dt="2022-11-01T03:16:30.795" v="155" actId="700"/>
          <ac:spMkLst>
            <pc:docMk/>
            <pc:sldMk cId="0" sldId="475"/>
            <ac:spMk id="116747" creationId="{DDEB6C57-BE8B-364F-B572-7EA0FBCD2BB7}"/>
          </ac:spMkLst>
        </pc:spChg>
        <pc:picChg chg="mod ord">
          <ac:chgData name="Gerardo Trujillo" userId="f2b77a62-f980-4b0f-8f9f-1c6c821301ce" providerId="ADAL" clId="{720D1458-D6DB-DF4F-8AC5-85CA6D44C058}" dt="2022-11-01T03:16:30.795" v="155" actId="700"/>
          <ac:picMkLst>
            <pc:docMk/>
            <pc:sldMk cId="0" sldId="475"/>
            <ac:picMk id="116738" creationId="{7487CC23-E299-9609-245E-CBBFD28ED3F1}"/>
          </ac:picMkLst>
        </pc:picChg>
      </pc:sldChg>
      <pc:sldChg chg="addSp modSp del mod modClrScheme chgLayout">
        <pc:chgData name="Gerardo Trujillo" userId="f2b77a62-f980-4b0f-8f9f-1c6c821301ce" providerId="ADAL" clId="{720D1458-D6DB-DF4F-8AC5-85CA6D44C058}" dt="2022-11-01T03:17:58.872" v="173" actId="2696"/>
        <pc:sldMkLst>
          <pc:docMk/>
          <pc:sldMk cId="0" sldId="476"/>
        </pc:sldMkLst>
        <pc:spChg chg="add mod ord">
          <ac:chgData name="Gerardo Trujillo" userId="f2b77a62-f980-4b0f-8f9f-1c6c821301ce" providerId="ADAL" clId="{720D1458-D6DB-DF4F-8AC5-85CA6D44C058}" dt="2022-11-01T03:16:30.795" v="155" actId="700"/>
          <ac:spMkLst>
            <pc:docMk/>
            <pc:sldMk cId="0" sldId="476"/>
            <ac:spMk id="2" creationId="{3A1966DE-D5E3-1FE0-C509-5570D8231712}"/>
          </ac:spMkLst>
        </pc:spChg>
      </pc:sldChg>
      <pc:sldChg chg="addSp modSp del mod modClrScheme chgLayout">
        <pc:chgData name="Gerardo Trujillo" userId="f2b77a62-f980-4b0f-8f9f-1c6c821301ce" providerId="ADAL" clId="{720D1458-D6DB-DF4F-8AC5-85CA6D44C058}" dt="2022-11-01T03:17:59.278" v="174" actId="2696"/>
        <pc:sldMkLst>
          <pc:docMk/>
          <pc:sldMk cId="0" sldId="481"/>
        </pc:sldMkLst>
        <pc:spChg chg="add mod ord">
          <ac:chgData name="Gerardo Trujillo" userId="f2b77a62-f980-4b0f-8f9f-1c6c821301ce" providerId="ADAL" clId="{720D1458-D6DB-DF4F-8AC5-85CA6D44C058}" dt="2022-11-01T03:16:30.795" v="155" actId="700"/>
          <ac:spMkLst>
            <pc:docMk/>
            <pc:sldMk cId="0" sldId="481"/>
            <ac:spMk id="2" creationId="{0692D565-69A4-BFD7-DF6A-80BCE7BC7272}"/>
          </ac:spMkLst>
        </pc:spChg>
        <pc:spChg chg="mod ord">
          <ac:chgData name="Gerardo Trujillo" userId="f2b77a62-f980-4b0f-8f9f-1c6c821301ce" providerId="ADAL" clId="{720D1458-D6DB-DF4F-8AC5-85CA6D44C058}" dt="2022-11-01T03:16:30.795" v="155" actId="700"/>
          <ac:spMkLst>
            <pc:docMk/>
            <pc:sldMk cId="0" sldId="481"/>
            <ac:spMk id="118791" creationId="{C0DD6A1B-39BD-0AA6-0E6D-36692E024E50}"/>
          </ac:spMkLst>
        </pc:spChg>
      </pc:sldChg>
      <pc:sldChg chg="addSp modSp del mod modClrScheme chgLayout">
        <pc:chgData name="Gerardo Trujillo" userId="f2b77a62-f980-4b0f-8f9f-1c6c821301ce" providerId="ADAL" clId="{720D1458-D6DB-DF4F-8AC5-85CA6D44C058}" dt="2022-11-01T03:17:59.744" v="175" actId="2696"/>
        <pc:sldMkLst>
          <pc:docMk/>
          <pc:sldMk cId="0" sldId="482"/>
        </pc:sldMkLst>
        <pc:spChg chg="add mod ord">
          <ac:chgData name="Gerardo Trujillo" userId="f2b77a62-f980-4b0f-8f9f-1c6c821301ce" providerId="ADAL" clId="{720D1458-D6DB-DF4F-8AC5-85CA6D44C058}" dt="2022-11-01T03:16:30.795" v="155" actId="700"/>
          <ac:spMkLst>
            <pc:docMk/>
            <pc:sldMk cId="0" sldId="482"/>
            <ac:spMk id="2" creationId="{1A19DF5F-CA49-DA11-FD5E-4B45D090EC8F}"/>
          </ac:spMkLst>
        </pc:spChg>
        <pc:graphicFrameChg chg="mod ord">
          <ac:chgData name="Gerardo Trujillo" userId="f2b77a62-f980-4b0f-8f9f-1c6c821301ce" providerId="ADAL" clId="{720D1458-D6DB-DF4F-8AC5-85CA6D44C058}" dt="2022-11-01T03:16:30.795" v="155" actId="700"/>
          <ac:graphicFrameMkLst>
            <pc:docMk/>
            <pc:sldMk cId="0" sldId="482"/>
            <ac:graphicFrameMk id="119844" creationId="{AF9063EF-09CC-B6E0-E9C9-643EE76AD7EC}"/>
          </ac:graphicFrameMkLst>
        </pc:graphicFrameChg>
        <pc:graphicFrameChg chg="mod ord">
          <ac:chgData name="Gerardo Trujillo" userId="f2b77a62-f980-4b0f-8f9f-1c6c821301ce" providerId="ADAL" clId="{720D1458-D6DB-DF4F-8AC5-85CA6D44C058}" dt="2022-11-01T03:16:30.795" v="155" actId="700"/>
          <ac:graphicFrameMkLst>
            <pc:docMk/>
            <pc:sldMk cId="0" sldId="482"/>
            <ac:graphicFrameMk id="582788" creationId="{0E58A6C2-BC3A-C45F-6580-BFB1FC125FCD}"/>
          </ac:graphicFrameMkLst>
        </pc:graphicFrameChg>
      </pc:sldChg>
      <pc:sldChg chg="addSp modSp del mod modClrScheme chgLayout">
        <pc:chgData name="Gerardo Trujillo" userId="f2b77a62-f980-4b0f-8f9f-1c6c821301ce" providerId="ADAL" clId="{720D1458-D6DB-DF4F-8AC5-85CA6D44C058}" dt="2022-11-01T03:18:01.284" v="177" actId="2696"/>
        <pc:sldMkLst>
          <pc:docMk/>
          <pc:sldMk cId="0" sldId="484"/>
        </pc:sldMkLst>
        <pc:spChg chg="add mod ord">
          <ac:chgData name="Gerardo Trujillo" userId="f2b77a62-f980-4b0f-8f9f-1c6c821301ce" providerId="ADAL" clId="{720D1458-D6DB-DF4F-8AC5-85CA6D44C058}" dt="2022-11-01T03:16:30.795" v="155" actId="700"/>
          <ac:spMkLst>
            <pc:docMk/>
            <pc:sldMk cId="0" sldId="484"/>
            <ac:spMk id="2" creationId="{39357FB4-4EBE-AB9B-769B-E8D6CCAE7B99}"/>
          </ac:spMkLst>
        </pc:spChg>
      </pc:sldChg>
      <pc:sldChg chg="addSp modSp del mod modClrScheme chgLayout">
        <pc:chgData name="Gerardo Trujillo" userId="f2b77a62-f980-4b0f-8f9f-1c6c821301ce" providerId="ADAL" clId="{720D1458-D6DB-DF4F-8AC5-85CA6D44C058}" dt="2022-11-01T03:18:03.671" v="178" actId="2696"/>
        <pc:sldMkLst>
          <pc:docMk/>
          <pc:sldMk cId="0" sldId="486"/>
        </pc:sldMkLst>
        <pc:spChg chg="add mod ord">
          <ac:chgData name="Gerardo Trujillo" userId="f2b77a62-f980-4b0f-8f9f-1c6c821301ce" providerId="ADAL" clId="{720D1458-D6DB-DF4F-8AC5-85CA6D44C058}" dt="2022-11-01T03:16:30.795" v="155" actId="700"/>
          <ac:spMkLst>
            <pc:docMk/>
            <pc:sldMk cId="0" sldId="486"/>
            <ac:spMk id="2" creationId="{8F2942F4-CE87-AFE6-F51D-8CF95B49CE68}"/>
          </ac:spMkLst>
        </pc:spChg>
      </pc:sldChg>
      <pc:sldChg chg="addSp modSp del mod modClrScheme chgLayout">
        <pc:chgData name="Gerardo Trujillo" userId="f2b77a62-f980-4b0f-8f9f-1c6c821301ce" providerId="ADAL" clId="{720D1458-D6DB-DF4F-8AC5-85CA6D44C058}" dt="2022-11-01T03:18:04.646" v="180" actId="2696"/>
        <pc:sldMkLst>
          <pc:docMk/>
          <pc:sldMk cId="0" sldId="487"/>
        </pc:sldMkLst>
        <pc:spChg chg="add mod ord">
          <ac:chgData name="Gerardo Trujillo" userId="f2b77a62-f980-4b0f-8f9f-1c6c821301ce" providerId="ADAL" clId="{720D1458-D6DB-DF4F-8AC5-85CA6D44C058}" dt="2022-11-01T03:16:30.795" v="155" actId="700"/>
          <ac:spMkLst>
            <pc:docMk/>
            <pc:sldMk cId="0" sldId="487"/>
            <ac:spMk id="2" creationId="{1934BB87-F246-5CD3-A6D8-2235ADDF1BE2}"/>
          </ac:spMkLst>
        </pc:spChg>
        <pc:spChg chg="mod ord">
          <ac:chgData name="Gerardo Trujillo" userId="f2b77a62-f980-4b0f-8f9f-1c6c821301ce" providerId="ADAL" clId="{720D1458-D6DB-DF4F-8AC5-85CA6D44C058}" dt="2022-11-01T03:16:30.795" v="155" actId="700"/>
          <ac:spMkLst>
            <pc:docMk/>
            <pc:sldMk cId="0" sldId="487"/>
            <ac:spMk id="124946" creationId="{8D5F635B-0B39-8DF5-075F-DDA14A3D77D8}"/>
          </ac:spMkLst>
        </pc:spChg>
      </pc:sldChg>
      <pc:sldChg chg="addSp modSp del mod modClrScheme chgLayout">
        <pc:chgData name="Gerardo Trujillo" userId="f2b77a62-f980-4b0f-8f9f-1c6c821301ce" providerId="ADAL" clId="{720D1458-D6DB-DF4F-8AC5-85CA6D44C058}" dt="2022-11-01T03:18:04.117" v="179" actId="2696"/>
        <pc:sldMkLst>
          <pc:docMk/>
          <pc:sldMk cId="0" sldId="488"/>
        </pc:sldMkLst>
        <pc:spChg chg="add mod ord">
          <ac:chgData name="Gerardo Trujillo" userId="f2b77a62-f980-4b0f-8f9f-1c6c821301ce" providerId="ADAL" clId="{720D1458-D6DB-DF4F-8AC5-85CA6D44C058}" dt="2022-11-01T03:16:30.795" v="155" actId="700"/>
          <ac:spMkLst>
            <pc:docMk/>
            <pc:sldMk cId="0" sldId="488"/>
            <ac:spMk id="2" creationId="{6B8CD43F-DD70-07FB-7C81-36B4AA07DE9A}"/>
          </ac:spMkLst>
        </pc:spChg>
      </pc:sldChg>
      <pc:sldChg chg="addSp modSp del mod modClrScheme chgLayout">
        <pc:chgData name="Gerardo Trujillo" userId="f2b77a62-f980-4b0f-8f9f-1c6c821301ce" providerId="ADAL" clId="{720D1458-D6DB-DF4F-8AC5-85CA6D44C058}" dt="2022-11-01T03:18:06.023" v="181" actId="2696"/>
        <pc:sldMkLst>
          <pc:docMk/>
          <pc:sldMk cId="0" sldId="490"/>
        </pc:sldMkLst>
        <pc:spChg chg="add mod ord">
          <ac:chgData name="Gerardo Trujillo" userId="f2b77a62-f980-4b0f-8f9f-1c6c821301ce" providerId="ADAL" clId="{720D1458-D6DB-DF4F-8AC5-85CA6D44C058}" dt="2022-11-01T03:16:30.795" v="155" actId="700"/>
          <ac:spMkLst>
            <pc:docMk/>
            <pc:sldMk cId="0" sldId="490"/>
            <ac:spMk id="2" creationId="{5E42C988-90DD-1BAA-301A-13E441DDFA27}"/>
          </ac:spMkLst>
        </pc:spChg>
      </pc:sldChg>
      <pc:sldChg chg="addSp delSp modSp mod modClrScheme chgLayout">
        <pc:chgData name="Gerardo Trujillo" userId="f2b77a62-f980-4b0f-8f9f-1c6c821301ce" providerId="ADAL" clId="{720D1458-D6DB-DF4F-8AC5-85CA6D44C058}" dt="2022-11-01T03:37:56.252" v="377" actId="478"/>
        <pc:sldMkLst>
          <pc:docMk/>
          <pc:sldMk cId="2413675046" sldId="491"/>
        </pc:sldMkLst>
        <pc:spChg chg="add mod ord">
          <ac:chgData name="Gerardo Trujillo" userId="f2b77a62-f980-4b0f-8f9f-1c6c821301ce" providerId="ADAL" clId="{720D1458-D6DB-DF4F-8AC5-85CA6D44C058}" dt="2022-11-01T03:37:39.123" v="373" actId="404"/>
          <ac:spMkLst>
            <pc:docMk/>
            <pc:sldMk cId="2413675046" sldId="491"/>
            <ac:spMk id="2" creationId="{71D95948-452A-E9A0-08EB-14AAD5080E6B}"/>
          </ac:spMkLst>
        </pc:spChg>
        <pc:spChg chg="del mod">
          <ac:chgData name="Gerardo Trujillo" userId="f2b77a62-f980-4b0f-8f9f-1c6c821301ce" providerId="ADAL" clId="{720D1458-D6DB-DF4F-8AC5-85CA6D44C058}" dt="2022-11-01T03:37:48.254" v="375" actId="478"/>
          <ac:spMkLst>
            <pc:docMk/>
            <pc:sldMk cId="2413675046" sldId="491"/>
            <ac:spMk id="78851" creationId="{DA23039A-D661-D01A-EA69-F74E4C61870B}"/>
          </ac:spMkLst>
        </pc:spChg>
        <pc:spChg chg="mod">
          <ac:chgData name="Gerardo Trujillo" userId="f2b77a62-f980-4b0f-8f9f-1c6c821301ce" providerId="ADAL" clId="{720D1458-D6DB-DF4F-8AC5-85CA6D44C058}" dt="2022-11-01T03:37:28.154" v="367" actId="21"/>
          <ac:spMkLst>
            <pc:docMk/>
            <pc:sldMk cId="2413675046" sldId="491"/>
            <ac:spMk id="78852" creationId="{346754D2-97BD-F1FD-32CE-801E5FD4B124}"/>
          </ac:spMkLst>
        </pc:spChg>
        <pc:spChg chg="del mod ord">
          <ac:chgData name="Gerardo Trujillo" userId="f2b77a62-f980-4b0f-8f9f-1c6c821301ce" providerId="ADAL" clId="{720D1458-D6DB-DF4F-8AC5-85CA6D44C058}" dt="2022-11-01T03:37:56.252" v="377" actId="478"/>
          <ac:spMkLst>
            <pc:docMk/>
            <pc:sldMk cId="2413675046" sldId="491"/>
            <ac:spMk id="78853" creationId="{2B9FB07C-1E7E-46E3-3EEE-E77C1A8D1258}"/>
          </ac:spMkLst>
        </pc:spChg>
        <pc:picChg chg="mod ord">
          <ac:chgData name="Gerardo Trujillo" userId="f2b77a62-f980-4b0f-8f9f-1c6c821301ce" providerId="ADAL" clId="{720D1458-D6DB-DF4F-8AC5-85CA6D44C058}" dt="2022-11-01T03:37:53.790" v="376" actId="1076"/>
          <ac:picMkLst>
            <pc:docMk/>
            <pc:sldMk cId="2413675046" sldId="491"/>
            <ac:picMk id="78850" creationId="{B5055710-79FC-5F30-7313-76C6814EACC2}"/>
          </ac:picMkLst>
        </pc:picChg>
      </pc:sldChg>
      <pc:sldChg chg="addSp delSp modSp del mod modClrScheme chgLayout">
        <pc:chgData name="Gerardo Trujillo" userId="f2b77a62-f980-4b0f-8f9f-1c6c821301ce" providerId="ADAL" clId="{720D1458-D6DB-DF4F-8AC5-85CA6D44C058}" dt="2022-11-01T03:18:08.404" v="182" actId="2696"/>
        <pc:sldMkLst>
          <pc:docMk/>
          <pc:sldMk cId="0" sldId="495"/>
        </pc:sldMkLst>
        <pc:spChg chg="add mod ord">
          <ac:chgData name="Gerardo Trujillo" userId="f2b77a62-f980-4b0f-8f9f-1c6c821301ce" providerId="ADAL" clId="{720D1458-D6DB-DF4F-8AC5-85CA6D44C058}" dt="2022-11-01T03:16:30.795" v="155" actId="700"/>
          <ac:spMkLst>
            <pc:docMk/>
            <pc:sldMk cId="0" sldId="495"/>
            <ac:spMk id="2" creationId="{289BF0BB-FB8E-F8B4-E324-1A6EE20887B9}"/>
          </ac:spMkLst>
        </pc:spChg>
        <pc:spChg chg="del mod ord">
          <ac:chgData name="Gerardo Trujillo" userId="f2b77a62-f980-4b0f-8f9f-1c6c821301ce" providerId="ADAL" clId="{720D1458-D6DB-DF4F-8AC5-85CA6D44C058}" dt="2022-11-01T03:16:30.795" v="155" actId="700"/>
          <ac:spMkLst>
            <pc:docMk/>
            <pc:sldMk cId="0" sldId="495"/>
            <ac:spMk id="126978" creationId="{861046A0-D001-0149-4368-23E7C78CE4B3}"/>
          </ac:spMkLst>
        </pc:spChg>
        <pc:spChg chg="mod ord">
          <ac:chgData name="Gerardo Trujillo" userId="f2b77a62-f980-4b0f-8f9f-1c6c821301ce" providerId="ADAL" clId="{720D1458-D6DB-DF4F-8AC5-85CA6D44C058}" dt="2022-11-01T03:16:30.795" v="155" actId="700"/>
          <ac:spMkLst>
            <pc:docMk/>
            <pc:sldMk cId="0" sldId="495"/>
            <ac:spMk id="126979" creationId="{5999E3A6-B399-25A4-DA81-FF5E4103A599}"/>
          </ac:spMkLst>
        </pc:spChg>
        <pc:spChg chg="mod ord">
          <ac:chgData name="Gerardo Trujillo" userId="f2b77a62-f980-4b0f-8f9f-1c6c821301ce" providerId="ADAL" clId="{720D1458-D6DB-DF4F-8AC5-85CA6D44C058}" dt="2022-11-01T03:16:30.795" v="155" actId="700"/>
          <ac:spMkLst>
            <pc:docMk/>
            <pc:sldMk cId="0" sldId="495"/>
            <ac:spMk id="126981" creationId="{AD55E63F-9DEE-5620-337A-5B5F51C8B1F6}"/>
          </ac:spMkLst>
        </pc:spChg>
      </pc:sldChg>
      <pc:sldChg chg="addSp modSp del mod modClrScheme chgLayout">
        <pc:chgData name="Gerardo Trujillo" userId="f2b77a62-f980-4b0f-8f9f-1c6c821301ce" providerId="ADAL" clId="{720D1458-D6DB-DF4F-8AC5-85CA6D44C058}" dt="2022-11-01T03:17:55.004" v="166" actId="2696"/>
        <pc:sldMkLst>
          <pc:docMk/>
          <pc:sldMk cId="0" sldId="499"/>
        </pc:sldMkLst>
        <pc:spChg chg="add mod ord">
          <ac:chgData name="Gerardo Trujillo" userId="f2b77a62-f980-4b0f-8f9f-1c6c821301ce" providerId="ADAL" clId="{720D1458-D6DB-DF4F-8AC5-85CA6D44C058}" dt="2022-11-01T03:16:30.795" v="155" actId="700"/>
          <ac:spMkLst>
            <pc:docMk/>
            <pc:sldMk cId="0" sldId="499"/>
            <ac:spMk id="2" creationId="{4566522E-E9F8-7411-C2EF-EE5F64F310CF}"/>
          </ac:spMkLst>
        </pc:spChg>
      </pc:sldChg>
      <pc:sldChg chg="addSp modSp del mod modClrScheme chgLayout">
        <pc:chgData name="Gerardo Trujillo" userId="f2b77a62-f980-4b0f-8f9f-1c6c821301ce" providerId="ADAL" clId="{720D1458-D6DB-DF4F-8AC5-85CA6D44C058}" dt="2022-11-01T03:45:47.257" v="656" actId="2696"/>
        <pc:sldMkLst>
          <pc:docMk/>
          <pc:sldMk cId="1282619812" sldId="500"/>
        </pc:sldMkLst>
        <pc:spChg chg="add mod ord">
          <ac:chgData name="Gerardo Trujillo" userId="f2b77a62-f980-4b0f-8f9f-1c6c821301ce" providerId="ADAL" clId="{720D1458-D6DB-DF4F-8AC5-85CA6D44C058}" dt="2022-11-01T03:16:30.795" v="155" actId="700"/>
          <ac:spMkLst>
            <pc:docMk/>
            <pc:sldMk cId="1282619812" sldId="500"/>
            <ac:spMk id="2" creationId="{58E175BF-77A6-639F-A4C3-45B8C8760FD6}"/>
          </ac:spMkLst>
        </pc:spChg>
        <pc:spChg chg="mod ord">
          <ac:chgData name="Gerardo Trujillo" userId="f2b77a62-f980-4b0f-8f9f-1c6c821301ce" providerId="ADAL" clId="{720D1458-D6DB-DF4F-8AC5-85CA6D44C058}" dt="2022-11-01T03:16:30.795" v="155" actId="700"/>
          <ac:spMkLst>
            <pc:docMk/>
            <pc:sldMk cId="1282619812" sldId="500"/>
            <ac:spMk id="94210" creationId="{94555A0C-C9B8-87F6-5B85-A72FE78D91BF}"/>
          </ac:spMkLst>
        </pc:spChg>
      </pc:sldChg>
      <pc:sldChg chg="addSp modSp del mod modClrScheme chgLayout">
        <pc:chgData name="Gerardo Trujillo" userId="f2b77a62-f980-4b0f-8f9f-1c6c821301ce" providerId="ADAL" clId="{720D1458-D6DB-DF4F-8AC5-85CA6D44C058}" dt="2022-11-01T03:45:47.662" v="657" actId="2696"/>
        <pc:sldMkLst>
          <pc:docMk/>
          <pc:sldMk cId="133564432" sldId="501"/>
        </pc:sldMkLst>
        <pc:spChg chg="add mod ord">
          <ac:chgData name="Gerardo Trujillo" userId="f2b77a62-f980-4b0f-8f9f-1c6c821301ce" providerId="ADAL" clId="{720D1458-D6DB-DF4F-8AC5-85CA6D44C058}" dt="2022-11-01T03:16:30.795" v="155" actId="700"/>
          <ac:spMkLst>
            <pc:docMk/>
            <pc:sldMk cId="133564432" sldId="501"/>
            <ac:spMk id="2" creationId="{887FC96D-B001-ECF2-B0F1-AA3B4BBCF9B5}"/>
          </ac:spMkLst>
        </pc:spChg>
        <pc:spChg chg="mod ord">
          <ac:chgData name="Gerardo Trujillo" userId="f2b77a62-f980-4b0f-8f9f-1c6c821301ce" providerId="ADAL" clId="{720D1458-D6DB-DF4F-8AC5-85CA6D44C058}" dt="2022-11-01T03:16:30.795" v="155" actId="700"/>
          <ac:spMkLst>
            <pc:docMk/>
            <pc:sldMk cId="133564432" sldId="501"/>
            <ac:spMk id="95235" creationId="{62D86468-1323-6A43-F329-71D7479A0964}"/>
          </ac:spMkLst>
        </pc:spChg>
      </pc:sldChg>
      <pc:sldChg chg="addSp modSp del mod modClrScheme chgLayout">
        <pc:chgData name="Gerardo Trujillo" userId="f2b77a62-f980-4b0f-8f9f-1c6c821301ce" providerId="ADAL" clId="{720D1458-D6DB-DF4F-8AC5-85CA6D44C058}" dt="2022-11-01T03:45:33.412" v="651" actId="2696"/>
        <pc:sldMkLst>
          <pc:docMk/>
          <pc:sldMk cId="0" sldId="506"/>
        </pc:sldMkLst>
        <pc:spChg chg="add mod ord">
          <ac:chgData name="Gerardo Trujillo" userId="f2b77a62-f980-4b0f-8f9f-1c6c821301ce" providerId="ADAL" clId="{720D1458-D6DB-DF4F-8AC5-85CA6D44C058}" dt="2022-11-01T03:16:30.795" v="155" actId="700"/>
          <ac:spMkLst>
            <pc:docMk/>
            <pc:sldMk cId="0" sldId="506"/>
            <ac:spMk id="2" creationId="{FAD13B83-756F-4FA3-F368-F6A9ADE0786E}"/>
          </ac:spMkLst>
        </pc:spChg>
        <pc:spChg chg="mod ord">
          <ac:chgData name="Gerardo Trujillo" userId="f2b77a62-f980-4b0f-8f9f-1c6c821301ce" providerId="ADAL" clId="{720D1458-D6DB-DF4F-8AC5-85CA6D44C058}" dt="2022-11-01T03:16:30.795" v="155" actId="700"/>
          <ac:spMkLst>
            <pc:docMk/>
            <pc:sldMk cId="0" sldId="506"/>
            <ac:spMk id="15" creationId="{25165B0B-D7F6-5F6E-8CFE-30C5986B9173}"/>
          </ac:spMkLst>
        </pc:spChg>
      </pc:sldChg>
      <pc:sldChg chg="addSp modSp del mod modTransition modClrScheme chgLayout">
        <pc:chgData name="Gerardo Trujillo" userId="f2b77a62-f980-4b0f-8f9f-1c6c821301ce" providerId="ADAL" clId="{720D1458-D6DB-DF4F-8AC5-85CA6D44C058}" dt="2022-11-01T03:45:48.079" v="658" actId="2696"/>
        <pc:sldMkLst>
          <pc:docMk/>
          <pc:sldMk cId="0" sldId="510"/>
        </pc:sldMkLst>
        <pc:spChg chg="add mod ord">
          <ac:chgData name="Gerardo Trujillo" userId="f2b77a62-f980-4b0f-8f9f-1c6c821301ce" providerId="ADAL" clId="{720D1458-D6DB-DF4F-8AC5-85CA6D44C058}" dt="2022-11-01T03:16:30.795" v="155" actId="700"/>
          <ac:spMkLst>
            <pc:docMk/>
            <pc:sldMk cId="0" sldId="510"/>
            <ac:spMk id="2" creationId="{9538AC59-9688-3376-160C-C0A6EFCB6124}"/>
          </ac:spMkLst>
        </pc:spChg>
      </pc:sldChg>
      <pc:sldChg chg="addSp modSp del mod modTransition modClrScheme chgLayout">
        <pc:chgData name="Gerardo Trujillo" userId="f2b77a62-f980-4b0f-8f9f-1c6c821301ce" providerId="ADAL" clId="{720D1458-D6DB-DF4F-8AC5-85CA6D44C058}" dt="2022-11-01T03:45:48.876" v="659" actId="2696"/>
        <pc:sldMkLst>
          <pc:docMk/>
          <pc:sldMk cId="0" sldId="511"/>
        </pc:sldMkLst>
        <pc:spChg chg="add mod ord">
          <ac:chgData name="Gerardo Trujillo" userId="f2b77a62-f980-4b0f-8f9f-1c6c821301ce" providerId="ADAL" clId="{720D1458-D6DB-DF4F-8AC5-85CA6D44C058}" dt="2022-11-01T03:16:30.795" v="155" actId="700"/>
          <ac:spMkLst>
            <pc:docMk/>
            <pc:sldMk cId="0" sldId="511"/>
            <ac:spMk id="2" creationId="{A0F1DAEE-DB93-F9E8-D6E9-C5E2BD1A57F5}"/>
          </ac:spMkLst>
        </pc:spChg>
      </pc:sldChg>
      <pc:sldChg chg="addSp modSp del mod modTransition modClrScheme chgLayout">
        <pc:chgData name="Gerardo Trujillo" userId="f2b77a62-f980-4b0f-8f9f-1c6c821301ce" providerId="ADAL" clId="{720D1458-D6DB-DF4F-8AC5-85CA6D44C058}" dt="2022-11-01T03:45:49.452" v="660" actId="2696"/>
        <pc:sldMkLst>
          <pc:docMk/>
          <pc:sldMk cId="0" sldId="513"/>
        </pc:sldMkLst>
        <pc:spChg chg="add mod ord">
          <ac:chgData name="Gerardo Trujillo" userId="f2b77a62-f980-4b0f-8f9f-1c6c821301ce" providerId="ADAL" clId="{720D1458-D6DB-DF4F-8AC5-85CA6D44C058}" dt="2022-11-01T03:16:30.795" v="155" actId="700"/>
          <ac:spMkLst>
            <pc:docMk/>
            <pc:sldMk cId="0" sldId="513"/>
            <ac:spMk id="2" creationId="{4C5109ED-B695-2105-02B2-98A984942503}"/>
          </ac:spMkLst>
        </pc:spChg>
      </pc:sldChg>
      <pc:sldChg chg="addSp modSp del mod modTransition modClrScheme chgLayout">
        <pc:chgData name="Gerardo Trujillo" userId="f2b77a62-f980-4b0f-8f9f-1c6c821301ce" providerId="ADAL" clId="{720D1458-D6DB-DF4F-8AC5-85CA6D44C058}" dt="2022-11-01T03:45:50.745" v="662" actId="2696"/>
        <pc:sldMkLst>
          <pc:docMk/>
          <pc:sldMk cId="0" sldId="514"/>
        </pc:sldMkLst>
        <pc:spChg chg="add mod ord">
          <ac:chgData name="Gerardo Trujillo" userId="f2b77a62-f980-4b0f-8f9f-1c6c821301ce" providerId="ADAL" clId="{720D1458-D6DB-DF4F-8AC5-85CA6D44C058}" dt="2022-11-01T03:16:30.795" v="155" actId="700"/>
          <ac:spMkLst>
            <pc:docMk/>
            <pc:sldMk cId="0" sldId="514"/>
            <ac:spMk id="2" creationId="{00F42505-0A36-9C12-F8B9-0D8049D8F958}"/>
          </ac:spMkLst>
        </pc:spChg>
      </pc:sldChg>
      <pc:sldChg chg="addSp modSp del mod modTransition modClrScheme chgLayout">
        <pc:chgData name="Gerardo Trujillo" userId="f2b77a62-f980-4b0f-8f9f-1c6c821301ce" providerId="ADAL" clId="{720D1458-D6DB-DF4F-8AC5-85CA6D44C058}" dt="2022-11-01T03:45:53.311" v="664" actId="2696"/>
        <pc:sldMkLst>
          <pc:docMk/>
          <pc:sldMk cId="0" sldId="515"/>
        </pc:sldMkLst>
        <pc:spChg chg="add mod ord">
          <ac:chgData name="Gerardo Trujillo" userId="f2b77a62-f980-4b0f-8f9f-1c6c821301ce" providerId="ADAL" clId="{720D1458-D6DB-DF4F-8AC5-85CA6D44C058}" dt="2022-11-01T03:16:30.795" v="155" actId="700"/>
          <ac:spMkLst>
            <pc:docMk/>
            <pc:sldMk cId="0" sldId="515"/>
            <ac:spMk id="2" creationId="{1B7A55B4-E340-959F-4CB9-A78D84963DBC}"/>
          </ac:spMkLst>
        </pc:spChg>
      </pc:sldChg>
      <pc:sldChg chg="addSp delSp modSp del mod modClrScheme chgLayout">
        <pc:chgData name="Gerardo Trujillo" userId="f2b77a62-f980-4b0f-8f9f-1c6c821301ce" providerId="ADAL" clId="{720D1458-D6DB-DF4F-8AC5-85CA6D44C058}" dt="2022-11-01T03:18:00.607" v="176" actId="2696"/>
        <pc:sldMkLst>
          <pc:docMk/>
          <pc:sldMk cId="0" sldId="516"/>
        </pc:sldMkLst>
        <pc:spChg chg="add mod ord">
          <ac:chgData name="Gerardo Trujillo" userId="f2b77a62-f980-4b0f-8f9f-1c6c821301ce" providerId="ADAL" clId="{720D1458-D6DB-DF4F-8AC5-85CA6D44C058}" dt="2022-11-01T03:16:30.795" v="155" actId="700"/>
          <ac:spMkLst>
            <pc:docMk/>
            <pc:sldMk cId="0" sldId="516"/>
            <ac:spMk id="2" creationId="{79D02947-DEE9-BC82-49BD-B5BD8F47D525}"/>
          </ac:spMkLst>
        </pc:spChg>
        <pc:spChg chg="del mod ord">
          <ac:chgData name="Gerardo Trujillo" userId="f2b77a62-f980-4b0f-8f9f-1c6c821301ce" providerId="ADAL" clId="{720D1458-D6DB-DF4F-8AC5-85CA6D44C058}" dt="2022-11-01T03:16:30.795" v="155" actId="700"/>
          <ac:spMkLst>
            <pc:docMk/>
            <pc:sldMk cId="0" sldId="516"/>
            <ac:spMk id="120834" creationId="{BD848A18-0742-087F-5873-1E751156D1E3}"/>
          </ac:spMkLst>
        </pc:spChg>
        <pc:spChg chg="mod ord">
          <ac:chgData name="Gerardo Trujillo" userId="f2b77a62-f980-4b0f-8f9f-1c6c821301ce" providerId="ADAL" clId="{720D1458-D6DB-DF4F-8AC5-85CA6D44C058}" dt="2022-11-01T03:16:30.795" v="155" actId="700"/>
          <ac:spMkLst>
            <pc:docMk/>
            <pc:sldMk cId="0" sldId="516"/>
            <ac:spMk id="120836" creationId="{5A7F2E2B-6453-D857-2B33-BFF5A804E22C}"/>
          </ac:spMkLst>
        </pc:spChg>
      </pc:sldChg>
      <pc:sldChg chg="addSp modSp del mod modClrScheme chgLayout">
        <pc:chgData name="Gerardo Trujillo" userId="f2b77a62-f980-4b0f-8f9f-1c6c821301ce" providerId="ADAL" clId="{720D1458-D6DB-DF4F-8AC5-85CA6D44C058}" dt="2022-11-01T03:45:50.250" v="661" actId="2696"/>
        <pc:sldMkLst>
          <pc:docMk/>
          <pc:sldMk cId="0" sldId="517"/>
        </pc:sldMkLst>
        <pc:spChg chg="add mod ord">
          <ac:chgData name="Gerardo Trujillo" userId="f2b77a62-f980-4b0f-8f9f-1c6c821301ce" providerId="ADAL" clId="{720D1458-D6DB-DF4F-8AC5-85CA6D44C058}" dt="2022-11-01T03:16:30.795" v="155" actId="700"/>
          <ac:spMkLst>
            <pc:docMk/>
            <pc:sldMk cId="0" sldId="517"/>
            <ac:spMk id="2" creationId="{AAA66657-84B6-0AA5-FB6D-6BA689F26224}"/>
          </ac:spMkLst>
        </pc:spChg>
        <pc:spChg chg="mod ord">
          <ac:chgData name="Gerardo Trujillo" userId="f2b77a62-f980-4b0f-8f9f-1c6c821301ce" providerId="ADAL" clId="{720D1458-D6DB-DF4F-8AC5-85CA6D44C058}" dt="2022-11-01T03:16:30.795" v="155" actId="700"/>
          <ac:spMkLst>
            <pc:docMk/>
            <pc:sldMk cId="0" sldId="517"/>
            <ac:spMk id="48130" creationId="{9F369B09-CBC9-00D9-EE62-10D27DD2A820}"/>
          </ac:spMkLst>
        </pc:spChg>
      </pc:sldChg>
      <pc:sldChg chg="addSp modSp del mod modClrScheme chgLayout">
        <pc:chgData name="Gerardo Trujillo" userId="f2b77a62-f980-4b0f-8f9f-1c6c821301ce" providerId="ADAL" clId="{720D1458-D6DB-DF4F-8AC5-85CA6D44C058}" dt="2022-11-01T03:45:52.781" v="663" actId="2696"/>
        <pc:sldMkLst>
          <pc:docMk/>
          <pc:sldMk cId="0" sldId="518"/>
        </pc:sldMkLst>
        <pc:spChg chg="add mod ord">
          <ac:chgData name="Gerardo Trujillo" userId="f2b77a62-f980-4b0f-8f9f-1c6c821301ce" providerId="ADAL" clId="{720D1458-D6DB-DF4F-8AC5-85CA6D44C058}" dt="2022-11-01T03:16:30.795" v="155" actId="700"/>
          <ac:spMkLst>
            <pc:docMk/>
            <pc:sldMk cId="0" sldId="518"/>
            <ac:spMk id="2" creationId="{0B3697E6-DB24-2F88-AD8F-089099428B80}"/>
          </ac:spMkLst>
        </pc:spChg>
        <pc:spChg chg="mod ord">
          <ac:chgData name="Gerardo Trujillo" userId="f2b77a62-f980-4b0f-8f9f-1c6c821301ce" providerId="ADAL" clId="{720D1458-D6DB-DF4F-8AC5-85CA6D44C058}" dt="2022-11-01T03:16:30.795" v="155" actId="700"/>
          <ac:spMkLst>
            <pc:docMk/>
            <pc:sldMk cId="0" sldId="518"/>
            <ac:spMk id="50178" creationId="{FF6BE202-442E-43EA-F202-824666619A0C}"/>
          </ac:spMkLst>
        </pc:spChg>
      </pc:sldChg>
      <pc:sldChg chg="addSp delSp modSp mod modTransition modClrScheme chgLayout">
        <pc:chgData name="Gerardo Trujillo" userId="f2b77a62-f980-4b0f-8f9f-1c6c821301ce" providerId="ADAL" clId="{720D1458-D6DB-DF4F-8AC5-85CA6D44C058}" dt="2022-11-01T03:45:23.810" v="650" actId="478"/>
        <pc:sldMkLst>
          <pc:docMk/>
          <pc:sldMk cId="0" sldId="752"/>
        </pc:sldMkLst>
        <pc:spChg chg="add mod ord">
          <ac:chgData name="Gerardo Trujillo" userId="f2b77a62-f980-4b0f-8f9f-1c6c821301ce" providerId="ADAL" clId="{720D1458-D6DB-DF4F-8AC5-85CA6D44C058}" dt="2022-11-01T03:45:21.154" v="649"/>
          <ac:spMkLst>
            <pc:docMk/>
            <pc:sldMk cId="0" sldId="752"/>
            <ac:spMk id="2" creationId="{76FD80B9-8531-D983-0961-93DD78AFBA8C}"/>
          </ac:spMkLst>
        </pc:spChg>
        <pc:spChg chg="del mod">
          <ac:chgData name="Gerardo Trujillo" userId="f2b77a62-f980-4b0f-8f9f-1c6c821301ce" providerId="ADAL" clId="{720D1458-D6DB-DF4F-8AC5-85CA6D44C058}" dt="2022-11-01T03:45:23.810" v="650" actId="478"/>
          <ac:spMkLst>
            <pc:docMk/>
            <pc:sldMk cId="0" sldId="752"/>
            <ac:spMk id="185346" creationId="{B6A548F4-052A-17D1-B65F-0E4B8F49560B}"/>
          </ac:spMkLst>
        </pc:spChg>
      </pc:sldChg>
      <pc:sldChg chg="addSp delSp modSp mod modClrScheme chgLayout">
        <pc:chgData name="Gerardo Trujillo" userId="f2b77a62-f980-4b0f-8f9f-1c6c821301ce" providerId="ADAL" clId="{720D1458-D6DB-DF4F-8AC5-85CA6D44C058}" dt="2022-11-01T14:47:13.657" v="783" actId="20577"/>
        <pc:sldMkLst>
          <pc:docMk/>
          <pc:sldMk cId="0" sldId="757"/>
        </pc:sldMkLst>
        <pc:spChg chg="add mod ord">
          <ac:chgData name="Gerardo Trujillo" userId="f2b77a62-f980-4b0f-8f9f-1c6c821301ce" providerId="ADAL" clId="{720D1458-D6DB-DF4F-8AC5-85CA6D44C058}" dt="2022-11-01T14:46:57.838" v="782" actId="700"/>
          <ac:spMkLst>
            <pc:docMk/>
            <pc:sldMk cId="0" sldId="757"/>
            <ac:spMk id="2" creationId="{372E8CE6-09A1-E460-C9E7-43F3B72C9B35}"/>
          </ac:spMkLst>
        </pc:spChg>
        <pc:spChg chg="del mod">
          <ac:chgData name="Gerardo Trujillo" userId="f2b77a62-f980-4b0f-8f9f-1c6c821301ce" providerId="ADAL" clId="{720D1458-D6DB-DF4F-8AC5-85CA6D44C058}" dt="2022-11-01T03:19:19.481" v="190" actId="478"/>
          <ac:spMkLst>
            <pc:docMk/>
            <pc:sldMk cId="0" sldId="757"/>
            <ac:spMk id="10" creationId="{70F2A06D-CA92-CC94-5582-CB8CF73FFA64}"/>
          </ac:spMkLst>
        </pc:spChg>
        <pc:spChg chg="mod">
          <ac:chgData name="Gerardo Trujillo" userId="f2b77a62-f980-4b0f-8f9f-1c6c821301ce" providerId="ADAL" clId="{720D1458-D6DB-DF4F-8AC5-85CA6D44C058}" dt="2022-11-01T14:47:13.657" v="783" actId="20577"/>
          <ac:spMkLst>
            <pc:docMk/>
            <pc:sldMk cId="0" sldId="757"/>
            <ac:spMk id="63492" creationId="{D41CF9EC-E191-79AC-F712-5452DEA677BA}"/>
          </ac:spMkLst>
        </pc:spChg>
        <pc:spChg chg="del">
          <ac:chgData name="Gerardo Trujillo" userId="f2b77a62-f980-4b0f-8f9f-1c6c821301ce" providerId="ADAL" clId="{720D1458-D6DB-DF4F-8AC5-85CA6D44C058}" dt="2022-11-01T14:46:50.714" v="781" actId="478"/>
          <ac:spMkLst>
            <pc:docMk/>
            <pc:sldMk cId="0" sldId="757"/>
            <ac:spMk id="63494" creationId="{78645EBF-3745-20F6-1E9E-1F84ED07EDB2}"/>
          </ac:spMkLst>
        </pc:spChg>
      </pc:sldChg>
      <pc:sldChg chg="addSp delSp modSp mod modClrScheme chgLayout">
        <pc:chgData name="Gerardo Trujillo" userId="f2b77a62-f980-4b0f-8f9f-1c6c821301ce" providerId="ADAL" clId="{720D1458-D6DB-DF4F-8AC5-85CA6D44C058}" dt="2022-11-01T14:48:58.819" v="808" actId="478"/>
        <pc:sldMkLst>
          <pc:docMk/>
          <pc:sldMk cId="0" sldId="763"/>
        </pc:sldMkLst>
        <pc:spChg chg="add del mod ord">
          <ac:chgData name="Gerardo Trujillo" userId="f2b77a62-f980-4b0f-8f9f-1c6c821301ce" providerId="ADAL" clId="{720D1458-D6DB-DF4F-8AC5-85CA6D44C058}" dt="2022-11-01T03:20:35.616" v="203" actId="478"/>
          <ac:spMkLst>
            <pc:docMk/>
            <pc:sldMk cId="0" sldId="763"/>
            <ac:spMk id="2" creationId="{E63CFDE8-41DA-3DCB-A9F2-8CE0E986FBD5}"/>
          </ac:spMkLst>
        </pc:spChg>
        <pc:spChg chg="del">
          <ac:chgData name="Gerardo Trujillo" userId="f2b77a62-f980-4b0f-8f9f-1c6c821301ce" providerId="ADAL" clId="{720D1458-D6DB-DF4F-8AC5-85CA6D44C058}" dt="2022-11-01T14:48:58.819" v="808" actId="478"/>
          <ac:spMkLst>
            <pc:docMk/>
            <pc:sldMk cId="0" sldId="763"/>
            <ac:spMk id="24" creationId="{FDA2A280-E24E-EF5D-5C3E-451EAB8E8C99}"/>
          </ac:spMkLst>
        </pc:spChg>
      </pc:sldChg>
      <pc:sldChg chg="addSp modSp mod modClrScheme chgLayout">
        <pc:chgData name="Gerardo Trujillo" userId="f2b77a62-f980-4b0f-8f9f-1c6c821301ce" providerId="ADAL" clId="{720D1458-D6DB-DF4F-8AC5-85CA6D44C058}" dt="2022-11-01T14:48:28.215" v="805" actId="115"/>
        <pc:sldMkLst>
          <pc:docMk/>
          <pc:sldMk cId="0" sldId="819"/>
        </pc:sldMkLst>
        <pc:spChg chg="add mod ord">
          <ac:chgData name="Gerardo Trujillo" userId="f2b77a62-f980-4b0f-8f9f-1c6c821301ce" providerId="ADAL" clId="{720D1458-D6DB-DF4F-8AC5-85CA6D44C058}" dt="2022-11-01T14:47:19.894" v="785" actId="404"/>
          <ac:spMkLst>
            <pc:docMk/>
            <pc:sldMk cId="0" sldId="819"/>
            <ac:spMk id="2" creationId="{276D19F8-F679-6A94-D8BF-CDC241230BF1}"/>
          </ac:spMkLst>
        </pc:spChg>
        <pc:spChg chg="mod">
          <ac:chgData name="Gerardo Trujillo" userId="f2b77a62-f980-4b0f-8f9f-1c6c821301ce" providerId="ADAL" clId="{720D1458-D6DB-DF4F-8AC5-85CA6D44C058}" dt="2022-11-01T14:48:28.215" v="805" actId="115"/>
          <ac:spMkLst>
            <pc:docMk/>
            <pc:sldMk cId="0" sldId="819"/>
            <ac:spMk id="4" creationId="{82439B8A-C544-BC00-5481-2DD5F17F6659}"/>
          </ac:spMkLst>
        </pc:spChg>
      </pc:sldChg>
      <pc:sldChg chg="addSp modSp del mod modClrScheme chgLayout">
        <pc:chgData name="Gerardo Trujillo" userId="f2b77a62-f980-4b0f-8f9f-1c6c821301ce" providerId="ADAL" clId="{720D1458-D6DB-DF4F-8AC5-85CA6D44C058}" dt="2022-11-01T03:17:31.246" v="163" actId="2696"/>
        <pc:sldMkLst>
          <pc:docMk/>
          <pc:sldMk cId="0" sldId="907"/>
        </pc:sldMkLst>
        <pc:spChg chg="add mod ord">
          <ac:chgData name="Gerardo Trujillo" userId="f2b77a62-f980-4b0f-8f9f-1c6c821301ce" providerId="ADAL" clId="{720D1458-D6DB-DF4F-8AC5-85CA6D44C058}" dt="2022-11-01T03:16:30.795" v="155" actId="700"/>
          <ac:spMkLst>
            <pc:docMk/>
            <pc:sldMk cId="0" sldId="907"/>
            <ac:spMk id="2" creationId="{94E2E5E5-4FA5-8B59-EEBD-DD80F7A4D37B}"/>
          </ac:spMkLst>
        </pc:spChg>
      </pc:sldChg>
      <pc:sldChg chg="addSp modSp del mod modClrScheme chgLayout">
        <pc:chgData name="Gerardo Trujillo" userId="f2b77a62-f980-4b0f-8f9f-1c6c821301ce" providerId="ADAL" clId="{720D1458-D6DB-DF4F-8AC5-85CA6D44C058}" dt="2022-11-01T03:17:56.813" v="169" actId="2696"/>
        <pc:sldMkLst>
          <pc:docMk/>
          <pc:sldMk cId="0" sldId="1292"/>
        </pc:sldMkLst>
        <pc:spChg chg="add mod ord">
          <ac:chgData name="Gerardo Trujillo" userId="f2b77a62-f980-4b0f-8f9f-1c6c821301ce" providerId="ADAL" clId="{720D1458-D6DB-DF4F-8AC5-85CA6D44C058}" dt="2022-11-01T03:16:30.795" v="155" actId="700"/>
          <ac:spMkLst>
            <pc:docMk/>
            <pc:sldMk cId="0" sldId="1292"/>
            <ac:spMk id="2" creationId="{3F9FB81E-E3C3-3922-992B-99386AE9EB7B}"/>
          </ac:spMkLst>
        </pc:spChg>
        <pc:spChg chg="mod ord">
          <ac:chgData name="Gerardo Trujillo" userId="f2b77a62-f980-4b0f-8f9f-1c6c821301ce" providerId="ADAL" clId="{720D1458-D6DB-DF4F-8AC5-85CA6D44C058}" dt="2022-11-01T03:16:30.795" v="155" actId="700"/>
          <ac:spMkLst>
            <pc:docMk/>
            <pc:sldMk cId="0" sldId="1292"/>
            <ac:spMk id="60418" creationId="{B94C3A9E-9FCC-741C-1F05-24FBA94B747E}"/>
          </ac:spMkLst>
        </pc:spChg>
        <pc:spChg chg="mod ord">
          <ac:chgData name="Gerardo Trujillo" userId="f2b77a62-f980-4b0f-8f9f-1c6c821301ce" providerId="ADAL" clId="{720D1458-D6DB-DF4F-8AC5-85CA6D44C058}" dt="2022-11-01T03:16:30.795" v="155" actId="700"/>
          <ac:spMkLst>
            <pc:docMk/>
            <pc:sldMk cId="0" sldId="1292"/>
            <ac:spMk id="113668" creationId="{4D048F48-7D39-0382-1B20-31F9880DC47A}"/>
          </ac:spMkLst>
        </pc:spChg>
      </pc:sldChg>
      <pc:sldChg chg="addSp delSp modSp del mod modClrScheme chgLayout">
        <pc:chgData name="Gerardo Trujillo" userId="f2b77a62-f980-4b0f-8f9f-1c6c821301ce" providerId="ADAL" clId="{720D1458-D6DB-DF4F-8AC5-85CA6D44C058}" dt="2022-11-01T03:17:22.977" v="162" actId="2696"/>
        <pc:sldMkLst>
          <pc:docMk/>
          <pc:sldMk cId="0" sldId="1293"/>
        </pc:sldMkLst>
        <pc:spChg chg="add mod ord">
          <ac:chgData name="Gerardo Trujillo" userId="f2b77a62-f980-4b0f-8f9f-1c6c821301ce" providerId="ADAL" clId="{720D1458-D6DB-DF4F-8AC5-85CA6D44C058}" dt="2022-11-01T03:16:30.795" v="155" actId="700"/>
          <ac:spMkLst>
            <pc:docMk/>
            <pc:sldMk cId="0" sldId="1293"/>
            <ac:spMk id="2" creationId="{6D6375B4-A26F-849E-2B9B-FAB0488B9CBD}"/>
          </ac:spMkLst>
        </pc:spChg>
        <pc:spChg chg="mod ord">
          <ac:chgData name="Gerardo Trujillo" userId="f2b77a62-f980-4b0f-8f9f-1c6c821301ce" providerId="ADAL" clId="{720D1458-D6DB-DF4F-8AC5-85CA6D44C058}" dt="2022-11-01T03:16:30.795" v="155" actId="700"/>
          <ac:spMkLst>
            <pc:docMk/>
            <pc:sldMk cId="0" sldId="1293"/>
            <ac:spMk id="60418" creationId="{46A4FB58-7AB4-0BCF-7B3A-10ADFE11234E}"/>
          </ac:spMkLst>
        </pc:spChg>
        <pc:spChg chg="del">
          <ac:chgData name="Gerardo Trujillo" userId="f2b77a62-f980-4b0f-8f9f-1c6c821301ce" providerId="ADAL" clId="{720D1458-D6DB-DF4F-8AC5-85CA6D44C058}" dt="2022-11-01T03:13:29.125" v="68" actId="478"/>
          <ac:spMkLst>
            <pc:docMk/>
            <pc:sldMk cId="0" sldId="1293"/>
            <ac:spMk id="62468" creationId="{E9A4F3C5-0CCB-7AD5-DBA9-7CDC85DAF587}"/>
          </ac:spMkLst>
        </pc:spChg>
      </pc:sldChg>
      <pc:sldChg chg="addSp modSp del mod modClrScheme chgLayout">
        <pc:chgData name="Gerardo Trujillo" userId="f2b77a62-f980-4b0f-8f9f-1c6c821301ce" providerId="ADAL" clId="{720D1458-D6DB-DF4F-8AC5-85CA6D44C058}" dt="2022-11-01T03:17:53.838" v="165" actId="2696"/>
        <pc:sldMkLst>
          <pc:docMk/>
          <pc:sldMk cId="0" sldId="1294"/>
        </pc:sldMkLst>
        <pc:spChg chg="add mod ord">
          <ac:chgData name="Gerardo Trujillo" userId="f2b77a62-f980-4b0f-8f9f-1c6c821301ce" providerId="ADAL" clId="{720D1458-D6DB-DF4F-8AC5-85CA6D44C058}" dt="2022-11-01T03:16:30.795" v="155" actId="700"/>
          <ac:spMkLst>
            <pc:docMk/>
            <pc:sldMk cId="0" sldId="1294"/>
            <ac:spMk id="2" creationId="{D95FB382-6B8D-0287-CABF-C8499024FD17}"/>
          </ac:spMkLst>
        </pc:spChg>
        <pc:spChg chg="mod ord">
          <ac:chgData name="Gerardo Trujillo" userId="f2b77a62-f980-4b0f-8f9f-1c6c821301ce" providerId="ADAL" clId="{720D1458-D6DB-DF4F-8AC5-85CA6D44C058}" dt="2022-11-01T03:16:30.795" v="155" actId="700"/>
          <ac:spMkLst>
            <pc:docMk/>
            <pc:sldMk cId="0" sldId="1294"/>
            <ac:spMk id="108546" creationId="{FC5650DE-6483-576F-C0DF-9CC9C632CE7E}"/>
          </ac:spMkLst>
        </pc:spChg>
        <pc:spChg chg="mod ord">
          <ac:chgData name="Gerardo Trujillo" userId="f2b77a62-f980-4b0f-8f9f-1c6c821301ce" providerId="ADAL" clId="{720D1458-D6DB-DF4F-8AC5-85CA6D44C058}" dt="2022-11-01T03:16:30.795" v="155" actId="700"/>
          <ac:spMkLst>
            <pc:docMk/>
            <pc:sldMk cId="0" sldId="1294"/>
            <ac:spMk id="108548" creationId="{65C3DA0C-54A6-961A-E2F8-8B8613048C4A}"/>
          </ac:spMkLst>
        </pc:spChg>
      </pc:sldChg>
      <pc:sldChg chg="addSp delSp modSp mod modClrScheme chgLayout">
        <pc:chgData name="Gerardo Trujillo" userId="f2b77a62-f980-4b0f-8f9f-1c6c821301ce" providerId="ADAL" clId="{720D1458-D6DB-DF4F-8AC5-85CA6D44C058}" dt="2022-11-01T14:48:42.902" v="807" actId="20577"/>
        <pc:sldMkLst>
          <pc:docMk/>
          <pc:sldMk cId="0" sldId="1303"/>
        </pc:sldMkLst>
        <pc:spChg chg="add del mod ord">
          <ac:chgData name="Gerardo Trujillo" userId="f2b77a62-f980-4b0f-8f9f-1c6c821301ce" providerId="ADAL" clId="{720D1458-D6DB-DF4F-8AC5-85CA6D44C058}" dt="2022-11-01T03:19:53.586" v="197" actId="478"/>
          <ac:spMkLst>
            <pc:docMk/>
            <pc:sldMk cId="0" sldId="1303"/>
            <ac:spMk id="7" creationId="{3DF8DA68-D908-2C4B-797D-BD6AF44DC452}"/>
          </ac:spMkLst>
        </pc:spChg>
        <pc:spChg chg="mod">
          <ac:chgData name="Gerardo Trujillo" userId="f2b77a62-f980-4b0f-8f9f-1c6c821301ce" providerId="ADAL" clId="{720D1458-D6DB-DF4F-8AC5-85CA6D44C058}" dt="2022-11-01T03:20:26.866" v="202" actId="207"/>
          <ac:spMkLst>
            <pc:docMk/>
            <pc:sldMk cId="0" sldId="1303"/>
            <ac:spMk id="66582" creationId="{ABDFBA09-DE72-CE75-292B-AFE3A86A6486}"/>
          </ac:spMkLst>
        </pc:spChg>
        <pc:spChg chg="del">
          <ac:chgData name="Gerardo Trujillo" userId="f2b77a62-f980-4b0f-8f9f-1c6c821301ce" providerId="ADAL" clId="{720D1458-D6DB-DF4F-8AC5-85CA6D44C058}" dt="2022-11-01T03:20:17.095" v="201" actId="478"/>
          <ac:spMkLst>
            <pc:docMk/>
            <pc:sldMk cId="0" sldId="1303"/>
            <ac:spMk id="66583" creationId="{8B449A8D-C3C9-C88D-85E0-BAFDC065D639}"/>
          </ac:spMkLst>
        </pc:spChg>
        <pc:spChg chg="mod">
          <ac:chgData name="Gerardo Trujillo" userId="f2b77a62-f980-4b0f-8f9f-1c6c821301ce" providerId="ADAL" clId="{720D1458-D6DB-DF4F-8AC5-85CA6D44C058}" dt="2022-11-01T14:48:42.902" v="807" actId="20577"/>
          <ac:spMkLst>
            <pc:docMk/>
            <pc:sldMk cId="0" sldId="1303"/>
            <ac:spMk id="66584" creationId="{6692A5D2-DA34-021B-9BCE-59A68F254FBD}"/>
          </ac:spMkLst>
        </pc:spChg>
      </pc:sldChg>
      <pc:sldChg chg="addSp delSp modSp mod modClrScheme chgLayout">
        <pc:chgData name="Gerardo Trujillo" userId="f2b77a62-f980-4b0f-8f9f-1c6c821301ce" providerId="ADAL" clId="{720D1458-D6DB-DF4F-8AC5-85CA6D44C058}" dt="2022-11-01T14:50:52.767" v="840" actId="1076"/>
        <pc:sldMkLst>
          <pc:docMk/>
          <pc:sldMk cId="0" sldId="1304"/>
        </pc:sldMkLst>
        <pc:spChg chg="add mod ord">
          <ac:chgData name="Gerardo Trujillo" userId="f2b77a62-f980-4b0f-8f9f-1c6c821301ce" providerId="ADAL" clId="{720D1458-D6DB-DF4F-8AC5-85CA6D44C058}" dt="2022-11-01T03:21:15.866" v="210"/>
          <ac:spMkLst>
            <pc:docMk/>
            <pc:sldMk cId="0" sldId="1304"/>
            <ac:spMk id="2" creationId="{5C859F76-5D0E-2973-8C90-3FCFC3D1C8BB}"/>
          </ac:spMkLst>
        </pc:spChg>
        <pc:spChg chg="del mod">
          <ac:chgData name="Gerardo Trujillo" userId="f2b77a62-f980-4b0f-8f9f-1c6c821301ce" providerId="ADAL" clId="{720D1458-D6DB-DF4F-8AC5-85CA6D44C058}" dt="2022-11-01T14:49:59.297" v="822" actId="478"/>
          <ac:spMkLst>
            <pc:docMk/>
            <pc:sldMk cId="0" sldId="1304"/>
            <ac:spMk id="70659" creationId="{CCF1C4EE-D500-D6E8-12F6-237268E1A8F1}"/>
          </ac:spMkLst>
        </pc:spChg>
        <pc:spChg chg="mod">
          <ac:chgData name="Gerardo Trujillo" userId="f2b77a62-f980-4b0f-8f9f-1c6c821301ce" providerId="ADAL" clId="{720D1458-D6DB-DF4F-8AC5-85CA6D44C058}" dt="2022-11-01T14:50:32.981" v="837" actId="1036"/>
          <ac:spMkLst>
            <pc:docMk/>
            <pc:sldMk cId="0" sldId="1304"/>
            <ac:spMk id="70660" creationId="{3F0EEBEA-003F-916A-1FC4-BC25121755D9}"/>
          </ac:spMkLst>
        </pc:spChg>
        <pc:spChg chg="mod">
          <ac:chgData name="Gerardo Trujillo" userId="f2b77a62-f980-4b0f-8f9f-1c6c821301ce" providerId="ADAL" clId="{720D1458-D6DB-DF4F-8AC5-85CA6D44C058}" dt="2022-11-01T14:49:17.200" v="815" actId="1037"/>
          <ac:spMkLst>
            <pc:docMk/>
            <pc:sldMk cId="0" sldId="1304"/>
            <ac:spMk id="70661" creationId="{42EC3B48-72B4-CC42-04E4-FE0CFD2AF826}"/>
          </ac:spMkLst>
        </pc:spChg>
        <pc:spChg chg="mod">
          <ac:chgData name="Gerardo Trujillo" userId="f2b77a62-f980-4b0f-8f9f-1c6c821301ce" providerId="ADAL" clId="{720D1458-D6DB-DF4F-8AC5-85CA6D44C058}" dt="2022-11-01T14:49:17.200" v="815" actId="1037"/>
          <ac:spMkLst>
            <pc:docMk/>
            <pc:sldMk cId="0" sldId="1304"/>
            <ac:spMk id="70662" creationId="{CAFFE9D2-3F65-72EE-E8B9-D7003BBD2A8C}"/>
          </ac:spMkLst>
        </pc:spChg>
        <pc:spChg chg="mod">
          <ac:chgData name="Gerardo Trujillo" userId="f2b77a62-f980-4b0f-8f9f-1c6c821301ce" providerId="ADAL" clId="{720D1458-D6DB-DF4F-8AC5-85CA6D44C058}" dt="2022-11-01T14:49:17.200" v="815" actId="1037"/>
          <ac:spMkLst>
            <pc:docMk/>
            <pc:sldMk cId="0" sldId="1304"/>
            <ac:spMk id="70663" creationId="{942AA498-957D-4C2B-0436-3F19E961C84D}"/>
          </ac:spMkLst>
        </pc:spChg>
        <pc:spChg chg="mod">
          <ac:chgData name="Gerardo Trujillo" userId="f2b77a62-f980-4b0f-8f9f-1c6c821301ce" providerId="ADAL" clId="{720D1458-D6DB-DF4F-8AC5-85CA6D44C058}" dt="2022-11-01T14:49:27.697" v="817" actId="1076"/>
          <ac:spMkLst>
            <pc:docMk/>
            <pc:sldMk cId="0" sldId="1304"/>
            <ac:spMk id="70664" creationId="{3CA25EDB-44B2-AD0C-4813-330486FB0E0F}"/>
          </ac:spMkLst>
        </pc:spChg>
        <pc:spChg chg="mod">
          <ac:chgData name="Gerardo Trujillo" userId="f2b77a62-f980-4b0f-8f9f-1c6c821301ce" providerId="ADAL" clId="{720D1458-D6DB-DF4F-8AC5-85CA6D44C058}" dt="2022-11-01T14:50:52.767" v="840" actId="1076"/>
          <ac:spMkLst>
            <pc:docMk/>
            <pc:sldMk cId="0" sldId="1304"/>
            <ac:spMk id="70665" creationId="{F17272ED-279E-F7FF-485B-D94C5C8B2266}"/>
          </ac:spMkLst>
        </pc:spChg>
        <pc:spChg chg="mod">
          <ac:chgData name="Gerardo Trujillo" userId="f2b77a62-f980-4b0f-8f9f-1c6c821301ce" providerId="ADAL" clId="{720D1458-D6DB-DF4F-8AC5-85CA6D44C058}" dt="2022-11-01T14:50:52.767" v="840" actId="1076"/>
          <ac:spMkLst>
            <pc:docMk/>
            <pc:sldMk cId="0" sldId="1304"/>
            <ac:spMk id="70666" creationId="{390A80B8-89BC-93C4-3D66-507D7B049109}"/>
          </ac:spMkLst>
        </pc:spChg>
        <pc:spChg chg="mod ord">
          <ac:chgData name="Gerardo Trujillo" userId="f2b77a62-f980-4b0f-8f9f-1c6c821301ce" providerId="ADAL" clId="{720D1458-D6DB-DF4F-8AC5-85CA6D44C058}" dt="2022-11-01T03:16:30.795" v="155" actId="700"/>
          <ac:spMkLst>
            <pc:docMk/>
            <pc:sldMk cId="0" sldId="1304"/>
            <ac:spMk id="70667" creationId="{FE442C78-CC97-8DF2-7268-67B414AA681D}"/>
          </ac:spMkLst>
        </pc:spChg>
        <pc:spChg chg="del">
          <ac:chgData name="Gerardo Trujillo" userId="f2b77a62-f980-4b0f-8f9f-1c6c821301ce" providerId="ADAL" clId="{720D1458-D6DB-DF4F-8AC5-85CA6D44C058}" dt="2022-11-01T03:21:23.070" v="211" actId="478"/>
          <ac:spMkLst>
            <pc:docMk/>
            <pc:sldMk cId="0" sldId="1304"/>
            <ac:spMk id="70668" creationId="{785B01C4-8727-F678-4E14-58F3704E2B2E}"/>
          </ac:spMkLst>
        </pc:spChg>
        <pc:picChg chg="mod ord">
          <ac:chgData name="Gerardo Trujillo" userId="f2b77a62-f980-4b0f-8f9f-1c6c821301ce" providerId="ADAL" clId="{720D1458-D6DB-DF4F-8AC5-85CA6D44C058}" dt="2022-11-01T14:50:08.131" v="824" actId="1076"/>
          <ac:picMkLst>
            <pc:docMk/>
            <pc:sldMk cId="0" sldId="1304"/>
            <ac:picMk id="70658" creationId="{D12B687F-EA1D-D6B0-83EE-F5A3D99B0BDB}"/>
          </ac:picMkLst>
        </pc:picChg>
      </pc:sldChg>
      <pc:sldChg chg="addSp delSp modSp mod modClrScheme chgLayout">
        <pc:chgData name="Gerardo Trujillo" userId="f2b77a62-f980-4b0f-8f9f-1c6c821301ce" providerId="ADAL" clId="{720D1458-D6DB-DF4F-8AC5-85CA6D44C058}" dt="2022-11-01T14:51:23.594" v="841" actId="207"/>
        <pc:sldMkLst>
          <pc:docMk/>
          <pc:sldMk cId="0" sldId="1305"/>
        </pc:sldMkLst>
        <pc:spChg chg="add mod ord">
          <ac:chgData name="Gerardo Trujillo" userId="f2b77a62-f980-4b0f-8f9f-1c6c821301ce" providerId="ADAL" clId="{720D1458-D6DB-DF4F-8AC5-85CA6D44C058}" dt="2022-11-01T03:23:32.804" v="229" actId="27636"/>
          <ac:spMkLst>
            <pc:docMk/>
            <pc:sldMk cId="0" sldId="1305"/>
            <ac:spMk id="2" creationId="{CC744E24-BF95-26FB-0A7D-CD068E3FA553}"/>
          </ac:spMkLst>
        </pc:spChg>
        <pc:spChg chg="mod">
          <ac:chgData name="Gerardo Trujillo" userId="f2b77a62-f980-4b0f-8f9f-1c6c821301ce" providerId="ADAL" clId="{720D1458-D6DB-DF4F-8AC5-85CA6D44C058}" dt="2022-11-01T14:51:23.594" v="841" actId="207"/>
          <ac:spMkLst>
            <pc:docMk/>
            <pc:sldMk cId="0" sldId="1305"/>
            <ac:spMk id="18435" creationId="{8066431B-9992-2DDC-8733-479F7DACE935}"/>
          </ac:spMkLst>
        </pc:spChg>
        <pc:spChg chg="mod">
          <ac:chgData name="Gerardo Trujillo" userId="f2b77a62-f980-4b0f-8f9f-1c6c821301ce" providerId="ADAL" clId="{720D1458-D6DB-DF4F-8AC5-85CA6D44C058}" dt="2022-11-01T03:23:26.265" v="226" actId="21"/>
          <ac:spMkLst>
            <pc:docMk/>
            <pc:sldMk cId="0" sldId="1305"/>
            <ac:spMk id="71682" creationId="{672E17FB-830A-85E4-BCC3-F83A04304ED0}"/>
          </ac:spMkLst>
        </pc:spChg>
        <pc:spChg chg="del">
          <ac:chgData name="Gerardo Trujillo" userId="f2b77a62-f980-4b0f-8f9f-1c6c821301ce" providerId="ADAL" clId="{720D1458-D6DB-DF4F-8AC5-85CA6D44C058}" dt="2022-11-01T03:23:52.077" v="233" actId="478"/>
          <ac:spMkLst>
            <pc:docMk/>
            <pc:sldMk cId="0" sldId="1305"/>
            <ac:spMk id="71684" creationId="{562EB1DE-FD54-1F46-1E2C-C5716E6FCBC3}"/>
          </ac:spMkLst>
        </pc:spChg>
      </pc:sldChg>
      <pc:sldChg chg="addSp delSp modSp mod modClrScheme chgLayout">
        <pc:chgData name="Gerardo Trujillo" userId="f2b77a62-f980-4b0f-8f9f-1c6c821301ce" providerId="ADAL" clId="{720D1458-D6DB-DF4F-8AC5-85CA6D44C058}" dt="2022-11-01T03:31:45.624" v="327" actId="1076"/>
        <pc:sldMkLst>
          <pc:docMk/>
          <pc:sldMk cId="0" sldId="1306"/>
        </pc:sldMkLst>
        <pc:spChg chg="add mod ord">
          <ac:chgData name="Gerardo Trujillo" userId="f2b77a62-f980-4b0f-8f9f-1c6c821301ce" providerId="ADAL" clId="{720D1458-D6DB-DF4F-8AC5-85CA6D44C058}" dt="2022-11-01T03:24:07.037" v="235"/>
          <ac:spMkLst>
            <pc:docMk/>
            <pc:sldMk cId="0" sldId="1306"/>
            <ac:spMk id="2" creationId="{8BC28BEB-6CA7-ACA0-C5D6-551F0DE6C957}"/>
          </ac:spMkLst>
        </pc:spChg>
        <pc:spChg chg="add mod">
          <ac:chgData name="Gerardo Trujillo" userId="f2b77a62-f980-4b0f-8f9f-1c6c821301ce" providerId="ADAL" clId="{720D1458-D6DB-DF4F-8AC5-85CA6D44C058}" dt="2022-11-01T03:31:45.624" v="327" actId="1076"/>
          <ac:spMkLst>
            <pc:docMk/>
            <pc:sldMk cId="0" sldId="1306"/>
            <ac:spMk id="4" creationId="{8828E125-AA47-B765-AF01-7A232DFCA8B8}"/>
          </ac:spMkLst>
        </pc:spChg>
        <pc:spChg chg="add mod">
          <ac:chgData name="Gerardo Trujillo" userId="f2b77a62-f980-4b0f-8f9f-1c6c821301ce" providerId="ADAL" clId="{720D1458-D6DB-DF4F-8AC5-85CA6D44C058}" dt="2022-11-01T03:30:05.095" v="316" actId="1076"/>
          <ac:spMkLst>
            <pc:docMk/>
            <pc:sldMk cId="0" sldId="1306"/>
            <ac:spMk id="5" creationId="{79CF0482-78EE-2862-70F8-7A6D295AF016}"/>
          </ac:spMkLst>
        </pc:spChg>
        <pc:spChg chg="add mod">
          <ac:chgData name="Gerardo Trujillo" userId="f2b77a62-f980-4b0f-8f9f-1c6c821301ce" providerId="ADAL" clId="{720D1458-D6DB-DF4F-8AC5-85CA6D44C058}" dt="2022-11-01T03:29:07.844" v="302" actId="14100"/>
          <ac:spMkLst>
            <pc:docMk/>
            <pc:sldMk cId="0" sldId="1306"/>
            <ac:spMk id="6" creationId="{E010E58C-E1B6-6469-2156-13471619E1C9}"/>
          </ac:spMkLst>
        </pc:spChg>
        <pc:spChg chg="add mod">
          <ac:chgData name="Gerardo Trujillo" userId="f2b77a62-f980-4b0f-8f9f-1c6c821301ce" providerId="ADAL" clId="{720D1458-D6DB-DF4F-8AC5-85CA6D44C058}" dt="2022-11-01T03:30:01.381" v="315" actId="1076"/>
          <ac:spMkLst>
            <pc:docMk/>
            <pc:sldMk cId="0" sldId="1306"/>
            <ac:spMk id="7" creationId="{8D0E01F5-233E-D17D-63C2-EB8931C423D7}"/>
          </ac:spMkLst>
        </pc:spChg>
        <pc:spChg chg="del mod">
          <ac:chgData name="Gerardo Trujillo" userId="f2b77a62-f980-4b0f-8f9f-1c6c821301ce" providerId="ADAL" clId="{720D1458-D6DB-DF4F-8AC5-85CA6D44C058}" dt="2022-11-01T03:27:31.885" v="274" actId="478"/>
          <ac:spMkLst>
            <pc:docMk/>
            <pc:sldMk cId="0" sldId="1306"/>
            <ac:spMk id="45069" creationId="{3B743C2E-80F6-440C-0950-0044FB302810}"/>
          </ac:spMkLst>
        </pc:spChg>
        <pc:spChg chg="mod ord">
          <ac:chgData name="Gerardo Trujillo" userId="f2b77a62-f980-4b0f-8f9f-1c6c821301ce" providerId="ADAL" clId="{720D1458-D6DB-DF4F-8AC5-85CA6D44C058}" dt="2022-11-01T03:16:30.795" v="155" actId="700"/>
          <ac:spMkLst>
            <pc:docMk/>
            <pc:sldMk cId="0" sldId="1306"/>
            <ac:spMk id="72707" creationId="{5955E774-742B-65EB-65A6-789540906ED3}"/>
          </ac:spMkLst>
        </pc:spChg>
        <pc:picChg chg="mod">
          <ac:chgData name="Gerardo Trujillo" userId="f2b77a62-f980-4b0f-8f9f-1c6c821301ce" providerId="ADAL" clId="{720D1458-D6DB-DF4F-8AC5-85CA6D44C058}" dt="2022-11-01T03:28:55.541" v="299" actId="1076"/>
          <ac:picMkLst>
            <pc:docMk/>
            <pc:sldMk cId="0" sldId="1306"/>
            <ac:picMk id="72708" creationId="{A306F697-BCC6-BDAB-E186-3601895C6C67}"/>
          </ac:picMkLst>
        </pc:picChg>
        <pc:picChg chg="mod">
          <ac:chgData name="Gerardo Trujillo" userId="f2b77a62-f980-4b0f-8f9f-1c6c821301ce" providerId="ADAL" clId="{720D1458-D6DB-DF4F-8AC5-85CA6D44C058}" dt="2022-11-01T03:28:55.541" v="299" actId="1076"/>
          <ac:picMkLst>
            <pc:docMk/>
            <pc:sldMk cId="0" sldId="1306"/>
            <ac:picMk id="72709" creationId="{A22CA10A-8E2E-A85D-D8A3-A321191B7297}"/>
          </ac:picMkLst>
        </pc:picChg>
      </pc:sldChg>
      <pc:sldChg chg="addSp delSp modSp add del mod modTransition modClrScheme chgLayout">
        <pc:chgData name="Gerardo Trujillo" userId="f2b77a62-f980-4b0f-8f9f-1c6c821301ce" providerId="ADAL" clId="{720D1458-D6DB-DF4F-8AC5-85CA6D44C058}" dt="2022-11-01T15:01:42.592" v="888" actId="2696"/>
        <pc:sldMkLst>
          <pc:docMk/>
          <pc:sldMk cId="0" sldId="1307"/>
        </pc:sldMkLst>
        <pc:spChg chg="add mod ord">
          <ac:chgData name="Gerardo Trujillo" userId="f2b77a62-f980-4b0f-8f9f-1c6c821301ce" providerId="ADAL" clId="{720D1458-D6DB-DF4F-8AC5-85CA6D44C058}" dt="2022-11-01T03:33:08.821" v="340" actId="20577"/>
          <ac:spMkLst>
            <pc:docMk/>
            <pc:sldMk cId="0" sldId="1307"/>
            <ac:spMk id="2" creationId="{0036CCED-23FF-342C-05FE-949EC02720A1}"/>
          </ac:spMkLst>
        </pc:spChg>
        <pc:spChg chg="del mod">
          <ac:chgData name="Gerardo Trujillo" userId="f2b77a62-f980-4b0f-8f9f-1c6c821301ce" providerId="ADAL" clId="{720D1458-D6DB-DF4F-8AC5-85CA6D44C058}" dt="2022-11-01T03:33:05.027" v="338" actId="478"/>
          <ac:spMkLst>
            <pc:docMk/>
            <pc:sldMk cId="0" sldId="1307"/>
            <ac:spMk id="74755" creationId="{4397452D-BF17-A28A-C9E4-D3C21CD51B1D}"/>
          </ac:spMkLst>
        </pc:spChg>
        <pc:spChg chg="mod">
          <ac:chgData name="Gerardo Trujillo" userId="f2b77a62-f980-4b0f-8f9f-1c6c821301ce" providerId="ADAL" clId="{720D1458-D6DB-DF4F-8AC5-85CA6D44C058}" dt="2022-11-01T03:33:31.557" v="343" actId="14100"/>
          <ac:spMkLst>
            <pc:docMk/>
            <pc:sldMk cId="0" sldId="1307"/>
            <ac:spMk id="74757" creationId="{EB90A4F2-A08F-DCC8-5916-B55B8B85BD9D}"/>
          </ac:spMkLst>
        </pc:spChg>
        <pc:graphicFrameChg chg="mod">
          <ac:chgData name="Gerardo Trujillo" userId="f2b77a62-f980-4b0f-8f9f-1c6c821301ce" providerId="ADAL" clId="{720D1458-D6DB-DF4F-8AC5-85CA6D44C058}" dt="2022-11-01T04:18:07.961" v="712"/>
          <ac:graphicFrameMkLst>
            <pc:docMk/>
            <pc:sldMk cId="0" sldId="1307"/>
            <ac:graphicFrameMk id="74756" creationId="{F1B5A847-A82D-390A-8522-1CCCDD8881F2}"/>
          </ac:graphicFrameMkLst>
        </pc:graphicFrameChg>
      </pc:sldChg>
      <pc:sldChg chg="addSp delSp modSp mod modTransition modClrScheme chgLayout">
        <pc:chgData name="Gerardo Trujillo" userId="f2b77a62-f980-4b0f-8f9f-1c6c821301ce" providerId="ADAL" clId="{720D1458-D6DB-DF4F-8AC5-85CA6D44C058}" dt="2022-11-01T03:36:17.185" v="353" actId="113"/>
        <pc:sldMkLst>
          <pc:docMk/>
          <pc:sldMk cId="0" sldId="1309"/>
        </pc:sldMkLst>
        <pc:spChg chg="add mod ord">
          <ac:chgData name="Gerardo Trujillo" userId="f2b77a62-f980-4b0f-8f9f-1c6c821301ce" providerId="ADAL" clId="{720D1458-D6DB-DF4F-8AC5-85CA6D44C058}" dt="2022-11-01T03:35:40.799" v="347" actId="20577"/>
          <ac:spMkLst>
            <pc:docMk/>
            <pc:sldMk cId="0" sldId="1309"/>
            <ac:spMk id="2" creationId="{862119F1-36F6-9F8A-662F-A41BAE6611D6}"/>
          </ac:spMkLst>
        </pc:spChg>
        <pc:spChg chg="mod">
          <ac:chgData name="Gerardo Trujillo" userId="f2b77a62-f980-4b0f-8f9f-1c6c821301ce" providerId="ADAL" clId="{720D1458-D6DB-DF4F-8AC5-85CA6D44C058}" dt="2022-11-01T03:36:17.185" v="353" actId="113"/>
          <ac:spMkLst>
            <pc:docMk/>
            <pc:sldMk cId="0" sldId="1309"/>
            <ac:spMk id="75779" creationId="{7CF86B0C-3EE4-74AC-18AF-94A6CFBC8C5A}"/>
          </ac:spMkLst>
        </pc:spChg>
        <pc:spChg chg="mod">
          <ac:chgData name="Gerardo Trujillo" userId="f2b77a62-f980-4b0f-8f9f-1c6c821301ce" providerId="ADAL" clId="{720D1458-D6DB-DF4F-8AC5-85CA6D44C058}" dt="2022-11-01T03:36:07.948" v="351" actId="1076"/>
          <ac:spMkLst>
            <pc:docMk/>
            <pc:sldMk cId="0" sldId="1309"/>
            <ac:spMk id="75780" creationId="{3E52BE20-1539-7F38-6040-D27B834660F8}"/>
          </ac:spMkLst>
        </pc:spChg>
        <pc:spChg chg="mod">
          <ac:chgData name="Gerardo Trujillo" userId="f2b77a62-f980-4b0f-8f9f-1c6c821301ce" providerId="ADAL" clId="{720D1458-D6DB-DF4F-8AC5-85CA6D44C058}" dt="2022-11-01T03:36:03.516" v="350" actId="1076"/>
          <ac:spMkLst>
            <pc:docMk/>
            <pc:sldMk cId="0" sldId="1309"/>
            <ac:spMk id="75781" creationId="{8E8F8440-6693-A86F-F720-80A43E5EED4A}"/>
          </ac:spMkLst>
        </pc:spChg>
        <pc:spChg chg="del mod">
          <ac:chgData name="Gerardo Trujillo" userId="f2b77a62-f980-4b0f-8f9f-1c6c821301ce" providerId="ADAL" clId="{720D1458-D6DB-DF4F-8AC5-85CA6D44C058}" dt="2022-11-01T03:35:38.007" v="345" actId="478"/>
          <ac:spMkLst>
            <pc:docMk/>
            <pc:sldMk cId="0" sldId="1309"/>
            <ac:spMk id="75782" creationId="{EB73C7ED-433A-7048-8314-1319583F59D8}"/>
          </ac:spMkLst>
        </pc:spChg>
      </pc:sldChg>
      <pc:sldChg chg="addSp delSp modSp mod modTransition modClrScheme chgLayout">
        <pc:chgData name="Gerardo Trujillo" userId="f2b77a62-f980-4b0f-8f9f-1c6c821301ce" providerId="ADAL" clId="{720D1458-D6DB-DF4F-8AC5-85CA6D44C058}" dt="2022-11-01T15:02:07.569" v="890" actId="14100"/>
        <pc:sldMkLst>
          <pc:docMk/>
          <pc:sldMk cId="0" sldId="1311"/>
        </pc:sldMkLst>
        <pc:spChg chg="add mod ord">
          <ac:chgData name="Gerardo Trujillo" userId="f2b77a62-f980-4b0f-8f9f-1c6c821301ce" providerId="ADAL" clId="{720D1458-D6DB-DF4F-8AC5-85CA6D44C058}" dt="2022-11-01T03:36:29.870" v="357" actId="20577"/>
          <ac:spMkLst>
            <pc:docMk/>
            <pc:sldMk cId="0" sldId="1311"/>
            <ac:spMk id="2" creationId="{A550D5ED-6D34-7109-DD42-45BE96F253AF}"/>
          </ac:spMkLst>
        </pc:spChg>
        <pc:spChg chg="mod">
          <ac:chgData name="Gerardo Trujillo" userId="f2b77a62-f980-4b0f-8f9f-1c6c821301ce" providerId="ADAL" clId="{720D1458-D6DB-DF4F-8AC5-85CA6D44C058}" dt="2022-11-01T15:01:53.890" v="889" actId="207"/>
          <ac:spMkLst>
            <pc:docMk/>
            <pc:sldMk cId="0" sldId="1311"/>
            <ac:spMk id="76803" creationId="{8F3BA18B-62BF-DE85-122B-4084BB8F0E80}"/>
          </ac:spMkLst>
        </pc:spChg>
        <pc:spChg chg="mod">
          <ac:chgData name="Gerardo Trujillo" userId="f2b77a62-f980-4b0f-8f9f-1c6c821301ce" providerId="ADAL" clId="{720D1458-D6DB-DF4F-8AC5-85CA6D44C058}" dt="2022-11-01T15:02:07.569" v="890" actId="14100"/>
          <ac:spMkLst>
            <pc:docMk/>
            <pc:sldMk cId="0" sldId="1311"/>
            <ac:spMk id="76804" creationId="{25D23FD1-7507-4DD1-A575-C0F60D037F6D}"/>
          </ac:spMkLst>
        </pc:spChg>
        <pc:spChg chg="del mod">
          <ac:chgData name="Gerardo Trujillo" userId="f2b77a62-f980-4b0f-8f9f-1c6c821301ce" providerId="ADAL" clId="{720D1458-D6DB-DF4F-8AC5-85CA6D44C058}" dt="2022-11-01T03:36:26.516" v="355" actId="478"/>
          <ac:spMkLst>
            <pc:docMk/>
            <pc:sldMk cId="0" sldId="1311"/>
            <ac:spMk id="76805" creationId="{B3D239B1-F8F1-6098-98A9-D0599C2F8296}"/>
          </ac:spMkLst>
        </pc:spChg>
      </pc:sldChg>
      <pc:sldChg chg="addSp delSp modSp del mod modTransition modClrScheme chgLayout">
        <pc:chgData name="Gerardo Trujillo" userId="f2b77a62-f980-4b0f-8f9f-1c6c821301ce" providerId="ADAL" clId="{720D1458-D6DB-DF4F-8AC5-85CA6D44C058}" dt="2022-11-01T16:24:36.175" v="932" actId="2696"/>
        <pc:sldMkLst>
          <pc:docMk/>
          <pc:sldMk cId="0" sldId="1312"/>
        </pc:sldMkLst>
        <pc:spChg chg="add mod ord">
          <ac:chgData name="Gerardo Trujillo" userId="f2b77a62-f980-4b0f-8f9f-1c6c821301ce" providerId="ADAL" clId="{720D1458-D6DB-DF4F-8AC5-85CA6D44C058}" dt="2022-11-01T15:02:49.862" v="897" actId="27636"/>
          <ac:spMkLst>
            <pc:docMk/>
            <pc:sldMk cId="0" sldId="1312"/>
            <ac:spMk id="2" creationId="{8A2E381C-1E25-4F03-8910-92653C31E258}"/>
          </ac:spMkLst>
        </pc:spChg>
        <pc:spChg chg="del mod">
          <ac:chgData name="Gerardo Trujillo" userId="f2b77a62-f980-4b0f-8f9f-1c6c821301ce" providerId="ADAL" clId="{720D1458-D6DB-DF4F-8AC5-85CA6D44C058}" dt="2022-11-01T15:02:43.457" v="893" actId="478"/>
          <ac:spMkLst>
            <pc:docMk/>
            <pc:sldMk cId="0" sldId="1312"/>
            <ac:spMk id="77827" creationId="{239C2BEA-DB43-BDF9-FB5B-95663B87C930}"/>
          </ac:spMkLst>
        </pc:spChg>
        <pc:spChg chg="del">
          <ac:chgData name="Gerardo Trujillo" userId="f2b77a62-f980-4b0f-8f9f-1c6c821301ce" providerId="ADAL" clId="{720D1458-D6DB-DF4F-8AC5-85CA6D44C058}" dt="2022-11-01T15:02:22.534" v="891" actId="478"/>
          <ac:spMkLst>
            <pc:docMk/>
            <pc:sldMk cId="0" sldId="1312"/>
            <ac:spMk id="77830" creationId="{B4B29023-C6BC-7D2D-FC01-8BBB08CF7AF9}"/>
          </ac:spMkLst>
        </pc:spChg>
        <pc:graphicFrameChg chg="mod">
          <ac:chgData name="Gerardo Trujillo" userId="f2b77a62-f980-4b0f-8f9f-1c6c821301ce" providerId="ADAL" clId="{720D1458-D6DB-DF4F-8AC5-85CA6D44C058}" dt="2022-11-01T14:34:59.511" v="720"/>
          <ac:graphicFrameMkLst>
            <pc:docMk/>
            <pc:sldMk cId="0" sldId="1312"/>
            <ac:graphicFrameMk id="77826" creationId="{510262DB-9E87-310D-AD93-557B05BD110B}"/>
          </ac:graphicFrameMkLst>
        </pc:graphicFrameChg>
      </pc:sldChg>
      <pc:sldChg chg="addSp modSp del mod modClrScheme chgLayout">
        <pc:chgData name="Gerardo Trujillo" userId="f2b77a62-f980-4b0f-8f9f-1c6c821301ce" providerId="ADAL" clId="{720D1458-D6DB-DF4F-8AC5-85CA6D44C058}" dt="2022-11-01T03:45:45.961" v="653" actId="2696"/>
        <pc:sldMkLst>
          <pc:docMk/>
          <pc:sldMk cId="2299751495" sldId="1359"/>
        </pc:sldMkLst>
        <pc:spChg chg="add mod ord">
          <ac:chgData name="Gerardo Trujillo" userId="f2b77a62-f980-4b0f-8f9f-1c6c821301ce" providerId="ADAL" clId="{720D1458-D6DB-DF4F-8AC5-85CA6D44C058}" dt="2022-11-01T03:16:30.795" v="155" actId="700"/>
          <ac:spMkLst>
            <pc:docMk/>
            <pc:sldMk cId="2299751495" sldId="1359"/>
            <ac:spMk id="2" creationId="{4C58A147-0B8D-D44A-9E1F-2E07F1ED1B3D}"/>
          </ac:spMkLst>
        </pc:spChg>
      </pc:sldChg>
      <pc:sldChg chg="addSp modSp del mod modClrScheme chgLayout">
        <pc:chgData name="Gerardo Trujillo" userId="f2b77a62-f980-4b0f-8f9f-1c6c821301ce" providerId="ADAL" clId="{720D1458-D6DB-DF4F-8AC5-85CA6D44C058}" dt="2022-11-01T03:17:41.428" v="164" actId="2696"/>
        <pc:sldMkLst>
          <pc:docMk/>
          <pc:sldMk cId="0" sldId="1360"/>
        </pc:sldMkLst>
        <pc:spChg chg="add mod ord">
          <ac:chgData name="Gerardo Trujillo" userId="f2b77a62-f980-4b0f-8f9f-1c6c821301ce" providerId="ADAL" clId="{720D1458-D6DB-DF4F-8AC5-85CA6D44C058}" dt="2022-11-01T03:16:30.795" v="155" actId="700"/>
          <ac:spMkLst>
            <pc:docMk/>
            <pc:sldMk cId="0" sldId="1360"/>
            <ac:spMk id="2" creationId="{D966B1D6-A00D-E68C-4471-BE2935351C7F}"/>
          </ac:spMkLst>
        </pc:spChg>
      </pc:sldChg>
      <pc:sldChg chg="addSp delSp modSp mod modClrScheme chgLayout">
        <pc:chgData name="Gerardo Trujillo" userId="f2b77a62-f980-4b0f-8f9f-1c6c821301ce" providerId="ADAL" clId="{720D1458-D6DB-DF4F-8AC5-85CA6D44C058}" dt="2022-11-01T03:44:35.971" v="639" actId="12"/>
        <pc:sldMkLst>
          <pc:docMk/>
          <pc:sldMk cId="1307036951" sldId="1362"/>
        </pc:sldMkLst>
        <pc:spChg chg="add mod ord">
          <ac:chgData name="Gerardo Trujillo" userId="f2b77a62-f980-4b0f-8f9f-1c6c821301ce" providerId="ADAL" clId="{720D1458-D6DB-DF4F-8AC5-85CA6D44C058}" dt="2022-11-01T03:41:23.819" v="521"/>
          <ac:spMkLst>
            <pc:docMk/>
            <pc:sldMk cId="1307036951" sldId="1362"/>
            <ac:spMk id="2" creationId="{B0B0D212-CE37-17FE-0706-BC829435F9AB}"/>
          </ac:spMkLst>
        </pc:spChg>
        <pc:spChg chg="mod">
          <ac:chgData name="Gerardo Trujillo" userId="f2b77a62-f980-4b0f-8f9f-1c6c821301ce" providerId="ADAL" clId="{720D1458-D6DB-DF4F-8AC5-85CA6D44C058}" dt="2022-11-01T03:44:35.971" v="639" actId="12"/>
          <ac:spMkLst>
            <pc:docMk/>
            <pc:sldMk cId="1307036951" sldId="1362"/>
            <ac:spMk id="3" creationId="{F5D2C67D-DD56-A7F9-4F77-82C2B65133EF}"/>
          </ac:spMkLst>
        </pc:spChg>
        <pc:spChg chg="add mod">
          <ac:chgData name="Gerardo Trujillo" userId="f2b77a62-f980-4b0f-8f9f-1c6c821301ce" providerId="ADAL" clId="{720D1458-D6DB-DF4F-8AC5-85CA6D44C058}" dt="2022-11-01T03:41:35.279" v="524"/>
          <ac:spMkLst>
            <pc:docMk/>
            <pc:sldMk cId="1307036951" sldId="1362"/>
            <ac:spMk id="4" creationId="{BD17DC66-D3D9-AC7C-53F6-45FCEF59BEDA}"/>
          </ac:spMkLst>
        </pc:spChg>
        <pc:spChg chg="del mod">
          <ac:chgData name="Gerardo Trujillo" userId="f2b77a62-f980-4b0f-8f9f-1c6c821301ce" providerId="ADAL" clId="{720D1458-D6DB-DF4F-8AC5-85CA6D44C058}" dt="2022-11-01T03:41:26.091" v="522" actId="478"/>
          <ac:spMkLst>
            <pc:docMk/>
            <pc:sldMk cId="1307036951" sldId="1362"/>
            <ac:spMk id="228357" creationId="{DFFBF7D5-FB59-B328-6084-A4C8C9C3D621}"/>
          </ac:spMkLst>
        </pc:spChg>
      </pc:sldChg>
      <pc:sldChg chg="addSp delSp modSp mod modClrScheme chgLayout">
        <pc:chgData name="Gerardo Trujillo" userId="f2b77a62-f980-4b0f-8f9f-1c6c821301ce" providerId="ADAL" clId="{720D1458-D6DB-DF4F-8AC5-85CA6D44C058}" dt="2022-11-01T03:44:50.180" v="643" actId="478"/>
        <pc:sldMkLst>
          <pc:docMk/>
          <pc:sldMk cId="2562140429" sldId="1363"/>
        </pc:sldMkLst>
        <pc:spChg chg="add mod ord">
          <ac:chgData name="Gerardo Trujillo" userId="f2b77a62-f980-4b0f-8f9f-1c6c821301ce" providerId="ADAL" clId="{720D1458-D6DB-DF4F-8AC5-85CA6D44C058}" dt="2022-11-01T03:44:47.556" v="642" actId="20577"/>
          <ac:spMkLst>
            <pc:docMk/>
            <pc:sldMk cId="2562140429" sldId="1363"/>
            <ac:spMk id="2" creationId="{BD51593F-CDBE-F4D5-D936-CF184ACDF325}"/>
          </ac:spMkLst>
        </pc:spChg>
        <pc:spChg chg="del mod">
          <ac:chgData name="Gerardo Trujillo" userId="f2b77a62-f980-4b0f-8f9f-1c6c821301ce" providerId="ADAL" clId="{720D1458-D6DB-DF4F-8AC5-85CA6D44C058}" dt="2022-11-01T03:44:50.180" v="643" actId="478"/>
          <ac:spMkLst>
            <pc:docMk/>
            <pc:sldMk cId="2562140429" sldId="1363"/>
            <ac:spMk id="228357" creationId="{B168085F-B9DB-87DC-7D1F-F7D9ED7A85E0}"/>
          </ac:spMkLst>
        </pc:spChg>
      </pc:sldChg>
      <pc:sldChg chg="addSp modSp mod modClrScheme chgLayout">
        <pc:chgData name="Gerardo Trujillo" userId="f2b77a62-f980-4b0f-8f9f-1c6c821301ce" providerId="ADAL" clId="{720D1458-D6DB-DF4F-8AC5-85CA6D44C058}" dt="2022-11-01T03:16:30.795" v="155" actId="700"/>
        <pc:sldMkLst>
          <pc:docMk/>
          <pc:sldMk cId="4144339722" sldId="1364"/>
        </pc:sldMkLst>
        <pc:spChg chg="add mod ord">
          <ac:chgData name="Gerardo Trujillo" userId="f2b77a62-f980-4b0f-8f9f-1c6c821301ce" providerId="ADAL" clId="{720D1458-D6DB-DF4F-8AC5-85CA6D44C058}" dt="2022-11-01T03:16:30.795" v="155" actId="700"/>
          <ac:spMkLst>
            <pc:docMk/>
            <pc:sldMk cId="4144339722" sldId="1364"/>
            <ac:spMk id="2" creationId="{01865993-3117-300C-9BF1-87ABC09A407B}"/>
          </ac:spMkLst>
        </pc:spChg>
      </pc:sldChg>
      <pc:sldChg chg="addSp modSp mod modClrScheme chgLayout">
        <pc:chgData name="Gerardo Trujillo" userId="f2b77a62-f980-4b0f-8f9f-1c6c821301ce" providerId="ADAL" clId="{720D1458-D6DB-DF4F-8AC5-85CA6D44C058}" dt="2022-11-01T03:16:30.795" v="155" actId="700"/>
        <pc:sldMkLst>
          <pc:docMk/>
          <pc:sldMk cId="0" sldId="1365"/>
        </pc:sldMkLst>
        <pc:spChg chg="add mod ord">
          <ac:chgData name="Gerardo Trujillo" userId="f2b77a62-f980-4b0f-8f9f-1c6c821301ce" providerId="ADAL" clId="{720D1458-D6DB-DF4F-8AC5-85CA6D44C058}" dt="2022-11-01T03:16:30.795" v="155" actId="700"/>
          <ac:spMkLst>
            <pc:docMk/>
            <pc:sldMk cId="0" sldId="1365"/>
            <ac:spMk id="2" creationId="{0546971D-0A92-3EDC-090B-204964434C70}"/>
          </ac:spMkLst>
        </pc:spChg>
      </pc:sldChg>
      <pc:sldChg chg="addSp modSp del mod modClrScheme chgLayout">
        <pc:chgData name="Gerardo Trujillo" userId="f2b77a62-f980-4b0f-8f9f-1c6c821301ce" providerId="ADAL" clId="{720D1458-D6DB-DF4F-8AC5-85CA6D44C058}" dt="2022-11-01T03:45:46.785" v="655" actId="2696"/>
        <pc:sldMkLst>
          <pc:docMk/>
          <pc:sldMk cId="1620305103" sldId="1366"/>
        </pc:sldMkLst>
        <pc:spChg chg="add mod ord">
          <ac:chgData name="Gerardo Trujillo" userId="f2b77a62-f980-4b0f-8f9f-1c6c821301ce" providerId="ADAL" clId="{720D1458-D6DB-DF4F-8AC5-85CA6D44C058}" dt="2022-11-01T03:16:30.795" v="155" actId="700"/>
          <ac:spMkLst>
            <pc:docMk/>
            <pc:sldMk cId="1620305103" sldId="1366"/>
            <ac:spMk id="2" creationId="{24401141-F247-8462-4F65-CF1F20DDF89C}"/>
          </ac:spMkLst>
        </pc:spChg>
        <pc:spChg chg="mod ord">
          <ac:chgData name="Gerardo Trujillo" userId="f2b77a62-f980-4b0f-8f9f-1c6c821301ce" providerId="ADAL" clId="{720D1458-D6DB-DF4F-8AC5-85CA6D44C058}" dt="2022-11-01T03:16:30.795" v="155" actId="700"/>
          <ac:spMkLst>
            <pc:docMk/>
            <pc:sldMk cId="1620305103" sldId="1366"/>
            <ac:spMk id="93187" creationId="{1A224888-A74E-C8C7-49F7-787A7839467C}"/>
          </ac:spMkLst>
        </pc:spChg>
        <pc:spChg chg="mod ord">
          <ac:chgData name="Gerardo Trujillo" userId="f2b77a62-f980-4b0f-8f9f-1c6c821301ce" providerId="ADAL" clId="{720D1458-D6DB-DF4F-8AC5-85CA6D44C058}" dt="2022-11-01T03:16:30.795" v="155" actId="700"/>
          <ac:spMkLst>
            <pc:docMk/>
            <pc:sldMk cId="1620305103" sldId="1366"/>
            <ac:spMk id="98308" creationId="{9AF7775A-CC64-EBDC-7D1E-DCFB488AA8BD}"/>
          </ac:spMkLst>
        </pc:spChg>
      </pc:sldChg>
      <pc:sldChg chg="addSp modSp del mod modClrScheme chgLayout">
        <pc:chgData name="Gerardo Trujillo" userId="f2b77a62-f980-4b0f-8f9f-1c6c821301ce" providerId="ADAL" clId="{720D1458-D6DB-DF4F-8AC5-85CA6D44C058}" dt="2022-11-01T03:45:46.384" v="654" actId="2696"/>
        <pc:sldMkLst>
          <pc:docMk/>
          <pc:sldMk cId="3605968086" sldId="1367"/>
        </pc:sldMkLst>
        <pc:spChg chg="add mod ord">
          <ac:chgData name="Gerardo Trujillo" userId="f2b77a62-f980-4b0f-8f9f-1c6c821301ce" providerId="ADAL" clId="{720D1458-D6DB-DF4F-8AC5-85CA6D44C058}" dt="2022-11-01T03:16:30.795" v="155" actId="700"/>
          <ac:spMkLst>
            <pc:docMk/>
            <pc:sldMk cId="3605968086" sldId="1367"/>
            <ac:spMk id="2" creationId="{84FB9761-73D3-C988-5894-7B67B2958B45}"/>
          </ac:spMkLst>
        </pc:spChg>
      </pc:sldChg>
      <pc:sldChg chg="addSp delSp modSp add del mod modClrScheme modShow chgLayout">
        <pc:chgData name="Gerardo Trujillo" userId="f2b77a62-f980-4b0f-8f9f-1c6c821301ce" providerId="ADAL" clId="{720D1458-D6DB-DF4F-8AC5-85CA6D44C058}" dt="2022-11-01T04:17:52.813" v="710" actId="2696"/>
        <pc:sldMkLst>
          <pc:docMk/>
          <pc:sldMk cId="0" sldId="1368"/>
        </pc:sldMkLst>
        <pc:spChg chg="add mod ord">
          <ac:chgData name="Gerardo Trujillo" userId="f2b77a62-f980-4b0f-8f9f-1c6c821301ce" providerId="ADAL" clId="{720D1458-D6DB-DF4F-8AC5-85CA6D44C058}" dt="2022-11-01T03:32:00.205" v="330" actId="20577"/>
          <ac:spMkLst>
            <pc:docMk/>
            <pc:sldMk cId="0" sldId="1368"/>
            <ac:spMk id="2" creationId="{7DCC2F6D-1EC1-397F-B0FD-65860E6A0049}"/>
          </ac:spMkLst>
        </pc:spChg>
        <pc:spChg chg="mod">
          <ac:chgData name="Gerardo Trujillo" userId="f2b77a62-f980-4b0f-8f9f-1c6c821301ce" providerId="ADAL" clId="{720D1458-D6DB-DF4F-8AC5-85CA6D44C058}" dt="2022-11-01T03:32:43.421" v="335" actId="20577"/>
          <ac:spMkLst>
            <pc:docMk/>
            <pc:sldMk cId="0" sldId="1368"/>
            <ac:spMk id="73732" creationId="{561071CA-07F9-6519-F896-9F9D27142757}"/>
          </ac:spMkLst>
        </pc:spChg>
        <pc:spChg chg="del mod">
          <ac:chgData name="Gerardo Trujillo" userId="f2b77a62-f980-4b0f-8f9f-1c6c821301ce" providerId="ADAL" clId="{720D1458-D6DB-DF4F-8AC5-85CA6D44C058}" dt="2022-11-01T03:32:03.219" v="331" actId="478"/>
          <ac:spMkLst>
            <pc:docMk/>
            <pc:sldMk cId="0" sldId="1368"/>
            <ac:spMk id="228357" creationId="{C400BCE3-3432-80D8-7717-27E4BA10EDC8}"/>
          </ac:spMkLst>
        </pc:spChg>
      </pc:sldChg>
      <pc:sldChg chg="addSp delSp modSp del mod modClrScheme chgLayout">
        <pc:chgData name="Gerardo Trujillo" userId="f2b77a62-f980-4b0f-8f9f-1c6c821301ce" providerId="ADAL" clId="{720D1458-D6DB-DF4F-8AC5-85CA6D44C058}" dt="2022-11-01T15:01:27.742" v="887" actId="166"/>
        <pc:sldMkLst>
          <pc:docMk/>
          <pc:sldMk cId="2784069317" sldId="1369"/>
        </pc:sldMkLst>
        <pc:spChg chg="mod">
          <ac:chgData name="Gerardo Trujillo" userId="f2b77a62-f980-4b0f-8f9f-1c6c821301ce" providerId="ADAL" clId="{720D1458-D6DB-DF4F-8AC5-85CA6D44C058}" dt="2022-11-01T04:15:51.100" v="690" actId="20577"/>
          <ac:spMkLst>
            <pc:docMk/>
            <pc:sldMk cId="2784069317" sldId="1369"/>
            <ac:spMk id="2" creationId="{1ACBA2E7-B03F-B052-94AD-429800E66CF2}"/>
          </ac:spMkLst>
        </pc:spChg>
        <pc:spChg chg="del mod ord">
          <ac:chgData name="Gerardo Trujillo" userId="f2b77a62-f980-4b0f-8f9f-1c6c821301ce" providerId="ADAL" clId="{720D1458-D6DB-DF4F-8AC5-85CA6D44C058}" dt="2022-11-01T03:16:30.795" v="155" actId="700"/>
          <ac:spMkLst>
            <pc:docMk/>
            <pc:sldMk cId="2784069317" sldId="1369"/>
            <ac:spMk id="2" creationId="{20DD799F-AA40-E3DA-EA7F-4233E8102A5B}"/>
          </ac:spMkLst>
        </pc:spChg>
        <pc:spChg chg="add mod ord">
          <ac:chgData name="Gerardo Trujillo" userId="f2b77a62-f980-4b0f-8f9f-1c6c821301ce" providerId="ADAL" clId="{720D1458-D6DB-DF4F-8AC5-85CA6D44C058}" dt="2022-11-01T03:16:30.795" v="155" actId="700"/>
          <ac:spMkLst>
            <pc:docMk/>
            <pc:sldMk cId="2784069317" sldId="1369"/>
            <ac:spMk id="3" creationId="{021FC028-CFEA-6A84-09D5-4AC6367634E4}"/>
          </ac:spMkLst>
        </pc:spChg>
        <pc:spChg chg="add mod">
          <ac:chgData name="Gerardo Trujillo" userId="f2b77a62-f980-4b0f-8f9f-1c6c821301ce" providerId="ADAL" clId="{720D1458-D6DB-DF4F-8AC5-85CA6D44C058}" dt="2022-11-01T14:57:03.522" v="852" actId="2711"/>
          <ac:spMkLst>
            <pc:docMk/>
            <pc:sldMk cId="2784069317" sldId="1369"/>
            <ac:spMk id="7" creationId="{BF792D85-47B6-BA3C-C07D-29504F433B01}"/>
          </ac:spMkLst>
        </pc:spChg>
        <pc:spChg chg="add mod">
          <ac:chgData name="Gerardo Trujillo" userId="f2b77a62-f980-4b0f-8f9f-1c6c821301ce" providerId="ADAL" clId="{720D1458-D6DB-DF4F-8AC5-85CA6D44C058}" dt="2022-11-01T15:01:27.742" v="887" actId="166"/>
          <ac:spMkLst>
            <pc:docMk/>
            <pc:sldMk cId="2784069317" sldId="1369"/>
            <ac:spMk id="8" creationId="{B83A62E9-6DD8-BC45-2CB1-F157BB3A4F51}"/>
          </ac:spMkLst>
        </pc:spChg>
        <pc:spChg chg="add mod">
          <ac:chgData name="Gerardo Trujillo" userId="f2b77a62-f980-4b0f-8f9f-1c6c821301ce" providerId="ADAL" clId="{720D1458-D6DB-DF4F-8AC5-85CA6D44C058}" dt="2022-11-01T15:01:20.027" v="886" actId="1038"/>
          <ac:spMkLst>
            <pc:docMk/>
            <pc:sldMk cId="2784069317" sldId="1369"/>
            <ac:spMk id="9" creationId="{A33B7615-494C-D529-234D-91B17F8121F6}"/>
          </ac:spMkLst>
        </pc:spChg>
        <pc:spChg chg="mod ord">
          <ac:chgData name="Gerardo Trujillo" userId="f2b77a62-f980-4b0f-8f9f-1c6c821301ce" providerId="ADAL" clId="{720D1458-D6DB-DF4F-8AC5-85CA6D44C058}" dt="2022-11-01T03:16:30.795" v="155" actId="700"/>
          <ac:spMkLst>
            <pc:docMk/>
            <pc:sldMk cId="2784069317" sldId="1369"/>
            <ac:spMk id="90115" creationId="{D6B39EC8-1DDC-C9DB-C732-1A130F21776D}"/>
          </ac:spMkLst>
        </pc:spChg>
        <pc:picChg chg="add mod">
          <ac:chgData name="Gerardo Trujillo" userId="f2b77a62-f980-4b0f-8f9f-1c6c821301ce" providerId="ADAL" clId="{720D1458-D6DB-DF4F-8AC5-85CA6D44C058}" dt="2022-11-01T15:01:06.629" v="869" actId="1037"/>
          <ac:picMkLst>
            <pc:docMk/>
            <pc:sldMk cId="2784069317" sldId="1369"/>
            <ac:picMk id="3" creationId="{9E27A0B8-9CDE-D2BB-9DA2-00E3B9F7671F}"/>
          </ac:picMkLst>
        </pc:picChg>
        <pc:picChg chg="add mod">
          <ac:chgData name="Gerardo Trujillo" userId="f2b77a62-f980-4b0f-8f9f-1c6c821301ce" providerId="ADAL" clId="{720D1458-D6DB-DF4F-8AC5-85CA6D44C058}" dt="2022-11-01T15:01:20.027" v="886" actId="1038"/>
          <ac:picMkLst>
            <pc:docMk/>
            <pc:sldMk cId="2784069317" sldId="1369"/>
            <ac:picMk id="4" creationId="{D93D08D9-F6D0-7FDE-A9AA-C3D0E044AC39}"/>
          </ac:picMkLst>
        </pc:picChg>
        <pc:picChg chg="add mod">
          <ac:chgData name="Gerardo Trujillo" userId="f2b77a62-f980-4b0f-8f9f-1c6c821301ce" providerId="ADAL" clId="{720D1458-D6DB-DF4F-8AC5-85CA6D44C058}" dt="2022-11-01T15:01:20.027" v="886" actId="1038"/>
          <ac:picMkLst>
            <pc:docMk/>
            <pc:sldMk cId="2784069317" sldId="1369"/>
            <ac:picMk id="5" creationId="{A61CE942-6AF6-193F-7EE9-F7E40A58073A}"/>
          </ac:picMkLst>
        </pc:picChg>
        <pc:picChg chg="add mod">
          <ac:chgData name="Gerardo Trujillo" userId="f2b77a62-f980-4b0f-8f9f-1c6c821301ce" providerId="ADAL" clId="{720D1458-D6DB-DF4F-8AC5-85CA6D44C058}" dt="2022-11-01T15:01:06.629" v="869" actId="1037"/>
          <ac:picMkLst>
            <pc:docMk/>
            <pc:sldMk cId="2784069317" sldId="1369"/>
            <ac:picMk id="6" creationId="{531DFCEC-3F96-7357-0D12-59961403EBAD}"/>
          </ac:picMkLst>
        </pc:picChg>
      </pc:sldChg>
      <pc:sldChg chg="addSp delSp modSp new mod">
        <pc:chgData name="Gerardo Trujillo" userId="f2b77a62-f980-4b0f-8f9f-1c6c821301ce" providerId="ADAL" clId="{720D1458-D6DB-DF4F-8AC5-85CA6D44C058}" dt="2022-11-01T15:08:32.446" v="931" actId="20577"/>
        <pc:sldMkLst>
          <pc:docMk/>
          <pc:sldMk cId="1059762487" sldId="1370"/>
        </pc:sldMkLst>
        <pc:spChg chg="mod">
          <ac:chgData name="Gerardo Trujillo" userId="f2b77a62-f980-4b0f-8f9f-1c6c821301ce" providerId="ADAL" clId="{720D1458-D6DB-DF4F-8AC5-85CA6D44C058}" dt="2022-11-01T15:04:14.180" v="900"/>
          <ac:spMkLst>
            <pc:docMk/>
            <pc:sldMk cId="1059762487" sldId="1370"/>
            <ac:spMk id="2" creationId="{E7789356-7525-3DF7-EF90-1AE0F5AA5C0F}"/>
          </ac:spMkLst>
        </pc:spChg>
        <pc:spChg chg="add mod">
          <ac:chgData name="Gerardo Trujillo" userId="f2b77a62-f980-4b0f-8f9f-1c6c821301ce" providerId="ADAL" clId="{720D1458-D6DB-DF4F-8AC5-85CA6D44C058}" dt="2022-11-01T15:08:08" v="925" actId="207"/>
          <ac:spMkLst>
            <pc:docMk/>
            <pc:sldMk cId="1059762487" sldId="1370"/>
            <ac:spMk id="9" creationId="{12FE20BE-540F-DD0A-ED2D-E2914F071822}"/>
          </ac:spMkLst>
        </pc:spChg>
        <pc:spChg chg="add mod">
          <ac:chgData name="Gerardo Trujillo" userId="f2b77a62-f980-4b0f-8f9f-1c6c821301ce" providerId="ADAL" clId="{720D1458-D6DB-DF4F-8AC5-85CA6D44C058}" dt="2022-11-01T15:08:32.446" v="931" actId="20577"/>
          <ac:spMkLst>
            <pc:docMk/>
            <pc:sldMk cId="1059762487" sldId="1370"/>
            <ac:spMk id="10" creationId="{9B0D5A90-9B2D-D69F-5E0F-42C03E470DC3}"/>
          </ac:spMkLst>
        </pc:spChg>
        <pc:picChg chg="add mod">
          <ac:chgData name="Gerardo Trujillo" userId="f2b77a62-f980-4b0f-8f9f-1c6c821301ce" providerId="ADAL" clId="{720D1458-D6DB-DF4F-8AC5-85CA6D44C058}" dt="2022-11-01T15:04:05.377" v="899"/>
          <ac:picMkLst>
            <pc:docMk/>
            <pc:sldMk cId="1059762487" sldId="1370"/>
            <ac:picMk id="3" creationId="{C303505F-4422-52D3-CED1-D2A65D6ADE9B}"/>
          </ac:picMkLst>
        </pc:picChg>
        <pc:picChg chg="add mod">
          <ac:chgData name="Gerardo Trujillo" userId="f2b77a62-f980-4b0f-8f9f-1c6c821301ce" providerId="ADAL" clId="{720D1458-D6DB-DF4F-8AC5-85CA6D44C058}" dt="2022-11-01T15:07:21.441" v="914" actId="1076"/>
          <ac:picMkLst>
            <pc:docMk/>
            <pc:sldMk cId="1059762487" sldId="1370"/>
            <ac:picMk id="4" creationId="{3CF260CD-FB83-FEB3-6CCD-C261D7A099A1}"/>
          </ac:picMkLst>
        </pc:picChg>
        <pc:picChg chg="add mod">
          <ac:chgData name="Gerardo Trujillo" userId="f2b77a62-f980-4b0f-8f9f-1c6c821301ce" providerId="ADAL" clId="{720D1458-D6DB-DF4F-8AC5-85CA6D44C058}" dt="2022-11-01T15:04:05.377" v="899"/>
          <ac:picMkLst>
            <pc:docMk/>
            <pc:sldMk cId="1059762487" sldId="1370"/>
            <ac:picMk id="5" creationId="{B54076B7-3DF7-7812-7BC5-48FD0D3CB031}"/>
          </ac:picMkLst>
        </pc:picChg>
        <pc:picChg chg="add mod">
          <ac:chgData name="Gerardo Trujillo" userId="f2b77a62-f980-4b0f-8f9f-1c6c821301ce" providerId="ADAL" clId="{720D1458-D6DB-DF4F-8AC5-85CA6D44C058}" dt="2022-11-01T15:04:05.377" v="899"/>
          <ac:picMkLst>
            <pc:docMk/>
            <pc:sldMk cId="1059762487" sldId="1370"/>
            <ac:picMk id="6" creationId="{023B9D61-CD85-B443-3250-8C0AD3FEA0AA}"/>
          </ac:picMkLst>
        </pc:picChg>
        <pc:picChg chg="add del mod">
          <ac:chgData name="Gerardo Trujillo" userId="f2b77a62-f980-4b0f-8f9f-1c6c821301ce" providerId="ADAL" clId="{720D1458-D6DB-DF4F-8AC5-85CA6D44C058}" dt="2022-11-01T15:07:24.078" v="915" actId="478"/>
          <ac:picMkLst>
            <pc:docMk/>
            <pc:sldMk cId="1059762487" sldId="1370"/>
            <ac:picMk id="7" creationId="{AB05BBF3-7CE5-87B9-399E-DB7C4B643770}"/>
          </ac:picMkLst>
        </pc:picChg>
        <pc:picChg chg="add del mod">
          <ac:chgData name="Gerardo Trujillo" userId="f2b77a62-f980-4b0f-8f9f-1c6c821301ce" providerId="ADAL" clId="{720D1458-D6DB-DF4F-8AC5-85CA6D44C058}" dt="2022-11-01T15:08:11.982" v="926" actId="478"/>
          <ac:picMkLst>
            <pc:docMk/>
            <pc:sldMk cId="1059762487" sldId="1370"/>
            <ac:picMk id="8" creationId="{471C78A2-6FE6-4044-9A48-D376F185A330}"/>
          </ac:picMkLst>
        </pc:picChg>
      </pc:sldChg>
      <pc:sldMasterChg chg="delSp modSp mod modSldLayout">
        <pc:chgData name="Gerardo Trujillo" userId="f2b77a62-f980-4b0f-8f9f-1c6c821301ce" providerId="ADAL" clId="{720D1458-D6DB-DF4F-8AC5-85CA6D44C058}" dt="2022-11-01T03:14:47.327" v="74" actId="478"/>
        <pc:sldMasterMkLst>
          <pc:docMk/>
          <pc:sldMasterMk cId="0" sldId="2147483648"/>
        </pc:sldMasterMkLst>
        <pc:spChg chg="del">
          <ac:chgData name="Gerardo Trujillo" userId="f2b77a62-f980-4b0f-8f9f-1c6c821301ce" providerId="ADAL" clId="{720D1458-D6DB-DF4F-8AC5-85CA6D44C058}" dt="2022-11-01T03:14:08.387" v="72" actId="478"/>
          <ac:spMkLst>
            <pc:docMk/>
            <pc:sldMasterMk cId="0" sldId="2147483648"/>
            <ac:spMk id="2" creationId="{D0487939-9232-3D8A-1098-AB21CD4608F8}"/>
          </ac:spMkLst>
        </pc:spChg>
        <pc:spChg chg="del">
          <ac:chgData name="Gerardo Trujillo" userId="f2b77a62-f980-4b0f-8f9f-1c6c821301ce" providerId="ADAL" clId="{720D1458-D6DB-DF4F-8AC5-85CA6D44C058}" dt="2022-11-01T03:14:05.721" v="71" actId="478"/>
          <ac:spMkLst>
            <pc:docMk/>
            <pc:sldMasterMk cId="0" sldId="2147483648"/>
            <ac:spMk id="10" creationId="{9FB71369-195E-3073-2B16-36A1342FCECE}"/>
          </ac:spMkLst>
        </pc:spChg>
        <pc:picChg chg="del">
          <ac:chgData name="Gerardo Trujillo" userId="f2b77a62-f980-4b0f-8f9f-1c6c821301ce" providerId="ADAL" clId="{720D1458-D6DB-DF4F-8AC5-85CA6D44C058}" dt="2022-11-01T03:13:56.857" v="70" actId="478"/>
          <ac:picMkLst>
            <pc:docMk/>
            <pc:sldMasterMk cId="0" sldId="2147483648"/>
            <ac:picMk id="1027" creationId="{E630A37E-F175-3926-8F26-D30C2848E8B7}"/>
          </ac:picMkLst>
        </pc:picChg>
        <pc:picChg chg="mod">
          <ac:chgData name="Gerardo Trujillo" userId="f2b77a62-f980-4b0f-8f9f-1c6c821301ce" providerId="ADAL" clId="{720D1458-D6DB-DF4F-8AC5-85CA6D44C058}" dt="2022-11-01T03:14:38.992" v="73" actId="1076"/>
          <ac:picMkLst>
            <pc:docMk/>
            <pc:sldMasterMk cId="0" sldId="2147483648"/>
            <ac:picMk id="1030" creationId="{DB319353-5D5F-6CC9-5DF9-A77A676A82F3}"/>
          </ac:picMkLst>
        </pc:picChg>
        <pc:sldLayoutChg chg="delSp modSp mod">
          <pc:chgData name="Gerardo Trujillo" userId="f2b77a62-f980-4b0f-8f9f-1c6c821301ce" providerId="ADAL" clId="{720D1458-D6DB-DF4F-8AC5-85CA6D44C058}" dt="2022-11-01T03:14:47.327" v="74" actId="478"/>
          <pc:sldLayoutMkLst>
            <pc:docMk/>
            <pc:sldMasterMk cId="0" sldId="2147483648"/>
            <pc:sldLayoutMk cId="3479294527" sldId="2147487493"/>
          </pc:sldLayoutMkLst>
          <pc:spChg chg="del">
            <ac:chgData name="Gerardo Trujillo" userId="f2b77a62-f980-4b0f-8f9f-1c6c821301ce" providerId="ADAL" clId="{720D1458-D6DB-DF4F-8AC5-85CA6D44C058}" dt="2022-11-01T03:14:47.327" v="74" actId="478"/>
            <ac:spMkLst>
              <pc:docMk/>
              <pc:sldMasterMk cId="0" sldId="2147483648"/>
              <pc:sldLayoutMk cId="3479294527" sldId="2147487493"/>
              <ac:spMk id="4" creationId="{14DF31F2-2502-8254-3EC2-B76AF2BF3895}"/>
            </ac:spMkLst>
          </pc:spChg>
        </pc:sldLayoutChg>
      </pc:sldMasterChg>
      <pc:sldMasterChg chg="del delSldLayout">
        <pc:chgData name="Gerardo Trujillo" userId="f2b77a62-f980-4b0f-8f9f-1c6c821301ce" providerId="ADAL" clId="{720D1458-D6DB-DF4F-8AC5-85CA6D44C058}" dt="2022-11-01T03:15:40.832" v="93" actId="2696"/>
        <pc:sldMasterMkLst>
          <pc:docMk/>
          <pc:sldMasterMk cId="0" sldId="2147484175"/>
        </pc:sldMasterMkLst>
        <pc:sldLayoutChg chg="del">
          <pc:chgData name="Gerardo Trujillo" userId="f2b77a62-f980-4b0f-8f9f-1c6c821301ce" providerId="ADAL" clId="{720D1458-D6DB-DF4F-8AC5-85CA6D44C058}" dt="2022-11-01T03:15:40.829" v="92" actId="2696"/>
          <pc:sldLayoutMkLst>
            <pc:docMk/>
            <pc:sldMasterMk cId="0" sldId="2147484175"/>
            <pc:sldLayoutMk cId="407554717" sldId="2147487529"/>
          </pc:sldLayoutMkLst>
        </pc:sldLayoutChg>
      </pc:sldMasterChg>
      <pc:sldMasterChg chg="del delSldLayout">
        <pc:chgData name="Gerardo Trujillo" userId="f2b77a62-f980-4b0f-8f9f-1c6c821301ce" providerId="ADAL" clId="{720D1458-D6DB-DF4F-8AC5-85CA6D44C058}" dt="2022-11-01T03:15:44.979" v="125" actId="2696"/>
        <pc:sldMasterMkLst>
          <pc:docMk/>
          <pc:sldMasterMk cId="0" sldId="2147484583"/>
        </pc:sldMasterMkLst>
        <pc:sldLayoutChg chg="del">
          <pc:chgData name="Gerardo Trujillo" userId="f2b77a62-f980-4b0f-8f9f-1c6c821301ce" providerId="ADAL" clId="{720D1458-D6DB-DF4F-8AC5-85CA6D44C058}" dt="2022-11-01T03:15:44.938" v="94" actId="2696"/>
          <pc:sldLayoutMkLst>
            <pc:docMk/>
            <pc:sldMasterMk cId="0" sldId="2147484583"/>
            <pc:sldLayoutMk cId="3889717177" sldId="2147487530"/>
          </pc:sldLayoutMkLst>
        </pc:sldLayoutChg>
        <pc:sldLayoutChg chg="del">
          <pc:chgData name="Gerardo Trujillo" userId="f2b77a62-f980-4b0f-8f9f-1c6c821301ce" providerId="ADAL" clId="{720D1458-D6DB-DF4F-8AC5-85CA6D44C058}" dt="2022-11-01T03:15:44.940" v="95" actId="2696"/>
          <pc:sldLayoutMkLst>
            <pc:docMk/>
            <pc:sldMasterMk cId="0" sldId="2147484583"/>
            <pc:sldLayoutMk cId="1153397701" sldId="2147487531"/>
          </pc:sldLayoutMkLst>
        </pc:sldLayoutChg>
        <pc:sldLayoutChg chg="del">
          <pc:chgData name="Gerardo Trujillo" userId="f2b77a62-f980-4b0f-8f9f-1c6c821301ce" providerId="ADAL" clId="{720D1458-D6DB-DF4F-8AC5-85CA6D44C058}" dt="2022-11-01T03:15:44.941" v="96" actId="2696"/>
          <pc:sldLayoutMkLst>
            <pc:docMk/>
            <pc:sldMasterMk cId="0" sldId="2147484583"/>
            <pc:sldLayoutMk cId="2638593723" sldId="2147487532"/>
          </pc:sldLayoutMkLst>
        </pc:sldLayoutChg>
        <pc:sldLayoutChg chg="del">
          <pc:chgData name="Gerardo Trujillo" userId="f2b77a62-f980-4b0f-8f9f-1c6c821301ce" providerId="ADAL" clId="{720D1458-D6DB-DF4F-8AC5-85CA6D44C058}" dt="2022-11-01T03:15:44.943" v="97" actId="2696"/>
          <pc:sldLayoutMkLst>
            <pc:docMk/>
            <pc:sldMasterMk cId="0" sldId="2147484583"/>
            <pc:sldLayoutMk cId="554273156" sldId="2147487533"/>
          </pc:sldLayoutMkLst>
        </pc:sldLayoutChg>
        <pc:sldLayoutChg chg="del">
          <pc:chgData name="Gerardo Trujillo" userId="f2b77a62-f980-4b0f-8f9f-1c6c821301ce" providerId="ADAL" clId="{720D1458-D6DB-DF4F-8AC5-85CA6D44C058}" dt="2022-11-01T03:15:44.945" v="98" actId="2696"/>
          <pc:sldLayoutMkLst>
            <pc:docMk/>
            <pc:sldMasterMk cId="0" sldId="2147484583"/>
            <pc:sldLayoutMk cId="991684182" sldId="2147487534"/>
          </pc:sldLayoutMkLst>
        </pc:sldLayoutChg>
        <pc:sldLayoutChg chg="del">
          <pc:chgData name="Gerardo Trujillo" userId="f2b77a62-f980-4b0f-8f9f-1c6c821301ce" providerId="ADAL" clId="{720D1458-D6DB-DF4F-8AC5-85CA6D44C058}" dt="2022-11-01T03:15:44.946" v="99" actId="2696"/>
          <pc:sldLayoutMkLst>
            <pc:docMk/>
            <pc:sldMasterMk cId="0" sldId="2147484583"/>
            <pc:sldLayoutMk cId="3976311897" sldId="2147487535"/>
          </pc:sldLayoutMkLst>
        </pc:sldLayoutChg>
        <pc:sldLayoutChg chg="del">
          <pc:chgData name="Gerardo Trujillo" userId="f2b77a62-f980-4b0f-8f9f-1c6c821301ce" providerId="ADAL" clId="{720D1458-D6DB-DF4F-8AC5-85CA6D44C058}" dt="2022-11-01T03:15:44.947" v="100" actId="2696"/>
          <pc:sldLayoutMkLst>
            <pc:docMk/>
            <pc:sldMasterMk cId="0" sldId="2147484583"/>
            <pc:sldLayoutMk cId="3675232866" sldId="2147487536"/>
          </pc:sldLayoutMkLst>
        </pc:sldLayoutChg>
        <pc:sldLayoutChg chg="del">
          <pc:chgData name="Gerardo Trujillo" userId="f2b77a62-f980-4b0f-8f9f-1c6c821301ce" providerId="ADAL" clId="{720D1458-D6DB-DF4F-8AC5-85CA6D44C058}" dt="2022-11-01T03:15:44.949" v="101" actId="2696"/>
          <pc:sldLayoutMkLst>
            <pc:docMk/>
            <pc:sldMasterMk cId="0" sldId="2147484583"/>
            <pc:sldLayoutMk cId="140530680" sldId="2147487537"/>
          </pc:sldLayoutMkLst>
        </pc:sldLayoutChg>
        <pc:sldLayoutChg chg="del">
          <pc:chgData name="Gerardo Trujillo" userId="f2b77a62-f980-4b0f-8f9f-1c6c821301ce" providerId="ADAL" clId="{720D1458-D6DB-DF4F-8AC5-85CA6D44C058}" dt="2022-11-01T03:15:44.950" v="102" actId="2696"/>
          <pc:sldLayoutMkLst>
            <pc:docMk/>
            <pc:sldMasterMk cId="0" sldId="2147484583"/>
            <pc:sldLayoutMk cId="2823323346" sldId="2147487538"/>
          </pc:sldLayoutMkLst>
        </pc:sldLayoutChg>
        <pc:sldLayoutChg chg="del">
          <pc:chgData name="Gerardo Trujillo" userId="f2b77a62-f980-4b0f-8f9f-1c6c821301ce" providerId="ADAL" clId="{720D1458-D6DB-DF4F-8AC5-85CA6D44C058}" dt="2022-11-01T03:15:44.952" v="103" actId="2696"/>
          <pc:sldLayoutMkLst>
            <pc:docMk/>
            <pc:sldMasterMk cId="0" sldId="2147484583"/>
            <pc:sldLayoutMk cId="2728346079" sldId="2147487539"/>
          </pc:sldLayoutMkLst>
        </pc:sldLayoutChg>
        <pc:sldLayoutChg chg="del">
          <pc:chgData name="Gerardo Trujillo" userId="f2b77a62-f980-4b0f-8f9f-1c6c821301ce" providerId="ADAL" clId="{720D1458-D6DB-DF4F-8AC5-85CA6D44C058}" dt="2022-11-01T03:15:44.953" v="104" actId="2696"/>
          <pc:sldLayoutMkLst>
            <pc:docMk/>
            <pc:sldMasterMk cId="0" sldId="2147484583"/>
            <pc:sldLayoutMk cId="3015463387" sldId="2147487540"/>
          </pc:sldLayoutMkLst>
        </pc:sldLayoutChg>
        <pc:sldLayoutChg chg="del">
          <pc:chgData name="Gerardo Trujillo" userId="f2b77a62-f980-4b0f-8f9f-1c6c821301ce" providerId="ADAL" clId="{720D1458-D6DB-DF4F-8AC5-85CA6D44C058}" dt="2022-11-01T03:15:44.954" v="105" actId="2696"/>
          <pc:sldLayoutMkLst>
            <pc:docMk/>
            <pc:sldMasterMk cId="0" sldId="2147484583"/>
            <pc:sldLayoutMk cId="2102440207" sldId="2147487541"/>
          </pc:sldLayoutMkLst>
        </pc:sldLayoutChg>
        <pc:sldLayoutChg chg="del">
          <pc:chgData name="Gerardo Trujillo" userId="f2b77a62-f980-4b0f-8f9f-1c6c821301ce" providerId="ADAL" clId="{720D1458-D6DB-DF4F-8AC5-85CA6D44C058}" dt="2022-11-01T03:15:44.956" v="106" actId="2696"/>
          <pc:sldLayoutMkLst>
            <pc:docMk/>
            <pc:sldMasterMk cId="0" sldId="2147484583"/>
            <pc:sldLayoutMk cId="3502221224" sldId="2147487542"/>
          </pc:sldLayoutMkLst>
        </pc:sldLayoutChg>
        <pc:sldLayoutChg chg="del">
          <pc:chgData name="Gerardo Trujillo" userId="f2b77a62-f980-4b0f-8f9f-1c6c821301ce" providerId="ADAL" clId="{720D1458-D6DB-DF4F-8AC5-85CA6D44C058}" dt="2022-11-01T03:15:44.957" v="107" actId="2696"/>
          <pc:sldLayoutMkLst>
            <pc:docMk/>
            <pc:sldMasterMk cId="0" sldId="2147484583"/>
            <pc:sldLayoutMk cId="2563832550" sldId="2147487543"/>
          </pc:sldLayoutMkLst>
        </pc:sldLayoutChg>
        <pc:sldLayoutChg chg="del">
          <pc:chgData name="Gerardo Trujillo" userId="f2b77a62-f980-4b0f-8f9f-1c6c821301ce" providerId="ADAL" clId="{720D1458-D6DB-DF4F-8AC5-85CA6D44C058}" dt="2022-11-01T03:15:44.958" v="108" actId="2696"/>
          <pc:sldLayoutMkLst>
            <pc:docMk/>
            <pc:sldMasterMk cId="0" sldId="2147484583"/>
            <pc:sldLayoutMk cId="1530723465" sldId="2147487544"/>
          </pc:sldLayoutMkLst>
        </pc:sldLayoutChg>
        <pc:sldLayoutChg chg="del">
          <pc:chgData name="Gerardo Trujillo" userId="f2b77a62-f980-4b0f-8f9f-1c6c821301ce" providerId="ADAL" clId="{720D1458-D6DB-DF4F-8AC5-85CA6D44C058}" dt="2022-11-01T03:15:44.959" v="109" actId="2696"/>
          <pc:sldLayoutMkLst>
            <pc:docMk/>
            <pc:sldMasterMk cId="0" sldId="2147484583"/>
            <pc:sldLayoutMk cId="528549270" sldId="2147487545"/>
          </pc:sldLayoutMkLst>
        </pc:sldLayoutChg>
        <pc:sldLayoutChg chg="del">
          <pc:chgData name="Gerardo Trujillo" userId="f2b77a62-f980-4b0f-8f9f-1c6c821301ce" providerId="ADAL" clId="{720D1458-D6DB-DF4F-8AC5-85CA6D44C058}" dt="2022-11-01T03:15:44.961" v="110" actId="2696"/>
          <pc:sldLayoutMkLst>
            <pc:docMk/>
            <pc:sldMasterMk cId="0" sldId="2147484583"/>
            <pc:sldLayoutMk cId="290208955" sldId="2147487546"/>
          </pc:sldLayoutMkLst>
        </pc:sldLayoutChg>
        <pc:sldLayoutChg chg="del">
          <pc:chgData name="Gerardo Trujillo" userId="f2b77a62-f980-4b0f-8f9f-1c6c821301ce" providerId="ADAL" clId="{720D1458-D6DB-DF4F-8AC5-85CA6D44C058}" dt="2022-11-01T03:15:44.962" v="111" actId="2696"/>
          <pc:sldLayoutMkLst>
            <pc:docMk/>
            <pc:sldMasterMk cId="0" sldId="2147484583"/>
            <pc:sldLayoutMk cId="1243663985" sldId="2147487547"/>
          </pc:sldLayoutMkLst>
        </pc:sldLayoutChg>
        <pc:sldLayoutChg chg="del">
          <pc:chgData name="Gerardo Trujillo" userId="f2b77a62-f980-4b0f-8f9f-1c6c821301ce" providerId="ADAL" clId="{720D1458-D6DB-DF4F-8AC5-85CA6D44C058}" dt="2022-11-01T03:15:44.963" v="112" actId="2696"/>
          <pc:sldLayoutMkLst>
            <pc:docMk/>
            <pc:sldMasterMk cId="0" sldId="2147484583"/>
            <pc:sldLayoutMk cId="564836077" sldId="2147487548"/>
          </pc:sldLayoutMkLst>
        </pc:sldLayoutChg>
        <pc:sldLayoutChg chg="del">
          <pc:chgData name="Gerardo Trujillo" userId="f2b77a62-f980-4b0f-8f9f-1c6c821301ce" providerId="ADAL" clId="{720D1458-D6DB-DF4F-8AC5-85CA6D44C058}" dt="2022-11-01T03:15:44.964" v="113" actId="2696"/>
          <pc:sldLayoutMkLst>
            <pc:docMk/>
            <pc:sldMasterMk cId="0" sldId="2147484583"/>
            <pc:sldLayoutMk cId="3669896074" sldId="2147487549"/>
          </pc:sldLayoutMkLst>
        </pc:sldLayoutChg>
        <pc:sldLayoutChg chg="del">
          <pc:chgData name="Gerardo Trujillo" userId="f2b77a62-f980-4b0f-8f9f-1c6c821301ce" providerId="ADAL" clId="{720D1458-D6DB-DF4F-8AC5-85CA6D44C058}" dt="2022-11-01T03:15:44.965" v="114" actId="2696"/>
          <pc:sldLayoutMkLst>
            <pc:docMk/>
            <pc:sldMasterMk cId="0" sldId="2147484583"/>
            <pc:sldLayoutMk cId="3482852271" sldId="2147487550"/>
          </pc:sldLayoutMkLst>
        </pc:sldLayoutChg>
        <pc:sldLayoutChg chg="del">
          <pc:chgData name="Gerardo Trujillo" userId="f2b77a62-f980-4b0f-8f9f-1c6c821301ce" providerId="ADAL" clId="{720D1458-D6DB-DF4F-8AC5-85CA6D44C058}" dt="2022-11-01T03:15:44.966" v="115" actId="2696"/>
          <pc:sldLayoutMkLst>
            <pc:docMk/>
            <pc:sldMasterMk cId="0" sldId="2147484583"/>
            <pc:sldLayoutMk cId="1303529892" sldId="2147487551"/>
          </pc:sldLayoutMkLst>
        </pc:sldLayoutChg>
        <pc:sldLayoutChg chg="del">
          <pc:chgData name="Gerardo Trujillo" userId="f2b77a62-f980-4b0f-8f9f-1c6c821301ce" providerId="ADAL" clId="{720D1458-D6DB-DF4F-8AC5-85CA6D44C058}" dt="2022-11-01T03:15:44.968" v="116" actId="2696"/>
          <pc:sldLayoutMkLst>
            <pc:docMk/>
            <pc:sldMasterMk cId="0" sldId="2147484583"/>
            <pc:sldLayoutMk cId="3465558207" sldId="2147487552"/>
          </pc:sldLayoutMkLst>
        </pc:sldLayoutChg>
        <pc:sldLayoutChg chg="del">
          <pc:chgData name="Gerardo Trujillo" userId="f2b77a62-f980-4b0f-8f9f-1c6c821301ce" providerId="ADAL" clId="{720D1458-D6DB-DF4F-8AC5-85CA6D44C058}" dt="2022-11-01T03:15:44.969" v="117" actId="2696"/>
          <pc:sldLayoutMkLst>
            <pc:docMk/>
            <pc:sldMasterMk cId="0" sldId="2147484583"/>
            <pc:sldLayoutMk cId="2112120900" sldId="2147487553"/>
          </pc:sldLayoutMkLst>
        </pc:sldLayoutChg>
        <pc:sldLayoutChg chg="del">
          <pc:chgData name="Gerardo Trujillo" userId="f2b77a62-f980-4b0f-8f9f-1c6c821301ce" providerId="ADAL" clId="{720D1458-D6DB-DF4F-8AC5-85CA6D44C058}" dt="2022-11-01T03:15:44.970" v="118" actId="2696"/>
          <pc:sldLayoutMkLst>
            <pc:docMk/>
            <pc:sldMasterMk cId="0" sldId="2147484583"/>
            <pc:sldLayoutMk cId="1629971159" sldId="2147487554"/>
          </pc:sldLayoutMkLst>
        </pc:sldLayoutChg>
        <pc:sldLayoutChg chg="del">
          <pc:chgData name="Gerardo Trujillo" userId="f2b77a62-f980-4b0f-8f9f-1c6c821301ce" providerId="ADAL" clId="{720D1458-D6DB-DF4F-8AC5-85CA6D44C058}" dt="2022-11-01T03:15:44.971" v="119" actId="2696"/>
          <pc:sldLayoutMkLst>
            <pc:docMk/>
            <pc:sldMasterMk cId="0" sldId="2147484583"/>
            <pc:sldLayoutMk cId="3835737407" sldId="2147487555"/>
          </pc:sldLayoutMkLst>
        </pc:sldLayoutChg>
        <pc:sldLayoutChg chg="del">
          <pc:chgData name="Gerardo Trujillo" userId="f2b77a62-f980-4b0f-8f9f-1c6c821301ce" providerId="ADAL" clId="{720D1458-D6DB-DF4F-8AC5-85CA6D44C058}" dt="2022-11-01T03:15:44.972" v="120" actId="2696"/>
          <pc:sldLayoutMkLst>
            <pc:docMk/>
            <pc:sldMasterMk cId="0" sldId="2147484583"/>
            <pc:sldLayoutMk cId="1387538996" sldId="2147487556"/>
          </pc:sldLayoutMkLst>
        </pc:sldLayoutChg>
        <pc:sldLayoutChg chg="del">
          <pc:chgData name="Gerardo Trujillo" userId="f2b77a62-f980-4b0f-8f9f-1c6c821301ce" providerId="ADAL" clId="{720D1458-D6DB-DF4F-8AC5-85CA6D44C058}" dt="2022-11-01T03:15:44.973" v="121" actId="2696"/>
          <pc:sldLayoutMkLst>
            <pc:docMk/>
            <pc:sldMasterMk cId="0" sldId="2147484583"/>
            <pc:sldLayoutMk cId="2028321889" sldId="2147487557"/>
          </pc:sldLayoutMkLst>
        </pc:sldLayoutChg>
        <pc:sldLayoutChg chg="del">
          <pc:chgData name="Gerardo Trujillo" userId="f2b77a62-f980-4b0f-8f9f-1c6c821301ce" providerId="ADAL" clId="{720D1458-D6DB-DF4F-8AC5-85CA6D44C058}" dt="2022-11-01T03:15:44.974" v="122" actId="2696"/>
          <pc:sldLayoutMkLst>
            <pc:docMk/>
            <pc:sldMasterMk cId="0" sldId="2147484583"/>
            <pc:sldLayoutMk cId="2463432765" sldId="2147487558"/>
          </pc:sldLayoutMkLst>
        </pc:sldLayoutChg>
        <pc:sldLayoutChg chg="del">
          <pc:chgData name="Gerardo Trujillo" userId="f2b77a62-f980-4b0f-8f9f-1c6c821301ce" providerId="ADAL" clId="{720D1458-D6DB-DF4F-8AC5-85CA6D44C058}" dt="2022-11-01T03:15:44.976" v="123" actId="2696"/>
          <pc:sldLayoutMkLst>
            <pc:docMk/>
            <pc:sldMasterMk cId="0" sldId="2147484583"/>
            <pc:sldLayoutMk cId="1861552819" sldId="2147487559"/>
          </pc:sldLayoutMkLst>
        </pc:sldLayoutChg>
        <pc:sldLayoutChg chg="del">
          <pc:chgData name="Gerardo Trujillo" userId="f2b77a62-f980-4b0f-8f9f-1c6c821301ce" providerId="ADAL" clId="{720D1458-D6DB-DF4F-8AC5-85CA6D44C058}" dt="2022-11-01T03:15:44.977" v="124" actId="2696"/>
          <pc:sldLayoutMkLst>
            <pc:docMk/>
            <pc:sldMasterMk cId="0" sldId="2147484583"/>
            <pc:sldLayoutMk cId="3205181053" sldId="2147487560"/>
          </pc:sldLayoutMkLst>
        </pc:sldLayoutChg>
      </pc:sldMasterChg>
      <pc:sldMasterChg chg="add del addSldLayout delSldLayout modSldLayout">
        <pc:chgData name="Gerardo Trujillo" userId="f2b77a62-f980-4b0f-8f9f-1c6c821301ce" providerId="ADAL" clId="{720D1458-D6DB-DF4F-8AC5-85CA6D44C058}" dt="2022-11-01T14:43:24.711" v="721" actId="735"/>
        <pc:sldMasterMkLst>
          <pc:docMk/>
          <pc:sldMasterMk cId="0" sldId="2147487309"/>
        </pc:sldMasterMkLst>
        <pc:sldLayoutChg chg="add del">
          <pc:chgData name="Gerardo Trujillo" userId="f2b77a62-f980-4b0f-8f9f-1c6c821301ce" providerId="ADAL" clId="{720D1458-D6DB-DF4F-8AC5-85CA6D44C058}" dt="2022-11-01T03:15:55.026" v="153" actId="2696"/>
          <pc:sldLayoutMkLst>
            <pc:docMk/>
            <pc:sldMasterMk cId="0" sldId="2147487309"/>
            <pc:sldLayoutMk cId="1216115394" sldId="2147487507"/>
          </pc:sldLayoutMkLst>
        </pc:sldLayoutChg>
        <pc:sldLayoutChg chg="add del">
          <pc:chgData name="Gerardo Trujillo" userId="f2b77a62-f980-4b0f-8f9f-1c6c821301ce" providerId="ADAL" clId="{720D1458-D6DB-DF4F-8AC5-85CA6D44C058}" dt="2022-11-01T03:15:55.025" v="152" actId="2696"/>
          <pc:sldLayoutMkLst>
            <pc:docMk/>
            <pc:sldMasterMk cId="0" sldId="2147487309"/>
            <pc:sldLayoutMk cId="3807672367" sldId="2147487508"/>
          </pc:sldLayoutMkLst>
        </pc:sldLayoutChg>
        <pc:sldLayoutChg chg="add del">
          <pc:chgData name="Gerardo Trujillo" userId="f2b77a62-f980-4b0f-8f9f-1c6c821301ce" providerId="ADAL" clId="{720D1458-D6DB-DF4F-8AC5-85CA6D44C058}" dt="2022-11-01T03:15:55.025" v="151" actId="2696"/>
          <pc:sldLayoutMkLst>
            <pc:docMk/>
            <pc:sldMasterMk cId="0" sldId="2147487309"/>
            <pc:sldLayoutMk cId="4227485235" sldId="2147487509"/>
          </pc:sldLayoutMkLst>
        </pc:sldLayoutChg>
        <pc:sldLayoutChg chg="add del">
          <pc:chgData name="Gerardo Trujillo" userId="f2b77a62-f980-4b0f-8f9f-1c6c821301ce" providerId="ADAL" clId="{720D1458-D6DB-DF4F-8AC5-85CA6D44C058}" dt="2022-11-01T03:15:55.024" v="150" actId="2696"/>
          <pc:sldLayoutMkLst>
            <pc:docMk/>
            <pc:sldMasterMk cId="0" sldId="2147487309"/>
            <pc:sldLayoutMk cId="1034378513" sldId="2147487510"/>
          </pc:sldLayoutMkLst>
        </pc:sldLayoutChg>
        <pc:sldLayoutChg chg="add del">
          <pc:chgData name="Gerardo Trujillo" userId="f2b77a62-f980-4b0f-8f9f-1c6c821301ce" providerId="ADAL" clId="{720D1458-D6DB-DF4F-8AC5-85CA6D44C058}" dt="2022-11-01T03:15:55.024" v="149" actId="2696"/>
          <pc:sldLayoutMkLst>
            <pc:docMk/>
            <pc:sldMasterMk cId="0" sldId="2147487309"/>
            <pc:sldLayoutMk cId="45369857" sldId="2147487511"/>
          </pc:sldLayoutMkLst>
        </pc:sldLayoutChg>
        <pc:sldLayoutChg chg="add del">
          <pc:chgData name="Gerardo Trujillo" userId="f2b77a62-f980-4b0f-8f9f-1c6c821301ce" providerId="ADAL" clId="{720D1458-D6DB-DF4F-8AC5-85CA6D44C058}" dt="2022-11-01T03:15:55.023" v="148" actId="2696"/>
          <pc:sldLayoutMkLst>
            <pc:docMk/>
            <pc:sldMasterMk cId="0" sldId="2147487309"/>
            <pc:sldLayoutMk cId="215429993" sldId="2147487512"/>
          </pc:sldLayoutMkLst>
        </pc:sldLayoutChg>
        <pc:sldLayoutChg chg="add del">
          <pc:chgData name="Gerardo Trujillo" userId="f2b77a62-f980-4b0f-8f9f-1c6c821301ce" providerId="ADAL" clId="{720D1458-D6DB-DF4F-8AC5-85CA6D44C058}" dt="2022-11-01T03:15:55.023" v="147" actId="2696"/>
          <pc:sldLayoutMkLst>
            <pc:docMk/>
            <pc:sldMasterMk cId="0" sldId="2147487309"/>
            <pc:sldLayoutMk cId="1861744278" sldId="2147487513"/>
          </pc:sldLayoutMkLst>
        </pc:sldLayoutChg>
        <pc:sldLayoutChg chg="add del">
          <pc:chgData name="Gerardo Trujillo" userId="f2b77a62-f980-4b0f-8f9f-1c6c821301ce" providerId="ADAL" clId="{720D1458-D6DB-DF4F-8AC5-85CA6D44C058}" dt="2022-11-01T03:15:55.022" v="146" actId="2696"/>
          <pc:sldLayoutMkLst>
            <pc:docMk/>
            <pc:sldMasterMk cId="0" sldId="2147487309"/>
            <pc:sldLayoutMk cId="342069137" sldId="2147487514"/>
          </pc:sldLayoutMkLst>
        </pc:sldLayoutChg>
        <pc:sldLayoutChg chg="add del">
          <pc:chgData name="Gerardo Trujillo" userId="f2b77a62-f980-4b0f-8f9f-1c6c821301ce" providerId="ADAL" clId="{720D1458-D6DB-DF4F-8AC5-85CA6D44C058}" dt="2022-11-01T03:15:55.022" v="145" actId="2696"/>
          <pc:sldLayoutMkLst>
            <pc:docMk/>
            <pc:sldMasterMk cId="0" sldId="2147487309"/>
            <pc:sldLayoutMk cId="2709956308" sldId="2147487515"/>
          </pc:sldLayoutMkLst>
        </pc:sldLayoutChg>
        <pc:sldLayoutChg chg="add del">
          <pc:chgData name="Gerardo Trujillo" userId="f2b77a62-f980-4b0f-8f9f-1c6c821301ce" providerId="ADAL" clId="{720D1458-D6DB-DF4F-8AC5-85CA6D44C058}" dt="2022-11-01T03:15:55.021" v="144" actId="2696"/>
          <pc:sldLayoutMkLst>
            <pc:docMk/>
            <pc:sldMasterMk cId="0" sldId="2147487309"/>
            <pc:sldLayoutMk cId="3191077990" sldId="2147487561"/>
          </pc:sldLayoutMkLst>
        </pc:sldLayoutChg>
        <pc:sldLayoutChg chg="add del">
          <pc:chgData name="Gerardo Trujillo" userId="f2b77a62-f980-4b0f-8f9f-1c6c821301ce" providerId="ADAL" clId="{720D1458-D6DB-DF4F-8AC5-85CA6D44C058}" dt="2022-11-01T03:15:55.021" v="143" actId="2696"/>
          <pc:sldLayoutMkLst>
            <pc:docMk/>
            <pc:sldMasterMk cId="0" sldId="2147487309"/>
            <pc:sldLayoutMk cId="184392705" sldId="2147487562"/>
          </pc:sldLayoutMkLst>
        </pc:sldLayoutChg>
        <pc:sldLayoutChg chg="add del">
          <pc:chgData name="Gerardo Trujillo" userId="f2b77a62-f980-4b0f-8f9f-1c6c821301ce" providerId="ADAL" clId="{720D1458-D6DB-DF4F-8AC5-85CA6D44C058}" dt="2022-11-01T03:15:55.020" v="142" actId="2696"/>
          <pc:sldLayoutMkLst>
            <pc:docMk/>
            <pc:sldMasterMk cId="0" sldId="2147487309"/>
            <pc:sldLayoutMk cId="1386904932" sldId="2147487563"/>
          </pc:sldLayoutMkLst>
        </pc:sldLayoutChg>
        <pc:sldLayoutChg chg="add del">
          <pc:chgData name="Gerardo Trujillo" userId="f2b77a62-f980-4b0f-8f9f-1c6c821301ce" providerId="ADAL" clId="{720D1458-D6DB-DF4F-8AC5-85CA6D44C058}" dt="2022-11-01T03:15:55.020" v="141" actId="2696"/>
          <pc:sldLayoutMkLst>
            <pc:docMk/>
            <pc:sldMasterMk cId="0" sldId="2147487309"/>
            <pc:sldLayoutMk cId="1858218173" sldId="2147487564"/>
          </pc:sldLayoutMkLst>
        </pc:sldLayoutChg>
        <pc:sldLayoutChg chg="modSp">
          <pc:chgData name="Gerardo Trujillo" userId="f2b77a62-f980-4b0f-8f9f-1c6c821301ce" providerId="ADAL" clId="{720D1458-D6DB-DF4F-8AC5-85CA6D44C058}" dt="2022-11-01T14:43:24.711" v="721" actId="735"/>
          <pc:sldLayoutMkLst>
            <pc:docMk/>
            <pc:sldMasterMk cId="0" sldId="2147487309"/>
            <pc:sldLayoutMk cId="413730484" sldId="2147487566"/>
          </pc:sldLayoutMkLst>
        </pc:sldLayoutChg>
      </pc:sldMasterChg>
      <pc:sldMasterChg chg="del delSldLayout">
        <pc:chgData name="Gerardo Trujillo" userId="f2b77a62-f980-4b0f-8f9f-1c6c821301ce" providerId="ADAL" clId="{720D1458-D6DB-DF4F-8AC5-85CA6D44C058}" dt="2022-11-01T03:15:37.370" v="91" actId="2696"/>
        <pc:sldMasterMkLst>
          <pc:docMk/>
          <pc:sldMasterMk cId="3226812766" sldId="2147487565"/>
        </pc:sldMasterMkLst>
        <pc:sldLayoutChg chg="del">
          <pc:chgData name="Gerardo Trujillo" userId="f2b77a62-f980-4b0f-8f9f-1c6c821301ce" providerId="ADAL" clId="{720D1458-D6DB-DF4F-8AC5-85CA6D44C058}" dt="2022-11-01T03:15:37.343" v="76" actId="2696"/>
          <pc:sldLayoutMkLst>
            <pc:docMk/>
            <pc:sldMasterMk cId="3226812766" sldId="2147487565"/>
            <pc:sldLayoutMk cId="538594145" sldId="2147487566"/>
          </pc:sldLayoutMkLst>
        </pc:sldLayoutChg>
        <pc:sldLayoutChg chg="del">
          <pc:chgData name="Gerardo Trujillo" userId="f2b77a62-f980-4b0f-8f9f-1c6c821301ce" providerId="ADAL" clId="{720D1458-D6DB-DF4F-8AC5-85CA6D44C058}" dt="2022-11-01T03:15:37.344" v="77" actId="2696"/>
          <pc:sldLayoutMkLst>
            <pc:docMk/>
            <pc:sldMasterMk cId="3226812766" sldId="2147487565"/>
            <pc:sldLayoutMk cId="1264071931" sldId="2147487567"/>
          </pc:sldLayoutMkLst>
        </pc:sldLayoutChg>
        <pc:sldLayoutChg chg="del">
          <pc:chgData name="Gerardo Trujillo" userId="f2b77a62-f980-4b0f-8f9f-1c6c821301ce" providerId="ADAL" clId="{720D1458-D6DB-DF4F-8AC5-85CA6D44C058}" dt="2022-11-01T03:15:37.345" v="78" actId="2696"/>
          <pc:sldLayoutMkLst>
            <pc:docMk/>
            <pc:sldMasterMk cId="3226812766" sldId="2147487565"/>
            <pc:sldLayoutMk cId="1133094069" sldId="2147487568"/>
          </pc:sldLayoutMkLst>
        </pc:sldLayoutChg>
        <pc:sldLayoutChg chg="del">
          <pc:chgData name="Gerardo Trujillo" userId="f2b77a62-f980-4b0f-8f9f-1c6c821301ce" providerId="ADAL" clId="{720D1458-D6DB-DF4F-8AC5-85CA6D44C058}" dt="2022-11-01T03:15:37.347" v="79" actId="2696"/>
          <pc:sldLayoutMkLst>
            <pc:docMk/>
            <pc:sldMasterMk cId="3226812766" sldId="2147487565"/>
            <pc:sldLayoutMk cId="531837260" sldId="2147487569"/>
          </pc:sldLayoutMkLst>
        </pc:sldLayoutChg>
        <pc:sldLayoutChg chg="del">
          <pc:chgData name="Gerardo Trujillo" userId="f2b77a62-f980-4b0f-8f9f-1c6c821301ce" providerId="ADAL" clId="{720D1458-D6DB-DF4F-8AC5-85CA6D44C058}" dt="2022-11-01T03:15:37.348" v="80" actId="2696"/>
          <pc:sldLayoutMkLst>
            <pc:docMk/>
            <pc:sldMasterMk cId="3226812766" sldId="2147487565"/>
            <pc:sldLayoutMk cId="3245014292" sldId="2147487570"/>
          </pc:sldLayoutMkLst>
        </pc:sldLayoutChg>
        <pc:sldLayoutChg chg="del">
          <pc:chgData name="Gerardo Trujillo" userId="f2b77a62-f980-4b0f-8f9f-1c6c821301ce" providerId="ADAL" clId="{720D1458-D6DB-DF4F-8AC5-85CA6D44C058}" dt="2022-11-01T03:15:37.349" v="81" actId="2696"/>
          <pc:sldLayoutMkLst>
            <pc:docMk/>
            <pc:sldMasterMk cId="3226812766" sldId="2147487565"/>
            <pc:sldLayoutMk cId="4025621013" sldId="2147487571"/>
          </pc:sldLayoutMkLst>
        </pc:sldLayoutChg>
        <pc:sldLayoutChg chg="del">
          <pc:chgData name="Gerardo Trujillo" userId="f2b77a62-f980-4b0f-8f9f-1c6c821301ce" providerId="ADAL" clId="{720D1458-D6DB-DF4F-8AC5-85CA6D44C058}" dt="2022-11-01T03:15:37.350" v="82" actId="2696"/>
          <pc:sldLayoutMkLst>
            <pc:docMk/>
            <pc:sldMasterMk cId="3226812766" sldId="2147487565"/>
            <pc:sldLayoutMk cId="2791195924" sldId="2147487572"/>
          </pc:sldLayoutMkLst>
        </pc:sldLayoutChg>
        <pc:sldLayoutChg chg="del">
          <pc:chgData name="Gerardo Trujillo" userId="f2b77a62-f980-4b0f-8f9f-1c6c821301ce" providerId="ADAL" clId="{720D1458-D6DB-DF4F-8AC5-85CA6D44C058}" dt="2022-11-01T03:15:37.352" v="83" actId="2696"/>
          <pc:sldLayoutMkLst>
            <pc:docMk/>
            <pc:sldMasterMk cId="3226812766" sldId="2147487565"/>
            <pc:sldLayoutMk cId="1053501353" sldId="2147487573"/>
          </pc:sldLayoutMkLst>
        </pc:sldLayoutChg>
        <pc:sldLayoutChg chg="del">
          <pc:chgData name="Gerardo Trujillo" userId="f2b77a62-f980-4b0f-8f9f-1c6c821301ce" providerId="ADAL" clId="{720D1458-D6DB-DF4F-8AC5-85CA6D44C058}" dt="2022-11-01T03:15:37.353" v="84" actId="2696"/>
          <pc:sldLayoutMkLst>
            <pc:docMk/>
            <pc:sldMasterMk cId="3226812766" sldId="2147487565"/>
            <pc:sldLayoutMk cId="946570344" sldId="2147487574"/>
          </pc:sldLayoutMkLst>
        </pc:sldLayoutChg>
        <pc:sldLayoutChg chg="del">
          <pc:chgData name="Gerardo Trujillo" userId="f2b77a62-f980-4b0f-8f9f-1c6c821301ce" providerId="ADAL" clId="{720D1458-D6DB-DF4F-8AC5-85CA6D44C058}" dt="2022-11-01T03:15:37.354" v="85" actId="2696"/>
          <pc:sldLayoutMkLst>
            <pc:docMk/>
            <pc:sldMasterMk cId="3226812766" sldId="2147487565"/>
            <pc:sldLayoutMk cId="4277223490" sldId="2147487575"/>
          </pc:sldLayoutMkLst>
        </pc:sldLayoutChg>
        <pc:sldLayoutChg chg="del">
          <pc:chgData name="Gerardo Trujillo" userId="f2b77a62-f980-4b0f-8f9f-1c6c821301ce" providerId="ADAL" clId="{720D1458-D6DB-DF4F-8AC5-85CA6D44C058}" dt="2022-11-01T03:15:37.355" v="86" actId="2696"/>
          <pc:sldLayoutMkLst>
            <pc:docMk/>
            <pc:sldMasterMk cId="3226812766" sldId="2147487565"/>
            <pc:sldLayoutMk cId="2222873140" sldId="2147487576"/>
          </pc:sldLayoutMkLst>
        </pc:sldLayoutChg>
        <pc:sldLayoutChg chg="del">
          <pc:chgData name="Gerardo Trujillo" userId="f2b77a62-f980-4b0f-8f9f-1c6c821301ce" providerId="ADAL" clId="{720D1458-D6DB-DF4F-8AC5-85CA6D44C058}" dt="2022-11-01T03:15:37.356" v="87" actId="2696"/>
          <pc:sldLayoutMkLst>
            <pc:docMk/>
            <pc:sldMasterMk cId="3226812766" sldId="2147487565"/>
            <pc:sldLayoutMk cId="4010860900" sldId="2147487577"/>
          </pc:sldLayoutMkLst>
        </pc:sldLayoutChg>
        <pc:sldLayoutChg chg="del">
          <pc:chgData name="Gerardo Trujillo" userId="f2b77a62-f980-4b0f-8f9f-1c6c821301ce" providerId="ADAL" clId="{720D1458-D6DB-DF4F-8AC5-85CA6D44C058}" dt="2022-11-01T03:15:37.358" v="88" actId="2696"/>
          <pc:sldLayoutMkLst>
            <pc:docMk/>
            <pc:sldMasterMk cId="3226812766" sldId="2147487565"/>
            <pc:sldLayoutMk cId="1587649536" sldId="2147487578"/>
          </pc:sldLayoutMkLst>
        </pc:sldLayoutChg>
        <pc:sldLayoutChg chg="del">
          <pc:chgData name="Gerardo Trujillo" userId="f2b77a62-f980-4b0f-8f9f-1c6c821301ce" providerId="ADAL" clId="{720D1458-D6DB-DF4F-8AC5-85CA6D44C058}" dt="2022-11-01T03:15:37.359" v="89" actId="2696"/>
          <pc:sldLayoutMkLst>
            <pc:docMk/>
            <pc:sldMasterMk cId="3226812766" sldId="2147487565"/>
            <pc:sldLayoutMk cId="1633059691" sldId="2147487579"/>
          </pc:sldLayoutMkLst>
        </pc:sldLayoutChg>
        <pc:sldLayoutChg chg="del">
          <pc:chgData name="Gerardo Trujillo" userId="f2b77a62-f980-4b0f-8f9f-1c6c821301ce" providerId="ADAL" clId="{720D1458-D6DB-DF4F-8AC5-85CA6D44C058}" dt="2022-11-01T03:15:37.360" v="90" actId="2696"/>
          <pc:sldLayoutMkLst>
            <pc:docMk/>
            <pc:sldMasterMk cId="3226812766" sldId="2147487565"/>
            <pc:sldLayoutMk cId="3830725850" sldId="2147487580"/>
          </pc:sldLayoutMkLst>
        </pc:sldLayoutChg>
      </pc:sldMasterChg>
      <pc:sldMasterChg chg="delSp modSp mod">
        <pc:chgData name="Gerardo Trujillo" userId="f2b77a62-f980-4b0f-8f9f-1c6c821301ce" providerId="ADAL" clId="{720D1458-D6DB-DF4F-8AC5-85CA6D44C058}" dt="2022-11-01T14:44:24.505" v="732" actId="1076"/>
        <pc:sldMasterMkLst>
          <pc:docMk/>
          <pc:sldMasterMk cId="870364943" sldId="2147487576"/>
        </pc:sldMasterMkLst>
        <pc:spChg chg="mod">
          <ac:chgData name="Gerardo Trujillo" userId="f2b77a62-f980-4b0f-8f9f-1c6c821301ce" providerId="ADAL" clId="{720D1458-D6DB-DF4F-8AC5-85CA6D44C058}" dt="2022-11-01T14:44:10.706" v="727" actId="1076"/>
          <ac:spMkLst>
            <pc:docMk/>
            <pc:sldMasterMk cId="870364943" sldId="2147487576"/>
            <ac:spMk id="11" creationId="{09CEA3E4-FFED-B8FF-F7C9-669AB52ACB57}"/>
          </ac:spMkLst>
        </pc:spChg>
        <pc:spChg chg="del">
          <ac:chgData name="Gerardo Trujillo" userId="f2b77a62-f980-4b0f-8f9f-1c6c821301ce" providerId="ADAL" clId="{720D1458-D6DB-DF4F-8AC5-85CA6D44C058}" dt="2022-11-01T14:43:57.941" v="722" actId="478"/>
          <ac:spMkLst>
            <pc:docMk/>
            <pc:sldMasterMk cId="870364943" sldId="2147487576"/>
            <ac:spMk id="12" creationId="{5AFD39A0-09A2-E783-CAFD-08BB1950ACF0}"/>
          </ac:spMkLst>
        </pc:spChg>
        <pc:spChg chg="del mod">
          <ac:chgData name="Gerardo Trujillo" userId="f2b77a62-f980-4b0f-8f9f-1c6c821301ce" providerId="ADAL" clId="{720D1458-D6DB-DF4F-8AC5-85CA6D44C058}" dt="2022-11-01T14:44:13.339" v="729" actId="478"/>
          <ac:spMkLst>
            <pc:docMk/>
            <pc:sldMasterMk cId="870364943" sldId="2147487576"/>
            <ac:spMk id="17" creationId="{F1C66EBB-168D-BF0F-84C7-39A5DBFD47EE}"/>
          </ac:spMkLst>
        </pc:spChg>
        <pc:spChg chg="mod">
          <ac:chgData name="Gerardo Trujillo" userId="f2b77a62-f980-4b0f-8f9f-1c6c821301ce" providerId="ADAL" clId="{720D1458-D6DB-DF4F-8AC5-85CA6D44C058}" dt="2022-11-01T14:44:19.189" v="730" actId="1076"/>
          <ac:spMkLst>
            <pc:docMk/>
            <pc:sldMasterMk cId="870364943" sldId="2147487576"/>
            <ac:spMk id="18" creationId="{309D4FBA-741D-8B31-3CB4-F18CBD23B14A}"/>
          </ac:spMkLst>
        </pc:spChg>
        <pc:spChg chg="mod">
          <ac:chgData name="Gerardo Trujillo" userId="f2b77a62-f980-4b0f-8f9f-1c6c821301ce" providerId="ADAL" clId="{720D1458-D6DB-DF4F-8AC5-85CA6D44C058}" dt="2022-11-01T14:44:19.189" v="730" actId="1076"/>
          <ac:spMkLst>
            <pc:docMk/>
            <pc:sldMasterMk cId="870364943" sldId="2147487576"/>
            <ac:spMk id="19" creationId="{BD19D78D-2C62-CB1D-8144-36BA348CEDC9}"/>
          </ac:spMkLst>
        </pc:spChg>
        <pc:picChg chg="mod">
          <ac:chgData name="Gerardo Trujillo" userId="f2b77a62-f980-4b0f-8f9f-1c6c821301ce" providerId="ADAL" clId="{720D1458-D6DB-DF4F-8AC5-85CA6D44C058}" dt="2022-11-01T14:44:06.989" v="726" actId="1076"/>
          <ac:picMkLst>
            <pc:docMk/>
            <pc:sldMasterMk cId="870364943" sldId="2147487576"/>
            <ac:picMk id="8" creationId="{00000000-0000-0000-0000-000000000000}"/>
          </ac:picMkLst>
        </pc:picChg>
        <pc:picChg chg="mod">
          <ac:chgData name="Gerardo Trujillo" userId="f2b77a62-f980-4b0f-8f9f-1c6c821301ce" providerId="ADAL" clId="{720D1458-D6DB-DF4F-8AC5-85CA6D44C058}" dt="2022-11-01T14:44:24.505" v="732" actId="1076"/>
          <ac:picMkLst>
            <pc:docMk/>
            <pc:sldMasterMk cId="870364943" sldId="2147487576"/>
            <ac:picMk id="9" creationId="{80C718EC-B7DF-CF43-7A47-CCC9060BB9A7}"/>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DEEFE82-7278-1F1F-4CA5-62BFB608D975}"/>
              </a:ext>
            </a:extLst>
          </p:cNvPr>
          <p:cNvSpPr>
            <a:spLocks noGrp="1" noChangeArrowheads="1"/>
          </p:cNvSpPr>
          <p:nvPr>
            <p:ph type="hdr" sz="quarter"/>
          </p:nvPr>
        </p:nvSpPr>
        <p:spPr bwMode="auto">
          <a:xfrm>
            <a:off x="0" y="0"/>
            <a:ext cx="2971800" cy="484188"/>
          </a:xfrm>
          <a:prstGeom prst="rect">
            <a:avLst/>
          </a:prstGeom>
          <a:noFill/>
          <a:ln w="9525">
            <a:noFill/>
            <a:miter lim="800000"/>
            <a:headEnd/>
            <a:tailEnd/>
          </a:ln>
          <a:effectLst/>
        </p:spPr>
        <p:txBody>
          <a:bodyPr vert="horz" wrap="square" lIns="18994" tIns="0" rIns="18994" bIns="0" numCol="1" anchor="t" anchorCtr="0" compatLnSpc="1">
            <a:prstTxWarp prst="textNoShape">
              <a:avLst/>
            </a:prstTxWarp>
          </a:bodyPr>
          <a:lstStyle>
            <a:lvl1pPr defTabSz="912813">
              <a:defRPr sz="1000" i="1"/>
            </a:lvl1pPr>
          </a:lstStyle>
          <a:p>
            <a:pPr>
              <a:defRPr/>
            </a:pPr>
            <a:endParaRPr lang="es-ES_tradnl"/>
          </a:p>
        </p:txBody>
      </p:sp>
      <p:sp>
        <p:nvSpPr>
          <p:cNvPr id="2051" name="Rectangle 3">
            <a:extLst>
              <a:ext uri="{FF2B5EF4-FFF2-40B4-BE49-F238E27FC236}">
                <a16:creationId xmlns:a16="http://schemas.microsoft.com/office/drawing/2014/main" id="{A2964E18-DC32-B6F8-B464-7FFEF66BFBA4}"/>
              </a:ext>
            </a:extLst>
          </p:cNvPr>
          <p:cNvSpPr>
            <a:spLocks noGrp="1" noChangeArrowheads="1"/>
          </p:cNvSpPr>
          <p:nvPr>
            <p:ph type="dt" idx="1"/>
          </p:nvPr>
        </p:nvSpPr>
        <p:spPr bwMode="auto">
          <a:xfrm>
            <a:off x="3886200" y="0"/>
            <a:ext cx="2971800" cy="484188"/>
          </a:xfrm>
          <a:prstGeom prst="rect">
            <a:avLst/>
          </a:prstGeom>
          <a:noFill/>
          <a:ln w="9525">
            <a:noFill/>
            <a:miter lim="800000"/>
            <a:headEnd/>
            <a:tailEnd/>
          </a:ln>
          <a:effectLst/>
        </p:spPr>
        <p:txBody>
          <a:bodyPr vert="horz" wrap="square" lIns="18994" tIns="0" rIns="18994" bIns="0" numCol="1" anchor="t" anchorCtr="0" compatLnSpc="1">
            <a:prstTxWarp prst="textNoShape">
              <a:avLst/>
            </a:prstTxWarp>
          </a:bodyPr>
          <a:lstStyle>
            <a:lvl1pPr algn="r" defTabSz="912813">
              <a:defRPr sz="1000" i="1"/>
            </a:lvl1pPr>
          </a:lstStyle>
          <a:p>
            <a:pPr>
              <a:defRPr/>
            </a:pPr>
            <a:endParaRPr lang="es-ES_tradnl"/>
          </a:p>
        </p:txBody>
      </p:sp>
      <p:sp>
        <p:nvSpPr>
          <p:cNvPr id="57348" name="Rectangle 4">
            <a:extLst>
              <a:ext uri="{FF2B5EF4-FFF2-40B4-BE49-F238E27FC236}">
                <a16:creationId xmlns:a16="http://schemas.microsoft.com/office/drawing/2014/main" id="{0AA6A7BD-BA4D-578C-0D04-8BE61EFFAE49}"/>
              </a:ext>
            </a:extLst>
          </p:cNvPr>
          <p:cNvSpPr>
            <a:spLocks noGrp="1" noRot="1" noChangeAspect="1" noChangeArrowheads="1" noTextEdit="1"/>
          </p:cNvSpPr>
          <p:nvPr>
            <p:ph type="sldImg" idx="2"/>
          </p:nvPr>
        </p:nvSpPr>
        <p:spPr bwMode="auto">
          <a:xfrm>
            <a:off x="1011238" y="733425"/>
            <a:ext cx="4838700" cy="36290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a:extLst>
              <a:ext uri="{FF2B5EF4-FFF2-40B4-BE49-F238E27FC236}">
                <a16:creationId xmlns:a16="http://schemas.microsoft.com/office/drawing/2014/main" id="{328D7D11-670A-52E3-539A-87D12E4F70E3}"/>
              </a:ext>
            </a:extLst>
          </p:cNvPr>
          <p:cNvSpPr>
            <a:spLocks noGrp="1" noChangeArrowheads="1"/>
          </p:cNvSpPr>
          <p:nvPr>
            <p:ph type="body" sz="quarter" idx="3"/>
          </p:nvPr>
        </p:nvSpPr>
        <p:spPr bwMode="auto">
          <a:xfrm>
            <a:off x="914400" y="4613275"/>
            <a:ext cx="5029200" cy="4368800"/>
          </a:xfrm>
          <a:prstGeom prst="rect">
            <a:avLst/>
          </a:prstGeom>
          <a:noFill/>
          <a:ln w="9525">
            <a:noFill/>
            <a:miter lim="800000"/>
            <a:headEnd/>
            <a:tailEnd/>
          </a:ln>
          <a:effectLst/>
        </p:spPr>
        <p:txBody>
          <a:bodyPr vert="horz" wrap="square" lIns="91806" tIns="45904" rIns="91806" bIns="45904" numCol="1" anchor="t" anchorCtr="0" compatLnSpc="1">
            <a:prstTxWarp prst="textNoShape">
              <a:avLst/>
            </a:prstTxWarp>
          </a:bodyPr>
          <a:lstStyle/>
          <a:p>
            <a:pPr lvl="0"/>
            <a:r>
              <a:rPr lang="es-ES_tradnl" noProof="0"/>
              <a:t>Click to 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2054" name="Rectangle 6">
            <a:extLst>
              <a:ext uri="{FF2B5EF4-FFF2-40B4-BE49-F238E27FC236}">
                <a16:creationId xmlns:a16="http://schemas.microsoft.com/office/drawing/2014/main" id="{EB014DE0-01D2-FE7B-F855-C27FAC848CC0}"/>
              </a:ext>
            </a:extLst>
          </p:cNvPr>
          <p:cNvSpPr>
            <a:spLocks noGrp="1" noChangeArrowheads="1"/>
          </p:cNvSpPr>
          <p:nvPr>
            <p:ph type="ftr" sz="quarter" idx="4"/>
          </p:nvPr>
        </p:nvSpPr>
        <p:spPr bwMode="auto">
          <a:xfrm>
            <a:off x="0" y="9226550"/>
            <a:ext cx="2971800" cy="484188"/>
          </a:xfrm>
          <a:prstGeom prst="rect">
            <a:avLst/>
          </a:prstGeom>
          <a:noFill/>
          <a:ln w="9525">
            <a:noFill/>
            <a:miter lim="800000"/>
            <a:headEnd/>
            <a:tailEnd/>
          </a:ln>
          <a:effectLst/>
        </p:spPr>
        <p:txBody>
          <a:bodyPr vert="horz" wrap="square" lIns="18994" tIns="0" rIns="18994" bIns="0" numCol="1" anchor="b" anchorCtr="0" compatLnSpc="1">
            <a:prstTxWarp prst="textNoShape">
              <a:avLst/>
            </a:prstTxWarp>
          </a:bodyPr>
          <a:lstStyle>
            <a:lvl1pPr defTabSz="912813">
              <a:defRPr sz="1000" i="1"/>
            </a:lvl1pPr>
          </a:lstStyle>
          <a:p>
            <a:pPr>
              <a:defRPr/>
            </a:pPr>
            <a:endParaRPr lang="es-ES_tradnl"/>
          </a:p>
        </p:txBody>
      </p:sp>
      <p:sp>
        <p:nvSpPr>
          <p:cNvPr id="2055" name="Rectangle 7">
            <a:extLst>
              <a:ext uri="{FF2B5EF4-FFF2-40B4-BE49-F238E27FC236}">
                <a16:creationId xmlns:a16="http://schemas.microsoft.com/office/drawing/2014/main" id="{141913AA-716B-8036-1239-E5B33DB02AFB}"/>
              </a:ext>
            </a:extLst>
          </p:cNvPr>
          <p:cNvSpPr>
            <a:spLocks noGrp="1" noChangeArrowheads="1"/>
          </p:cNvSpPr>
          <p:nvPr>
            <p:ph type="sldNum" sz="quarter" idx="5"/>
          </p:nvPr>
        </p:nvSpPr>
        <p:spPr bwMode="auto">
          <a:xfrm>
            <a:off x="3886200" y="9226550"/>
            <a:ext cx="2971800" cy="484188"/>
          </a:xfrm>
          <a:prstGeom prst="rect">
            <a:avLst/>
          </a:prstGeom>
          <a:noFill/>
          <a:ln w="9525">
            <a:noFill/>
            <a:miter lim="800000"/>
            <a:headEnd/>
            <a:tailEnd/>
          </a:ln>
          <a:effectLst/>
        </p:spPr>
        <p:txBody>
          <a:bodyPr vert="horz" wrap="square" lIns="18994" tIns="0" rIns="18994" bIns="0" numCol="1" anchor="b" anchorCtr="0" compatLnSpc="1">
            <a:prstTxWarp prst="textNoShape">
              <a:avLst/>
            </a:prstTxWarp>
          </a:bodyPr>
          <a:lstStyle>
            <a:lvl1pPr algn="r" defTabSz="912813">
              <a:defRPr sz="1000" i="1" smtClean="0"/>
            </a:lvl1pPr>
          </a:lstStyle>
          <a:p>
            <a:pPr>
              <a:defRPr/>
            </a:pPr>
            <a:fld id="{691E3F72-D010-4D13-9B52-44775D71E00F}" type="slidenum">
              <a:rPr lang="es-ES_tradnl" altLang="es-VE"/>
              <a:pPr>
                <a:defRPr/>
              </a:pPr>
              <a:t>‹Nº›</a:t>
            </a:fld>
            <a:endParaRPr lang="es-ES_tradnl" altLang="es-V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a:extLst>
              <a:ext uri="{FF2B5EF4-FFF2-40B4-BE49-F238E27FC236}">
                <a16:creationId xmlns:a16="http://schemas.microsoft.com/office/drawing/2014/main" id="{8C5B56B4-2853-3E67-93A2-CAE6E7079CC3}"/>
              </a:ext>
            </a:extLst>
          </p:cNvPr>
          <p:cNvSpPr>
            <a:spLocks noGrp="1" noRot="1" noChangeAspect="1" noChangeArrowheads="1" noTextEdit="1"/>
          </p:cNvSpPr>
          <p:nvPr>
            <p:ph type="sldImg"/>
          </p:nvPr>
        </p:nvSpPr>
        <p:spPr>
          <a:ln/>
        </p:spPr>
      </p:sp>
      <p:sp>
        <p:nvSpPr>
          <p:cNvPr id="61443" name="Marcador de notas 2">
            <a:extLst>
              <a:ext uri="{FF2B5EF4-FFF2-40B4-BE49-F238E27FC236}">
                <a16:creationId xmlns:a16="http://schemas.microsoft.com/office/drawing/2014/main" id="{C7204A6E-3A59-30BA-9423-5CDE9199CA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VE" altLang="es-VE"/>
          </a:p>
        </p:txBody>
      </p:sp>
      <p:sp>
        <p:nvSpPr>
          <p:cNvPr id="61444" name="Marcador de número de diapositiva 3">
            <a:extLst>
              <a:ext uri="{FF2B5EF4-FFF2-40B4-BE49-F238E27FC236}">
                <a16:creationId xmlns:a16="http://schemas.microsoft.com/office/drawing/2014/main" id="{5187A247-6163-4477-F037-0569843337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fld id="{37D014DE-3DC6-44AB-A826-8DA38A16B25A}" type="slidenum">
              <a:rPr lang="es-ES_tradnl" altLang="es-VE" sz="1000"/>
              <a:pPr/>
              <a:t>3</a:t>
            </a:fld>
            <a:endParaRPr lang="es-ES_tradnl" altLang="es-VE"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Marcador de imagen de diapositiva">
            <a:extLst>
              <a:ext uri="{FF2B5EF4-FFF2-40B4-BE49-F238E27FC236}">
                <a16:creationId xmlns:a16="http://schemas.microsoft.com/office/drawing/2014/main" id="{57B95845-85FA-44F2-9C84-B1E37FA56AA4}"/>
              </a:ext>
            </a:extLst>
          </p:cNvPr>
          <p:cNvSpPr>
            <a:spLocks noGrp="1" noRot="1" noChangeAspect="1" noChangeArrowheads="1" noTextEdit="1"/>
          </p:cNvSpPr>
          <p:nvPr>
            <p:ph type="sldImg"/>
          </p:nvPr>
        </p:nvSpPr>
        <p:spPr>
          <a:xfrm>
            <a:off x="166688" y="142875"/>
            <a:ext cx="6477000" cy="4857750"/>
          </a:xfrm>
          <a:ln/>
        </p:spPr>
      </p:sp>
      <p:sp>
        <p:nvSpPr>
          <p:cNvPr id="129027" name="2 Marcador de notas">
            <a:extLst>
              <a:ext uri="{FF2B5EF4-FFF2-40B4-BE49-F238E27FC236}">
                <a16:creationId xmlns:a16="http://schemas.microsoft.com/office/drawing/2014/main" id="{ED3EAEFC-F303-4F63-A633-6CF4FFDC0FAB}"/>
              </a:ext>
            </a:extLst>
          </p:cNvPr>
          <p:cNvSpPr>
            <a:spLocks noGrp="1"/>
          </p:cNvSpPr>
          <p:nvPr>
            <p:ph type="body" idx="1"/>
          </p:nvPr>
        </p:nvSpPr>
        <p:spPr>
          <a:xfrm>
            <a:off x="917575" y="4749800"/>
            <a:ext cx="5041900" cy="4500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PA">
              <a:latin typeface="Arial" panose="020B0604020202020204" pitchFamily="34" charset="0"/>
            </a:endParaRPr>
          </a:p>
        </p:txBody>
      </p:sp>
      <p:sp>
        <p:nvSpPr>
          <p:cNvPr id="129028" name="3 Marcador de número de diapositiva">
            <a:extLst>
              <a:ext uri="{FF2B5EF4-FFF2-40B4-BE49-F238E27FC236}">
                <a16:creationId xmlns:a16="http://schemas.microsoft.com/office/drawing/2014/main" id="{FBE3CCE0-DF68-4FB9-BD86-0073D682531D}"/>
              </a:ext>
            </a:extLst>
          </p:cNvPr>
          <p:cNvSpPr>
            <a:spLocks noGrp="1"/>
          </p:cNvSpPr>
          <p:nvPr>
            <p:ph type="sldNum" sz="quarter" idx="5"/>
          </p:nvPr>
        </p:nvSpPr>
        <p:spPr>
          <a:xfrm>
            <a:off x="3897313" y="9501188"/>
            <a:ext cx="2979737" cy="500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fld id="{9AA34A68-2508-47BC-AB7A-B4EEE7A29E17}" type="slidenum">
              <a:rPr lang="es-ES_tradnl" altLang="en-GB" sz="1300" smtClean="0">
                <a:solidFill>
                  <a:srgbClr val="000000"/>
                </a:solidFill>
              </a:rPr>
              <a:pPr/>
              <a:t>4</a:t>
            </a:fld>
            <a:endParaRPr lang="es-ES_tradnl" altLang="en-GB" sz="13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76ED31F3-4357-4803-F7B2-DC0427FA33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ED4EDEFF-950A-47A3-A33C-A489E0703383}" type="slidenum">
              <a:rPr lang="es-ES_tradnl" altLang="es-PA" sz="1300"/>
              <a:pPr/>
              <a:t>7</a:t>
            </a:fld>
            <a:endParaRPr lang="es-ES_tradnl" altLang="es-PA" sz="1300"/>
          </a:p>
        </p:txBody>
      </p:sp>
      <p:sp>
        <p:nvSpPr>
          <p:cNvPr id="68611" name="Rectangle 2">
            <a:extLst>
              <a:ext uri="{FF2B5EF4-FFF2-40B4-BE49-F238E27FC236}">
                <a16:creationId xmlns:a16="http://schemas.microsoft.com/office/drawing/2014/main" id="{5170FB1D-5CFA-0AD2-AA0F-2CF4E44145D6}"/>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891EC72C-D536-AEE9-B5AC-CAA9B3D573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PA">
                <a:latin typeface="Arial" panose="020B0604020202020204" pitchFamily="34" charset="0"/>
              </a:rPr>
              <a:t>Hemos dividido el proceso de gestión en ocho bloques, cada uno de los cuales requiere de distinta atención y pericia. </a:t>
            </a:r>
          </a:p>
          <a:p>
            <a:endParaRPr lang="es-ES" altLang="es-PA">
              <a:latin typeface="Arial" panose="020B0604020202020204" pitchFamily="34" charset="0"/>
            </a:endParaRPr>
          </a:p>
          <a:p>
            <a:r>
              <a:rPr lang="es-ES" altLang="es-PA">
                <a:latin typeface="Arial" panose="020B0604020202020204" pitchFamily="34" charset="0"/>
              </a:rPr>
              <a:t>Los primeros en orden condicionan la eficacia del mantenimiento (1-2-3), los siguientes la eficiencia del mismo (3-4-5). Por último existen bloques de evaluación seguimiento y control que condicionan la mejora continua (6-7), a nivel incluso del ciclo de vida de los equipos. Además la introducción de métodos y tecnologías modernas pueden acelerar la mejora (8), incluso “revolucionar” nuestra gestión (8).</a:t>
            </a:r>
          </a:p>
          <a:p>
            <a:endParaRPr lang="es-ES" altLang="es-PA">
              <a:latin typeface="Arial" panose="020B0604020202020204" pitchFamily="34" charset="0"/>
            </a:endParaRPr>
          </a:p>
          <a:p>
            <a:endParaRPr lang="es-ES" altLang="es-PA">
              <a:latin typeface="Arial" panose="020B0604020202020204" pitchFamily="34" charset="0"/>
            </a:endParaRPr>
          </a:p>
          <a:p>
            <a:r>
              <a:rPr lang="es-ES" altLang="es-PA">
                <a:latin typeface="Arial" panose="020B0604020202020204" pitchFamily="34" charset="0"/>
              </a:rPr>
              <a:t> </a:t>
            </a:r>
          </a:p>
        </p:txBody>
      </p:sp>
      <p:sp>
        <p:nvSpPr>
          <p:cNvPr id="68613" name="4 Marcador de pie de página">
            <a:extLst>
              <a:ext uri="{FF2B5EF4-FFF2-40B4-BE49-F238E27FC236}">
                <a16:creationId xmlns:a16="http://schemas.microsoft.com/office/drawing/2014/main" id="{242AF79F-EE73-D425-FAB8-442C064C0A3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r>
              <a:rPr lang="es-ES_tradnl" altLang="es-PA" sz="1300"/>
              <a:t>www.confiabilidadoperacional.com </a:t>
            </a:r>
          </a:p>
        </p:txBody>
      </p:sp>
      <p:sp>
        <p:nvSpPr>
          <p:cNvPr id="68614" name="5 Marcador de encabezado">
            <a:extLst>
              <a:ext uri="{FF2B5EF4-FFF2-40B4-BE49-F238E27FC236}">
                <a16:creationId xmlns:a16="http://schemas.microsoft.com/office/drawing/2014/main" id="{A1AF9A9D-90E3-82E1-BE12-4EA6056CF40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s-ES" altLang="es-PA"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pPr>
              <a:defRPr/>
            </a:pPr>
            <a:fld id="{691E3F72-D010-4D13-9B52-44775D71E00F}" type="slidenum">
              <a:rPr lang="es-ES_tradnl" altLang="es-VE" smtClean="0"/>
              <a:pPr>
                <a:defRPr/>
              </a:pPr>
              <a:t>15</a:t>
            </a:fld>
            <a:endParaRPr lang="es-ES_tradnl" altLang="es-VE"/>
          </a:p>
        </p:txBody>
      </p:sp>
    </p:spTree>
    <p:extLst>
      <p:ext uri="{BB962C8B-B14F-4D97-AF65-F5344CB8AC3E}">
        <p14:creationId xmlns:p14="http://schemas.microsoft.com/office/powerpoint/2010/main" val="371593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Marcador de imagen de diapositiva 1">
            <a:extLst>
              <a:ext uri="{FF2B5EF4-FFF2-40B4-BE49-F238E27FC236}">
                <a16:creationId xmlns:a16="http://schemas.microsoft.com/office/drawing/2014/main" id="{B9CABECB-21DF-AB2E-E709-00A10E51DB48}"/>
              </a:ext>
            </a:extLst>
          </p:cNvPr>
          <p:cNvSpPr>
            <a:spLocks noGrp="1" noRot="1" noChangeAspect="1" noChangeArrowheads="1" noTextEdit="1"/>
          </p:cNvSpPr>
          <p:nvPr>
            <p:ph type="sldImg"/>
          </p:nvPr>
        </p:nvSpPr>
        <p:spPr>
          <a:ln/>
        </p:spPr>
      </p:sp>
      <p:sp>
        <p:nvSpPr>
          <p:cNvPr id="79875" name="Marcador de notas 2">
            <a:extLst>
              <a:ext uri="{FF2B5EF4-FFF2-40B4-BE49-F238E27FC236}">
                <a16:creationId xmlns:a16="http://schemas.microsoft.com/office/drawing/2014/main" id="{889C05F6-8992-90CF-8D6D-4B6CA5B12D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419" altLang="es-419" dirty="0"/>
          </a:p>
        </p:txBody>
      </p:sp>
      <p:sp>
        <p:nvSpPr>
          <p:cNvPr id="79876" name="Marcador de número de diapositiva 3">
            <a:extLst>
              <a:ext uri="{FF2B5EF4-FFF2-40B4-BE49-F238E27FC236}">
                <a16:creationId xmlns:a16="http://schemas.microsoft.com/office/drawing/2014/main" id="{D3399DFD-02F2-5BCD-CFA6-D6D7207BE5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fld id="{3428F85E-CB1E-4AA3-8E5C-ED67AE149F96}" type="slidenum">
              <a:rPr lang="es-ES_tradnl" altLang="es-VE" sz="1000"/>
              <a:pPr/>
              <a:t>33</a:t>
            </a:fld>
            <a:endParaRPr lang="es-ES_tradnl" altLang="es-VE" sz="1000"/>
          </a:p>
        </p:txBody>
      </p:sp>
    </p:spTree>
    <p:extLst>
      <p:ext uri="{BB962C8B-B14F-4D97-AF65-F5344CB8AC3E}">
        <p14:creationId xmlns:p14="http://schemas.microsoft.com/office/powerpoint/2010/main" val="1977797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Marcador de imagen de diapositiva">
            <a:extLst>
              <a:ext uri="{FF2B5EF4-FFF2-40B4-BE49-F238E27FC236}">
                <a16:creationId xmlns:a16="http://schemas.microsoft.com/office/drawing/2014/main" id="{57B95845-85FA-44F2-9C84-B1E37FA56AA4}"/>
              </a:ext>
            </a:extLst>
          </p:cNvPr>
          <p:cNvSpPr>
            <a:spLocks noGrp="1" noRot="1" noChangeAspect="1" noChangeArrowheads="1" noTextEdit="1"/>
          </p:cNvSpPr>
          <p:nvPr>
            <p:ph type="sldImg"/>
          </p:nvPr>
        </p:nvSpPr>
        <p:spPr>
          <a:xfrm>
            <a:off x="166688" y="142875"/>
            <a:ext cx="6477000" cy="4857750"/>
          </a:xfrm>
          <a:ln/>
        </p:spPr>
      </p:sp>
      <p:sp>
        <p:nvSpPr>
          <p:cNvPr id="129027" name="2 Marcador de notas">
            <a:extLst>
              <a:ext uri="{FF2B5EF4-FFF2-40B4-BE49-F238E27FC236}">
                <a16:creationId xmlns:a16="http://schemas.microsoft.com/office/drawing/2014/main" id="{ED3EAEFC-F303-4F63-A633-6CF4FFDC0FAB}"/>
              </a:ext>
            </a:extLst>
          </p:cNvPr>
          <p:cNvSpPr>
            <a:spLocks noGrp="1"/>
          </p:cNvSpPr>
          <p:nvPr>
            <p:ph type="body" idx="1"/>
          </p:nvPr>
        </p:nvSpPr>
        <p:spPr>
          <a:xfrm>
            <a:off x="917575" y="4749800"/>
            <a:ext cx="5041900" cy="4500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PA">
              <a:latin typeface="Arial" panose="020B0604020202020204" pitchFamily="34" charset="0"/>
            </a:endParaRPr>
          </a:p>
        </p:txBody>
      </p:sp>
      <p:sp>
        <p:nvSpPr>
          <p:cNvPr id="129028" name="3 Marcador de número de diapositiva">
            <a:extLst>
              <a:ext uri="{FF2B5EF4-FFF2-40B4-BE49-F238E27FC236}">
                <a16:creationId xmlns:a16="http://schemas.microsoft.com/office/drawing/2014/main" id="{FBE3CCE0-DF68-4FB9-BD86-0073D682531D}"/>
              </a:ext>
            </a:extLst>
          </p:cNvPr>
          <p:cNvSpPr>
            <a:spLocks noGrp="1"/>
          </p:cNvSpPr>
          <p:nvPr>
            <p:ph type="sldNum" sz="quarter" idx="5"/>
          </p:nvPr>
        </p:nvSpPr>
        <p:spPr>
          <a:xfrm>
            <a:off x="3897313" y="9501188"/>
            <a:ext cx="2979737" cy="500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fld id="{9AA34A68-2508-47BC-AB7A-B4EEE7A29E17}" type="slidenum">
              <a:rPr lang="es-ES_tradnl" altLang="en-GB" sz="1300" smtClean="0">
                <a:solidFill>
                  <a:srgbClr val="000000"/>
                </a:solidFill>
              </a:rPr>
              <a:pPr/>
              <a:t>37</a:t>
            </a:fld>
            <a:endParaRPr lang="es-ES_tradnl" altLang="en-GB" sz="1300">
              <a:solidFill>
                <a:srgbClr val="000000"/>
              </a:solidFill>
            </a:endParaRPr>
          </a:p>
        </p:txBody>
      </p:sp>
    </p:spTree>
    <p:extLst>
      <p:ext uri="{BB962C8B-B14F-4D97-AF65-F5344CB8AC3E}">
        <p14:creationId xmlns:p14="http://schemas.microsoft.com/office/powerpoint/2010/main" val="2385952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Contenido CMC-LATAM">
    <p:spTree>
      <p:nvGrpSpPr>
        <p:cNvPr id="1" name=""/>
        <p:cNvGrpSpPr/>
        <p:nvPr/>
      </p:nvGrpSpPr>
      <p:grpSpPr>
        <a:xfrm>
          <a:off x="0" y="0"/>
          <a:ext cx="0" cy="0"/>
          <a:chOff x="0" y="0"/>
          <a:chExt cx="0" cy="0"/>
        </a:xfrm>
      </p:grpSpPr>
      <p:sp>
        <p:nvSpPr>
          <p:cNvPr id="3" name="Marcador de contenido 2"/>
          <p:cNvSpPr>
            <a:spLocks noGrp="1"/>
          </p:cNvSpPr>
          <p:nvPr>
            <p:ph sz="quarter" idx="10"/>
          </p:nvPr>
        </p:nvSpPr>
        <p:spPr>
          <a:xfrm>
            <a:off x="431802" y="1461915"/>
            <a:ext cx="8280400" cy="358607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Título 3"/>
          <p:cNvSpPr>
            <a:spLocks noGrp="1"/>
          </p:cNvSpPr>
          <p:nvPr>
            <p:ph type="title"/>
          </p:nvPr>
        </p:nvSpPr>
        <p:spPr>
          <a:xfrm>
            <a:off x="1888997" y="123136"/>
            <a:ext cx="6823203" cy="965835"/>
          </a:xfrm>
        </p:spPr>
        <p:txBody>
          <a:bodyPr/>
          <a:lstStyle>
            <a:lvl1pPr>
              <a:defRPr>
                <a:solidFill>
                  <a:srgbClr val="292F60"/>
                </a:solidFill>
              </a:defRPr>
            </a:lvl1pPr>
          </a:lstStyle>
          <a:p>
            <a:r>
              <a:rPr lang="es-ES"/>
              <a:t>Haga clic para modificar el estilo de título del patrón</a:t>
            </a:r>
            <a:endParaRPr lang="es-ES_tradnl"/>
          </a:p>
        </p:txBody>
      </p:sp>
    </p:spTree>
    <p:extLst>
      <p:ext uri="{BB962C8B-B14F-4D97-AF65-F5344CB8AC3E}">
        <p14:creationId xmlns:p14="http://schemas.microsoft.com/office/powerpoint/2010/main" val="1216115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mpacto Marino CMC-LATAM">
    <p:bg>
      <p:bgPr>
        <a:solidFill>
          <a:srgbClr val="4472C4"/>
        </a:solidFill>
        <a:effectLst/>
      </p:bgPr>
    </p:bg>
    <p:spTree>
      <p:nvGrpSpPr>
        <p:cNvPr id="1" name=""/>
        <p:cNvGrpSpPr/>
        <p:nvPr/>
      </p:nvGrpSpPr>
      <p:grpSpPr>
        <a:xfrm>
          <a:off x="0" y="0"/>
          <a:ext cx="0" cy="0"/>
          <a:chOff x="0" y="0"/>
          <a:chExt cx="0" cy="0"/>
        </a:xfrm>
      </p:grpSpPr>
      <p:pic>
        <p:nvPicPr>
          <p:cNvPr id="2" name="Imagen 7">
            <a:extLst>
              <a:ext uri="{FF2B5EF4-FFF2-40B4-BE49-F238E27FC236}">
                <a16:creationId xmlns:a16="http://schemas.microsoft.com/office/drawing/2014/main" id="{773A12D8-BC76-48CC-A309-CA637B0FE200}"/>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2" b="92"/>
          <a:stretch>
            <a:fillRect/>
          </a:stretch>
        </p:blipFill>
        <p:spPr bwMode="auto">
          <a:xfrm>
            <a:off x="0" y="-31750"/>
            <a:ext cx="9202738"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áfico 7">
            <a:extLst>
              <a:ext uri="{FF2B5EF4-FFF2-40B4-BE49-F238E27FC236}">
                <a16:creationId xmlns:a16="http://schemas.microsoft.com/office/drawing/2014/main" id="{45E18AC1-ED62-CF95-80A8-B6CABA5C17D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6713" y="452438"/>
            <a:ext cx="18161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077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mpacto ORO CMC-LATAM">
    <p:bg>
      <p:bgPr>
        <a:solidFill>
          <a:srgbClr val="FFC000"/>
        </a:solidFill>
        <a:effectLst/>
      </p:bgPr>
    </p:bg>
    <p:spTree>
      <p:nvGrpSpPr>
        <p:cNvPr id="1" name=""/>
        <p:cNvGrpSpPr/>
        <p:nvPr/>
      </p:nvGrpSpPr>
      <p:grpSpPr>
        <a:xfrm>
          <a:off x="0" y="0"/>
          <a:ext cx="0" cy="0"/>
          <a:chOff x="0" y="0"/>
          <a:chExt cx="0" cy="0"/>
        </a:xfrm>
      </p:grpSpPr>
      <p:pic>
        <p:nvPicPr>
          <p:cNvPr id="2" name="Imagen 7">
            <a:extLst>
              <a:ext uri="{FF2B5EF4-FFF2-40B4-BE49-F238E27FC236}">
                <a16:creationId xmlns:a16="http://schemas.microsoft.com/office/drawing/2014/main" id="{E4CEE0C7-955C-EA22-0B83-A26169F3D51B}"/>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2" b="92"/>
          <a:stretch>
            <a:fillRect/>
          </a:stretch>
        </p:blipFill>
        <p:spPr bwMode="auto">
          <a:xfrm>
            <a:off x="-88900" y="-58738"/>
            <a:ext cx="9328150"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áfico 7">
            <a:extLst>
              <a:ext uri="{FF2B5EF4-FFF2-40B4-BE49-F238E27FC236}">
                <a16:creationId xmlns:a16="http://schemas.microsoft.com/office/drawing/2014/main" id="{EDA4D86A-0CDE-4A51-0E42-D1474901A43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6713" y="452438"/>
            <a:ext cx="18161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92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pacto Celeste CMC-LATAM">
    <p:spTree>
      <p:nvGrpSpPr>
        <p:cNvPr id="1" name=""/>
        <p:cNvGrpSpPr/>
        <p:nvPr/>
      </p:nvGrpSpPr>
      <p:grpSpPr>
        <a:xfrm>
          <a:off x="0" y="0"/>
          <a:ext cx="0" cy="0"/>
          <a:chOff x="0" y="0"/>
          <a:chExt cx="0" cy="0"/>
        </a:xfrm>
      </p:grpSpPr>
      <p:pic>
        <p:nvPicPr>
          <p:cNvPr id="2" name="Imagen 7">
            <a:extLst>
              <a:ext uri="{FF2B5EF4-FFF2-40B4-BE49-F238E27FC236}">
                <a16:creationId xmlns:a16="http://schemas.microsoft.com/office/drawing/2014/main" id="{E24CF30F-739D-23EE-1C69-8C740D1E4CEE}"/>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92" b="92"/>
          <a:stretch>
            <a:fillRect/>
          </a:stretch>
        </p:blipFill>
        <p:spPr bwMode="auto">
          <a:xfrm>
            <a:off x="-7938" y="0"/>
            <a:ext cx="9151938"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áfico 7">
            <a:extLst>
              <a:ext uri="{FF2B5EF4-FFF2-40B4-BE49-F238E27FC236}">
                <a16:creationId xmlns:a16="http://schemas.microsoft.com/office/drawing/2014/main" id="{A48074AA-B660-751D-1D81-9250D59C36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6713" y="452438"/>
            <a:ext cx="18161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904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pacto Rojo CMC-LATAM">
    <p:spTree>
      <p:nvGrpSpPr>
        <p:cNvPr id="1" name=""/>
        <p:cNvGrpSpPr/>
        <p:nvPr/>
      </p:nvGrpSpPr>
      <p:grpSpPr>
        <a:xfrm>
          <a:off x="0" y="0"/>
          <a:ext cx="0" cy="0"/>
          <a:chOff x="0" y="0"/>
          <a:chExt cx="0" cy="0"/>
        </a:xfrm>
      </p:grpSpPr>
      <p:pic>
        <p:nvPicPr>
          <p:cNvPr id="2" name="Imagen 7">
            <a:extLst>
              <a:ext uri="{FF2B5EF4-FFF2-40B4-BE49-F238E27FC236}">
                <a16:creationId xmlns:a16="http://schemas.microsoft.com/office/drawing/2014/main" id="{9C86E9BF-5CC4-8DFD-FD1E-93719BB537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92" b="92"/>
          <a:stretch>
            <a:fillRect/>
          </a:stretch>
        </p:blipFill>
        <p:spPr bwMode="auto">
          <a:xfrm>
            <a:off x="0" y="12700"/>
            <a:ext cx="9144000" cy="6845300"/>
          </a:xfrm>
          <a:prstGeom prst="rect">
            <a:avLst/>
          </a:prstGeom>
          <a:solidFill>
            <a:srgbClr val="004F58"/>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Gráfico 7">
            <a:extLst>
              <a:ext uri="{FF2B5EF4-FFF2-40B4-BE49-F238E27FC236}">
                <a16:creationId xmlns:a16="http://schemas.microsoft.com/office/drawing/2014/main" id="{4F25E89B-2681-E279-324D-A6E435004ED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713" y="452438"/>
            <a:ext cx="18161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218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ortada CMC-LATA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304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587645" y="846138"/>
            <a:ext cx="8208962" cy="49514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524512"/>
      </p:ext>
    </p:extLst>
  </p:cSld>
  <p:clrMapOvr>
    <a:masterClrMapping/>
  </p:clrMapOvr>
  <p:transition>
    <p:wipe dir="r"/>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96275" cy="59817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514062621"/>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abla"/>
          <p:cNvSpPr>
            <a:spLocks noGrp="1"/>
          </p:cNvSpPr>
          <p:nvPr>
            <p:ph type="tbl" idx="1"/>
          </p:nvPr>
        </p:nvSpPr>
        <p:spPr>
          <a:xfrm>
            <a:off x="1182688" y="2017713"/>
            <a:ext cx="7772400" cy="4114800"/>
          </a:xfrm>
        </p:spPr>
        <p:txBody>
          <a:bodyPr/>
          <a:lstStyle/>
          <a:p>
            <a:pPr lvl="0"/>
            <a:endParaRPr lang="es-ES" noProof="0"/>
          </a:p>
        </p:txBody>
      </p:sp>
      <p:sp>
        <p:nvSpPr>
          <p:cNvPr id="4" name="3 Marcador de fecha">
            <a:extLst>
              <a:ext uri="{FF2B5EF4-FFF2-40B4-BE49-F238E27FC236}">
                <a16:creationId xmlns:a16="http://schemas.microsoft.com/office/drawing/2014/main" id="{9D3DEBE5-11FF-1A67-2DE7-111599E18E3B}"/>
              </a:ext>
            </a:extLst>
          </p:cNvPr>
          <p:cNvSpPr>
            <a:spLocks noGrp="1"/>
          </p:cNvSpPr>
          <p:nvPr>
            <p:ph type="dt" sz="half" idx="10"/>
          </p:nvPr>
        </p:nvSpPr>
        <p:spPr>
          <a:xfrm>
            <a:off x="1162050" y="6243638"/>
            <a:ext cx="1905000" cy="457200"/>
          </a:xfrm>
          <a:prstGeom prst="rect">
            <a:avLst/>
          </a:prstGeom>
        </p:spPr>
        <p:txBody>
          <a:bodyPr/>
          <a:lstStyle>
            <a:lvl1pPr>
              <a:defRPr/>
            </a:lvl1pPr>
          </a:lstStyle>
          <a:p>
            <a:pPr>
              <a:defRPr/>
            </a:pPr>
            <a:endParaRPr lang="en-US"/>
          </a:p>
        </p:txBody>
      </p:sp>
      <p:sp>
        <p:nvSpPr>
          <p:cNvPr id="5" name="4 Marcador de pie de página">
            <a:extLst>
              <a:ext uri="{FF2B5EF4-FFF2-40B4-BE49-F238E27FC236}">
                <a16:creationId xmlns:a16="http://schemas.microsoft.com/office/drawing/2014/main" id="{0D3D6522-40EC-170E-5423-11B65E00A3D0}"/>
              </a:ext>
            </a:extLst>
          </p:cNvPr>
          <p:cNvSpPr>
            <a:spLocks noGrp="1"/>
          </p:cNvSpPr>
          <p:nvPr>
            <p:ph type="ftr" sz="quarter" idx="11"/>
          </p:nvPr>
        </p:nvSpPr>
        <p:spPr>
          <a:xfrm>
            <a:off x="3657600" y="6243638"/>
            <a:ext cx="2895600" cy="457200"/>
          </a:xfrm>
          <a:prstGeom prst="rect">
            <a:avLst/>
          </a:prstGeom>
        </p:spPr>
        <p:txBody>
          <a:bodyPr/>
          <a:lstStyle>
            <a:lvl1pPr>
              <a:defRPr/>
            </a:lvl1pPr>
          </a:lstStyle>
          <a:p>
            <a:pPr>
              <a:defRPr/>
            </a:pPr>
            <a:endParaRPr lang="en-US"/>
          </a:p>
        </p:txBody>
      </p:sp>
      <p:sp>
        <p:nvSpPr>
          <p:cNvPr id="6" name="5 Marcador de número de diapositiva">
            <a:extLst>
              <a:ext uri="{FF2B5EF4-FFF2-40B4-BE49-F238E27FC236}">
                <a16:creationId xmlns:a16="http://schemas.microsoft.com/office/drawing/2014/main" id="{6C69F626-26F9-6254-FC2D-ACCCEECCEF6A}"/>
              </a:ext>
            </a:extLst>
          </p:cNvPr>
          <p:cNvSpPr>
            <a:spLocks noGrp="1"/>
          </p:cNvSpPr>
          <p:nvPr>
            <p:ph type="sldNum" sz="quarter" idx="12"/>
          </p:nvPr>
        </p:nvSpPr>
        <p:spPr>
          <a:xfrm>
            <a:off x="7042150" y="6243638"/>
            <a:ext cx="1905000" cy="457200"/>
          </a:xfrm>
          <a:prstGeom prst="rect">
            <a:avLst/>
          </a:prstGeom>
        </p:spPr>
        <p:txBody>
          <a:bodyPr/>
          <a:lstStyle>
            <a:lvl1pPr>
              <a:defRPr smtClean="0"/>
            </a:lvl1pPr>
          </a:lstStyle>
          <a:p>
            <a:pPr>
              <a:defRPr/>
            </a:pPr>
            <a:fld id="{1C6BE67D-83D9-4882-BE9F-D52B19D8AEFA}" type="slidenum">
              <a:rPr lang="en-US" altLang="es-VE"/>
              <a:pPr>
                <a:defRPr/>
              </a:pPr>
              <a:t>‹Nº›</a:t>
            </a:fld>
            <a:endParaRPr lang="en-US" altLang="es-VE"/>
          </a:p>
        </p:txBody>
      </p:sp>
    </p:spTree>
    <p:extLst>
      <p:ext uri="{BB962C8B-B14F-4D97-AF65-F5344CB8AC3E}">
        <p14:creationId xmlns:p14="http://schemas.microsoft.com/office/powerpoint/2010/main" val="137761056"/>
      </p:ext>
    </p:extLst>
  </p:cSld>
  <p:clrMapOvr>
    <a:masterClrMapping/>
  </p:clrMapOvr>
  <p:transition spd="slow">
    <p:wheel spokes="2"/>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42910" y="2747970"/>
            <a:ext cx="7772400" cy="1470025"/>
          </a:xfrm>
          <a:prstGeom prst="rect">
            <a:avLst/>
          </a:prstGeom>
        </p:spPr>
        <p:txBody>
          <a:bodyPr/>
          <a:lstStyle>
            <a:lvl1pPr>
              <a:defRPr b="1">
                <a:solidFill>
                  <a:schemeClr val="tx1">
                    <a:lumMod val="65000"/>
                    <a:lumOff val="35000"/>
                  </a:schemeClr>
                </a:solidFill>
              </a:defRPr>
            </a:lvl1pPr>
          </a:lstStyle>
          <a:p>
            <a:r>
              <a:rPr lang="es-ES"/>
              <a:t>Haga clic para modificar el estilo de título del patrón</a:t>
            </a:r>
          </a:p>
        </p:txBody>
      </p:sp>
    </p:spTree>
    <p:extLst>
      <p:ext uri="{BB962C8B-B14F-4D97-AF65-F5344CB8AC3E}">
        <p14:creationId xmlns:p14="http://schemas.microsoft.com/office/powerpoint/2010/main" val="56741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40332058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Gráfico CMC-LATAM">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292F60"/>
                </a:solidFill>
              </a:defRPr>
            </a:lvl1pPr>
          </a:lstStyle>
          <a:p>
            <a:r>
              <a:rPr lang="es-MX"/>
              <a:t>Haz clic para modificar el estilo de título del patrón</a:t>
            </a:r>
            <a:endParaRPr lang="es-ES_tradnl"/>
          </a:p>
        </p:txBody>
      </p:sp>
      <p:sp>
        <p:nvSpPr>
          <p:cNvPr id="4" name="Marcador de gráfico 3"/>
          <p:cNvSpPr>
            <a:spLocks noGrp="1"/>
          </p:cNvSpPr>
          <p:nvPr>
            <p:ph type="chart" sz="quarter" idx="10"/>
          </p:nvPr>
        </p:nvSpPr>
        <p:spPr/>
        <p:txBody>
          <a:bodyPr rtlCol="0">
            <a:normAutofit/>
          </a:bodyPr>
          <a:lstStyle/>
          <a:p>
            <a:pPr lvl="0"/>
            <a:endParaRPr lang="es-ES_tradnl" noProof="0"/>
          </a:p>
        </p:txBody>
      </p:sp>
    </p:spTree>
    <p:extLst>
      <p:ext uri="{BB962C8B-B14F-4D97-AF65-F5344CB8AC3E}">
        <p14:creationId xmlns:p14="http://schemas.microsoft.com/office/powerpoint/2010/main" val="3807672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544513" y="1304925"/>
            <a:ext cx="4027487" cy="4951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724400" y="1304925"/>
            <a:ext cx="4029075" cy="4951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114729569"/>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3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9"/>
            <a:ext cx="7772400" cy="1470025"/>
          </a:xfrm>
          <a:prstGeom prst="rect">
            <a:avLst/>
          </a:prstGeom>
        </p:spPr>
        <p:txBody>
          <a:bodyPr lIns="93863" tIns="46932" rIns="93863" bIns="46932"/>
          <a:lstStyle/>
          <a:p>
            <a:r>
              <a:rPr lang="es-ES"/>
              <a:t>Haga clic para modificar el estilo de título del patrón</a:t>
            </a:r>
          </a:p>
        </p:txBody>
      </p:sp>
      <p:sp>
        <p:nvSpPr>
          <p:cNvPr id="3" name="2 Subtítulo"/>
          <p:cNvSpPr>
            <a:spLocks noGrp="1"/>
          </p:cNvSpPr>
          <p:nvPr>
            <p:ph type="subTitle" idx="1"/>
          </p:nvPr>
        </p:nvSpPr>
        <p:spPr>
          <a:xfrm>
            <a:off x="1371600" y="3886202"/>
            <a:ext cx="6400800" cy="1752600"/>
          </a:xfrm>
          <a:prstGeom prst="rect">
            <a:avLst/>
          </a:prstGeom>
        </p:spPr>
        <p:txBody>
          <a:bodyPr lIns="93863" tIns="46932" rIns="93863" bIns="46932"/>
          <a:lstStyle>
            <a:lvl1pPr marL="0" indent="0" algn="ctr">
              <a:buNone/>
              <a:defRPr/>
            </a:lvl1pPr>
            <a:lvl2pPr marL="397227" indent="0" algn="ctr">
              <a:buNone/>
              <a:defRPr/>
            </a:lvl2pPr>
            <a:lvl3pPr marL="794453" indent="0" algn="ctr">
              <a:buNone/>
              <a:defRPr/>
            </a:lvl3pPr>
            <a:lvl4pPr marL="1191681" indent="0" algn="ctr">
              <a:buNone/>
              <a:defRPr/>
            </a:lvl4pPr>
            <a:lvl5pPr marL="1588907" indent="0" algn="ctr">
              <a:buNone/>
              <a:defRPr/>
            </a:lvl5pPr>
            <a:lvl6pPr marL="1986134" indent="0" algn="ctr">
              <a:buNone/>
              <a:defRPr/>
            </a:lvl6pPr>
            <a:lvl7pPr marL="2383360" indent="0" algn="ctr">
              <a:buNone/>
              <a:defRPr/>
            </a:lvl7pPr>
            <a:lvl8pPr marL="2780587" indent="0" algn="ctr">
              <a:buNone/>
              <a:defRPr/>
            </a:lvl8pPr>
            <a:lvl9pPr marL="3177813" indent="0" algn="ctr">
              <a:buNone/>
              <a:defRPr/>
            </a:lvl9pPr>
          </a:lstStyle>
          <a:p>
            <a:r>
              <a:rPr lang="es-ES"/>
              <a:t>Haga clic para modificar el estilo de subtítulo del patrón</a:t>
            </a:r>
          </a:p>
        </p:txBody>
      </p:sp>
      <p:sp>
        <p:nvSpPr>
          <p:cNvPr id="4" name="Rectangle 68">
            <a:extLst>
              <a:ext uri="{FF2B5EF4-FFF2-40B4-BE49-F238E27FC236}">
                <a16:creationId xmlns:a16="http://schemas.microsoft.com/office/drawing/2014/main" id="{41947A9C-E48C-6009-8086-4FEFE0FF4B02}"/>
              </a:ext>
            </a:extLst>
          </p:cNvPr>
          <p:cNvSpPr>
            <a:spLocks noGrp="1" noChangeArrowheads="1"/>
          </p:cNvSpPr>
          <p:nvPr>
            <p:ph type="sldNum" sz="quarter" idx="10"/>
          </p:nvPr>
        </p:nvSpPr>
        <p:spPr>
          <a:xfrm>
            <a:off x="8397448" y="6619081"/>
            <a:ext cx="1727200" cy="246062"/>
          </a:xfrm>
          <a:prstGeom prst="rect">
            <a:avLst/>
          </a:prstGeom>
          <a:ln/>
        </p:spPr>
        <p:txBody>
          <a:bodyPr/>
          <a:lstStyle>
            <a:lvl1pPr>
              <a:defRPr/>
            </a:lvl1pPr>
          </a:lstStyle>
          <a:p>
            <a:pPr>
              <a:defRPr/>
            </a:pPr>
            <a:fld id="{A36474DB-A758-414B-96A2-F09FED1ECFE6}" type="slidenum">
              <a:rPr lang="it-IT" altLang="es-VE"/>
              <a:pPr>
                <a:defRPr/>
              </a:pPr>
              <a:t>‹Nº›</a:t>
            </a:fld>
            <a:endParaRPr lang="it-IT" altLang="es-VE"/>
          </a:p>
        </p:txBody>
      </p:sp>
    </p:spTree>
    <p:extLst>
      <p:ext uri="{BB962C8B-B14F-4D97-AF65-F5344CB8AC3E}">
        <p14:creationId xmlns:p14="http://schemas.microsoft.com/office/powerpoint/2010/main" val="966983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rtada CMC-LATA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397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radecimiento">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40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icio de Sección CMC-LATAM">
    <p:spTree>
      <p:nvGrpSpPr>
        <p:cNvPr id="1" name=""/>
        <p:cNvGrpSpPr/>
        <p:nvPr/>
      </p:nvGrpSpPr>
      <p:grpSpPr>
        <a:xfrm>
          <a:off x="0" y="0"/>
          <a:ext cx="0" cy="0"/>
          <a:chOff x="0" y="0"/>
          <a:chExt cx="0" cy="0"/>
        </a:xfrm>
      </p:grpSpPr>
      <p:sp>
        <p:nvSpPr>
          <p:cNvPr id="4" name="Título 1"/>
          <p:cNvSpPr>
            <a:spLocks noGrp="1"/>
          </p:cNvSpPr>
          <p:nvPr>
            <p:ph type="ctrTitle"/>
          </p:nvPr>
        </p:nvSpPr>
        <p:spPr>
          <a:xfrm>
            <a:off x="1143000" y="1825011"/>
            <a:ext cx="6858000" cy="2387600"/>
          </a:xfrm>
        </p:spPr>
        <p:txBody>
          <a:bodyPr anchor="b">
            <a:normAutofit/>
          </a:bodyPr>
          <a:lstStyle>
            <a:lvl1pPr algn="ctr">
              <a:defRPr sz="2500" b="1">
                <a:solidFill>
                  <a:srgbClr val="292F60"/>
                </a:solidFill>
                <a:latin typeface="Century Gothic" panose="020B0502020202020204" pitchFamily="34" charset="0"/>
              </a:defRPr>
            </a:lvl1pPr>
          </a:lstStyle>
          <a:p>
            <a:r>
              <a:rPr lang="es-ES"/>
              <a:t>Haga clic para modificar el estilo de título del patrón</a:t>
            </a:r>
            <a:endParaRPr lang="es-MX"/>
          </a:p>
        </p:txBody>
      </p:sp>
      <p:sp>
        <p:nvSpPr>
          <p:cNvPr id="5" name="Subtítulo 2"/>
          <p:cNvSpPr>
            <a:spLocks noGrp="1"/>
          </p:cNvSpPr>
          <p:nvPr>
            <p:ph type="subTitle" idx="1"/>
          </p:nvPr>
        </p:nvSpPr>
        <p:spPr>
          <a:xfrm>
            <a:off x="1143000" y="4304686"/>
            <a:ext cx="6858000" cy="1655762"/>
          </a:xfrm>
        </p:spPr>
        <p:txBody>
          <a:bodyPr/>
          <a:lstStyle>
            <a:lvl1pPr marL="0" indent="0" algn="ctr">
              <a:buNone/>
              <a:defRPr sz="1800">
                <a:solidFill>
                  <a:schemeClr val="tx1">
                    <a:lumMod val="85000"/>
                    <a:lumOff val="15000"/>
                  </a:schemeClr>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spTree>
    <p:extLst>
      <p:ext uri="{BB962C8B-B14F-4D97-AF65-F5344CB8AC3E}">
        <p14:creationId xmlns:p14="http://schemas.microsoft.com/office/powerpoint/2010/main" val="4227485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CMC-LATAM">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1">
                <a:latin typeface="Century Gothic" panose="020B0502020202020204" pitchFamily="34" charset="0"/>
              </a:defRPr>
            </a:lvl1pPr>
          </a:lstStyle>
          <a:p>
            <a:r>
              <a:rPr lang="es-MX"/>
              <a:t>Haz clic para modificar el estilo de título del patrón</a:t>
            </a:r>
            <a:endParaRPr lang="es-ES_tradnl"/>
          </a:p>
        </p:txBody>
      </p:sp>
      <p:sp>
        <p:nvSpPr>
          <p:cNvPr id="6" name="Marcador de contenido 5"/>
          <p:cNvSpPr>
            <a:spLocks noGrp="1"/>
          </p:cNvSpPr>
          <p:nvPr>
            <p:ph sz="quarter" idx="10"/>
          </p:nvPr>
        </p:nvSpPr>
        <p:spPr>
          <a:xfrm>
            <a:off x="431800" y="1449388"/>
            <a:ext cx="3995738" cy="47879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11" name="Marcador de contenido 10"/>
          <p:cNvSpPr>
            <a:spLocks noGrp="1"/>
          </p:cNvSpPr>
          <p:nvPr>
            <p:ph sz="quarter" idx="11"/>
          </p:nvPr>
        </p:nvSpPr>
        <p:spPr>
          <a:xfrm>
            <a:off x="4716464" y="1449388"/>
            <a:ext cx="4021137" cy="476885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Tree>
    <p:extLst>
      <p:ext uri="{BB962C8B-B14F-4D97-AF65-F5344CB8AC3E}">
        <p14:creationId xmlns:p14="http://schemas.microsoft.com/office/powerpoint/2010/main" val="1034378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CMC-LATAM">
    <p:spTree>
      <p:nvGrpSpPr>
        <p:cNvPr id="1" name=""/>
        <p:cNvGrpSpPr/>
        <p:nvPr/>
      </p:nvGrpSpPr>
      <p:grpSpPr>
        <a:xfrm>
          <a:off x="0" y="0"/>
          <a:ext cx="0" cy="0"/>
          <a:chOff x="0" y="0"/>
          <a:chExt cx="0" cy="0"/>
        </a:xfrm>
      </p:grpSpPr>
      <p:sp>
        <p:nvSpPr>
          <p:cNvPr id="10" name="2 Marcador de texto"/>
          <p:cNvSpPr>
            <a:spLocks noGrp="1"/>
          </p:cNvSpPr>
          <p:nvPr>
            <p:ph type="body" idx="1"/>
          </p:nvPr>
        </p:nvSpPr>
        <p:spPr>
          <a:xfrm>
            <a:off x="432725" y="1442884"/>
            <a:ext cx="3994815" cy="639762"/>
          </a:xfrm>
          <a:prstGeom prst="rect">
            <a:avLst/>
          </a:prstGeom>
        </p:spPr>
        <p:txBody>
          <a:bodyPr anchor="b"/>
          <a:lstStyle>
            <a:lvl1pPr marL="0" indent="0">
              <a:buNone/>
              <a:defRPr sz="165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11" name="3 Marcador de contenido"/>
          <p:cNvSpPr>
            <a:spLocks noGrp="1"/>
          </p:cNvSpPr>
          <p:nvPr>
            <p:ph sz="half" idx="2"/>
          </p:nvPr>
        </p:nvSpPr>
        <p:spPr>
          <a:xfrm>
            <a:off x="432725" y="2225520"/>
            <a:ext cx="3994815" cy="401176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2" name="4 Marcador de texto"/>
          <p:cNvSpPr>
            <a:spLocks noGrp="1"/>
          </p:cNvSpPr>
          <p:nvPr>
            <p:ph type="body" sz="quarter" idx="3"/>
          </p:nvPr>
        </p:nvSpPr>
        <p:spPr>
          <a:xfrm>
            <a:off x="4714844" y="1449388"/>
            <a:ext cx="3994815" cy="639762"/>
          </a:xfrm>
          <a:prstGeom prst="rect">
            <a:avLst/>
          </a:prstGeom>
        </p:spPr>
        <p:txBody>
          <a:bodyPr anchor="b"/>
          <a:lstStyle>
            <a:lvl1pPr marL="0" indent="0">
              <a:buNone/>
              <a:defRPr sz="165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13" name="5 Marcador de contenido"/>
          <p:cNvSpPr>
            <a:spLocks noGrp="1"/>
          </p:cNvSpPr>
          <p:nvPr>
            <p:ph sz="quarter" idx="4"/>
          </p:nvPr>
        </p:nvSpPr>
        <p:spPr>
          <a:xfrm>
            <a:off x="4714844" y="2225520"/>
            <a:ext cx="3994815" cy="401176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2" name="Título 1"/>
          <p:cNvSpPr>
            <a:spLocks noGrp="1"/>
          </p:cNvSpPr>
          <p:nvPr>
            <p:ph type="title"/>
          </p:nvPr>
        </p:nvSpPr>
        <p:spPr/>
        <p:txBody>
          <a:bodyPr/>
          <a:lstStyle/>
          <a:p>
            <a:r>
              <a:rPr lang="es-MX"/>
              <a:t>Haz clic para modificar el estilo de título del patrón</a:t>
            </a:r>
            <a:endParaRPr lang="es-ES_tradnl"/>
          </a:p>
        </p:txBody>
      </p:sp>
    </p:spTree>
    <p:extLst>
      <p:ext uri="{BB962C8B-B14F-4D97-AF65-F5344CB8AC3E}">
        <p14:creationId xmlns:p14="http://schemas.microsoft.com/office/powerpoint/2010/main" val="45369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a:t>Haz clic para modificar el estilo de título del patrón</a:t>
            </a:r>
            <a:endParaRPr lang="es-ES_tradnl"/>
          </a:p>
        </p:txBody>
      </p:sp>
    </p:spTree>
    <p:extLst>
      <p:ext uri="{BB962C8B-B14F-4D97-AF65-F5344CB8AC3E}">
        <p14:creationId xmlns:p14="http://schemas.microsoft.com/office/powerpoint/2010/main" val="21542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lateral CMC-LATAM">
    <p:spTree>
      <p:nvGrpSpPr>
        <p:cNvPr id="1" name=""/>
        <p:cNvGrpSpPr/>
        <p:nvPr/>
      </p:nvGrpSpPr>
      <p:grpSpPr>
        <a:xfrm>
          <a:off x="0" y="0"/>
          <a:ext cx="0" cy="0"/>
          <a:chOff x="0" y="0"/>
          <a:chExt cx="0" cy="0"/>
        </a:xfrm>
      </p:grpSpPr>
      <p:sp>
        <p:nvSpPr>
          <p:cNvPr id="5" name="1 Título"/>
          <p:cNvSpPr>
            <a:spLocks noGrp="1"/>
          </p:cNvSpPr>
          <p:nvPr>
            <p:ph type="title"/>
          </p:nvPr>
        </p:nvSpPr>
        <p:spPr>
          <a:xfrm>
            <a:off x="431801" y="1089025"/>
            <a:ext cx="2790795" cy="1162050"/>
          </a:xfrm>
          <a:prstGeom prst="rect">
            <a:avLst/>
          </a:prstGeom>
        </p:spPr>
        <p:txBody>
          <a:bodyPr anchor="b"/>
          <a:lstStyle>
            <a:lvl1pPr algn="l">
              <a:defRPr sz="1500" b="1">
                <a:solidFill>
                  <a:schemeClr val="tx1">
                    <a:lumMod val="85000"/>
                    <a:lumOff val="15000"/>
                  </a:schemeClr>
                </a:solidFill>
              </a:defRPr>
            </a:lvl1pPr>
          </a:lstStyle>
          <a:p>
            <a:r>
              <a:rPr lang="es-ES"/>
              <a:t>Haga clic para modificar el estilo de título del patrón</a:t>
            </a:r>
          </a:p>
        </p:txBody>
      </p:sp>
      <p:sp>
        <p:nvSpPr>
          <p:cNvPr id="6" name="2 Marcador de contenido"/>
          <p:cNvSpPr>
            <a:spLocks noGrp="1"/>
          </p:cNvSpPr>
          <p:nvPr>
            <p:ph idx="1"/>
          </p:nvPr>
        </p:nvSpPr>
        <p:spPr>
          <a:xfrm>
            <a:off x="3332132" y="1089025"/>
            <a:ext cx="5380068" cy="5148264"/>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texto"/>
          <p:cNvSpPr>
            <a:spLocks noGrp="1"/>
          </p:cNvSpPr>
          <p:nvPr>
            <p:ph type="body" sz="half" idx="2"/>
          </p:nvPr>
        </p:nvSpPr>
        <p:spPr>
          <a:xfrm>
            <a:off x="431801" y="2357430"/>
            <a:ext cx="2790795" cy="3879858"/>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1861744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8" name="1 Título"/>
          <p:cNvSpPr>
            <a:spLocks noGrp="1"/>
          </p:cNvSpPr>
          <p:nvPr>
            <p:ph type="title"/>
          </p:nvPr>
        </p:nvSpPr>
        <p:spPr>
          <a:xfrm>
            <a:off x="695460" y="5059680"/>
            <a:ext cx="7856113" cy="566738"/>
          </a:xfrm>
          <a:prstGeom prst="rect">
            <a:avLst/>
          </a:prstGeom>
        </p:spPr>
        <p:txBody>
          <a:bodyPr anchor="b"/>
          <a:lstStyle>
            <a:lvl1pPr algn="l">
              <a:defRPr sz="1500" b="1">
                <a:solidFill>
                  <a:schemeClr val="tx1">
                    <a:lumMod val="85000"/>
                    <a:lumOff val="15000"/>
                  </a:schemeClr>
                </a:solidFill>
              </a:defRPr>
            </a:lvl1pPr>
          </a:lstStyle>
          <a:p>
            <a:r>
              <a:rPr lang="es-ES"/>
              <a:t>Haga clic para modificar el estilo de título del patrón</a:t>
            </a:r>
          </a:p>
        </p:txBody>
      </p:sp>
      <p:sp>
        <p:nvSpPr>
          <p:cNvPr id="9" name="2 Marcador de posición de imagen"/>
          <p:cNvSpPr>
            <a:spLocks noGrp="1"/>
          </p:cNvSpPr>
          <p:nvPr>
            <p:ph type="pic" idx="1"/>
          </p:nvPr>
        </p:nvSpPr>
        <p:spPr>
          <a:xfrm>
            <a:off x="431802" y="1089029"/>
            <a:ext cx="8280400" cy="3970655"/>
          </a:xfrm>
          <a:prstGeom prst="rect">
            <a:avLst/>
          </a:prstGeo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ES" noProof="0"/>
          </a:p>
        </p:txBody>
      </p:sp>
      <p:sp>
        <p:nvSpPr>
          <p:cNvPr id="10" name="3 Marcador de texto"/>
          <p:cNvSpPr>
            <a:spLocks noGrp="1"/>
          </p:cNvSpPr>
          <p:nvPr>
            <p:ph type="body" sz="half" idx="2"/>
          </p:nvPr>
        </p:nvSpPr>
        <p:spPr>
          <a:xfrm>
            <a:off x="695460" y="5644536"/>
            <a:ext cx="7856113" cy="59275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34206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956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2.xml"/><Relationship Id="rId5" Type="http://schemas.openxmlformats.org/officeDocument/2006/relationships/image" Target="../media/image6.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1.pn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Imagen 5">
            <a:extLst>
              <a:ext uri="{FF2B5EF4-FFF2-40B4-BE49-F238E27FC236}">
                <a16:creationId xmlns:a16="http://schemas.microsoft.com/office/drawing/2014/main" id="{54D706D1-F18B-BAC9-A887-6440CBB4C6D2}"/>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98450" y="274638"/>
            <a:ext cx="137318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Marcador de título 1">
            <a:extLst>
              <a:ext uri="{FF2B5EF4-FFF2-40B4-BE49-F238E27FC236}">
                <a16:creationId xmlns:a16="http://schemas.microsoft.com/office/drawing/2014/main" id="{5A54CDF8-3D85-A6FF-566D-A7536B552ED1}"/>
              </a:ext>
            </a:extLst>
          </p:cNvPr>
          <p:cNvSpPr>
            <a:spLocks noGrp="1" noChangeArrowheads="1"/>
          </p:cNvSpPr>
          <p:nvPr>
            <p:ph type="title"/>
          </p:nvPr>
        </p:nvSpPr>
        <p:spPr bwMode="auto">
          <a:xfrm>
            <a:off x="1889125" y="123825"/>
            <a:ext cx="68230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MX" altLang="es-MX"/>
              <a:t>Haz clic para modificar el estilo de título del patrón</a:t>
            </a:r>
            <a:endParaRPr lang="es-ES_tradnl" altLang="es-MX"/>
          </a:p>
        </p:txBody>
      </p:sp>
      <p:sp>
        <p:nvSpPr>
          <p:cNvPr id="6148" name="Marcador de texto 3">
            <a:extLst>
              <a:ext uri="{FF2B5EF4-FFF2-40B4-BE49-F238E27FC236}">
                <a16:creationId xmlns:a16="http://schemas.microsoft.com/office/drawing/2014/main" id="{B2A79F48-E762-3B01-E6B0-DDAAC68D0780}"/>
              </a:ext>
            </a:extLst>
          </p:cNvPr>
          <p:cNvSpPr>
            <a:spLocks noGrp="1" noChangeArrowheads="1"/>
          </p:cNvSpPr>
          <p:nvPr>
            <p:ph type="body" idx="1"/>
          </p:nvPr>
        </p:nvSpPr>
        <p:spPr bwMode="auto">
          <a:xfrm>
            <a:off x="431800" y="1449388"/>
            <a:ext cx="82804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MX" altLang="es-MX"/>
              <a:t>Haga clic para modificar los estilos de texto del patrón</a:t>
            </a:r>
          </a:p>
          <a:p>
            <a:pPr lvl="1"/>
            <a:r>
              <a:rPr lang="es-MX" altLang="es-MX"/>
              <a:t>Segundo nivel</a:t>
            </a:r>
          </a:p>
          <a:p>
            <a:pPr lvl="2"/>
            <a:r>
              <a:rPr lang="es-MX" altLang="es-MX"/>
              <a:t>Tercer nivel</a:t>
            </a:r>
          </a:p>
          <a:p>
            <a:pPr lvl="3"/>
            <a:r>
              <a:rPr lang="es-MX" altLang="es-MX"/>
              <a:t>Cuarto nivel</a:t>
            </a:r>
          </a:p>
          <a:p>
            <a:pPr lvl="4"/>
            <a:r>
              <a:rPr lang="es-MX" altLang="es-MX"/>
              <a:t>Quinto nivel</a:t>
            </a:r>
            <a:endParaRPr lang="es-ES_tradnl" altLang="es-MX"/>
          </a:p>
        </p:txBody>
      </p:sp>
      <p:pic>
        <p:nvPicPr>
          <p:cNvPr id="6149" name="Imagen 6">
            <a:extLst>
              <a:ext uri="{FF2B5EF4-FFF2-40B4-BE49-F238E27FC236}">
                <a16:creationId xmlns:a16="http://schemas.microsoft.com/office/drawing/2014/main" id="{D121010B-F366-FED5-2F75-82F069D505CA}"/>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8329613" y="6170613"/>
            <a:ext cx="706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D6F617FC-BC85-7D82-3A3A-CEBFA0EFF23F}"/>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39567" y="5979501"/>
            <a:ext cx="8343900" cy="904875"/>
          </a:xfrm>
          <a:prstGeom prst="rect">
            <a:avLst/>
          </a:prstGeom>
        </p:spPr>
      </p:pic>
      <p:pic>
        <p:nvPicPr>
          <p:cNvPr id="8" name="Picture 2" descr="Escudo color1">
            <a:extLst>
              <a:ext uri="{FF2B5EF4-FFF2-40B4-BE49-F238E27FC236}">
                <a16:creationId xmlns:a16="http://schemas.microsoft.com/office/drawing/2014/main" id="{1CF1A5E1-926E-4826-838B-DAE578B47A3A}"/>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329612" y="5979501"/>
            <a:ext cx="706437" cy="51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507" r:id="rId1"/>
    <p:sldLayoutId id="2147487508" r:id="rId2"/>
    <p:sldLayoutId id="2147487509" r:id="rId3"/>
    <p:sldLayoutId id="2147487510" r:id="rId4"/>
    <p:sldLayoutId id="2147487511" r:id="rId5"/>
    <p:sldLayoutId id="2147487512" r:id="rId6"/>
    <p:sldLayoutId id="2147487513" r:id="rId7"/>
    <p:sldLayoutId id="2147487514" r:id="rId8"/>
    <p:sldLayoutId id="2147487515" r:id="rId9"/>
    <p:sldLayoutId id="2147487561" r:id="rId10"/>
    <p:sldLayoutId id="2147487562" r:id="rId11"/>
    <p:sldLayoutId id="2147487563" r:id="rId12"/>
    <p:sldLayoutId id="2147487564" r:id="rId13"/>
    <p:sldLayoutId id="2147487566" r:id="rId14"/>
    <p:sldLayoutId id="2147487567" r:id="rId15"/>
    <p:sldLayoutId id="2147487568" r:id="rId16"/>
    <p:sldLayoutId id="2147487569" r:id="rId17"/>
    <p:sldLayoutId id="2147487570" r:id="rId18"/>
    <p:sldLayoutId id="2147487571" r:id="rId19"/>
    <p:sldLayoutId id="2147487573" r:id="rId20"/>
    <p:sldLayoutId id="2147487578" r:id="rId21"/>
  </p:sldLayoutIdLst>
  <p:txStyles>
    <p:titleStyle>
      <a:lvl1pPr algn="l" defTabSz="685800" rtl="0" eaLnBrk="0" fontAlgn="base" hangingPunct="0">
        <a:lnSpc>
          <a:spcPct val="90000"/>
        </a:lnSpc>
        <a:spcBef>
          <a:spcPct val="0"/>
        </a:spcBef>
        <a:spcAft>
          <a:spcPct val="0"/>
        </a:spcAft>
        <a:defRPr sz="2500" b="1" kern="1200">
          <a:solidFill>
            <a:srgbClr val="292F60"/>
          </a:solidFill>
          <a:latin typeface="Century Gothic" panose="020B0502020202020204" pitchFamily="34" charset="0"/>
          <a:ea typeface="+mj-ea"/>
          <a:cs typeface="+mj-cs"/>
        </a:defRPr>
      </a:lvl1pPr>
      <a:lvl2pPr algn="l" defTabSz="685800" rtl="0" eaLnBrk="0" fontAlgn="base" hangingPunct="0">
        <a:lnSpc>
          <a:spcPct val="90000"/>
        </a:lnSpc>
        <a:spcBef>
          <a:spcPct val="0"/>
        </a:spcBef>
        <a:spcAft>
          <a:spcPct val="0"/>
        </a:spcAft>
        <a:defRPr sz="2500" b="1">
          <a:solidFill>
            <a:srgbClr val="292F60"/>
          </a:solidFill>
          <a:latin typeface="Century Gothic" panose="020B0502020202020204" pitchFamily="34" charset="0"/>
        </a:defRPr>
      </a:lvl2pPr>
      <a:lvl3pPr algn="l" defTabSz="685800" rtl="0" eaLnBrk="0" fontAlgn="base" hangingPunct="0">
        <a:lnSpc>
          <a:spcPct val="90000"/>
        </a:lnSpc>
        <a:spcBef>
          <a:spcPct val="0"/>
        </a:spcBef>
        <a:spcAft>
          <a:spcPct val="0"/>
        </a:spcAft>
        <a:defRPr sz="2500" b="1">
          <a:solidFill>
            <a:srgbClr val="292F60"/>
          </a:solidFill>
          <a:latin typeface="Century Gothic" panose="020B0502020202020204" pitchFamily="34" charset="0"/>
        </a:defRPr>
      </a:lvl3pPr>
      <a:lvl4pPr algn="l" defTabSz="685800" rtl="0" eaLnBrk="0" fontAlgn="base" hangingPunct="0">
        <a:lnSpc>
          <a:spcPct val="90000"/>
        </a:lnSpc>
        <a:spcBef>
          <a:spcPct val="0"/>
        </a:spcBef>
        <a:spcAft>
          <a:spcPct val="0"/>
        </a:spcAft>
        <a:defRPr sz="2500" b="1">
          <a:solidFill>
            <a:srgbClr val="292F60"/>
          </a:solidFill>
          <a:latin typeface="Century Gothic" panose="020B0502020202020204" pitchFamily="34" charset="0"/>
        </a:defRPr>
      </a:lvl4pPr>
      <a:lvl5pPr algn="l" defTabSz="685800" rtl="0" eaLnBrk="0" fontAlgn="base" hangingPunct="0">
        <a:lnSpc>
          <a:spcPct val="90000"/>
        </a:lnSpc>
        <a:spcBef>
          <a:spcPct val="0"/>
        </a:spcBef>
        <a:spcAft>
          <a:spcPct val="0"/>
        </a:spcAft>
        <a:defRPr sz="2500" b="1">
          <a:solidFill>
            <a:srgbClr val="292F60"/>
          </a:solidFill>
          <a:latin typeface="Century Gothic" panose="020B0502020202020204" pitchFamily="34" charset="0"/>
        </a:defRPr>
      </a:lvl5pPr>
      <a:lvl6pPr marL="457200" algn="l" defTabSz="685800" rtl="0" fontAlgn="base">
        <a:lnSpc>
          <a:spcPct val="90000"/>
        </a:lnSpc>
        <a:spcBef>
          <a:spcPct val="0"/>
        </a:spcBef>
        <a:spcAft>
          <a:spcPct val="0"/>
        </a:spcAft>
        <a:defRPr sz="2500" b="1">
          <a:solidFill>
            <a:srgbClr val="292F60"/>
          </a:solidFill>
          <a:latin typeface="Century Gothic" panose="020B0502020202020204" pitchFamily="34" charset="0"/>
        </a:defRPr>
      </a:lvl6pPr>
      <a:lvl7pPr marL="914400" algn="l" defTabSz="685800" rtl="0" fontAlgn="base">
        <a:lnSpc>
          <a:spcPct val="90000"/>
        </a:lnSpc>
        <a:spcBef>
          <a:spcPct val="0"/>
        </a:spcBef>
        <a:spcAft>
          <a:spcPct val="0"/>
        </a:spcAft>
        <a:defRPr sz="2500" b="1">
          <a:solidFill>
            <a:srgbClr val="292F60"/>
          </a:solidFill>
          <a:latin typeface="Century Gothic" panose="020B0502020202020204" pitchFamily="34" charset="0"/>
        </a:defRPr>
      </a:lvl7pPr>
      <a:lvl8pPr marL="1371600" algn="l" defTabSz="685800" rtl="0" fontAlgn="base">
        <a:lnSpc>
          <a:spcPct val="90000"/>
        </a:lnSpc>
        <a:spcBef>
          <a:spcPct val="0"/>
        </a:spcBef>
        <a:spcAft>
          <a:spcPct val="0"/>
        </a:spcAft>
        <a:defRPr sz="2500" b="1">
          <a:solidFill>
            <a:srgbClr val="292F60"/>
          </a:solidFill>
          <a:latin typeface="Century Gothic" panose="020B0502020202020204" pitchFamily="34" charset="0"/>
        </a:defRPr>
      </a:lvl8pPr>
      <a:lvl9pPr marL="1828800" algn="l" defTabSz="685800" rtl="0" fontAlgn="base">
        <a:lnSpc>
          <a:spcPct val="90000"/>
        </a:lnSpc>
        <a:spcBef>
          <a:spcPct val="0"/>
        </a:spcBef>
        <a:spcAft>
          <a:spcPct val="0"/>
        </a:spcAft>
        <a:defRPr sz="2500" b="1">
          <a:solidFill>
            <a:srgbClr val="292F60"/>
          </a:solidFill>
          <a:latin typeface="Century Gothic" panose="020B0502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CFA87B-F0B0-969B-AA0B-2A94603FE4F9}"/>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6337"/>
            <a:ext cx="9142419" cy="6856814"/>
          </a:xfrm>
          <a:prstGeom prst="rect">
            <a:avLst/>
          </a:prstGeom>
        </p:spPr>
      </p:pic>
      <p:pic>
        <p:nvPicPr>
          <p:cNvPr id="7" name="Gráfico 6">
            <a:extLst>
              <a:ext uri="{FF2B5EF4-FFF2-40B4-BE49-F238E27FC236}">
                <a16:creationId xmlns:a16="http://schemas.microsoft.com/office/drawing/2014/main" id="{FEF6F12D-5095-2D9C-0EA1-C73CF11A1B1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3428802273"/>
      </p:ext>
    </p:extLst>
  </p:cSld>
  <p:clrMap bg1="lt1" tx1="dk1" bg2="lt2" tx2="dk2" accent1="accent1" accent2="accent2" accent3="accent3" accent4="accent4" accent5="accent5" accent6="accent6" hlink="hlink" folHlink="folHlink"/>
  <p:sldLayoutIdLst>
    <p:sldLayoutId id="214748757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77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7"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141"/>
            <a:ext cx="9144000" cy="6847718"/>
          </a:xfrm>
          <a:prstGeom prst="rect">
            <a:avLst/>
          </a:prstGeom>
        </p:spPr>
      </p:pic>
      <p:pic>
        <p:nvPicPr>
          <p:cNvPr id="8" name="Imagen 7"/>
          <p:cNvPicPr>
            <a:picLocks noChangeAspect="1"/>
          </p:cNvPicPr>
          <p:nvPr userDrawn="1"/>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a:xfrm>
            <a:off x="7395" y="2774"/>
            <a:ext cx="9136605" cy="6852453"/>
          </a:xfrm>
          <a:prstGeom prst="rect">
            <a:avLst/>
          </a:prstGeom>
        </p:spPr>
      </p:pic>
      <p:sp>
        <p:nvSpPr>
          <p:cNvPr id="11" name="14 Subtítulo">
            <a:extLst>
              <a:ext uri="{FF2B5EF4-FFF2-40B4-BE49-F238E27FC236}">
                <a16:creationId xmlns:a16="http://schemas.microsoft.com/office/drawing/2014/main" id="{09CEA3E4-FFED-B8FF-F7C9-669AB52ACB57}"/>
              </a:ext>
            </a:extLst>
          </p:cNvPr>
          <p:cNvSpPr txBox="1">
            <a:spLocks/>
          </p:cNvSpPr>
          <p:nvPr userDrawn="1"/>
        </p:nvSpPr>
        <p:spPr>
          <a:xfrm>
            <a:off x="1446911" y="1556242"/>
            <a:ext cx="6696744" cy="1728192"/>
          </a:xfrm>
          <a:prstGeom prst="rect">
            <a:avLst/>
          </a:prstGeom>
        </p:spPr>
        <p:txBody>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6000" b="1" i="0" u="none" strike="noStrike" kern="1200" cap="none" spc="0" normalizeH="0" baseline="0" noProof="0" dirty="0">
                <a:ln>
                  <a:noFill/>
                </a:ln>
                <a:solidFill>
                  <a:srgbClr val="E6E6E6"/>
                </a:solidFill>
                <a:effectLst/>
                <a:uLnTx/>
                <a:uFillTx/>
                <a:latin typeface="Century Gothic" panose="020B0502020202020204" pitchFamily="34" charset="0"/>
              </a:rPr>
              <a:t>¡GRACIAS!</a:t>
            </a:r>
          </a:p>
        </p:txBody>
      </p:sp>
      <p:sp>
        <p:nvSpPr>
          <p:cNvPr id="18" name="Rectángulo 17">
            <a:extLst>
              <a:ext uri="{FF2B5EF4-FFF2-40B4-BE49-F238E27FC236}">
                <a16:creationId xmlns:a16="http://schemas.microsoft.com/office/drawing/2014/main" id="{309D4FBA-741D-8B31-3CB4-F18CBD23B14A}"/>
              </a:ext>
            </a:extLst>
          </p:cNvPr>
          <p:cNvSpPr/>
          <p:nvPr userDrawn="1"/>
        </p:nvSpPr>
        <p:spPr>
          <a:xfrm>
            <a:off x="4572000" y="4475547"/>
            <a:ext cx="4052713" cy="477054"/>
          </a:xfrm>
          <a:prstGeom prst="rect">
            <a:avLst/>
          </a:prstGeom>
        </p:spPr>
        <p:txBody>
          <a:bodyPr wrap="square">
            <a:spAutoFit/>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2500" b="1" i="0" u="none" strike="noStrike" kern="1200" cap="none" spc="0" normalizeH="0" baseline="0" noProof="0" dirty="0">
                <a:ln>
                  <a:noFill/>
                </a:ln>
                <a:solidFill>
                  <a:schemeClr val="bg1"/>
                </a:solidFill>
                <a:effectLst/>
                <a:uLnTx/>
                <a:uFillTx/>
                <a:latin typeface="Century Gothic" panose="020B0502020202020204" pitchFamily="34" charset="0"/>
              </a:rPr>
              <a:t>Escribe aquí tu nombre</a:t>
            </a:r>
          </a:p>
        </p:txBody>
      </p:sp>
      <p:sp>
        <p:nvSpPr>
          <p:cNvPr id="19" name="Rectángulo 18">
            <a:extLst>
              <a:ext uri="{FF2B5EF4-FFF2-40B4-BE49-F238E27FC236}">
                <a16:creationId xmlns:a16="http://schemas.microsoft.com/office/drawing/2014/main" id="{BD19D78D-2C62-CB1D-8144-36BA348CEDC9}"/>
              </a:ext>
            </a:extLst>
          </p:cNvPr>
          <p:cNvSpPr/>
          <p:nvPr userDrawn="1"/>
        </p:nvSpPr>
        <p:spPr>
          <a:xfrm>
            <a:off x="4928690" y="4916474"/>
            <a:ext cx="3339332" cy="477054"/>
          </a:xfrm>
          <a:prstGeom prst="rect">
            <a:avLst/>
          </a:prstGeom>
        </p:spPr>
        <p:txBody>
          <a:bodyPr wrap="square">
            <a:spAutoFit/>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2500" b="0" i="0" u="none" strike="noStrike" kern="1200" cap="none" spc="0" normalizeH="0" baseline="0" noProof="0">
                <a:ln>
                  <a:noFill/>
                </a:ln>
                <a:solidFill>
                  <a:schemeClr val="bg1"/>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escribe aquí tu email</a:t>
            </a:r>
          </a:p>
        </p:txBody>
      </p:sp>
      <p:pic>
        <p:nvPicPr>
          <p:cNvPr id="5" name="Gráfico 7">
            <a:extLst>
              <a:ext uri="{FF2B5EF4-FFF2-40B4-BE49-F238E27FC236}">
                <a16:creationId xmlns:a16="http://schemas.microsoft.com/office/drawing/2014/main" id="{E1477BB4-7C3C-43FA-2AA8-19F822AAEAF0}"/>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478821" y="816095"/>
            <a:ext cx="2090706" cy="589447"/>
          </a:xfrm>
          <a:prstGeom prst="rect">
            <a:avLst/>
          </a:prstGeom>
        </p:spPr>
      </p:pic>
      <p:pic>
        <p:nvPicPr>
          <p:cNvPr id="9" name="Imagen 8">
            <a:extLst>
              <a:ext uri="{FF2B5EF4-FFF2-40B4-BE49-F238E27FC236}">
                <a16:creationId xmlns:a16="http://schemas.microsoft.com/office/drawing/2014/main" id="{80C718EC-B7DF-CF43-7A47-CCC9060BB9A7}"/>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446911" y="4016157"/>
            <a:ext cx="2173722" cy="1728192"/>
          </a:xfrm>
          <a:prstGeom prst="rect">
            <a:avLst/>
          </a:prstGeom>
        </p:spPr>
      </p:pic>
    </p:spTree>
    <p:extLst>
      <p:ext uri="{BB962C8B-B14F-4D97-AF65-F5344CB8AC3E}">
        <p14:creationId xmlns:p14="http://schemas.microsoft.com/office/powerpoint/2010/main" val="870364943"/>
      </p:ext>
    </p:extLst>
  </p:cSld>
  <p:clrMap bg1="lt1" tx1="dk1" bg2="lt2" tx2="dk2" accent1="accent1" accent2="accent2" accent3="accent3" accent4="accent4" accent5="accent5" accent6="accent6" hlink="hlink" folHlink="folHlink"/>
  <p:sldLayoutIdLst>
    <p:sldLayoutId id="2147487577"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insia-upm.es/" TargetMode="Externa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 Id="rId5" Type="http://schemas.openxmlformats.org/officeDocument/2006/relationships/image" Target="../media/image34.emf"/><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 Id="rId5" Type="http://schemas.openxmlformats.org/officeDocument/2006/relationships/image" Target="../media/image38.emf"/><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8" Type="http://schemas.openxmlformats.org/officeDocument/2006/relationships/hyperlink" Target="mailto:erik.kohnenkamp@usm.cl" TargetMode="External"/><Relationship Id="rId3" Type="http://schemas.openxmlformats.org/officeDocument/2006/relationships/hyperlink" Target="mailto:carlos.parram@usm.cl" TargetMode="External"/><Relationship Id="rId7" Type="http://schemas.openxmlformats.org/officeDocument/2006/relationships/hyperlink" Target="mailto:pablo.duque@usm.cl" TargetMode="External"/><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hyperlink" Target="mailto:carlos.baldi@usm@cl" TargetMode="External"/><Relationship Id="rId5" Type="http://schemas.openxmlformats.org/officeDocument/2006/relationships/hyperlink" Target="mailto:felix.pizarro@usm.cl" TargetMode="External"/><Relationship Id="rId10" Type="http://schemas.openxmlformats.org/officeDocument/2006/relationships/image" Target="../media/image15.png"/><Relationship Id="rId4" Type="http://schemas.openxmlformats.org/officeDocument/2006/relationships/hyperlink" Target="mailto:andres.aranguiz@usm.cl" TargetMode="Externa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hyperlink" Target="https://www.researchgate.net/publication/347561938_LIFE_CYCLE_COST_TECHNIQUES_FOR_DECISION_MAKING_IN_MAINTENANCE_OPTIMIZATION_CASE_STUDY_OIL_AND_GAS_INDUSTRY" TargetMode="Externa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hyperlink" Target="https://app.box.com/s/eqr9da0tg4tseo86olj6j8p7jjogxybt" TargetMode="External"/><Relationship Id="rId3" Type="http://schemas.openxmlformats.org/officeDocument/2006/relationships/hyperlink" Target="mailto:vicente.gonzalezprida@gdels.com" TargetMode="External"/><Relationship Id="rId7" Type="http://schemas.openxmlformats.org/officeDocument/2006/relationships/hyperlink" Target="mailto:fredy.kristjanpoller@usm.cl" TargetMode="External"/><Relationship Id="rId2" Type="http://schemas.openxmlformats.org/officeDocument/2006/relationships/hyperlink" Target="mailto:parrac@ingecon.net.in" TargetMode="External"/><Relationship Id="rId1" Type="http://schemas.openxmlformats.org/officeDocument/2006/relationships/slideLayout" Target="../slideLayouts/slideLayout15.xml"/><Relationship Id="rId6" Type="http://schemas.openxmlformats.org/officeDocument/2006/relationships/hyperlink" Target="mailto:pablo.viveros@usm.cl" TargetMode="External"/><Relationship Id="rId5" Type="http://schemas.openxmlformats.org/officeDocument/2006/relationships/hyperlink" Target="mailto:asrasrasr@telefonica.net" TargetMode="External"/><Relationship Id="rId4" Type="http://schemas.openxmlformats.org/officeDocument/2006/relationships/hyperlink" Target="mailto:adolfo@us.es" TargetMode="External"/><Relationship Id="rId9" Type="http://schemas.openxmlformats.org/officeDocument/2006/relationships/hyperlink" Target="https://www.researchgate.net/publication/347561938_LIFE_CYCLE_COST_TECHNIQUES_FOR_DECISION_MAKING_IN_MAINTENANCE_OPTIMIZATION_CASE_STUDY_OIL_AND_GAS_INDUSTRY"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linkedin.com/groups?home=&amp;gid=4134220&amp;trk=groups_management_edit_group_info-h-logo" TargetMode="External"/><Relationship Id="rId2" Type="http://schemas.openxmlformats.org/officeDocument/2006/relationships/image" Target="../media/image42.png"/><Relationship Id="rId1" Type="http://schemas.openxmlformats.org/officeDocument/2006/relationships/slideLayout" Target="../slideLayouts/slideLayout15.xml"/><Relationship Id="rId5" Type="http://schemas.openxmlformats.org/officeDocument/2006/relationships/image" Target="../media/image4.jpeg"/><Relationship Id="rId4" Type="http://schemas.openxmlformats.org/officeDocument/2006/relationships/hyperlink" Target="https://www.researchgate.net/publication/343214566_Stochastic_model_of_reliability_for_use_in_the_evaluation_of_the_economic_impact_of_a_failure_using_life_cycle_cost_analysis_Case_studies_on_the_rail_freight_and_oil_industrie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www.linkedin.com/groups?home=&amp;gid=4134220&amp;trk=groups_management_edit_group_info-h-logo" TargetMode="External"/><Relationship Id="rId2" Type="http://schemas.openxmlformats.org/officeDocument/2006/relationships/image" Target="../media/image43.png"/><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hyperlink" Target="https://www.researchgate.net/publication/305812959_Non-homogeneous_Poisson_Process_NHPP_stochastic_model_applied_to_evaluate_the_economic_impact_of_the_failure_in_the_Life_Cycle_Cost_Analysis_LCCA"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s://www.linkedin.com/groups/4134220" TargetMode="External"/><Relationship Id="rId3" Type="http://schemas.openxmlformats.org/officeDocument/2006/relationships/image" Target="../media/image16.png"/><Relationship Id="rId7" Type="http://schemas.openxmlformats.org/officeDocument/2006/relationships/image" Target="../media/image18.emf"/><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hyperlink" Target="https://ingeman.net/?op=profesores" TargetMode="External"/><Relationship Id="rId11" Type="http://schemas.openxmlformats.org/officeDocument/2006/relationships/hyperlink" Target="http://mga.usm.cl/" TargetMode="External"/><Relationship Id="rId5" Type="http://schemas.openxmlformats.org/officeDocument/2006/relationships/hyperlink" Target="http://www.ingeman.net/" TargetMode="External"/><Relationship Id="rId15" Type="http://schemas.openxmlformats.org/officeDocument/2006/relationships/hyperlink" Target="https://ingeconvirtual.com/" TargetMode="External"/><Relationship Id="rId10" Type="http://schemas.openxmlformats.org/officeDocument/2006/relationships/image" Target="../media/image21.png"/><Relationship Id="rId4" Type="http://schemas.openxmlformats.org/officeDocument/2006/relationships/image" Target="../media/image17.jpeg"/><Relationship Id="rId9" Type="http://schemas.openxmlformats.org/officeDocument/2006/relationships/image" Target="../media/image20.jpeg"/><Relationship Id="rId14" Type="http://schemas.openxmlformats.org/officeDocument/2006/relationships/hyperlink" Target="https://www.researchgate.net/project/Optimizacion-de-la-Gestion-del-Mantenimiento-y-Analisis-critico-de-Indicadores-de-Benchmarking-bajo-el-enfoque-integral-de-la-Gestion-de-Activos-ISO-5500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s://www.linkedin.com/groups/4134220" TargetMode="External"/><Relationship Id="rId3" Type="http://schemas.openxmlformats.org/officeDocument/2006/relationships/image" Target="../media/image16.png"/><Relationship Id="rId7" Type="http://schemas.openxmlformats.org/officeDocument/2006/relationships/image" Target="../media/image18.emf"/><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hyperlink" Target="https://ingeman.net/?op=profesores" TargetMode="External"/><Relationship Id="rId11" Type="http://schemas.openxmlformats.org/officeDocument/2006/relationships/hyperlink" Target="http://mga.usm.cl/" TargetMode="External"/><Relationship Id="rId5" Type="http://schemas.openxmlformats.org/officeDocument/2006/relationships/hyperlink" Target="http://www.ingeman.net/" TargetMode="External"/><Relationship Id="rId15" Type="http://schemas.openxmlformats.org/officeDocument/2006/relationships/hyperlink" Target="https://ingeconvirtual.com/" TargetMode="External"/><Relationship Id="rId10" Type="http://schemas.openxmlformats.org/officeDocument/2006/relationships/image" Target="../media/image21.png"/><Relationship Id="rId4" Type="http://schemas.openxmlformats.org/officeDocument/2006/relationships/image" Target="../media/image17.jpeg"/><Relationship Id="rId9" Type="http://schemas.openxmlformats.org/officeDocument/2006/relationships/image" Target="../media/image20.jpeg"/><Relationship Id="rId14" Type="http://schemas.openxmlformats.org/officeDocument/2006/relationships/hyperlink" Target="https://www.researchgate.net/project/Optimizacion-de-la-Gestion-del-Mantenimiento-y-Analisis-critico-de-Indicadores-de-Benchmarking-bajo-el-enfoque-integral-de-la-Gestion-de-Activos-ISO-5500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Imagen 11">
            <a:extLst>
              <a:ext uri="{FF2B5EF4-FFF2-40B4-BE49-F238E27FC236}">
                <a16:creationId xmlns:a16="http://schemas.microsoft.com/office/drawing/2014/main" id="{21185DA3-6D79-6DB0-065E-F17B06291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92" y="3664049"/>
            <a:ext cx="3088957" cy="246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CuadroTexto 3">
            <a:extLst>
              <a:ext uri="{FF2B5EF4-FFF2-40B4-BE49-F238E27FC236}">
                <a16:creationId xmlns:a16="http://schemas.microsoft.com/office/drawing/2014/main" id="{C2DD17C1-A9AA-B69C-98A1-F52A4E26FE14}"/>
              </a:ext>
            </a:extLst>
          </p:cNvPr>
          <p:cNvSpPr txBox="1">
            <a:spLocks noChangeArrowheads="1"/>
          </p:cNvSpPr>
          <p:nvPr/>
        </p:nvSpPr>
        <p:spPr bwMode="auto">
          <a:xfrm>
            <a:off x="12700" y="1357313"/>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s-MX" altLang="es-MX" sz="4000" b="1">
                <a:solidFill>
                  <a:srgbClr val="FFFFFF"/>
                </a:solidFill>
                <a:latin typeface="Century Gothic" panose="020B0502020202020204" pitchFamily="34" charset="0"/>
              </a:rPr>
              <a:t>“POR AQUÍ ES UN CAMINO…”</a:t>
            </a:r>
          </a:p>
        </p:txBody>
      </p:sp>
      <p:sp>
        <p:nvSpPr>
          <p:cNvPr id="58373" name="Título 1">
            <a:extLst>
              <a:ext uri="{FF2B5EF4-FFF2-40B4-BE49-F238E27FC236}">
                <a16:creationId xmlns:a16="http://schemas.microsoft.com/office/drawing/2014/main" id="{1C1C45E7-9AB5-4519-8CD8-B28C3117CF4C}"/>
              </a:ext>
            </a:extLst>
          </p:cNvPr>
          <p:cNvSpPr>
            <a:spLocks noGrp="1" noChangeArrowheads="1"/>
          </p:cNvSpPr>
          <p:nvPr/>
        </p:nvSpPr>
        <p:spPr bwMode="auto">
          <a:xfrm>
            <a:off x="1487170" y="2455863"/>
            <a:ext cx="5737860" cy="81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0000"/>
              </a:lnSpc>
            </a:pPr>
            <a:r>
              <a:rPr lang="es-MX" altLang="es-MX" sz="2000" b="1">
                <a:solidFill>
                  <a:srgbClr val="FFFFFF"/>
                </a:solidFill>
                <a:latin typeface="Century Gothic" panose="020B0502020202020204" pitchFamily="34" charset="0"/>
              </a:rPr>
              <a:t>VAMOS A COMPARTIR NUESTRAS EXPERIENCIAS, LOGROS, TROPIEZOS Y DESCUBRIMIENTOS.</a:t>
            </a:r>
            <a:endParaRPr lang="es-MX" altLang="es-MX" sz="2000" b="1">
              <a:solidFill>
                <a:srgbClr val="FFFFFF"/>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6" name="Subtítulo 2">
            <a:extLst>
              <a:ext uri="{FF2B5EF4-FFF2-40B4-BE49-F238E27FC236}">
                <a16:creationId xmlns:a16="http://schemas.microsoft.com/office/drawing/2014/main" id="{70D21C95-AEB1-C24F-0492-B54264DFBC32}"/>
              </a:ext>
            </a:extLst>
          </p:cNvPr>
          <p:cNvSpPr>
            <a:spLocks noGrp="1"/>
          </p:cNvSpPr>
          <p:nvPr/>
        </p:nvSpPr>
        <p:spPr>
          <a:xfrm>
            <a:off x="434340" y="5156496"/>
            <a:ext cx="8265160" cy="9140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500" b="1">
                <a:latin typeface="Century Gothic" panose="020B0502020202020204" pitchFamily="34" charset="0"/>
              </a:rPr>
              <a:t>Carlos Parra</a:t>
            </a:r>
          </a:p>
          <a:p>
            <a:pPr algn="r"/>
            <a:r>
              <a:rPr lang="es-CO" sz="2500">
                <a:latin typeface="Century Gothic" panose="020B0502020202020204" pitchFamily="34" charset="0"/>
              </a:rPr>
              <a:t>CMC CHILE,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a:extLst>
              <a:ext uri="{FF2B5EF4-FFF2-40B4-BE49-F238E27FC236}">
                <a16:creationId xmlns:a16="http://schemas.microsoft.com/office/drawing/2014/main" id="{DF5A8CFB-4375-4F20-94A8-4F5C0852D3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0450" y="1570038"/>
            <a:ext cx="7842250" cy="4437062"/>
          </a:xfrm>
          <a:noFill/>
        </p:spPr>
      </p:pic>
      <p:sp>
        <p:nvSpPr>
          <p:cNvPr id="114691" name="Rectangle 7">
            <a:extLst>
              <a:ext uri="{FF2B5EF4-FFF2-40B4-BE49-F238E27FC236}">
                <a16:creationId xmlns:a16="http://schemas.microsoft.com/office/drawing/2014/main" id="{64B74C69-F776-40E2-B9CF-5D9A4DE2E269}"/>
              </a:ext>
            </a:extLst>
          </p:cNvPr>
          <p:cNvSpPr>
            <a:spLocks noChangeArrowheads="1"/>
          </p:cNvSpPr>
          <p:nvPr/>
        </p:nvSpPr>
        <p:spPr bwMode="auto">
          <a:xfrm>
            <a:off x="1244600" y="2413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92075" anchor="ct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s-VE" sz="2000" b="1" dirty="0">
                <a:latin typeface="Arial Black" panose="020B0A04020102020204" pitchFamily="34" charset="0"/>
              </a:rPr>
              <a:t>INCERTIDUMBRE  EN LOS COSTES</a:t>
            </a:r>
          </a:p>
        </p:txBody>
      </p:sp>
      <p:sp>
        <p:nvSpPr>
          <p:cNvPr id="114692" name="Rectangle 8">
            <a:extLst>
              <a:ext uri="{FF2B5EF4-FFF2-40B4-BE49-F238E27FC236}">
                <a16:creationId xmlns:a16="http://schemas.microsoft.com/office/drawing/2014/main" id="{9FB4E781-0D3C-4801-8985-F14AADF75E61}"/>
              </a:ext>
            </a:extLst>
          </p:cNvPr>
          <p:cNvSpPr>
            <a:spLocks noChangeArrowheads="1"/>
          </p:cNvSpPr>
          <p:nvPr/>
        </p:nvSpPr>
        <p:spPr bwMode="auto">
          <a:xfrm>
            <a:off x="4000500" y="5334000"/>
            <a:ext cx="1130300" cy="444500"/>
          </a:xfrm>
          <a:prstGeom prst="rect">
            <a:avLst/>
          </a:prstGeom>
          <a:solidFill>
            <a:schemeClr val="bg1"/>
          </a:solidFill>
          <a:ln w="28575">
            <a:solidFill>
              <a:schemeClr val="hlink"/>
            </a:solidFill>
            <a:prstDash val="dash"/>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MX" altLang="es-VE" sz="1200" b="1">
                <a:latin typeface="Times New Roman" panose="02020603050405020304" pitchFamily="18" charset="0"/>
              </a:rPr>
              <a:t>Costes por baja</a:t>
            </a:r>
          </a:p>
          <a:p>
            <a:pPr algn="ctr">
              <a:spcBef>
                <a:spcPct val="0"/>
              </a:spcBef>
              <a:buFontTx/>
              <a:buNone/>
            </a:pPr>
            <a:r>
              <a:rPr lang="es-MX" altLang="es-VE" sz="1200" b="1">
                <a:latin typeface="Times New Roman" panose="02020603050405020304" pitchFamily="18" charset="0"/>
              </a:rPr>
              <a:t>fiabilidad</a:t>
            </a:r>
          </a:p>
        </p:txBody>
      </p:sp>
      <p:sp>
        <p:nvSpPr>
          <p:cNvPr id="114693" name="1 Marcador de número de diapositiva">
            <a:extLst>
              <a:ext uri="{FF2B5EF4-FFF2-40B4-BE49-F238E27FC236}">
                <a16:creationId xmlns:a16="http://schemas.microsoft.com/office/drawing/2014/main" id="{3BABBF9D-849F-455F-92AF-BC67912F5A62}"/>
              </a:ext>
            </a:extLst>
          </p:cNvPr>
          <p:cNvSpPr>
            <a:spLocks noGrp="1"/>
          </p:cNvSpPr>
          <p:nvPr>
            <p:ph type="sldNum" sz="quarter" idx="10"/>
          </p:nvPr>
        </p:nvSpPr>
        <p:spPr>
          <a:xfrm>
            <a:off x="8532091" y="6539058"/>
            <a:ext cx="1727200" cy="246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79232C71-1294-4E1D-AA84-BA3E2822AEC6}" type="slidenum">
              <a:rPr lang="it-IT" altLang="es-VE" sz="1600" smtClean="0">
                <a:solidFill>
                  <a:srgbClr val="FF9900"/>
                </a:solidFill>
              </a:rPr>
              <a:pPr>
                <a:buFontTx/>
                <a:buNone/>
              </a:pPr>
              <a:t>10</a:t>
            </a:fld>
            <a:endParaRPr lang="it-IT" altLang="es-VE" sz="1600" dirty="0">
              <a:solidFill>
                <a:srgbClr val="FF9900"/>
              </a:solidFill>
            </a:endParaRPr>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D7970D3-1553-8572-DFD3-B606A946ED86}"/>
              </a:ext>
            </a:extLst>
          </p:cNvPr>
          <p:cNvSpPr>
            <a:spLocks noChangeArrowheads="1"/>
          </p:cNvSpPr>
          <p:nvPr/>
        </p:nvSpPr>
        <p:spPr bwMode="auto">
          <a:xfrm>
            <a:off x="227723" y="549326"/>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VE" sz="1800" b="1">
              <a:solidFill>
                <a:schemeClr val="tx2"/>
              </a:solidFill>
              <a:latin typeface="Arial Black" panose="020B0A04020102020204" pitchFamily="34" charset="0"/>
              <a:cs typeface="Times New Roman" panose="02020603050405020304" pitchFamily="18" charset="0"/>
            </a:endParaRPr>
          </a:p>
        </p:txBody>
      </p:sp>
      <p:sp>
        <p:nvSpPr>
          <p:cNvPr id="69635" name="Freeform 4">
            <a:extLst>
              <a:ext uri="{FF2B5EF4-FFF2-40B4-BE49-F238E27FC236}">
                <a16:creationId xmlns:a16="http://schemas.microsoft.com/office/drawing/2014/main" id="{14C292E8-D19E-2190-F858-5AD8A3980AC8}"/>
              </a:ext>
            </a:extLst>
          </p:cNvPr>
          <p:cNvSpPr>
            <a:spLocks/>
          </p:cNvSpPr>
          <p:nvPr/>
        </p:nvSpPr>
        <p:spPr bwMode="auto">
          <a:xfrm>
            <a:off x="2897188" y="3892186"/>
            <a:ext cx="5676900" cy="493712"/>
          </a:xfrm>
          <a:custGeom>
            <a:avLst/>
            <a:gdLst>
              <a:gd name="T0" fmla="*/ 0 w 3408"/>
              <a:gd name="T1" fmla="*/ 2147483646 h 344"/>
              <a:gd name="T2" fmla="*/ 2147483646 w 3408"/>
              <a:gd name="T3" fmla="*/ 2147483646 h 344"/>
              <a:gd name="T4" fmla="*/ 2147483646 w 3408"/>
              <a:gd name="T5" fmla="*/ 2147483646 h 344"/>
              <a:gd name="T6" fmla="*/ 2147483646 w 3408"/>
              <a:gd name="T7" fmla="*/ 2147483646 h 344"/>
              <a:gd name="T8" fmla="*/ 2147483646 w 3408"/>
              <a:gd name="T9" fmla="*/ 2147483646 h 344"/>
              <a:gd name="T10" fmla="*/ 2147483646 w 3408"/>
              <a:gd name="T11" fmla="*/ 2147483646 h 344"/>
              <a:gd name="T12" fmla="*/ 0 60000 65536"/>
              <a:gd name="T13" fmla="*/ 0 60000 65536"/>
              <a:gd name="T14" fmla="*/ 0 60000 65536"/>
              <a:gd name="T15" fmla="*/ 0 60000 65536"/>
              <a:gd name="T16" fmla="*/ 0 60000 65536"/>
              <a:gd name="T17" fmla="*/ 0 60000 65536"/>
              <a:gd name="T18" fmla="*/ 0 w 3408"/>
              <a:gd name="T19" fmla="*/ 0 h 344"/>
              <a:gd name="T20" fmla="*/ 3408 w 3408"/>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3408" h="344">
                <a:moveTo>
                  <a:pt x="0" y="296"/>
                </a:moveTo>
                <a:cubicBezTo>
                  <a:pt x="376" y="284"/>
                  <a:pt x="752" y="272"/>
                  <a:pt x="1056" y="248"/>
                </a:cubicBezTo>
                <a:cubicBezTo>
                  <a:pt x="1360" y="224"/>
                  <a:pt x="1512" y="192"/>
                  <a:pt x="1824" y="152"/>
                </a:cubicBezTo>
                <a:cubicBezTo>
                  <a:pt x="2136" y="112"/>
                  <a:pt x="2688" y="0"/>
                  <a:pt x="2928" y="8"/>
                </a:cubicBezTo>
                <a:cubicBezTo>
                  <a:pt x="3168" y="16"/>
                  <a:pt x="3184" y="144"/>
                  <a:pt x="3264" y="200"/>
                </a:cubicBezTo>
                <a:cubicBezTo>
                  <a:pt x="3344" y="256"/>
                  <a:pt x="3376" y="300"/>
                  <a:pt x="3408" y="344"/>
                </a:cubicBezTo>
              </a:path>
            </a:pathLst>
          </a:custGeom>
          <a:solidFill>
            <a:srgbClr val="FF9900">
              <a:alpha val="50195"/>
            </a:srgbClr>
          </a:solidFill>
          <a:ln w="9525">
            <a:solidFill>
              <a:schemeClr val="tx1"/>
            </a:solidFill>
            <a:round/>
            <a:headEnd/>
            <a:tailEnd/>
          </a:ln>
        </p:spPr>
        <p:txBody>
          <a:bodyPr wrap="none" anchor="ctr"/>
          <a:lstStyle/>
          <a:p>
            <a:endParaRPr lang="es-MX"/>
          </a:p>
        </p:txBody>
      </p:sp>
      <p:sp>
        <p:nvSpPr>
          <p:cNvPr id="523269" name="Text Box 5">
            <a:extLst>
              <a:ext uri="{FF2B5EF4-FFF2-40B4-BE49-F238E27FC236}">
                <a16:creationId xmlns:a16="http://schemas.microsoft.com/office/drawing/2014/main" id="{5188BD0A-3B36-606A-60D0-45A17A329F7B}"/>
              </a:ext>
            </a:extLst>
          </p:cNvPr>
          <p:cNvSpPr txBox="1">
            <a:spLocks noChangeArrowheads="1"/>
          </p:cNvSpPr>
          <p:nvPr/>
        </p:nvSpPr>
        <p:spPr bwMode="auto">
          <a:xfrm>
            <a:off x="2900363" y="2904761"/>
            <a:ext cx="5815012" cy="428625"/>
          </a:xfrm>
          <a:prstGeom prst="rect">
            <a:avLst/>
          </a:prstGeom>
          <a:noFill/>
          <a:ln w="38100">
            <a:solidFill>
              <a:schemeClr val="accent1"/>
            </a:solidFill>
            <a:miter lim="800000"/>
            <a:headEnd/>
            <a:tailEnd/>
          </a:ln>
          <a:effectLst/>
        </p:spPr>
        <p:txBody>
          <a:bodyPr wrap="none">
            <a:spAutoFit/>
          </a:bodyPr>
          <a:lstStyle/>
          <a:p>
            <a:pPr>
              <a:defRPr/>
            </a:pPr>
            <a:r>
              <a:rPr lang="es-VE" sz="1100">
                <a:latin typeface="Arial" charset="0"/>
              </a:rPr>
              <a:t>COSTE MANT. CORRECTIVO + IMPACTO EN PRODUCCIÓN + IMPACTO AMBIENTAL</a:t>
            </a:r>
          </a:p>
          <a:p>
            <a:pPr>
              <a:defRPr/>
            </a:pPr>
            <a:r>
              <a:rPr lang="es-VE" sz="1100">
                <a:effectLst>
                  <a:outerShdw blurRad="38100" dist="38100" dir="2700000" algn="tl">
                    <a:srgbClr val="C0C0C0"/>
                  </a:outerShdw>
                </a:effectLst>
                <a:latin typeface="Arial" charset="0"/>
              </a:rPr>
              <a:t>               COSTES POR CONFIABILIDAD/MANTENIBILIDAD </a:t>
            </a:r>
            <a:r>
              <a:rPr lang="es-VE" sz="1100">
                <a:solidFill>
                  <a:srgbClr val="FF3300"/>
                </a:solidFill>
                <a:effectLst>
                  <a:outerShdw blurRad="38100" dist="38100" dir="2700000" algn="tl">
                    <a:srgbClr val="C0C0C0"/>
                  </a:outerShdw>
                </a:effectLst>
                <a:latin typeface="Arial" charset="0"/>
              </a:rPr>
              <a:t>= RIESGO POR FALLAS</a:t>
            </a:r>
            <a:endParaRPr lang="es-VE" sz="1100">
              <a:effectLst>
                <a:outerShdw blurRad="38100" dist="38100" dir="2700000" algn="tl">
                  <a:srgbClr val="C0C0C0"/>
                </a:outerShdw>
              </a:effectLst>
              <a:latin typeface="Arial" charset="0"/>
            </a:endParaRPr>
          </a:p>
        </p:txBody>
      </p:sp>
      <p:sp>
        <p:nvSpPr>
          <p:cNvPr id="69637" name="Line 6">
            <a:extLst>
              <a:ext uri="{FF2B5EF4-FFF2-40B4-BE49-F238E27FC236}">
                <a16:creationId xmlns:a16="http://schemas.microsoft.com/office/drawing/2014/main" id="{E71690FC-DF00-7047-42DB-52D2C404A543}"/>
              </a:ext>
            </a:extLst>
          </p:cNvPr>
          <p:cNvSpPr>
            <a:spLocks noChangeShapeType="1"/>
          </p:cNvSpPr>
          <p:nvPr/>
        </p:nvSpPr>
        <p:spPr bwMode="auto">
          <a:xfrm flipV="1">
            <a:off x="7375525" y="3390536"/>
            <a:ext cx="0" cy="777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grpSp>
        <p:nvGrpSpPr>
          <p:cNvPr id="69638" name="Group 7">
            <a:extLst>
              <a:ext uri="{FF2B5EF4-FFF2-40B4-BE49-F238E27FC236}">
                <a16:creationId xmlns:a16="http://schemas.microsoft.com/office/drawing/2014/main" id="{07FA52E9-AFC0-F79B-8B1A-244D416079A1}"/>
              </a:ext>
            </a:extLst>
          </p:cNvPr>
          <p:cNvGrpSpPr>
            <a:grpSpLocks/>
          </p:cNvGrpSpPr>
          <p:nvPr/>
        </p:nvGrpSpPr>
        <p:grpSpPr bwMode="auto">
          <a:xfrm>
            <a:off x="2897188" y="1734773"/>
            <a:ext cx="5756275" cy="336550"/>
            <a:chOff x="1953" y="1113"/>
            <a:chExt cx="3626" cy="212"/>
          </a:xfrm>
        </p:grpSpPr>
        <p:sp>
          <p:nvSpPr>
            <p:cNvPr id="69683" name="Text Box 8">
              <a:extLst>
                <a:ext uri="{FF2B5EF4-FFF2-40B4-BE49-F238E27FC236}">
                  <a16:creationId xmlns:a16="http://schemas.microsoft.com/office/drawing/2014/main" id="{26F9B54B-A9C3-CF47-2645-3DF1C8BE3150}"/>
                </a:ext>
              </a:extLst>
            </p:cNvPr>
            <p:cNvSpPr txBox="1">
              <a:spLocks noChangeArrowheads="1"/>
            </p:cNvSpPr>
            <p:nvPr/>
          </p:nvSpPr>
          <p:spPr bwMode="auto">
            <a:xfrm>
              <a:off x="3343" y="1113"/>
              <a:ext cx="4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VE" sz="1600"/>
                <a:t>OPEX</a:t>
              </a:r>
            </a:p>
          </p:txBody>
        </p:sp>
        <p:sp>
          <p:nvSpPr>
            <p:cNvPr id="69684" name="Line 9">
              <a:extLst>
                <a:ext uri="{FF2B5EF4-FFF2-40B4-BE49-F238E27FC236}">
                  <a16:creationId xmlns:a16="http://schemas.microsoft.com/office/drawing/2014/main" id="{6E736DB5-835F-4F6F-2DF7-71779D9FE75A}"/>
                </a:ext>
              </a:extLst>
            </p:cNvPr>
            <p:cNvSpPr>
              <a:spLocks noChangeShapeType="1"/>
            </p:cNvSpPr>
            <p:nvPr/>
          </p:nvSpPr>
          <p:spPr bwMode="auto">
            <a:xfrm>
              <a:off x="3817" y="1190"/>
              <a:ext cx="17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69685" name="Line 10">
              <a:extLst>
                <a:ext uri="{FF2B5EF4-FFF2-40B4-BE49-F238E27FC236}">
                  <a16:creationId xmlns:a16="http://schemas.microsoft.com/office/drawing/2014/main" id="{0EDA361A-1A22-1023-2A01-435060269D19}"/>
                </a:ext>
              </a:extLst>
            </p:cNvPr>
            <p:cNvSpPr>
              <a:spLocks noChangeShapeType="1"/>
            </p:cNvSpPr>
            <p:nvPr/>
          </p:nvSpPr>
          <p:spPr bwMode="auto">
            <a:xfrm flipH="1">
              <a:off x="1953" y="1190"/>
              <a:ext cx="141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grpSp>
      <p:grpSp>
        <p:nvGrpSpPr>
          <p:cNvPr id="69639" name="Group 11">
            <a:extLst>
              <a:ext uri="{FF2B5EF4-FFF2-40B4-BE49-F238E27FC236}">
                <a16:creationId xmlns:a16="http://schemas.microsoft.com/office/drawing/2014/main" id="{4EA70AC1-7632-B02E-B91E-DE5AADCA2C78}"/>
              </a:ext>
            </a:extLst>
          </p:cNvPr>
          <p:cNvGrpSpPr>
            <a:grpSpLocks/>
          </p:cNvGrpSpPr>
          <p:nvPr/>
        </p:nvGrpSpPr>
        <p:grpSpPr bwMode="auto">
          <a:xfrm>
            <a:off x="2897188" y="2190386"/>
            <a:ext cx="5756275" cy="2728912"/>
            <a:chOff x="1953" y="1400"/>
            <a:chExt cx="3626" cy="1719"/>
          </a:xfrm>
        </p:grpSpPr>
        <p:sp>
          <p:nvSpPr>
            <p:cNvPr id="69673" name="Line 12">
              <a:extLst>
                <a:ext uri="{FF2B5EF4-FFF2-40B4-BE49-F238E27FC236}">
                  <a16:creationId xmlns:a16="http://schemas.microsoft.com/office/drawing/2014/main" id="{430DCCA0-95A8-1D27-6017-FD5F833D52D5}"/>
                </a:ext>
              </a:extLst>
            </p:cNvPr>
            <p:cNvSpPr>
              <a:spLocks noChangeShapeType="1"/>
            </p:cNvSpPr>
            <p:nvPr/>
          </p:nvSpPr>
          <p:spPr bwMode="auto">
            <a:xfrm flipV="1">
              <a:off x="5579" y="1500"/>
              <a:ext cx="0" cy="130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a:p>
          </p:txBody>
        </p:sp>
        <p:sp>
          <p:nvSpPr>
            <p:cNvPr id="69674" name="Freeform 13">
              <a:extLst>
                <a:ext uri="{FF2B5EF4-FFF2-40B4-BE49-F238E27FC236}">
                  <a16:creationId xmlns:a16="http://schemas.microsoft.com/office/drawing/2014/main" id="{98A961D9-D469-39D7-32F4-5BD5937FCF94}"/>
                </a:ext>
              </a:extLst>
            </p:cNvPr>
            <p:cNvSpPr>
              <a:spLocks/>
            </p:cNvSpPr>
            <p:nvPr/>
          </p:nvSpPr>
          <p:spPr bwMode="auto">
            <a:xfrm>
              <a:off x="1953" y="2463"/>
              <a:ext cx="3576" cy="344"/>
            </a:xfrm>
            <a:custGeom>
              <a:avLst/>
              <a:gdLst>
                <a:gd name="T0" fmla="*/ 0 w 3408"/>
                <a:gd name="T1" fmla="*/ 4 h 384"/>
                <a:gd name="T2" fmla="*/ 2023 w 3408"/>
                <a:gd name="T3" fmla="*/ 4 h 384"/>
                <a:gd name="T4" fmla="*/ 4059 w 3408"/>
                <a:gd name="T5" fmla="*/ 4 h 384"/>
                <a:gd name="T6" fmla="*/ 5418 w 3408"/>
                <a:gd name="T7" fmla="*/ 4 h 384"/>
                <a:gd name="T8" fmla="*/ 10833 w 3408"/>
                <a:gd name="T9" fmla="*/ 4 h 384"/>
                <a:gd name="T10" fmla="*/ 38607 w 3408"/>
                <a:gd name="T11" fmla="*/ 4 h 384"/>
                <a:gd name="T12" fmla="*/ 45373 w 3408"/>
                <a:gd name="T13" fmla="*/ 4 h 384"/>
                <a:gd name="T14" fmla="*/ 48059 w 3408"/>
                <a:gd name="T15" fmla="*/ 4 h 384"/>
                <a:gd name="T16" fmla="*/ 0 60000 65536"/>
                <a:gd name="T17" fmla="*/ 0 60000 65536"/>
                <a:gd name="T18" fmla="*/ 0 60000 65536"/>
                <a:gd name="T19" fmla="*/ 0 60000 65536"/>
                <a:gd name="T20" fmla="*/ 0 60000 65536"/>
                <a:gd name="T21" fmla="*/ 0 60000 65536"/>
                <a:gd name="T22" fmla="*/ 0 60000 65536"/>
                <a:gd name="T23" fmla="*/ 0 60000 65536"/>
                <a:gd name="T24" fmla="*/ 0 w 3408"/>
                <a:gd name="T25" fmla="*/ 0 h 384"/>
                <a:gd name="T26" fmla="*/ 3408 w 3408"/>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08" h="384">
                  <a:moveTo>
                    <a:pt x="0" y="384"/>
                  </a:moveTo>
                  <a:cubicBezTo>
                    <a:pt x="48" y="240"/>
                    <a:pt x="96" y="96"/>
                    <a:pt x="144" y="48"/>
                  </a:cubicBezTo>
                  <a:cubicBezTo>
                    <a:pt x="192" y="0"/>
                    <a:pt x="248" y="80"/>
                    <a:pt x="288" y="96"/>
                  </a:cubicBezTo>
                  <a:cubicBezTo>
                    <a:pt x="328" y="112"/>
                    <a:pt x="304" y="120"/>
                    <a:pt x="384" y="144"/>
                  </a:cubicBezTo>
                  <a:cubicBezTo>
                    <a:pt x="464" y="168"/>
                    <a:pt x="376" y="216"/>
                    <a:pt x="768" y="240"/>
                  </a:cubicBezTo>
                  <a:cubicBezTo>
                    <a:pt x="1160" y="264"/>
                    <a:pt x="2328" y="296"/>
                    <a:pt x="2736" y="288"/>
                  </a:cubicBezTo>
                  <a:cubicBezTo>
                    <a:pt x="3144" y="280"/>
                    <a:pt x="3104" y="176"/>
                    <a:pt x="3216" y="192"/>
                  </a:cubicBezTo>
                  <a:cubicBezTo>
                    <a:pt x="3328" y="208"/>
                    <a:pt x="3368" y="296"/>
                    <a:pt x="3408" y="384"/>
                  </a:cubicBezTo>
                </a:path>
              </a:pathLst>
            </a:custGeom>
            <a:solidFill>
              <a:srgbClr val="A50021">
                <a:alpha val="50195"/>
              </a:srgbClr>
            </a:solidFill>
            <a:ln w="9525">
              <a:solidFill>
                <a:schemeClr val="tx1"/>
              </a:solidFill>
              <a:round/>
              <a:headEnd/>
              <a:tailEnd/>
            </a:ln>
          </p:spPr>
          <p:txBody>
            <a:bodyPr wrap="none" anchor="ctr"/>
            <a:lstStyle/>
            <a:p>
              <a:endParaRPr lang="es-MX"/>
            </a:p>
          </p:txBody>
        </p:sp>
        <p:sp>
          <p:nvSpPr>
            <p:cNvPr id="69675" name="Text Box 14">
              <a:extLst>
                <a:ext uri="{FF2B5EF4-FFF2-40B4-BE49-F238E27FC236}">
                  <a16:creationId xmlns:a16="http://schemas.microsoft.com/office/drawing/2014/main" id="{37FC1991-208A-24B5-C117-C63CD8A252FA}"/>
                </a:ext>
              </a:extLst>
            </p:cNvPr>
            <p:cNvSpPr txBox="1">
              <a:spLocks noChangeArrowheads="1"/>
            </p:cNvSpPr>
            <p:nvPr/>
          </p:nvSpPr>
          <p:spPr bwMode="auto">
            <a:xfrm>
              <a:off x="2268" y="2202"/>
              <a:ext cx="157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VE" sz="1000"/>
                <a:t>COSTE  OPERACIÓN + MANT. PLANIF.</a:t>
              </a:r>
            </a:p>
          </p:txBody>
        </p:sp>
        <p:sp>
          <p:nvSpPr>
            <p:cNvPr id="69676" name="Line 15">
              <a:extLst>
                <a:ext uri="{FF2B5EF4-FFF2-40B4-BE49-F238E27FC236}">
                  <a16:creationId xmlns:a16="http://schemas.microsoft.com/office/drawing/2014/main" id="{E3F4105B-8903-4EB2-C6FF-DBC6BE57F310}"/>
                </a:ext>
              </a:extLst>
            </p:cNvPr>
            <p:cNvSpPr>
              <a:spLocks noChangeShapeType="1"/>
            </p:cNvSpPr>
            <p:nvPr/>
          </p:nvSpPr>
          <p:spPr bwMode="auto">
            <a:xfrm flipV="1">
              <a:off x="2155" y="2326"/>
              <a:ext cx="201" cy="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69677" name="Line 16">
              <a:extLst>
                <a:ext uri="{FF2B5EF4-FFF2-40B4-BE49-F238E27FC236}">
                  <a16:creationId xmlns:a16="http://schemas.microsoft.com/office/drawing/2014/main" id="{2573D28A-1FD7-97CB-5B90-41AA62FA5E03}"/>
                </a:ext>
              </a:extLst>
            </p:cNvPr>
            <p:cNvSpPr>
              <a:spLocks noChangeShapeType="1"/>
            </p:cNvSpPr>
            <p:nvPr/>
          </p:nvSpPr>
          <p:spPr bwMode="auto">
            <a:xfrm>
              <a:off x="1953" y="1618"/>
              <a:ext cx="3626"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69678" name="Text Box 17">
              <a:extLst>
                <a:ext uri="{FF2B5EF4-FFF2-40B4-BE49-F238E27FC236}">
                  <a16:creationId xmlns:a16="http://schemas.microsoft.com/office/drawing/2014/main" id="{F914280E-81C4-C14C-F35C-0F72755D6F42}"/>
                </a:ext>
              </a:extLst>
            </p:cNvPr>
            <p:cNvSpPr txBox="1">
              <a:spLocks noChangeArrowheads="1"/>
            </p:cNvSpPr>
            <p:nvPr/>
          </p:nvSpPr>
          <p:spPr bwMode="auto">
            <a:xfrm>
              <a:off x="3303" y="1400"/>
              <a:ext cx="61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VE" altLang="es-VE" sz="800"/>
                <a:t>COSTES DE OPERACION</a:t>
              </a:r>
            </a:p>
          </p:txBody>
        </p:sp>
        <p:sp>
          <p:nvSpPr>
            <p:cNvPr id="69679" name="Text Box 18">
              <a:extLst>
                <a:ext uri="{FF2B5EF4-FFF2-40B4-BE49-F238E27FC236}">
                  <a16:creationId xmlns:a16="http://schemas.microsoft.com/office/drawing/2014/main" id="{CA465A94-5C9C-E563-3FAE-662217827BC1}"/>
                </a:ext>
              </a:extLst>
            </p:cNvPr>
            <p:cNvSpPr txBox="1">
              <a:spLocks noChangeArrowheads="1"/>
            </p:cNvSpPr>
            <p:nvPr/>
          </p:nvSpPr>
          <p:spPr bwMode="auto">
            <a:xfrm>
              <a:off x="2826" y="2946"/>
              <a:ext cx="8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VE" sz="1200"/>
                <a:t>TIEMPO (AÑOS)</a:t>
              </a:r>
            </a:p>
          </p:txBody>
        </p:sp>
        <p:sp>
          <p:nvSpPr>
            <p:cNvPr id="69680" name="Freeform 19">
              <a:extLst>
                <a:ext uri="{FF2B5EF4-FFF2-40B4-BE49-F238E27FC236}">
                  <a16:creationId xmlns:a16="http://schemas.microsoft.com/office/drawing/2014/main" id="{1D28DA12-98A0-F247-CDC9-BA257ECD0B5A}"/>
                </a:ext>
              </a:extLst>
            </p:cNvPr>
            <p:cNvSpPr>
              <a:spLocks/>
            </p:cNvSpPr>
            <p:nvPr/>
          </p:nvSpPr>
          <p:spPr bwMode="auto">
            <a:xfrm>
              <a:off x="5327" y="2400"/>
              <a:ext cx="202" cy="407"/>
            </a:xfrm>
            <a:custGeom>
              <a:avLst/>
              <a:gdLst>
                <a:gd name="T0" fmla="*/ 0 w 192"/>
                <a:gd name="T1" fmla="*/ 9437 h 384"/>
                <a:gd name="T2" fmla="*/ 1569 w 192"/>
                <a:gd name="T3" fmla="*/ 0 h 384"/>
                <a:gd name="T4" fmla="*/ 3149 w 192"/>
                <a:gd name="T5" fmla="*/ 9437 h 384"/>
                <a:gd name="T6" fmla="*/ 0 60000 65536"/>
                <a:gd name="T7" fmla="*/ 0 60000 65536"/>
                <a:gd name="T8" fmla="*/ 0 60000 65536"/>
                <a:gd name="T9" fmla="*/ 0 w 192"/>
                <a:gd name="T10" fmla="*/ 0 h 384"/>
                <a:gd name="T11" fmla="*/ 192 w 192"/>
                <a:gd name="T12" fmla="*/ 384 h 384"/>
              </a:gdLst>
              <a:ahLst/>
              <a:cxnLst>
                <a:cxn ang="T6">
                  <a:pos x="T0" y="T1"/>
                </a:cxn>
                <a:cxn ang="T7">
                  <a:pos x="T2" y="T3"/>
                </a:cxn>
                <a:cxn ang="T8">
                  <a:pos x="T4" y="T5"/>
                </a:cxn>
              </a:cxnLst>
              <a:rect l="T9" t="T10" r="T11" b="T12"/>
              <a:pathLst>
                <a:path w="192" h="384">
                  <a:moveTo>
                    <a:pt x="0" y="384"/>
                  </a:moveTo>
                  <a:cubicBezTo>
                    <a:pt x="32" y="192"/>
                    <a:pt x="64" y="0"/>
                    <a:pt x="96" y="0"/>
                  </a:cubicBezTo>
                  <a:cubicBezTo>
                    <a:pt x="128" y="0"/>
                    <a:pt x="176" y="320"/>
                    <a:pt x="192" y="384"/>
                  </a:cubicBezTo>
                </a:path>
              </a:pathLst>
            </a:custGeom>
            <a:solidFill>
              <a:srgbClr val="996600">
                <a:alpha val="50195"/>
              </a:srgbClr>
            </a:solidFill>
            <a:ln w="9525">
              <a:solidFill>
                <a:schemeClr val="tx1"/>
              </a:solidFill>
              <a:round/>
              <a:headEnd/>
              <a:tailEnd/>
            </a:ln>
          </p:spPr>
          <p:txBody>
            <a:bodyPr wrap="none" anchor="ctr"/>
            <a:lstStyle/>
            <a:p>
              <a:endParaRPr lang="es-MX"/>
            </a:p>
          </p:txBody>
        </p:sp>
        <p:sp>
          <p:nvSpPr>
            <p:cNvPr id="69681" name="Text Box 20">
              <a:extLst>
                <a:ext uri="{FF2B5EF4-FFF2-40B4-BE49-F238E27FC236}">
                  <a16:creationId xmlns:a16="http://schemas.microsoft.com/office/drawing/2014/main" id="{06F5C631-34B2-6958-5754-BD9790010A07}"/>
                </a:ext>
              </a:extLst>
            </p:cNvPr>
            <p:cNvSpPr txBox="1">
              <a:spLocks noChangeArrowheads="1"/>
            </p:cNvSpPr>
            <p:nvPr/>
          </p:nvSpPr>
          <p:spPr bwMode="auto">
            <a:xfrm>
              <a:off x="4568" y="2890"/>
              <a:ext cx="9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VE" sz="1000"/>
                <a:t>DESINCORPORACION</a:t>
              </a:r>
            </a:p>
          </p:txBody>
        </p:sp>
        <p:sp>
          <p:nvSpPr>
            <p:cNvPr id="69682" name="Line 21">
              <a:extLst>
                <a:ext uri="{FF2B5EF4-FFF2-40B4-BE49-F238E27FC236}">
                  <a16:creationId xmlns:a16="http://schemas.microsoft.com/office/drawing/2014/main" id="{4364259A-0632-7427-7A57-A1E4AB45644A}"/>
                </a:ext>
              </a:extLst>
            </p:cNvPr>
            <p:cNvSpPr>
              <a:spLocks noChangeShapeType="1"/>
            </p:cNvSpPr>
            <p:nvPr/>
          </p:nvSpPr>
          <p:spPr bwMode="auto">
            <a:xfrm flipH="1">
              <a:off x="5126" y="2465"/>
              <a:ext cx="302" cy="4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grpSp>
      <p:grpSp>
        <p:nvGrpSpPr>
          <p:cNvPr id="69640" name="Group 22">
            <a:extLst>
              <a:ext uri="{FF2B5EF4-FFF2-40B4-BE49-F238E27FC236}">
                <a16:creationId xmlns:a16="http://schemas.microsoft.com/office/drawing/2014/main" id="{448E87A0-9999-26F5-0517-69F812029A76}"/>
              </a:ext>
            </a:extLst>
          </p:cNvPr>
          <p:cNvGrpSpPr>
            <a:grpSpLocks/>
          </p:cNvGrpSpPr>
          <p:nvPr/>
        </p:nvGrpSpPr>
        <p:grpSpPr bwMode="auto">
          <a:xfrm>
            <a:off x="658813" y="1720486"/>
            <a:ext cx="8154987" cy="2717800"/>
            <a:chOff x="543" y="1104"/>
            <a:chExt cx="5137" cy="1712"/>
          </a:xfrm>
        </p:grpSpPr>
        <p:sp>
          <p:nvSpPr>
            <p:cNvPr id="69669" name="Line 23">
              <a:extLst>
                <a:ext uri="{FF2B5EF4-FFF2-40B4-BE49-F238E27FC236}">
                  <a16:creationId xmlns:a16="http://schemas.microsoft.com/office/drawing/2014/main" id="{F99C6970-D006-B899-0BA0-12BF8CB9BD17}"/>
                </a:ext>
              </a:extLst>
            </p:cNvPr>
            <p:cNvSpPr>
              <a:spLocks noChangeShapeType="1"/>
            </p:cNvSpPr>
            <p:nvPr/>
          </p:nvSpPr>
          <p:spPr bwMode="auto">
            <a:xfrm>
              <a:off x="543" y="2807"/>
              <a:ext cx="513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69670" name="Line 24">
              <a:extLst>
                <a:ext uri="{FF2B5EF4-FFF2-40B4-BE49-F238E27FC236}">
                  <a16:creationId xmlns:a16="http://schemas.microsoft.com/office/drawing/2014/main" id="{DCFA00AB-5BA6-714A-DA8E-2BED37EA7DBE}"/>
                </a:ext>
              </a:extLst>
            </p:cNvPr>
            <p:cNvSpPr>
              <a:spLocks noChangeShapeType="1"/>
            </p:cNvSpPr>
            <p:nvPr/>
          </p:nvSpPr>
          <p:spPr bwMode="auto">
            <a:xfrm flipV="1">
              <a:off x="5579" y="1128"/>
              <a:ext cx="0" cy="1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a:p>
          </p:txBody>
        </p:sp>
        <p:sp>
          <p:nvSpPr>
            <p:cNvPr id="69671" name="Line 25">
              <a:extLst>
                <a:ext uri="{FF2B5EF4-FFF2-40B4-BE49-F238E27FC236}">
                  <a16:creationId xmlns:a16="http://schemas.microsoft.com/office/drawing/2014/main" id="{B299C2BF-C9E1-1C33-D057-E3053DE382A8}"/>
                </a:ext>
              </a:extLst>
            </p:cNvPr>
            <p:cNvSpPr>
              <a:spLocks noChangeShapeType="1"/>
            </p:cNvSpPr>
            <p:nvPr/>
          </p:nvSpPr>
          <p:spPr bwMode="auto">
            <a:xfrm flipV="1">
              <a:off x="543" y="1128"/>
              <a:ext cx="0" cy="1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a:p>
          </p:txBody>
        </p:sp>
        <p:sp>
          <p:nvSpPr>
            <p:cNvPr id="69672" name="Line 26">
              <a:extLst>
                <a:ext uri="{FF2B5EF4-FFF2-40B4-BE49-F238E27FC236}">
                  <a16:creationId xmlns:a16="http://schemas.microsoft.com/office/drawing/2014/main" id="{B4B2693E-E8AE-4F5F-04E0-DE0B8FB9F5F1}"/>
                </a:ext>
              </a:extLst>
            </p:cNvPr>
            <p:cNvSpPr>
              <a:spLocks noChangeShapeType="1"/>
            </p:cNvSpPr>
            <p:nvPr/>
          </p:nvSpPr>
          <p:spPr bwMode="auto">
            <a:xfrm flipV="1">
              <a:off x="1953" y="1104"/>
              <a:ext cx="0" cy="17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a:p>
          </p:txBody>
        </p:sp>
      </p:grpSp>
      <p:grpSp>
        <p:nvGrpSpPr>
          <p:cNvPr id="69641" name="Group 27">
            <a:extLst>
              <a:ext uri="{FF2B5EF4-FFF2-40B4-BE49-F238E27FC236}">
                <a16:creationId xmlns:a16="http://schemas.microsoft.com/office/drawing/2014/main" id="{82E9DEF1-33E4-505C-1537-EE854090A50E}"/>
              </a:ext>
            </a:extLst>
          </p:cNvPr>
          <p:cNvGrpSpPr>
            <a:grpSpLocks/>
          </p:cNvGrpSpPr>
          <p:nvPr/>
        </p:nvGrpSpPr>
        <p:grpSpPr bwMode="auto">
          <a:xfrm>
            <a:off x="658813" y="1720486"/>
            <a:ext cx="2238375" cy="336550"/>
            <a:chOff x="543" y="1104"/>
            <a:chExt cx="1410" cy="212"/>
          </a:xfrm>
        </p:grpSpPr>
        <p:sp>
          <p:nvSpPr>
            <p:cNvPr id="69666" name="Text Box 28">
              <a:extLst>
                <a:ext uri="{FF2B5EF4-FFF2-40B4-BE49-F238E27FC236}">
                  <a16:creationId xmlns:a16="http://schemas.microsoft.com/office/drawing/2014/main" id="{39BB96AB-F4FF-066F-7E77-E5C117BAEF14}"/>
                </a:ext>
              </a:extLst>
            </p:cNvPr>
            <p:cNvSpPr txBox="1">
              <a:spLocks noChangeArrowheads="1"/>
            </p:cNvSpPr>
            <p:nvPr/>
          </p:nvSpPr>
          <p:spPr bwMode="auto">
            <a:xfrm>
              <a:off x="925" y="1104"/>
              <a:ext cx="5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VE" sz="1600"/>
                <a:t>CAPEX</a:t>
              </a:r>
            </a:p>
          </p:txBody>
        </p:sp>
        <p:sp>
          <p:nvSpPr>
            <p:cNvPr id="69667" name="Line 29">
              <a:extLst>
                <a:ext uri="{FF2B5EF4-FFF2-40B4-BE49-F238E27FC236}">
                  <a16:creationId xmlns:a16="http://schemas.microsoft.com/office/drawing/2014/main" id="{03898D31-7FF2-3A59-3465-F6EA7FE4F765}"/>
                </a:ext>
              </a:extLst>
            </p:cNvPr>
            <p:cNvSpPr>
              <a:spLocks noChangeShapeType="1"/>
            </p:cNvSpPr>
            <p:nvPr/>
          </p:nvSpPr>
          <p:spPr bwMode="auto">
            <a:xfrm>
              <a:off x="1500" y="1182"/>
              <a:ext cx="45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69668" name="Line 30">
              <a:extLst>
                <a:ext uri="{FF2B5EF4-FFF2-40B4-BE49-F238E27FC236}">
                  <a16:creationId xmlns:a16="http://schemas.microsoft.com/office/drawing/2014/main" id="{C1441EBD-4128-594C-1921-82432DCC92F3}"/>
                </a:ext>
              </a:extLst>
            </p:cNvPr>
            <p:cNvSpPr>
              <a:spLocks noChangeShapeType="1"/>
            </p:cNvSpPr>
            <p:nvPr/>
          </p:nvSpPr>
          <p:spPr bwMode="auto">
            <a:xfrm flipH="1">
              <a:off x="543" y="1182"/>
              <a:ext cx="40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grpSp>
      <p:sp>
        <p:nvSpPr>
          <p:cNvPr id="69642" name="Line 32">
            <a:extLst>
              <a:ext uri="{FF2B5EF4-FFF2-40B4-BE49-F238E27FC236}">
                <a16:creationId xmlns:a16="http://schemas.microsoft.com/office/drawing/2014/main" id="{097EC5AC-4682-1FF8-F4C9-48ED7B6595B9}"/>
              </a:ext>
            </a:extLst>
          </p:cNvPr>
          <p:cNvSpPr>
            <a:spLocks noChangeShapeType="1"/>
          </p:cNvSpPr>
          <p:nvPr/>
        </p:nvSpPr>
        <p:spPr bwMode="auto">
          <a:xfrm>
            <a:off x="1016000" y="4387486"/>
            <a:ext cx="3048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69643" name="Freeform 33">
            <a:extLst>
              <a:ext uri="{FF2B5EF4-FFF2-40B4-BE49-F238E27FC236}">
                <a16:creationId xmlns:a16="http://schemas.microsoft.com/office/drawing/2014/main" id="{E9E4A41F-8A3A-2FA1-6E28-6CF7B7DAF947}"/>
              </a:ext>
            </a:extLst>
          </p:cNvPr>
          <p:cNvSpPr>
            <a:spLocks/>
          </p:cNvSpPr>
          <p:nvPr/>
        </p:nvSpPr>
        <p:spPr bwMode="auto">
          <a:xfrm>
            <a:off x="658813" y="3952511"/>
            <a:ext cx="1804987" cy="423862"/>
          </a:xfrm>
          <a:custGeom>
            <a:avLst/>
            <a:gdLst>
              <a:gd name="T0" fmla="*/ 0 w 1344"/>
              <a:gd name="T1" fmla="*/ 2147483646 h 432"/>
              <a:gd name="T2" fmla="*/ 2147483646 w 1344"/>
              <a:gd name="T3" fmla="*/ 0 h 432"/>
              <a:gd name="T4" fmla="*/ 2147483646 w 1344"/>
              <a:gd name="T5" fmla="*/ 2147483646 h 432"/>
              <a:gd name="T6" fmla="*/ 0 60000 65536"/>
              <a:gd name="T7" fmla="*/ 0 60000 65536"/>
              <a:gd name="T8" fmla="*/ 0 60000 65536"/>
              <a:gd name="T9" fmla="*/ 0 w 1344"/>
              <a:gd name="T10" fmla="*/ 0 h 432"/>
              <a:gd name="T11" fmla="*/ 1344 w 1344"/>
              <a:gd name="T12" fmla="*/ 432 h 432"/>
            </a:gdLst>
            <a:ahLst/>
            <a:cxnLst>
              <a:cxn ang="T6">
                <a:pos x="T0" y="T1"/>
              </a:cxn>
              <a:cxn ang="T7">
                <a:pos x="T2" y="T3"/>
              </a:cxn>
              <a:cxn ang="T8">
                <a:pos x="T4" y="T5"/>
              </a:cxn>
            </a:cxnLst>
            <a:rect l="T9" t="T10" r="T11" b="T12"/>
            <a:pathLst>
              <a:path w="1344" h="432">
                <a:moveTo>
                  <a:pt x="0" y="432"/>
                </a:moveTo>
                <a:cubicBezTo>
                  <a:pt x="176" y="216"/>
                  <a:pt x="352" y="0"/>
                  <a:pt x="576" y="0"/>
                </a:cubicBezTo>
                <a:cubicBezTo>
                  <a:pt x="800" y="0"/>
                  <a:pt x="1216" y="360"/>
                  <a:pt x="1344" y="432"/>
                </a:cubicBezTo>
              </a:path>
            </a:pathLst>
          </a:custGeom>
          <a:solidFill>
            <a:srgbClr val="0099CC">
              <a:alpha val="50195"/>
            </a:srgbClr>
          </a:solidFill>
          <a:ln w="9525">
            <a:solidFill>
              <a:schemeClr val="tx1"/>
            </a:solidFill>
            <a:round/>
            <a:headEnd/>
            <a:tailEnd/>
          </a:ln>
        </p:spPr>
        <p:txBody>
          <a:bodyPr wrap="none" anchor="ctr"/>
          <a:lstStyle/>
          <a:p>
            <a:endParaRPr lang="es-MX"/>
          </a:p>
        </p:txBody>
      </p:sp>
      <p:sp>
        <p:nvSpPr>
          <p:cNvPr id="69644" name="Rectangle 34">
            <a:extLst>
              <a:ext uri="{FF2B5EF4-FFF2-40B4-BE49-F238E27FC236}">
                <a16:creationId xmlns:a16="http://schemas.microsoft.com/office/drawing/2014/main" id="{B99CD58A-AA8F-C007-C0DB-2C15D6CE6B1D}"/>
              </a:ext>
            </a:extLst>
          </p:cNvPr>
          <p:cNvSpPr>
            <a:spLocks noChangeArrowheads="1"/>
          </p:cNvSpPr>
          <p:nvPr/>
        </p:nvSpPr>
        <p:spPr bwMode="auto">
          <a:xfrm>
            <a:off x="1473200" y="3930286"/>
            <a:ext cx="1422400" cy="469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VE" sz="2400">
              <a:latin typeface="Times New Roman" panose="02020603050405020304" pitchFamily="18" charset="0"/>
            </a:endParaRPr>
          </a:p>
        </p:txBody>
      </p:sp>
      <p:sp>
        <p:nvSpPr>
          <p:cNvPr id="69645" name="Line 35">
            <a:extLst>
              <a:ext uri="{FF2B5EF4-FFF2-40B4-BE49-F238E27FC236}">
                <a16:creationId xmlns:a16="http://schemas.microsoft.com/office/drawing/2014/main" id="{B4ECBD7C-B8E4-5CE5-38E0-F351642BFE49}"/>
              </a:ext>
            </a:extLst>
          </p:cNvPr>
          <p:cNvSpPr>
            <a:spLocks noChangeShapeType="1"/>
          </p:cNvSpPr>
          <p:nvPr/>
        </p:nvSpPr>
        <p:spPr bwMode="auto">
          <a:xfrm>
            <a:off x="1004888" y="4387486"/>
            <a:ext cx="3048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69646" name="Freeform 36">
            <a:extLst>
              <a:ext uri="{FF2B5EF4-FFF2-40B4-BE49-F238E27FC236}">
                <a16:creationId xmlns:a16="http://schemas.microsoft.com/office/drawing/2014/main" id="{6F02A2FF-96E2-DD77-3094-FCAD56D8B424}"/>
              </a:ext>
            </a:extLst>
          </p:cNvPr>
          <p:cNvSpPr>
            <a:spLocks/>
          </p:cNvSpPr>
          <p:nvPr/>
        </p:nvSpPr>
        <p:spPr bwMode="auto">
          <a:xfrm>
            <a:off x="660400" y="3952511"/>
            <a:ext cx="1803400" cy="423862"/>
          </a:xfrm>
          <a:custGeom>
            <a:avLst/>
            <a:gdLst>
              <a:gd name="T0" fmla="*/ 0 w 1344"/>
              <a:gd name="T1" fmla="*/ 2147483646 h 432"/>
              <a:gd name="T2" fmla="*/ 2147483646 w 1344"/>
              <a:gd name="T3" fmla="*/ 0 h 432"/>
              <a:gd name="T4" fmla="*/ 2147483646 w 1344"/>
              <a:gd name="T5" fmla="*/ 2147483646 h 432"/>
              <a:gd name="T6" fmla="*/ 0 60000 65536"/>
              <a:gd name="T7" fmla="*/ 0 60000 65536"/>
              <a:gd name="T8" fmla="*/ 0 60000 65536"/>
              <a:gd name="T9" fmla="*/ 0 w 1344"/>
              <a:gd name="T10" fmla="*/ 0 h 432"/>
              <a:gd name="T11" fmla="*/ 1344 w 1344"/>
              <a:gd name="T12" fmla="*/ 432 h 432"/>
            </a:gdLst>
            <a:ahLst/>
            <a:cxnLst>
              <a:cxn ang="T6">
                <a:pos x="T0" y="T1"/>
              </a:cxn>
              <a:cxn ang="T7">
                <a:pos x="T2" y="T3"/>
              </a:cxn>
              <a:cxn ang="T8">
                <a:pos x="T4" y="T5"/>
              </a:cxn>
            </a:cxnLst>
            <a:rect l="T9" t="T10" r="T11" b="T12"/>
            <a:pathLst>
              <a:path w="1344" h="432">
                <a:moveTo>
                  <a:pt x="0" y="432"/>
                </a:moveTo>
                <a:cubicBezTo>
                  <a:pt x="176" y="216"/>
                  <a:pt x="352" y="0"/>
                  <a:pt x="576" y="0"/>
                </a:cubicBezTo>
                <a:cubicBezTo>
                  <a:pt x="800" y="0"/>
                  <a:pt x="1216" y="360"/>
                  <a:pt x="1344" y="432"/>
                </a:cubicBezTo>
              </a:path>
            </a:pathLst>
          </a:custGeom>
          <a:solidFill>
            <a:srgbClr val="0099CC">
              <a:alpha val="50195"/>
            </a:srgbClr>
          </a:solidFill>
          <a:ln w="9525">
            <a:solidFill>
              <a:schemeClr val="tx1"/>
            </a:solidFill>
            <a:round/>
            <a:headEnd/>
            <a:tailEnd/>
          </a:ln>
        </p:spPr>
        <p:txBody>
          <a:bodyPr wrap="none" anchor="ctr"/>
          <a:lstStyle/>
          <a:p>
            <a:endParaRPr lang="es-MX"/>
          </a:p>
        </p:txBody>
      </p:sp>
      <p:sp>
        <p:nvSpPr>
          <p:cNvPr id="69647" name="Freeform 37">
            <a:extLst>
              <a:ext uri="{FF2B5EF4-FFF2-40B4-BE49-F238E27FC236}">
                <a16:creationId xmlns:a16="http://schemas.microsoft.com/office/drawing/2014/main" id="{3CE17BB8-3427-8D0C-1C5B-C59D752E07FF}"/>
              </a:ext>
            </a:extLst>
          </p:cNvPr>
          <p:cNvSpPr>
            <a:spLocks/>
          </p:cNvSpPr>
          <p:nvPr/>
        </p:nvSpPr>
        <p:spPr bwMode="auto">
          <a:xfrm>
            <a:off x="1379538" y="3844561"/>
            <a:ext cx="1517650" cy="579437"/>
          </a:xfrm>
          <a:custGeom>
            <a:avLst/>
            <a:gdLst>
              <a:gd name="T0" fmla="*/ 0 w 912"/>
              <a:gd name="T1" fmla="*/ 2147483646 h 672"/>
              <a:gd name="T2" fmla="*/ 2147483646 w 912"/>
              <a:gd name="T3" fmla="*/ 0 h 672"/>
              <a:gd name="T4" fmla="*/ 2147483646 w 912"/>
              <a:gd name="T5" fmla="*/ 2147483646 h 672"/>
              <a:gd name="T6" fmla="*/ 0 60000 65536"/>
              <a:gd name="T7" fmla="*/ 0 60000 65536"/>
              <a:gd name="T8" fmla="*/ 0 60000 65536"/>
              <a:gd name="T9" fmla="*/ 0 w 912"/>
              <a:gd name="T10" fmla="*/ 0 h 672"/>
              <a:gd name="T11" fmla="*/ 912 w 912"/>
              <a:gd name="T12" fmla="*/ 672 h 672"/>
            </a:gdLst>
            <a:ahLst/>
            <a:cxnLst>
              <a:cxn ang="T6">
                <a:pos x="T0" y="T1"/>
              </a:cxn>
              <a:cxn ang="T7">
                <a:pos x="T2" y="T3"/>
              </a:cxn>
              <a:cxn ang="T8">
                <a:pos x="T4" y="T5"/>
              </a:cxn>
            </a:cxnLst>
            <a:rect l="T9" t="T10" r="T11" b="T12"/>
            <a:pathLst>
              <a:path w="912" h="672">
                <a:moveTo>
                  <a:pt x="0" y="672"/>
                </a:moveTo>
                <a:cubicBezTo>
                  <a:pt x="92" y="336"/>
                  <a:pt x="184" y="0"/>
                  <a:pt x="336" y="0"/>
                </a:cubicBezTo>
                <a:cubicBezTo>
                  <a:pt x="488" y="0"/>
                  <a:pt x="816" y="560"/>
                  <a:pt x="912" y="672"/>
                </a:cubicBezTo>
              </a:path>
            </a:pathLst>
          </a:custGeom>
          <a:solidFill>
            <a:srgbClr val="66FFFF">
              <a:alpha val="50195"/>
            </a:srgbClr>
          </a:solidFill>
          <a:ln w="9525">
            <a:solidFill>
              <a:schemeClr val="tx1"/>
            </a:solidFill>
            <a:round/>
            <a:headEnd/>
            <a:tailEnd/>
          </a:ln>
        </p:spPr>
        <p:txBody>
          <a:bodyPr wrap="none" anchor="ctr"/>
          <a:lstStyle/>
          <a:p>
            <a:endParaRPr lang="es-MX"/>
          </a:p>
        </p:txBody>
      </p:sp>
      <p:sp>
        <p:nvSpPr>
          <p:cNvPr id="69648" name="Freeform 39">
            <a:extLst>
              <a:ext uri="{FF2B5EF4-FFF2-40B4-BE49-F238E27FC236}">
                <a16:creationId xmlns:a16="http://schemas.microsoft.com/office/drawing/2014/main" id="{FCBE9854-BFDE-1015-9B36-297916A1FC41}"/>
              </a:ext>
            </a:extLst>
          </p:cNvPr>
          <p:cNvSpPr>
            <a:spLocks/>
          </p:cNvSpPr>
          <p:nvPr/>
        </p:nvSpPr>
        <p:spPr bwMode="auto">
          <a:xfrm>
            <a:off x="647700" y="3930286"/>
            <a:ext cx="3252788" cy="508000"/>
          </a:xfrm>
          <a:custGeom>
            <a:avLst/>
            <a:gdLst>
              <a:gd name="T0" fmla="*/ 0 w 3280"/>
              <a:gd name="T1" fmla="*/ 2147483646 h 320"/>
              <a:gd name="T2" fmla="*/ 2147483646 w 3280"/>
              <a:gd name="T3" fmla="*/ 2147483646 h 320"/>
              <a:gd name="T4" fmla="*/ 2147483646 w 3280"/>
              <a:gd name="T5" fmla="*/ 2147483646 h 320"/>
              <a:gd name="T6" fmla="*/ 2147483646 w 3280"/>
              <a:gd name="T7" fmla="*/ 2147483646 h 320"/>
              <a:gd name="T8" fmla="*/ 2147483646 w 3280"/>
              <a:gd name="T9" fmla="*/ 2147483646 h 320"/>
              <a:gd name="T10" fmla="*/ 2147483646 w 3280"/>
              <a:gd name="T11" fmla="*/ 2147483646 h 320"/>
              <a:gd name="T12" fmla="*/ 0 60000 65536"/>
              <a:gd name="T13" fmla="*/ 0 60000 65536"/>
              <a:gd name="T14" fmla="*/ 0 60000 65536"/>
              <a:gd name="T15" fmla="*/ 0 60000 65536"/>
              <a:gd name="T16" fmla="*/ 0 60000 65536"/>
              <a:gd name="T17" fmla="*/ 0 60000 65536"/>
              <a:gd name="T18" fmla="*/ 0 w 3280"/>
              <a:gd name="T19" fmla="*/ 0 h 320"/>
              <a:gd name="T20" fmla="*/ 3280 w 3280"/>
              <a:gd name="T21" fmla="*/ 320 h 320"/>
            </a:gdLst>
            <a:ahLst/>
            <a:cxnLst>
              <a:cxn ang="T12">
                <a:pos x="T0" y="T1"/>
              </a:cxn>
              <a:cxn ang="T13">
                <a:pos x="T2" y="T3"/>
              </a:cxn>
              <a:cxn ang="T14">
                <a:pos x="T4" y="T5"/>
              </a:cxn>
              <a:cxn ang="T15">
                <a:pos x="T6" y="T7"/>
              </a:cxn>
              <a:cxn ang="T16">
                <a:pos x="T8" y="T9"/>
              </a:cxn>
              <a:cxn ang="T17">
                <a:pos x="T10" y="T11"/>
              </a:cxn>
            </a:cxnLst>
            <a:rect l="T18" t="T19" r="T20" b="T21"/>
            <a:pathLst>
              <a:path w="3280" h="320">
                <a:moveTo>
                  <a:pt x="0" y="312"/>
                </a:moveTo>
                <a:cubicBezTo>
                  <a:pt x="36" y="180"/>
                  <a:pt x="72" y="48"/>
                  <a:pt x="144" y="24"/>
                </a:cubicBezTo>
                <a:cubicBezTo>
                  <a:pt x="216" y="0"/>
                  <a:pt x="184" y="128"/>
                  <a:pt x="432" y="168"/>
                </a:cubicBezTo>
                <a:cubicBezTo>
                  <a:pt x="680" y="208"/>
                  <a:pt x="1200" y="240"/>
                  <a:pt x="1632" y="264"/>
                </a:cubicBezTo>
                <a:cubicBezTo>
                  <a:pt x="2064" y="288"/>
                  <a:pt x="2768" y="304"/>
                  <a:pt x="3024" y="312"/>
                </a:cubicBezTo>
                <a:cubicBezTo>
                  <a:pt x="3280" y="320"/>
                  <a:pt x="3224" y="316"/>
                  <a:pt x="3168" y="312"/>
                </a:cubicBezTo>
              </a:path>
            </a:pathLst>
          </a:custGeom>
          <a:solidFill>
            <a:srgbClr val="000066">
              <a:alpha val="50195"/>
            </a:srgbClr>
          </a:solidFill>
          <a:ln w="9525">
            <a:solidFill>
              <a:schemeClr val="tx1"/>
            </a:solidFill>
            <a:round/>
            <a:headEnd/>
            <a:tailEnd/>
          </a:ln>
        </p:spPr>
        <p:txBody>
          <a:bodyPr wrap="none" anchor="ctr"/>
          <a:lstStyle/>
          <a:p>
            <a:endParaRPr lang="es-MX"/>
          </a:p>
        </p:txBody>
      </p:sp>
      <p:sp>
        <p:nvSpPr>
          <p:cNvPr id="69649" name="Freeform 40">
            <a:extLst>
              <a:ext uri="{FF2B5EF4-FFF2-40B4-BE49-F238E27FC236}">
                <a16:creationId xmlns:a16="http://schemas.microsoft.com/office/drawing/2014/main" id="{3677ED35-4340-5448-1050-E12CF560BE95}"/>
              </a:ext>
            </a:extLst>
          </p:cNvPr>
          <p:cNvSpPr>
            <a:spLocks/>
          </p:cNvSpPr>
          <p:nvPr/>
        </p:nvSpPr>
        <p:spPr bwMode="auto">
          <a:xfrm>
            <a:off x="658813" y="3930286"/>
            <a:ext cx="3252787" cy="508000"/>
          </a:xfrm>
          <a:custGeom>
            <a:avLst/>
            <a:gdLst>
              <a:gd name="T0" fmla="*/ 0 w 3280"/>
              <a:gd name="T1" fmla="*/ 2147483646 h 320"/>
              <a:gd name="T2" fmla="*/ 2147483646 w 3280"/>
              <a:gd name="T3" fmla="*/ 2147483646 h 320"/>
              <a:gd name="T4" fmla="*/ 2147483646 w 3280"/>
              <a:gd name="T5" fmla="*/ 2147483646 h 320"/>
              <a:gd name="T6" fmla="*/ 2147483646 w 3280"/>
              <a:gd name="T7" fmla="*/ 2147483646 h 320"/>
              <a:gd name="T8" fmla="*/ 2147483646 w 3280"/>
              <a:gd name="T9" fmla="*/ 2147483646 h 320"/>
              <a:gd name="T10" fmla="*/ 2147483646 w 3280"/>
              <a:gd name="T11" fmla="*/ 2147483646 h 320"/>
              <a:gd name="T12" fmla="*/ 0 60000 65536"/>
              <a:gd name="T13" fmla="*/ 0 60000 65536"/>
              <a:gd name="T14" fmla="*/ 0 60000 65536"/>
              <a:gd name="T15" fmla="*/ 0 60000 65536"/>
              <a:gd name="T16" fmla="*/ 0 60000 65536"/>
              <a:gd name="T17" fmla="*/ 0 60000 65536"/>
              <a:gd name="T18" fmla="*/ 0 w 3280"/>
              <a:gd name="T19" fmla="*/ 0 h 320"/>
              <a:gd name="T20" fmla="*/ 3280 w 3280"/>
              <a:gd name="T21" fmla="*/ 320 h 320"/>
            </a:gdLst>
            <a:ahLst/>
            <a:cxnLst>
              <a:cxn ang="T12">
                <a:pos x="T0" y="T1"/>
              </a:cxn>
              <a:cxn ang="T13">
                <a:pos x="T2" y="T3"/>
              </a:cxn>
              <a:cxn ang="T14">
                <a:pos x="T4" y="T5"/>
              </a:cxn>
              <a:cxn ang="T15">
                <a:pos x="T6" y="T7"/>
              </a:cxn>
              <a:cxn ang="T16">
                <a:pos x="T8" y="T9"/>
              </a:cxn>
              <a:cxn ang="T17">
                <a:pos x="T10" y="T11"/>
              </a:cxn>
            </a:cxnLst>
            <a:rect l="T18" t="T19" r="T20" b="T21"/>
            <a:pathLst>
              <a:path w="3280" h="320">
                <a:moveTo>
                  <a:pt x="0" y="312"/>
                </a:moveTo>
                <a:cubicBezTo>
                  <a:pt x="36" y="180"/>
                  <a:pt x="72" y="48"/>
                  <a:pt x="144" y="24"/>
                </a:cubicBezTo>
                <a:cubicBezTo>
                  <a:pt x="216" y="0"/>
                  <a:pt x="184" y="128"/>
                  <a:pt x="432" y="168"/>
                </a:cubicBezTo>
                <a:cubicBezTo>
                  <a:pt x="680" y="208"/>
                  <a:pt x="1200" y="240"/>
                  <a:pt x="1632" y="264"/>
                </a:cubicBezTo>
                <a:cubicBezTo>
                  <a:pt x="2064" y="288"/>
                  <a:pt x="2768" y="304"/>
                  <a:pt x="3024" y="312"/>
                </a:cubicBezTo>
                <a:cubicBezTo>
                  <a:pt x="3280" y="320"/>
                  <a:pt x="3224" y="316"/>
                  <a:pt x="3168" y="312"/>
                </a:cubicBezTo>
              </a:path>
            </a:pathLst>
          </a:custGeom>
          <a:solidFill>
            <a:srgbClr val="000066">
              <a:alpha val="50195"/>
            </a:srgbClr>
          </a:solidFill>
          <a:ln w="9525">
            <a:solidFill>
              <a:schemeClr val="tx1"/>
            </a:solidFill>
            <a:round/>
            <a:headEnd/>
            <a:tailEnd/>
          </a:ln>
        </p:spPr>
        <p:txBody>
          <a:bodyPr wrap="none" anchor="ctr"/>
          <a:lstStyle/>
          <a:p>
            <a:endParaRPr lang="es-MX"/>
          </a:p>
        </p:txBody>
      </p:sp>
      <p:sp>
        <p:nvSpPr>
          <p:cNvPr id="69650" name="Text Box 41">
            <a:extLst>
              <a:ext uri="{FF2B5EF4-FFF2-40B4-BE49-F238E27FC236}">
                <a16:creationId xmlns:a16="http://schemas.microsoft.com/office/drawing/2014/main" id="{805E9663-B421-170D-3EEC-E0B6CCD7077D}"/>
              </a:ext>
            </a:extLst>
          </p:cNvPr>
          <p:cNvSpPr txBox="1">
            <a:spLocks noChangeArrowheads="1"/>
          </p:cNvSpPr>
          <p:nvPr/>
        </p:nvSpPr>
        <p:spPr bwMode="auto">
          <a:xfrm>
            <a:off x="2387600" y="4828811"/>
            <a:ext cx="1257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VE" sz="1000"/>
              <a:t>CONSTRUCCION.</a:t>
            </a:r>
          </a:p>
        </p:txBody>
      </p:sp>
      <p:sp>
        <p:nvSpPr>
          <p:cNvPr id="69651" name="Text Box 42">
            <a:extLst>
              <a:ext uri="{FF2B5EF4-FFF2-40B4-BE49-F238E27FC236}">
                <a16:creationId xmlns:a16="http://schemas.microsoft.com/office/drawing/2014/main" id="{B8A65E80-02DA-D7E8-7391-00693465D7A4}"/>
              </a:ext>
            </a:extLst>
          </p:cNvPr>
          <p:cNvSpPr txBox="1">
            <a:spLocks noChangeArrowheads="1"/>
          </p:cNvSpPr>
          <p:nvPr/>
        </p:nvSpPr>
        <p:spPr bwMode="auto">
          <a:xfrm>
            <a:off x="939800" y="4752611"/>
            <a:ext cx="1281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VE" sz="1000"/>
              <a:t>   INVESTIGACION</a:t>
            </a:r>
          </a:p>
        </p:txBody>
      </p:sp>
      <p:sp>
        <p:nvSpPr>
          <p:cNvPr id="69652" name="Line 43">
            <a:extLst>
              <a:ext uri="{FF2B5EF4-FFF2-40B4-BE49-F238E27FC236}">
                <a16:creationId xmlns:a16="http://schemas.microsoft.com/office/drawing/2014/main" id="{0893778A-1431-B702-9A0C-0DDE3D7B4E9D}"/>
              </a:ext>
            </a:extLst>
          </p:cNvPr>
          <p:cNvSpPr>
            <a:spLocks noChangeShapeType="1"/>
          </p:cNvSpPr>
          <p:nvPr/>
        </p:nvSpPr>
        <p:spPr bwMode="auto">
          <a:xfrm flipV="1">
            <a:off x="1447800" y="2349136"/>
            <a:ext cx="0" cy="2074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a:p>
        </p:txBody>
      </p:sp>
      <p:sp>
        <p:nvSpPr>
          <p:cNvPr id="69653" name="Line 44">
            <a:extLst>
              <a:ext uri="{FF2B5EF4-FFF2-40B4-BE49-F238E27FC236}">
                <a16:creationId xmlns:a16="http://schemas.microsoft.com/office/drawing/2014/main" id="{2BA2AEBC-FDE7-3320-A042-6D350736F4E7}"/>
              </a:ext>
            </a:extLst>
          </p:cNvPr>
          <p:cNvSpPr>
            <a:spLocks noChangeShapeType="1"/>
          </p:cNvSpPr>
          <p:nvPr/>
        </p:nvSpPr>
        <p:spPr bwMode="auto">
          <a:xfrm flipV="1">
            <a:off x="658813" y="2349136"/>
            <a:ext cx="0" cy="2074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a:p>
        </p:txBody>
      </p:sp>
      <p:sp>
        <p:nvSpPr>
          <p:cNvPr id="69654" name="Line 45">
            <a:extLst>
              <a:ext uri="{FF2B5EF4-FFF2-40B4-BE49-F238E27FC236}">
                <a16:creationId xmlns:a16="http://schemas.microsoft.com/office/drawing/2014/main" id="{F3F473F1-C12B-F3EB-A2E0-4EC651B5D3D1}"/>
              </a:ext>
            </a:extLst>
          </p:cNvPr>
          <p:cNvSpPr>
            <a:spLocks noChangeShapeType="1"/>
          </p:cNvSpPr>
          <p:nvPr/>
        </p:nvSpPr>
        <p:spPr bwMode="auto">
          <a:xfrm>
            <a:off x="665163" y="2536461"/>
            <a:ext cx="7715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69655" name="Text Box 46">
            <a:extLst>
              <a:ext uri="{FF2B5EF4-FFF2-40B4-BE49-F238E27FC236}">
                <a16:creationId xmlns:a16="http://schemas.microsoft.com/office/drawing/2014/main" id="{5643AD07-D212-C7DD-C448-9711739DC5D0}"/>
              </a:ext>
            </a:extLst>
          </p:cNvPr>
          <p:cNvSpPr txBox="1">
            <a:spLocks noChangeArrowheads="1"/>
          </p:cNvSpPr>
          <p:nvPr/>
        </p:nvSpPr>
        <p:spPr bwMode="auto">
          <a:xfrm>
            <a:off x="579438" y="2190386"/>
            <a:ext cx="1046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VE" altLang="es-VE" sz="800"/>
              <a:t>COSTES  DE DESARROLLO</a:t>
            </a:r>
          </a:p>
        </p:txBody>
      </p:sp>
      <p:sp>
        <p:nvSpPr>
          <p:cNvPr id="69656" name="Line 47">
            <a:extLst>
              <a:ext uri="{FF2B5EF4-FFF2-40B4-BE49-F238E27FC236}">
                <a16:creationId xmlns:a16="http://schemas.microsoft.com/office/drawing/2014/main" id="{79BC713A-D2D1-2865-7E71-0006CD907988}"/>
              </a:ext>
            </a:extLst>
          </p:cNvPr>
          <p:cNvSpPr>
            <a:spLocks noChangeShapeType="1"/>
          </p:cNvSpPr>
          <p:nvPr/>
        </p:nvSpPr>
        <p:spPr bwMode="auto">
          <a:xfrm>
            <a:off x="1473200" y="2536461"/>
            <a:ext cx="1423988"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69657" name="Text Box 48">
            <a:extLst>
              <a:ext uri="{FF2B5EF4-FFF2-40B4-BE49-F238E27FC236}">
                <a16:creationId xmlns:a16="http://schemas.microsoft.com/office/drawing/2014/main" id="{674FFE76-3809-682D-AC28-1D6D27D925A5}"/>
              </a:ext>
            </a:extLst>
          </p:cNvPr>
          <p:cNvSpPr txBox="1">
            <a:spLocks noChangeArrowheads="1"/>
          </p:cNvSpPr>
          <p:nvPr/>
        </p:nvSpPr>
        <p:spPr bwMode="auto">
          <a:xfrm>
            <a:off x="1773238" y="2190386"/>
            <a:ext cx="915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VE" altLang="es-VE" sz="800"/>
              <a:t>COSTES  DE INVERSION</a:t>
            </a:r>
          </a:p>
        </p:txBody>
      </p:sp>
      <p:sp>
        <p:nvSpPr>
          <p:cNvPr id="69658" name="Text Box 49">
            <a:extLst>
              <a:ext uri="{FF2B5EF4-FFF2-40B4-BE49-F238E27FC236}">
                <a16:creationId xmlns:a16="http://schemas.microsoft.com/office/drawing/2014/main" id="{07AA6089-04BD-BB89-378A-4E52B518C4BD}"/>
              </a:ext>
            </a:extLst>
          </p:cNvPr>
          <p:cNvSpPr txBox="1">
            <a:spLocks noChangeArrowheads="1"/>
          </p:cNvSpPr>
          <p:nvPr/>
        </p:nvSpPr>
        <p:spPr bwMode="auto">
          <a:xfrm>
            <a:off x="673100" y="3015886"/>
            <a:ext cx="669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VE" sz="1000"/>
              <a:t>DISEÑO</a:t>
            </a:r>
          </a:p>
        </p:txBody>
      </p:sp>
      <p:sp>
        <p:nvSpPr>
          <p:cNvPr id="69659" name="Line 50">
            <a:extLst>
              <a:ext uri="{FF2B5EF4-FFF2-40B4-BE49-F238E27FC236}">
                <a16:creationId xmlns:a16="http://schemas.microsoft.com/office/drawing/2014/main" id="{20C5A797-53C8-887D-7918-F5F489841C08}"/>
              </a:ext>
            </a:extLst>
          </p:cNvPr>
          <p:cNvSpPr>
            <a:spLocks noChangeShapeType="1"/>
          </p:cNvSpPr>
          <p:nvPr/>
        </p:nvSpPr>
        <p:spPr bwMode="auto">
          <a:xfrm flipH="1" flipV="1">
            <a:off x="1046163" y="3382598"/>
            <a:ext cx="128587" cy="5699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69660" name="Line 53">
            <a:extLst>
              <a:ext uri="{FF2B5EF4-FFF2-40B4-BE49-F238E27FC236}">
                <a16:creationId xmlns:a16="http://schemas.microsoft.com/office/drawing/2014/main" id="{22D61540-FBD7-270A-CD32-73C5486B9F05}"/>
              </a:ext>
            </a:extLst>
          </p:cNvPr>
          <p:cNvSpPr>
            <a:spLocks noChangeShapeType="1"/>
          </p:cNvSpPr>
          <p:nvPr/>
        </p:nvSpPr>
        <p:spPr bwMode="auto">
          <a:xfrm flipH="1" flipV="1">
            <a:off x="1047750" y="3382598"/>
            <a:ext cx="128588" cy="5699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69661" name="Text Box 54">
            <a:extLst>
              <a:ext uri="{FF2B5EF4-FFF2-40B4-BE49-F238E27FC236}">
                <a16:creationId xmlns:a16="http://schemas.microsoft.com/office/drawing/2014/main" id="{B1E80653-816A-42AA-6EF8-A24442FF402E}"/>
              </a:ext>
            </a:extLst>
          </p:cNvPr>
          <p:cNvSpPr txBox="1">
            <a:spLocks noChangeArrowheads="1"/>
          </p:cNvSpPr>
          <p:nvPr/>
        </p:nvSpPr>
        <p:spPr bwMode="auto">
          <a:xfrm>
            <a:off x="1752600" y="3246073"/>
            <a:ext cx="1057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VE" sz="1000"/>
              <a:t>ADQUISICIÓN.</a:t>
            </a:r>
          </a:p>
        </p:txBody>
      </p:sp>
      <p:sp>
        <p:nvSpPr>
          <p:cNvPr id="69662" name="Line 55">
            <a:extLst>
              <a:ext uri="{FF2B5EF4-FFF2-40B4-BE49-F238E27FC236}">
                <a16:creationId xmlns:a16="http://schemas.microsoft.com/office/drawing/2014/main" id="{6A99A89D-95A7-A935-1D50-8E467ABC7229}"/>
              </a:ext>
            </a:extLst>
          </p:cNvPr>
          <p:cNvSpPr>
            <a:spLocks noChangeShapeType="1"/>
          </p:cNvSpPr>
          <p:nvPr/>
        </p:nvSpPr>
        <p:spPr bwMode="auto">
          <a:xfrm flipV="1">
            <a:off x="2019300" y="3498486"/>
            <a:ext cx="319088" cy="346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69663" name="Freeform 56">
            <a:extLst>
              <a:ext uri="{FF2B5EF4-FFF2-40B4-BE49-F238E27FC236}">
                <a16:creationId xmlns:a16="http://schemas.microsoft.com/office/drawing/2014/main" id="{48C89825-44D2-F536-F3DE-D4E3C48C8319}"/>
              </a:ext>
            </a:extLst>
          </p:cNvPr>
          <p:cNvSpPr>
            <a:spLocks/>
          </p:cNvSpPr>
          <p:nvPr/>
        </p:nvSpPr>
        <p:spPr bwMode="auto">
          <a:xfrm>
            <a:off x="1930400" y="3854086"/>
            <a:ext cx="966788" cy="569912"/>
          </a:xfrm>
          <a:custGeom>
            <a:avLst/>
            <a:gdLst>
              <a:gd name="T0" fmla="*/ 0 w 768"/>
              <a:gd name="T1" fmla="*/ 2147483646 h 480"/>
              <a:gd name="T2" fmla="*/ 2147483646 w 768"/>
              <a:gd name="T3" fmla="*/ 0 h 480"/>
              <a:gd name="T4" fmla="*/ 2147483646 w 768"/>
              <a:gd name="T5" fmla="*/ 2147483646 h 480"/>
              <a:gd name="T6" fmla="*/ 0 60000 65536"/>
              <a:gd name="T7" fmla="*/ 0 60000 65536"/>
              <a:gd name="T8" fmla="*/ 0 60000 65536"/>
              <a:gd name="T9" fmla="*/ 0 w 768"/>
              <a:gd name="T10" fmla="*/ 0 h 480"/>
              <a:gd name="T11" fmla="*/ 768 w 768"/>
              <a:gd name="T12" fmla="*/ 480 h 480"/>
            </a:gdLst>
            <a:ahLst/>
            <a:cxnLst>
              <a:cxn ang="T6">
                <a:pos x="T0" y="T1"/>
              </a:cxn>
              <a:cxn ang="T7">
                <a:pos x="T2" y="T3"/>
              </a:cxn>
              <a:cxn ang="T8">
                <a:pos x="T4" y="T5"/>
              </a:cxn>
            </a:cxnLst>
            <a:rect l="T9" t="T10" r="T11" b="T12"/>
            <a:pathLst>
              <a:path w="768" h="480">
                <a:moveTo>
                  <a:pt x="0" y="480"/>
                </a:moveTo>
                <a:cubicBezTo>
                  <a:pt x="104" y="240"/>
                  <a:pt x="208" y="0"/>
                  <a:pt x="336" y="0"/>
                </a:cubicBezTo>
                <a:cubicBezTo>
                  <a:pt x="464" y="0"/>
                  <a:pt x="696" y="400"/>
                  <a:pt x="768" y="480"/>
                </a:cubicBezTo>
              </a:path>
            </a:pathLst>
          </a:custGeom>
          <a:solidFill>
            <a:srgbClr val="006699">
              <a:alpha val="50195"/>
            </a:srgbClr>
          </a:solidFill>
          <a:ln w="9525">
            <a:solidFill>
              <a:schemeClr val="tx1"/>
            </a:solidFill>
            <a:round/>
            <a:headEnd/>
            <a:tailEnd/>
          </a:ln>
        </p:spPr>
        <p:txBody>
          <a:bodyPr wrap="none" anchor="ctr"/>
          <a:lstStyle/>
          <a:p>
            <a:endParaRPr lang="es-MX"/>
          </a:p>
        </p:txBody>
      </p:sp>
      <p:sp>
        <p:nvSpPr>
          <p:cNvPr id="69664" name="Line 57">
            <a:extLst>
              <a:ext uri="{FF2B5EF4-FFF2-40B4-BE49-F238E27FC236}">
                <a16:creationId xmlns:a16="http://schemas.microsoft.com/office/drawing/2014/main" id="{888104A1-C330-D837-0C0F-B4190B87A987}"/>
              </a:ext>
            </a:extLst>
          </p:cNvPr>
          <p:cNvSpPr>
            <a:spLocks noChangeShapeType="1"/>
          </p:cNvSpPr>
          <p:nvPr/>
        </p:nvSpPr>
        <p:spPr bwMode="auto">
          <a:xfrm>
            <a:off x="2540000" y="4158886"/>
            <a:ext cx="319088" cy="692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2" name="Título 1">
            <a:extLst>
              <a:ext uri="{FF2B5EF4-FFF2-40B4-BE49-F238E27FC236}">
                <a16:creationId xmlns:a16="http://schemas.microsoft.com/office/drawing/2014/main" id="{F2F3A919-57DF-AAAF-376E-35CAF9BCCD19}"/>
              </a:ext>
            </a:extLst>
          </p:cNvPr>
          <p:cNvSpPr>
            <a:spLocks noGrp="1"/>
          </p:cNvSpPr>
          <p:nvPr>
            <p:ph type="title"/>
          </p:nvPr>
        </p:nvSpPr>
        <p:spPr>
          <a:xfrm>
            <a:off x="2116137" y="140924"/>
            <a:ext cx="6823075" cy="965200"/>
          </a:xfrm>
        </p:spPr>
        <p:txBody>
          <a:bodyPr>
            <a:normAutofit/>
          </a:bodyPr>
          <a:lstStyle/>
          <a:p>
            <a:pPr algn="r">
              <a:spcBef>
                <a:spcPct val="0"/>
              </a:spcBef>
            </a:pPr>
            <a:r>
              <a:rPr lang="es-ES" altLang="es-VE" sz="2000" b="1" dirty="0">
                <a:solidFill>
                  <a:schemeClr val="tx1"/>
                </a:solidFill>
                <a:latin typeface="Arial Black" panose="020B0A04020102020204" pitchFamily="34" charset="0"/>
                <a:cs typeface="Times New Roman" panose="02020603050405020304" pitchFamily="18" charset="0"/>
              </a:rPr>
              <a:t>IMPACTO DE LOS FACTORES: CONFIABILIDAD Y </a:t>
            </a:r>
            <a:br>
              <a:rPr lang="es-ES" altLang="es-VE" sz="2000" b="1" dirty="0">
                <a:solidFill>
                  <a:schemeClr val="tx1"/>
                </a:solidFill>
                <a:latin typeface="Arial Black" panose="020B0A04020102020204" pitchFamily="34" charset="0"/>
                <a:cs typeface="Times New Roman" panose="02020603050405020304" pitchFamily="18" charset="0"/>
              </a:rPr>
            </a:br>
            <a:r>
              <a:rPr lang="es-ES" altLang="es-VE" sz="2000" b="1" dirty="0">
                <a:solidFill>
                  <a:schemeClr val="tx1"/>
                </a:solidFill>
                <a:latin typeface="Arial Black" panose="020B0A04020102020204" pitchFamily="34" charset="0"/>
                <a:cs typeface="Times New Roman" panose="02020603050405020304" pitchFamily="18" charset="0"/>
              </a:rPr>
              <a:t>MANTENIBILIDAD EN LOS COSTES DEL CICLO DE VIDA</a:t>
            </a:r>
            <a:endParaRPr lang="es-ES_tradnl" sz="2000" dirty="0">
              <a:solidFill>
                <a:schemeClr val="tx1"/>
              </a:solidFill>
            </a:endParaRPr>
          </a:p>
        </p:txBody>
      </p:sp>
      <p:sp>
        <p:nvSpPr>
          <p:cNvPr id="54" name="1 Marcador de número de diapositiva">
            <a:extLst>
              <a:ext uri="{FF2B5EF4-FFF2-40B4-BE49-F238E27FC236}">
                <a16:creationId xmlns:a16="http://schemas.microsoft.com/office/drawing/2014/main" id="{04C6B161-9030-408C-A253-9122C5E0F6E2}"/>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6DDF7D95-7C86-4ADC-BFD5-F581D3D746AB}" type="slidenum">
              <a:rPr lang="it-IT" altLang="es-VE" sz="1600">
                <a:solidFill>
                  <a:srgbClr val="FF9900"/>
                </a:solidFill>
              </a:rPr>
              <a:pPr>
                <a:buFontTx/>
                <a:buNone/>
              </a:pPr>
              <a:t>11</a:t>
            </a:fld>
            <a:endParaRPr lang="it-IT" altLang="es-VE" sz="1600" dirty="0">
              <a:solidFill>
                <a:srgbClr val="FF9900"/>
              </a:solidFill>
            </a:endParaRPr>
          </a:p>
        </p:txBody>
      </p:sp>
      <p:sp>
        <p:nvSpPr>
          <p:cNvPr id="3" name="Rectángulo 2">
            <a:extLst>
              <a:ext uri="{FF2B5EF4-FFF2-40B4-BE49-F238E27FC236}">
                <a16:creationId xmlns:a16="http://schemas.microsoft.com/office/drawing/2014/main" id="{E779CC1F-A300-4CD9-A723-BBEC845666CC}"/>
              </a:ext>
            </a:extLst>
          </p:cNvPr>
          <p:cNvSpPr/>
          <p:nvPr/>
        </p:nvSpPr>
        <p:spPr>
          <a:xfrm>
            <a:off x="6248276" y="5273283"/>
            <a:ext cx="2302746" cy="369332"/>
          </a:xfrm>
          <a:prstGeom prst="rect">
            <a:avLst/>
          </a:prstGeom>
        </p:spPr>
        <p:txBody>
          <a:bodyPr wrap="none">
            <a:spAutoFit/>
          </a:bodyPr>
          <a:lstStyle/>
          <a:p>
            <a:pPr algn="ctr">
              <a:spcBef>
                <a:spcPct val="10000"/>
              </a:spcBef>
              <a:buFontTx/>
              <a:buNone/>
            </a:pPr>
            <a:r>
              <a:rPr lang="es-ES" altLang="en-US" sz="1800" b="1" i="1" dirty="0">
                <a:ea typeface="Verdana" panose="020B0604030504040204" pitchFamily="34" charset="0"/>
                <a:cs typeface="Arial" panose="020B0604020202020204" pitchFamily="34" charset="0"/>
              </a:rPr>
              <a:t>(</a:t>
            </a:r>
            <a:r>
              <a:rPr lang="es-ES" altLang="en-US" sz="1800" b="1" i="1" dirty="0" err="1">
                <a:ea typeface="Verdana" panose="020B0604030504040204" pitchFamily="34" charset="0"/>
                <a:cs typeface="Arial" panose="020B0604020202020204" pitchFamily="34" charset="0"/>
              </a:rPr>
              <a:t>Woodhouse</a:t>
            </a:r>
            <a:r>
              <a:rPr lang="es-ES" altLang="en-US" sz="1800" b="1" i="1" dirty="0">
                <a:ea typeface="Verdana" panose="020B0604030504040204" pitchFamily="34" charset="0"/>
                <a:cs typeface="Arial" panose="020B0604020202020204" pitchFamily="34" charset="0"/>
              </a:rPr>
              <a:t>, J., 1999)</a:t>
            </a:r>
          </a:p>
        </p:txBody>
      </p:sp>
    </p:spTree>
  </p:cSld>
  <p:clrMapOvr>
    <a:masterClrMapping/>
  </p:clrMapOvr>
  <p:transition>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D12B687F-EA1D-D6B0-83EE-F5A3D99B0BDB}"/>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11876"/>
          <a:stretch/>
        </p:blipFill>
        <p:spPr>
          <a:xfrm>
            <a:off x="244476" y="1107313"/>
            <a:ext cx="8453437" cy="4802187"/>
          </a:xfrm>
          <a:noFill/>
        </p:spPr>
      </p:pic>
      <p:sp>
        <p:nvSpPr>
          <p:cNvPr id="2" name="Título 1">
            <a:extLst>
              <a:ext uri="{FF2B5EF4-FFF2-40B4-BE49-F238E27FC236}">
                <a16:creationId xmlns:a16="http://schemas.microsoft.com/office/drawing/2014/main" id="{5C859F76-5D0E-2973-8C90-3FCFC3D1C8BB}"/>
              </a:ext>
            </a:extLst>
          </p:cNvPr>
          <p:cNvSpPr>
            <a:spLocks noGrp="1"/>
          </p:cNvSpPr>
          <p:nvPr>
            <p:ph type="title"/>
          </p:nvPr>
        </p:nvSpPr>
        <p:spPr/>
        <p:txBody>
          <a:bodyPr/>
          <a:lstStyle/>
          <a:p>
            <a:pPr algn="r"/>
            <a:r>
              <a:rPr lang="es-VE" altLang="es-VE" sz="2000" b="1" dirty="0">
                <a:solidFill>
                  <a:schemeClr val="tx1"/>
                </a:solidFill>
                <a:latin typeface="Arial Black" panose="020B0A04020102020204" pitchFamily="34" charset="0"/>
                <a:cs typeface="Times New Roman" panose="02020603050405020304" pitchFamily="18" charset="0"/>
              </a:rPr>
              <a:t> CONFIABILIDAD Y EL PROCESO DE ACCV/LCCA</a:t>
            </a:r>
            <a:endParaRPr lang="es-ES_tradnl" sz="2000" dirty="0">
              <a:solidFill>
                <a:schemeClr val="tx1"/>
              </a:solidFill>
            </a:endParaRPr>
          </a:p>
        </p:txBody>
      </p:sp>
      <p:sp>
        <p:nvSpPr>
          <p:cNvPr id="70667" name="1 Marcador de número de diapositiva">
            <a:extLst>
              <a:ext uri="{FF2B5EF4-FFF2-40B4-BE49-F238E27FC236}">
                <a16:creationId xmlns:a16="http://schemas.microsoft.com/office/drawing/2014/main" id="{FE442C78-CC97-8DF2-7268-67B414AA681D}"/>
              </a:ext>
            </a:extLst>
          </p:cNvPr>
          <p:cNvSpPr>
            <a:spLocks noGrp="1"/>
          </p:cNvSpPr>
          <p:nvPr>
            <p:ph type="sldNum" sz="quarter" idx="4294967295"/>
          </p:nvPr>
        </p:nvSpPr>
        <p:spPr>
          <a:xfrm>
            <a:off x="8712200" y="6488113"/>
            <a:ext cx="1727200" cy="2460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7792F88B-FF47-4224-B516-EFA6A9D3C1AB}" type="slidenum">
              <a:rPr lang="it-IT" altLang="es-VE" sz="1600">
                <a:solidFill>
                  <a:srgbClr val="FF9900"/>
                </a:solidFill>
              </a:rPr>
              <a:pPr>
                <a:buFontTx/>
                <a:buNone/>
              </a:pPr>
              <a:t>12</a:t>
            </a:fld>
            <a:endParaRPr lang="it-IT" altLang="es-VE" sz="1600">
              <a:solidFill>
                <a:srgbClr val="FF9900"/>
              </a:solidFill>
            </a:endParaRPr>
          </a:p>
        </p:txBody>
      </p:sp>
      <p:sp>
        <p:nvSpPr>
          <p:cNvPr id="70660" name="Rectangle 4">
            <a:extLst>
              <a:ext uri="{FF2B5EF4-FFF2-40B4-BE49-F238E27FC236}">
                <a16:creationId xmlns:a16="http://schemas.microsoft.com/office/drawing/2014/main" id="{3F0EEBEA-003F-916A-1FC4-BC25121755D9}"/>
              </a:ext>
            </a:extLst>
          </p:cNvPr>
          <p:cNvSpPr>
            <a:spLocks noChangeArrowheads="1"/>
          </p:cNvSpPr>
          <p:nvPr/>
        </p:nvSpPr>
        <p:spPr bwMode="auto">
          <a:xfrm>
            <a:off x="1146175" y="1503680"/>
            <a:ext cx="2046288" cy="231775"/>
          </a:xfrm>
          <a:prstGeom prst="rect">
            <a:avLst/>
          </a:prstGeom>
          <a:noFill/>
          <a:ln w="28575">
            <a:solidFill>
              <a:schemeClr val="hlink"/>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s-VE" altLang="es-VE" sz="2400">
              <a:solidFill>
                <a:schemeClr val="hlink"/>
              </a:solidFill>
              <a:latin typeface="Times New Roman" panose="02020603050405020304" pitchFamily="18" charset="0"/>
            </a:endParaRPr>
          </a:p>
        </p:txBody>
      </p:sp>
      <p:sp>
        <p:nvSpPr>
          <p:cNvPr id="70661" name="Text Box 5">
            <a:extLst>
              <a:ext uri="{FF2B5EF4-FFF2-40B4-BE49-F238E27FC236}">
                <a16:creationId xmlns:a16="http://schemas.microsoft.com/office/drawing/2014/main" id="{42EC3B48-72B4-CC42-04E4-FE0CFD2AF826}"/>
              </a:ext>
            </a:extLst>
          </p:cNvPr>
          <p:cNvSpPr txBox="1">
            <a:spLocks noChangeArrowheads="1"/>
          </p:cNvSpPr>
          <p:nvPr/>
        </p:nvSpPr>
        <p:spPr bwMode="auto">
          <a:xfrm>
            <a:off x="6941820" y="3508375"/>
            <a:ext cx="1509713"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s-VE" altLang="es-VE" sz="1400">
                <a:solidFill>
                  <a:schemeClr val="bg1"/>
                </a:solidFill>
                <a:latin typeface="+mn-lt"/>
              </a:rPr>
              <a:t>Confiabilidad</a:t>
            </a:r>
          </a:p>
          <a:p>
            <a:pPr algn="ctr">
              <a:spcBef>
                <a:spcPct val="50000"/>
              </a:spcBef>
              <a:buFontTx/>
              <a:buNone/>
            </a:pPr>
            <a:r>
              <a:rPr lang="es-VE" altLang="es-VE" sz="1400">
                <a:solidFill>
                  <a:schemeClr val="bg1"/>
                </a:solidFill>
                <a:latin typeface="+mn-lt"/>
              </a:rPr>
              <a:t>4 fallas/año</a:t>
            </a:r>
            <a:endParaRPr lang="en-US" altLang="es-VE" sz="1400">
              <a:solidFill>
                <a:schemeClr val="bg1"/>
              </a:solidFill>
              <a:latin typeface="+mn-lt"/>
            </a:endParaRPr>
          </a:p>
        </p:txBody>
      </p:sp>
      <p:sp>
        <p:nvSpPr>
          <p:cNvPr id="70662" name="Text Box 6">
            <a:extLst>
              <a:ext uri="{FF2B5EF4-FFF2-40B4-BE49-F238E27FC236}">
                <a16:creationId xmlns:a16="http://schemas.microsoft.com/office/drawing/2014/main" id="{CAFFE9D2-3F65-72EE-E8B9-D7003BBD2A8C}"/>
              </a:ext>
            </a:extLst>
          </p:cNvPr>
          <p:cNvSpPr txBox="1">
            <a:spLocks noChangeArrowheads="1"/>
          </p:cNvSpPr>
          <p:nvPr/>
        </p:nvSpPr>
        <p:spPr bwMode="auto">
          <a:xfrm>
            <a:off x="7071995" y="4538663"/>
            <a:ext cx="1509713"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s-VE" altLang="es-VE" sz="1400">
                <a:solidFill>
                  <a:schemeClr val="bg1"/>
                </a:solidFill>
                <a:latin typeface="+mn-lt"/>
              </a:rPr>
              <a:t>Confiabilidad</a:t>
            </a:r>
          </a:p>
          <a:p>
            <a:pPr algn="ctr">
              <a:spcBef>
                <a:spcPct val="50000"/>
              </a:spcBef>
              <a:buFontTx/>
              <a:buNone/>
            </a:pPr>
            <a:r>
              <a:rPr lang="es-VE" altLang="es-VE" sz="1400">
                <a:solidFill>
                  <a:schemeClr val="bg1"/>
                </a:solidFill>
                <a:latin typeface="+mn-lt"/>
              </a:rPr>
              <a:t>1 falla/año</a:t>
            </a:r>
            <a:endParaRPr lang="en-US" altLang="es-VE" sz="1400">
              <a:solidFill>
                <a:schemeClr val="bg1"/>
              </a:solidFill>
              <a:latin typeface="+mn-lt"/>
            </a:endParaRPr>
          </a:p>
        </p:txBody>
      </p:sp>
      <p:sp>
        <p:nvSpPr>
          <p:cNvPr id="70663" name="Line 7">
            <a:extLst>
              <a:ext uri="{FF2B5EF4-FFF2-40B4-BE49-F238E27FC236}">
                <a16:creationId xmlns:a16="http://schemas.microsoft.com/office/drawing/2014/main" id="{942AA498-957D-4C2B-0436-3F19E961C84D}"/>
              </a:ext>
            </a:extLst>
          </p:cNvPr>
          <p:cNvSpPr>
            <a:spLocks noChangeShapeType="1"/>
          </p:cNvSpPr>
          <p:nvPr/>
        </p:nvSpPr>
        <p:spPr bwMode="auto">
          <a:xfrm flipH="1" flipV="1">
            <a:off x="1008063" y="3641725"/>
            <a:ext cx="1001713" cy="160337"/>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s-MX"/>
          </a:p>
        </p:txBody>
      </p:sp>
      <p:sp>
        <p:nvSpPr>
          <p:cNvPr id="70664" name="Text Box 8">
            <a:extLst>
              <a:ext uri="{FF2B5EF4-FFF2-40B4-BE49-F238E27FC236}">
                <a16:creationId xmlns:a16="http://schemas.microsoft.com/office/drawing/2014/main" id="{3CA25EDB-44B2-AD0C-4813-330486FB0E0F}"/>
              </a:ext>
            </a:extLst>
          </p:cNvPr>
          <p:cNvSpPr txBox="1">
            <a:spLocks noChangeArrowheads="1"/>
          </p:cNvSpPr>
          <p:nvPr/>
        </p:nvSpPr>
        <p:spPr bwMode="auto">
          <a:xfrm>
            <a:off x="314326" y="2401887"/>
            <a:ext cx="1695450" cy="274638"/>
          </a:xfrm>
          <a:prstGeom prst="rect">
            <a:avLst/>
          </a:prstGeom>
          <a:solidFill>
            <a:srgbClr val="80808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VE" altLang="es-VE" sz="1200">
                <a:solidFill>
                  <a:schemeClr val="bg1"/>
                </a:solidFill>
                <a:latin typeface="Times New Roman" panose="02020603050405020304" pitchFamily="18" charset="0"/>
              </a:rPr>
              <a:t>MM$</a:t>
            </a:r>
            <a:endParaRPr lang="en-US" altLang="es-VE" sz="1200">
              <a:solidFill>
                <a:schemeClr val="bg1"/>
              </a:solidFill>
              <a:latin typeface="Times New Roman" panose="02020603050405020304" pitchFamily="18" charset="0"/>
            </a:endParaRPr>
          </a:p>
        </p:txBody>
      </p:sp>
      <p:sp>
        <p:nvSpPr>
          <p:cNvPr id="70665" name="Rectangle 139">
            <a:extLst>
              <a:ext uri="{FF2B5EF4-FFF2-40B4-BE49-F238E27FC236}">
                <a16:creationId xmlns:a16="http://schemas.microsoft.com/office/drawing/2014/main" id="{F17272ED-279E-F7FF-485B-D94C5C8B2266}"/>
              </a:ext>
            </a:extLst>
          </p:cNvPr>
          <p:cNvSpPr>
            <a:spLocks noChangeArrowheads="1"/>
          </p:cNvSpPr>
          <p:nvPr/>
        </p:nvSpPr>
        <p:spPr bwMode="auto">
          <a:xfrm>
            <a:off x="2226627" y="1300163"/>
            <a:ext cx="774700" cy="152400"/>
          </a:xfrm>
          <a:prstGeom prst="rect">
            <a:avLst/>
          </a:prstGeom>
          <a:solidFill>
            <a:schemeClr val="bg1"/>
          </a:solidFill>
          <a:ln w="12700">
            <a:solidFill>
              <a:schemeClr val="bg1"/>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VE" sz="2400">
              <a:latin typeface="Times New Roman" panose="02020603050405020304" pitchFamily="18" charset="0"/>
            </a:endParaRPr>
          </a:p>
        </p:txBody>
      </p:sp>
      <p:sp>
        <p:nvSpPr>
          <p:cNvPr id="70666" name="Text Box 138">
            <a:extLst>
              <a:ext uri="{FF2B5EF4-FFF2-40B4-BE49-F238E27FC236}">
                <a16:creationId xmlns:a16="http://schemas.microsoft.com/office/drawing/2014/main" id="{390A80B8-89BC-93C4-3D66-507D7B049109}"/>
              </a:ext>
            </a:extLst>
          </p:cNvPr>
          <p:cNvSpPr txBox="1">
            <a:spLocks noChangeArrowheads="1"/>
          </p:cNvSpPr>
          <p:nvPr/>
        </p:nvSpPr>
        <p:spPr bwMode="auto">
          <a:xfrm>
            <a:off x="2168843" y="1253744"/>
            <a:ext cx="977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VE" altLang="es-VE" sz="1400" b="1" dirty="0"/>
              <a:t>de ACCV</a:t>
            </a:r>
            <a:endParaRPr lang="en-US" altLang="es-VE" sz="14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72E17FB-830A-85E4-BCC3-F83A04304ED0}"/>
              </a:ext>
            </a:extLst>
          </p:cNvPr>
          <p:cNvSpPr>
            <a:spLocks noChangeArrowheads="1"/>
          </p:cNvSpPr>
          <p:nvPr/>
        </p:nvSpPr>
        <p:spPr bwMode="auto">
          <a:xfrm>
            <a:off x="939800" y="6459538"/>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VE" sz="2000" b="1">
              <a:solidFill>
                <a:schemeClr val="tx2"/>
              </a:solidFill>
              <a:latin typeface="Arial Black" panose="020B0A04020102020204" pitchFamily="34" charset="0"/>
              <a:cs typeface="Times New Roman" panose="02020603050405020304" pitchFamily="18" charset="0"/>
            </a:endParaRPr>
          </a:p>
        </p:txBody>
      </p:sp>
      <p:sp>
        <p:nvSpPr>
          <p:cNvPr id="18435" name="Rectangle 3">
            <a:extLst>
              <a:ext uri="{FF2B5EF4-FFF2-40B4-BE49-F238E27FC236}">
                <a16:creationId xmlns:a16="http://schemas.microsoft.com/office/drawing/2014/main" id="{8066431B-9992-2DDC-8733-479F7DACE935}"/>
              </a:ext>
            </a:extLst>
          </p:cNvPr>
          <p:cNvSpPr>
            <a:spLocks noChangeArrowheads="1"/>
          </p:cNvSpPr>
          <p:nvPr/>
        </p:nvSpPr>
        <p:spPr bwMode="auto">
          <a:xfrm>
            <a:off x="304800" y="1089024"/>
            <a:ext cx="8393113" cy="4703763"/>
          </a:xfrm>
          <a:prstGeom prst="rect">
            <a:avLst/>
          </a:prstGeom>
          <a:noFill/>
          <a:ln>
            <a:noFill/>
          </a:ln>
        </p:spPr>
        <p:txBody>
          <a:bodyPr/>
          <a:lstStyle/>
          <a:p>
            <a:pPr marL="342900" indent="-342900" algn="just">
              <a:lnSpc>
                <a:spcPct val="90000"/>
              </a:lnSpc>
              <a:spcBef>
                <a:spcPct val="20000"/>
              </a:spcBef>
              <a:buClr>
                <a:schemeClr val="folHlink"/>
              </a:buClr>
              <a:buSzPct val="60000"/>
              <a:buFont typeface="Wingdings" pitchFamily="2" charset="2"/>
              <a:buChar char="n"/>
              <a:defRPr/>
            </a:pPr>
            <a:endParaRPr lang="es-VE" sz="1400" dirty="0">
              <a:solidFill>
                <a:srgbClr val="000000"/>
              </a:solidFill>
              <a:latin typeface="+mn-lt"/>
              <a:cs typeface="Times New Roman" pitchFamily="18" charset="0"/>
            </a:endParaRPr>
          </a:p>
          <a:p>
            <a:pPr marL="342900" indent="-342900">
              <a:spcBef>
                <a:spcPct val="20000"/>
              </a:spcBef>
              <a:buClr>
                <a:schemeClr val="folHlink"/>
              </a:buClr>
              <a:buSzPct val="60000"/>
              <a:buFont typeface="Wingdings" pitchFamily="2" charset="2"/>
              <a:buNone/>
              <a:defRPr/>
            </a:pPr>
            <a:r>
              <a:rPr lang="es-ES" sz="1400" dirty="0">
                <a:latin typeface="+mn-lt"/>
              </a:rPr>
              <a:t>ACCV(P) =</a:t>
            </a:r>
            <a:r>
              <a:rPr lang="es-VE" sz="1400" dirty="0">
                <a:latin typeface="+mn-lt"/>
                <a:sym typeface="Symbol" pitchFamily="18" charset="2"/>
              </a:rPr>
              <a:t></a:t>
            </a:r>
            <a:r>
              <a:rPr lang="es-VE" sz="1400" dirty="0">
                <a:latin typeface="+mn-lt"/>
              </a:rPr>
              <a:t> </a:t>
            </a:r>
            <a:r>
              <a:rPr lang="es-ES" sz="1400" dirty="0">
                <a:latin typeface="+mn-lt"/>
              </a:rPr>
              <a:t>Costes  en valor presente (P) – Valor de Reposición en valor presente(P)  </a:t>
            </a:r>
          </a:p>
          <a:p>
            <a:pPr marL="342900" indent="-342900">
              <a:spcBef>
                <a:spcPct val="20000"/>
              </a:spcBef>
              <a:buClr>
                <a:schemeClr val="folHlink"/>
              </a:buClr>
              <a:buSzPct val="60000"/>
              <a:buFont typeface="Wingdings" pitchFamily="2" charset="2"/>
              <a:buNone/>
              <a:defRPr/>
            </a:pPr>
            <a:endParaRPr lang="es-ES" sz="1400" dirty="0">
              <a:latin typeface="+mn-lt"/>
            </a:endParaRPr>
          </a:p>
          <a:p>
            <a:pPr marL="342900" indent="-342900">
              <a:spcBef>
                <a:spcPct val="20000"/>
              </a:spcBef>
              <a:buClr>
                <a:schemeClr val="folHlink"/>
              </a:buClr>
              <a:buSzPct val="60000"/>
              <a:buFont typeface="Wingdings" pitchFamily="2" charset="2"/>
              <a:buNone/>
              <a:defRPr/>
            </a:pPr>
            <a:r>
              <a:rPr lang="en-US" sz="2000" dirty="0">
                <a:latin typeface="+mn-lt"/>
              </a:rPr>
              <a:t>ACCV(P)  =   </a:t>
            </a:r>
            <a:r>
              <a:rPr lang="es-VE" sz="2000" dirty="0">
                <a:latin typeface="+mn-lt"/>
                <a:sym typeface="Symbol" pitchFamily="18" charset="2"/>
              </a:rPr>
              <a:t></a:t>
            </a:r>
            <a:r>
              <a:rPr lang="en-US" sz="2000" dirty="0">
                <a:latin typeface="+mn-lt"/>
              </a:rPr>
              <a:t> CI + CO + CMP + </a:t>
            </a:r>
            <a:r>
              <a:rPr lang="en-US" sz="2000" b="1" dirty="0">
                <a:solidFill>
                  <a:srgbClr val="A50021"/>
                </a:solidFill>
                <a:latin typeface="+mn-lt"/>
              </a:rPr>
              <a:t>TCPF</a:t>
            </a:r>
            <a:r>
              <a:rPr lang="en-US" sz="2000" dirty="0">
                <a:latin typeface="+mn-lt"/>
              </a:rPr>
              <a:t> + CMM - VR </a:t>
            </a:r>
          </a:p>
          <a:p>
            <a:pPr marL="342900" indent="-342900">
              <a:spcBef>
                <a:spcPct val="20000"/>
              </a:spcBef>
              <a:buClr>
                <a:schemeClr val="folHlink"/>
              </a:buClr>
              <a:buSzPct val="60000"/>
              <a:buFont typeface="Wingdings" pitchFamily="2" charset="2"/>
              <a:buNone/>
              <a:defRPr/>
            </a:pPr>
            <a:r>
              <a:rPr lang="es-ES" sz="1200" dirty="0">
                <a:latin typeface="+mn-lt"/>
              </a:rPr>
              <a:t>Para período de vida útil en años (n)  y una tasa de descuento  (i)</a:t>
            </a:r>
          </a:p>
          <a:p>
            <a:pPr marL="342900" indent="-342900">
              <a:spcBef>
                <a:spcPct val="20000"/>
              </a:spcBef>
              <a:buClr>
                <a:schemeClr val="folHlink"/>
              </a:buClr>
              <a:buSzPct val="60000"/>
              <a:buFont typeface="Wingdings" pitchFamily="2" charset="2"/>
              <a:buNone/>
              <a:defRPr/>
            </a:pPr>
            <a:endParaRPr lang="en-US" sz="1200" dirty="0">
              <a:latin typeface="+mn-lt"/>
            </a:endParaRPr>
          </a:p>
          <a:p>
            <a:pPr marL="342900" indent="-342900">
              <a:spcBef>
                <a:spcPct val="20000"/>
              </a:spcBef>
              <a:buClr>
                <a:schemeClr val="folHlink"/>
              </a:buClr>
              <a:buSzPct val="60000"/>
              <a:buFont typeface="Wingdings" pitchFamily="2" charset="2"/>
              <a:buChar char="n"/>
              <a:defRPr/>
            </a:pPr>
            <a:r>
              <a:rPr lang="es-VE" sz="1400" dirty="0">
                <a:latin typeface="+mn-lt"/>
              </a:rPr>
              <a:t>CI = Coste inicial de  adquisición e instalación, normalmente dado en valor Presente. </a:t>
            </a:r>
          </a:p>
          <a:p>
            <a:pPr marL="342900" indent="-342900">
              <a:spcBef>
                <a:spcPct val="20000"/>
              </a:spcBef>
              <a:buClr>
                <a:schemeClr val="folHlink"/>
              </a:buClr>
              <a:buSzPct val="60000"/>
              <a:buFont typeface="Wingdings" pitchFamily="2" charset="2"/>
              <a:buChar char="n"/>
              <a:defRPr/>
            </a:pPr>
            <a:r>
              <a:rPr lang="es-VE" sz="1400" dirty="0">
                <a:latin typeface="+mn-lt"/>
              </a:rPr>
              <a:t>CO = Costes operacionales, normalmente dado como valor Anualizado**.</a:t>
            </a:r>
          </a:p>
          <a:p>
            <a:pPr marL="342900" indent="-342900">
              <a:spcBef>
                <a:spcPct val="20000"/>
              </a:spcBef>
              <a:buClr>
                <a:schemeClr val="folHlink"/>
              </a:buClr>
              <a:buSzPct val="60000"/>
              <a:buFont typeface="Wingdings" pitchFamily="2" charset="2"/>
              <a:buChar char="n"/>
              <a:defRPr/>
            </a:pPr>
            <a:r>
              <a:rPr lang="es-VE" sz="1400" dirty="0">
                <a:latin typeface="+mn-lt"/>
              </a:rPr>
              <a:t>CMP = Costes de Mantenimiento Preventivo, normalmente dado como valor Anualizado**.</a:t>
            </a:r>
          </a:p>
          <a:p>
            <a:pPr marL="342900" indent="-342900">
              <a:spcBef>
                <a:spcPct val="20000"/>
              </a:spcBef>
              <a:buClr>
                <a:schemeClr val="folHlink"/>
              </a:buClr>
              <a:buSzPct val="60000"/>
              <a:buFont typeface="Wingdings" pitchFamily="2" charset="2"/>
              <a:buChar char="n"/>
              <a:defRPr/>
            </a:pPr>
            <a:r>
              <a:rPr lang="es-VE" sz="2000" dirty="0">
                <a:solidFill>
                  <a:schemeClr val="accent6">
                    <a:lumMod val="50000"/>
                  </a:schemeClr>
                </a:solidFill>
                <a:latin typeface="+mn-lt"/>
              </a:rPr>
              <a:t>TCPF = Costes Totales por “fallas - baja Confiabilidad”, normalmente dado como valor Anualizado. En este caso se  asume tasa de fallas constante, por lo cual  el impacto en costes es igual  en todos los años  **.</a:t>
            </a:r>
          </a:p>
          <a:p>
            <a:pPr marL="342900" indent="-342900">
              <a:spcBef>
                <a:spcPct val="20000"/>
              </a:spcBef>
              <a:buClr>
                <a:schemeClr val="folHlink"/>
              </a:buClr>
              <a:buSzPct val="60000"/>
              <a:buFont typeface="Wingdings" pitchFamily="2" charset="2"/>
              <a:buChar char="n"/>
              <a:defRPr/>
            </a:pPr>
            <a:r>
              <a:rPr lang="es-VE" sz="1400" dirty="0">
                <a:latin typeface="+mn-lt"/>
              </a:rPr>
              <a:t>CMM = Costes de Mantenimiento Mayor – Especiales, normalmente dado como valor Futuro**.</a:t>
            </a:r>
          </a:p>
          <a:p>
            <a:pPr marL="342900" indent="-342900">
              <a:spcBef>
                <a:spcPct val="20000"/>
              </a:spcBef>
              <a:buClr>
                <a:schemeClr val="folHlink"/>
              </a:buClr>
              <a:buSzPct val="60000"/>
              <a:buFont typeface="Wingdings" pitchFamily="2" charset="2"/>
              <a:buChar char="n"/>
              <a:defRPr/>
            </a:pPr>
            <a:r>
              <a:rPr lang="es-VE" sz="1400" dirty="0">
                <a:latin typeface="+mn-lt"/>
              </a:rPr>
              <a:t>VR =  Valor de reposición, normalmente dado como valor Futuro**.</a:t>
            </a:r>
          </a:p>
          <a:p>
            <a:pPr marL="342900" indent="-342900">
              <a:spcBef>
                <a:spcPct val="20000"/>
              </a:spcBef>
              <a:buClr>
                <a:schemeClr val="folHlink"/>
              </a:buClr>
              <a:buSzPct val="60000"/>
              <a:buFont typeface="Wingdings" pitchFamily="2" charset="2"/>
              <a:buNone/>
              <a:defRPr/>
            </a:pPr>
            <a:r>
              <a:rPr lang="es-VE" sz="1400" dirty="0">
                <a:latin typeface="+mn-lt"/>
              </a:rPr>
              <a:t>** Todas las categorías de  costes  se convertirán  a valor presente (P).</a:t>
            </a:r>
            <a:endParaRPr lang="es-VE" sz="1400" dirty="0">
              <a:solidFill>
                <a:srgbClr val="000000"/>
              </a:solidFill>
              <a:latin typeface="+mn-lt"/>
              <a:cs typeface="Times New Roman" pitchFamily="18" charset="0"/>
            </a:endParaRPr>
          </a:p>
          <a:p>
            <a:pPr marL="342900" indent="-342900" algn="just">
              <a:lnSpc>
                <a:spcPct val="90000"/>
              </a:lnSpc>
              <a:spcBef>
                <a:spcPct val="20000"/>
              </a:spcBef>
              <a:buClr>
                <a:schemeClr val="folHlink"/>
              </a:buClr>
              <a:buSzPct val="60000"/>
              <a:buFont typeface="Wingdings" pitchFamily="2" charset="2"/>
              <a:buNone/>
              <a:defRPr/>
            </a:pPr>
            <a:r>
              <a:rPr lang="es-VE" sz="1400" dirty="0">
                <a:solidFill>
                  <a:srgbClr val="000000"/>
                </a:solidFill>
                <a:latin typeface="+mn-lt"/>
                <a:cs typeface="Times New Roman" pitchFamily="18" charset="0"/>
              </a:rPr>
              <a:t>                                                        </a:t>
            </a:r>
          </a:p>
          <a:p>
            <a:pPr marL="342900" indent="-342900" algn="just">
              <a:lnSpc>
                <a:spcPct val="35000"/>
              </a:lnSpc>
              <a:spcBef>
                <a:spcPct val="20000"/>
              </a:spcBef>
              <a:buClr>
                <a:schemeClr val="folHlink"/>
              </a:buClr>
              <a:buSzPct val="60000"/>
              <a:buFont typeface="Wingdings" pitchFamily="2" charset="2"/>
              <a:buNone/>
              <a:defRPr/>
            </a:pPr>
            <a:r>
              <a:rPr lang="es-VE" sz="1400" dirty="0">
                <a:solidFill>
                  <a:srgbClr val="000000"/>
                </a:solidFill>
                <a:latin typeface="+mn-lt"/>
                <a:cs typeface="Times New Roman" pitchFamily="18" charset="0"/>
              </a:rPr>
              <a:t>                                                          </a:t>
            </a:r>
          </a:p>
          <a:p>
            <a:pPr marL="342900" indent="-342900" algn="just">
              <a:lnSpc>
                <a:spcPct val="35000"/>
              </a:lnSpc>
              <a:spcBef>
                <a:spcPct val="20000"/>
              </a:spcBef>
              <a:buClr>
                <a:schemeClr val="folHlink"/>
              </a:buClr>
              <a:buSzPct val="60000"/>
              <a:buFont typeface="Wingdings" pitchFamily="2" charset="2"/>
              <a:buNone/>
              <a:defRPr/>
            </a:pPr>
            <a:r>
              <a:rPr lang="es-VE" sz="1400" dirty="0">
                <a:solidFill>
                  <a:srgbClr val="000000"/>
                </a:solidFill>
                <a:latin typeface="+mn-lt"/>
                <a:cs typeface="Times New Roman" pitchFamily="18" charset="0"/>
              </a:rPr>
              <a:t>                                                         </a:t>
            </a:r>
          </a:p>
          <a:p>
            <a:pPr marL="342900" indent="-342900" algn="just">
              <a:lnSpc>
                <a:spcPct val="35000"/>
              </a:lnSpc>
              <a:spcBef>
                <a:spcPct val="20000"/>
              </a:spcBef>
              <a:buClr>
                <a:schemeClr val="folHlink"/>
              </a:buClr>
              <a:buSzPct val="60000"/>
              <a:buFont typeface="Wingdings" pitchFamily="2" charset="2"/>
              <a:buNone/>
              <a:defRPr/>
            </a:pPr>
            <a:r>
              <a:rPr lang="es-VE" sz="1400" dirty="0">
                <a:solidFill>
                  <a:srgbClr val="000000"/>
                </a:solidFill>
                <a:latin typeface="+mn-lt"/>
                <a:cs typeface="Times New Roman" pitchFamily="18" charset="0"/>
              </a:rPr>
              <a:t>                                                           </a:t>
            </a:r>
            <a:r>
              <a:rPr lang="es-VE" sz="1400" dirty="0">
                <a:latin typeface="+mn-lt"/>
                <a:cs typeface="Times New Roman" pitchFamily="18" charset="0"/>
              </a:rPr>
              <a:t> </a:t>
            </a:r>
          </a:p>
        </p:txBody>
      </p:sp>
      <p:sp>
        <p:nvSpPr>
          <p:cNvPr id="2" name="Título 1">
            <a:extLst>
              <a:ext uri="{FF2B5EF4-FFF2-40B4-BE49-F238E27FC236}">
                <a16:creationId xmlns:a16="http://schemas.microsoft.com/office/drawing/2014/main" id="{CC744E24-BF95-26FB-0A7D-CD068E3FA553}"/>
              </a:ext>
            </a:extLst>
          </p:cNvPr>
          <p:cNvSpPr>
            <a:spLocks noGrp="1"/>
          </p:cNvSpPr>
          <p:nvPr>
            <p:ph type="title"/>
          </p:nvPr>
        </p:nvSpPr>
        <p:spPr/>
        <p:txBody>
          <a:bodyPr>
            <a:normAutofit/>
          </a:bodyPr>
          <a:lstStyle/>
          <a:p>
            <a:pPr algn="r">
              <a:spcBef>
                <a:spcPct val="0"/>
              </a:spcBef>
            </a:pPr>
            <a:r>
              <a:rPr lang="es-VE" altLang="es-VE" sz="2000" b="1" dirty="0">
                <a:solidFill>
                  <a:schemeClr val="tx1"/>
                </a:solidFill>
                <a:latin typeface="Arial Black" panose="020B0A04020102020204" pitchFamily="34" charset="0"/>
                <a:cs typeface="Times New Roman" panose="02020603050405020304" pitchFamily="18" charset="0"/>
              </a:rPr>
              <a:t>METODOLOGÍA DE ACCV/LCCA – EXPRESIÓN GENERAL MODELO DE WOODWARD</a:t>
            </a:r>
            <a:endParaRPr lang="es-ES_tradnl" sz="2000" dirty="0">
              <a:solidFill>
                <a:schemeClr val="tx1"/>
              </a:solidFill>
            </a:endParaRPr>
          </a:p>
        </p:txBody>
      </p:sp>
      <p:sp>
        <p:nvSpPr>
          <p:cNvPr id="5" name="1 Marcador de número de diapositiva">
            <a:extLst>
              <a:ext uri="{FF2B5EF4-FFF2-40B4-BE49-F238E27FC236}">
                <a16:creationId xmlns:a16="http://schemas.microsoft.com/office/drawing/2014/main" id="{A9F7FC35-C7B7-4E73-A57B-0C071100F264}"/>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6DDF7D95-7C86-4ADC-BFD5-F581D3D746AB}" type="slidenum">
              <a:rPr lang="it-IT" altLang="es-VE" sz="1600">
                <a:solidFill>
                  <a:srgbClr val="FF9900"/>
                </a:solidFill>
              </a:rPr>
              <a:pPr>
                <a:buFontTx/>
                <a:buNone/>
              </a:pPr>
              <a:t>13</a:t>
            </a:fld>
            <a:endParaRPr lang="it-IT" altLang="es-VE" sz="1600" dirty="0">
              <a:solidFill>
                <a:srgbClr val="FF99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372876F-A391-4506-98C3-24454A268BA3}"/>
              </a:ext>
            </a:extLst>
          </p:cNvPr>
          <p:cNvSpPr>
            <a:spLocks noChangeArrowheads="1"/>
          </p:cNvSpPr>
          <p:nvPr/>
        </p:nvSpPr>
        <p:spPr bwMode="auto">
          <a:xfrm>
            <a:off x="1409192" y="-119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s-VE" altLang="es-VE" sz="1600" b="1" dirty="0">
                <a:latin typeface="Arial Black" panose="020B0A04020102020204" pitchFamily="34" charset="0"/>
                <a:cs typeface="Times New Roman" panose="02020603050405020304" pitchFamily="18" charset="0"/>
              </a:rPr>
              <a:t>COSTES TOTALES POR FALLAS TCPF , EXPRESIÓN GENERAL MODELO DE WOODWARD</a:t>
            </a:r>
            <a:endParaRPr lang="es-ES" altLang="es-VE" sz="1600" b="1" dirty="0">
              <a:latin typeface="Arial Black" panose="020B0A04020102020204" pitchFamily="34" charset="0"/>
              <a:cs typeface="Times New Roman" panose="02020603050405020304" pitchFamily="18" charset="0"/>
            </a:endParaRPr>
          </a:p>
        </p:txBody>
      </p:sp>
      <p:sp>
        <p:nvSpPr>
          <p:cNvPr id="118787" name="Rectangle 3">
            <a:extLst>
              <a:ext uri="{FF2B5EF4-FFF2-40B4-BE49-F238E27FC236}">
                <a16:creationId xmlns:a16="http://schemas.microsoft.com/office/drawing/2014/main" id="{BD330A4A-877B-4C92-932E-5BE39AF42656}"/>
              </a:ext>
            </a:extLst>
          </p:cNvPr>
          <p:cNvSpPr>
            <a:spLocks noChangeArrowheads="1"/>
          </p:cNvSpPr>
          <p:nvPr/>
        </p:nvSpPr>
        <p:spPr bwMode="auto">
          <a:xfrm>
            <a:off x="614363" y="1335088"/>
            <a:ext cx="82169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90000"/>
              </a:lnSpc>
              <a:buClr>
                <a:schemeClr val="folHlink"/>
              </a:buClr>
              <a:buSzPct val="60000"/>
              <a:buFont typeface="Wingdings" panose="05000000000000000000" pitchFamily="2" charset="2"/>
              <a:buNone/>
            </a:pPr>
            <a:r>
              <a:rPr lang="es-VE" altLang="es-VE" sz="2000">
                <a:latin typeface="Times New Roman" panose="02020603050405020304" pitchFamily="18" charset="0"/>
                <a:cs typeface="Times New Roman" panose="02020603050405020304" pitchFamily="18" charset="0"/>
              </a:rPr>
              <a:t>TCPF =  Costes totales por fallas – baja Confiabilidad/($/año). </a:t>
            </a:r>
            <a:r>
              <a:rPr lang="es-VE" altLang="es-VE" sz="2000">
                <a:solidFill>
                  <a:srgbClr val="000000"/>
                </a:solidFill>
                <a:latin typeface="Times New Roman" panose="02020603050405020304" pitchFamily="18" charset="0"/>
                <a:cs typeface="Times New Roman" panose="02020603050405020304" pitchFamily="18" charset="0"/>
              </a:rPr>
              <a:t>El coste total </a:t>
            </a:r>
          </a:p>
          <a:p>
            <a:pPr algn="just">
              <a:lnSpc>
                <a:spcPct val="90000"/>
              </a:lnSpc>
              <a:buClr>
                <a:schemeClr val="folHlink"/>
              </a:buClr>
              <a:buSzPct val="60000"/>
              <a:buFont typeface="Wingdings" panose="05000000000000000000" pitchFamily="2" charset="2"/>
              <a:buNone/>
            </a:pPr>
            <a:r>
              <a:rPr lang="es-VE" altLang="es-VE" sz="2000">
                <a:solidFill>
                  <a:srgbClr val="000000"/>
                </a:solidFill>
                <a:latin typeface="Times New Roman" panose="02020603050405020304" pitchFamily="18" charset="0"/>
                <a:cs typeface="Times New Roman" panose="02020603050405020304" pitchFamily="18" charset="0"/>
              </a:rPr>
              <a:t>anualizado  de penalización  es la sumatoria del  producto entre el </a:t>
            </a:r>
          </a:p>
          <a:p>
            <a:pPr algn="just">
              <a:lnSpc>
                <a:spcPct val="90000"/>
              </a:lnSpc>
              <a:buClr>
                <a:schemeClr val="folHlink"/>
              </a:buClr>
              <a:buSzPct val="60000"/>
              <a:buFont typeface="Wingdings" panose="05000000000000000000" pitchFamily="2" charset="2"/>
              <a:buNone/>
            </a:pPr>
            <a:r>
              <a:rPr lang="es-VE" altLang="es-VE" sz="2000">
                <a:solidFill>
                  <a:srgbClr val="000000"/>
                </a:solidFill>
                <a:latin typeface="Times New Roman" panose="02020603050405020304" pitchFamily="18" charset="0"/>
                <a:cs typeface="Times New Roman" panose="02020603050405020304" pitchFamily="18" charset="0"/>
              </a:rPr>
              <a:t>coste de penalización por año  (paros de plantas, diferimiento de </a:t>
            </a:r>
          </a:p>
          <a:p>
            <a:pPr algn="just">
              <a:lnSpc>
                <a:spcPct val="90000"/>
              </a:lnSpc>
              <a:buClr>
                <a:schemeClr val="folHlink"/>
              </a:buClr>
              <a:buSzPct val="60000"/>
              <a:buFont typeface="Wingdings" panose="05000000000000000000" pitchFamily="2" charset="2"/>
              <a:buNone/>
            </a:pPr>
            <a:r>
              <a:rPr lang="es-VE" altLang="es-VE" sz="2000">
                <a:solidFill>
                  <a:srgbClr val="000000"/>
                </a:solidFill>
                <a:latin typeface="Times New Roman" panose="02020603050405020304" pitchFamily="18" charset="0"/>
                <a:cs typeface="Times New Roman" panose="02020603050405020304" pitchFamily="18" charset="0"/>
              </a:rPr>
              <a:t>producción, productos deteriorados, baja calidad, retrabajo) por  el </a:t>
            </a:r>
          </a:p>
          <a:p>
            <a:pPr algn="just">
              <a:lnSpc>
                <a:spcPct val="90000"/>
              </a:lnSpc>
              <a:buClr>
                <a:schemeClr val="folHlink"/>
              </a:buClr>
              <a:buSzPct val="60000"/>
              <a:buFont typeface="Wingdings" panose="05000000000000000000" pitchFamily="2" charset="2"/>
              <a:buNone/>
            </a:pPr>
            <a:r>
              <a:rPr lang="es-VE" altLang="es-VE" sz="2000">
                <a:solidFill>
                  <a:srgbClr val="000000"/>
                </a:solidFill>
                <a:latin typeface="Times New Roman" panose="02020603050405020304" pitchFamily="18" charset="0"/>
                <a:cs typeface="Times New Roman" panose="02020603050405020304" pitchFamily="18" charset="0"/>
              </a:rPr>
              <a:t>número de eventos de fallas inesperadas:</a:t>
            </a:r>
          </a:p>
          <a:p>
            <a:pPr algn="just">
              <a:lnSpc>
                <a:spcPct val="90000"/>
              </a:lnSpc>
              <a:buClr>
                <a:schemeClr val="folHlink"/>
              </a:buClr>
              <a:buSzPct val="60000"/>
              <a:buFont typeface="Wingdings" panose="05000000000000000000" pitchFamily="2" charset="2"/>
              <a:buNone/>
            </a:pPr>
            <a:endParaRPr lang="es-VE" altLang="es-VE" sz="2000">
              <a:latin typeface="Times New Roman" panose="02020603050405020304" pitchFamily="18" charset="0"/>
              <a:cs typeface="Times New Roman" panose="02020603050405020304" pitchFamily="18" charset="0"/>
            </a:endParaRPr>
          </a:p>
          <a:p>
            <a:pPr algn="just">
              <a:lnSpc>
                <a:spcPct val="90000"/>
              </a:lnSpc>
              <a:buClr>
                <a:schemeClr val="folHlink"/>
              </a:buClr>
              <a:buSzPct val="60000"/>
              <a:buFont typeface="Wingdings" panose="05000000000000000000" pitchFamily="2" charset="2"/>
              <a:buNone/>
            </a:pPr>
            <a:r>
              <a:rPr lang="es-VE" altLang="es-VE" sz="1000">
                <a:latin typeface="Times New Roman" panose="02020603050405020304" pitchFamily="18" charset="0"/>
                <a:cs typeface="Times New Roman" panose="02020603050405020304" pitchFamily="18" charset="0"/>
              </a:rPr>
              <a:t>                                            m</a:t>
            </a:r>
          </a:p>
          <a:p>
            <a:pPr algn="just">
              <a:lnSpc>
                <a:spcPct val="90000"/>
              </a:lnSpc>
              <a:buClr>
                <a:schemeClr val="folHlink"/>
              </a:buClr>
              <a:buSzPct val="60000"/>
              <a:buFont typeface="Wingdings" panose="05000000000000000000" pitchFamily="2" charset="2"/>
              <a:buNone/>
            </a:pPr>
            <a:r>
              <a:rPr lang="es-VE" altLang="es-VE" sz="2000">
                <a:latin typeface="Times New Roman" panose="02020603050405020304" pitchFamily="18" charset="0"/>
                <a:cs typeface="Times New Roman" panose="02020603050405020304" pitchFamily="18" charset="0"/>
              </a:rPr>
              <a:t>	</a:t>
            </a:r>
            <a:r>
              <a:rPr lang="es-ES" altLang="es-VE" sz="2400">
                <a:latin typeface="Times New Roman" panose="02020603050405020304" pitchFamily="18" charset="0"/>
              </a:rPr>
              <a:t>TCPF = </a:t>
            </a:r>
            <a:r>
              <a:rPr lang="es-ES" altLang="es-VE" sz="2000">
                <a:latin typeface="Times New Roman" panose="02020603050405020304" pitchFamily="18" charset="0"/>
                <a:sym typeface="Symbol" panose="05050102010706020507" pitchFamily="18" charset="2"/>
              </a:rPr>
              <a:t></a:t>
            </a:r>
            <a:r>
              <a:rPr lang="es-ES" altLang="es-VE" sz="2400">
                <a:latin typeface="Times New Roman" panose="02020603050405020304" pitchFamily="18" charset="0"/>
              </a:rPr>
              <a:t> (</a:t>
            </a:r>
            <a:r>
              <a:rPr lang="es-ES" altLang="es-VE" sz="2400">
                <a:latin typeface="Times New Roman" panose="02020603050405020304" pitchFamily="18" charset="0"/>
                <a:sym typeface="Symbol" panose="05050102010706020507" pitchFamily="18" charset="2"/>
              </a:rPr>
              <a:t></a:t>
            </a:r>
            <a:r>
              <a:rPr lang="es-ES" altLang="es-VE" sz="1000">
                <a:latin typeface="Times New Roman" panose="02020603050405020304" pitchFamily="18" charset="0"/>
                <a:sym typeface="Symbol" panose="05050102010706020507" pitchFamily="18" charset="2"/>
              </a:rPr>
              <a:t>f</a:t>
            </a:r>
            <a:r>
              <a:rPr lang="es-ES" altLang="es-VE" sz="2400">
                <a:latin typeface="Times New Roman" panose="02020603050405020304" pitchFamily="18" charset="0"/>
                <a:sym typeface="Symbol" panose="05050102010706020507" pitchFamily="18" charset="2"/>
              </a:rPr>
              <a:t> </a:t>
            </a:r>
            <a:r>
              <a:rPr lang="es-ES" altLang="es-VE" sz="1000">
                <a:latin typeface="Times New Roman" panose="02020603050405020304" pitchFamily="18" charset="0"/>
              </a:rPr>
              <a:t>x </a:t>
            </a:r>
            <a:r>
              <a:rPr lang="es-ES" altLang="es-VE" sz="2400">
                <a:latin typeface="Times New Roman" panose="02020603050405020304" pitchFamily="18" charset="0"/>
              </a:rPr>
              <a:t>(TPPR </a:t>
            </a:r>
            <a:r>
              <a:rPr lang="es-ES" altLang="es-VE" sz="1000">
                <a:latin typeface="Times New Roman" panose="02020603050405020304" pitchFamily="18" charset="0"/>
              </a:rPr>
              <a:t>x</a:t>
            </a:r>
            <a:r>
              <a:rPr lang="es-ES" altLang="es-VE" sz="2400">
                <a:latin typeface="Times New Roman" panose="02020603050405020304" pitchFamily="18" charset="0"/>
              </a:rPr>
              <a:t> C</a:t>
            </a:r>
            <a:r>
              <a:rPr lang="es-ES" altLang="es-VE" sz="1000">
                <a:latin typeface="Times New Roman" panose="02020603050405020304" pitchFamily="18" charset="0"/>
              </a:rPr>
              <a:t>f</a:t>
            </a:r>
            <a:r>
              <a:rPr lang="es-ES" altLang="es-VE" sz="2400">
                <a:latin typeface="Times New Roman" panose="02020603050405020304" pitchFamily="18" charset="0"/>
              </a:rPr>
              <a:t>))  </a:t>
            </a:r>
          </a:p>
          <a:p>
            <a:pPr algn="just">
              <a:lnSpc>
                <a:spcPct val="90000"/>
              </a:lnSpc>
              <a:buClr>
                <a:schemeClr val="folHlink"/>
              </a:buClr>
              <a:buSzPct val="60000"/>
              <a:buFont typeface="Wingdings" panose="05000000000000000000" pitchFamily="2" charset="2"/>
              <a:buNone/>
            </a:pPr>
            <a:r>
              <a:rPr lang="es-VE" altLang="es-VE" sz="1000">
                <a:latin typeface="Times New Roman" panose="02020603050405020304" pitchFamily="18" charset="0"/>
                <a:cs typeface="Times New Roman" panose="02020603050405020304" pitchFamily="18" charset="0"/>
              </a:rPr>
              <a:t>                                            i=1</a:t>
            </a:r>
          </a:p>
          <a:p>
            <a:pPr algn="just">
              <a:lnSpc>
                <a:spcPct val="90000"/>
              </a:lnSpc>
              <a:buClr>
                <a:schemeClr val="folHlink"/>
              </a:buClr>
              <a:buSzPct val="60000"/>
              <a:buFont typeface="Wingdings" panose="05000000000000000000" pitchFamily="2" charset="2"/>
              <a:buNone/>
            </a:pPr>
            <a:r>
              <a:rPr lang="es-VE" altLang="es-VE" sz="1600">
                <a:latin typeface="Times New Roman" panose="02020603050405020304" pitchFamily="18" charset="0"/>
                <a:cs typeface="Times New Roman" panose="02020603050405020304" pitchFamily="18" charset="0"/>
              </a:rPr>
              <a:t>  </a:t>
            </a:r>
          </a:p>
          <a:p>
            <a:pPr algn="just">
              <a:lnSpc>
                <a:spcPct val="90000"/>
              </a:lnSpc>
              <a:buClr>
                <a:schemeClr val="folHlink"/>
              </a:buClr>
              <a:buSzPct val="60000"/>
              <a:buFont typeface="Wingdings" panose="05000000000000000000" pitchFamily="2" charset="2"/>
              <a:buNone/>
            </a:pPr>
            <a:r>
              <a:rPr lang="es-VE" altLang="es-VE" sz="1600">
                <a:latin typeface="Times New Roman" panose="02020603050405020304" pitchFamily="18" charset="0"/>
                <a:cs typeface="Times New Roman" panose="02020603050405020304" pitchFamily="18" charset="0"/>
                <a:sym typeface="Symbol" panose="05050102010706020507" pitchFamily="18" charset="2"/>
              </a:rPr>
              <a:t>      </a:t>
            </a:r>
            <a:r>
              <a:rPr lang="es-VE" altLang="es-VE" sz="1000">
                <a:latin typeface="Times New Roman" panose="02020603050405020304" pitchFamily="18" charset="0"/>
                <a:cs typeface="Times New Roman" panose="02020603050405020304" pitchFamily="18" charset="0"/>
                <a:sym typeface="Symbol" panose="05050102010706020507" pitchFamily="18" charset="2"/>
              </a:rPr>
              <a:t>f</a:t>
            </a:r>
            <a:r>
              <a:rPr lang="es-VE" altLang="es-VE" sz="1000">
                <a:latin typeface="Times New Roman" panose="02020603050405020304" pitchFamily="18" charset="0"/>
                <a:cs typeface="Times New Roman" panose="02020603050405020304" pitchFamily="18" charset="0"/>
              </a:rPr>
              <a:t>   </a:t>
            </a:r>
            <a:r>
              <a:rPr lang="es-VE" altLang="es-VE" sz="1600">
                <a:latin typeface="Times New Roman" panose="02020603050405020304" pitchFamily="18" charset="0"/>
                <a:cs typeface="Times New Roman" panose="02020603050405020304" pitchFamily="18" charset="0"/>
              </a:rPr>
              <a:t>= frecuencia de ocurrencia  de  cada  modo de falla para  el año n =  </a:t>
            </a:r>
          </a:p>
          <a:p>
            <a:pPr algn="just">
              <a:lnSpc>
                <a:spcPct val="90000"/>
              </a:lnSpc>
              <a:buClr>
                <a:schemeClr val="folHlink"/>
              </a:buClr>
              <a:buSzPct val="60000"/>
              <a:buFont typeface="Wingdings" panose="05000000000000000000" pitchFamily="2" charset="2"/>
              <a:buNone/>
            </a:pPr>
            <a:r>
              <a:rPr lang="es-VE" altLang="es-VE" sz="1600">
                <a:latin typeface="Times New Roman" panose="02020603050405020304" pitchFamily="18" charset="0"/>
                <a:cs typeface="Times New Roman" panose="02020603050405020304" pitchFamily="18" charset="0"/>
              </a:rPr>
              <a:t>              fallas/año - (factor Confiabilidad)</a:t>
            </a:r>
          </a:p>
          <a:p>
            <a:pPr algn="just">
              <a:lnSpc>
                <a:spcPct val="90000"/>
              </a:lnSpc>
              <a:buClr>
                <a:schemeClr val="folHlink"/>
              </a:buClr>
              <a:buSzPct val="60000"/>
              <a:buFont typeface="Wingdings" panose="05000000000000000000" pitchFamily="2" charset="2"/>
              <a:buNone/>
            </a:pPr>
            <a:r>
              <a:rPr lang="es-VE" altLang="es-VE" sz="1600">
                <a:latin typeface="Times New Roman" panose="02020603050405020304" pitchFamily="18" charset="0"/>
                <a:cs typeface="Times New Roman" panose="02020603050405020304" pitchFamily="18" charset="0"/>
              </a:rPr>
              <a:t>TPPR = tiempo promedio para repararar = horas </a:t>
            </a:r>
          </a:p>
          <a:p>
            <a:pPr algn="just">
              <a:lnSpc>
                <a:spcPct val="90000"/>
              </a:lnSpc>
              <a:buClr>
                <a:schemeClr val="folHlink"/>
              </a:buClr>
              <a:buSzPct val="60000"/>
              <a:buFont typeface="Wingdings" panose="05000000000000000000" pitchFamily="2" charset="2"/>
              <a:buNone/>
            </a:pPr>
            <a:r>
              <a:rPr lang="es-VE" altLang="es-VE" sz="1600">
                <a:latin typeface="Times New Roman" panose="02020603050405020304" pitchFamily="18" charset="0"/>
                <a:cs typeface="Times New Roman" panose="02020603050405020304" pitchFamily="18" charset="0"/>
              </a:rPr>
              <a:t>      C</a:t>
            </a:r>
            <a:r>
              <a:rPr lang="es-VE" altLang="es-VE" sz="1000">
                <a:latin typeface="Times New Roman" panose="02020603050405020304" pitchFamily="18" charset="0"/>
                <a:cs typeface="Times New Roman" panose="02020603050405020304" pitchFamily="18" charset="0"/>
              </a:rPr>
              <a:t>f </a:t>
            </a:r>
            <a:r>
              <a:rPr lang="es-VE" altLang="es-VE" sz="1600">
                <a:latin typeface="Times New Roman" panose="02020603050405020304" pitchFamily="18" charset="0"/>
                <a:cs typeface="Times New Roman" panose="02020603050405020304" pitchFamily="18" charset="0"/>
              </a:rPr>
              <a:t>= </a:t>
            </a:r>
            <a:r>
              <a:rPr lang="es-ES" altLang="es-VE" sz="1600">
                <a:latin typeface="Times New Roman" panose="02020603050405020304" pitchFamily="18" charset="0"/>
              </a:rPr>
              <a:t>Costes  Mant. No Plan. + Costes Penal. =</a:t>
            </a:r>
            <a:r>
              <a:rPr lang="es-VE" altLang="es-VE" sz="1600">
                <a:latin typeface="Times New Roman" panose="02020603050405020304" pitchFamily="18" charset="0"/>
                <a:cs typeface="Times New Roman" panose="02020603050405020304" pitchFamily="18" charset="0"/>
              </a:rPr>
              <a:t> $/hora - (factor </a:t>
            </a:r>
          </a:p>
          <a:p>
            <a:pPr algn="just">
              <a:lnSpc>
                <a:spcPct val="90000"/>
              </a:lnSpc>
              <a:buClr>
                <a:schemeClr val="folHlink"/>
              </a:buClr>
              <a:buSzPct val="60000"/>
              <a:buFont typeface="Wingdings" panose="05000000000000000000" pitchFamily="2" charset="2"/>
              <a:buNone/>
            </a:pPr>
            <a:r>
              <a:rPr lang="es-VE" altLang="es-VE" sz="1600">
                <a:latin typeface="Times New Roman" panose="02020603050405020304" pitchFamily="18" charset="0"/>
                <a:cs typeface="Times New Roman" panose="02020603050405020304" pitchFamily="18" charset="0"/>
              </a:rPr>
              <a:t>             mantenibilidad).</a:t>
            </a:r>
          </a:p>
          <a:p>
            <a:pPr algn="just">
              <a:lnSpc>
                <a:spcPct val="90000"/>
              </a:lnSpc>
              <a:buClr>
                <a:schemeClr val="folHlink"/>
              </a:buClr>
              <a:buSzPct val="60000"/>
              <a:buFont typeface="Wingdings" panose="05000000000000000000" pitchFamily="2" charset="2"/>
              <a:buNone/>
            </a:pPr>
            <a:r>
              <a:rPr lang="es-VE" altLang="es-VE" sz="1600">
                <a:latin typeface="Times New Roman" panose="02020603050405020304" pitchFamily="18" charset="0"/>
                <a:cs typeface="Times New Roman" panose="02020603050405020304" pitchFamily="18" charset="0"/>
              </a:rPr>
              <a:t>     m = número de modos de fallas que ocurren al año. </a:t>
            </a:r>
            <a:endParaRPr lang="es-ES" altLang="es-VE" sz="1600">
              <a:latin typeface="Times New Roman" panose="02020603050405020304" pitchFamily="18" charset="0"/>
              <a:cs typeface="Times New Roman" panose="02020603050405020304" pitchFamily="18" charset="0"/>
            </a:endParaRPr>
          </a:p>
        </p:txBody>
      </p:sp>
      <p:sp>
        <p:nvSpPr>
          <p:cNvPr id="118788" name="Rectangle 6">
            <a:extLst>
              <a:ext uri="{FF2B5EF4-FFF2-40B4-BE49-F238E27FC236}">
                <a16:creationId xmlns:a16="http://schemas.microsoft.com/office/drawing/2014/main" id="{9A03DDE0-B03E-4515-B427-870665C4C9B5}"/>
              </a:ext>
            </a:extLst>
          </p:cNvPr>
          <p:cNvSpPr>
            <a:spLocks noChangeArrowheads="1"/>
          </p:cNvSpPr>
          <p:nvPr/>
        </p:nvSpPr>
        <p:spPr bwMode="auto">
          <a:xfrm>
            <a:off x="5956300" y="3911600"/>
            <a:ext cx="1066800" cy="444500"/>
          </a:xfrm>
          <a:prstGeom prst="rect">
            <a:avLst/>
          </a:prstGeom>
          <a:solidFill>
            <a:schemeClr val="bg1"/>
          </a:solidFill>
          <a:ln w="12700">
            <a:solidFill>
              <a:schemeClr val="bg1"/>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VE" sz="2400">
              <a:latin typeface="Times New Roman" panose="02020603050405020304" pitchFamily="18" charset="0"/>
            </a:endParaRPr>
          </a:p>
        </p:txBody>
      </p:sp>
      <p:sp>
        <p:nvSpPr>
          <p:cNvPr id="118789" name="Rectangle 8">
            <a:extLst>
              <a:ext uri="{FF2B5EF4-FFF2-40B4-BE49-F238E27FC236}">
                <a16:creationId xmlns:a16="http://schemas.microsoft.com/office/drawing/2014/main" id="{91F91A29-BA3D-4BBD-BC3C-8C9D7CD2D064}"/>
              </a:ext>
            </a:extLst>
          </p:cNvPr>
          <p:cNvSpPr>
            <a:spLocks noChangeArrowheads="1"/>
          </p:cNvSpPr>
          <p:nvPr/>
        </p:nvSpPr>
        <p:spPr bwMode="auto">
          <a:xfrm>
            <a:off x="0"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VE" sz="2400" dirty="0">
              <a:latin typeface="Arial Black" panose="020B0A04020102020204" pitchFamily="34" charset="0"/>
            </a:endParaRPr>
          </a:p>
        </p:txBody>
      </p:sp>
      <p:sp>
        <p:nvSpPr>
          <p:cNvPr id="118790" name="Rectangle 10">
            <a:extLst>
              <a:ext uri="{FF2B5EF4-FFF2-40B4-BE49-F238E27FC236}">
                <a16:creationId xmlns:a16="http://schemas.microsoft.com/office/drawing/2014/main" id="{8C2A020D-9582-42E4-BE3B-429C48BBAE4C}"/>
              </a:ext>
            </a:extLst>
          </p:cNvPr>
          <p:cNvSpPr>
            <a:spLocks noChangeArrowheads="1"/>
          </p:cNvSpPr>
          <p:nvPr/>
        </p:nvSpPr>
        <p:spPr bwMode="auto">
          <a:xfrm>
            <a:off x="0" y="321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VE" sz="2400">
              <a:latin typeface="Times New Roman" panose="02020603050405020304" pitchFamily="18" charset="0"/>
            </a:endParaRPr>
          </a:p>
        </p:txBody>
      </p:sp>
      <p:sp>
        <p:nvSpPr>
          <p:cNvPr id="118791" name="1 Marcador de número de diapositiva">
            <a:extLst>
              <a:ext uri="{FF2B5EF4-FFF2-40B4-BE49-F238E27FC236}">
                <a16:creationId xmlns:a16="http://schemas.microsoft.com/office/drawing/2014/main" id="{D77BD506-7190-4414-A60C-44ACA544092D}"/>
              </a:ext>
            </a:extLst>
          </p:cNvPr>
          <p:cNvSpPr>
            <a:spLocks noGrp="1"/>
          </p:cNvSpPr>
          <p:nvPr>
            <p:ph type="sldNum" sz="quarter" idx="10"/>
          </p:nvPr>
        </p:nvSpPr>
        <p:spPr>
          <a:xfrm>
            <a:off x="8255000" y="6557963"/>
            <a:ext cx="1727200" cy="246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endParaRPr lang="it-IT" altLang="es-VE" sz="1600" dirty="0">
              <a:solidFill>
                <a:srgbClr val="FF9900"/>
              </a:solidFill>
            </a:endParaRPr>
          </a:p>
        </p:txBody>
      </p:sp>
      <p:sp>
        <p:nvSpPr>
          <p:cNvPr id="8" name="1 Marcador de número de diapositiva">
            <a:extLst>
              <a:ext uri="{FF2B5EF4-FFF2-40B4-BE49-F238E27FC236}">
                <a16:creationId xmlns:a16="http://schemas.microsoft.com/office/drawing/2014/main" id="{B6E1BB5F-8EB5-4B28-9E21-2CE9700EDFB4}"/>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6DDF7D95-7C86-4ADC-BFD5-F581D3D746AB}" type="slidenum">
              <a:rPr lang="it-IT" altLang="es-VE" sz="1600">
                <a:solidFill>
                  <a:srgbClr val="FF9900"/>
                </a:solidFill>
              </a:rPr>
              <a:pPr>
                <a:buFontTx/>
                <a:buNone/>
              </a:pPr>
              <a:t>14</a:t>
            </a:fld>
            <a:endParaRPr lang="it-IT" altLang="es-VE" sz="1600" dirty="0">
              <a:solidFill>
                <a:srgbClr val="FF9900"/>
              </a:solidFill>
            </a:endParaRPr>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C28BEB-6CA7-ACA0-C5D6-551F0DE6C957}"/>
              </a:ext>
            </a:extLst>
          </p:cNvPr>
          <p:cNvSpPr>
            <a:spLocks noGrp="1"/>
          </p:cNvSpPr>
          <p:nvPr>
            <p:ph type="title"/>
          </p:nvPr>
        </p:nvSpPr>
        <p:spPr>
          <a:xfrm>
            <a:off x="2148434" y="96529"/>
            <a:ext cx="6823075" cy="965200"/>
          </a:xfrm>
        </p:spPr>
        <p:txBody>
          <a:bodyPr/>
          <a:lstStyle/>
          <a:p>
            <a:pPr algn="r"/>
            <a:r>
              <a:rPr lang="es-VE" altLang="es-VE" sz="2000" b="1" dirty="0">
                <a:solidFill>
                  <a:schemeClr val="tx1"/>
                </a:solidFill>
                <a:latin typeface="Arial Black" panose="020B0A04020102020204" pitchFamily="34" charset="0"/>
                <a:cs typeface="Times New Roman" panose="02020603050405020304" pitchFamily="18" charset="0"/>
              </a:rPr>
              <a:t> CASO DE ESTUDIO – SECTOR ELECTROMOVILIDAD</a:t>
            </a:r>
            <a:endParaRPr lang="es-ES_tradnl" sz="2000" dirty="0">
              <a:solidFill>
                <a:schemeClr val="tx1"/>
              </a:solidFill>
            </a:endParaRPr>
          </a:p>
        </p:txBody>
      </p:sp>
      <p:sp>
        <p:nvSpPr>
          <p:cNvPr id="72707" name="1 Marcador de número de diapositiva">
            <a:extLst>
              <a:ext uri="{FF2B5EF4-FFF2-40B4-BE49-F238E27FC236}">
                <a16:creationId xmlns:a16="http://schemas.microsoft.com/office/drawing/2014/main" id="{5955E774-742B-65EB-65A6-789540906ED3}"/>
              </a:ext>
            </a:extLst>
          </p:cNvPr>
          <p:cNvSpPr>
            <a:spLocks noGrp="1"/>
          </p:cNvSpPr>
          <p:nvPr>
            <p:ph type="sldNum" sz="quarter" idx="4294967295"/>
          </p:nvPr>
        </p:nvSpPr>
        <p:spPr>
          <a:xfrm>
            <a:off x="8712200" y="6532871"/>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EDF5243F-B66E-4BDA-B4FE-E7ADE35D72A2}" type="slidenum">
              <a:rPr lang="en-US" altLang="es-VE" sz="1600">
                <a:solidFill>
                  <a:srgbClr val="FF9900"/>
                </a:solidFill>
              </a:rPr>
              <a:pPr>
                <a:buFontTx/>
                <a:buNone/>
              </a:pPr>
              <a:t>15</a:t>
            </a:fld>
            <a:endParaRPr lang="en-US" altLang="es-VE" sz="1600" dirty="0">
              <a:solidFill>
                <a:srgbClr val="FF9900"/>
              </a:solidFill>
            </a:endParaRPr>
          </a:p>
        </p:txBody>
      </p:sp>
      <p:pic>
        <p:nvPicPr>
          <p:cNvPr id="72708" name="Imagen 2">
            <a:extLst>
              <a:ext uri="{FF2B5EF4-FFF2-40B4-BE49-F238E27FC236}">
                <a16:creationId xmlns:a16="http://schemas.microsoft.com/office/drawing/2014/main" id="{A306F697-BCC6-BDAB-E186-3601895C6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 y="2006177"/>
            <a:ext cx="2346008" cy="134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Imagen 4">
            <a:extLst>
              <a:ext uri="{FF2B5EF4-FFF2-40B4-BE49-F238E27FC236}">
                <a16:creationId xmlns:a16="http://schemas.microsoft.com/office/drawing/2014/main" id="{A22CA10A-8E2E-A85D-D8A3-A321191B7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 y="3526836"/>
            <a:ext cx="2333018" cy="135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8828E125-AA47-B765-AF01-7A232DFCA8B8}"/>
              </a:ext>
            </a:extLst>
          </p:cNvPr>
          <p:cNvSpPr txBox="1"/>
          <p:nvPr/>
        </p:nvSpPr>
        <p:spPr>
          <a:xfrm>
            <a:off x="3155027" y="1900490"/>
            <a:ext cx="5557173" cy="3154710"/>
          </a:xfrm>
          <a:prstGeom prst="rect">
            <a:avLst/>
          </a:prstGeom>
          <a:noFill/>
        </p:spPr>
        <p:txBody>
          <a:bodyPr wrap="square">
            <a:spAutoFit/>
          </a:bodyPr>
          <a:lstStyle/>
          <a:p>
            <a:pPr>
              <a:spcBef>
                <a:spcPct val="0"/>
              </a:spcBef>
              <a:buFontTx/>
              <a:buNone/>
              <a:defRPr/>
            </a:pPr>
            <a:r>
              <a:rPr lang="es-VE" altLang="es-VE" sz="1400" b="1">
                <a:solidFill>
                  <a:schemeClr val="tx2"/>
                </a:solidFill>
                <a:latin typeface="+mn-lt"/>
                <a:cs typeface="Times New Roman" panose="02020603050405020304" pitchFamily="18" charset="0"/>
              </a:rPr>
              <a:t>1. Buses con tecnología de Electromovilidad (BYD-ALFABUS-E-CITY 12 metros)</a:t>
            </a:r>
          </a:p>
          <a:p>
            <a:pPr>
              <a:spcBef>
                <a:spcPct val="0"/>
              </a:spcBef>
              <a:buFontTx/>
              <a:buNone/>
              <a:defRPr/>
            </a:pPr>
            <a:r>
              <a:rPr lang="es-VE" altLang="es-VE" sz="1400" b="1">
                <a:solidFill>
                  <a:schemeClr val="tx2"/>
                </a:solidFill>
                <a:latin typeface="+mn-lt"/>
                <a:cs typeface="Times New Roman" panose="02020603050405020304" pitchFamily="18" charset="0"/>
              </a:rPr>
              <a:t>2. Buses con tecnología tradicional – Diesel (VOLVO-MP-12 metros)</a:t>
            </a:r>
          </a:p>
          <a:p>
            <a:pPr>
              <a:spcBef>
                <a:spcPct val="0"/>
              </a:spcBef>
              <a:buFontTx/>
              <a:buNone/>
              <a:defRPr/>
            </a:pPr>
            <a:r>
              <a:rPr lang="es-VE" altLang="es-VE" sz="1400" b="1">
                <a:solidFill>
                  <a:schemeClr val="tx2"/>
                </a:solidFill>
                <a:latin typeface="+mn-lt"/>
                <a:cs typeface="Times New Roman" panose="02020603050405020304" pitchFamily="18" charset="0"/>
              </a:rPr>
              <a:t>Tasa interés del proyecto: 10%</a:t>
            </a:r>
          </a:p>
          <a:p>
            <a:pPr>
              <a:spcBef>
                <a:spcPct val="0"/>
              </a:spcBef>
              <a:buFontTx/>
              <a:buNone/>
              <a:defRPr/>
            </a:pPr>
            <a:endParaRPr lang="es-VE" altLang="es-VE" sz="1100" b="1">
              <a:solidFill>
                <a:schemeClr val="accent2">
                  <a:lumMod val="60000"/>
                  <a:lumOff val="40000"/>
                </a:schemeClr>
              </a:solidFill>
              <a:latin typeface="+mn-lt"/>
              <a:cs typeface="Times New Roman" panose="02020603050405020304" pitchFamily="18" charset="0"/>
            </a:endParaRPr>
          </a:p>
          <a:p>
            <a:pPr marL="171450" indent="-171450">
              <a:spcBef>
                <a:spcPct val="0"/>
              </a:spcBef>
              <a:buFont typeface="Arial" panose="020B0604020202020204" pitchFamily="34" charset="0"/>
              <a:buChar char="•"/>
              <a:defRPr/>
            </a:pPr>
            <a:r>
              <a:rPr lang="es-MX" altLang="es-VE" sz="1100" b="1">
                <a:solidFill>
                  <a:schemeClr val="tx2"/>
                </a:solidFill>
                <a:latin typeface="+mn-lt"/>
                <a:cs typeface="Times New Roman" panose="02020603050405020304" pitchFamily="18" charset="0"/>
              </a:rPr>
              <a:t>Ambas tecnologías entregan en el eje potencia, entregan, por tanto, par y régimen de giro.</a:t>
            </a:r>
          </a:p>
          <a:p>
            <a:pPr marL="171450" indent="-171450">
              <a:spcBef>
                <a:spcPct val="0"/>
              </a:spcBef>
              <a:buFont typeface="Arial" panose="020B0604020202020204" pitchFamily="34" charset="0"/>
              <a:buChar char="•"/>
              <a:defRPr/>
            </a:pPr>
            <a:r>
              <a:rPr lang="es-MX" altLang="es-VE" sz="1100" b="1">
                <a:solidFill>
                  <a:schemeClr val="tx2"/>
                </a:solidFill>
                <a:latin typeface="+mn-lt"/>
                <a:cs typeface="Times New Roman" panose="02020603050405020304" pitchFamily="18" charset="0"/>
              </a:rPr>
              <a:t>Convierten una energía, que es energía térmica por parte del motor de combustión, en energía mecánica y el motor eléctrico convierte la energía eléctrica de las baterías en energía mecánica también. </a:t>
            </a:r>
          </a:p>
          <a:p>
            <a:pPr marL="171450" indent="-171450">
              <a:spcBef>
                <a:spcPct val="0"/>
              </a:spcBef>
              <a:buFont typeface="Arial" panose="020B0604020202020204" pitchFamily="34" charset="0"/>
              <a:buChar char="•"/>
              <a:defRPr/>
            </a:pPr>
            <a:r>
              <a:rPr lang="es-MX" altLang="es-VE" sz="1100" b="1">
                <a:solidFill>
                  <a:schemeClr val="tx2"/>
                </a:solidFill>
                <a:latin typeface="+mn-lt"/>
                <a:cs typeface="Times New Roman" panose="02020603050405020304" pitchFamily="18" charset="0"/>
              </a:rPr>
              <a:t>Las diferencias fundamentales pueden ser dos: una es el rendimiento del motor. El motor de combustión interna está sometido al Ciclo Carnot* y por tanto sus rendimientos son rendimientos bajos y eso implica consumos elevados. </a:t>
            </a:r>
          </a:p>
          <a:p>
            <a:pPr marL="171450" indent="-171450">
              <a:spcBef>
                <a:spcPct val="0"/>
              </a:spcBef>
              <a:buFont typeface="Arial" panose="020B0604020202020204" pitchFamily="34" charset="0"/>
              <a:buChar char="•"/>
              <a:defRPr/>
            </a:pPr>
            <a:r>
              <a:rPr lang="es-MX" altLang="es-VE" sz="1100" b="1">
                <a:solidFill>
                  <a:schemeClr val="tx2"/>
                </a:solidFill>
                <a:latin typeface="+mn-lt"/>
                <a:cs typeface="Times New Roman" panose="02020603050405020304" pitchFamily="18" charset="0"/>
              </a:rPr>
              <a:t>El motor eléctrico no está sometido a Carnot, la transformación de la energía eléctrica en energía mecánica es de muy alto rendimiento. Estamos hablando de rendimientos del 90 al 95%, mientras que en el motor térmico estamos hablando de rendimientos del 20 al 22%, lo cual marca una diferencia notable. </a:t>
            </a:r>
          </a:p>
        </p:txBody>
      </p:sp>
      <p:sp>
        <p:nvSpPr>
          <p:cNvPr id="5" name="CuadroTexto 4">
            <a:extLst>
              <a:ext uri="{FF2B5EF4-FFF2-40B4-BE49-F238E27FC236}">
                <a16:creationId xmlns:a16="http://schemas.microsoft.com/office/drawing/2014/main" id="{79CF0482-78EE-2862-70F8-7A6D295AF016}"/>
              </a:ext>
            </a:extLst>
          </p:cNvPr>
          <p:cNvSpPr txBox="1"/>
          <p:nvPr/>
        </p:nvSpPr>
        <p:spPr>
          <a:xfrm>
            <a:off x="507710" y="5592153"/>
            <a:ext cx="8080693" cy="461665"/>
          </a:xfrm>
          <a:prstGeom prst="rect">
            <a:avLst/>
          </a:prstGeom>
          <a:noFill/>
        </p:spPr>
        <p:txBody>
          <a:bodyPr wrap="square" rtlCol="0">
            <a:spAutoFit/>
          </a:bodyPr>
          <a:lstStyle/>
          <a:p>
            <a:r>
              <a:rPr lang="es-VE" altLang="es-VE" sz="1200" b="1">
                <a:solidFill>
                  <a:srgbClr val="0070C0"/>
                </a:solidFill>
                <a:latin typeface="+mn-lt"/>
                <a:cs typeface="Times New Roman" panose="02020603050405020304" pitchFamily="18" charset="0"/>
              </a:rPr>
              <a:t>**Datos de referencia suministrados por las empresas de transporte y por el grupo de investigación de transporte urbano de la Universidad Politécnica de Madrid e INSIA (</a:t>
            </a:r>
            <a:r>
              <a:rPr lang="es-VE" altLang="es-VE" sz="1200" b="1">
                <a:solidFill>
                  <a:srgbClr val="0070C0"/>
                </a:solidFill>
                <a:latin typeface="+mn-lt"/>
                <a:cs typeface="Times New Roman" panose="02020603050405020304" pitchFamily="18" charset="0"/>
                <a:hlinkClick r:id="rId5">
                  <a:extLst>
                    <a:ext uri="{A12FA001-AC4F-418D-AE19-62706E023703}">
                      <ahyp:hlinkClr xmlns:ahyp="http://schemas.microsoft.com/office/drawing/2018/hyperlinkcolor" val="tx"/>
                    </a:ext>
                  </a:extLst>
                </a:hlinkClick>
              </a:rPr>
              <a:t>https://insia-upm.es/</a:t>
            </a:r>
            <a:r>
              <a:rPr lang="es-VE" altLang="es-VE" sz="1200" b="1">
                <a:solidFill>
                  <a:srgbClr val="0070C0"/>
                </a:solidFill>
                <a:latin typeface="+mn-lt"/>
                <a:cs typeface="Times New Roman" panose="02020603050405020304" pitchFamily="18" charset="0"/>
              </a:rPr>
              <a:t>) </a:t>
            </a:r>
          </a:p>
        </p:txBody>
      </p:sp>
      <p:sp>
        <p:nvSpPr>
          <p:cNvPr id="6" name="CuadroTexto 5">
            <a:extLst>
              <a:ext uri="{FF2B5EF4-FFF2-40B4-BE49-F238E27FC236}">
                <a16:creationId xmlns:a16="http://schemas.microsoft.com/office/drawing/2014/main" id="{E010E58C-E1B6-6469-2156-13471619E1C9}"/>
              </a:ext>
            </a:extLst>
          </p:cNvPr>
          <p:cNvSpPr txBox="1"/>
          <p:nvPr/>
        </p:nvSpPr>
        <p:spPr>
          <a:xfrm>
            <a:off x="617220" y="1026683"/>
            <a:ext cx="8094980" cy="830997"/>
          </a:xfrm>
          <a:prstGeom prst="rect">
            <a:avLst/>
          </a:prstGeom>
          <a:noFill/>
        </p:spPr>
        <p:txBody>
          <a:bodyPr wrap="square" rtlCol="0">
            <a:spAutoFit/>
          </a:bodyPr>
          <a:lstStyle/>
          <a:p>
            <a:pPr lvl="1" indent="0">
              <a:spcBef>
                <a:spcPct val="0"/>
              </a:spcBef>
              <a:buFontTx/>
              <a:buNone/>
              <a:defRPr/>
            </a:pPr>
            <a:r>
              <a:rPr lang="es-VE" altLang="es-VE" sz="1600" b="1">
                <a:solidFill>
                  <a:schemeClr val="tx2"/>
                </a:solidFill>
                <a:latin typeface="+mn-lt"/>
                <a:cs typeface="Times New Roman" panose="02020603050405020304" pitchFamily="18" charset="0"/>
              </a:rPr>
              <a:t>Caso 1. Modelo de Woodward (Datos de referencia: 2019)</a:t>
            </a:r>
          </a:p>
          <a:p>
            <a:pPr lvl="1" indent="0">
              <a:spcBef>
                <a:spcPct val="0"/>
              </a:spcBef>
              <a:buFontTx/>
              <a:buNone/>
              <a:defRPr/>
            </a:pPr>
            <a:r>
              <a:rPr lang="es-VE" altLang="es-VE" sz="1600" b="1">
                <a:solidFill>
                  <a:schemeClr val="tx2"/>
                </a:solidFill>
                <a:latin typeface="+mn-lt"/>
                <a:cs typeface="Times New Roman" panose="02020603050405020304" pitchFamily="18" charset="0"/>
              </a:rPr>
              <a:t>Organización: Empresa de transporte Centroamérica</a:t>
            </a:r>
          </a:p>
          <a:p>
            <a:pPr lvl="1" indent="0">
              <a:spcBef>
                <a:spcPct val="0"/>
              </a:spcBef>
              <a:buFontTx/>
              <a:buNone/>
              <a:defRPr/>
            </a:pPr>
            <a:r>
              <a:rPr lang="es-VE" altLang="es-VE" sz="1600" b="1">
                <a:solidFill>
                  <a:schemeClr val="tx2"/>
                </a:solidFill>
                <a:latin typeface="+mn-lt"/>
                <a:cs typeface="Times New Roman" panose="02020603050405020304" pitchFamily="18" charset="0"/>
              </a:rPr>
              <a:t>Comparación entre dos tecnologías</a:t>
            </a:r>
          </a:p>
        </p:txBody>
      </p:sp>
      <p:sp>
        <p:nvSpPr>
          <p:cNvPr id="7" name="CuadroTexto 6">
            <a:extLst>
              <a:ext uri="{FF2B5EF4-FFF2-40B4-BE49-F238E27FC236}">
                <a16:creationId xmlns:a16="http://schemas.microsoft.com/office/drawing/2014/main" id="{8D0E01F5-233E-D17D-63C2-EB8931C423D7}"/>
              </a:ext>
            </a:extLst>
          </p:cNvPr>
          <p:cNvSpPr txBox="1"/>
          <p:nvPr/>
        </p:nvSpPr>
        <p:spPr>
          <a:xfrm>
            <a:off x="507710" y="5130488"/>
            <a:ext cx="8251826" cy="461665"/>
          </a:xfrm>
          <a:prstGeom prst="rect">
            <a:avLst/>
          </a:prstGeom>
          <a:noFill/>
        </p:spPr>
        <p:txBody>
          <a:bodyPr wrap="square" rtlCol="0">
            <a:spAutoFit/>
          </a:bodyPr>
          <a:lstStyle/>
          <a:p>
            <a:r>
              <a:rPr lang="es-ES_tradnl" sz="1200">
                <a:latin typeface="+mn-lt"/>
              </a:rPr>
              <a:t>Contexto técnico (López, José M. 2017. INSIA: Instituto Universitario de Investigación del Automóvil y UPM: Universidad Politécnica de Madrid)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CBA2E7-B03F-B052-94AD-429800E66CF2}"/>
              </a:ext>
            </a:extLst>
          </p:cNvPr>
          <p:cNvSpPr>
            <a:spLocks noGrp="1"/>
          </p:cNvSpPr>
          <p:nvPr>
            <p:ph type="title"/>
          </p:nvPr>
        </p:nvSpPr>
        <p:spPr>
          <a:xfrm>
            <a:off x="1889125" y="62863"/>
            <a:ext cx="6823075" cy="965200"/>
          </a:xfrm>
        </p:spPr>
        <p:txBody>
          <a:bodyPr/>
          <a:lstStyle/>
          <a:p>
            <a:pPr algn="r"/>
            <a:r>
              <a:rPr lang="es-ES_tradnl" altLang="es-VE" sz="2000" b="1" dirty="0">
                <a:solidFill>
                  <a:schemeClr val="tx1"/>
                </a:solidFill>
                <a:latin typeface="Arial Black" panose="020B0A04020102020204" pitchFamily="34" charset="0"/>
              </a:rPr>
              <a:t>CASO  DE ESTUDIO BASE - ACCV (MODELO DE WOODWARD)</a:t>
            </a:r>
            <a:endParaRPr lang="es-ES_tradnl" sz="2000" dirty="0">
              <a:solidFill>
                <a:schemeClr val="tx1"/>
              </a:solidFill>
            </a:endParaRPr>
          </a:p>
        </p:txBody>
      </p:sp>
      <p:sp>
        <p:nvSpPr>
          <p:cNvPr id="7" name="Rectángulo 18">
            <a:extLst>
              <a:ext uri="{FF2B5EF4-FFF2-40B4-BE49-F238E27FC236}">
                <a16:creationId xmlns:a16="http://schemas.microsoft.com/office/drawing/2014/main" id="{BF792D85-47B6-BA3C-C07D-29504F433B01}"/>
              </a:ext>
            </a:extLst>
          </p:cNvPr>
          <p:cNvSpPr>
            <a:spLocks noChangeArrowheads="1"/>
          </p:cNvSpPr>
          <p:nvPr/>
        </p:nvSpPr>
        <p:spPr bwMode="auto">
          <a:xfrm>
            <a:off x="-31581" y="942513"/>
            <a:ext cx="102393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VE" sz="900" b="1" dirty="0">
                <a:solidFill>
                  <a:schemeClr val="tx2"/>
                </a:solidFill>
                <a:latin typeface="+mn-lt"/>
                <a:cs typeface="Times New Roman" panose="02020603050405020304" pitchFamily="18" charset="0"/>
              </a:rPr>
              <a:t>1. Buses con tecnología de Electromovilidad (BYD-ALFABUS-E-CITY 12 metros)</a:t>
            </a:r>
          </a:p>
        </p:txBody>
      </p:sp>
      <p:sp>
        <p:nvSpPr>
          <p:cNvPr id="9" name="Rectangle 62">
            <a:extLst>
              <a:ext uri="{FF2B5EF4-FFF2-40B4-BE49-F238E27FC236}">
                <a16:creationId xmlns:a16="http://schemas.microsoft.com/office/drawing/2014/main" id="{A33B7615-494C-D529-234D-91B17F8121F6}"/>
              </a:ext>
            </a:extLst>
          </p:cNvPr>
          <p:cNvSpPr>
            <a:spLocks noChangeArrowheads="1"/>
          </p:cNvSpPr>
          <p:nvPr/>
        </p:nvSpPr>
        <p:spPr bwMode="auto">
          <a:xfrm>
            <a:off x="5276579" y="977899"/>
            <a:ext cx="3652838" cy="5086837"/>
          </a:xfrm>
          <a:prstGeom prst="rect">
            <a:avLst/>
          </a:prstGeom>
          <a:noFill/>
          <a:ln w="28575">
            <a:solidFill>
              <a:srgbClr val="FF0000"/>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s-VE" altLang="es-VE" sz="2400">
              <a:solidFill>
                <a:schemeClr val="folHlink"/>
              </a:solidFill>
              <a:latin typeface="Times New Roman" panose="02020603050405020304" pitchFamily="18" charset="0"/>
            </a:endParaRPr>
          </a:p>
        </p:txBody>
      </p:sp>
      <p:sp>
        <p:nvSpPr>
          <p:cNvPr id="8" name="Rectángulo 19">
            <a:extLst>
              <a:ext uri="{FF2B5EF4-FFF2-40B4-BE49-F238E27FC236}">
                <a16:creationId xmlns:a16="http://schemas.microsoft.com/office/drawing/2014/main" id="{B83A62E9-6DD8-BC45-2CB1-F157BB3A4F51}"/>
              </a:ext>
            </a:extLst>
          </p:cNvPr>
          <p:cNvSpPr>
            <a:spLocks noChangeArrowheads="1"/>
          </p:cNvSpPr>
          <p:nvPr/>
        </p:nvSpPr>
        <p:spPr bwMode="auto">
          <a:xfrm>
            <a:off x="4365527" y="975808"/>
            <a:ext cx="92133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VE" sz="900" b="1" dirty="0">
                <a:solidFill>
                  <a:schemeClr val="tx2"/>
                </a:solidFill>
                <a:latin typeface="+mn-lt"/>
                <a:cs typeface="Times New Roman" panose="02020603050405020304" pitchFamily="18" charset="0"/>
              </a:rPr>
              <a:t>2. Buses con tecnología tradicional – Diesel (VOLVO-MP-12 metros)</a:t>
            </a:r>
          </a:p>
        </p:txBody>
      </p:sp>
      <p:pic>
        <p:nvPicPr>
          <p:cNvPr id="13" name="Imagen 12">
            <a:extLst>
              <a:ext uri="{FF2B5EF4-FFF2-40B4-BE49-F238E27FC236}">
                <a16:creationId xmlns:a16="http://schemas.microsoft.com/office/drawing/2014/main" id="{54465CA3-DCB3-4A9C-AA56-9089854F5511}"/>
              </a:ext>
            </a:extLst>
          </p:cNvPr>
          <p:cNvPicPr>
            <a:picLocks noChangeAspect="1"/>
          </p:cNvPicPr>
          <p:nvPr/>
        </p:nvPicPr>
        <p:blipFill>
          <a:blip r:embed="rId2"/>
          <a:stretch>
            <a:fillRect/>
          </a:stretch>
        </p:blipFill>
        <p:spPr>
          <a:xfrm>
            <a:off x="931893" y="968185"/>
            <a:ext cx="3254963" cy="4315870"/>
          </a:xfrm>
          <a:prstGeom prst="rect">
            <a:avLst/>
          </a:prstGeom>
        </p:spPr>
      </p:pic>
      <p:pic>
        <p:nvPicPr>
          <p:cNvPr id="15" name="Imagen 14">
            <a:extLst>
              <a:ext uri="{FF2B5EF4-FFF2-40B4-BE49-F238E27FC236}">
                <a16:creationId xmlns:a16="http://schemas.microsoft.com/office/drawing/2014/main" id="{AAEBA893-4EFE-4DC9-BA74-1EF1956CCE3C}"/>
              </a:ext>
            </a:extLst>
          </p:cNvPr>
          <p:cNvPicPr>
            <a:picLocks noChangeAspect="1"/>
          </p:cNvPicPr>
          <p:nvPr/>
        </p:nvPicPr>
        <p:blipFill>
          <a:blip r:embed="rId3"/>
          <a:stretch>
            <a:fillRect/>
          </a:stretch>
        </p:blipFill>
        <p:spPr>
          <a:xfrm>
            <a:off x="425600" y="5290820"/>
            <a:ext cx="3825901" cy="729052"/>
          </a:xfrm>
          <a:prstGeom prst="rect">
            <a:avLst/>
          </a:prstGeom>
        </p:spPr>
      </p:pic>
      <p:pic>
        <p:nvPicPr>
          <p:cNvPr id="17" name="Imagen 16">
            <a:extLst>
              <a:ext uri="{FF2B5EF4-FFF2-40B4-BE49-F238E27FC236}">
                <a16:creationId xmlns:a16="http://schemas.microsoft.com/office/drawing/2014/main" id="{90EDAA88-0E88-4084-9BCC-DB3A9537D7CF}"/>
              </a:ext>
            </a:extLst>
          </p:cNvPr>
          <p:cNvPicPr>
            <a:picLocks noChangeAspect="1"/>
          </p:cNvPicPr>
          <p:nvPr/>
        </p:nvPicPr>
        <p:blipFill>
          <a:blip r:embed="rId4"/>
          <a:stretch>
            <a:fillRect/>
          </a:stretch>
        </p:blipFill>
        <p:spPr>
          <a:xfrm>
            <a:off x="4877361" y="5309870"/>
            <a:ext cx="3998426" cy="729052"/>
          </a:xfrm>
          <a:prstGeom prst="rect">
            <a:avLst/>
          </a:prstGeom>
        </p:spPr>
      </p:pic>
      <p:pic>
        <p:nvPicPr>
          <p:cNvPr id="18" name="Imagen 17">
            <a:extLst>
              <a:ext uri="{FF2B5EF4-FFF2-40B4-BE49-F238E27FC236}">
                <a16:creationId xmlns:a16="http://schemas.microsoft.com/office/drawing/2014/main" id="{038ED452-0C0E-4779-A793-5999D20EC9FD}"/>
              </a:ext>
            </a:extLst>
          </p:cNvPr>
          <p:cNvPicPr>
            <a:picLocks noChangeAspect="1"/>
          </p:cNvPicPr>
          <p:nvPr/>
        </p:nvPicPr>
        <p:blipFill>
          <a:blip r:embed="rId5"/>
          <a:stretch>
            <a:fillRect/>
          </a:stretch>
        </p:blipFill>
        <p:spPr>
          <a:xfrm>
            <a:off x="5341224" y="1019994"/>
            <a:ext cx="3403445" cy="4264061"/>
          </a:xfrm>
          <a:prstGeom prst="rect">
            <a:avLst/>
          </a:prstGeom>
        </p:spPr>
      </p:pic>
      <p:sp>
        <p:nvSpPr>
          <p:cNvPr id="19" name="1 Marcador de número de diapositiva">
            <a:extLst>
              <a:ext uri="{FF2B5EF4-FFF2-40B4-BE49-F238E27FC236}">
                <a16:creationId xmlns:a16="http://schemas.microsoft.com/office/drawing/2014/main" id="{725946AC-6F12-4301-B870-16C626590522}"/>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6DDF7D95-7C86-4ADC-BFD5-F581D3D746AB}" type="slidenum">
              <a:rPr lang="it-IT" altLang="es-VE" sz="1600">
                <a:solidFill>
                  <a:srgbClr val="FF9900"/>
                </a:solidFill>
              </a:rPr>
              <a:pPr>
                <a:buFontTx/>
                <a:buNone/>
              </a:pPr>
              <a:t>16</a:t>
            </a:fld>
            <a:endParaRPr lang="it-IT" altLang="es-VE" sz="1600" dirty="0">
              <a:solidFill>
                <a:srgbClr val="FF9900"/>
              </a:solidFill>
            </a:endParaRPr>
          </a:p>
        </p:txBody>
      </p:sp>
    </p:spTree>
    <p:extLst>
      <p:ext uri="{BB962C8B-B14F-4D97-AF65-F5344CB8AC3E}">
        <p14:creationId xmlns:p14="http://schemas.microsoft.com/office/powerpoint/2010/main" val="2784069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3">
            <a:extLst>
              <a:ext uri="{FF2B5EF4-FFF2-40B4-BE49-F238E27FC236}">
                <a16:creationId xmlns:a16="http://schemas.microsoft.com/office/drawing/2014/main" id="{4B7B710F-7DD5-C6A9-E83F-95AF1B3FC47F}"/>
              </a:ext>
            </a:extLst>
          </p:cNvPr>
          <p:cNvSpPr txBox="1">
            <a:spLocks noChangeArrowheads="1"/>
          </p:cNvSpPr>
          <p:nvPr/>
        </p:nvSpPr>
        <p:spPr bwMode="auto">
          <a:xfrm>
            <a:off x="533400" y="6096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s-VE" altLang="es-VE" sz="2400">
              <a:latin typeface="Times New Roman" panose="02020603050405020304" pitchFamily="18" charset="0"/>
            </a:endParaRPr>
          </a:p>
        </p:txBody>
      </p:sp>
      <p:sp>
        <p:nvSpPr>
          <p:cNvPr id="75779" name="Text Box 4">
            <a:extLst>
              <a:ext uri="{FF2B5EF4-FFF2-40B4-BE49-F238E27FC236}">
                <a16:creationId xmlns:a16="http://schemas.microsoft.com/office/drawing/2014/main" id="{7CF86B0C-3EE4-74AC-18AF-94A6CFBC8C5A}"/>
              </a:ext>
            </a:extLst>
          </p:cNvPr>
          <p:cNvSpPr txBox="1">
            <a:spLocks noChangeArrowheads="1"/>
          </p:cNvSpPr>
          <p:nvPr/>
        </p:nvSpPr>
        <p:spPr bwMode="auto">
          <a:xfrm>
            <a:off x="533400" y="609600"/>
            <a:ext cx="82296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VE" sz="2000">
              <a:latin typeface="+mn-lt"/>
            </a:endParaRPr>
          </a:p>
          <a:p>
            <a:pPr>
              <a:spcBef>
                <a:spcPct val="0"/>
              </a:spcBef>
              <a:buFontTx/>
              <a:buNone/>
            </a:pPr>
            <a:r>
              <a:rPr lang="es-ES" altLang="es-VE" sz="2000" b="1">
                <a:latin typeface="+mn-lt"/>
              </a:rPr>
              <a:t>Opción 1:</a:t>
            </a:r>
          </a:p>
          <a:p>
            <a:pPr>
              <a:spcBef>
                <a:spcPct val="0"/>
              </a:spcBef>
              <a:buFontTx/>
              <a:buNone/>
            </a:pPr>
            <a:r>
              <a:rPr lang="es-MX" altLang="es-VE" sz="2000">
                <a:latin typeface="+mn-lt"/>
              </a:rPr>
              <a:t>1. Buses con tecnología de Electromovilidad (BYD-ALFABUS-E-CITY 12 metros)</a:t>
            </a:r>
          </a:p>
          <a:p>
            <a:pPr>
              <a:spcBef>
                <a:spcPct val="0"/>
              </a:spcBef>
              <a:buFontTx/>
              <a:buNone/>
            </a:pPr>
            <a:endParaRPr lang="es-ES" altLang="es-VE" sz="2000" b="1">
              <a:latin typeface="+mn-lt"/>
            </a:endParaRPr>
          </a:p>
          <a:p>
            <a:pPr>
              <a:spcBef>
                <a:spcPct val="0"/>
              </a:spcBef>
              <a:buFontTx/>
              <a:buNone/>
            </a:pPr>
            <a:r>
              <a:rPr lang="es-ES" altLang="es-VE" sz="2000">
                <a:latin typeface="+mn-lt"/>
              </a:rPr>
              <a:t>Costes totales por Confiabilidad (TCPF) = </a:t>
            </a:r>
          </a:p>
          <a:p>
            <a:pPr>
              <a:spcBef>
                <a:spcPct val="0"/>
              </a:spcBef>
              <a:buFontTx/>
              <a:buNone/>
            </a:pPr>
            <a:r>
              <a:rPr lang="es-ES" altLang="es-VE" sz="2000">
                <a:latin typeface="+mn-lt"/>
              </a:rPr>
              <a:t>TCPF = # fallas/año x TPPR x (Costes  Mant. No Plan. + Costes Penal.) = </a:t>
            </a:r>
          </a:p>
          <a:p>
            <a:pPr>
              <a:spcBef>
                <a:spcPct val="0"/>
              </a:spcBef>
              <a:buFontTx/>
              <a:buNone/>
            </a:pPr>
            <a:endParaRPr lang="es-ES" altLang="es-VE" sz="2000">
              <a:latin typeface="+mn-lt"/>
            </a:endParaRPr>
          </a:p>
          <a:p>
            <a:pPr>
              <a:spcBef>
                <a:spcPct val="0"/>
              </a:spcBef>
              <a:buFontTx/>
              <a:buNone/>
            </a:pPr>
            <a:r>
              <a:rPr lang="es-ES" altLang="es-VE" sz="2000">
                <a:latin typeface="+mn-lt"/>
              </a:rPr>
              <a:t>TCPF = 0,92  fallas/año x 10 horas x (800$/hora + 200$/hora):   9.230,7 $/año</a:t>
            </a:r>
          </a:p>
          <a:p>
            <a:pPr>
              <a:spcBef>
                <a:spcPct val="0"/>
              </a:spcBef>
              <a:buFontTx/>
              <a:buNone/>
            </a:pPr>
            <a:r>
              <a:rPr lang="es-ES" altLang="es-VE" sz="2000">
                <a:latin typeface="+mn-lt"/>
              </a:rPr>
              <a:t>Representa el 7% de todos los costos de ciclo de vida</a:t>
            </a:r>
          </a:p>
          <a:p>
            <a:pPr>
              <a:spcBef>
                <a:spcPct val="0"/>
              </a:spcBef>
              <a:buFontTx/>
              <a:buNone/>
            </a:pPr>
            <a:endParaRPr lang="es-ES" altLang="es-VE" sz="2000">
              <a:latin typeface="+mn-lt"/>
            </a:endParaRPr>
          </a:p>
          <a:p>
            <a:pPr>
              <a:spcBef>
                <a:spcPct val="0"/>
              </a:spcBef>
              <a:buFontTx/>
              <a:buNone/>
            </a:pPr>
            <a:r>
              <a:rPr lang="es-ES" altLang="es-VE" sz="2000" b="1">
                <a:latin typeface="+mn-lt"/>
              </a:rPr>
              <a:t>Opción 2:</a:t>
            </a:r>
          </a:p>
          <a:p>
            <a:pPr>
              <a:spcBef>
                <a:spcPct val="0"/>
              </a:spcBef>
              <a:buFontTx/>
              <a:buNone/>
            </a:pPr>
            <a:r>
              <a:rPr lang="es-MX" altLang="es-VE" sz="2000">
                <a:latin typeface="+mn-lt"/>
              </a:rPr>
              <a:t>2. Buses con tecnología tradicional – Diesel (VOLVO-MP-12 metros)</a:t>
            </a:r>
            <a:endParaRPr lang="es-ES" altLang="es-VE" sz="2000">
              <a:latin typeface="+mn-lt"/>
            </a:endParaRPr>
          </a:p>
          <a:p>
            <a:pPr>
              <a:spcBef>
                <a:spcPct val="0"/>
              </a:spcBef>
              <a:buFontTx/>
              <a:buNone/>
            </a:pPr>
            <a:r>
              <a:rPr lang="es-ES" altLang="es-VE" sz="2000">
                <a:latin typeface="+mn-lt"/>
              </a:rPr>
              <a:t>TCPF =  # fallas/año x TPPR x (Costes  Mant. No Plan. + Costes Penal.) = </a:t>
            </a:r>
          </a:p>
          <a:p>
            <a:pPr>
              <a:spcBef>
                <a:spcPct val="0"/>
              </a:spcBef>
              <a:buFontTx/>
              <a:buNone/>
            </a:pPr>
            <a:endParaRPr lang="es-ES" altLang="es-VE" sz="2000">
              <a:latin typeface="+mn-lt"/>
            </a:endParaRPr>
          </a:p>
          <a:p>
            <a:pPr>
              <a:spcBef>
                <a:spcPct val="0"/>
              </a:spcBef>
              <a:buFontTx/>
              <a:buNone/>
            </a:pPr>
            <a:r>
              <a:rPr lang="es-ES" altLang="es-VE" sz="2000">
                <a:latin typeface="+mn-lt"/>
              </a:rPr>
              <a:t>TCPF = 2,1 fallas/año x 11 horas x (800$/hora +100$/hora):   20.790 $/año</a:t>
            </a:r>
          </a:p>
          <a:p>
            <a:pPr>
              <a:spcBef>
                <a:spcPct val="0"/>
              </a:spcBef>
              <a:buFontTx/>
              <a:buNone/>
            </a:pPr>
            <a:r>
              <a:rPr lang="es-ES" altLang="es-VE" sz="2000">
                <a:latin typeface="+mn-lt"/>
              </a:rPr>
              <a:t>Representa el 18,6% de todos los costos de ciclo de vida</a:t>
            </a:r>
          </a:p>
          <a:p>
            <a:pPr>
              <a:spcBef>
                <a:spcPct val="0"/>
              </a:spcBef>
              <a:buFontTx/>
              <a:buNone/>
            </a:pPr>
            <a:endParaRPr lang="es-ES" altLang="es-VE" sz="2000">
              <a:latin typeface="+mn-lt"/>
            </a:endParaRPr>
          </a:p>
          <a:p>
            <a:pPr>
              <a:spcBef>
                <a:spcPct val="0"/>
              </a:spcBef>
              <a:buFontTx/>
              <a:buNone/>
            </a:pPr>
            <a:endParaRPr lang="es-ES" altLang="es-VE" sz="2000">
              <a:latin typeface="+mn-lt"/>
            </a:endParaRPr>
          </a:p>
          <a:p>
            <a:pPr>
              <a:spcBef>
                <a:spcPct val="0"/>
              </a:spcBef>
              <a:buFontTx/>
              <a:buNone/>
            </a:pPr>
            <a:endParaRPr lang="es-ES" altLang="es-VE" sz="2000">
              <a:latin typeface="+mn-lt"/>
            </a:endParaRPr>
          </a:p>
        </p:txBody>
      </p:sp>
      <p:sp>
        <p:nvSpPr>
          <p:cNvPr id="75780" name="Rectangle 5">
            <a:extLst>
              <a:ext uri="{FF2B5EF4-FFF2-40B4-BE49-F238E27FC236}">
                <a16:creationId xmlns:a16="http://schemas.microsoft.com/office/drawing/2014/main" id="{3E52BE20-1539-7F38-6040-D27B834660F8}"/>
              </a:ext>
            </a:extLst>
          </p:cNvPr>
          <p:cNvSpPr>
            <a:spLocks noChangeArrowheads="1"/>
          </p:cNvSpPr>
          <p:nvPr/>
        </p:nvSpPr>
        <p:spPr bwMode="auto">
          <a:xfrm>
            <a:off x="527050" y="2665413"/>
            <a:ext cx="8083550" cy="768350"/>
          </a:xfrm>
          <a:prstGeom prst="rect">
            <a:avLst/>
          </a:prstGeom>
          <a:noFill/>
          <a:ln w="38100">
            <a:solidFill>
              <a:srgbClr val="00B05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VE" sz="2400">
              <a:latin typeface="Times New Roman" panose="02020603050405020304" pitchFamily="18" charset="0"/>
            </a:endParaRPr>
          </a:p>
        </p:txBody>
      </p:sp>
      <p:sp>
        <p:nvSpPr>
          <p:cNvPr id="75781" name="Rectangle 6">
            <a:extLst>
              <a:ext uri="{FF2B5EF4-FFF2-40B4-BE49-F238E27FC236}">
                <a16:creationId xmlns:a16="http://schemas.microsoft.com/office/drawing/2014/main" id="{8E8F8440-6693-A86F-F720-80A43E5EED4A}"/>
              </a:ext>
            </a:extLst>
          </p:cNvPr>
          <p:cNvSpPr>
            <a:spLocks noChangeArrowheads="1"/>
          </p:cNvSpPr>
          <p:nvPr/>
        </p:nvSpPr>
        <p:spPr bwMode="auto">
          <a:xfrm>
            <a:off x="530225" y="4843463"/>
            <a:ext cx="8083550" cy="766763"/>
          </a:xfrm>
          <a:prstGeom prst="rect">
            <a:avLst/>
          </a:prstGeom>
          <a:noFill/>
          <a:ln w="381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VE" sz="2400">
              <a:latin typeface="Times New Roman" panose="02020603050405020304" pitchFamily="18" charset="0"/>
            </a:endParaRPr>
          </a:p>
        </p:txBody>
      </p:sp>
      <p:sp>
        <p:nvSpPr>
          <p:cNvPr id="2" name="Título 1">
            <a:extLst>
              <a:ext uri="{FF2B5EF4-FFF2-40B4-BE49-F238E27FC236}">
                <a16:creationId xmlns:a16="http://schemas.microsoft.com/office/drawing/2014/main" id="{862119F1-36F6-9F8A-662F-A41BAE6611D6}"/>
              </a:ext>
            </a:extLst>
          </p:cNvPr>
          <p:cNvSpPr>
            <a:spLocks noGrp="1"/>
          </p:cNvSpPr>
          <p:nvPr>
            <p:ph type="title"/>
          </p:nvPr>
        </p:nvSpPr>
        <p:spPr/>
        <p:txBody>
          <a:bodyPr/>
          <a:lstStyle/>
          <a:p>
            <a:pPr algn="r"/>
            <a:r>
              <a:rPr lang="es-VE" altLang="es-VE" sz="2000" b="1" dirty="0">
                <a:solidFill>
                  <a:schemeClr val="tx1"/>
                </a:solidFill>
                <a:latin typeface="Arial Black" panose="020B0A04020102020204" pitchFamily="34" charset="0"/>
                <a:cs typeface="Times New Roman" panose="02020603050405020304" pitchFamily="18" charset="0"/>
              </a:rPr>
              <a:t>CÁLCULO DE TCPF: COSTES </a:t>
            </a:r>
            <a:br>
              <a:rPr lang="es-VE" altLang="es-VE" sz="2000" b="1" dirty="0">
                <a:solidFill>
                  <a:schemeClr val="tx1"/>
                </a:solidFill>
                <a:latin typeface="Arial Black" panose="020B0A04020102020204" pitchFamily="34" charset="0"/>
                <a:cs typeface="Times New Roman" panose="02020603050405020304" pitchFamily="18" charset="0"/>
              </a:rPr>
            </a:br>
            <a:r>
              <a:rPr lang="es-VE" altLang="es-VE" sz="2000" b="1" dirty="0">
                <a:solidFill>
                  <a:schemeClr val="tx1"/>
                </a:solidFill>
                <a:latin typeface="Arial Black" panose="020B0A04020102020204" pitchFamily="34" charset="0"/>
                <a:cs typeface="Times New Roman" panose="02020603050405020304" pitchFamily="18" charset="0"/>
              </a:rPr>
              <a:t>TOTALES POR FALLAS</a:t>
            </a:r>
            <a:endParaRPr lang="es-ES_tradnl" sz="2000" dirty="0">
              <a:solidFill>
                <a:schemeClr val="tx1"/>
              </a:solidFill>
            </a:endParaRPr>
          </a:p>
        </p:txBody>
      </p:sp>
      <p:sp>
        <p:nvSpPr>
          <p:cNvPr id="8" name="1 Marcador de número de diapositiva">
            <a:extLst>
              <a:ext uri="{FF2B5EF4-FFF2-40B4-BE49-F238E27FC236}">
                <a16:creationId xmlns:a16="http://schemas.microsoft.com/office/drawing/2014/main" id="{44806D7E-7FBF-4123-941A-A003A2F2C922}"/>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6DDF7D95-7C86-4ADC-BFD5-F581D3D746AB}" type="slidenum">
              <a:rPr lang="it-IT" altLang="es-VE" sz="1600">
                <a:solidFill>
                  <a:srgbClr val="FF9900"/>
                </a:solidFill>
              </a:rPr>
              <a:pPr>
                <a:buFontTx/>
                <a:buNone/>
              </a:pPr>
              <a:t>17</a:t>
            </a:fld>
            <a:endParaRPr lang="it-IT" altLang="es-VE" sz="1600" dirty="0">
              <a:solidFill>
                <a:srgbClr val="FF99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a:extLst>
              <a:ext uri="{FF2B5EF4-FFF2-40B4-BE49-F238E27FC236}">
                <a16:creationId xmlns:a16="http://schemas.microsoft.com/office/drawing/2014/main" id="{085D7CD8-B827-74C5-C276-85B1E9E0B901}"/>
              </a:ext>
            </a:extLst>
          </p:cNvPr>
          <p:cNvSpPr txBox="1">
            <a:spLocks noChangeArrowheads="1"/>
          </p:cNvSpPr>
          <p:nvPr/>
        </p:nvSpPr>
        <p:spPr bwMode="auto">
          <a:xfrm>
            <a:off x="533400" y="6096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s-VE" altLang="es-VE" sz="2400">
              <a:latin typeface="Times New Roman" panose="02020603050405020304" pitchFamily="18" charset="0"/>
            </a:endParaRPr>
          </a:p>
        </p:txBody>
      </p:sp>
      <p:sp>
        <p:nvSpPr>
          <p:cNvPr id="76803" name="Text Box 4">
            <a:extLst>
              <a:ext uri="{FF2B5EF4-FFF2-40B4-BE49-F238E27FC236}">
                <a16:creationId xmlns:a16="http://schemas.microsoft.com/office/drawing/2014/main" id="{8F3BA18B-62BF-DE85-122B-4084BB8F0E80}"/>
              </a:ext>
            </a:extLst>
          </p:cNvPr>
          <p:cNvSpPr txBox="1">
            <a:spLocks noChangeArrowheads="1"/>
          </p:cNvSpPr>
          <p:nvPr/>
        </p:nvSpPr>
        <p:spPr bwMode="auto">
          <a:xfrm>
            <a:off x="361950" y="1022350"/>
            <a:ext cx="85915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VE" sz="1800" dirty="0">
              <a:latin typeface="+mn-lt"/>
            </a:endParaRPr>
          </a:p>
          <a:p>
            <a:pPr>
              <a:spcBef>
                <a:spcPct val="0"/>
              </a:spcBef>
              <a:buFontTx/>
              <a:buNone/>
            </a:pPr>
            <a:r>
              <a:rPr lang="es-ES" altLang="es-VE" sz="1800" b="1" dirty="0">
                <a:latin typeface="+mn-lt"/>
              </a:rPr>
              <a:t>Opción 1:</a:t>
            </a:r>
          </a:p>
          <a:p>
            <a:pPr>
              <a:spcBef>
                <a:spcPct val="0"/>
              </a:spcBef>
              <a:buFontTx/>
              <a:buNone/>
            </a:pPr>
            <a:r>
              <a:rPr lang="es-MX" altLang="es-VE" sz="1800" b="1" dirty="0">
                <a:latin typeface="+mn-lt"/>
              </a:rPr>
              <a:t>1. Buses con tecnología de Electromovilidad (BYD-ALFABUS-E-CITY 12 metros)</a:t>
            </a:r>
          </a:p>
          <a:p>
            <a:pPr>
              <a:spcBef>
                <a:spcPct val="0"/>
              </a:spcBef>
              <a:buFontTx/>
              <a:buNone/>
            </a:pPr>
            <a:endParaRPr lang="es-ES" altLang="es-VE" sz="1800" b="1" dirty="0">
              <a:latin typeface="+mn-lt"/>
            </a:endParaRPr>
          </a:p>
          <a:p>
            <a:pPr>
              <a:spcBef>
                <a:spcPct val="0"/>
              </a:spcBef>
              <a:buFontTx/>
              <a:buNone/>
            </a:pPr>
            <a:r>
              <a:rPr lang="es-ES" altLang="es-VE" sz="1800" dirty="0">
                <a:latin typeface="+mn-lt"/>
              </a:rPr>
              <a:t>Inversión inicial: $509.600,00 USD representa el 65 % de los totales de Ciclo de Vida  </a:t>
            </a:r>
            <a:r>
              <a:rPr lang="es-ES" altLang="es-VE" sz="1800" b="1" i="1" dirty="0">
                <a:solidFill>
                  <a:srgbClr val="7030A0"/>
                </a:solidFill>
                <a:latin typeface="+mn-lt"/>
              </a:rPr>
              <a:t>(habría que reducir en un 8,6% los costos de inversión inicial para que se igualen los costos totales de ciclo de vida de las dos alternativas: </a:t>
            </a:r>
          </a:p>
          <a:p>
            <a:pPr>
              <a:spcBef>
                <a:spcPct val="0"/>
              </a:spcBef>
              <a:buFontTx/>
              <a:buNone/>
            </a:pPr>
            <a:r>
              <a:rPr lang="es-ES" altLang="es-VE" sz="1800" b="1" i="1" dirty="0">
                <a:solidFill>
                  <a:srgbClr val="7030A0"/>
                </a:solidFill>
                <a:latin typeface="+mn-lt"/>
              </a:rPr>
              <a:t>439.500,00 USD)</a:t>
            </a:r>
          </a:p>
          <a:p>
            <a:pPr>
              <a:spcBef>
                <a:spcPct val="0"/>
              </a:spcBef>
              <a:buFontTx/>
              <a:buNone/>
            </a:pPr>
            <a:r>
              <a:rPr lang="es-ES" altLang="es-VE" sz="1800" b="1" i="1" dirty="0" err="1">
                <a:solidFill>
                  <a:srgbClr val="FF0000"/>
                </a:solidFill>
                <a:latin typeface="+mn-lt"/>
              </a:rPr>
              <a:t>Opex</a:t>
            </a:r>
            <a:r>
              <a:rPr lang="es-ES" altLang="es-VE" sz="1800" b="1" i="1" dirty="0">
                <a:solidFill>
                  <a:srgbClr val="FF0000"/>
                </a:solidFill>
                <a:latin typeface="+mn-lt"/>
              </a:rPr>
              <a:t>: 35% de los costos totales </a:t>
            </a:r>
          </a:p>
          <a:p>
            <a:pPr>
              <a:spcBef>
                <a:spcPct val="0"/>
              </a:spcBef>
              <a:buFontTx/>
              <a:buNone/>
            </a:pPr>
            <a:endParaRPr lang="es-ES" altLang="es-VE" sz="1800" dirty="0">
              <a:latin typeface="+mn-lt"/>
            </a:endParaRPr>
          </a:p>
          <a:p>
            <a:pPr>
              <a:spcBef>
                <a:spcPct val="0"/>
              </a:spcBef>
              <a:buFontTx/>
              <a:buNone/>
            </a:pPr>
            <a:r>
              <a:rPr lang="es-ES" altLang="es-VE" sz="1800" b="1" dirty="0">
                <a:latin typeface="+mn-lt"/>
              </a:rPr>
              <a:t>Opción 2:</a:t>
            </a:r>
          </a:p>
          <a:p>
            <a:pPr>
              <a:spcBef>
                <a:spcPct val="0"/>
              </a:spcBef>
              <a:buFontTx/>
              <a:buNone/>
            </a:pPr>
            <a:r>
              <a:rPr lang="es-MX" altLang="es-VE" sz="1800" b="1" dirty="0">
                <a:latin typeface="+mn-lt"/>
              </a:rPr>
              <a:t>2. Buses con tecnología tradicional – Diesel (VOLVO-MP-12 metros)</a:t>
            </a:r>
            <a:endParaRPr lang="es-ES" altLang="es-VE" sz="1800" b="1" dirty="0">
              <a:latin typeface="+mn-lt"/>
            </a:endParaRPr>
          </a:p>
          <a:p>
            <a:pPr>
              <a:spcBef>
                <a:spcPct val="0"/>
              </a:spcBef>
              <a:buFontTx/>
              <a:buNone/>
            </a:pPr>
            <a:endParaRPr lang="es-ES" altLang="es-VE" sz="1800" dirty="0">
              <a:latin typeface="+mn-lt"/>
            </a:endParaRPr>
          </a:p>
          <a:p>
            <a:pPr>
              <a:spcBef>
                <a:spcPct val="0"/>
              </a:spcBef>
              <a:buFontTx/>
              <a:buNone/>
            </a:pPr>
            <a:r>
              <a:rPr lang="es-ES" altLang="es-VE" sz="1800" dirty="0">
                <a:latin typeface="+mn-lt"/>
              </a:rPr>
              <a:t>Inversión inicial: $218.400,00 USD representa el 32 % de los totales de Ciclo de Vida.</a:t>
            </a:r>
          </a:p>
          <a:p>
            <a:pPr>
              <a:spcBef>
                <a:spcPct val="0"/>
              </a:spcBef>
              <a:buFontTx/>
              <a:buNone/>
            </a:pPr>
            <a:r>
              <a:rPr lang="es-ES" altLang="es-VE" sz="1800" b="1" dirty="0" err="1">
                <a:solidFill>
                  <a:srgbClr val="FF0000"/>
                </a:solidFill>
                <a:latin typeface="+mn-lt"/>
              </a:rPr>
              <a:t>Opex</a:t>
            </a:r>
            <a:r>
              <a:rPr lang="es-ES" altLang="es-VE" sz="1800" b="1" dirty="0">
                <a:solidFill>
                  <a:srgbClr val="FF0000"/>
                </a:solidFill>
                <a:latin typeface="+mn-lt"/>
              </a:rPr>
              <a:t>: representan el 68% de los costos totales</a:t>
            </a:r>
          </a:p>
          <a:p>
            <a:pPr>
              <a:spcBef>
                <a:spcPct val="0"/>
              </a:spcBef>
              <a:buFontTx/>
              <a:buNone/>
            </a:pPr>
            <a:endParaRPr lang="es-ES" altLang="es-VE" sz="1800" dirty="0">
              <a:latin typeface="+mn-lt"/>
            </a:endParaRPr>
          </a:p>
        </p:txBody>
      </p:sp>
      <p:sp>
        <p:nvSpPr>
          <p:cNvPr id="76804" name="Rectangle 5">
            <a:extLst>
              <a:ext uri="{FF2B5EF4-FFF2-40B4-BE49-F238E27FC236}">
                <a16:creationId xmlns:a16="http://schemas.microsoft.com/office/drawing/2014/main" id="{25D23FD1-7507-4DD1-A575-C0F60D037F6D}"/>
              </a:ext>
            </a:extLst>
          </p:cNvPr>
          <p:cNvSpPr>
            <a:spLocks noChangeArrowheads="1"/>
          </p:cNvSpPr>
          <p:nvPr/>
        </p:nvSpPr>
        <p:spPr bwMode="auto">
          <a:xfrm>
            <a:off x="333375" y="1181100"/>
            <a:ext cx="8378825" cy="4364067"/>
          </a:xfrm>
          <a:prstGeom prst="rect">
            <a:avLst/>
          </a:prstGeom>
          <a:noFill/>
          <a:ln w="38100">
            <a:solidFill>
              <a:srgbClr val="00B05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VE" sz="2400">
              <a:latin typeface="Times New Roman" panose="02020603050405020304" pitchFamily="18" charset="0"/>
            </a:endParaRPr>
          </a:p>
        </p:txBody>
      </p:sp>
      <p:sp>
        <p:nvSpPr>
          <p:cNvPr id="76806" name="1 Marcador de número de diapositiva">
            <a:extLst>
              <a:ext uri="{FF2B5EF4-FFF2-40B4-BE49-F238E27FC236}">
                <a16:creationId xmlns:a16="http://schemas.microsoft.com/office/drawing/2014/main" id="{48EC81F1-F515-D6DC-4E6E-B82AB734BD9F}"/>
              </a:ext>
            </a:extLst>
          </p:cNvPr>
          <p:cNvSpPr txBox="1">
            <a:spLocks/>
          </p:cNvSpPr>
          <p:nvPr/>
        </p:nvSpPr>
        <p:spPr bwMode="auto">
          <a:xfrm>
            <a:off x="7734300" y="6530975"/>
            <a:ext cx="11303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021" tIns="42510" rIns="85021" bIns="4251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buFontTx/>
              <a:buNone/>
            </a:pPr>
            <a:fld id="{BB53E8A7-1F9D-4514-BD63-211720547DAB}" type="slidenum">
              <a:rPr lang="it-IT" altLang="es-VE" sz="1600" b="1">
                <a:solidFill>
                  <a:srgbClr val="FF9900"/>
                </a:solidFill>
              </a:rPr>
              <a:pPr algn="r">
                <a:buFontTx/>
                <a:buNone/>
              </a:pPr>
              <a:t>18</a:t>
            </a:fld>
            <a:endParaRPr lang="it-IT" altLang="es-VE" sz="1600" b="1">
              <a:solidFill>
                <a:srgbClr val="FF9900"/>
              </a:solidFill>
            </a:endParaRPr>
          </a:p>
        </p:txBody>
      </p:sp>
      <p:sp>
        <p:nvSpPr>
          <p:cNvPr id="2" name="Título 1">
            <a:extLst>
              <a:ext uri="{FF2B5EF4-FFF2-40B4-BE49-F238E27FC236}">
                <a16:creationId xmlns:a16="http://schemas.microsoft.com/office/drawing/2014/main" id="{A550D5ED-6D34-7109-DD42-45BE96F253AF}"/>
              </a:ext>
            </a:extLst>
          </p:cNvPr>
          <p:cNvSpPr>
            <a:spLocks noGrp="1"/>
          </p:cNvSpPr>
          <p:nvPr>
            <p:ph type="title"/>
          </p:nvPr>
        </p:nvSpPr>
        <p:spPr>
          <a:xfrm>
            <a:off x="2301875" y="83465"/>
            <a:ext cx="6823075" cy="965200"/>
          </a:xfrm>
        </p:spPr>
        <p:txBody>
          <a:bodyPr/>
          <a:lstStyle/>
          <a:p>
            <a:pPr algn="r"/>
            <a:r>
              <a:rPr lang="es-VE" altLang="es-VE" sz="2000" b="1" dirty="0">
                <a:solidFill>
                  <a:schemeClr val="tx1"/>
                </a:solidFill>
                <a:latin typeface="Arial Black" panose="020B0A04020102020204" pitchFamily="34" charset="0"/>
                <a:cs typeface="Times New Roman" panose="02020603050405020304" pitchFamily="18" charset="0"/>
              </a:rPr>
              <a:t>IMPACTO DEL COSTO DE INVERSIÓN INICIAL</a:t>
            </a:r>
            <a:endParaRPr lang="es-ES_tradnl" sz="2000"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789356-7525-3DF7-EF90-1AE0F5AA5C0F}"/>
              </a:ext>
            </a:extLst>
          </p:cNvPr>
          <p:cNvSpPr>
            <a:spLocks noGrp="1"/>
          </p:cNvSpPr>
          <p:nvPr>
            <p:ph type="title"/>
          </p:nvPr>
        </p:nvSpPr>
        <p:spPr>
          <a:xfrm>
            <a:off x="2200274" y="-79643"/>
            <a:ext cx="6569669" cy="965200"/>
          </a:xfrm>
        </p:spPr>
        <p:txBody>
          <a:bodyPr/>
          <a:lstStyle/>
          <a:p>
            <a:pPr algn="r"/>
            <a:br>
              <a:rPr lang="es-ES_tradnl" altLang="es-VE" sz="1800" b="1" dirty="0">
                <a:solidFill>
                  <a:schemeClr val="tx2"/>
                </a:solidFill>
                <a:latin typeface="Arial Black" panose="020B0A04020102020204" pitchFamily="34" charset="0"/>
              </a:rPr>
            </a:br>
            <a:r>
              <a:rPr lang="es-ES" altLang="es-VE" sz="1600" b="1" dirty="0">
                <a:solidFill>
                  <a:schemeClr val="tx1"/>
                </a:solidFill>
                <a:latin typeface="Arial Black" panose="020B0A04020102020204" pitchFamily="34" charset="0"/>
              </a:rPr>
              <a:t>Reducción del </a:t>
            </a:r>
            <a:r>
              <a:rPr lang="es-ES" altLang="es-VE" sz="1600" dirty="0">
                <a:solidFill>
                  <a:schemeClr val="tx1"/>
                </a:solidFill>
                <a:latin typeface="Arial Black" panose="020B0A04020102020204" pitchFamily="34" charset="0"/>
              </a:rPr>
              <a:t>8,6%, costos de inversión inicial del Bus eléctrico: 439.500,00 USD (para igualar el ACCV/LCCA)</a:t>
            </a:r>
            <a:br>
              <a:rPr lang="es-ES" altLang="es-VE" sz="1800" i="1" dirty="0">
                <a:solidFill>
                  <a:srgbClr val="7030A0"/>
                </a:solidFill>
              </a:rPr>
            </a:br>
            <a:endParaRPr lang="es-ES_tradnl" sz="1800" dirty="0"/>
          </a:p>
        </p:txBody>
      </p:sp>
      <p:sp>
        <p:nvSpPr>
          <p:cNvPr id="9" name="CuadroTexto 8">
            <a:extLst>
              <a:ext uri="{FF2B5EF4-FFF2-40B4-BE49-F238E27FC236}">
                <a16:creationId xmlns:a16="http://schemas.microsoft.com/office/drawing/2014/main" id="{12FE20BE-540F-DD0A-ED2D-E2914F071822}"/>
              </a:ext>
            </a:extLst>
          </p:cNvPr>
          <p:cNvSpPr txBox="1"/>
          <p:nvPr/>
        </p:nvSpPr>
        <p:spPr>
          <a:xfrm>
            <a:off x="664201" y="789433"/>
            <a:ext cx="3469282" cy="430887"/>
          </a:xfrm>
          <a:prstGeom prst="rect">
            <a:avLst/>
          </a:prstGeom>
          <a:solidFill>
            <a:schemeClr val="tx2">
              <a:lumMod val="20000"/>
              <a:lumOff val="80000"/>
            </a:schemeClr>
          </a:solidFill>
        </p:spPr>
        <p:txBody>
          <a:bodyPr wrap="square" rtlCol="0">
            <a:spAutoFit/>
          </a:bodyPr>
          <a:lstStyle/>
          <a:p>
            <a:r>
              <a:rPr lang="es-ES_tradnl" sz="1100" dirty="0">
                <a:latin typeface="+mn-lt"/>
              </a:rPr>
              <a:t>Buses con tecnología de Electromovilidad </a:t>
            </a:r>
          </a:p>
          <a:p>
            <a:r>
              <a:rPr lang="es-ES_tradnl" sz="1100" dirty="0">
                <a:latin typeface="+mn-lt"/>
              </a:rPr>
              <a:t>(ALFABUS-E-CITY 12 metros)</a:t>
            </a:r>
          </a:p>
        </p:txBody>
      </p:sp>
      <p:sp>
        <p:nvSpPr>
          <p:cNvPr id="10" name="CuadroTexto 9">
            <a:extLst>
              <a:ext uri="{FF2B5EF4-FFF2-40B4-BE49-F238E27FC236}">
                <a16:creationId xmlns:a16="http://schemas.microsoft.com/office/drawing/2014/main" id="{9B0D5A90-9B2D-D69F-5E0F-42C03E470DC3}"/>
              </a:ext>
            </a:extLst>
          </p:cNvPr>
          <p:cNvSpPr txBox="1"/>
          <p:nvPr/>
        </p:nvSpPr>
        <p:spPr>
          <a:xfrm>
            <a:off x="5291898" y="775829"/>
            <a:ext cx="3851047" cy="261610"/>
          </a:xfrm>
          <a:prstGeom prst="rect">
            <a:avLst/>
          </a:prstGeom>
          <a:solidFill>
            <a:schemeClr val="tx2">
              <a:lumMod val="20000"/>
              <a:lumOff val="80000"/>
            </a:schemeClr>
          </a:solidFill>
        </p:spPr>
        <p:txBody>
          <a:bodyPr wrap="square" rtlCol="0">
            <a:spAutoFit/>
          </a:bodyPr>
          <a:lstStyle/>
          <a:p>
            <a:r>
              <a:rPr lang="es-ES_tradnl" sz="1100" dirty="0">
                <a:latin typeface="+mn-lt"/>
              </a:rPr>
              <a:t>Buses con tecnología tradicional – Diesel (VOLVO-MP-12 metros) </a:t>
            </a:r>
          </a:p>
        </p:txBody>
      </p:sp>
      <p:pic>
        <p:nvPicPr>
          <p:cNvPr id="8" name="Imagen 7">
            <a:extLst>
              <a:ext uri="{FF2B5EF4-FFF2-40B4-BE49-F238E27FC236}">
                <a16:creationId xmlns:a16="http://schemas.microsoft.com/office/drawing/2014/main" id="{23BBCA25-68BE-467A-A8E9-A0AE27F5B289}"/>
              </a:ext>
            </a:extLst>
          </p:cNvPr>
          <p:cNvPicPr>
            <a:picLocks noChangeAspect="1"/>
          </p:cNvPicPr>
          <p:nvPr/>
        </p:nvPicPr>
        <p:blipFill>
          <a:blip r:embed="rId2"/>
          <a:stretch>
            <a:fillRect/>
          </a:stretch>
        </p:blipFill>
        <p:spPr>
          <a:xfrm>
            <a:off x="690315" y="1220320"/>
            <a:ext cx="3774725" cy="4283981"/>
          </a:xfrm>
          <a:prstGeom prst="rect">
            <a:avLst/>
          </a:prstGeom>
        </p:spPr>
      </p:pic>
      <p:pic>
        <p:nvPicPr>
          <p:cNvPr id="12" name="Imagen 11">
            <a:extLst>
              <a:ext uri="{FF2B5EF4-FFF2-40B4-BE49-F238E27FC236}">
                <a16:creationId xmlns:a16="http://schemas.microsoft.com/office/drawing/2014/main" id="{BA738EB0-75FE-4EE0-9060-7D6ECDA163D4}"/>
              </a:ext>
            </a:extLst>
          </p:cNvPr>
          <p:cNvPicPr>
            <a:picLocks noChangeAspect="1"/>
          </p:cNvPicPr>
          <p:nvPr/>
        </p:nvPicPr>
        <p:blipFill>
          <a:blip r:embed="rId3"/>
          <a:stretch>
            <a:fillRect/>
          </a:stretch>
        </p:blipFill>
        <p:spPr>
          <a:xfrm>
            <a:off x="690315" y="5497829"/>
            <a:ext cx="3774724" cy="632571"/>
          </a:xfrm>
          <a:prstGeom prst="rect">
            <a:avLst/>
          </a:prstGeom>
        </p:spPr>
      </p:pic>
      <p:pic>
        <p:nvPicPr>
          <p:cNvPr id="13" name="Imagen 12">
            <a:extLst>
              <a:ext uri="{FF2B5EF4-FFF2-40B4-BE49-F238E27FC236}">
                <a16:creationId xmlns:a16="http://schemas.microsoft.com/office/drawing/2014/main" id="{301B2DAB-F700-4473-B739-D15C52D277C7}"/>
              </a:ext>
            </a:extLst>
          </p:cNvPr>
          <p:cNvPicPr>
            <a:picLocks noChangeAspect="1"/>
          </p:cNvPicPr>
          <p:nvPr/>
        </p:nvPicPr>
        <p:blipFill>
          <a:blip r:embed="rId4"/>
          <a:stretch>
            <a:fillRect/>
          </a:stretch>
        </p:blipFill>
        <p:spPr>
          <a:xfrm>
            <a:off x="5282373" y="5488303"/>
            <a:ext cx="3487570" cy="632571"/>
          </a:xfrm>
          <a:prstGeom prst="rect">
            <a:avLst/>
          </a:prstGeom>
        </p:spPr>
      </p:pic>
      <p:pic>
        <p:nvPicPr>
          <p:cNvPr id="15" name="Imagen 14">
            <a:extLst>
              <a:ext uri="{FF2B5EF4-FFF2-40B4-BE49-F238E27FC236}">
                <a16:creationId xmlns:a16="http://schemas.microsoft.com/office/drawing/2014/main" id="{47A2835A-3455-4A57-A93D-95EDFE8C1103}"/>
              </a:ext>
            </a:extLst>
          </p:cNvPr>
          <p:cNvPicPr>
            <a:picLocks noChangeAspect="1"/>
          </p:cNvPicPr>
          <p:nvPr/>
        </p:nvPicPr>
        <p:blipFill>
          <a:blip r:embed="rId5"/>
          <a:stretch>
            <a:fillRect/>
          </a:stretch>
        </p:blipFill>
        <p:spPr>
          <a:xfrm>
            <a:off x="5282072" y="1037439"/>
            <a:ext cx="3507683" cy="4460389"/>
          </a:xfrm>
          <a:prstGeom prst="rect">
            <a:avLst/>
          </a:prstGeom>
        </p:spPr>
      </p:pic>
      <p:sp>
        <p:nvSpPr>
          <p:cNvPr id="16" name="1 Marcador de número de diapositiva">
            <a:extLst>
              <a:ext uri="{FF2B5EF4-FFF2-40B4-BE49-F238E27FC236}">
                <a16:creationId xmlns:a16="http://schemas.microsoft.com/office/drawing/2014/main" id="{462AC2BA-CA96-44F0-A510-5A959D761ADA}"/>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6DDF7D95-7C86-4ADC-BFD5-F581D3D746AB}" type="slidenum">
              <a:rPr lang="it-IT" altLang="es-VE" sz="1600">
                <a:solidFill>
                  <a:srgbClr val="FF9900"/>
                </a:solidFill>
              </a:rPr>
              <a:pPr>
                <a:buFontTx/>
                <a:buNone/>
              </a:pPr>
              <a:t>19</a:t>
            </a:fld>
            <a:endParaRPr lang="it-IT" altLang="es-VE" sz="1600" dirty="0">
              <a:solidFill>
                <a:srgbClr val="FF9900"/>
              </a:solidFill>
            </a:endParaRPr>
          </a:p>
        </p:txBody>
      </p:sp>
    </p:spTree>
    <p:extLst>
      <p:ext uri="{BB962C8B-B14F-4D97-AF65-F5344CB8AC3E}">
        <p14:creationId xmlns:p14="http://schemas.microsoft.com/office/powerpoint/2010/main" val="1059762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Gráfico 13">
            <a:extLst>
              <a:ext uri="{FF2B5EF4-FFF2-40B4-BE49-F238E27FC236}">
                <a16:creationId xmlns:a16="http://schemas.microsoft.com/office/drawing/2014/main" id="{BB544319-AC29-9552-5758-D88A20D5A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 y="1674813"/>
            <a:ext cx="2911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Subtítulo 2">
            <a:extLst>
              <a:ext uri="{FF2B5EF4-FFF2-40B4-BE49-F238E27FC236}">
                <a16:creationId xmlns:a16="http://schemas.microsoft.com/office/drawing/2014/main" id="{B9FA07A8-2A82-96F9-A3C0-309300359DB6}"/>
              </a:ext>
            </a:extLst>
          </p:cNvPr>
          <p:cNvSpPr>
            <a:spLocks noGrp="1" noChangeArrowheads="1"/>
          </p:cNvSpPr>
          <p:nvPr>
            <p:ph type="subTitle" idx="4294967295"/>
          </p:nvPr>
        </p:nvSpPr>
        <p:spPr>
          <a:xfrm>
            <a:off x="6038850" y="1674813"/>
            <a:ext cx="3105150" cy="2744787"/>
          </a:xfrm>
        </p:spPr>
        <p:txBody>
          <a:bodyPr/>
          <a:lstStyle/>
          <a:p>
            <a:pPr marL="0" indent="0" eaLnBrk="1" hangingPunct="1">
              <a:buFont typeface="Arial" panose="020B0604020202020204" pitchFamily="34" charset="0"/>
              <a:buNone/>
            </a:pPr>
            <a:endParaRPr lang="es-MX" altLang="es-MX"/>
          </a:p>
          <a:p>
            <a:pPr marL="0" indent="0" eaLnBrk="1" hangingPunct="1">
              <a:buFont typeface="Arial" panose="020B0604020202020204" pitchFamily="34" charset="0"/>
              <a:buNone/>
            </a:pPr>
            <a:endParaRPr lang="es-MX" altLang="es-MX"/>
          </a:p>
        </p:txBody>
      </p:sp>
      <p:sp>
        <p:nvSpPr>
          <p:cNvPr id="5" name="14 Subtítulo">
            <a:extLst>
              <a:ext uri="{FF2B5EF4-FFF2-40B4-BE49-F238E27FC236}">
                <a16:creationId xmlns:a16="http://schemas.microsoft.com/office/drawing/2014/main" id="{8E4AB723-83BF-1EEA-AD40-AC5B0384E3F7}"/>
              </a:ext>
            </a:extLst>
          </p:cNvPr>
          <p:cNvSpPr txBox="1">
            <a:spLocks noChangeArrowheads="1"/>
          </p:cNvSpPr>
          <p:nvPr/>
        </p:nvSpPr>
        <p:spPr bwMode="auto">
          <a:xfrm>
            <a:off x="2898775" y="549275"/>
            <a:ext cx="59245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Segoe UI Historic" panose="020B0502040204020203" pitchFamily="34" charset="0"/>
                <a:cs typeface="Segoe UI Historic" panose="020B0502040204020203"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Segoe UI Historic" panose="020B0502040204020203" pitchFamily="34" charset="0"/>
                <a:cs typeface="Segoe UI Historic" panose="020B0502040204020203"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Segoe UI Historic" panose="020B0502040204020203" pitchFamily="34" charset="0"/>
                <a:cs typeface="Segoe UI Historic" panose="020B0502040204020203"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Segoe UI Historic" panose="020B0502040204020203" pitchFamily="34" charset="0"/>
                <a:cs typeface="Segoe UI Historic" panose="020B0502040204020203"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Segoe UI Historic" panose="020B0502040204020203" pitchFamily="34" charset="0"/>
                <a:cs typeface="Segoe UI Historic" panose="020B0502040204020203"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Segoe UI Historic" panose="020B0502040204020203" pitchFamily="34" charset="0"/>
                <a:cs typeface="Segoe UI Historic" panose="020B0502040204020203"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Segoe UI Historic" panose="020B0502040204020203" pitchFamily="34" charset="0"/>
                <a:cs typeface="Segoe UI Historic" panose="020B0502040204020203"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Segoe UI Historic" panose="020B0502040204020203" pitchFamily="34" charset="0"/>
                <a:cs typeface="Segoe UI Historic" panose="020B0502040204020203"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Segoe UI Historic" panose="020B0502040204020203" pitchFamily="34" charset="0"/>
                <a:cs typeface="Segoe UI Historic" panose="020B0502040204020203" pitchFamily="34" charset="0"/>
              </a:defRPr>
            </a:lvl9pPr>
          </a:lstStyle>
          <a:p>
            <a:pPr algn="ctr" eaLnBrk="1" hangingPunct="1">
              <a:spcBef>
                <a:spcPts val="1000"/>
              </a:spcBef>
              <a:buFont typeface="Arial" panose="020B0604020202020204" pitchFamily="34" charset="0"/>
              <a:buNone/>
            </a:pPr>
            <a:r>
              <a:rPr lang="es-MX" altLang="es-MX" sz="2000" b="1">
                <a:solidFill>
                  <a:srgbClr val="292F60"/>
                </a:solidFill>
                <a:latin typeface="Century Gothic" panose="020B0502020202020204" pitchFamily="34" charset="0"/>
              </a:rPr>
              <a:t>Técnica de Análisis de Costos de Ciclo de Vida (ACCV).</a:t>
            </a:r>
          </a:p>
          <a:p>
            <a:pPr algn="ctr" eaLnBrk="1" hangingPunct="1">
              <a:spcBef>
                <a:spcPts val="1000"/>
              </a:spcBef>
              <a:buFont typeface="Arial" panose="020B0604020202020204" pitchFamily="34" charset="0"/>
              <a:buNone/>
            </a:pPr>
            <a:r>
              <a:rPr lang="es-MX" altLang="es-MX" sz="2000" b="1">
                <a:solidFill>
                  <a:srgbClr val="292F60"/>
                </a:solidFill>
                <a:latin typeface="Century Gothic" panose="020B0502020202020204" pitchFamily="34" charset="0"/>
              </a:rPr>
              <a:t>Caso de estudio: Bus Eléctrico vs. Bus Diesel</a:t>
            </a:r>
          </a:p>
        </p:txBody>
      </p:sp>
      <p:sp>
        <p:nvSpPr>
          <p:cNvPr id="6" name="15 CuadroTexto">
            <a:extLst>
              <a:ext uri="{FF2B5EF4-FFF2-40B4-BE49-F238E27FC236}">
                <a16:creationId xmlns:a16="http://schemas.microsoft.com/office/drawing/2014/main" id="{A1E4F560-2179-BEE9-C792-B242A117DF41}"/>
              </a:ext>
            </a:extLst>
          </p:cNvPr>
          <p:cNvSpPr txBox="1">
            <a:spLocks noChangeArrowheads="1"/>
          </p:cNvSpPr>
          <p:nvPr/>
        </p:nvSpPr>
        <p:spPr bwMode="auto">
          <a:xfrm>
            <a:off x="2946400" y="2141538"/>
            <a:ext cx="56705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s-MX" altLang="es-VE" sz="1400" b="1">
                <a:latin typeface="Century Gothic" panose="020B0502020202020204" pitchFamily="34" charset="0"/>
              </a:rPr>
              <a:t>Autores:</a:t>
            </a:r>
          </a:p>
          <a:p>
            <a:pPr algn="ctr" eaLnBrk="1" hangingPunct="1"/>
            <a:r>
              <a:rPr lang="es-MX" altLang="es-VE" sz="1400" b="1">
                <a:latin typeface="Century Gothic" panose="020B0502020202020204" pitchFamily="34" charset="0"/>
              </a:rPr>
              <a:t>Carlos Parra* </a:t>
            </a:r>
          </a:p>
          <a:p>
            <a:pPr algn="ctr" eaLnBrk="1" hangingPunct="1"/>
            <a:r>
              <a:rPr lang="es-MX" altLang="es-VE" sz="1400" b="1">
                <a:latin typeface="Century Gothic" panose="020B0502020202020204" pitchFamily="34" charset="0"/>
              </a:rPr>
              <a:t>Andrés Aránguiz*</a:t>
            </a:r>
          </a:p>
          <a:p>
            <a:pPr algn="ctr" eaLnBrk="1" hangingPunct="1"/>
            <a:r>
              <a:rPr lang="es-MX" altLang="es-VE" sz="1400" b="1">
                <a:latin typeface="Century Gothic" panose="020B0502020202020204" pitchFamily="34" charset="0"/>
              </a:rPr>
              <a:t>Félix Pizarro*</a:t>
            </a:r>
          </a:p>
          <a:p>
            <a:pPr algn="ctr" eaLnBrk="1" hangingPunct="1"/>
            <a:r>
              <a:rPr lang="es-MX" altLang="es-VE" sz="1400" b="1">
                <a:latin typeface="Century Gothic" panose="020B0502020202020204" pitchFamily="34" charset="0"/>
              </a:rPr>
              <a:t>Carlos Baldi*</a:t>
            </a:r>
          </a:p>
          <a:p>
            <a:pPr algn="ctr" eaLnBrk="1" hangingPunct="1"/>
            <a:r>
              <a:rPr lang="es-MX" altLang="es-VE" sz="1400" b="1">
                <a:latin typeface="Century Gothic" panose="020B0502020202020204" pitchFamily="34" charset="0"/>
              </a:rPr>
              <a:t>Pablo Duque*</a:t>
            </a:r>
          </a:p>
          <a:p>
            <a:pPr algn="ctr" eaLnBrk="1" hangingPunct="1"/>
            <a:r>
              <a:rPr lang="es-MX" altLang="es-VE" sz="1400" b="1">
                <a:latin typeface="Century Gothic" panose="020B0502020202020204" pitchFamily="34" charset="0"/>
              </a:rPr>
              <a:t>Erik Köhnenkamp*</a:t>
            </a:r>
          </a:p>
          <a:p>
            <a:pPr algn="ctr"/>
            <a:r>
              <a:rPr lang="es-MX" altLang="es-MX" b="1">
                <a:latin typeface="Century Gothic" panose="020B0502020202020204" pitchFamily="34" charset="0"/>
              </a:rPr>
              <a:t> </a:t>
            </a:r>
            <a:endParaRPr lang="en-US" altLang="es-MX" b="1">
              <a:latin typeface="Century Gothic" panose="020B0502020202020204" pitchFamily="34" charset="0"/>
            </a:endParaRPr>
          </a:p>
          <a:p>
            <a:pPr algn="ctr"/>
            <a:r>
              <a:rPr lang="es-MX" altLang="es-MX" sz="1200" b="1" baseline="30000">
                <a:latin typeface="Century Gothic" panose="020B0502020202020204" pitchFamily="34" charset="0"/>
              </a:rPr>
              <a:t>*</a:t>
            </a:r>
            <a:r>
              <a:rPr lang="es-MX" altLang="es-MX" sz="1200" b="1">
                <a:latin typeface="Century Gothic" panose="020B0502020202020204" pitchFamily="34" charset="0"/>
              </a:rPr>
              <a:t>Departamento de Ingeniería Mecánica, Universidad Técnica Federico Santa María, Chile</a:t>
            </a:r>
          </a:p>
          <a:p>
            <a:pPr algn="ctr"/>
            <a:r>
              <a:rPr lang="es-MX" altLang="es-MX" sz="1200" b="1" u="sng">
                <a:latin typeface="Century Gothic" panose="020B0502020202020204" pitchFamily="34" charset="0"/>
                <a:hlinkClick r:id="rId3"/>
              </a:rPr>
              <a:t>carlos.parram@usm.cl</a:t>
            </a:r>
            <a:r>
              <a:rPr lang="es-MX" altLang="es-MX" sz="1200" b="1">
                <a:latin typeface="Century Gothic" panose="020B0502020202020204" pitchFamily="34" charset="0"/>
              </a:rPr>
              <a:t> (C.P.),  </a:t>
            </a:r>
          </a:p>
          <a:p>
            <a:pPr algn="ctr"/>
            <a:r>
              <a:rPr lang="es-MX" altLang="es-MX" sz="1200" b="1" u="sng">
                <a:latin typeface="Century Gothic" panose="020B0502020202020204" pitchFamily="34" charset="0"/>
                <a:hlinkClick r:id="rId4"/>
              </a:rPr>
              <a:t>andres.aranguiz@usm.cl</a:t>
            </a:r>
            <a:r>
              <a:rPr lang="es-MX" altLang="es-MX" sz="1200" b="1">
                <a:latin typeface="Century Gothic" panose="020B0502020202020204" pitchFamily="34" charset="0"/>
              </a:rPr>
              <a:t> (A.A.),  </a:t>
            </a:r>
          </a:p>
          <a:p>
            <a:pPr algn="ctr"/>
            <a:r>
              <a:rPr lang="es-MX" altLang="es-MX" sz="1200" b="1" u="sng">
                <a:latin typeface="Century Gothic" panose="020B0502020202020204" pitchFamily="34" charset="0"/>
                <a:hlinkClick r:id="rId5"/>
              </a:rPr>
              <a:t>felix.pizarro@usm.cl</a:t>
            </a:r>
            <a:r>
              <a:rPr lang="es-MX" altLang="es-MX" sz="1200" b="1">
                <a:latin typeface="Century Gothic" panose="020B0502020202020204" pitchFamily="34" charset="0"/>
              </a:rPr>
              <a:t> (F.P.), </a:t>
            </a:r>
          </a:p>
          <a:p>
            <a:pPr algn="ctr"/>
            <a:r>
              <a:rPr lang="es-MX" altLang="es-MX" sz="1200" b="1" u="sng">
                <a:latin typeface="Century Gothic" panose="020B0502020202020204" pitchFamily="34" charset="0"/>
                <a:hlinkClick r:id="rId6"/>
              </a:rPr>
              <a:t>carlos.baldi@usm@cl</a:t>
            </a:r>
            <a:r>
              <a:rPr lang="es-MX" altLang="es-MX" sz="1200" b="1">
                <a:latin typeface="Century Gothic" panose="020B0502020202020204" pitchFamily="34" charset="0"/>
              </a:rPr>
              <a:t> (C.B.), </a:t>
            </a:r>
          </a:p>
          <a:p>
            <a:pPr algn="ctr"/>
            <a:r>
              <a:rPr lang="es-MX" altLang="es-MX" sz="1200" b="1">
                <a:latin typeface="Century Gothic" panose="020B0502020202020204" pitchFamily="34" charset="0"/>
                <a:hlinkClick r:id="rId7"/>
              </a:rPr>
              <a:t>pablo.duque@usm.cl</a:t>
            </a:r>
            <a:r>
              <a:rPr lang="es-MX" altLang="es-MX" sz="1200" b="1">
                <a:latin typeface="Century Gothic" panose="020B0502020202020204" pitchFamily="34" charset="0"/>
              </a:rPr>
              <a:t>  (P.D), </a:t>
            </a:r>
          </a:p>
          <a:p>
            <a:pPr algn="ctr"/>
            <a:r>
              <a:rPr lang="es-MX" altLang="es-MX" sz="1200" b="1">
                <a:latin typeface="Century Gothic" panose="020B0502020202020204" pitchFamily="34" charset="0"/>
                <a:hlinkClick r:id="rId8"/>
              </a:rPr>
              <a:t>erik.kohnenkamp@usm.cl</a:t>
            </a:r>
            <a:r>
              <a:rPr lang="es-MX" altLang="es-MX" sz="1200" b="1">
                <a:latin typeface="Century Gothic" panose="020B0502020202020204" pitchFamily="34" charset="0"/>
              </a:rPr>
              <a:t> (E.K)</a:t>
            </a:r>
            <a:endParaRPr lang="en-US" altLang="es-MX" sz="1200" b="1">
              <a:latin typeface="Century Gothic" panose="020B0502020202020204" pitchFamily="34" charset="0"/>
            </a:endParaRPr>
          </a:p>
          <a:p>
            <a:pPr algn="ctr" eaLnBrk="1" hangingPunct="1"/>
            <a:endParaRPr lang="es-MX" altLang="es-VE" sz="1200" b="1">
              <a:latin typeface="Century Gothic" panose="020B0502020202020204" pitchFamily="34" charset="0"/>
            </a:endParaRPr>
          </a:p>
          <a:p>
            <a:pPr algn="ctr" eaLnBrk="1" hangingPunct="1"/>
            <a:endParaRPr lang="es-VE" altLang="es-MX" sz="1200" b="1">
              <a:latin typeface="Century Gothic" panose="020B0502020202020204" pitchFamily="34" charset="0"/>
            </a:endParaRPr>
          </a:p>
          <a:p>
            <a:pPr algn="ctr" eaLnBrk="1" hangingPunct="1"/>
            <a:r>
              <a:rPr lang="es-VE" altLang="es-MX" sz="1200" b="1">
                <a:latin typeface="Century Gothic" panose="020B0502020202020204" pitchFamily="34" charset="0"/>
              </a:rPr>
              <a:t>09 de Noviembre 2022</a:t>
            </a:r>
          </a:p>
        </p:txBody>
      </p:sp>
      <p:pic>
        <p:nvPicPr>
          <p:cNvPr id="9" name="Imagen 9">
            <a:extLst>
              <a:ext uri="{FF2B5EF4-FFF2-40B4-BE49-F238E27FC236}">
                <a16:creationId xmlns:a16="http://schemas.microsoft.com/office/drawing/2014/main" id="{11054C26-6E83-70D4-C3BF-E95EC894DE68}"/>
              </a:ext>
            </a:extLst>
          </p:cNvPr>
          <p:cNvPicPr>
            <a:picLocks noChangeAspect="1"/>
          </p:cNvPicPr>
          <p:nvPr/>
        </p:nvPicPr>
        <p:blipFill>
          <a:blip r:embed="rId9" cstate="print"/>
          <a:srcRect t="42" b="42"/>
          <a:stretch/>
        </p:blipFill>
        <p:spPr>
          <a:xfrm>
            <a:off x="758757" y="1904863"/>
            <a:ext cx="2057400" cy="2055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9399" name="22 Imagen" descr="Speaker-A-Chavez.png">
            <a:extLst>
              <a:ext uri="{FF2B5EF4-FFF2-40B4-BE49-F238E27FC236}">
                <a16:creationId xmlns:a16="http://schemas.microsoft.com/office/drawing/2014/main" id="{4F2A071F-FCA5-8AD4-77EC-E2CB5CABF19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5901" y="1909960"/>
            <a:ext cx="2043112"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Marcador de número de diapositiva">
            <a:extLst>
              <a:ext uri="{FF2B5EF4-FFF2-40B4-BE49-F238E27FC236}">
                <a16:creationId xmlns:a16="http://schemas.microsoft.com/office/drawing/2014/main" id="{B0C34DF4-E72F-4CE7-B104-332D6ECBEAFF}"/>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6DDF7D95-7C86-4ADC-BFD5-F581D3D746AB}" type="slidenum">
              <a:rPr lang="it-IT" altLang="es-VE" sz="1600">
                <a:solidFill>
                  <a:srgbClr val="FF9900"/>
                </a:solidFill>
              </a:rPr>
              <a:pPr>
                <a:buFontTx/>
                <a:buNone/>
              </a:pPr>
              <a:t>2</a:t>
            </a:fld>
            <a:endParaRPr lang="it-IT" altLang="es-VE" sz="1600" dirty="0">
              <a:solidFill>
                <a:srgbClr val="FF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1 Marcador de número de diapositiva">
            <a:extLst>
              <a:ext uri="{FF2B5EF4-FFF2-40B4-BE49-F238E27FC236}">
                <a16:creationId xmlns:a16="http://schemas.microsoft.com/office/drawing/2014/main" id="{C2F75128-1DE1-2E8C-6F6C-BE43AC79ADC8}"/>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9B38BDEF-1247-4B5F-8390-0556A5BD5CC1}" type="slidenum">
              <a:rPr lang="it-IT" altLang="es-VE" sz="1600">
                <a:solidFill>
                  <a:srgbClr val="FF9900"/>
                </a:solidFill>
              </a:rPr>
              <a:pPr>
                <a:buFontTx/>
                <a:buNone/>
              </a:pPr>
              <a:t>20</a:t>
            </a:fld>
            <a:endParaRPr lang="it-IT" altLang="es-VE" sz="1600">
              <a:solidFill>
                <a:srgbClr val="FF9900"/>
              </a:solidFill>
            </a:endParaRPr>
          </a:p>
        </p:txBody>
      </p:sp>
      <p:sp>
        <p:nvSpPr>
          <p:cNvPr id="3" name="Rectángulo 2">
            <a:extLst>
              <a:ext uri="{FF2B5EF4-FFF2-40B4-BE49-F238E27FC236}">
                <a16:creationId xmlns:a16="http://schemas.microsoft.com/office/drawing/2014/main" id="{F5D2C67D-DD56-A7F9-4F77-82C2B65133EF}"/>
              </a:ext>
            </a:extLst>
          </p:cNvPr>
          <p:cNvSpPr/>
          <p:nvPr/>
        </p:nvSpPr>
        <p:spPr>
          <a:xfrm>
            <a:off x="714375" y="903288"/>
            <a:ext cx="7808914" cy="4339650"/>
          </a:xfrm>
          <a:prstGeom prst="rect">
            <a:avLst/>
          </a:prstGeom>
          <a:noFill/>
        </p:spPr>
        <p:txBody>
          <a:bodyPr wrap="square">
            <a:spAutoFit/>
          </a:bodyPr>
          <a:lstStyle/>
          <a:p>
            <a:endParaRPr lang="es-MX" sz="1600" dirty="0">
              <a:solidFill>
                <a:srgbClr val="000000"/>
              </a:solidFill>
              <a:latin typeface="+mn-lt"/>
              <a:cs typeface="Arial" panose="020B0604020202020204" pitchFamily="34" charset="0"/>
            </a:endParaRPr>
          </a:p>
          <a:p>
            <a:pPr marL="285750" indent="-285750">
              <a:buFont typeface="Wingdings" panose="05000000000000000000" pitchFamily="2" charset="2"/>
              <a:buChar char="ü"/>
            </a:pPr>
            <a:r>
              <a:rPr lang="es-MX" sz="1600" dirty="0">
                <a:solidFill>
                  <a:srgbClr val="000000"/>
                </a:solidFill>
                <a:latin typeface="+mn-lt"/>
                <a:cs typeface="Arial" panose="020B0604020202020204" pitchFamily="34" charset="0"/>
              </a:rPr>
              <a:t>Dada la importante influencia del conductor en el consumo de energía, para una operación eficiente se requiere mantener un programa de capacitación acerca de los conceptos de buenas prácticas para los conductores (factor humano). </a:t>
            </a:r>
          </a:p>
          <a:p>
            <a:pPr marL="285750" indent="-285750">
              <a:buFont typeface="Wingdings" panose="05000000000000000000" pitchFamily="2" charset="2"/>
              <a:buChar char="ü"/>
            </a:pPr>
            <a:endParaRPr lang="es-MX" sz="1600" dirty="0">
              <a:solidFill>
                <a:srgbClr val="000000"/>
              </a:solidFill>
              <a:latin typeface="+mn-lt"/>
              <a:cs typeface="Arial" panose="020B0604020202020204" pitchFamily="34" charset="0"/>
            </a:endParaRPr>
          </a:p>
          <a:p>
            <a:pPr marL="285750" indent="-285750">
              <a:buFont typeface="Wingdings" panose="05000000000000000000" pitchFamily="2" charset="2"/>
              <a:buChar char="ü"/>
            </a:pPr>
            <a:r>
              <a:rPr lang="es-MX" sz="1600" dirty="0">
                <a:solidFill>
                  <a:srgbClr val="000000"/>
                </a:solidFill>
                <a:latin typeface="+mn-lt"/>
                <a:cs typeface="Arial" panose="020B0604020202020204" pitchFamily="34" charset="0"/>
              </a:rPr>
              <a:t>Diseño y seguimiento de indicadores para gestionar la operación del vehículo y llevar registros para realizar la gestión de la operación, particularmente sobre el desempeño de los conductores.  Los registros deben ser analizados y evaluados regularmente, con el objetivo de identificar las brechas encontradas y tomar acciones de mejora continua de forma eficaz y eficiente.</a:t>
            </a:r>
          </a:p>
          <a:p>
            <a:pPr marL="285750" indent="-285750">
              <a:buFont typeface="Wingdings" panose="05000000000000000000" pitchFamily="2" charset="2"/>
              <a:buChar char="ü"/>
            </a:pPr>
            <a:endParaRPr lang="es-MX" sz="1600" dirty="0">
              <a:solidFill>
                <a:srgbClr val="000000"/>
              </a:solidFill>
              <a:latin typeface="+mn-lt"/>
              <a:cs typeface="Arial" panose="020B0604020202020204" pitchFamily="34" charset="0"/>
            </a:endParaRPr>
          </a:p>
          <a:p>
            <a:pPr algn="ctr"/>
            <a:endParaRPr lang="es-MX" sz="2000" i="1" u="sng" dirty="0">
              <a:solidFill>
                <a:srgbClr val="000000"/>
              </a:solidFill>
              <a:latin typeface="+mn-lt"/>
              <a:cs typeface="Arial" panose="020B0604020202020204" pitchFamily="34" charset="0"/>
            </a:endParaRPr>
          </a:p>
          <a:p>
            <a:pPr algn="ctr"/>
            <a:r>
              <a:rPr lang="es-MX" sz="2000" i="1" u="sng" dirty="0">
                <a:solidFill>
                  <a:srgbClr val="000000"/>
                </a:solidFill>
                <a:latin typeface="+mn-lt"/>
                <a:cs typeface="Arial" panose="020B0604020202020204" pitchFamily="34" charset="0"/>
              </a:rPr>
              <a:t>El Factor Humano, es un aspecto clave del éxito para optimizar los Costos Totales de Ciclo de Vida de la flota eléctrica.  Es fundamental contar con profesionales bien preparados y formados con las tecnologías de electro- movilidad (tanto en la operación como en el mantenimiento)</a:t>
            </a:r>
          </a:p>
        </p:txBody>
      </p:sp>
      <p:sp>
        <p:nvSpPr>
          <p:cNvPr id="2" name="Título 1">
            <a:extLst>
              <a:ext uri="{FF2B5EF4-FFF2-40B4-BE49-F238E27FC236}">
                <a16:creationId xmlns:a16="http://schemas.microsoft.com/office/drawing/2014/main" id="{B0B0D212-CE37-17FE-0706-BC829435F9AB}"/>
              </a:ext>
            </a:extLst>
          </p:cNvPr>
          <p:cNvSpPr>
            <a:spLocks noGrp="1"/>
          </p:cNvSpPr>
          <p:nvPr>
            <p:ph type="title"/>
          </p:nvPr>
        </p:nvSpPr>
        <p:spPr>
          <a:xfrm>
            <a:off x="2026285" y="132969"/>
            <a:ext cx="6823075" cy="965200"/>
          </a:xfrm>
        </p:spPr>
        <p:txBody>
          <a:bodyPr/>
          <a:lstStyle/>
          <a:p>
            <a:r>
              <a:rPr lang="es-ES_tradnl" altLang="es-419" sz="2000" b="1" dirty="0">
                <a:solidFill>
                  <a:schemeClr val="tx1"/>
                </a:solidFill>
                <a:latin typeface="Arial Black" panose="020B0A04020102020204" pitchFamily="34" charset="0"/>
              </a:rPr>
              <a:t>Consideraciones  </a:t>
            </a:r>
            <a:r>
              <a:rPr lang="es-ES_tradnl" altLang="es-419" sz="2000" dirty="0">
                <a:solidFill>
                  <a:schemeClr val="tx1"/>
                </a:solidFill>
                <a:latin typeface="Arial Black" panose="020B0A04020102020204" pitchFamily="34" charset="0"/>
              </a:rPr>
              <a:t>importantes</a:t>
            </a:r>
            <a:r>
              <a:rPr lang="es-ES_tradnl" altLang="es-419" sz="2000" b="1" dirty="0">
                <a:solidFill>
                  <a:schemeClr val="tx1"/>
                </a:solidFill>
                <a:latin typeface="Arial Black" panose="020B0A04020102020204" pitchFamily="34" charset="0"/>
              </a:rPr>
              <a:t> (factor humano)</a:t>
            </a:r>
            <a:br>
              <a:rPr lang="es-ES_tradnl" altLang="es-419" sz="2000" dirty="0">
                <a:solidFill>
                  <a:schemeClr val="tx1"/>
                </a:solidFill>
                <a:latin typeface="Arial Black" panose="020B0A04020102020204" pitchFamily="34" charset="0"/>
              </a:rPr>
            </a:br>
            <a:endParaRPr lang="es-ES_tradnl" sz="2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307036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1 Marcador de número de diapositiva">
            <a:extLst>
              <a:ext uri="{FF2B5EF4-FFF2-40B4-BE49-F238E27FC236}">
                <a16:creationId xmlns:a16="http://schemas.microsoft.com/office/drawing/2014/main" id="{1D5D67A2-A201-007C-43BD-2CD75B495403}"/>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9FE94188-41C3-4302-817B-9008CCDFFB50}" type="slidenum">
              <a:rPr lang="it-IT" altLang="es-VE" sz="1600">
                <a:solidFill>
                  <a:srgbClr val="FF9900"/>
                </a:solidFill>
              </a:rPr>
              <a:pPr>
                <a:buFontTx/>
                <a:buNone/>
              </a:pPr>
              <a:t>21</a:t>
            </a:fld>
            <a:endParaRPr lang="it-IT" altLang="es-VE" sz="1600">
              <a:solidFill>
                <a:srgbClr val="FF9900"/>
              </a:solidFill>
            </a:endParaRPr>
          </a:p>
        </p:txBody>
      </p:sp>
      <p:sp>
        <p:nvSpPr>
          <p:cNvPr id="3" name="Rectángulo 2">
            <a:extLst>
              <a:ext uri="{FF2B5EF4-FFF2-40B4-BE49-F238E27FC236}">
                <a16:creationId xmlns:a16="http://schemas.microsoft.com/office/drawing/2014/main" id="{D6CA1CF9-CE9F-2117-EED2-0B63802C09E5}"/>
              </a:ext>
            </a:extLst>
          </p:cNvPr>
          <p:cNvSpPr/>
          <p:nvPr/>
        </p:nvSpPr>
        <p:spPr>
          <a:xfrm>
            <a:off x="663321" y="689788"/>
            <a:ext cx="8286750" cy="6124754"/>
          </a:xfrm>
          <a:prstGeom prst="rect">
            <a:avLst/>
          </a:prstGeom>
        </p:spPr>
        <p:txBody>
          <a:bodyPr>
            <a:spAutoFit/>
          </a:bodyPr>
          <a:lstStyle/>
          <a:p>
            <a:pPr>
              <a:defRPr/>
            </a:pPr>
            <a:endParaRPr lang="es-CO" sz="1400" dirty="0">
              <a:solidFill>
                <a:srgbClr val="000000"/>
              </a:solidFill>
              <a:latin typeface="+mj-lt"/>
              <a:cs typeface="Arial" panose="020B0604020202020204" pitchFamily="34" charset="0"/>
            </a:endParaRPr>
          </a:p>
          <a:p>
            <a:pPr>
              <a:defRPr/>
            </a:pPr>
            <a:endParaRPr lang="es-MX" sz="1400" dirty="0">
              <a:solidFill>
                <a:srgbClr val="000000"/>
              </a:solidFill>
              <a:latin typeface="+mj-lt"/>
            </a:endParaRPr>
          </a:p>
          <a:p>
            <a:pPr>
              <a:defRPr/>
            </a:pPr>
            <a:r>
              <a:rPr lang="es-MX" sz="1400" dirty="0">
                <a:solidFill>
                  <a:srgbClr val="000000"/>
                </a:solidFill>
                <a:latin typeface="+mj-lt"/>
              </a:rPr>
              <a:t>Para el modelo económico, se deben buscar condiciones favorables para obtener escenarios económicos factibles. Un factor importante al inicio para  que la introducción de buses eléctricos, es que la inversión  económica para un operador de buses local sea rentable en un periodo de corto plazo (escenario de 3 a 5 años). </a:t>
            </a:r>
          </a:p>
          <a:p>
            <a:pPr>
              <a:defRPr/>
            </a:pPr>
            <a:endParaRPr lang="es-MX" sz="1400" dirty="0">
              <a:solidFill>
                <a:srgbClr val="000000"/>
              </a:solidFill>
              <a:latin typeface="+mj-lt"/>
            </a:endParaRPr>
          </a:p>
          <a:p>
            <a:pPr>
              <a:defRPr/>
            </a:pPr>
            <a:r>
              <a:rPr lang="es-MX" sz="1400" dirty="0">
                <a:solidFill>
                  <a:srgbClr val="000000"/>
                </a:solidFill>
                <a:latin typeface="+mj-lt"/>
              </a:rPr>
              <a:t>Con esto se puede acelerar el ingreso de buses eléctricos en el sistema de transporte público. Los escenarios favorables, por orden de importancia, según los análisis realizados en este estudio, son: </a:t>
            </a:r>
          </a:p>
          <a:p>
            <a:pPr>
              <a:defRPr/>
            </a:pPr>
            <a:endParaRPr lang="es-MX" sz="1400" dirty="0">
              <a:solidFill>
                <a:srgbClr val="000000"/>
              </a:solidFill>
              <a:latin typeface="+mj-lt"/>
            </a:endParaRPr>
          </a:p>
          <a:p>
            <a:pPr>
              <a:defRPr/>
            </a:pPr>
            <a:r>
              <a:rPr lang="es-MX" sz="1400" dirty="0">
                <a:solidFill>
                  <a:srgbClr val="000000"/>
                </a:solidFill>
                <a:latin typeface="+mj-lt"/>
              </a:rPr>
              <a:t>1.- La disminución en los precios de la nueva tecnología (negociando a nivel de Gobierno en los precios de venta o en la reducción de impuestos asociados). </a:t>
            </a:r>
          </a:p>
          <a:p>
            <a:pPr>
              <a:defRPr/>
            </a:pPr>
            <a:endParaRPr lang="es-MX" sz="1400" dirty="0">
              <a:solidFill>
                <a:srgbClr val="000000"/>
              </a:solidFill>
              <a:latin typeface="+mj-lt"/>
            </a:endParaRPr>
          </a:p>
          <a:p>
            <a:pPr>
              <a:defRPr/>
            </a:pPr>
            <a:r>
              <a:rPr lang="es-MX" sz="1400" dirty="0">
                <a:solidFill>
                  <a:srgbClr val="000000"/>
                </a:solidFill>
                <a:latin typeface="+mj-lt"/>
              </a:rPr>
              <a:t>2.- La mejora de las condiciones crediticias para disminuir los costos financieros asociados a la inversión (para las empresas operadoras de autobuses). </a:t>
            </a:r>
          </a:p>
          <a:p>
            <a:pPr>
              <a:defRPr/>
            </a:pPr>
            <a:endParaRPr lang="es-CO" sz="1400" dirty="0">
              <a:solidFill>
                <a:srgbClr val="000000"/>
              </a:solidFill>
              <a:latin typeface="+mj-lt"/>
            </a:endParaRPr>
          </a:p>
          <a:p>
            <a:pPr>
              <a:defRPr/>
            </a:pPr>
            <a:r>
              <a:rPr lang="es-MX" sz="1400" dirty="0">
                <a:solidFill>
                  <a:srgbClr val="000000"/>
                </a:solidFill>
                <a:latin typeface="+mj-lt"/>
              </a:rPr>
              <a:t>- Los costos energéticos variables, es decir, aquellos asociados al consumo directo por operar, son aproximadamente entre un 30 y 60 % más bajos para los buses eléctricos que para los buses diésel, por lo tanto, es conveniente dar a la flota eléctrica más prioridad que a la convencional en la operación. En la medida que se puedan reemplazar, hay que priorizar esta alternativa. </a:t>
            </a:r>
          </a:p>
          <a:p>
            <a:pPr>
              <a:defRPr/>
            </a:pPr>
            <a:endParaRPr lang="es-MX" sz="1400" dirty="0">
              <a:solidFill>
                <a:srgbClr val="000000"/>
              </a:solidFill>
              <a:latin typeface="+mj-lt"/>
            </a:endParaRPr>
          </a:p>
          <a:p>
            <a:pPr>
              <a:defRPr/>
            </a:pPr>
            <a:r>
              <a:rPr lang="es-MX" sz="1400" dirty="0">
                <a:solidFill>
                  <a:srgbClr val="000000"/>
                </a:solidFill>
                <a:latin typeface="+mj-lt"/>
              </a:rPr>
              <a:t>- Para países en vías de desarrollo, se tiene la oportunidad de presentar iniciativas público-privadas a fondos verdes con el objetivo de mejorar las condiciones de financiamiento (reducir el CAPEX) y recibir apoyo en asesorías relacionadas con la introducción de nuevas tecnologías. Lo anterior puede cambiar la conveniencia del proyecto desde el punto de vista del inversor. </a:t>
            </a:r>
          </a:p>
          <a:p>
            <a:pPr>
              <a:defRPr/>
            </a:pPr>
            <a:endParaRPr lang="es-MX" sz="1400" dirty="0">
              <a:solidFill>
                <a:srgbClr val="000000"/>
              </a:solidFill>
              <a:latin typeface="+mj-lt"/>
            </a:endParaRPr>
          </a:p>
          <a:p>
            <a:pPr marL="171450" indent="-171450">
              <a:buFontTx/>
              <a:buChar char="-"/>
              <a:defRPr/>
            </a:pPr>
            <a:endParaRPr lang="es-MX" sz="1400" dirty="0">
              <a:latin typeface="+mj-lt"/>
            </a:endParaRPr>
          </a:p>
          <a:p>
            <a:pPr>
              <a:defRPr/>
            </a:pPr>
            <a:endParaRPr lang="es-MX" sz="1400" dirty="0">
              <a:solidFill>
                <a:srgbClr val="000000"/>
              </a:solidFill>
              <a:latin typeface="+mj-lt"/>
              <a:cs typeface="Arial" panose="020B0604020202020204" pitchFamily="34" charset="0"/>
            </a:endParaRPr>
          </a:p>
          <a:p>
            <a:pPr>
              <a:defRPr/>
            </a:pPr>
            <a:endParaRPr lang="es-MX" sz="1400" dirty="0">
              <a:solidFill>
                <a:srgbClr val="000000"/>
              </a:solidFill>
              <a:latin typeface="+mj-lt"/>
              <a:cs typeface="Arial" panose="020B0604020202020204" pitchFamily="34" charset="0"/>
            </a:endParaRPr>
          </a:p>
        </p:txBody>
      </p:sp>
      <p:sp>
        <p:nvSpPr>
          <p:cNvPr id="7" name="Título 1">
            <a:extLst>
              <a:ext uri="{FF2B5EF4-FFF2-40B4-BE49-F238E27FC236}">
                <a16:creationId xmlns:a16="http://schemas.microsoft.com/office/drawing/2014/main" id="{D65015BF-5DDD-4149-9AD5-C23B2ADE8A2A}"/>
              </a:ext>
            </a:extLst>
          </p:cNvPr>
          <p:cNvSpPr txBox="1">
            <a:spLocks/>
          </p:cNvSpPr>
          <p:nvPr/>
        </p:nvSpPr>
        <p:spPr bwMode="auto">
          <a:xfrm>
            <a:off x="2041525" y="276225"/>
            <a:ext cx="68230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2500" b="1" kern="1200">
                <a:solidFill>
                  <a:srgbClr val="292F60"/>
                </a:solidFill>
                <a:latin typeface="Century Gothic" panose="020B0502020202020204" pitchFamily="34" charset="0"/>
                <a:ea typeface="+mj-ea"/>
                <a:cs typeface="+mj-cs"/>
              </a:defRPr>
            </a:lvl1pPr>
            <a:lvl2pPr algn="l" defTabSz="685800" rtl="0" eaLnBrk="0" fontAlgn="base" hangingPunct="0">
              <a:lnSpc>
                <a:spcPct val="90000"/>
              </a:lnSpc>
              <a:spcBef>
                <a:spcPct val="0"/>
              </a:spcBef>
              <a:spcAft>
                <a:spcPct val="0"/>
              </a:spcAft>
              <a:defRPr sz="2500" b="1">
                <a:solidFill>
                  <a:srgbClr val="292F60"/>
                </a:solidFill>
                <a:latin typeface="Century Gothic" panose="020B0502020202020204" pitchFamily="34" charset="0"/>
              </a:defRPr>
            </a:lvl2pPr>
            <a:lvl3pPr algn="l" defTabSz="685800" rtl="0" eaLnBrk="0" fontAlgn="base" hangingPunct="0">
              <a:lnSpc>
                <a:spcPct val="90000"/>
              </a:lnSpc>
              <a:spcBef>
                <a:spcPct val="0"/>
              </a:spcBef>
              <a:spcAft>
                <a:spcPct val="0"/>
              </a:spcAft>
              <a:defRPr sz="2500" b="1">
                <a:solidFill>
                  <a:srgbClr val="292F60"/>
                </a:solidFill>
                <a:latin typeface="Century Gothic" panose="020B0502020202020204" pitchFamily="34" charset="0"/>
              </a:defRPr>
            </a:lvl3pPr>
            <a:lvl4pPr algn="l" defTabSz="685800" rtl="0" eaLnBrk="0" fontAlgn="base" hangingPunct="0">
              <a:lnSpc>
                <a:spcPct val="90000"/>
              </a:lnSpc>
              <a:spcBef>
                <a:spcPct val="0"/>
              </a:spcBef>
              <a:spcAft>
                <a:spcPct val="0"/>
              </a:spcAft>
              <a:defRPr sz="2500" b="1">
                <a:solidFill>
                  <a:srgbClr val="292F60"/>
                </a:solidFill>
                <a:latin typeface="Century Gothic" panose="020B0502020202020204" pitchFamily="34" charset="0"/>
              </a:defRPr>
            </a:lvl4pPr>
            <a:lvl5pPr algn="l" defTabSz="685800" rtl="0" eaLnBrk="0" fontAlgn="base" hangingPunct="0">
              <a:lnSpc>
                <a:spcPct val="90000"/>
              </a:lnSpc>
              <a:spcBef>
                <a:spcPct val="0"/>
              </a:spcBef>
              <a:spcAft>
                <a:spcPct val="0"/>
              </a:spcAft>
              <a:defRPr sz="2500" b="1">
                <a:solidFill>
                  <a:srgbClr val="292F60"/>
                </a:solidFill>
                <a:latin typeface="Century Gothic" panose="020B0502020202020204" pitchFamily="34" charset="0"/>
              </a:defRPr>
            </a:lvl5pPr>
            <a:lvl6pPr marL="457200" algn="l" defTabSz="685800" rtl="0" fontAlgn="base">
              <a:lnSpc>
                <a:spcPct val="90000"/>
              </a:lnSpc>
              <a:spcBef>
                <a:spcPct val="0"/>
              </a:spcBef>
              <a:spcAft>
                <a:spcPct val="0"/>
              </a:spcAft>
              <a:defRPr sz="2500" b="1">
                <a:solidFill>
                  <a:srgbClr val="292F60"/>
                </a:solidFill>
                <a:latin typeface="Century Gothic" panose="020B0502020202020204" pitchFamily="34" charset="0"/>
              </a:defRPr>
            </a:lvl6pPr>
            <a:lvl7pPr marL="914400" algn="l" defTabSz="685800" rtl="0" fontAlgn="base">
              <a:lnSpc>
                <a:spcPct val="90000"/>
              </a:lnSpc>
              <a:spcBef>
                <a:spcPct val="0"/>
              </a:spcBef>
              <a:spcAft>
                <a:spcPct val="0"/>
              </a:spcAft>
              <a:defRPr sz="2500" b="1">
                <a:solidFill>
                  <a:srgbClr val="292F60"/>
                </a:solidFill>
                <a:latin typeface="Century Gothic" panose="020B0502020202020204" pitchFamily="34" charset="0"/>
              </a:defRPr>
            </a:lvl7pPr>
            <a:lvl8pPr marL="1371600" algn="l" defTabSz="685800" rtl="0" fontAlgn="base">
              <a:lnSpc>
                <a:spcPct val="90000"/>
              </a:lnSpc>
              <a:spcBef>
                <a:spcPct val="0"/>
              </a:spcBef>
              <a:spcAft>
                <a:spcPct val="0"/>
              </a:spcAft>
              <a:defRPr sz="2500" b="1">
                <a:solidFill>
                  <a:srgbClr val="292F60"/>
                </a:solidFill>
                <a:latin typeface="Century Gothic" panose="020B0502020202020204" pitchFamily="34" charset="0"/>
              </a:defRPr>
            </a:lvl8pPr>
            <a:lvl9pPr marL="1828800" algn="l" defTabSz="685800" rtl="0" fontAlgn="base">
              <a:lnSpc>
                <a:spcPct val="90000"/>
              </a:lnSpc>
              <a:spcBef>
                <a:spcPct val="0"/>
              </a:spcBef>
              <a:spcAft>
                <a:spcPct val="0"/>
              </a:spcAft>
              <a:defRPr sz="2500" b="1">
                <a:solidFill>
                  <a:srgbClr val="292F60"/>
                </a:solidFill>
                <a:latin typeface="Century Gothic" panose="020B0502020202020204" pitchFamily="34" charset="0"/>
              </a:defRPr>
            </a:lvl9pPr>
          </a:lstStyle>
          <a:p>
            <a:pPr algn="r"/>
            <a:r>
              <a:rPr lang="es-ES_tradnl" altLang="es-419" sz="2000" dirty="0">
                <a:solidFill>
                  <a:schemeClr val="tx1"/>
                </a:solidFill>
                <a:latin typeface="Arial Black" panose="020B0A04020102020204" pitchFamily="34" charset="0"/>
              </a:rPr>
              <a:t>Consideraciones importantes (aspectos económicos)</a:t>
            </a:r>
            <a:br>
              <a:rPr lang="es-ES_tradnl" altLang="es-419" sz="2000" dirty="0">
                <a:solidFill>
                  <a:schemeClr val="tx1"/>
                </a:solidFill>
                <a:latin typeface="Arial Black" panose="020B0A04020102020204" pitchFamily="34" charset="0"/>
              </a:rPr>
            </a:br>
            <a:endParaRPr lang="es-ES_tradnl" sz="2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562140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1 Marcador de número de diapositiva">
            <a:extLst>
              <a:ext uri="{FF2B5EF4-FFF2-40B4-BE49-F238E27FC236}">
                <a16:creationId xmlns:a16="http://schemas.microsoft.com/office/drawing/2014/main" id="{A26C4416-C565-C446-CC89-F1250971FCC7}"/>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FE602598-3063-49F3-A184-F7FE3F7BF241}" type="slidenum">
              <a:rPr lang="it-IT" altLang="es-VE" sz="1600">
                <a:solidFill>
                  <a:srgbClr val="FF9900"/>
                </a:solidFill>
              </a:rPr>
              <a:pPr>
                <a:buFontTx/>
                <a:buNone/>
              </a:pPr>
              <a:t>22</a:t>
            </a:fld>
            <a:endParaRPr lang="it-IT" altLang="es-VE" sz="1600">
              <a:solidFill>
                <a:srgbClr val="FF9900"/>
              </a:solidFill>
            </a:endParaRPr>
          </a:p>
        </p:txBody>
      </p:sp>
      <p:sp>
        <p:nvSpPr>
          <p:cNvPr id="2" name="Título 1">
            <a:extLst>
              <a:ext uri="{FF2B5EF4-FFF2-40B4-BE49-F238E27FC236}">
                <a16:creationId xmlns:a16="http://schemas.microsoft.com/office/drawing/2014/main" id="{6B034A36-2336-0F9C-2620-146C41C930D0}"/>
              </a:ext>
            </a:extLst>
          </p:cNvPr>
          <p:cNvSpPr>
            <a:spLocks noGrp="1"/>
          </p:cNvSpPr>
          <p:nvPr>
            <p:ph type="title"/>
          </p:nvPr>
        </p:nvSpPr>
        <p:spPr>
          <a:xfrm>
            <a:off x="1878013" y="44450"/>
            <a:ext cx="6823075" cy="965200"/>
          </a:xfrm>
        </p:spPr>
        <p:txBody>
          <a:bodyPr/>
          <a:lstStyle/>
          <a:p>
            <a:pPr algn="r"/>
            <a:r>
              <a:rPr lang="es-ES_tradnl" altLang="es-419" dirty="0">
                <a:solidFill>
                  <a:schemeClr val="tx1"/>
                </a:solidFill>
                <a:latin typeface="Arial Black" panose="020B0A04020102020204" pitchFamily="34" charset="0"/>
              </a:rPr>
              <a:t>       </a:t>
            </a:r>
            <a:r>
              <a:rPr lang="es-ES_tradnl" altLang="es-419" b="1" dirty="0">
                <a:solidFill>
                  <a:schemeClr val="tx1"/>
                </a:solidFill>
                <a:latin typeface="Arial Black" panose="020B0A04020102020204" pitchFamily="34" charset="0"/>
              </a:rPr>
              <a:t>Consideraciones importantes (aspectos técnicos)</a:t>
            </a:r>
            <a:endParaRPr lang="es-ES_tradnl" dirty="0">
              <a:solidFill>
                <a:schemeClr val="tx1"/>
              </a:solidFill>
              <a:latin typeface="Arial Black" panose="020B0A04020102020204" pitchFamily="34" charset="0"/>
            </a:endParaRPr>
          </a:p>
        </p:txBody>
      </p:sp>
      <p:sp>
        <p:nvSpPr>
          <p:cNvPr id="4" name="CuadroTexto 3">
            <a:extLst>
              <a:ext uri="{FF2B5EF4-FFF2-40B4-BE49-F238E27FC236}">
                <a16:creationId xmlns:a16="http://schemas.microsoft.com/office/drawing/2014/main" id="{88C00413-F07E-355B-F388-79A7C7375B3F}"/>
              </a:ext>
            </a:extLst>
          </p:cNvPr>
          <p:cNvSpPr txBox="1"/>
          <p:nvPr/>
        </p:nvSpPr>
        <p:spPr>
          <a:xfrm>
            <a:off x="525938" y="1170559"/>
            <a:ext cx="8092123" cy="3493264"/>
          </a:xfrm>
          <a:prstGeom prst="rect">
            <a:avLst/>
          </a:prstGeom>
          <a:noFill/>
        </p:spPr>
        <p:txBody>
          <a:bodyPr wrap="square">
            <a:spAutoFit/>
          </a:bodyPr>
          <a:lstStyle/>
          <a:p>
            <a:pPr>
              <a:defRPr/>
            </a:pPr>
            <a:endParaRPr lang="es-MX" sz="1700" dirty="0">
              <a:solidFill>
                <a:srgbClr val="000000"/>
              </a:solidFill>
              <a:latin typeface="+mn-lt"/>
              <a:cs typeface="Arial" panose="020B0604020202020204" pitchFamily="34" charset="0"/>
            </a:endParaRPr>
          </a:p>
          <a:p>
            <a:pPr marL="285750" indent="-285750">
              <a:buFontTx/>
              <a:buChar char="-"/>
              <a:defRPr/>
            </a:pPr>
            <a:r>
              <a:rPr lang="es-MX" sz="1700" dirty="0">
                <a:solidFill>
                  <a:srgbClr val="000000"/>
                </a:solidFill>
                <a:latin typeface="+mn-lt"/>
                <a:cs typeface="Arial" panose="020B0604020202020204" pitchFamily="34" charset="0"/>
              </a:rPr>
              <a:t>Realizar pruebas de conducción reales, teniendo en cuenta los horarios de punta, conductores y rutas reales y cualquier otra variable que tenga una influencia en el consumo de energía o en otro parámetro de interés. </a:t>
            </a:r>
          </a:p>
          <a:p>
            <a:pPr marL="285750" indent="-285750">
              <a:buFontTx/>
              <a:buChar char="-"/>
              <a:defRPr/>
            </a:pPr>
            <a:endParaRPr lang="es-MX" sz="1700" dirty="0">
              <a:solidFill>
                <a:srgbClr val="000000"/>
              </a:solidFill>
              <a:latin typeface="+mn-lt"/>
              <a:cs typeface="Arial" panose="020B0604020202020204" pitchFamily="34" charset="0"/>
            </a:endParaRPr>
          </a:p>
          <a:p>
            <a:pPr marL="285750" indent="-285750">
              <a:buFontTx/>
              <a:buChar char="-"/>
              <a:defRPr/>
            </a:pPr>
            <a:r>
              <a:rPr lang="es-MX" sz="1700" dirty="0">
                <a:solidFill>
                  <a:srgbClr val="000000"/>
                </a:solidFill>
                <a:latin typeface="+mn-lt"/>
                <a:cs typeface="Arial" panose="020B0604020202020204" pitchFamily="34" charset="0"/>
              </a:rPr>
              <a:t>Establecer los criterios para determinar la autonomía esperada para cada horario y para cada temporada, definir medidas de contingencia para aquellos días en que se prevea que no se logrará cumplir con la cantidad de kilómetros estipulados. Considerar que, a medida que la batería va incrementando su nivel de degradación, su autonomía irá reduciéndose, lo cual afectará directamente la operación proyectada, haciendo necesarias más detenciones para cargar y así lograr satisfacer las horas de trabajo requeridas.</a:t>
            </a:r>
          </a:p>
          <a:p>
            <a:pPr marL="285750" indent="-285750">
              <a:buFontTx/>
              <a:buChar char="-"/>
              <a:defRPr/>
            </a:pPr>
            <a:endParaRPr lang="es-MX" sz="1700" dirty="0">
              <a:solidFill>
                <a:srgbClr val="000000"/>
              </a:solidFill>
              <a:latin typeface="+mn-lt"/>
              <a:cs typeface="Arial" panose="020B0604020202020204" pitchFamily="34" charset="0"/>
            </a:endParaRPr>
          </a:p>
        </p:txBody>
      </p:sp>
    </p:spTree>
    <p:extLst>
      <p:ext uri="{BB962C8B-B14F-4D97-AF65-F5344CB8AC3E}">
        <p14:creationId xmlns:p14="http://schemas.microsoft.com/office/powerpoint/2010/main" val="1038483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1 Marcador de número de diapositiva">
            <a:extLst>
              <a:ext uri="{FF2B5EF4-FFF2-40B4-BE49-F238E27FC236}">
                <a16:creationId xmlns:a16="http://schemas.microsoft.com/office/drawing/2014/main" id="{A26C4416-C565-C446-CC89-F1250971FCC7}"/>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FE602598-3063-49F3-A184-F7FE3F7BF241}" type="slidenum">
              <a:rPr lang="it-IT" altLang="es-VE" sz="1600">
                <a:solidFill>
                  <a:srgbClr val="FF9900"/>
                </a:solidFill>
              </a:rPr>
              <a:pPr>
                <a:buFontTx/>
                <a:buNone/>
              </a:pPr>
              <a:t>23</a:t>
            </a:fld>
            <a:endParaRPr lang="it-IT" altLang="es-VE" sz="1600">
              <a:solidFill>
                <a:srgbClr val="FF9900"/>
              </a:solidFill>
            </a:endParaRPr>
          </a:p>
        </p:txBody>
      </p:sp>
      <p:sp>
        <p:nvSpPr>
          <p:cNvPr id="4" name="CuadroTexto 3">
            <a:extLst>
              <a:ext uri="{FF2B5EF4-FFF2-40B4-BE49-F238E27FC236}">
                <a16:creationId xmlns:a16="http://schemas.microsoft.com/office/drawing/2014/main" id="{88C00413-F07E-355B-F388-79A7C7375B3F}"/>
              </a:ext>
            </a:extLst>
          </p:cNvPr>
          <p:cNvSpPr txBox="1"/>
          <p:nvPr/>
        </p:nvSpPr>
        <p:spPr>
          <a:xfrm>
            <a:off x="714375" y="1370756"/>
            <a:ext cx="8092123" cy="4524315"/>
          </a:xfrm>
          <a:prstGeom prst="rect">
            <a:avLst/>
          </a:prstGeom>
          <a:noFill/>
        </p:spPr>
        <p:txBody>
          <a:bodyPr wrap="square">
            <a:spAutoFit/>
          </a:bodyPr>
          <a:lstStyle/>
          <a:p>
            <a:pPr>
              <a:defRPr/>
            </a:pPr>
            <a:endParaRPr lang="es-MX" sz="1600" dirty="0">
              <a:solidFill>
                <a:srgbClr val="000000"/>
              </a:solidFill>
              <a:latin typeface="+mn-lt"/>
              <a:cs typeface="Arial" panose="020B0604020202020204" pitchFamily="34" charset="0"/>
            </a:endParaRPr>
          </a:p>
          <a:p>
            <a:pPr marL="285750" indent="-285750">
              <a:buFontTx/>
              <a:buChar char="-"/>
              <a:defRPr/>
            </a:pPr>
            <a:r>
              <a:rPr lang="es-MX" sz="1600" dirty="0">
                <a:solidFill>
                  <a:srgbClr val="000000"/>
                </a:solidFill>
                <a:latin typeface="+mn-lt"/>
                <a:cs typeface="Arial" panose="020B0604020202020204" pitchFamily="34" charset="0"/>
              </a:rPr>
              <a:t>Considerar cuál es la potencia energética necesaria en la localización deseada para instalar las áreas de los cargadores y estaciones eléctricas. Es posible que no exista dicha factibilidad, o que esta solo esté disponible en horarios de menor demanda. Esto podría invalidar totalmente un proyecto, por lo que debe ser considerado en una etapa temprana del mismo.</a:t>
            </a:r>
          </a:p>
          <a:p>
            <a:pPr marL="285750" indent="-285750">
              <a:buFontTx/>
              <a:buChar char="-"/>
              <a:defRPr/>
            </a:pPr>
            <a:endParaRPr lang="es-MX" sz="1600" dirty="0">
              <a:solidFill>
                <a:srgbClr val="000000"/>
              </a:solidFill>
              <a:latin typeface="+mn-lt"/>
              <a:cs typeface="Arial" panose="020B0604020202020204" pitchFamily="34" charset="0"/>
            </a:endParaRPr>
          </a:p>
          <a:p>
            <a:pPr marL="285750" indent="-285750">
              <a:buFontTx/>
              <a:buChar char="-"/>
              <a:defRPr/>
            </a:pPr>
            <a:r>
              <a:rPr lang="es-MX" sz="1600" dirty="0">
                <a:solidFill>
                  <a:srgbClr val="000000"/>
                </a:solidFill>
                <a:latin typeface="+mn-lt"/>
                <a:cs typeface="Arial" panose="020B0604020202020204" pitchFamily="34" charset="0"/>
              </a:rPr>
              <a:t>Tener en cuenta los permisos de carácter ambiental necesarios para una instalación de mayor potencia. Estos deben ser incorporados en la evaluación técnica y en los plazos necesarios para la ejecución del proyecto de implementación.</a:t>
            </a:r>
          </a:p>
          <a:p>
            <a:pPr marL="285750" indent="-285750">
              <a:buFontTx/>
              <a:buChar char="-"/>
              <a:defRPr/>
            </a:pPr>
            <a:endParaRPr lang="es-MX" sz="1600" b="1" dirty="0">
              <a:solidFill>
                <a:srgbClr val="000000"/>
              </a:solidFill>
              <a:latin typeface="+mn-lt"/>
              <a:cs typeface="Arial" panose="020B0604020202020204" pitchFamily="34" charset="0"/>
            </a:endParaRPr>
          </a:p>
          <a:p>
            <a:pPr marL="285750" indent="-285750">
              <a:buFontTx/>
              <a:buChar char="-"/>
              <a:defRPr/>
            </a:pPr>
            <a:r>
              <a:rPr lang="es-MX" sz="1600" b="1" dirty="0">
                <a:solidFill>
                  <a:srgbClr val="000000"/>
                </a:solidFill>
                <a:latin typeface="+mn-lt"/>
                <a:cs typeface="Arial" panose="020B0604020202020204" pitchFamily="34" charset="0"/>
              </a:rPr>
              <a:t>Desarrollar algunas simulaciones de Confiabilidad y Mantenibilidad más ajustadas a la realidad de la región (el fabricante no cuenta actualmente con datos reales de fallas y de procesos de reparación en el país donde van a operar lo autobuses eléctricos). Utilizar modelos de avanzados de Confiabilidad y herramientas de las industria 4.0 (digital) para disminuir el nivel de incertidumbre de las estimaciones de costos totales de ciclo de vida….   </a:t>
            </a:r>
          </a:p>
          <a:p>
            <a:pPr marL="285750" indent="-285750">
              <a:buFontTx/>
              <a:buChar char="-"/>
              <a:defRPr/>
            </a:pPr>
            <a:endParaRPr lang="es-MX" sz="1600" dirty="0">
              <a:solidFill>
                <a:srgbClr val="000000"/>
              </a:solidFill>
              <a:latin typeface="+mn-lt"/>
              <a:cs typeface="Arial" panose="020B0604020202020204" pitchFamily="34" charset="0"/>
            </a:endParaRPr>
          </a:p>
        </p:txBody>
      </p:sp>
      <p:sp>
        <p:nvSpPr>
          <p:cNvPr id="13" name="Título 1">
            <a:extLst>
              <a:ext uri="{FF2B5EF4-FFF2-40B4-BE49-F238E27FC236}">
                <a16:creationId xmlns:a16="http://schemas.microsoft.com/office/drawing/2014/main" id="{CE03897E-5F85-4B1D-83A9-F84C7F37D36B}"/>
              </a:ext>
            </a:extLst>
          </p:cNvPr>
          <p:cNvSpPr>
            <a:spLocks noGrp="1"/>
          </p:cNvSpPr>
          <p:nvPr>
            <p:ph type="title"/>
          </p:nvPr>
        </p:nvSpPr>
        <p:spPr>
          <a:xfrm>
            <a:off x="1878013" y="44450"/>
            <a:ext cx="6823075" cy="965200"/>
          </a:xfrm>
        </p:spPr>
        <p:txBody>
          <a:bodyPr/>
          <a:lstStyle/>
          <a:p>
            <a:pPr algn="r"/>
            <a:r>
              <a:rPr lang="es-ES_tradnl" altLang="es-419" dirty="0">
                <a:solidFill>
                  <a:schemeClr val="tx1"/>
                </a:solidFill>
                <a:latin typeface="Arial Black" panose="020B0A04020102020204" pitchFamily="34" charset="0"/>
              </a:rPr>
              <a:t>       </a:t>
            </a:r>
            <a:r>
              <a:rPr lang="es-ES_tradnl" altLang="es-419" b="1" dirty="0">
                <a:solidFill>
                  <a:schemeClr val="tx1"/>
                </a:solidFill>
                <a:latin typeface="Arial Black" panose="020B0A04020102020204" pitchFamily="34" charset="0"/>
              </a:rPr>
              <a:t>Consideraciones importantes (aspectos técnicos)</a:t>
            </a:r>
            <a:endParaRPr lang="es-ES_tradnl"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797125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Imagen 7" descr="Captura de pantalla 2017-10-24 a las 11.46.16.png">
            <a:extLst>
              <a:ext uri="{FF2B5EF4-FFF2-40B4-BE49-F238E27FC236}">
                <a16:creationId xmlns:a16="http://schemas.microsoft.com/office/drawing/2014/main" id="{1DBED008-C79C-40FE-AAC3-013F99B20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289050"/>
            <a:ext cx="2757487"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a:extLst>
              <a:ext uri="{FF2B5EF4-FFF2-40B4-BE49-F238E27FC236}">
                <a16:creationId xmlns:a16="http://schemas.microsoft.com/office/drawing/2014/main" id="{D66491EA-6FA1-4DD8-B06D-456B7BF73152}"/>
              </a:ext>
            </a:extLst>
          </p:cNvPr>
          <p:cNvSpPr/>
          <p:nvPr/>
        </p:nvSpPr>
        <p:spPr>
          <a:xfrm>
            <a:off x="714375" y="1009650"/>
            <a:ext cx="7808913" cy="5715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2215"/>
          </a:p>
        </p:txBody>
      </p:sp>
      <p:sp>
        <p:nvSpPr>
          <p:cNvPr id="228357" name="Rectángulo 14">
            <a:extLst>
              <a:ext uri="{FF2B5EF4-FFF2-40B4-BE49-F238E27FC236}">
                <a16:creationId xmlns:a16="http://schemas.microsoft.com/office/drawing/2014/main" id="{ACDE8C56-C865-43F6-96A6-D0871A1049FE}"/>
              </a:ext>
            </a:extLst>
          </p:cNvPr>
          <p:cNvSpPr>
            <a:spLocks noChangeArrowheads="1"/>
          </p:cNvSpPr>
          <p:nvPr/>
        </p:nvSpPr>
        <p:spPr bwMode="auto">
          <a:xfrm>
            <a:off x="3717925" y="1920875"/>
            <a:ext cx="4908839" cy="321626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_tradnl" altLang="es-419" sz="2900" b="1" dirty="0">
                <a:latin typeface="Arial Black" panose="020B0A04020102020204" pitchFamily="34" charset="0"/>
              </a:rPr>
              <a:t>Discusión final….</a:t>
            </a:r>
          </a:p>
          <a:p>
            <a:pPr>
              <a:spcBef>
                <a:spcPct val="0"/>
              </a:spcBef>
              <a:buFontTx/>
              <a:buNone/>
              <a:defRPr/>
            </a:pPr>
            <a:endParaRPr lang="es-ES_tradnl" altLang="es-419" sz="2900" b="1" dirty="0">
              <a:latin typeface="Arial Black" panose="020B0A04020102020204" pitchFamily="34" charset="0"/>
            </a:endParaRPr>
          </a:p>
          <a:p>
            <a:pPr>
              <a:spcBef>
                <a:spcPct val="0"/>
              </a:spcBef>
              <a:buFontTx/>
              <a:buNone/>
              <a:defRPr/>
            </a:pPr>
            <a:r>
              <a:rPr lang="es-ES_tradnl" altLang="es-419" sz="2900" b="1" dirty="0">
                <a:latin typeface="Arial Black" panose="020B0A04020102020204" pitchFamily="34" charset="0"/>
              </a:rPr>
              <a:t>Mejora continua, Industria 4.0, herramientas de simulación RAM, nuevas tendencias…. </a:t>
            </a:r>
            <a:endParaRPr lang="es-ES_tradnl" altLang="es-419" sz="2900" dirty="0">
              <a:latin typeface="Arial Black" panose="020B0A04020102020204" pitchFamily="34" charset="0"/>
            </a:endParaRPr>
          </a:p>
        </p:txBody>
      </p:sp>
      <p:sp>
        <p:nvSpPr>
          <p:cNvPr id="91142" name="1 Marcador de número de diapositiva">
            <a:extLst>
              <a:ext uri="{FF2B5EF4-FFF2-40B4-BE49-F238E27FC236}">
                <a16:creationId xmlns:a16="http://schemas.microsoft.com/office/drawing/2014/main" id="{75E6437E-C779-4C8A-9BEB-E860A50DE734}"/>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44F4AD65-19D6-44C6-BAD6-335A5CB708A8}" type="slidenum">
              <a:rPr lang="it-IT" altLang="es-VE" sz="1600">
                <a:solidFill>
                  <a:srgbClr val="FF9900"/>
                </a:solidFill>
              </a:rPr>
              <a:pPr>
                <a:buFontTx/>
                <a:buNone/>
              </a:pPr>
              <a:t>24</a:t>
            </a:fld>
            <a:endParaRPr lang="it-IT" altLang="es-VE" sz="1600">
              <a:solidFill>
                <a:srgbClr val="FF9900"/>
              </a:solidFill>
            </a:endParaRPr>
          </a:p>
        </p:txBody>
      </p:sp>
    </p:spTree>
    <p:extLst>
      <p:ext uri="{BB962C8B-B14F-4D97-AF65-F5344CB8AC3E}">
        <p14:creationId xmlns:p14="http://schemas.microsoft.com/office/powerpoint/2010/main" val="2299751495"/>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CuadroTexto 8">
            <a:extLst>
              <a:ext uri="{FF2B5EF4-FFF2-40B4-BE49-F238E27FC236}">
                <a16:creationId xmlns:a16="http://schemas.microsoft.com/office/drawing/2014/main" id="{FD7D30B7-BF9D-4DA6-ABC0-549E934B3E26}"/>
              </a:ext>
            </a:extLst>
          </p:cNvPr>
          <p:cNvSpPr txBox="1">
            <a:spLocks noChangeArrowheads="1"/>
          </p:cNvSpPr>
          <p:nvPr/>
        </p:nvSpPr>
        <p:spPr bwMode="auto">
          <a:xfrm>
            <a:off x="896143" y="1438275"/>
            <a:ext cx="7351713" cy="405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defRPr/>
            </a:pPr>
            <a:r>
              <a:rPr lang="es-ES" altLang="es-419" sz="1700" b="1" dirty="0">
                <a:solidFill>
                  <a:srgbClr val="215968"/>
                </a:solidFill>
                <a:latin typeface="Calibri" panose="020F0502020204030204" pitchFamily="34" charset="0"/>
                <a:cs typeface="Calibri" panose="020F0502020204030204" pitchFamily="34" charset="0"/>
              </a:rPr>
              <a:t>La Cuarta Revolución Industrial </a:t>
            </a:r>
            <a:r>
              <a:rPr lang="es-ES" altLang="es-419" sz="1700" dirty="0">
                <a:solidFill>
                  <a:srgbClr val="215968"/>
                </a:solidFill>
                <a:latin typeface="Calibri" panose="020F0502020204030204" pitchFamily="34" charset="0"/>
                <a:cs typeface="Calibri" panose="020F0502020204030204" pitchFamily="34" charset="0"/>
              </a:rPr>
              <a:t>es de una escala, velocidad y complejidad sin precedentes. Se caracteriza por una fusión de tecnologías, que está borrando las líneas entre los mundos físico, digital y biológico. Irrumpirá en casi todas las industrias en todos los países, creando nuevas oportunidades y desafíos para las personas, las empresas y los países a los que debemos responder.</a:t>
            </a:r>
          </a:p>
          <a:p>
            <a:pPr>
              <a:spcBef>
                <a:spcPct val="0"/>
              </a:spcBef>
              <a:buFontTx/>
              <a:buAutoNum type="arabicPeriod"/>
              <a:defRPr/>
            </a:pPr>
            <a:endParaRPr lang="es-ES" altLang="es-419" sz="1700" dirty="0">
              <a:solidFill>
                <a:srgbClr val="215968"/>
              </a:solidFill>
              <a:latin typeface="Calibri" panose="020F0502020204030204" pitchFamily="34" charset="0"/>
              <a:cs typeface="Calibri" panose="020F0502020204030204" pitchFamily="34" charset="0"/>
            </a:endParaRPr>
          </a:p>
          <a:p>
            <a:pPr>
              <a:spcBef>
                <a:spcPct val="0"/>
              </a:spcBef>
              <a:buFontTx/>
              <a:buAutoNum type="arabicPeriod"/>
              <a:defRPr/>
            </a:pPr>
            <a:r>
              <a:rPr lang="es-ES" altLang="es-419" sz="1700" dirty="0">
                <a:solidFill>
                  <a:srgbClr val="215968"/>
                </a:solidFill>
                <a:latin typeface="Calibri" panose="020F0502020204030204" pitchFamily="34" charset="0"/>
                <a:cs typeface="Calibri" panose="020F0502020204030204" pitchFamily="34" charset="0"/>
              </a:rPr>
              <a:t>En el escenario actual, el </a:t>
            </a:r>
            <a:r>
              <a:rPr lang="es-ES" altLang="es-419" sz="1700" b="1" dirty="0">
                <a:solidFill>
                  <a:srgbClr val="215968"/>
                </a:solidFill>
                <a:latin typeface="Calibri" panose="020F0502020204030204" pitchFamily="34" charset="0"/>
                <a:cs typeface="Calibri" panose="020F0502020204030204" pitchFamily="34" charset="0"/>
              </a:rPr>
              <a:t>uso y análisis efectivo de tecnologías emergentes bajo  el enfoque de la industria 4.0,</a:t>
            </a:r>
            <a:r>
              <a:rPr lang="es-ES" altLang="es-419" sz="1700" dirty="0">
                <a:solidFill>
                  <a:srgbClr val="215968"/>
                </a:solidFill>
                <a:latin typeface="Calibri" panose="020F0502020204030204" pitchFamily="34" charset="0"/>
                <a:cs typeface="Calibri" panose="020F0502020204030204" pitchFamily="34" charset="0"/>
              </a:rPr>
              <a:t>  puede mejorar de forma exponencial nuestra calidad de  vida. </a:t>
            </a:r>
            <a:r>
              <a:rPr lang="es-ES" altLang="es-419" sz="1700" b="1" i="1" dirty="0">
                <a:solidFill>
                  <a:srgbClr val="215968"/>
                </a:solidFill>
                <a:latin typeface="Calibri" panose="020F0502020204030204" pitchFamily="34" charset="0"/>
                <a:cs typeface="Calibri" panose="020F0502020204030204" pitchFamily="34" charset="0"/>
              </a:rPr>
              <a:t>El gran desafío de un modelo integral de Mantenimiento, es proveer un camino que permita optimizar el uso de las herramientas de la industria 4.0 (IOT, ML, NN, DT, </a:t>
            </a:r>
            <a:r>
              <a:rPr lang="es-ES" altLang="es-419" sz="1700" b="1" i="1" dirty="0" err="1">
                <a:solidFill>
                  <a:srgbClr val="215968"/>
                </a:solidFill>
                <a:latin typeface="Calibri" panose="020F0502020204030204" pitchFamily="34" charset="0"/>
                <a:cs typeface="Calibri" panose="020F0502020204030204" pitchFamily="34" charset="0"/>
              </a:rPr>
              <a:t>etc</a:t>
            </a:r>
            <a:r>
              <a:rPr lang="es-ES" altLang="es-419" sz="1700" b="1" i="1" dirty="0">
                <a:solidFill>
                  <a:srgbClr val="215968"/>
                </a:solidFill>
                <a:latin typeface="Calibri" panose="020F0502020204030204" pitchFamily="34" charset="0"/>
                <a:cs typeface="Calibri" panose="020F0502020204030204" pitchFamily="34" charset="0"/>
              </a:rPr>
              <a:t>….) con los objetivos de: mejorar el funcionamiento  técnico y ayudar a  maximizar la rentabilidad de los activos a lo largo del ciclo de vida útil.</a:t>
            </a:r>
          </a:p>
          <a:p>
            <a:pPr lvl="1">
              <a:spcBef>
                <a:spcPct val="0"/>
              </a:spcBef>
              <a:spcAft>
                <a:spcPts val="277"/>
              </a:spcAft>
              <a:buFontTx/>
              <a:buNone/>
              <a:defRPr/>
            </a:pPr>
            <a:r>
              <a:rPr lang="es-ES" altLang="es-419" sz="1700" b="1" i="1" dirty="0">
                <a:solidFill>
                  <a:srgbClr val="215968"/>
                </a:solidFill>
                <a:latin typeface="Calibri" panose="020F0502020204030204" pitchFamily="34" charset="0"/>
                <a:cs typeface="Calibri" panose="020F0502020204030204" pitchFamily="34" charset="0"/>
              </a:rPr>
              <a:t>				</a:t>
            </a:r>
          </a:p>
          <a:p>
            <a:pPr lvl="1">
              <a:spcBef>
                <a:spcPct val="0"/>
              </a:spcBef>
              <a:spcAft>
                <a:spcPts val="277"/>
              </a:spcAft>
              <a:buFontTx/>
              <a:buNone/>
              <a:defRPr/>
            </a:pPr>
            <a:r>
              <a:rPr lang="es-ES" altLang="es-419" sz="1700" b="1" i="1" dirty="0">
                <a:solidFill>
                  <a:srgbClr val="215968"/>
                </a:solidFill>
                <a:latin typeface="Calibri" panose="020F0502020204030204" pitchFamily="34" charset="0"/>
                <a:cs typeface="Calibri" panose="020F0502020204030204" pitchFamily="34" charset="0"/>
              </a:rPr>
              <a:t>Adolfo Crespo (2020)</a:t>
            </a:r>
          </a:p>
        </p:txBody>
      </p:sp>
      <p:sp>
        <p:nvSpPr>
          <p:cNvPr id="10" name="Rectángulo 9">
            <a:extLst>
              <a:ext uri="{FF2B5EF4-FFF2-40B4-BE49-F238E27FC236}">
                <a16:creationId xmlns:a16="http://schemas.microsoft.com/office/drawing/2014/main" id="{D66491EA-6FA1-4DD8-B06D-456B7BF73152}"/>
              </a:ext>
            </a:extLst>
          </p:cNvPr>
          <p:cNvSpPr/>
          <p:nvPr/>
        </p:nvSpPr>
        <p:spPr>
          <a:xfrm>
            <a:off x="714375" y="1009650"/>
            <a:ext cx="7808913" cy="5715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2215"/>
          </a:p>
        </p:txBody>
      </p:sp>
      <p:sp>
        <p:nvSpPr>
          <p:cNvPr id="228357" name="Rectángulo 14">
            <a:extLst>
              <a:ext uri="{FF2B5EF4-FFF2-40B4-BE49-F238E27FC236}">
                <a16:creationId xmlns:a16="http://schemas.microsoft.com/office/drawing/2014/main" id="{ACDE8C56-C865-43F6-96A6-D0871A1049FE}"/>
              </a:ext>
            </a:extLst>
          </p:cNvPr>
          <p:cNvSpPr>
            <a:spLocks noChangeArrowheads="1"/>
          </p:cNvSpPr>
          <p:nvPr/>
        </p:nvSpPr>
        <p:spPr bwMode="auto">
          <a:xfrm>
            <a:off x="4664076" y="187325"/>
            <a:ext cx="3859212"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_tradnl" altLang="es-419" sz="2000" b="1" dirty="0">
                <a:latin typeface="Arial Black" panose="020B0A04020102020204" pitchFamily="34" charset="0"/>
              </a:rPr>
              <a:t>Mejora continua: Industria 4.0, nuevas tendencias…..</a:t>
            </a:r>
            <a:endParaRPr lang="es-ES_tradnl" altLang="es-419" sz="2000" dirty="0">
              <a:latin typeface="Arial Black" panose="020B0A04020102020204" pitchFamily="34" charset="0"/>
            </a:endParaRPr>
          </a:p>
        </p:txBody>
      </p:sp>
      <p:sp>
        <p:nvSpPr>
          <p:cNvPr id="91142" name="1 Marcador de número de diapositiva">
            <a:extLst>
              <a:ext uri="{FF2B5EF4-FFF2-40B4-BE49-F238E27FC236}">
                <a16:creationId xmlns:a16="http://schemas.microsoft.com/office/drawing/2014/main" id="{75E6437E-C779-4C8A-9BEB-E860A50DE734}"/>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44F4AD65-19D6-44C6-BAD6-335A5CB708A8}" type="slidenum">
              <a:rPr lang="it-IT" altLang="es-VE" sz="1600">
                <a:solidFill>
                  <a:srgbClr val="FF9900"/>
                </a:solidFill>
              </a:rPr>
              <a:pPr>
                <a:buFontTx/>
                <a:buNone/>
              </a:pPr>
              <a:t>25</a:t>
            </a:fld>
            <a:endParaRPr lang="it-IT" altLang="es-VE" sz="1600">
              <a:solidFill>
                <a:srgbClr val="FF9900"/>
              </a:solidFill>
            </a:endParaRPr>
          </a:p>
        </p:txBody>
      </p:sp>
    </p:spTree>
    <p:extLst>
      <p:ext uri="{BB962C8B-B14F-4D97-AF65-F5344CB8AC3E}">
        <p14:creationId xmlns:p14="http://schemas.microsoft.com/office/powerpoint/2010/main" val="3179821209"/>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D03BF3A-85D0-444A-8507-EE5D53BD28CB}"/>
              </a:ext>
            </a:extLst>
          </p:cNvPr>
          <p:cNvSpPr/>
          <p:nvPr/>
        </p:nvSpPr>
        <p:spPr>
          <a:xfrm>
            <a:off x="388938" y="5076825"/>
            <a:ext cx="3636962" cy="485775"/>
          </a:xfrm>
          <a:prstGeom prst="rect">
            <a:avLst/>
          </a:prstGeom>
          <a:solidFill>
            <a:schemeClr val="bg1"/>
          </a:solidFill>
        </p:spPr>
        <p:txBody>
          <a:bodyPr anchor="ctr"/>
          <a:lstStyle/>
          <a:p>
            <a:pPr>
              <a:defRPr/>
            </a:pPr>
            <a:r>
              <a:rPr lang="es-ES" sz="1400" b="1" dirty="0">
                <a:solidFill>
                  <a:schemeClr val="tx1">
                    <a:lumMod val="65000"/>
                    <a:lumOff val="35000"/>
                  </a:schemeClr>
                </a:solidFill>
                <a:latin typeface="Arial Black" panose="020B0A04020102020204" pitchFamily="34" charset="0"/>
                <a:ea typeface="+mj-ea"/>
                <a:cs typeface="+mj-cs"/>
              </a:rPr>
              <a:t>Conexión Práctica de un Modelo Integral de Gestión de Mantenimiento con la Transformación Digital</a:t>
            </a:r>
            <a:endParaRPr lang="es-ES_tradnl" sz="1400" b="1" dirty="0">
              <a:solidFill>
                <a:schemeClr val="tx1">
                  <a:lumMod val="65000"/>
                  <a:lumOff val="35000"/>
                </a:schemeClr>
              </a:solidFill>
              <a:latin typeface="Arial Black" panose="020B0A04020102020204" pitchFamily="34" charset="0"/>
              <a:ea typeface="+mj-ea"/>
              <a:cs typeface="+mj-cs"/>
            </a:endParaRPr>
          </a:p>
        </p:txBody>
      </p:sp>
      <p:sp>
        <p:nvSpPr>
          <p:cNvPr id="92163" name="1 Marcador de número de diapositiva">
            <a:extLst>
              <a:ext uri="{FF2B5EF4-FFF2-40B4-BE49-F238E27FC236}">
                <a16:creationId xmlns:a16="http://schemas.microsoft.com/office/drawing/2014/main" id="{36FF8ED3-0A2C-4015-A986-ACB1BD411062}"/>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8D3D41CC-C47E-43BB-B828-90995C991C89}" type="slidenum">
              <a:rPr lang="it-IT" altLang="es-VE" sz="1600">
                <a:solidFill>
                  <a:srgbClr val="FF9900"/>
                </a:solidFill>
              </a:rPr>
              <a:pPr>
                <a:buFontTx/>
                <a:buNone/>
              </a:pPr>
              <a:t>26</a:t>
            </a:fld>
            <a:endParaRPr lang="it-IT" altLang="es-VE" sz="1600" dirty="0">
              <a:solidFill>
                <a:srgbClr val="FF9900"/>
              </a:solidFill>
            </a:endParaRPr>
          </a:p>
        </p:txBody>
      </p:sp>
      <p:pic>
        <p:nvPicPr>
          <p:cNvPr id="92164" name="Imagen 73">
            <a:extLst>
              <a:ext uri="{FF2B5EF4-FFF2-40B4-BE49-F238E27FC236}">
                <a16:creationId xmlns:a16="http://schemas.microsoft.com/office/drawing/2014/main" id="{B6E0121F-BC96-4DD7-A078-12234D71C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9163"/>
            <a:ext cx="4946904" cy="277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Imagen 1">
            <a:extLst>
              <a:ext uri="{FF2B5EF4-FFF2-40B4-BE49-F238E27FC236}">
                <a16:creationId xmlns:a16="http://schemas.microsoft.com/office/drawing/2014/main" id="{11420CAA-A27B-48FA-A249-395A9435E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425" y="2185416"/>
            <a:ext cx="4654134" cy="346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a:extLst>
              <a:ext uri="{FF2B5EF4-FFF2-40B4-BE49-F238E27FC236}">
                <a16:creationId xmlns:a16="http://schemas.microsoft.com/office/drawing/2014/main" id="{A12AB89B-6376-4B06-95DF-0E3C4B763B5D}"/>
              </a:ext>
            </a:extLst>
          </p:cNvPr>
          <p:cNvSpPr/>
          <p:nvPr/>
        </p:nvSpPr>
        <p:spPr>
          <a:xfrm>
            <a:off x="2139696" y="386017"/>
            <a:ext cx="6835712" cy="412750"/>
          </a:xfrm>
          <a:prstGeom prst="rect">
            <a:avLst/>
          </a:prstGeom>
          <a:solidFill>
            <a:schemeClr val="bg1"/>
          </a:solidFill>
        </p:spPr>
        <p:txBody>
          <a:bodyPr anchor="ctr"/>
          <a:lstStyle/>
          <a:p>
            <a:pPr algn="r">
              <a:defRPr/>
            </a:pPr>
            <a:r>
              <a:rPr lang="es-ES" sz="1800" b="1" dirty="0">
                <a:solidFill>
                  <a:srgbClr val="002060"/>
                </a:solidFill>
                <a:latin typeface="Arial Black" panose="020B0A04020102020204" pitchFamily="34" charset="0"/>
                <a:ea typeface="+mj-ea"/>
                <a:cs typeface="+mj-cs"/>
              </a:rPr>
              <a:t>Nuevas Tecnologías de la industria 4.0. Agregar valor en el ciclo de vida partir del uso eficiente de las técnicas del Mantenimiento Digital</a:t>
            </a:r>
            <a:endParaRPr lang="es-ES_tradnl" sz="1800" b="1"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605968086"/>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a:extLst>
              <a:ext uri="{FF2B5EF4-FFF2-40B4-BE49-F238E27FC236}">
                <a16:creationId xmlns:a16="http://schemas.microsoft.com/office/drawing/2014/main" id="{D28231C8-A029-4A6B-AB11-C06E0C1A972B}"/>
              </a:ext>
            </a:extLst>
          </p:cNvPr>
          <p:cNvSpPr>
            <a:spLocks noGrp="1" noChangeArrowheads="1"/>
          </p:cNvSpPr>
          <p:nvPr>
            <p:ph type="body" idx="1"/>
          </p:nvPr>
        </p:nvSpPr>
        <p:spPr>
          <a:xfrm>
            <a:off x="753919" y="840497"/>
            <a:ext cx="7772400" cy="4114800"/>
          </a:xfrm>
        </p:spPr>
        <p:txBody>
          <a:bodyPr/>
          <a:lstStyle/>
          <a:p>
            <a:pPr>
              <a:lnSpc>
                <a:spcPct val="80000"/>
              </a:lnSpc>
              <a:buFont typeface="Wingdings" panose="05000000000000000000" pitchFamily="2" charset="2"/>
              <a:buNone/>
            </a:pPr>
            <a:endParaRPr lang="es-ES" altLang="es-VE" sz="1400" b="1" dirty="0">
              <a:latin typeface="Arial" panose="020B0604020202020204" pitchFamily="34" charset="0"/>
              <a:cs typeface="Arial" panose="020B0604020202020204" pitchFamily="34" charset="0"/>
            </a:endParaRPr>
          </a:p>
          <a:p>
            <a:pPr>
              <a:lnSpc>
                <a:spcPct val="80000"/>
              </a:lnSpc>
            </a:pPr>
            <a:r>
              <a:rPr lang="es-ES" altLang="es-VE" sz="1400" b="1" dirty="0">
                <a:latin typeface="Arial" panose="020B0604020202020204" pitchFamily="34" charset="0"/>
                <a:cs typeface="Arial" panose="020B0604020202020204" pitchFamily="34" charset="0"/>
              </a:rPr>
              <a:t>Técnicas avanzadas de análisis de Confiabilidad que incluyan pruebas de ajuste  estadístico, ver (</a:t>
            </a:r>
            <a:r>
              <a:rPr lang="es-ES" altLang="es-VE" sz="1400" b="1" dirty="0" err="1">
                <a:latin typeface="Arial" panose="020B0604020202020204" pitchFamily="34" charset="0"/>
                <a:cs typeface="Arial" panose="020B0604020202020204" pitchFamily="34" charset="0"/>
              </a:rPr>
              <a:t>Elsayed</a:t>
            </a:r>
            <a:r>
              <a:rPr lang="es-ES" altLang="es-VE" sz="1400" b="1" dirty="0">
                <a:latin typeface="Arial" panose="020B0604020202020204" pitchFamily="34" charset="0"/>
                <a:cs typeface="Arial" panose="020B0604020202020204" pitchFamily="34" charset="0"/>
              </a:rPr>
              <a:t>, 1992, Barlow, </a:t>
            </a:r>
            <a:r>
              <a:rPr lang="es-ES" altLang="es-VE" sz="1400" b="1" dirty="0" err="1">
                <a:latin typeface="Arial" panose="020B0604020202020204" pitchFamily="34" charset="0"/>
                <a:cs typeface="Arial" panose="020B0604020202020204" pitchFamily="34" charset="0"/>
              </a:rPr>
              <a:t>Clarotti</a:t>
            </a:r>
            <a:r>
              <a:rPr lang="es-ES" altLang="es-VE" sz="1400" b="1" dirty="0">
                <a:latin typeface="Arial" panose="020B0604020202020204" pitchFamily="34" charset="0"/>
                <a:cs typeface="Arial" panose="020B0604020202020204" pitchFamily="34" charset="0"/>
              </a:rPr>
              <a:t> and </a:t>
            </a:r>
            <a:r>
              <a:rPr lang="es-ES" altLang="es-VE" sz="1400" b="1" dirty="0" err="1">
                <a:latin typeface="Arial" panose="020B0604020202020204" pitchFamily="34" charset="0"/>
                <a:cs typeface="Arial" panose="020B0604020202020204" pitchFamily="34" charset="0"/>
              </a:rPr>
              <a:t>Spizzichino</a:t>
            </a:r>
            <a:r>
              <a:rPr lang="es-ES" altLang="es-VE" sz="1400" b="1" dirty="0">
                <a:latin typeface="Arial" panose="020B0604020202020204" pitchFamily="34" charset="0"/>
                <a:cs typeface="Arial" panose="020B0604020202020204" pitchFamily="34" charset="0"/>
              </a:rPr>
              <a:t>, 1999, </a:t>
            </a:r>
            <a:r>
              <a:rPr lang="es-ES" altLang="es-VE" sz="1400" b="1" dirty="0" err="1">
                <a:latin typeface="Arial" panose="020B0604020202020204" pitchFamily="34" charset="0"/>
                <a:cs typeface="Arial" panose="020B0604020202020204" pitchFamily="34" charset="0"/>
              </a:rPr>
              <a:t>Ireson</a:t>
            </a:r>
            <a:r>
              <a:rPr lang="es-ES" altLang="es-VE" sz="1400" b="1" dirty="0">
                <a:latin typeface="Arial" panose="020B0604020202020204" pitchFamily="34" charset="0"/>
                <a:cs typeface="Arial" panose="020B0604020202020204" pitchFamily="34" charset="0"/>
              </a:rPr>
              <a:t>, et al., 1996, </a:t>
            </a:r>
            <a:r>
              <a:rPr lang="es-ES" altLang="es-VE" sz="1400" b="1" dirty="0" err="1">
                <a:latin typeface="Arial" panose="020B0604020202020204" pitchFamily="34" charset="0"/>
                <a:cs typeface="Arial" panose="020B0604020202020204" pitchFamily="34" charset="0"/>
              </a:rPr>
              <a:t>Elsayed</a:t>
            </a:r>
            <a:r>
              <a:rPr lang="es-ES" altLang="es-VE" sz="1400" b="1" dirty="0">
                <a:latin typeface="Arial" panose="020B0604020202020204" pitchFamily="34" charset="0"/>
                <a:cs typeface="Arial" panose="020B0604020202020204" pitchFamily="34" charset="0"/>
              </a:rPr>
              <a:t>,  1996, </a:t>
            </a:r>
            <a:r>
              <a:rPr lang="es-ES" altLang="es-VE" sz="1400" b="1" dirty="0" err="1">
                <a:latin typeface="Arial" panose="020B0604020202020204" pitchFamily="34" charset="0"/>
                <a:cs typeface="Arial" panose="020B0604020202020204" pitchFamily="34" charset="0"/>
              </a:rPr>
              <a:t>Scarf</a:t>
            </a:r>
            <a:r>
              <a:rPr lang="es-ES" altLang="es-VE" sz="1400" b="1" dirty="0">
                <a:latin typeface="Arial" panose="020B0604020202020204" pitchFamily="34" charset="0"/>
                <a:cs typeface="Arial" panose="020B0604020202020204" pitchFamily="34" charset="0"/>
              </a:rPr>
              <a:t>, 1997,  </a:t>
            </a:r>
            <a:r>
              <a:rPr lang="es-ES" altLang="es-VE" sz="1400" b="1" dirty="0" err="1">
                <a:latin typeface="Arial" panose="020B0604020202020204" pitchFamily="34" charset="0"/>
                <a:cs typeface="Arial" panose="020B0604020202020204" pitchFamily="34" charset="0"/>
              </a:rPr>
              <a:t>Ebeling</a:t>
            </a:r>
            <a:r>
              <a:rPr lang="es-ES" altLang="es-VE" sz="1400" b="1" dirty="0">
                <a:latin typeface="Arial" panose="020B0604020202020204" pitchFamily="34" charset="0"/>
                <a:cs typeface="Arial" panose="020B0604020202020204" pitchFamily="34" charset="0"/>
              </a:rPr>
              <a:t>, 1997 and Dhillon, 1999).</a:t>
            </a:r>
            <a:endParaRPr lang="es-MX" altLang="es-VE" sz="1400" b="1" dirty="0">
              <a:latin typeface="Arial" panose="020B0604020202020204" pitchFamily="34" charset="0"/>
              <a:cs typeface="Arial" panose="020B0604020202020204" pitchFamily="34" charset="0"/>
            </a:endParaRPr>
          </a:p>
          <a:p>
            <a:pPr>
              <a:lnSpc>
                <a:spcPct val="80000"/>
              </a:lnSpc>
            </a:pPr>
            <a:r>
              <a:rPr lang="es-MX" altLang="es-VE" sz="1400" b="1" dirty="0">
                <a:latin typeface="Arial" panose="020B0604020202020204" pitchFamily="34" charset="0"/>
                <a:cs typeface="Arial" panose="020B0604020202020204" pitchFamily="34" charset="0"/>
              </a:rPr>
              <a:t>Técnicas de simulación de Monte Carlo, ver  (</a:t>
            </a:r>
            <a:r>
              <a:rPr lang="es-MX" altLang="es-VE" sz="1400" b="1" dirty="0" err="1">
                <a:latin typeface="Arial" panose="020B0604020202020204" pitchFamily="34" charset="0"/>
                <a:cs typeface="Arial" panose="020B0604020202020204" pitchFamily="34" charset="0"/>
              </a:rPr>
              <a:t>Barringer</a:t>
            </a:r>
            <a:r>
              <a:rPr lang="es-MX" altLang="es-VE" sz="1400" b="1" dirty="0">
                <a:latin typeface="Arial" panose="020B0604020202020204" pitchFamily="34" charset="0"/>
                <a:cs typeface="Arial" panose="020B0604020202020204" pitchFamily="34" charset="0"/>
              </a:rPr>
              <a:t>, 2001, </a:t>
            </a:r>
            <a:r>
              <a:rPr lang="es-MX" altLang="es-VE" sz="1400" b="1" dirty="0" err="1">
                <a:latin typeface="Arial" panose="020B0604020202020204" pitchFamily="34" charset="0"/>
                <a:cs typeface="Arial" panose="020B0604020202020204" pitchFamily="34" charset="0"/>
              </a:rPr>
              <a:t>Barringer</a:t>
            </a:r>
            <a:r>
              <a:rPr lang="es-MX" altLang="es-VE" sz="1400" b="1" dirty="0">
                <a:latin typeface="Arial" panose="020B0604020202020204" pitchFamily="34" charset="0"/>
                <a:cs typeface="Arial" panose="020B0604020202020204" pitchFamily="34" charset="0"/>
              </a:rPr>
              <a:t>  and  Webber , 1996, and  Kaminsky and </a:t>
            </a:r>
            <a:r>
              <a:rPr lang="es-MX" altLang="es-VE" sz="1400" b="1" dirty="0" err="1">
                <a:latin typeface="Arial" panose="020B0604020202020204" pitchFamily="34" charset="0"/>
                <a:cs typeface="Arial" panose="020B0604020202020204" pitchFamily="34" charset="0"/>
              </a:rPr>
              <a:t>Krivtsov</a:t>
            </a:r>
            <a:r>
              <a:rPr lang="es-MX" altLang="es-VE" sz="1400" b="1" dirty="0">
                <a:latin typeface="Arial" panose="020B0604020202020204" pitchFamily="34" charset="0"/>
                <a:cs typeface="Arial" panose="020B0604020202020204" pitchFamily="34" charset="0"/>
              </a:rPr>
              <a:t>, 1998).</a:t>
            </a:r>
          </a:p>
          <a:p>
            <a:pPr>
              <a:lnSpc>
                <a:spcPct val="80000"/>
              </a:lnSpc>
            </a:pPr>
            <a:r>
              <a:rPr lang="es-MX" altLang="es-VE" sz="1400" b="1" dirty="0">
                <a:latin typeface="Arial" panose="020B0604020202020204" pitchFamily="34" charset="0"/>
                <a:cs typeface="Arial" panose="020B0604020202020204" pitchFamily="34" charset="0"/>
              </a:rPr>
              <a:t>Métodos de  simulación de </a:t>
            </a:r>
            <a:r>
              <a:rPr lang="es-MX" altLang="es-VE" sz="1400" b="1" dirty="0" err="1">
                <a:latin typeface="Arial" panose="020B0604020202020204" pitchFamily="34" charset="0"/>
                <a:cs typeface="Arial" panose="020B0604020202020204" pitchFamily="34" charset="0"/>
              </a:rPr>
              <a:t>Markov</a:t>
            </a:r>
            <a:r>
              <a:rPr lang="es-MX" altLang="es-VE" sz="1400" b="1" dirty="0">
                <a:latin typeface="Arial" panose="020B0604020202020204" pitchFamily="34" charset="0"/>
                <a:cs typeface="Arial" panose="020B0604020202020204" pitchFamily="34" charset="0"/>
              </a:rPr>
              <a:t>, ver (Roca, 1987, </a:t>
            </a:r>
            <a:r>
              <a:rPr lang="es-MX" altLang="es-VE" sz="1400" b="1" dirty="0" err="1">
                <a:latin typeface="Arial" panose="020B0604020202020204" pitchFamily="34" charset="0"/>
                <a:cs typeface="Arial" panose="020B0604020202020204" pitchFamily="34" charset="0"/>
              </a:rPr>
              <a:t>Kijima</a:t>
            </a:r>
            <a:r>
              <a:rPr lang="es-MX" altLang="es-VE" sz="1400" b="1" dirty="0">
                <a:latin typeface="Arial" panose="020B0604020202020204" pitchFamily="34" charset="0"/>
                <a:cs typeface="Arial" panose="020B0604020202020204" pitchFamily="34" charset="0"/>
              </a:rPr>
              <a:t> and Sumita, 1987 and </a:t>
            </a:r>
            <a:r>
              <a:rPr lang="es-MX" altLang="es-VE" sz="1400" b="1" dirty="0" err="1">
                <a:latin typeface="Arial" panose="020B0604020202020204" pitchFamily="34" charset="0"/>
                <a:cs typeface="Arial" panose="020B0604020202020204" pitchFamily="34" charset="0"/>
              </a:rPr>
              <a:t>Kijima</a:t>
            </a:r>
            <a:r>
              <a:rPr lang="es-MX" altLang="es-VE" sz="1400" b="1" dirty="0">
                <a:latin typeface="Arial" panose="020B0604020202020204" pitchFamily="34" charset="0"/>
                <a:cs typeface="Arial" panose="020B0604020202020204" pitchFamily="34" charset="0"/>
              </a:rPr>
              <a:t>, 1997). </a:t>
            </a:r>
          </a:p>
          <a:p>
            <a:pPr>
              <a:lnSpc>
                <a:spcPct val="80000"/>
              </a:lnSpc>
            </a:pPr>
            <a:r>
              <a:rPr lang="es-MX" altLang="es-VE" sz="1400" b="1" dirty="0">
                <a:latin typeface="Arial" panose="020B0604020202020204" pitchFamily="34" charset="0"/>
                <a:cs typeface="Arial" panose="020B0604020202020204" pitchFamily="34" charset="0"/>
              </a:rPr>
              <a:t>Modelos Estocásticos  para equipos reparables </a:t>
            </a:r>
            <a:r>
              <a:rPr lang="es-ES" altLang="es-VE" sz="1400" b="1" dirty="0">
                <a:latin typeface="Arial" panose="020B0604020202020204" pitchFamily="34" charset="0"/>
                <a:cs typeface="Arial" panose="020B0604020202020204" pitchFamily="34" charset="0"/>
              </a:rPr>
              <a:t>(POR - proceso ordinario de restauración, NHPP - proceso no homogéneo de Poisson y PGR- proceso generalizado de restauración</a:t>
            </a:r>
            <a:r>
              <a:rPr lang="es-MX" altLang="es-VE" sz="1400" b="1" dirty="0">
                <a:latin typeface="Arial" panose="020B0604020202020204" pitchFamily="34" charset="0"/>
                <a:cs typeface="Arial" panose="020B0604020202020204" pitchFamily="34" charset="0"/>
              </a:rPr>
              <a:t>), ver detalles de estos modelos en  (</a:t>
            </a:r>
            <a:r>
              <a:rPr lang="es-MX" altLang="es-VE" sz="1400" b="1" dirty="0" err="1">
                <a:latin typeface="Arial" panose="020B0604020202020204" pitchFamily="34" charset="0"/>
                <a:cs typeface="Arial" panose="020B0604020202020204" pitchFamily="34" charset="0"/>
              </a:rPr>
              <a:t>Tejms</a:t>
            </a:r>
            <a:r>
              <a:rPr lang="es-MX" altLang="es-VE" sz="1400" b="1" dirty="0">
                <a:latin typeface="Arial" panose="020B0604020202020204" pitchFamily="34" charset="0"/>
                <a:cs typeface="Arial" panose="020B0604020202020204" pitchFamily="34" charset="0"/>
              </a:rPr>
              <a:t>, 1996, </a:t>
            </a:r>
            <a:r>
              <a:rPr lang="es-MX" altLang="es-VE" sz="1400" b="1" dirty="0" err="1">
                <a:latin typeface="Arial" panose="020B0604020202020204" pitchFamily="34" charset="0"/>
                <a:cs typeface="Arial" panose="020B0604020202020204" pitchFamily="34" charset="0"/>
              </a:rPr>
              <a:t>Karyagina</a:t>
            </a:r>
            <a:r>
              <a:rPr lang="es-MX" altLang="es-VE" sz="1400" b="1" dirty="0">
                <a:latin typeface="Arial" panose="020B0604020202020204" pitchFamily="34" charset="0"/>
                <a:cs typeface="Arial" panose="020B0604020202020204" pitchFamily="34" charset="0"/>
              </a:rPr>
              <a:t> et al., 1998, Bloch-Mercier, 2000 and </a:t>
            </a:r>
            <a:r>
              <a:rPr lang="es-MX" altLang="es-VE" sz="1400" b="1" dirty="0" err="1">
                <a:latin typeface="Arial" panose="020B0604020202020204" pitchFamily="34" charset="0"/>
                <a:cs typeface="Arial" panose="020B0604020202020204" pitchFamily="34" charset="0"/>
              </a:rPr>
              <a:t>Yañez</a:t>
            </a:r>
            <a:r>
              <a:rPr lang="es-MX" altLang="es-VE" sz="1400" b="1" dirty="0">
                <a:latin typeface="Arial" panose="020B0604020202020204" pitchFamily="34" charset="0"/>
                <a:cs typeface="Arial" panose="020B0604020202020204" pitchFamily="34" charset="0"/>
              </a:rPr>
              <a:t> et al., 2002), Parra and Crespo, 2017. </a:t>
            </a:r>
            <a:r>
              <a:rPr lang="en-US" altLang="es-419" sz="1400" dirty="0">
                <a:latin typeface="Arial" panose="020B0604020202020204" pitchFamily="34" charset="0"/>
                <a:cs typeface="Arial" panose="020B0604020202020204" pitchFamily="34" charset="0"/>
              </a:rPr>
              <a:t>	</a:t>
            </a:r>
          </a:p>
          <a:p>
            <a:pPr>
              <a:lnSpc>
                <a:spcPct val="80000"/>
              </a:lnSpc>
            </a:pPr>
            <a:r>
              <a:rPr lang="en-US" altLang="es-419" sz="1400" b="1" dirty="0">
                <a:latin typeface="Arial" panose="020B0604020202020204" pitchFamily="34" charset="0"/>
                <a:cs typeface="Arial" panose="020B0604020202020204" pitchFamily="34" charset="0"/>
              </a:rPr>
              <a:t>Crespo A., González-Prida V., Gómez J., 2018. Advanced Maintenance Modelling for Asset Management. Techniques and Methods for Complex Industrial Systems. Springer International Publishing. ISBN 978-3-319-58045-6, Germany.</a:t>
            </a:r>
          </a:p>
          <a:p>
            <a:pPr>
              <a:lnSpc>
                <a:spcPct val="80000"/>
              </a:lnSpc>
            </a:pPr>
            <a:r>
              <a:rPr lang="en-US" altLang="es-419" sz="1400" b="1" dirty="0">
                <a:latin typeface="Arial" panose="020B0604020202020204" pitchFamily="34" charset="0"/>
                <a:cs typeface="Arial" panose="020B0604020202020204" pitchFamily="34" charset="0"/>
              </a:rPr>
              <a:t>Industry 4.0, Digital twins,  Techniques: digitalization, internet of things, intelligent monitoring, neural networks, etc.</a:t>
            </a:r>
          </a:p>
          <a:p>
            <a:pPr>
              <a:lnSpc>
                <a:spcPct val="80000"/>
              </a:lnSpc>
            </a:pPr>
            <a:r>
              <a:rPr lang="en-US" altLang="es-419" sz="1400" b="1" dirty="0">
                <a:latin typeface="Arial" panose="020B0604020202020204" pitchFamily="34" charset="0"/>
                <a:cs typeface="Arial" panose="020B0604020202020204" pitchFamily="34" charset="0"/>
              </a:rPr>
              <a:t>Advanced techniques of statistical analysis of Reliability. LIFE CYCLE COST TECHNIQUES FOR DECISION MAKING IN MAINTENANCE OPTIMIZATION. CASE STUDY: OIL AND GAS INDUSTRY. 2021 Available from: </a:t>
            </a:r>
            <a:r>
              <a:rPr lang="en-US" altLang="es-419" sz="1400" b="1" dirty="0">
                <a:latin typeface="Arial" panose="020B0604020202020204" pitchFamily="34" charset="0"/>
                <a:cs typeface="Arial" panose="020B0604020202020204" pitchFamily="34" charset="0"/>
                <a:hlinkClick r:id="rId2"/>
              </a:rPr>
              <a:t>https://www.researchgate.net/publication/347561938_LIFE_CYCLE_COST_TECHNIQUES_FOR_DECISION_MAKING_IN_MAINTENANCE_OPTIMIZATION_CASE_STUDY_OIL_AND_GAS_INDUSTRY</a:t>
            </a:r>
            <a:r>
              <a:rPr lang="en-US" altLang="es-419" sz="1400" b="1" dirty="0">
                <a:latin typeface="Arial" panose="020B0604020202020204" pitchFamily="34" charset="0"/>
                <a:cs typeface="Arial" panose="020B0604020202020204" pitchFamily="34" charset="0"/>
              </a:rPr>
              <a:t>  </a:t>
            </a:r>
            <a:endParaRPr lang="es-MX" altLang="es-VE" sz="1400" b="1" dirty="0">
              <a:latin typeface="Arial" panose="020B0604020202020204" pitchFamily="34" charset="0"/>
              <a:cs typeface="Arial" panose="020B0604020202020204" pitchFamily="34" charset="0"/>
            </a:endParaRPr>
          </a:p>
          <a:p>
            <a:pPr>
              <a:lnSpc>
                <a:spcPct val="80000"/>
              </a:lnSpc>
            </a:pPr>
            <a:r>
              <a:rPr lang="es-MX" altLang="es-VE" sz="1400" b="1" dirty="0">
                <a:latin typeface="Arial" panose="020B0604020202020204" pitchFamily="34" charset="0"/>
                <a:cs typeface="Arial" panose="020B0604020202020204" pitchFamily="34" charset="0"/>
              </a:rPr>
              <a:t>ISO 14040 (2006) (Estándar Ciclo de Vida)</a:t>
            </a:r>
            <a:endParaRPr lang="es-ES" altLang="es-VE" sz="1400" b="1" dirty="0">
              <a:latin typeface="Arial" panose="020B0604020202020204" pitchFamily="34" charset="0"/>
              <a:cs typeface="Arial" panose="020B0604020202020204" pitchFamily="34" charset="0"/>
            </a:endParaRPr>
          </a:p>
          <a:p>
            <a:pPr>
              <a:lnSpc>
                <a:spcPct val="80000"/>
              </a:lnSpc>
              <a:buFont typeface="Wingdings" panose="05000000000000000000" pitchFamily="2" charset="2"/>
              <a:buNone/>
            </a:pPr>
            <a:endParaRPr lang="es-ES" altLang="es-VE" sz="1400" b="1" dirty="0">
              <a:latin typeface="Arial" panose="020B0604020202020204" pitchFamily="34" charset="0"/>
              <a:cs typeface="Arial" panose="020B0604020202020204" pitchFamily="34" charset="0"/>
            </a:endParaRPr>
          </a:p>
          <a:p>
            <a:pPr>
              <a:lnSpc>
                <a:spcPct val="80000"/>
              </a:lnSpc>
              <a:buFont typeface="Wingdings" panose="05000000000000000000" pitchFamily="2" charset="2"/>
              <a:buNone/>
            </a:pPr>
            <a:r>
              <a:rPr lang="es-ES" altLang="es-VE" sz="1400" b="1" dirty="0">
                <a:latin typeface="Arial" panose="020B0604020202020204" pitchFamily="34" charset="0"/>
                <a:cs typeface="Arial" panose="020B0604020202020204" pitchFamily="34" charset="0"/>
              </a:rPr>
              <a:t>	</a:t>
            </a:r>
            <a:endParaRPr lang="es-MX" altLang="es-VE" sz="1400" b="1" dirty="0">
              <a:latin typeface="Arial" panose="020B0604020202020204" pitchFamily="34" charset="0"/>
              <a:cs typeface="Arial" panose="020B0604020202020204" pitchFamily="34" charset="0"/>
            </a:endParaRPr>
          </a:p>
        </p:txBody>
      </p:sp>
      <p:sp>
        <p:nvSpPr>
          <p:cNvPr id="100356" name="1 Marcador de número de diapositiva">
            <a:extLst>
              <a:ext uri="{FF2B5EF4-FFF2-40B4-BE49-F238E27FC236}">
                <a16:creationId xmlns:a16="http://schemas.microsoft.com/office/drawing/2014/main" id="{E7CFDB99-5116-43BB-A70C-2F2B322646E7}"/>
              </a:ext>
            </a:extLst>
          </p:cNvPr>
          <p:cNvSpPr>
            <a:spLocks noGrp="1"/>
          </p:cNvSpPr>
          <p:nvPr>
            <p:ph type="sldNum" sz="quarter" idx="12"/>
          </p:nvPr>
        </p:nvSpPr>
        <p:spPr>
          <a:xfrm>
            <a:off x="114300" y="6570663"/>
            <a:ext cx="17272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l">
              <a:buClrTx/>
              <a:buSzTx/>
              <a:buFontTx/>
              <a:buNone/>
            </a:pPr>
            <a:fld id="{85E7CBC0-FFA0-4F74-B4D4-E02787A0F00C}" type="slidenum">
              <a:rPr lang="it-IT" altLang="es-VE" sz="1600" smtClean="0">
                <a:solidFill>
                  <a:srgbClr val="FF9900"/>
                </a:solidFill>
                <a:latin typeface="Arial" panose="020B0604020202020204" pitchFamily="34" charset="0"/>
              </a:rPr>
              <a:pPr algn="l">
                <a:buClrTx/>
                <a:buSzTx/>
                <a:buFontTx/>
                <a:buNone/>
              </a:pPr>
              <a:t>27</a:t>
            </a:fld>
            <a:endParaRPr lang="it-IT" altLang="es-VE" sz="1600">
              <a:solidFill>
                <a:srgbClr val="FF9900"/>
              </a:solidFill>
              <a:latin typeface="Arial" panose="020B0604020202020204" pitchFamily="34" charset="0"/>
            </a:endParaRPr>
          </a:p>
        </p:txBody>
      </p:sp>
      <p:sp>
        <p:nvSpPr>
          <p:cNvPr id="5" name="Rectangle 3">
            <a:extLst>
              <a:ext uri="{FF2B5EF4-FFF2-40B4-BE49-F238E27FC236}">
                <a16:creationId xmlns:a16="http://schemas.microsoft.com/office/drawing/2014/main" id="{C736714A-60BA-4348-9763-913DC0871DDE}"/>
              </a:ext>
            </a:extLst>
          </p:cNvPr>
          <p:cNvSpPr>
            <a:spLocks noChangeArrowheads="1"/>
          </p:cNvSpPr>
          <p:nvPr/>
        </p:nvSpPr>
        <p:spPr bwMode="auto">
          <a:xfrm>
            <a:off x="2523006" y="325137"/>
            <a:ext cx="6448805"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920750">
              <a:spcBef>
                <a:spcPct val="20000"/>
              </a:spcBef>
              <a:buChar char="•"/>
              <a:defRPr sz="3200">
                <a:solidFill>
                  <a:schemeClr val="tx1"/>
                </a:solidFill>
                <a:latin typeface="Arial" panose="020B0604020202020204" pitchFamily="34" charset="0"/>
              </a:defRPr>
            </a:lvl1pPr>
            <a:lvl2pPr marL="742950" indent="-285750" defTabSz="920750">
              <a:spcBef>
                <a:spcPct val="20000"/>
              </a:spcBef>
              <a:buChar char="–"/>
              <a:defRPr sz="2800">
                <a:solidFill>
                  <a:schemeClr val="tx1"/>
                </a:solidFill>
                <a:latin typeface="Arial" panose="020B0604020202020204" pitchFamily="34" charset="0"/>
              </a:defRPr>
            </a:lvl2pPr>
            <a:lvl3pPr marL="1143000" indent="-228600" defTabSz="920750">
              <a:spcBef>
                <a:spcPct val="20000"/>
              </a:spcBef>
              <a:buChar char="•"/>
              <a:defRPr sz="2400">
                <a:solidFill>
                  <a:schemeClr val="tx1"/>
                </a:solidFill>
                <a:latin typeface="Arial" panose="020B0604020202020204" pitchFamily="34" charset="0"/>
              </a:defRPr>
            </a:lvl3pPr>
            <a:lvl4pPr marL="1600200" indent="-228600" defTabSz="920750">
              <a:spcBef>
                <a:spcPct val="20000"/>
              </a:spcBef>
              <a:buChar char="–"/>
              <a:defRPr sz="2000">
                <a:solidFill>
                  <a:schemeClr val="tx1"/>
                </a:solidFill>
                <a:latin typeface="Arial" panose="020B0604020202020204" pitchFamily="34" charset="0"/>
              </a:defRPr>
            </a:lvl4pPr>
            <a:lvl5pPr marL="2057400" indent="-228600" defTabSz="920750">
              <a:spcBef>
                <a:spcPct val="20000"/>
              </a:spcBef>
              <a:buChar char="•"/>
              <a:defRPr sz="2000">
                <a:solidFill>
                  <a:schemeClr val="tx1"/>
                </a:solidFill>
                <a:latin typeface="Arial" panose="020B0604020202020204" pitchFamily="34" charset="0"/>
              </a:defRPr>
            </a:lvl5pPr>
            <a:lvl6pPr marL="25146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s-VE" altLang="es-VE" sz="1400" b="1" dirty="0">
                <a:latin typeface="Arial Black" panose="020B0A04020102020204" pitchFamily="34" charset="0"/>
              </a:rPr>
              <a:t>HERRAMIENTAS AVANZADAS DE SIMULACIÓN MÁTEMÁTICA </a:t>
            </a:r>
            <a:endParaRPr lang="en-US" altLang="es-VE" sz="1400" b="1" dirty="0">
              <a:latin typeface="Arial Black" panose="020B0A04020102020204" pitchFamily="34" charset="0"/>
            </a:endParaRPr>
          </a:p>
        </p:txBody>
      </p:sp>
      <p:sp>
        <p:nvSpPr>
          <p:cNvPr id="7" name="1 Marcador de número de diapositiva">
            <a:extLst>
              <a:ext uri="{FF2B5EF4-FFF2-40B4-BE49-F238E27FC236}">
                <a16:creationId xmlns:a16="http://schemas.microsoft.com/office/drawing/2014/main" id="{0D7A2545-D12E-49FE-AB18-782FA0D676A9}"/>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8D3D41CC-C47E-43BB-B828-90995C991C89}" type="slidenum">
              <a:rPr lang="it-IT" altLang="es-VE" sz="1600">
                <a:solidFill>
                  <a:srgbClr val="FF9900"/>
                </a:solidFill>
              </a:rPr>
              <a:pPr>
                <a:buFontTx/>
                <a:buNone/>
              </a:pPr>
              <a:t>27</a:t>
            </a:fld>
            <a:endParaRPr lang="it-IT" altLang="es-VE" sz="1600" dirty="0">
              <a:solidFill>
                <a:srgbClr val="FF9900"/>
              </a:solidFill>
            </a:endParaRPr>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a:extLst>
              <a:ext uri="{FF2B5EF4-FFF2-40B4-BE49-F238E27FC236}">
                <a16:creationId xmlns:a16="http://schemas.microsoft.com/office/drawing/2014/main" id="{791B43C1-17A5-4E62-8C96-3B431C6D34CB}"/>
              </a:ext>
            </a:extLst>
          </p:cNvPr>
          <p:cNvSpPr>
            <a:spLocks noChangeArrowheads="1"/>
          </p:cNvSpPr>
          <p:nvPr/>
        </p:nvSpPr>
        <p:spPr bwMode="auto">
          <a:xfrm>
            <a:off x="2596896" y="75755"/>
            <a:ext cx="6448805"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920750">
              <a:spcBef>
                <a:spcPct val="20000"/>
              </a:spcBef>
              <a:buChar char="•"/>
              <a:defRPr sz="3200">
                <a:solidFill>
                  <a:schemeClr val="tx1"/>
                </a:solidFill>
                <a:latin typeface="Arial" panose="020B0604020202020204" pitchFamily="34" charset="0"/>
              </a:defRPr>
            </a:lvl1pPr>
            <a:lvl2pPr marL="742950" indent="-285750" defTabSz="920750">
              <a:spcBef>
                <a:spcPct val="20000"/>
              </a:spcBef>
              <a:buChar char="–"/>
              <a:defRPr sz="2800">
                <a:solidFill>
                  <a:schemeClr val="tx1"/>
                </a:solidFill>
                <a:latin typeface="Arial" panose="020B0604020202020204" pitchFamily="34" charset="0"/>
              </a:defRPr>
            </a:lvl2pPr>
            <a:lvl3pPr marL="1143000" indent="-228600" defTabSz="920750">
              <a:spcBef>
                <a:spcPct val="20000"/>
              </a:spcBef>
              <a:buChar char="•"/>
              <a:defRPr sz="2400">
                <a:solidFill>
                  <a:schemeClr val="tx1"/>
                </a:solidFill>
                <a:latin typeface="Arial" panose="020B0604020202020204" pitchFamily="34" charset="0"/>
              </a:defRPr>
            </a:lvl3pPr>
            <a:lvl4pPr marL="1600200" indent="-228600" defTabSz="920750">
              <a:spcBef>
                <a:spcPct val="20000"/>
              </a:spcBef>
              <a:buChar char="–"/>
              <a:defRPr sz="2000">
                <a:solidFill>
                  <a:schemeClr val="tx1"/>
                </a:solidFill>
                <a:latin typeface="Arial" panose="020B0604020202020204" pitchFamily="34" charset="0"/>
              </a:defRPr>
            </a:lvl4pPr>
            <a:lvl5pPr marL="2057400" indent="-228600" defTabSz="920750">
              <a:spcBef>
                <a:spcPct val="20000"/>
              </a:spcBef>
              <a:buChar char="•"/>
              <a:defRPr sz="2000">
                <a:solidFill>
                  <a:schemeClr val="tx1"/>
                </a:solidFill>
                <a:latin typeface="Arial" panose="020B0604020202020204" pitchFamily="34" charset="0"/>
              </a:defRPr>
            </a:lvl5pPr>
            <a:lvl6pPr marL="25146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s-VE" altLang="es-VE" sz="1400" b="1" dirty="0">
                <a:latin typeface="Arial Black" panose="020B0A04020102020204" pitchFamily="34" charset="0"/>
              </a:rPr>
              <a:t>HERRAMIENTAS DE  LCCA APLICADAS PARA LA SELECCIÓN DE TECNOLOGÍAS DE LA INDUSTRIA 4.0. TENDENCIAS A  FUTURO</a:t>
            </a:r>
            <a:endParaRPr lang="en-US" altLang="es-VE" sz="1400" b="1" dirty="0">
              <a:latin typeface="Arial Black" panose="020B0A04020102020204" pitchFamily="34" charset="0"/>
            </a:endParaRPr>
          </a:p>
        </p:txBody>
      </p:sp>
      <p:sp>
        <p:nvSpPr>
          <p:cNvPr id="93187" name="1 Marcador de número de diapositiva">
            <a:extLst>
              <a:ext uri="{FF2B5EF4-FFF2-40B4-BE49-F238E27FC236}">
                <a16:creationId xmlns:a16="http://schemas.microsoft.com/office/drawing/2014/main" id="{6DFBA282-D30D-4645-8665-483D1AF3CA9F}"/>
              </a:ext>
            </a:extLst>
          </p:cNvPr>
          <p:cNvSpPr>
            <a:spLocks noGrp="1"/>
          </p:cNvSpPr>
          <p:nvPr>
            <p:ph type="sldNum" sz="quarter" idx="10"/>
          </p:nvPr>
        </p:nvSpPr>
        <p:spPr>
          <a:xfrm>
            <a:off x="8369300" y="6583363"/>
            <a:ext cx="1727200" cy="246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D98192EB-2972-458F-A2A2-A056BA61A59E}" type="slidenum">
              <a:rPr lang="it-IT" altLang="es-VE" sz="1600" smtClean="0">
                <a:solidFill>
                  <a:srgbClr val="FF9900"/>
                </a:solidFill>
              </a:rPr>
              <a:pPr>
                <a:buFontTx/>
                <a:buNone/>
              </a:pPr>
              <a:t>28</a:t>
            </a:fld>
            <a:endParaRPr lang="it-IT" altLang="es-VE" sz="1600">
              <a:solidFill>
                <a:srgbClr val="FF9900"/>
              </a:solidFill>
            </a:endParaRPr>
          </a:p>
        </p:txBody>
      </p:sp>
      <p:sp>
        <p:nvSpPr>
          <p:cNvPr id="98308" name="2 Marcador de contenido">
            <a:extLst>
              <a:ext uri="{FF2B5EF4-FFF2-40B4-BE49-F238E27FC236}">
                <a16:creationId xmlns:a16="http://schemas.microsoft.com/office/drawing/2014/main" id="{EF33BA08-FD0E-46BA-90E0-5EDCFEF093D1}"/>
              </a:ext>
            </a:extLst>
          </p:cNvPr>
          <p:cNvSpPr>
            <a:spLocks noGrp="1" noChangeArrowheads="1"/>
          </p:cNvSpPr>
          <p:nvPr>
            <p:ph idx="1"/>
          </p:nvPr>
        </p:nvSpPr>
        <p:spPr>
          <a:xfrm>
            <a:off x="525463" y="701675"/>
            <a:ext cx="8572500" cy="4951413"/>
          </a:xfrm>
        </p:spPr>
        <p:txBody>
          <a:bodyPr/>
          <a:lstStyle/>
          <a:p>
            <a:pPr>
              <a:defRPr/>
            </a:pPr>
            <a:endParaRPr lang="en-US" altLang="es-VE" sz="800" dirty="0"/>
          </a:p>
          <a:p>
            <a:pPr marL="0" indent="0">
              <a:buFontTx/>
              <a:buNone/>
              <a:defRPr/>
            </a:pPr>
            <a:r>
              <a:rPr lang="en-US" altLang="es-VE" sz="800" dirty="0"/>
              <a:t>TECHNICAL PAPER (September 2020)</a:t>
            </a:r>
            <a:endParaRPr lang="en-US" altLang="es-VE" sz="1200" b="1" dirty="0"/>
          </a:p>
          <a:p>
            <a:pPr marL="0" indent="0">
              <a:buFontTx/>
              <a:buNone/>
              <a:defRPr/>
            </a:pPr>
            <a:r>
              <a:rPr lang="en-US" altLang="es-VE" sz="1600" b="1" dirty="0"/>
              <a:t>LIFE CYCLE COSTS TECHNIQUES USED TO JUSTIFY THE APPLICATION OF INDUSTRY 4.0 PROPOSED TOOLS FOR MAINTENANCE OPTIMIZATION. CASE OF STUDY: OIL AND GAS INDUSTRY (T-ENERGY)</a:t>
            </a:r>
          </a:p>
          <a:p>
            <a:pPr marL="0" indent="0">
              <a:buFontTx/>
              <a:buNone/>
              <a:defRPr/>
            </a:pPr>
            <a:r>
              <a:rPr lang="es-MX" altLang="es-VE" sz="800" dirty="0"/>
              <a:t>Parra Márquez C. (*), Crespo Márquez A. (*), González-Prida V. (*), Sola Rosique A.(**), </a:t>
            </a:r>
            <a:r>
              <a:rPr lang="es-MX" altLang="es-VE" sz="800" dirty="0" err="1"/>
              <a:t>Kristjanpoller</a:t>
            </a:r>
            <a:r>
              <a:rPr lang="es-MX" altLang="es-VE" sz="800" dirty="0"/>
              <a:t> Rodríguez F.(***), Viveros </a:t>
            </a:r>
            <a:r>
              <a:rPr lang="es-MX" altLang="es-VE" sz="800" dirty="0" err="1"/>
              <a:t>Gunckel</a:t>
            </a:r>
            <a:r>
              <a:rPr lang="es-MX" altLang="es-VE" sz="800" dirty="0"/>
              <a:t> P.(***)</a:t>
            </a:r>
          </a:p>
          <a:p>
            <a:pPr marL="0" indent="0">
              <a:buFontTx/>
              <a:buNone/>
              <a:defRPr/>
            </a:pPr>
            <a:r>
              <a:rPr lang="es-MX" altLang="es-VE" sz="800" dirty="0"/>
              <a:t>(*) Universidad de Sevilla. Escuela Superior de Ingeniería. Dpto. de Organización y Gestión de Empresas.  Avda. Camino de los Descubrimientos, s/n. Isla de la Cartuja, Sevilla, España</a:t>
            </a:r>
          </a:p>
          <a:p>
            <a:pPr marL="0" indent="0">
              <a:buFontTx/>
              <a:buNone/>
              <a:defRPr/>
            </a:pPr>
            <a:r>
              <a:rPr lang="es-MX" altLang="es-VE" sz="800" dirty="0">
                <a:hlinkClick r:id="rId2"/>
              </a:rPr>
              <a:t>parrac@ingecon.net.in</a:t>
            </a:r>
            <a:r>
              <a:rPr lang="es-MX" altLang="es-VE" sz="800" dirty="0"/>
              <a:t>   </a:t>
            </a:r>
            <a:r>
              <a:rPr lang="es-MX" altLang="es-VE" sz="800" dirty="0">
                <a:hlinkClick r:id="rId3"/>
              </a:rPr>
              <a:t>vicente.gonzalezprida@gdels.com</a:t>
            </a:r>
            <a:r>
              <a:rPr lang="es-MX" altLang="es-VE" sz="800" dirty="0"/>
              <a:t>   </a:t>
            </a:r>
            <a:r>
              <a:rPr lang="es-MX" altLang="es-VE" sz="800" dirty="0">
                <a:hlinkClick r:id="rId4"/>
              </a:rPr>
              <a:t>adolfo@us.es</a:t>
            </a:r>
            <a:r>
              <a:rPr lang="es-MX" altLang="es-VE" sz="800" dirty="0"/>
              <a:t>    </a:t>
            </a:r>
          </a:p>
          <a:p>
            <a:pPr marL="0" indent="0">
              <a:buFontTx/>
              <a:buNone/>
              <a:defRPr/>
            </a:pPr>
            <a:r>
              <a:rPr lang="es-MX" altLang="es-VE" sz="800" dirty="0"/>
              <a:t>(**) INGEMAN: Asociación para el Desarrollo de la Ingeniería de Mantenimiento, Sevilla, España</a:t>
            </a:r>
          </a:p>
          <a:p>
            <a:pPr marL="0" indent="0">
              <a:buFontTx/>
              <a:buNone/>
              <a:defRPr/>
            </a:pPr>
            <a:r>
              <a:rPr lang="es-MX" altLang="es-VE" sz="800" dirty="0">
                <a:hlinkClick r:id="rId5"/>
              </a:rPr>
              <a:t>asrasrasr@telefonica.net</a:t>
            </a:r>
            <a:r>
              <a:rPr lang="es-MX" altLang="es-VE" sz="800" dirty="0"/>
              <a:t>  </a:t>
            </a:r>
          </a:p>
          <a:p>
            <a:pPr marL="0" indent="0">
              <a:buFontTx/>
              <a:buNone/>
              <a:defRPr/>
            </a:pPr>
            <a:r>
              <a:rPr lang="es-MX" altLang="es-VE" sz="800" dirty="0"/>
              <a:t>(***) Universidad Técnica Federico Santa María. Escuela de Ingeniería Industrial. Dpto. de Industrias. Valparaíso, Chile.   </a:t>
            </a:r>
          </a:p>
          <a:p>
            <a:pPr marL="0" indent="0">
              <a:buFontTx/>
              <a:buNone/>
              <a:defRPr/>
            </a:pPr>
            <a:r>
              <a:rPr lang="es-MX" altLang="es-VE" sz="800" dirty="0">
                <a:hlinkClick r:id="rId6"/>
              </a:rPr>
              <a:t>pablo.viveros@usm.cl</a:t>
            </a:r>
            <a:r>
              <a:rPr lang="es-MX" altLang="es-VE" sz="800" dirty="0"/>
              <a:t>   </a:t>
            </a:r>
            <a:r>
              <a:rPr lang="es-MX" altLang="es-VE" sz="800" dirty="0">
                <a:hlinkClick r:id="rId7"/>
              </a:rPr>
              <a:t>fredy.kristjanpoller@usm.cl</a:t>
            </a:r>
            <a:r>
              <a:rPr lang="es-MX" altLang="es-VE" sz="800" dirty="0"/>
              <a:t>  </a:t>
            </a:r>
            <a:endParaRPr lang="en-US" altLang="es-VE" sz="800" dirty="0"/>
          </a:p>
          <a:p>
            <a:pPr marL="0" indent="0">
              <a:buFontTx/>
              <a:buNone/>
              <a:defRPr/>
            </a:pPr>
            <a:r>
              <a:rPr lang="en-US" altLang="es-VE" sz="800" dirty="0">
                <a:hlinkClick r:id="rId8"/>
              </a:rPr>
              <a:t>https://app.box.com/s/eqr9da0tg4tseo86olj6j8p7jjogxybt</a:t>
            </a:r>
            <a:r>
              <a:rPr lang="en-US" altLang="es-VE" sz="800" dirty="0"/>
              <a:t> </a:t>
            </a:r>
          </a:p>
          <a:p>
            <a:pPr marL="0" indent="0">
              <a:buFontTx/>
              <a:buNone/>
              <a:defRPr/>
            </a:pPr>
            <a:r>
              <a:rPr lang="en-US" altLang="es-VE" sz="800" dirty="0"/>
              <a:t>INTRODUCTION. The Life Cycle Costs Analysis (LCCA) is a methodology developed in order to assess the variation of asset costs during its useful life. In this work the aspects related to the impact of reliability in the total costs of life cycle are explored, and the basic model of Constant Failure Rate (Woodward Model) is described. This model includes inside its assessment process the estimation of consequences (low reliability costs) that could be caused by the various failure events of an asset within a production system. In the last few years Value Engineering, Design and Production Organization field specialists have improved the costs quantification assessment process, including the use of techniques that quantify the reliability factor and the impact of the failure events on the total costs of a production system throughout its life cycle (Woodhouse, 1993). These improvements have allowed decreasing uncertainty in the decision-making process of area of vital importance such as design, development, substitution and acquisition of production assets. It is important to clarify that in all the LCCA process there are many decisions, both technical and non-technical actions, which must be adopted throughout the period of use of an industrial asset. </a:t>
            </a:r>
            <a:r>
              <a:rPr lang="en-US" altLang="es-VE" sz="800" dirty="0" err="1"/>
              <a:t>Markeset</a:t>
            </a:r>
            <a:r>
              <a:rPr lang="en-US" altLang="es-VE" sz="800" dirty="0"/>
              <a:t> and Kumar (2001) raise that most of these actions; particularly those that correspond to the design phase of the production system have a high impact on the asset life cycle and greatly influence the production total costs……..In this work the aspects related to the impact of reliability in the life cycle total costs are explored and the actual impact of the implementation of the maintenance optimization tools proposed by Industry 4.0: digitization, internet of things, machine learning, among others; are analyzed and quantified in an objective manner. Also includes the presentation of a case study developed in the oil and gas industry, whose results allow analyzing the strengths and limitations (realities and myths) of the improvement techniques proposed by Industry 4.0 (Crespo et.al. 2018). In summary, this paper describes the details of Woodward LCCA model and the results of one case of study are presented, which are quoted below:</a:t>
            </a:r>
          </a:p>
          <a:p>
            <a:pPr marL="0" indent="0">
              <a:buFontTx/>
              <a:buNone/>
              <a:defRPr/>
            </a:pPr>
            <a:r>
              <a:rPr lang="en-US" altLang="es-VE" sz="800" dirty="0"/>
              <a:t>Case Study 1: Selection of the best compression system for the new compression unit PTS1, Caterpillar/Ariel Compressors (traditional scenario) versus MOPICO® Gas Pipeline Compression System (includes digitization devices and online intelligent monitoring, Industry 4.0 tools) comparison</a:t>
            </a:r>
          </a:p>
          <a:p>
            <a:pPr marL="0" indent="0">
              <a:buFontTx/>
              <a:buNone/>
              <a:defRPr/>
            </a:pPr>
            <a:r>
              <a:rPr lang="en-US" altLang="es-VE" sz="800" dirty="0"/>
              <a:t>As a final point, this work concludes by presenting some recommendations aimed at consolidating the LCCA process within an industrial organization</a:t>
            </a:r>
            <a:endParaRPr lang="en-US" altLang="es-VE" dirty="0"/>
          </a:p>
          <a:p>
            <a:pPr>
              <a:defRPr/>
            </a:pPr>
            <a:endParaRPr lang="en-US" altLang="es-VE" dirty="0"/>
          </a:p>
        </p:txBody>
      </p:sp>
      <p:sp>
        <p:nvSpPr>
          <p:cNvPr id="93189" name="CuadroTexto 5">
            <a:extLst>
              <a:ext uri="{FF2B5EF4-FFF2-40B4-BE49-F238E27FC236}">
                <a16:creationId xmlns:a16="http://schemas.microsoft.com/office/drawing/2014/main" id="{3DF7D4D1-9E12-4FB6-BAEE-DDC875BA8736}"/>
              </a:ext>
            </a:extLst>
          </p:cNvPr>
          <p:cNvSpPr txBox="1">
            <a:spLocks noChangeArrowheads="1"/>
          </p:cNvSpPr>
          <p:nvPr/>
        </p:nvSpPr>
        <p:spPr bwMode="auto">
          <a:xfrm>
            <a:off x="525463" y="5422107"/>
            <a:ext cx="82661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419" altLang="es-419" sz="1200" b="1" dirty="0">
                <a:latin typeface="Times New Roman" panose="02020603050405020304" pitchFamily="18" charset="0"/>
                <a:hlinkClick r:id="rId9"/>
              </a:rPr>
              <a:t>https://www.researchgate.net/publication/347561938_LIFE_CYCLE_COST_TECHNIQUES_FOR_DECISION_MAKING_IN_MAINTENANCE_OPTIMIZATION_CASE_STUDY_OIL_AND_GAS_INDUSTRY</a:t>
            </a:r>
            <a:r>
              <a:rPr lang="es-419" altLang="es-419" sz="1200" b="1" dirty="0">
                <a:latin typeface="Times New Roman" panose="02020603050405020304" pitchFamily="18" charset="0"/>
              </a:rPr>
              <a:t> </a:t>
            </a:r>
          </a:p>
        </p:txBody>
      </p:sp>
    </p:spTree>
    <p:extLst>
      <p:ext uri="{BB962C8B-B14F-4D97-AF65-F5344CB8AC3E}">
        <p14:creationId xmlns:p14="http://schemas.microsoft.com/office/powerpoint/2010/main" val="1620305103"/>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número de diapositiva">
            <a:extLst>
              <a:ext uri="{FF2B5EF4-FFF2-40B4-BE49-F238E27FC236}">
                <a16:creationId xmlns:a16="http://schemas.microsoft.com/office/drawing/2014/main" id="{8D667C65-1970-400A-BF16-6C8522C6F38C}"/>
              </a:ext>
            </a:extLst>
          </p:cNvPr>
          <p:cNvSpPr>
            <a:spLocks noGrp="1"/>
          </p:cNvSpPr>
          <p:nvPr>
            <p:ph type="sldNum" sz="quarter" idx="10"/>
          </p:nvPr>
        </p:nvSpPr>
        <p:spPr>
          <a:xfrm>
            <a:off x="8369300" y="6583363"/>
            <a:ext cx="1727200" cy="246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5D509697-E6D1-4B85-A85C-FD7337004845}" type="slidenum">
              <a:rPr lang="it-IT" altLang="es-VE" sz="1600" smtClean="0">
                <a:solidFill>
                  <a:srgbClr val="FF9900"/>
                </a:solidFill>
              </a:rPr>
              <a:pPr>
                <a:buFontTx/>
                <a:buNone/>
              </a:pPr>
              <a:t>29</a:t>
            </a:fld>
            <a:endParaRPr lang="it-IT" altLang="es-VE" sz="1600">
              <a:solidFill>
                <a:srgbClr val="FF9900"/>
              </a:solidFill>
            </a:endParaRPr>
          </a:p>
        </p:txBody>
      </p:sp>
      <p:sp>
        <p:nvSpPr>
          <p:cNvPr id="94211" name="2 Marcador de contenido">
            <a:extLst>
              <a:ext uri="{FF2B5EF4-FFF2-40B4-BE49-F238E27FC236}">
                <a16:creationId xmlns:a16="http://schemas.microsoft.com/office/drawing/2014/main" id="{4332CD8C-57F6-4600-9DEF-D7532113C62C}"/>
              </a:ext>
            </a:extLst>
          </p:cNvPr>
          <p:cNvSpPr>
            <a:spLocks noGrp="1" noChangeArrowheads="1"/>
          </p:cNvSpPr>
          <p:nvPr>
            <p:ph idx="1"/>
          </p:nvPr>
        </p:nvSpPr>
        <p:spPr>
          <a:xfrm>
            <a:off x="587375" y="846138"/>
            <a:ext cx="8208963" cy="4951412"/>
          </a:xfrm>
        </p:spPr>
        <p:txBody>
          <a:bodyPr/>
          <a:lstStyle/>
          <a:p>
            <a:endParaRPr lang="en-US" altLang="es-VE"/>
          </a:p>
        </p:txBody>
      </p:sp>
      <p:pic>
        <p:nvPicPr>
          <p:cNvPr id="53250" name="Picture 2">
            <a:extLst>
              <a:ext uri="{FF2B5EF4-FFF2-40B4-BE49-F238E27FC236}">
                <a16:creationId xmlns:a16="http://schemas.microsoft.com/office/drawing/2014/main" id="{E7060BFD-C24D-496D-A6D0-5EFA4F3B4D5E}"/>
              </a:ext>
            </a:extLst>
          </p:cNvPr>
          <p:cNvPicPr>
            <a:picLocks noChangeAspect="1" noChangeArrowheads="1"/>
          </p:cNvPicPr>
          <p:nvPr/>
        </p:nvPicPr>
        <p:blipFill>
          <a:blip r:embed="rId2"/>
          <a:srcRect/>
          <a:stretch>
            <a:fillRect/>
          </a:stretch>
        </p:blipFill>
        <p:spPr bwMode="auto">
          <a:xfrm>
            <a:off x="0" y="717868"/>
            <a:ext cx="9232900" cy="5789612"/>
          </a:xfrm>
          <a:prstGeom prst="rect">
            <a:avLst/>
          </a:prstGeom>
          <a:noFill/>
          <a:ln>
            <a:noFill/>
          </a:ln>
          <a:effectLst>
            <a:prstShdw prst="shdw17" dist="17961" dir="2700000">
              <a:schemeClr val="accent1">
                <a:gamma/>
                <a:shade val="60000"/>
                <a:invGamma/>
              </a:schemeClr>
            </a:prstShdw>
          </a:effectLst>
        </p:spPr>
      </p:pic>
      <p:sp>
        <p:nvSpPr>
          <p:cNvPr id="94213" name="Rectángulo 1">
            <a:extLst>
              <a:ext uri="{FF2B5EF4-FFF2-40B4-BE49-F238E27FC236}">
                <a16:creationId xmlns:a16="http://schemas.microsoft.com/office/drawing/2014/main" id="{F3CEB282-B46B-4157-9007-85DB97B96D62}"/>
              </a:ext>
            </a:extLst>
          </p:cNvPr>
          <p:cNvSpPr>
            <a:spLocks noChangeArrowheads="1"/>
          </p:cNvSpPr>
          <p:nvPr/>
        </p:nvSpPr>
        <p:spPr bwMode="auto">
          <a:xfrm>
            <a:off x="554038" y="6162675"/>
            <a:ext cx="7721600"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VE" altLang="es-VE" sz="1200" b="1">
                <a:latin typeface="Times New Roman" panose="02020603050405020304" pitchFamily="18" charset="0"/>
                <a:hlinkClick r:id="rId3"/>
              </a:rPr>
              <a:t>http://www.linkedin.com/groups?home=&amp;gid=4134220&amp;trk=groups_management_edit_group_info-h-logo</a:t>
            </a:r>
            <a:endParaRPr lang="es-VE" altLang="es-VE" sz="1200" b="1">
              <a:latin typeface="Times New Roman" panose="02020603050405020304" pitchFamily="18" charset="0"/>
            </a:endParaRPr>
          </a:p>
        </p:txBody>
      </p:sp>
      <p:sp>
        <p:nvSpPr>
          <p:cNvPr id="94214" name="CuadroTexto 7">
            <a:extLst>
              <a:ext uri="{FF2B5EF4-FFF2-40B4-BE49-F238E27FC236}">
                <a16:creationId xmlns:a16="http://schemas.microsoft.com/office/drawing/2014/main" id="{9EDAF0F4-D791-41E5-A1AA-D6DE8F4DE772}"/>
              </a:ext>
            </a:extLst>
          </p:cNvPr>
          <p:cNvSpPr txBox="1">
            <a:spLocks noChangeArrowheads="1"/>
          </p:cNvSpPr>
          <p:nvPr/>
        </p:nvSpPr>
        <p:spPr bwMode="auto">
          <a:xfrm>
            <a:off x="554038" y="5997098"/>
            <a:ext cx="79978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419" altLang="es-419" sz="1200" b="1">
                <a:latin typeface="Times New Roman" panose="02020603050405020304" pitchFamily="18" charset="0"/>
                <a:hlinkClick r:id="rId4"/>
              </a:rPr>
              <a:t>https://www.researchgate.net/publication/343214566_Stochastic_model_of_reliability_for_use_in_the_evaluation_of_the_economic_impact_of_a_failure_using_life_cycle_cost_analysis_Case_studies_on_the_rail_freight_and_oil_industries</a:t>
            </a:r>
            <a:r>
              <a:rPr lang="es-419" altLang="es-419" sz="1200" b="1">
                <a:latin typeface="Times New Roman" panose="02020603050405020304" pitchFamily="18" charset="0"/>
              </a:rPr>
              <a:t> </a:t>
            </a:r>
          </a:p>
        </p:txBody>
      </p:sp>
      <p:sp>
        <p:nvSpPr>
          <p:cNvPr id="8" name="Rectangle 3">
            <a:extLst>
              <a:ext uri="{FF2B5EF4-FFF2-40B4-BE49-F238E27FC236}">
                <a16:creationId xmlns:a16="http://schemas.microsoft.com/office/drawing/2014/main" id="{8EE487B4-D1FA-448D-9127-056F46A11AEE}"/>
              </a:ext>
            </a:extLst>
          </p:cNvPr>
          <p:cNvSpPr>
            <a:spLocks noChangeArrowheads="1"/>
          </p:cNvSpPr>
          <p:nvPr/>
        </p:nvSpPr>
        <p:spPr bwMode="auto">
          <a:xfrm>
            <a:off x="2596896" y="75755"/>
            <a:ext cx="6448805"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920750">
              <a:spcBef>
                <a:spcPct val="20000"/>
              </a:spcBef>
              <a:buChar char="•"/>
              <a:defRPr sz="3200">
                <a:solidFill>
                  <a:schemeClr val="tx1"/>
                </a:solidFill>
                <a:latin typeface="Arial" panose="020B0604020202020204" pitchFamily="34" charset="0"/>
              </a:defRPr>
            </a:lvl1pPr>
            <a:lvl2pPr marL="742950" indent="-285750" defTabSz="920750">
              <a:spcBef>
                <a:spcPct val="20000"/>
              </a:spcBef>
              <a:buChar char="–"/>
              <a:defRPr sz="2800">
                <a:solidFill>
                  <a:schemeClr val="tx1"/>
                </a:solidFill>
                <a:latin typeface="Arial" panose="020B0604020202020204" pitchFamily="34" charset="0"/>
              </a:defRPr>
            </a:lvl2pPr>
            <a:lvl3pPr marL="1143000" indent="-228600" defTabSz="920750">
              <a:spcBef>
                <a:spcPct val="20000"/>
              </a:spcBef>
              <a:buChar char="•"/>
              <a:defRPr sz="2400">
                <a:solidFill>
                  <a:schemeClr val="tx1"/>
                </a:solidFill>
                <a:latin typeface="Arial" panose="020B0604020202020204" pitchFamily="34" charset="0"/>
              </a:defRPr>
            </a:lvl3pPr>
            <a:lvl4pPr marL="1600200" indent="-228600" defTabSz="920750">
              <a:spcBef>
                <a:spcPct val="20000"/>
              </a:spcBef>
              <a:buChar char="–"/>
              <a:defRPr sz="2000">
                <a:solidFill>
                  <a:schemeClr val="tx1"/>
                </a:solidFill>
                <a:latin typeface="Arial" panose="020B0604020202020204" pitchFamily="34" charset="0"/>
              </a:defRPr>
            </a:lvl4pPr>
            <a:lvl5pPr marL="2057400" indent="-228600" defTabSz="920750">
              <a:spcBef>
                <a:spcPct val="20000"/>
              </a:spcBef>
              <a:buChar char="•"/>
              <a:defRPr sz="2000">
                <a:solidFill>
                  <a:schemeClr val="tx1"/>
                </a:solidFill>
                <a:latin typeface="Arial" panose="020B0604020202020204" pitchFamily="34" charset="0"/>
              </a:defRPr>
            </a:lvl5pPr>
            <a:lvl6pPr marL="25146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s-VE" altLang="es-VE" sz="1400" b="1" dirty="0">
                <a:latin typeface="Arial Black" panose="020B0A04020102020204" pitchFamily="34" charset="0"/>
              </a:rPr>
              <a:t>HERRAMIENTAS DE  LCCA APLICADAS PARA LA SELECCIÓN DE TECNOLOGÍAS DE LA INDUSTRIA 4.0. TENDENCIAS A  FUTURO</a:t>
            </a:r>
            <a:endParaRPr lang="en-US" altLang="es-VE" sz="1400" b="1" dirty="0">
              <a:latin typeface="Arial Black" panose="020B0A04020102020204" pitchFamily="34" charset="0"/>
            </a:endParaRPr>
          </a:p>
        </p:txBody>
      </p:sp>
      <p:pic>
        <p:nvPicPr>
          <p:cNvPr id="10" name="Picture 2" descr="Escudo color1">
            <a:extLst>
              <a:ext uri="{FF2B5EF4-FFF2-40B4-BE49-F238E27FC236}">
                <a16:creationId xmlns:a16="http://schemas.microsoft.com/office/drawing/2014/main" id="{DCE73722-D6A2-48E8-B74F-8511E0DACD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9612" y="5979501"/>
            <a:ext cx="706437" cy="51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619812"/>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6563EEB-7E96-1075-6697-F617CA092294}"/>
              </a:ext>
            </a:extLst>
          </p:cNvPr>
          <p:cNvSpPr>
            <a:spLocks noChangeArrowheads="1"/>
          </p:cNvSpPr>
          <p:nvPr/>
        </p:nvSpPr>
        <p:spPr bwMode="auto">
          <a:xfrm>
            <a:off x="558394" y="166114"/>
            <a:ext cx="7772400" cy="55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VE" sz="3000" b="1">
              <a:solidFill>
                <a:schemeClr val="tx2"/>
              </a:solidFill>
              <a:latin typeface="Times New Roman" panose="02020603050405020304" pitchFamily="18" charset="0"/>
            </a:endParaRPr>
          </a:p>
        </p:txBody>
      </p:sp>
      <p:sp>
        <p:nvSpPr>
          <p:cNvPr id="553987" name="Rectangle 3">
            <a:extLst>
              <a:ext uri="{FF2B5EF4-FFF2-40B4-BE49-F238E27FC236}">
                <a16:creationId xmlns:a16="http://schemas.microsoft.com/office/drawing/2014/main" id="{4F03D54A-99CA-B082-6717-9CC40709B0E4}"/>
              </a:ext>
            </a:extLst>
          </p:cNvPr>
          <p:cNvSpPr>
            <a:spLocks noChangeArrowheads="1"/>
          </p:cNvSpPr>
          <p:nvPr/>
        </p:nvSpPr>
        <p:spPr bwMode="auto">
          <a:xfrm>
            <a:off x="474662" y="1131313"/>
            <a:ext cx="8523034" cy="3612137"/>
          </a:xfrm>
          <a:prstGeom prst="rect">
            <a:avLst/>
          </a:prstGeom>
          <a:noFill/>
          <a:ln w="9525">
            <a:noFill/>
            <a:miter lim="800000"/>
            <a:headEnd/>
            <a:tailEnd/>
          </a:ln>
          <a:effectLst/>
        </p:spPr>
        <p:txBody>
          <a:bodyPr>
            <a:noAutofit/>
          </a:bodyPr>
          <a:lstStyle/>
          <a:p>
            <a:pPr marL="342900" indent="-342900">
              <a:spcBef>
                <a:spcPts val="0"/>
              </a:spcBef>
              <a:spcAft>
                <a:spcPts val="600"/>
              </a:spcAft>
              <a:buFont typeface="Arial" panose="020B0604020202020204" pitchFamily="34" charset="0"/>
              <a:buChar char="•"/>
              <a:defRPr/>
            </a:pPr>
            <a:r>
              <a:rPr lang="es-ES_tradnl" sz="2000" b="1" dirty="0">
                <a:latin typeface="+mj-lt"/>
              </a:rPr>
              <a:t>Introducción a la Gestión de Activos</a:t>
            </a:r>
          </a:p>
          <a:p>
            <a:pPr marL="342900" indent="-342900">
              <a:spcBef>
                <a:spcPts val="0"/>
              </a:spcBef>
              <a:spcAft>
                <a:spcPts val="600"/>
              </a:spcAft>
              <a:buFont typeface="Arial" panose="020B0604020202020204" pitchFamily="34" charset="0"/>
              <a:buChar char="•"/>
              <a:defRPr/>
            </a:pPr>
            <a:r>
              <a:rPr lang="es-ES_tradnl" sz="2000" b="1" dirty="0">
                <a:latin typeface="+mj-lt"/>
              </a:rPr>
              <a:t>Aspectos básicos sobre las técnicas de Análisis de Costes de Ciclo de                     Vida (ACCV) / </a:t>
            </a:r>
            <a:r>
              <a:rPr lang="es-ES_tradnl" sz="2000" b="1" dirty="0" err="1">
                <a:latin typeface="+mj-lt"/>
              </a:rPr>
              <a:t>Life</a:t>
            </a:r>
            <a:r>
              <a:rPr lang="es-ES_tradnl" sz="2000" b="1" dirty="0">
                <a:latin typeface="+mj-lt"/>
              </a:rPr>
              <a:t> </a:t>
            </a:r>
            <a:r>
              <a:rPr lang="es-ES_tradnl" sz="2000" b="1" dirty="0" err="1">
                <a:latin typeface="+mj-lt"/>
              </a:rPr>
              <a:t>Cycle</a:t>
            </a:r>
            <a:r>
              <a:rPr lang="es-ES_tradnl" sz="2000" b="1" dirty="0">
                <a:latin typeface="+mj-lt"/>
              </a:rPr>
              <a:t> </a:t>
            </a:r>
            <a:r>
              <a:rPr lang="es-ES_tradnl" sz="2000" b="1" dirty="0" err="1">
                <a:latin typeface="+mj-lt"/>
              </a:rPr>
              <a:t>Cost</a:t>
            </a:r>
            <a:r>
              <a:rPr lang="es-ES_tradnl" sz="2000" b="1" dirty="0">
                <a:latin typeface="+mj-lt"/>
              </a:rPr>
              <a:t> </a:t>
            </a:r>
            <a:r>
              <a:rPr lang="es-ES_tradnl" sz="2000" b="1" dirty="0" err="1">
                <a:latin typeface="+mj-lt"/>
              </a:rPr>
              <a:t>Analysis</a:t>
            </a:r>
            <a:r>
              <a:rPr lang="es-ES_tradnl" sz="2000" b="1" dirty="0">
                <a:latin typeface="+mj-lt"/>
              </a:rPr>
              <a:t> (LCCA) </a:t>
            </a:r>
          </a:p>
          <a:p>
            <a:pPr marL="342900" indent="-342900">
              <a:spcBef>
                <a:spcPts val="0"/>
              </a:spcBef>
              <a:spcAft>
                <a:spcPts val="600"/>
              </a:spcAft>
              <a:buFont typeface="Arial" panose="020B0604020202020204" pitchFamily="34" charset="0"/>
              <a:buChar char="•"/>
              <a:defRPr/>
            </a:pPr>
            <a:r>
              <a:rPr lang="es-ES_tradnl" sz="2000" b="1" dirty="0">
                <a:latin typeface="+mj-lt"/>
              </a:rPr>
              <a:t>Impacto de la Confiabilidad en el ACCV - revisión de  modelos básicos</a:t>
            </a:r>
          </a:p>
          <a:p>
            <a:pPr marL="800100" lvl="1" indent="-342900">
              <a:spcBef>
                <a:spcPts val="0"/>
              </a:spcBef>
              <a:spcAft>
                <a:spcPts val="600"/>
              </a:spcAft>
              <a:buFont typeface="Arial" panose="020B0604020202020204" pitchFamily="34" charset="0"/>
              <a:buChar char="•"/>
              <a:defRPr/>
            </a:pPr>
            <a:r>
              <a:rPr lang="es-ES_tradnl" sz="2000" b="1" dirty="0">
                <a:latin typeface="+mj-lt"/>
              </a:rPr>
              <a:t>Modelo tasa de fallas constante (Woodward) 		</a:t>
            </a:r>
          </a:p>
          <a:p>
            <a:pPr marL="342900" indent="-342900">
              <a:spcBef>
                <a:spcPts val="0"/>
              </a:spcBef>
              <a:spcAft>
                <a:spcPts val="600"/>
              </a:spcAft>
              <a:buFont typeface="Arial" panose="020B0604020202020204" pitchFamily="34" charset="0"/>
              <a:buChar char="•"/>
              <a:defRPr/>
            </a:pPr>
            <a:r>
              <a:rPr lang="es-ES_tradnl" sz="2000" b="1" dirty="0">
                <a:latin typeface="+mj-lt"/>
              </a:rPr>
              <a:t>Caso de estudio básico: Comparación de dos tipos de tecnologías de buses (Electromovilidad vs. Diesel) - Centroamérica, 2019. </a:t>
            </a:r>
          </a:p>
          <a:p>
            <a:pPr marL="342900" indent="-342900">
              <a:spcBef>
                <a:spcPts val="0"/>
              </a:spcBef>
              <a:spcAft>
                <a:spcPts val="600"/>
              </a:spcAft>
              <a:buFont typeface="Arial" panose="020B0604020202020204" pitchFamily="34" charset="0"/>
              <a:buChar char="•"/>
              <a:defRPr/>
            </a:pPr>
            <a:r>
              <a:rPr lang="es-ES_tradnl" sz="2000" b="1" dirty="0">
                <a:latin typeface="+mj-lt"/>
              </a:rPr>
              <a:t>Orientaciones  futuras </a:t>
            </a:r>
          </a:p>
          <a:p>
            <a:pPr marL="342900" indent="-342900">
              <a:spcBef>
                <a:spcPts val="0"/>
              </a:spcBef>
              <a:spcAft>
                <a:spcPts val="600"/>
              </a:spcAft>
              <a:buFont typeface="Arial" panose="020B0604020202020204" pitchFamily="34" charset="0"/>
              <a:buChar char="•"/>
              <a:defRPr/>
            </a:pPr>
            <a:r>
              <a:rPr lang="es-ES_tradnl" sz="2000" b="1" dirty="0">
                <a:latin typeface="+mj-lt"/>
              </a:rPr>
              <a:t>Consideraciones finales</a:t>
            </a:r>
          </a:p>
          <a:p>
            <a:pPr>
              <a:lnSpc>
                <a:spcPts val="1800"/>
              </a:lnSpc>
              <a:spcBef>
                <a:spcPts val="0"/>
              </a:spcBef>
              <a:defRPr/>
            </a:pPr>
            <a:endParaRPr lang="en-GB" sz="2000" dirty="0">
              <a:latin typeface="+mj-lt"/>
            </a:endParaRPr>
          </a:p>
          <a:p>
            <a:pPr>
              <a:lnSpc>
                <a:spcPts val="1800"/>
              </a:lnSpc>
              <a:spcBef>
                <a:spcPts val="0"/>
              </a:spcBef>
              <a:defRPr/>
            </a:pPr>
            <a:endParaRPr lang="es-MX" sz="2000" i="1" dirty="0">
              <a:solidFill>
                <a:schemeClr val="accent2">
                  <a:lumMod val="60000"/>
                  <a:lumOff val="40000"/>
                </a:schemeClr>
              </a:solidFill>
              <a:latin typeface="+mj-lt"/>
            </a:endParaRPr>
          </a:p>
          <a:p>
            <a:pPr>
              <a:lnSpc>
                <a:spcPts val="1800"/>
              </a:lnSpc>
              <a:spcBef>
                <a:spcPts val="0"/>
              </a:spcBef>
              <a:defRPr/>
            </a:pPr>
            <a:endParaRPr lang="es-MX" sz="1200" i="1" dirty="0">
              <a:solidFill>
                <a:schemeClr val="accent2">
                  <a:lumMod val="60000"/>
                  <a:lumOff val="40000"/>
                </a:schemeClr>
              </a:solidFill>
              <a:latin typeface="+mj-lt"/>
            </a:endParaRPr>
          </a:p>
        </p:txBody>
      </p:sp>
      <p:sp>
        <p:nvSpPr>
          <p:cNvPr id="2" name="Título 1">
            <a:extLst>
              <a:ext uri="{FF2B5EF4-FFF2-40B4-BE49-F238E27FC236}">
                <a16:creationId xmlns:a16="http://schemas.microsoft.com/office/drawing/2014/main" id="{2C41F4A2-8F37-73DD-F94A-86DA108F3804}"/>
              </a:ext>
            </a:extLst>
          </p:cNvPr>
          <p:cNvSpPr>
            <a:spLocks noGrp="1"/>
          </p:cNvSpPr>
          <p:nvPr>
            <p:ph type="title"/>
          </p:nvPr>
        </p:nvSpPr>
        <p:spPr>
          <a:xfrm>
            <a:off x="2039250" y="0"/>
            <a:ext cx="6823075" cy="965200"/>
          </a:xfrm>
        </p:spPr>
        <p:txBody>
          <a:bodyPr/>
          <a:lstStyle/>
          <a:p>
            <a:pPr algn="r"/>
            <a:br>
              <a:rPr lang="es-MX" altLang="es-VE" sz="2000" b="1" dirty="0">
                <a:solidFill>
                  <a:schemeClr val="tx2"/>
                </a:solidFill>
                <a:latin typeface="Times New Roman" panose="02020603050405020304" pitchFamily="18" charset="0"/>
              </a:rPr>
            </a:br>
            <a:r>
              <a:rPr lang="es-MX" altLang="es-VE" sz="2000" b="1" dirty="0">
                <a:solidFill>
                  <a:schemeClr val="tx2"/>
                </a:solidFill>
                <a:latin typeface="Arial Black" panose="020B0A04020102020204" pitchFamily="34" charset="0"/>
              </a:rPr>
              <a:t>CONTENIDO</a:t>
            </a:r>
            <a:endParaRPr lang="es-ES_tradnl" sz="2000" dirty="0"/>
          </a:p>
        </p:txBody>
      </p:sp>
      <p:sp>
        <p:nvSpPr>
          <p:cNvPr id="5" name="1 Marcador de número de diapositiva">
            <a:extLst>
              <a:ext uri="{FF2B5EF4-FFF2-40B4-BE49-F238E27FC236}">
                <a16:creationId xmlns:a16="http://schemas.microsoft.com/office/drawing/2014/main" id="{6D3A2427-FBF5-43BC-A12C-333EDC206779}"/>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6DDF7D95-7C86-4ADC-BFD5-F581D3D746AB}" type="slidenum">
              <a:rPr lang="it-IT" altLang="es-VE" sz="1600">
                <a:solidFill>
                  <a:srgbClr val="FF9900"/>
                </a:solidFill>
              </a:rPr>
              <a:pPr>
                <a:buFontTx/>
                <a:buNone/>
              </a:pPr>
              <a:t>3</a:t>
            </a:fld>
            <a:endParaRPr lang="it-IT" altLang="es-VE" sz="1600" dirty="0">
              <a:solidFill>
                <a:srgbClr val="FF99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1 Marcador de número de diapositiva">
            <a:extLst>
              <a:ext uri="{FF2B5EF4-FFF2-40B4-BE49-F238E27FC236}">
                <a16:creationId xmlns:a16="http://schemas.microsoft.com/office/drawing/2014/main" id="{512CC77D-81EE-4B73-8AB0-A3120172DB72}"/>
              </a:ext>
            </a:extLst>
          </p:cNvPr>
          <p:cNvSpPr>
            <a:spLocks noGrp="1"/>
          </p:cNvSpPr>
          <p:nvPr>
            <p:ph type="sldNum" sz="quarter" idx="10"/>
          </p:nvPr>
        </p:nvSpPr>
        <p:spPr>
          <a:xfrm>
            <a:off x="8369300" y="6583363"/>
            <a:ext cx="1727200" cy="246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BA9D52AD-FE5E-4A29-9F64-BE500F6D1732}" type="slidenum">
              <a:rPr lang="it-IT" altLang="es-VE" sz="1600" smtClean="0">
                <a:solidFill>
                  <a:srgbClr val="FF9900"/>
                </a:solidFill>
              </a:rPr>
              <a:pPr>
                <a:buFontTx/>
                <a:buNone/>
              </a:pPr>
              <a:t>30</a:t>
            </a:fld>
            <a:endParaRPr lang="it-IT" altLang="es-VE" sz="1600">
              <a:solidFill>
                <a:srgbClr val="FF9900"/>
              </a:solidFill>
            </a:endParaRPr>
          </a:p>
        </p:txBody>
      </p:sp>
      <p:sp>
        <p:nvSpPr>
          <p:cNvPr id="95236" name="2 Marcador de contenido">
            <a:extLst>
              <a:ext uri="{FF2B5EF4-FFF2-40B4-BE49-F238E27FC236}">
                <a16:creationId xmlns:a16="http://schemas.microsoft.com/office/drawing/2014/main" id="{F324FF46-14E6-45DF-BA26-BF6B19ACB7E0}"/>
              </a:ext>
            </a:extLst>
          </p:cNvPr>
          <p:cNvSpPr>
            <a:spLocks noGrp="1" noChangeArrowheads="1"/>
          </p:cNvSpPr>
          <p:nvPr>
            <p:ph idx="1"/>
          </p:nvPr>
        </p:nvSpPr>
        <p:spPr>
          <a:xfrm>
            <a:off x="587375" y="846138"/>
            <a:ext cx="8208963" cy="4951412"/>
          </a:xfrm>
        </p:spPr>
        <p:txBody>
          <a:bodyPr/>
          <a:lstStyle/>
          <a:p>
            <a:endParaRPr lang="en-US" altLang="es-VE"/>
          </a:p>
        </p:txBody>
      </p:sp>
      <p:pic>
        <p:nvPicPr>
          <p:cNvPr id="44037" name="Picture 5">
            <a:extLst>
              <a:ext uri="{FF2B5EF4-FFF2-40B4-BE49-F238E27FC236}">
                <a16:creationId xmlns:a16="http://schemas.microsoft.com/office/drawing/2014/main" id="{4B65D114-C092-415A-8A39-98A166660C42}"/>
              </a:ext>
            </a:extLst>
          </p:cNvPr>
          <p:cNvPicPr>
            <a:picLocks noChangeAspect="1" noChangeArrowheads="1"/>
          </p:cNvPicPr>
          <p:nvPr/>
        </p:nvPicPr>
        <p:blipFill>
          <a:blip r:embed="rId2"/>
          <a:srcRect/>
          <a:stretch>
            <a:fillRect/>
          </a:stretch>
        </p:blipFill>
        <p:spPr bwMode="auto">
          <a:xfrm>
            <a:off x="25400" y="779844"/>
            <a:ext cx="9042400" cy="5702300"/>
          </a:xfrm>
          <a:prstGeom prst="rect">
            <a:avLst/>
          </a:prstGeom>
          <a:noFill/>
          <a:ln>
            <a:noFill/>
          </a:ln>
          <a:effectLst>
            <a:prstShdw prst="shdw17" dist="17961" dir="2700000">
              <a:schemeClr val="accent1">
                <a:gamma/>
                <a:shade val="60000"/>
                <a:invGamma/>
              </a:schemeClr>
            </a:prstShdw>
          </a:effectLst>
        </p:spPr>
      </p:pic>
      <p:sp>
        <p:nvSpPr>
          <p:cNvPr id="95238" name="Rectángulo 5">
            <a:extLst>
              <a:ext uri="{FF2B5EF4-FFF2-40B4-BE49-F238E27FC236}">
                <a16:creationId xmlns:a16="http://schemas.microsoft.com/office/drawing/2014/main" id="{CAF4AB7A-2724-4903-8A75-4ED9F43BECE0}"/>
              </a:ext>
            </a:extLst>
          </p:cNvPr>
          <p:cNvSpPr>
            <a:spLocks noChangeArrowheads="1"/>
          </p:cNvSpPr>
          <p:nvPr/>
        </p:nvSpPr>
        <p:spPr bwMode="auto">
          <a:xfrm>
            <a:off x="544513" y="6465888"/>
            <a:ext cx="77216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VE" altLang="es-VE" sz="1200" b="1">
                <a:latin typeface="Times New Roman" panose="02020603050405020304" pitchFamily="18" charset="0"/>
                <a:hlinkClick r:id="rId3"/>
              </a:rPr>
              <a:t>http://www.linkedin.com/groups?home=&amp;gid=4134220&amp;trk=groups_management_edit_group_info-h-logo</a:t>
            </a:r>
            <a:endParaRPr lang="es-VE" altLang="es-VE" sz="1200" b="1">
              <a:latin typeface="Times New Roman" panose="02020603050405020304" pitchFamily="18" charset="0"/>
            </a:endParaRPr>
          </a:p>
        </p:txBody>
      </p:sp>
      <p:sp>
        <p:nvSpPr>
          <p:cNvPr id="95239" name="CuadroTexto 7">
            <a:extLst>
              <a:ext uri="{FF2B5EF4-FFF2-40B4-BE49-F238E27FC236}">
                <a16:creationId xmlns:a16="http://schemas.microsoft.com/office/drawing/2014/main" id="{2504F684-3B5B-4E46-87D2-CAEFDAB03242}"/>
              </a:ext>
            </a:extLst>
          </p:cNvPr>
          <p:cNvSpPr txBox="1">
            <a:spLocks noChangeArrowheads="1"/>
          </p:cNvSpPr>
          <p:nvPr/>
        </p:nvSpPr>
        <p:spPr bwMode="auto">
          <a:xfrm>
            <a:off x="0" y="5921311"/>
            <a:ext cx="841451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419" altLang="es-419" sz="1200" b="1" dirty="0">
                <a:latin typeface="Times New Roman" panose="02020603050405020304" pitchFamily="18" charset="0"/>
                <a:hlinkClick r:id="rId4"/>
              </a:rPr>
              <a:t>https://www.researchgate.net/publication/305812959_Non-homogeneous_Poisson_Process_NHPP_stochastic_model_applied_to_evaluate_the_economic_impact_of_the_failure_in_the_Life_Cycle_Cost_Analysis_LCCA</a:t>
            </a:r>
            <a:r>
              <a:rPr lang="es-419" altLang="es-419" sz="1200" b="1" dirty="0">
                <a:latin typeface="Times New Roman" panose="02020603050405020304" pitchFamily="18" charset="0"/>
              </a:rPr>
              <a:t> </a:t>
            </a:r>
          </a:p>
          <a:p>
            <a:pPr>
              <a:spcBef>
                <a:spcPct val="0"/>
              </a:spcBef>
              <a:buFontTx/>
              <a:buNone/>
            </a:pPr>
            <a:endParaRPr lang="es-419" altLang="es-419" sz="1200" b="1" dirty="0">
              <a:latin typeface="Times New Roman" panose="02020603050405020304" pitchFamily="18" charset="0"/>
            </a:endParaRPr>
          </a:p>
        </p:txBody>
      </p:sp>
      <p:sp>
        <p:nvSpPr>
          <p:cNvPr id="8" name="Rectangle 3">
            <a:extLst>
              <a:ext uri="{FF2B5EF4-FFF2-40B4-BE49-F238E27FC236}">
                <a16:creationId xmlns:a16="http://schemas.microsoft.com/office/drawing/2014/main" id="{EAB18160-578F-4D40-A27F-C760AEB29A14}"/>
              </a:ext>
            </a:extLst>
          </p:cNvPr>
          <p:cNvSpPr>
            <a:spLocks noChangeArrowheads="1"/>
          </p:cNvSpPr>
          <p:nvPr/>
        </p:nvSpPr>
        <p:spPr bwMode="auto">
          <a:xfrm>
            <a:off x="2514601" y="500857"/>
            <a:ext cx="6534912" cy="598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920750">
              <a:spcBef>
                <a:spcPct val="20000"/>
              </a:spcBef>
              <a:buChar char="•"/>
              <a:defRPr sz="3200">
                <a:solidFill>
                  <a:schemeClr val="tx1"/>
                </a:solidFill>
                <a:latin typeface="Arial" panose="020B0604020202020204" pitchFamily="34" charset="0"/>
              </a:defRPr>
            </a:lvl1pPr>
            <a:lvl2pPr marL="742950" indent="-285750" defTabSz="920750">
              <a:spcBef>
                <a:spcPct val="20000"/>
              </a:spcBef>
              <a:buChar char="–"/>
              <a:defRPr sz="2800">
                <a:solidFill>
                  <a:schemeClr val="tx1"/>
                </a:solidFill>
                <a:latin typeface="Arial" panose="020B0604020202020204" pitchFamily="34" charset="0"/>
              </a:defRPr>
            </a:lvl2pPr>
            <a:lvl3pPr marL="1143000" indent="-228600" defTabSz="920750">
              <a:spcBef>
                <a:spcPct val="20000"/>
              </a:spcBef>
              <a:buChar char="•"/>
              <a:defRPr sz="2400">
                <a:solidFill>
                  <a:schemeClr val="tx1"/>
                </a:solidFill>
                <a:latin typeface="Arial" panose="020B0604020202020204" pitchFamily="34" charset="0"/>
              </a:defRPr>
            </a:lvl3pPr>
            <a:lvl4pPr marL="1600200" indent="-228600" defTabSz="920750">
              <a:spcBef>
                <a:spcPct val="20000"/>
              </a:spcBef>
              <a:buChar char="–"/>
              <a:defRPr sz="2000">
                <a:solidFill>
                  <a:schemeClr val="tx1"/>
                </a:solidFill>
                <a:latin typeface="Arial" panose="020B0604020202020204" pitchFamily="34" charset="0"/>
              </a:defRPr>
            </a:lvl4pPr>
            <a:lvl5pPr marL="2057400" indent="-228600" defTabSz="920750">
              <a:spcBef>
                <a:spcPct val="20000"/>
              </a:spcBef>
              <a:buChar char="•"/>
              <a:defRPr sz="2000">
                <a:solidFill>
                  <a:schemeClr val="tx1"/>
                </a:solidFill>
                <a:latin typeface="Arial" panose="020B0604020202020204" pitchFamily="34" charset="0"/>
              </a:defRPr>
            </a:lvl5pPr>
            <a:lvl6pPr marL="25146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s-VE" altLang="es-VE" sz="1400" b="1" dirty="0">
                <a:latin typeface="Arial Black" panose="020B0A04020102020204" pitchFamily="34" charset="0"/>
              </a:rPr>
              <a:t>HERRAMIENTAS DE  LCCA APLICADAS PARA LA SELECCIÓN DE TECNOLOGÍAS DE LA INDUSTRIA 4.0. TENDENCIAS A  FUTURO</a:t>
            </a:r>
            <a:endParaRPr lang="en-US" altLang="es-VE" sz="1400" b="1" dirty="0">
              <a:latin typeface="Arial Black" panose="020B0A04020102020204" pitchFamily="34" charset="0"/>
            </a:endParaRPr>
          </a:p>
        </p:txBody>
      </p:sp>
      <p:pic>
        <p:nvPicPr>
          <p:cNvPr id="2" name="Imagen 1">
            <a:extLst>
              <a:ext uri="{FF2B5EF4-FFF2-40B4-BE49-F238E27FC236}">
                <a16:creationId xmlns:a16="http://schemas.microsoft.com/office/drawing/2014/main" id="{F57F64DC-5E76-4358-93EC-A7F39B47DFB7}"/>
              </a:ext>
            </a:extLst>
          </p:cNvPr>
          <p:cNvPicPr>
            <a:picLocks noChangeAspect="1"/>
          </p:cNvPicPr>
          <p:nvPr/>
        </p:nvPicPr>
        <p:blipFill>
          <a:blip r:embed="rId5"/>
          <a:stretch>
            <a:fillRect/>
          </a:stretch>
        </p:blipFill>
        <p:spPr>
          <a:xfrm>
            <a:off x="8360603" y="5880744"/>
            <a:ext cx="707197" cy="518205"/>
          </a:xfrm>
          <a:prstGeom prst="rect">
            <a:avLst/>
          </a:prstGeom>
        </p:spPr>
      </p:pic>
    </p:spTree>
    <p:extLst>
      <p:ext uri="{BB962C8B-B14F-4D97-AF65-F5344CB8AC3E}">
        <p14:creationId xmlns:p14="http://schemas.microsoft.com/office/powerpoint/2010/main" val="133564432"/>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7" name="Rectángulo 14">
            <a:extLst>
              <a:ext uri="{FF2B5EF4-FFF2-40B4-BE49-F238E27FC236}">
                <a16:creationId xmlns:a16="http://schemas.microsoft.com/office/drawing/2014/main" id="{CE471C23-D83B-964D-4469-2DC7FDB38F74}"/>
              </a:ext>
            </a:extLst>
          </p:cNvPr>
          <p:cNvSpPr>
            <a:spLocks noChangeArrowheads="1"/>
          </p:cNvSpPr>
          <p:nvPr/>
        </p:nvSpPr>
        <p:spPr bwMode="auto">
          <a:xfrm>
            <a:off x="4654297" y="168351"/>
            <a:ext cx="4306824"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defRPr/>
            </a:pPr>
            <a:r>
              <a:rPr lang="es-ES_tradnl" altLang="es-419" sz="2000" b="1" dirty="0">
                <a:latin typeface="Arial Black" panose="020B0A04020102020204" pitchFamily="34" charset="0"/>
              </a:rPr>
              <a:t>Factores claves del éxito del proyecto de ACCV/LCCA</a:t>
            </a:r>
            <a:endParaRPr lang="es-ES_tradnl" altLang="es-419" sz="2000" dirty="0">
              <a:latin typeface="Arial Black" panose="020B0A04020102020204" pitchFamily="34" charset="0"/>
            </a:endParaRPr>
          </a:p>
        </p:txBody>
      </p:sp>
      <p:sp>
        <p:nvSpPr>
          <p:cNvPr id="84995" name="1 Marcador de número de diapositiva">
            <a:extLst>
              <a:ext uri="{FF2B5EF4-FFF2-40B4-BE49-F238E27FC236}">
                <a16:creationId xmlns:a16="http://schemas.microsoft.com/office/drawing/2014/main" id="{9F782221-95F2-95F0-7280-D672F60D574F}"/>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70CC40DF-7673-4B53-98D5-D62944CA3483}" type="slidenum">
              <a:rPr lang="it-IT" altLang="es-VE" sz="1600">
                <a:solidFill>
                  <a:srgbClr val="FF9900"/>
                </a:solidFill>
              </a:rPr>
              <a:pPr>
                <a:buFontTx/>
                <a:buNone/>
              </a:pPr>
              <a:t>31</a:t>
            </a:fld>
            <a:endParaRPr lang="it-IT" altLang="es-VE" sz="1600">
              <a:solidFill>
                <a:srgbClr val="FF9900"/>
              </a:solidFill>
            </a:endParaRPr>
          </a:p>
        </p:txBody>
      </p:sp>
      <p:sp>
        <p:nvSpPr>
          <p:cNvPr id="3" name="Rectángulo 2">
            <a:extLst>
              <a:ext uri="{FF2B5EF4-FFF2-40B4-BE49-F238E27FC236}">
                <a16:creationId xmlns:a16="http://schemas.microsoft.com/office/drawing/2014/main" id="{C4D0244E-AFED-6913-48A7-8C03EABC6878}"/>
              </a:ext>
            </a:extLst>
          </p:cNvPr>
          <p:cNvSpPr/>
          <p:nvPr/>
        </p:nvSpPr>
        <p:spPr>
          <a:xfrm>
            <a:off x="510293" y="820821"/>
            <a:ext cx="8537575" cy="6001643"/>
          </a:xfrm>
          <a:prstGeom prst="rect">
            <a:avLst/>
          </a:prstGeom>
        </p:spPr>
        <p:txBody>
          <a:bodyPr>
            <a:spAutoFit/>
          </a:bodyPr>
          <a:lstStyle/>
          <a:p>
            <a:pPr>
              <a:defRPr/>
            </a:pPr>
            <a:endParaRPr lang="es-CO" sz="1600" dirty="0">
              <a:solidFill>
                <a:srgbClr val="000000"/>
              </a:solidFill>
              <a:latin typeface="+mj-lt"/>
              <a:cs typeface="Arial" panose="020B0604020202020204" pitchFamily="34" charset="0"/>
            </a:endParaRPr>
          </a:p>
          <a:p>
            <a:pPr>
              <a:defRPr/>
            </a:pPr>
            <a:r>
              <a:rPr lang="es-MX" sz="1600" dirty="0">
                <a:solidFill>
                  <a:srgbClr val="000000"/>
                </a:solidFill>
                <a:latin typeface="+mj-lt"/>
              </a:rPr>
              <a:t>Para buscar un escenario favorable a la inversión en buses eléctricos, el sector público y el privado pueden impulsar iniciativas o crear las condiciones para acelerar el reemplazo de tecnología de sistemas basados en combustibles fósiles a eléctricos. A continuación, se mencionan algunas de ellas.</a:t>
            </a:r>
          </a:p>
          <a:p>
            <a:pPr>
              <a:defRPr/>
            </a:pPr>
            <a:endParaRPr lang="es-CO" sz="1600" b="1" dirty="0">
              <a:solidFill>
                <a:srgbClr val="1A516A"/>
              </a:solidFill>
              <a:latin typeface="+mj-lt"/>
            </a:endParaRPr>
          </a:p>
          <a:p>
            <a:pPr>
              <a:defRPr/>
            </a:pPr>
            <a:r>
              <a:rPr lang="es-CO" sz="1600" b="1" dirty="0">
                <a:solidFill>
                  <a:srgbClr val="1A516A"/>
                </a:solidFill>
                <a:latin typeface="+mj-lt"/>
              </a:rPr>
              <a:t>Sector público</a:t>
            </a:r>
          </a:p>
          <a:p>
            <a:pPr>
              <a:defRPr/>
            </a:pPr>
            <a:r>
              <a:rPr lang="es-CO" sz="1600" dirty="0">
                <a:solidFill>
                  <a:srgbClr val="000000"/>
                </a:solidFill>
                <a:latin typeface="+mj-lt"/>
              </a:rPr>
              <a:t>- Estudiar la permanencia del beneficio tributario </a:t>
            </a:r>
            <a:r>
              <a:rPr lang="es-MX" sz="1600" dirty="0">
                <a:solidFill>
                  <a:srgbClr val="000000"/>
                </a:solidFill>
                <a:latin typeface="+mj-lt"/>
              </a:rPr>
              <a:t>sobre las tasas de importación de los buses eléctricos, los cargadores y los paquetes de baterías. Este beneficio está a disposición, desde el año 2020, para un número definido de buses, con una vigencia de 3 años. Para apoyar la decisión de los inversores se necesitan políticas de largo plazo (5 – 10 años).</a:t>
            </a:r>
          </a:p>
          <a:p>
            <a:pPr>
              <a:defRPr/>
            </a:pPr>
            <a:endParaRPr lang="es-MX" sz="1600" dirty="0">
              <a:solidFill>
                <a:srgbClr val="000000"/>
              </a:solidFill>
              <a:latin typeface="+mj-lt"/>
            </a:endParaRPr>
          </a:p>
          <a:p>
            <a:pPr>
              <a:defRPr/>
            </a:pPr>
            <a:r>
              <a:rPr lang="es-MX" sz="1600" dirty="0">
                <a:solidFill>
                  <a:srgbClr val="000000"/>
                </a:solidFill>
                <a:latin typeface="+mj-lt"/>
              </a:rPr>
              <a:t>- Estudiar la disminución del impuesto de valor agregado (IVA) para los buses eléctricos, los cargadores y los paquetes de baterías.</a:t>
            </a:r>
          </a:p>
          <a:p>
            <a:pPr>
              <a:defRPr/>
            </a:pPr>
            <a:endParaRPr lang="es-MX" sz="1600" dirty="0">
              <a:solidFill>
                <a:srgbClr val="000000"/>
              </a:solidFill>
              <a:latin typeface="+mj-lt"/>
            </a:endParaRPr>
          </a:p>
          <a:p>
            <a:pPr>
              <a:defRPr/>
            </a:pPr>
            <a:r>
              <a:rPr lang="es-MX" sz="1600" dirty="0">
                <a:solidFill>
                  <a:srgbClr val="000000"/>
                </a:solidFill>
                <a:latin typeface="+mj-lt"/>
              </a:rPr>
              <a:t>- Uno de los puntos más atractivos de la tecnología eléctrica es el menor costo energético, el cual, para este análisis, llegó a ser un 28,5 % del gasto en combustible diésel para los 10 años de operación. Por lo anterior, una política que impulse la introducción de la movilidad eléctrica consiste en mantener el precio de la energía eléctrica en un valor conocido en el largo plazo para los inversionistas de los buses eléctricos, a los que el Estado podría aplicar un subsidio (al inicio) en </a:t>
            </a:r>
            <a:r>
              <a:rPr lang="es-CO" sz="1600" dirty="0">
                <a:solidFill>
                  <a:srgbClr val="000000"/>
                </a:solidFill>
                <a:latin typeface="+mj-lt"/>
              </a:rPr>
              <a:t>caso de ser necesario.</a:t>
            </a:r>
          </a:p>
          <a:p>
            <a:pPr>
              <a:defRPr/>
            </a:pPr>
            <a:endParaRPr lang="es-CO" sz="1600" dirty="0">
              <a:solidFill>
                <a:srgbClr val="000000"/>
              </a:solidFill>
              <a:latin typeface="+mj-lt"/>
            </a:endParaRPr>
          </a:p>
          <a:p>
            <a:pPr>
              <a:defRPr/>
            </a:pPr>
            <a:endParaRPr lang="es-CO" sz="1600" b="1" dirty="0">
              <a:solidFill>
                <a:srgbClr val="1A516A"/>
              </a:solidFill>
              <a:latin typeface="+mj-lt"/>
            </a:endParaRPr>
          </a:p>
          <a:p>
            <a:pPr>
              <a:defRPr/>
            </a:pPr>
            <a:endParaRPr lang="es-MX" sz="1600" dirty="0">
              <a:latin typeface="+mj-lt"/>
            </a:endParaRPr>
          </a:p>
          <a:p>
            <a:pPr>
              <a:defRPr/>
            </a:pPr>
            <a:endParaRPr lang="es-MX" sz="1600" dirty="0">
              <a:solidFill>
                <a:srgbClr val="000000"/>
              </a:solidFill>
              <a:latin typeface="+mj-lt"/>
              <a:cs typeface="Arial" panose="020B0604020202020204" pitchFamily="34" charset="0"/>
            </a:endParaRPr>
          </a:p>
          <a:p>
            <a:pPr>
              <a:defRPr/>
            </a:pPr>
            <a:endParaRPr lang="es-MX" sz="1600" dirty="0">
              <a:solidFill>
                <a:srgbClr val="000000"/>
              </a:solidFill>
              <a:latin typeface="+mj-lt"/>
              <a:cs typeface="Arial" panose="020B0604020202020204" pitchFamily="34" charset="0"/>
            </a:endParaRPr>
          </a:p>
        </p:txBody>
      </p:sp>
    </p:spTree>
    <p:extLst>
      <p:ext uri="{BB962C8B-B14F-4D97-AF65-F5344CB8AC3E}">
        <p14:creationId xmlns:p14="http://schemas.microsoft.com/office/powerpoint/2010/main" val="4144339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1 Marcador de número de diapositiva">
            <a:extLst>
              <a:ext uri="{FF2B5EF4-FFF2-40B4-BE49-F238E27FC236}">
                <a16:creationId xmlns:a16="http://schemas.microsoft.com/office/drawing/2014/main" id="{9F782221-95F2-95F0-7280-D672F60D574F}"/>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70CC40DF-7673-4B53-98D5-D62944CA3483}" type="slidenum">
              <a:rPr lang="it-IT" altLang="es-VE" sz="1600">
                <a:solidFill>
                  <a:srgbClr val="FF9900"/>
                </a:solidFill>
              </a:rPr>
              <a:pPr>
                <a:buFontTx/>
                <a:buNone/>
              </a:pPr>
              <a:t>32</a:t>
            </a:fld>
            <a:endParaRPr lang="it-IT" altLang="es-VE" sz="1600">
              <a:solidFill>
                <a:srgbClr val="FF9900"/>
              </a:solidFill>
            </a:endParaRPr>
          </a:p>
        </p:txBody>
      </p:sp>
      <p:sp>
        <p:nvSpPr>
          <p:cNvPr id="3" name="Rectángulo 2">
            <a:extLst>
              <a:ext uri="{FF2B5EF4-FFF2-40B4-BE49-F238E27FC236}">
                <a16:creationId xmlns:a16="http://schemas.microsoft.com/office/drawing/2014/main" id="{C4D0244E-AFED-6913-48A7-8C03EABC6878}"/>
              </a:ext>
            </a:extLst>
          </p:cNvPr>
          <p:cNvSpPr/>
          <p:nvPr/>
        </p:nvSpPr>
        <p:spPr>
          <a:xfrm>
            <a:off x="303212" y="1212979"/>
            <a:ext cx="8537575" cy="4770537"/>
          </a:xfrm>
          <a:prstGeom prst="rect">
            <a:avLst/>
          </a:prstGeom>
        </p:spPr>
        <p:txBody>
          <a:bodyPr>
            <a:spAutoFit/>
          </a:bodyPr>
          <a:lstStyle/>
          <a:p>
            <a:pPr>
              <a:defRPr/>
            </a:pPr>
            <a:r>
              <a:rPr lang="es-CO" sz="1600" b="1" dirty="0">
                <a:solidFill>
                  <a:srgbClr val="1A516A"/>
                </a:solidFill>
                <a:latin typeface="+mj-lt"/>
              </a:rPr>
              <a:t>Sector público-privado</a:t>
            </a:r>
          </a:p>
          <a:p>
            <a:pPr marL="285750" indent="-285750">
              <a:buFontTx/>
              <a:buChar char="-"/>
              <a:defRPr/>
            </a:pPr>
            <a:r>
              <a:rPr lang="es-MX" sz="1600" dirty="0">
                <a:solidFill>
                  <a:srgbClr val="1A516A"/>
                </a:solidFill>
                <a:latin typeface="+mj-lt"/>
              </a:rPr>
              <a:t>Establecer subsidios directos a la compra de los buses eléctricos, de los cargadores o de los paquetes de baterías (propiciar el desarrollo de un consorcio fabricante-empresa privada-gobierno),  creación de una empresa local de fabricación de autobuses y autopartes.   </a:t>
            </a:r>
          </a:p>
          <a:p>
            <a:pPr marL="285750" indent="-285750">
              <a:buFontTx/>
              <a:buChar char="-"/>
              <a:defRPr/>
            </a:pPr>
            <a:endParaRPr lang="es-MX" sz="1600" dirty="0">
              <a:solidFill>
                <a:srgbClr val="000000"/>
              </a:solidFill>
              <a:latin typeface="+mj-lt"/>
            </a:endParaRPr>
          </a:p>
          <a:p>
            <a:pPr marL="285750" indent="-285750">
              <a:buFontTx/>
              <a:buChar char="-"/>
              <a:defRPr/>
            </a:pPr>
            <a:r>
              <a:rPr lang="es-MX" sz="1600" dirty="0">
                <a:solidFill>
                  <a:srgbClr val="000000"/>
                </a:solidFill>
                <a:latin typeface="+mj-lt"/>
              </a:rPr>
              <a:t>El costo financiero de inversión inicial puede ser una variable importante dentro de los costos totales. Por lo anterior, es importante promover que los bancos generen ofertas atractivas para los créditos, tanto en las tasas de interés como en las condiciones crediticias (montos, plazos, garantías, etc.). Para lo anterior, puede ser importante el rol del Estado como agente garante del inversionista, disminuyendo el riesgo para los bancos, lo que puede generar mejores </a:t>
            </a:r>
            <a:r>
              <a:rPr lang="es-CO" sz="1600" dirty="0">
                <a:solidFill>
                  <a:srgbClr val="000000"/>
                </a:solidFill>
                <a:latin typeface="+mj-lt"/>
              </a:rPr>
              <a:t>condiciones.</a:t>
            </a:r>
          </a:p>
          <a:p>
            <a:pPr marL="285750" indent="-285750">
              <a:buFontTx/>
              <a:buChar char="-"/>
              <a:defRPr/>
            </a:pPr>
            <a:endParaRPr lang="es-MX" sz="1600" dirty="0">
              <a:solidFill>
                <a:srgbClr val="000000"/>
              </a:solidFill>
              <a:latin typeface="+mj-lt"/>
            </a:endParaRPr>
          </a:p>
          <a:p>
            <a:pPr marL="285750" indent="-285750">
              <a:buFontTx/>
              <a:buChar char="-"/>
              <a:defRPr/>
            </a:pPr>
            <a:r>
              <a:rPr lang="es-MX" sz="1600" dirty="0">
                <a:solidFill>
                  <a:srgbClr val="000000"/>
                </a:solidFill>
                <a:latin typeface="+mj-lt"/>
              </a:rPr>
              <a:t>En la misma línea del costo financiero, el Gobierno, junto con los actores privados, puede promover la participación en mecanismos de financiamiento internacionales, como el </a:t>
            </a:r>
            <a:r>
              <a:rPr lang="es-MX" sz="1600" dirty="0">
                <a:solidFill>
                  <a:srgbClr val="1A1A1A"/>
                </a:solidFill>
                <a:latin typeface="+mj-lt"/>
              </a:rPr>
              <a:t> </a:t>
            </a:r>
            <a:r>
              <a:rPr lang="es-MX" sz="1600" dirty="0">
                <a:solidFill>
                  <a:srgbClr val="000000"/>
                </a:solidFill>
                <a:latin typeface="+mj-lt"/>
              </a:rPr>
              <a:t>Fondo Verde para el Clima, con el objetivo de disminuir las tasas de interés para las inversiones de estas nuevas tecnologías y mejorar las condiciones de plazo.</a:t>
            </a:r>
          </a:p>
          <a:p>
            <a:pPr>
              <a:defRPr/>
            </a:pPr>
            <a:endParaRPr lang="es-MX" sz="1600" dirty="0">
              <a:solidFill>
                <a:srgbClr val="000000"/>
              </a:solidFill>
              <a:latin typeface="+mj-lt"/>
            </a:endParaRPr>
          </a:p>
          <a:p>
            <a:pPr>
              <a:defRPr/>
            </a:pPr>
            <a:endParaRPr lang="es-MX" sz="1600" dirty="0">
              <a:latin typeface="+mj-lt"/>
            </a:endParaRPr>
          </a:p>
          <a:p>
            <a:pPr>
              <a:defRPr/>
            </a:pPr>
            <a:endParaRPr lang="es-MX" sz="1600" dirty="0">
              <a:solidFill>
                <a:srgbClr val="000000"/>
              </a:solidFill>
              <a:latin typeface="+mj-lt"/>
              <a:cs typeface="Arial" panose="020B0604020202020204" pitchFamily="34" charset="0"/>
            </a:endParaRPr>
          </a:p>
          <a:p>
            <a:pPr>
              <a:defRPr/>
            </a:pPr>
            <a:endParaRPr lang="es-MX" sz="1600" dirty="0">
              <a:solidFill>
                <a:srgbClr val="000000"/>
              </a:solidFill>
              <a:latin typeface="+mj-lt"/>
              <a:cs typeface="Arial" panose="020B0604020202020204" pitchFamily="34" charset="0"/>
            </a:endParaRPr>
          </a:p>
        </p:txBody>
      </p:sp>
      <p:sp>
        <p:nvSpPr>
          <p:cNvPr id="5" name="Rectángulo 14">
            <a:extLst>
              <a:ext uri="{FF2B5EF4-FFF2-40B4-BE49-F238E27FC236}">
                <a16:creationId xmlns:a16="http://schemas.microsoft.com/office/drawing/2014/main" id="{DA051AB6-6034-4780-9389-F07C749947A6}"/>
              </a:ext>
            </a:extLst>
          </p:cNvPr>
          <p:cNvSpPr>
            <a:spLocks noChangeArrowheads="1"/>
          </p:cNvSpPr>
          <p:nvPr/>
        </p:nvSpPr>
        <p:spPr bwMode="auto">
          <a:xfrm>
            <a:off x="3739897" y="168351"/>
            <a:ext cx="5221224"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defRPr/>
            </a:pPr>
            <a:r>
              <a:rPr lang="es-ES_tradnl" altLang="es-419" sz="2000" b="1" dirty="0">
                <a:latin typeface="Arial Black" panose="020B0A04020102020204" pitchFamily="34" charset="0"/>
              </a:rPr>
              <a:t>Factores claves del éxito del proyecto de ACCV/LCCA</a:t>
            </a:r>
            <a:endParaRPr lang="es-ES_tradnl" altLang="es-419" sz="2000" dirty="0">
              <a:latin typeface="Arial Black" panose="020B0A04020102020204" pitchFamily="34" charset="0"/>
            </a:endParaRPr>
          </a:p>
        </p:txBody>
      </p:sp>
    </p:spTree>
    <p:extLst>
      <p:ext uri="{BB962C8B-B14F-4D97-AF65-F5344CB8AC3E}">
        <p14:creationId xmlns:p14="http://schemas.microsoft.com/office/powerpoint/2010/main" val="3105637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D95948-452A-E9A0-08EB-14AAD5080E6B}"/>
              </a:ext>
            </a:extLst>
          </p:cNvPr>
          <p:cNvSpPr>
            <a:spLocks noGrp="1"/>
          </p:cNvSpPr>
          <p:nvPr>
            <p:ph type="title"/>
          </p:nvPr>
        </p:nvSpPr>
        <p:spPr>
          <a:xfrm>
            <a:off x="2143125" y="55050"/>
            <a:ext cx="6823075" cy="965200"/>
          </a:xfrm>
        </p:spPr>
        <p:txBody>
          <a:bodyPr>
            <a:noAutofit/>
          </a:bodyPr>
          <a:lstStyle/>
          <a:p>
            <a:pPr algn="r">
              <a:spcBef>
                <a:spcPct val="0"/>
              </a:spcBef>
            </a:pPr>
            <a:r>
              <a:rPr lang="es-VE" altLang="es-VE" sz="1600" b="1" dirty="0">
                <a:solidFill>
                  <a:schemeClr val="tx1"/>
                </a:solidFill>
                <a:latin typeface="Arial Black" panose="020B0A04020102020204" pitchFamily="34" charset="0"/>
              </a:rPr>
              <a:t>OPORTUNIDADES DE AGREGAR VALOR POR ANALIZAR LOS FACTORES DE CONFIABILIDAD Y MANTENIBILIDAD EN EL PROCESO DE ACCV/LCCA</a:t>
            </a:r>
            <a:endParaRPr lang="es-ES_tradnl" sz="1600" dirty="0">
              <a:solidFill>
                <a:schemeClr val="tx1"/>
              </a:solidFill>
            </a:endParaRPr>
          </a:p>
        </p:txBody>
      </p:sp>
      <p:pic>
        <p:nvPicPr>
          <p:cNvPr id="78850" name="Picture 4">
            <a:extLst>
              <a:ext uri="{FF2B5EF4-FFF2-40B4-BE49-F238E27FC236}">
                <a16:creationId xmlns:a16="http://schemas.microsoft.com/office/drawing/2014/main" id="{B5055710-79FC-5F30-7313-76C6814EACC2}"/>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02456" y="1160313"/>
            <a:ext cx="7939088" cy="4737100"/>
          </a:xfrm>
          <a:noFill/>
        </p:spPr>
      </p:pic>
      <p:sp>
        <p:nvSpPr>
          <p:cNvPr id="78852" name="Rectangle 3">
            <a:extLst>
              <a:ext uri="{FF2B5EF4-FFF2-40B4-BE49-F238E27FC236}">
                <a16:creationId xmlns:a16="http://schemas.microsoft.com/office/drawing/2014/main" id="{346754D2-97BD-F1FD-32CE-801E5FD4B124}"/>
              </a:ext>
            </a:extLst>
          </p:cNvPr>
          <p:cNvSpPr>
            <a:spLocks noChangeArrowheads="1"/>
          </p:cNvSpPr>
          <p:nvPr/>
        </p:nvSpPr>
        <p:spPr bwMode="auto">
          <a:xfrm>
            <a:off x="-30956" y="561825"/>
            <a:ext cx="9144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920750">
              <a:spcBef>
                <a:spcPct val="20000"/>
              </a:spcBef>
              <a:buChar char="•"/>
              <a:defRPr sz="3200">
                <a:solidFill>
                  <a:schemeClr val="tx1"/>
                </a:solidFill>
                <a:latin typeface="Arial" panose="020B0604020202020204" pitchFamily="34" charset="0"/>
              </a:defRPr>
            </a:lvl1pPr>
            <a:lvl2pPr marL="742950" indent="-285750" defTabSz="920750">
              <a:spcBef>
                <a:spcPct val="20000"/>
              </a:spcBef>
              <a:buChar char="–"/>
              <a:defRPr sz="2800">
                <a:solidFill>
                  <a:schemeClr val="tx1"/>
                </a:solidFill>
                <a:latin typeface="Arial" panose="020B0604020202020204" pitchFamily="34" charset="0"/>
              </a:defRPr>
            </a:lvl2pPr>
            <a:lvl3pPr marL="1143000" indent="-228600" defTabSz="920750">
              <a:spcBef>
                <a:spcPct val="20000"/>
              </a:spcBef>
              <a:buChar char="•"/>
              <a:defRPr sz="2400">
                <a:solidFill>
                  <a:schemeClr val="tx1"/>
                </a:solidFill>
                <a:latin typeface="Arial" panose="020B0604020202020204" pitchFamily="34" charset="0"/>
              </a:defRPr>
            </a:lvl3pPr>
            <a:lvl4pPr marL="1600200" indent="-228600" defTabSz="920750">
              <a:spcBef>
                <a:spcPct val="20000"/>
              </a:spcBef>
              <a:buChar char="–"/>
              <a:defRPr sz="2000">
                <a:solidFill>
                  <a:schemeClr val="tx1"/>
                </a:solidFill>
                <a:latin typeface="Arial" panose="020B0604020202020204" pitchFamily="34" charset="0"/>
              </a:defRPr>
            </a:lvl4pPr>
            <a:lvl5pPr marL="2057400" indent="-228600" defTabSz="920750">
              <a:spcBef>
                <a:spcPct val="20000"/>
              </a:spcBef>
              <a:buChar char="•"/>
              <a:defRPr sz="2000">
                <a:solidFill>
                  <a:schemeClr val="tx1"/>
                </a:solidFill>
                <a:latin typeface="Arial" panose="020B0604020202020204" pitchFamily="34" charset="0"/>
              </a:defRPr>
            </a:lvl5pPr>
            <a:lvl6pPr marL="25146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2075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s-VE" sz="2000" b="1">
              <a:solidFill>
                <a:schemeClr val="tx2"/>
              </a:solidFill>
              <a:latin typeface="Arial Black" panose="020B0A04020102020204" pitchFamily="34" charset="0"/>
            </a:endParaRPr>
          </a:p>
        </p:txBody>
      </p:sp>
      <p:sp>
        <p:nvSpPr>
          <p:cNvPr id="78854" name="CuadroTexto 1">
            <a:extLst>
              <a:ext uri="{FF2B5EF4-FFF2-40B4-BE49-F238E27FC236}">
                <a16:creationId xmlns:a16="http://schemas.microsoft.com/office/drawing/2014/main" id="{D7A6CFD1-9B06-470D-FB1B-8797A2250C49}"/>
              </a:ext>
            </a:extLst>
          </p:cNvPr>
          <p:cNvSpPr txBox="1">
            <a:spLocks noChangeArrowheads="1"/>
          </p:cNvSpPr>
          <p:nvPr/>
        </p:nvSpPr>
        <p:spPr bwMode="auto">
          <a:xfrm>
            <a:off x="5533232" y="2211046"/>
            <a:ext cx="3008312"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VE" sz="2400" dirty="0">
                <a:latin typeface="Times New Roman" panose="02020603050405020304" pitchFamily="18" charset="0"/>
              </a:rPr>
              <a:t>20 - 80 % oportunidades de agregar valor</a:t>
            </a:r>
          </a:p>
          <a:p>
            <a:pPr>
              <a:spcBef>
                <a:spcPct val="0"/>
              </a:spcBef>
              <a:buFontTx/>
              <a:buNone/>
            </a:pPr>
            <a:endParaRPr lang="es-VE" altLang="es-VE" sz="2400" dirty="0">
              <a:latin typeface="Times New Roman" panose="02020603050405020304" pitchFamily="18" charset="0"/>
            </a:endParaRPr>
          </a:p>
        </p:txBody>
      </p:sp>
      <p:sp>
        <p:nvSpPr>
          <p:cNvPr id="78855" name="Rectángulo 2">
            <a:extLst>
              <a:ext uri="{FF2B5EF4-FFF2-40B4-BE49-F238E27FC236}">
                <a16:creationId xmlns:a16="http://schemas.microsoft.com/office/drawing/2014/main" id="{B5B0642C-0B2A-4EBD-D122-07F5F7041451}"/>
              </a:ext>
            </a:extLst>
          </p:cNvPr>
          <p:cNvSpPr>
            <a:spLocks noChangeArrowheads="1"/>
          </p:cNvSpPr>
          <p:nvPr/>
        </p:nvSpPr>
        <p:spPr bwMode="auto">
          <a:xfrm>
            <a:off x="5554663" y="3627438"/>
            <a:ext cx="2568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VE" sz="1600" b="1" i="1" dirty="0">
                <a:latin typeface="Times New Roman" panose="02020603050405020304" pitchFamily="18" charset="0"/>
              </a:rPr>
              <a:t>Fuente: </a:t>
            </a:r>
            <a:r>
              <a:rPr lang="es-VE" altLang="es-VE" sz="1600" b="1" i="1" dirty="0" err="1">
                <a:latin typeface="Times New Roman" panose="02020603050405020304" pitchFamily="18" charset="0"/>
              </a:rPr>
              <a:t>Dowlatshahi</a:t>
            </a:r>
            <a:r>
              <a:rPr lang="es-VE" altLang="es-VE" sz="1600" b="1" i="1" dirty="0">
                <a:latin typeface="Times New Roman" panose="02020603050405020304" pitchFamily="18" charset="0"/>
              </a:rPr>
              <a:t>, 1999 </a:t>
            </a:r>
          </a:p>
        </p:txBody>
      </p:sp>
      <p:sp>
        <p:nvSpPr>
          <p:cNvPr id="7" name="1 Marcador de número de diapositiva">
            <a:extLst>
              <a:ext uri="{FF2B5EF4-FFF2-40B4-BE49-F238E27FC236}">
                <a16:creationId xmlns:a16="http://schemas.microsoft.com/office/drawing/2014/main" id="{B08DB3CB-B11E-458D-8594-051C29155AF4}"/>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6DDF7D95-7C86-4ADC-BFD5-F581D3D746AB}" type="slidenum">
              <a:rPr lang="it-IT" altLang="es-VE" sz="1600">
                <a:solidFill>
                  <a:srgbClr val="FF9900"/>
                </a:solidFill>
              </a:rPr>
              <a:pPr>
                <a:buFontTx/>
                <a:buNone/>
              </a:pPr>
              <a:t>33</a:t>
            </a:fld>
            <a:endParaRPr lang="it-IT" altLang="es-VE" sz="1600" dirty="0">
              <a:solidFill>
                <a:srgbClr val="FF9900"/>
              </a:solidFill>
            </a:endParaRPr>
          </a:p>
        </p:txBody>
      </p:sp>
    </p:spTree>
    <p:extLst>
      <p:ext uri="{BB962C8B-B14F-4D97-AF65-F5344CB8AC3E}">
        <p14:creationId xmlns:p14="http://schemas.microsoft.com/office/powerpoint/2010/main" val="2413675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7" name="Rectángulo 14">
            <a:extLst>
              <a:ext uri="{FF2B5EF4-FFF2-40B4-BE49-F238E27FC236}">
                <a16:creationId xmlns:a16="http://schemas.microsoft.com/office/drawing/2014/main" id="{CE471C23-D83B-964D-4469-2DC7FDB38F74}"/>
              </a:ext>
            </a:extLst>
          </p:cNvPr>
          <p:cNvSpPr>
            <a:spLocks noChangeArrowheads="1"/>
          </p:cNvSpPr>
          <p:nvPr/>
        </p:nvSpPr>
        <p:spPr bwMode="auto">
          <a:xfrm>
            <a:off x="6264783" y="265113"/>
            <a:ext cx="3857625" cy="40011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_tradnl" altLang="es-419" sz="2000" b="1" dirty="0">
                <a:latin typeface="Arial Black" panose="020B0A04020102020204" pitchFamily="34" charset="0"/>
              </a:rPr>
              <a:t>Reflexiones finales</a:t>
            </a:r>
            <a:endParaRPr lang="es-ES_tradnl" altLang="es-419" sz="2000" dirty="0">
              <a:latin typeface="Arial Black" panose="020B0A04020102020204" pitchFamily="34" charset="0"/>
            </a:endParaRPr>
          </a:p>
        </p:txBody>
      </p:sp>
      <p:sp>
        <p:nvSpPr>
          <p:cNvPr id="84995" name="1 Marcador de número de diapositiva">
            <a:extLst>
              <a:ext uri="{FF2B5EF4-FFF2-40B4-BE49-F238E27FC236}">
                <a16:creationId xmlns:a16="http://schemas.microsoft.com/office/drawing/2014/main" id="{9F782221-95F2-95F0-7280-D672F60D574F}"/>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70CC40DF-7673-4B53-98D5-D62944CA3483}" type="slidenum">
              <a:rPr lang="it-IT" altLang="es-VE" sz="1600">
                <a:solidFill>
                  <a:srgbClr val="FF9900"/>
                </a:solidFill>
              </a:rPr>
              <a:pPr>
                <a:buFontTx/>
                <a:buNone/>
              </a:pPr>
              <a:t>34</a:t>
            </a:fld>
            <a:endParaRPr lang="it-IT" altLang="es-VE" sz="1600">
              <a:solidFill>
                <a:srgbClr val="FF9900"/>
              </a:solidFill>
            </a:endParaRPr>
          </a:p>
        </p:txBody>
      </p:sp>
      <p:sp>
        <p:nvSpPr>
          <p:cNvPr id="3" name="Rectángulo 2">
            <a:extLst>
              <a:ext uri="{FF2B5EF4-FFF2-40B4-BE49-F238E27FC236}">
                <a16:creationId xmlns:a16="http://schemas.microsoft.com/office/drawing/2014/main" id="{C4D0244E-AFED-6913-48A7-8C03EABC6878}"/>
              </a:ext>
            </a:extLst>
          </p:cNvPr>
          <p:cNvSpPr/>
          <p:nvPr/>
        </p:nvSpPr>
        <p:spPr>
          <a:xfrm>
            <a:off x="428181" y="731870"/>
            <a:ext cx="8537575" cy="6247864"/>
          </a:xfrm>
          <a:prstGeom prst="rect">
            <a:avLst/>
          </a:prstGeom>
        </p:spPr>
        <p:txBody>
          <a:bodyPr>
            <a:spAutoFit/>
          </a:bodyPr>
          <a:lstStyle/>
          <a:p>
            <a:pPr>
              <a:defRPr/>
            </a:pPr>
            <a:endParaRPr lang="es-MX" sz="1600" dirty="0">
              <a:latin typeface="Calibri" panose="020F0502020204030204" pitchFamily="34" charset="0"/>
              <a:cs typeface="Calibri" panose="020F0502020204030204" pitchFamily="34" charset="0"/>
            </a:endParaRPr>
          </a:p>
          <a:p>
            <a:pPr>
              <a:defRPr/>
            </a:pPr>
            <a:r>
              <a:rPr lang="es-ES_tradnl" sz="1600" b="1" i="1" dirty="0">
                <a:effectLst>
                  <a:outerShdw blurRad="38100" dist="38100" dir="2700000" algn="tl">
                    <a:srgbClr val="C0C0C0"/>
                  </a:outerShdw>
                </a:effectLst>
                <a:latin typeface="Calibri" panose="020F0502020204030204" pitchFamily="34" charset="0"/>
                <a:cs typeface="Calibri" panose="020F0502020204030204" pitchFamily="34" charset="0"/>
              </a:rPr>
              <a:t>Uno de los factores claves para ayudar a optimizar los costos totales de ciclo de vida de los activos de transporte urbano, se relaciona con entender el impacto económico que pueden llegar a tener los factores técnicos de Confiabilidad y Mantenibilidad (C&amp;M)  durante el Ciclo de Vida del Activo. Para el caso en estudio, el autobús diésel (18% de sus costos totales son por fallas y  el autobús eléctrico (7%  de sus costos totales son por fallas). Es fundamental, analizar desde la fase de diseño el impacto económico de estos factores (C&amp;M), para identificar y aplicar los métodos de optimización que mejor se ajusten a las necesidades del contexto operacional de los equipos de transporte a ser seleccionados.</a:t>
            </a:r>
            <a:endParaRPr lang="es-ES_tradnl" sz="1600" i="1" dirty="0">
              <a:effectLst>
                <a:outerShdw blurRad="38100" dist="38100" dir="2700000" algn="tl">
                  <a:srgbClr val="C0C0C0"/>
                </a:outerShdw>
              </a:effectLst>
              <a:latin typeface="Calibri" panose="020F0502020204030204" pitchFamily="34" charset="0"/>
              <a:cs typeface="Calibri" panose="020F0502020204030204" pitchFamily="34" charset="0"/>
            </a:endParaRPr>
          </a:p>
          <a:p>
            <a:pPr>
              <a:defRPr/>
            </a:pPr>
            <a:endParaRPr lang="es-MX" sz="1600" b="1" i="1" dirty="0">
              <a:latin typeface="Calibri" panose="020F0502020204030204" pitchFamily="34" charset="0"/>
              <a:cs typeface="Calibri" panose="020F0502020204030204" pitchFamily="34" charset="0"/>
            </a:endParaRPr>
          </a:p>
          <a:p>
            <a:pPr>
              <a:defRPr/>
            </a:pPr>
            <a:endParaRPr lang="es-MX" sz="1600" b="1" i="1" dirty="0">
              <a:latin typeface="Calibri" panose="020F0502020204030204" pitchFamily="34" charset="0"/>
              <a:cs typeface="Calibri" panose="020F0502020204030204" pitchFamily="34" charset="0"/>
            </a:endParaRPr>
          </a:p>
          <a:p>
            <a:pPr>
              <a:defRPr/>
            </a:pPr>
            <a:r>
              <a:rPr lang="es-MX" sz="1600" b="1" i="1" dirty="0">
                <a:latin typeface="Calibri" panose="020F0502020204030204" pitchFamily="34" charset="0"/>
                <a:cs typeface="Calibri" panose="020F0502020204030204" pitchFamily="34" charset="0"/>
              </a:rPr>
              <a:t>Es importante profundizar en las etapas del proyecto de ACCV/LCCA de los Sistemas de Transporte Urbano  y evaluar  otras opciones tecnológicas: </a:t>
            </a:r>
            <a:r>
              <a:rPr lang="es-MX" sz="1600" b="1" i="1" dirty="0" err="1">
                <a:latin typeface="Calibri" panose="020F0502020204030204" pitchFamily="34" charset="0"/>
                <a:cs typeface="Calibri" panose="020F0502020204030204" pitchFamily="34" charset="0"/>
              </a:rPr>
              <a:t>Electromovilidad</a:t>
            </a:r>
            <a:r>
              <a:rPr lang="es-MX" sz="1600" b="1" i="1" dirty="0">
                <a:latin typeface="Calibri" panose="020F0502020204030204" pitchFamily="34" charset="0"/>
                <a:cs typeface="Calibri" panose="020F0502020204030204" pitchFamily="34" charset="0"/>
              </a:rPr>
              <a:t>, Diésel, GNL, Híbrido, Hidrógeno, </a:t>
            </a:r>
            <a:r>
              <a:rPr lang="es-MX" sz="1600" b="1" i="1" dirty="0" err="1">
                <a:latin typeface="Calibri" panose="020F0502020204030204" pitchFamily="34" charset="0"/>
                <a:cs typeface="Calibri" panose="020F0502020204030204" pitchFamily="34" charset="0"/>
              </a:rPr>
              <a:t>etc</a:t>
            </a:r>
            <a:r>
              <a:rPr lang="es-MX" sz="1600" b="1" i="1" dirty="0">
                <a:latin typeface="Calibri" panose="020F0502020204030204" pitchFamily="34" charset="0"/>
                <a:cs typeface="Calibri" panose="020F0502020204030204" pitchFamily="34" charset="0"/>
              </a:rPr>
              <a:t>…) e involucrar a los todas las partes interesadas: sociedad civil, organizaciones gubernamentales, universidades, fabricantes, comercializadores, operadores, etc. El objetivo es que todos los participantes entiendan los riesgos tecnológicos y económicos, de tal forma de propiciar un escenario ganar-ganar para todos los involucrados:  usuarios/pasajeros, fabricantes, empresas operadoras (privadas o públicas) y gobierno, de tal forma que se tomen decisiones que ayuden de forma objetiva, a disminuir los costos totales de ciclo de vida del activo.</a:t>
            </a:r>
          </a:p>
          <a:p>
            <a:pPr>
              <a:defRPr/>
            </a:pPr>
            <a:endParaRPr lang="es-MX" sz="1600" b="1" i="1" dirty="0">
              <a:latin typeface="Calibri" panose="020F0502020204030204" pitchFamily="34" charset="0"/>
              <a:cs typeface="Calibri" panose="020F0502020204030204" pitchFamily="34" charset="0"/>
            </a:endParaRPr>
          </a:p>
          <a:p>
            <a:pPr>
              <a:defRPr/>
            </a:pPr>
            <a:endParaRPr lang="es-MX" sz="1600" b="1" i="1" dirty="0">
              <a:latin typeface="Calibri" panose="020F0502020204030204" pitchFamily="34" charset="0"/>
              <a:cs typeface="Calibri" panose="020F0502020204030204" pitchFamily="34" charset="0"/>
            </a:endParaRPr>
          </a:p>
          <a:p>
            <a:pPr>
              <a:defRPr/>
            </a:pPr>
            <a:r>
              <a:rPr lang="es-MX" sz="1600" b="1" i="1" dirty="0">
                <a:latin typeface="Calibri" panose="020F0502020204030204" pitchFamily="34" charset="0"/>
                <a:cs typeface="Calibri" panose="020F0502020204030204" pitchFamily="34" charset="0"/>
              </a:rPr>
              <a:t>					</a:t>
            </a:r>
          </a:p>
          <a:p>
            <a:pPr>
              <a:defRPr/>
            </a:pPr>
            <a:endParaRPr lang="es-MX" sz="1600" dirty="0">
              <a:latin typeface="Calibri" panose="020F0502020204030204" pitchFamily="34" charset="0"/>
              <a:cs typeface="Calibri" panose="020F0502020204030204" pitchFamily="34" charset="0"/>
            </a:endParaRPr>
          </a:p>
          <a:p>
            <a:pPr>
              <a:defRPr/>
            </a:pPr>
            <a:endParaRPr lang="es-MX" sz="1600" dirty="0">
              <a:latin typeface="Calibri" panose="020F0502020204030204" pitchFamily="34" charset="0"/>
              <a:cs typeface="Calibri" panose="020F0502020204030204" pitchFamily="34" charset="0"/>
            </a:endParaRPr>
          </a:p>
          <a:p>
            <a:pPr>
              <a:defRPr/>
            </a:pPr>
            <a:endParaRPr lang="es-MX"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4522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3EE6CF2A-F499-71E6-F66B-8BD27D746871}"/>
              </a:ext>
            </a:extLst>
          </p:cNvPr>
          <p:cNvSpPr/>
          <p:nvPr/>
        </p:nvSpPr>
        <p:spPr>
          <a:xfrm>
            <a:off x="714375" y="1009650"/>
            <a:ext cx="7808913" cy="5715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2215"/>
          </a:p>
        </p:txBody>
      </p:sp>
      <p:sp>
        <p:nvSpPr>
          <p:cNvPr id="228357" name="Rectángulo 14">
            <a:extLst>
              <a:ext uri="{FF2B5EF4-FFF2-40B4-BE49-F238E27FC236}">
                <a16:creationId xmlns:a16="http://schemas.microsoft.com/office/drawing/2014/main" id="{2BB07CB6-AD72-A45D-27C9-8DE565CA6CFB}"/>
              </a:ext>
            </a:extLst>
          </p:cNvPr>
          <p:cNvSpPr>
            <a:spLocks noChangeArrowheads="1"/>
          </p:cNvSpPr>
          <p:nvPr/>
        </p:nvSpPr>
        <p:spPr bwMode="auto">
          <a:xfrm>
            <a:off x="714375" y="1795746"/>
            <a:ext cx="8148968" cy="2246769"/>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_tradnl" altLang="es-419" sz="3500" b="1">
                <a:solidFill>
                  <a:srgbClr val="215968"/>
                </a:solidFill>
                <a:latin typeface="+mj-lt"/>
              </a:rPr>
              <a:t>Gracias por su atención.</a:t>
            </a:r>
          </a:p>
          <a:p>
            <a:pPr>
              <a:spcBef>
                <a:spcPct val="0"/>
              </a:spcBef>
              <a:buFontTx/>
              <a:buNone/>
              <a:defRPr/>
            </a:pPr>
            <a:endParaRPr lang="es-ES_tradnl" altLang="es-419" sz="3500" b="1">
              <a:solidFill>
                <a:srgbClr val="215968"/>
              </a:solidFill>
              <a:latin typeface="+mj-lt"/>
            </a:endParaRPr>
          </a:p>
          <a:p>
            <a:pPr>
              <a:spcBef>
                <a:spcPct val="0"/>
              </a:spcBef>
              <a:buFontTx/>
              <a:buNone/>
              <a:defRPr/>
            </a:pPr>
            <a:endParaRPr lang="es-ES_tradnl" altLang="es-419" sz="3500" b="1">
              <a:solidFill>
                <a:srgbClr val="215968"/>
              </a:solidFill>
              <a:latin typeface="+mj-lt"/>
            </a:endParaRPr>
          </a:p>
          <a:p>
            <a:pPr>
              <a:spcBef>
                <a:spcPct val="0"/>
              </a:spcBef>
              <a:buFontTx/>
              <a:buNone/>
              <a:defRPr/>
            </a:pPr>
            <a:r>
              <a:rPr lang="es-ES_tradnl" altLang="es-419" sz="3500" b="1">
                <a:solidFill>
                  <a:srgbClr val="215968"/>
                </a:solidFill>
                <a:latin typeface="+mj-lt"/>
              </a:rPr>
              <a:t>Dudas, preguntas, inquietudes????</a:t>
            </a:r>
            <a:endParaRPr lang="es-ES_tradnl" altLang="es-419" sz="3500">
              <a:latin typeface="+mj-lt"/>
            </a:endParaRPr>
          </a:p>
        </p:txBody>
      </p:sp>
      <p:sp>
        <p:nvSpPr>
          <p:cNvPr id="87044" name="1 Marcador de número de diapositiva">
            <a:extLst>
              <a:ext uri="{FF2B5EF4-FFF2-40B4-BE49-F238E27FC236}">
                <a16:creationId xmlns:a16="http://schemas.microsoft.com/office/drawing/2014/main" id="{7F3B2507-FC8D-98B9-01A2-65A64B35ACAA}"/>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4BB29616-7A23-400F-8F30-7FF5E16DC9D8}" type="slidenum">
              <a:rPr lang="it-IT" altLang="es-VE" sz="1600">
                <a:solidFill>
                  <a:srgbClr val="FF9900"/>
                </a:solidFill>
              </a:rPr>
              <a:pPr>
                <a:buFontTx/>
                <a:buNone/>
              </a:pPr>
              <a:t>35</a:t>
            </a:fld>
            <a:endParaRPr lang="it-IT" altLang="es-VE" sz="1600">
              <a:solidFill>
                <a:srgbClr val="FF9900"/>
              </a:solidFill>
            </a:endParaRPr>
          </a:p>
        </p:txBody>
      </p:sp>
      <p:sp>
        <p:nvSpPr>
          <p:cNvPr id="2" name="Título 1">
            <a:extLst>
              <a:ext uri="{FF2B5EF4-FFF2-40B4-BE49-F238E27FC236}">
                <a16:creationId xmlns:a16="http://schemas.microsoft.com/office/drawing/2014/main" id="{0546971D-0A92-3EDC-090B-204964434C70}"/>
              </a:ext>
            </a:extLst>
          </p:cNvPr>
          <p:cNvSpPr>
            <a:spLocks noGrp="1"/>
          </p:cNvSpPr>
          <p:nvPr>
            <p:ph type="title"/>
          </p:nvPr>
        </p:nvSpPr>
        <p:spPr/>
        <p:txBody>
          <a:bodyPr/>
          <a:lstStyle/>
          <a:p>
            <a:endParaRPr lang="es-ES_tradnl"/>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a:extLst>
              <a:ext uri="{FF2B5EF4-FFF2-40B4-BE49-F238E27FC236}">
                <a16:creationId xmlns:a16="http://schemas.microsoft.com/office/drawing/2014/main" id="{603C75D0-E9F6-4450-8D11-DBDBE06B5AE0}"/>
              </a:ext>
            </a:extLst>
          </p:cNvPr>
          <p:cNvSpPr>
            <a:spLocks noGrp="1" noChangeArrowheads="1"/>
          </p:cNvSpPr>
          <p:nvPr>
            <p:ph type="body" idx="1"/>
          </p:nvPr>
        </p:nvSpPr>
        <p:spPr>
          <a:xfrm>
            <a:off x="875856" y="643315"/>
            <a:ext cx="7772400" cy="4114800"/>
          </a:xfrm>
        </p:spPr>
        <p:txBody>
          <a:bodyPr/>
          <a:lstStyle/>
          <a:p>
            <a:pPr>
              <a:lnSpc>
                <a:spcPct val="80000"/>
              </a:lnSpc>
              <a:buFont typeface="Wingdings" panose="05000000000000000000" pitchFamily="2" charset="2"/>
              <a:buNone/>
            </a:pPr>
            <a:endParaRPr lang="en-US" altLang="es-VE" sz="1200" b="1" dirty="0"/>
          </a:p>
          <a:p>
            <a:pPr>
              <a:lnSpc>
                <a:spcPct val="80000"/>
              </a:lnSpc>
            </a:pPr>
            <a:r>
              <a:rPr lang="en-US" altLang="es-VE" sz="1200" b="1" dirty="0"/>
              <a:t>Dhillon  B. S, 1998, </a:t>
            </a:r>
            <a:r>
              <a:rPr lang="en-US" altLang="es-VE" sz="1200" dirty="0"/>
              <a:t>“Life Cycle Costing: Techniques, Models and Applications”, Gordon and Breach Science Publishers, New York.</a:t>
            </a:r>
            <a:endParaRPr lang="en-US" altLang="es-VE" sz="1200" b="1" dirty="0"/>
          </a:p>
          <a:p>
            <a:pPr>
              <a:lnSpc>
                <a:spcPct val="80000"/>
              </a:lnSpc>
            </a:pPr>
            <a:r>
              <a:rPr lang="en-US" altLang="es-VE" sz="1200" b="1" dirty="0"/>
              <a:t>DOD Guide LCC-1,DOD Guide LCC-2, DOD Guide LCC-3, 1998,</a:t>
            </a:r>
            <a:r>
              <a:rPr lang="en-US" altLang="es-VE" sz="1200" dirty="0"/>
              <a:t> “Life Cycle Costing Procurement </a:t>
            </a:r>
            <a:r>
              <a:rPr lang="en-US" altLang="es-VE" sz="1200" dirty="0" err="1"/>
              <a:t>Guide,Life</a:t>
            </a:r>
            <a:r>
              <a:rPr lang="en-US" altLang="es-VE" sz="1200" dirty="0"/>
              <a:t> Cycle Costing Guide for System Acquisitions, Life Cycle Costing Guide for System Acquisitions”, Department of Defense, Washington, D.C.</a:t>
            </a:r>
            <a:r>
              <a:rPr lang="en-US" altLang="es-VE" sz="1200" b="1" dirty="0"/>
              <a:t> </a:t>
            </a:r>
          </a:p>
          <a:p>
            <a:pPr>
              <a:lnSpc>
                <a:spcPct val="80000"/>
              </a:lnSpc>
            </a:pPr>
            <a:r>
              <a:rPr lang="en-US" altLang="es-VE" sz="1200" b="1" dirty="0" err="1"/>
              <a:t>Fabrycky</a:t>
            </a:r>
            <a:r>
              <a:rPr lang="en-US" altLang="es-VE" sz="1200" b="1" dirty="0"/>
              <a:t> W.J &amp; Blanchard S., 2001</a:t>
            </a:r>
            <a:r>
              <a:rPr lang="en-US" altLang="es-VE" sz="1200" dirty="0"/>
              <a:t>, “Life Cycle  Costing  and Economic Analysis”, Prentice Hall, Inc, </a:t>
            </a:r>
            <a:r>
              <a:rPr lang="en-US" altLang="es-VE" sz="1200" dirty="0" err="1"/>
              <a:t>Englewod</a:t>
            </a:r>
            <a:r>
              <a:rPr lang="en-US" altLang="es-VE" sz="1200" dirty="0"/>
              <a:t> Cliff, New Jersey.</a:t>
            </a:r>
            <a:endParaRPr lang="es-VE" altLang="es-VE" sz="1200" b="1" dirty="0"/>
          </a:p>
          <a:p>
            <a:pPr>
              <a:lnSpc>
                <a:spcPct val="80000"/>
              </a:lnSpc>
            </a:pPr>
            <a:r>
              <a:rPr lang="es-ES" altLang="es-VE" sz="1200" b="1" dirty="0"/>
              <a:t>Parra C, 2001,</a:t>
            </a:r>
            <a:r>
              <a:rPr lang="es-ES" altLang="es-VE" sz="1200" dirty="0"/>
              <a:t> "Evaluación  de la Influencia del  Ciclo de Vida  de  18  Motocompresores  de Gas   en  PDVSA/ Distrito Norte, Maturín", Informe Técnico INT-9680-2001, PDVSA INTEVEP, Venezuela.</a:t>
            </a:r>
            <a:endParaRPr lang="es-ES" altLang="es-VE" sz="1200" b="1" dirty="0"/>
          </a:p>
          <a:p>
            <a:pPr>
              <a:lnSpc>
                <a:spcPct val="80000"/>
              </a:lnSpc>
            </a:pPr>
            <a:r>
              <a:rPr lang="es-ES" altLang="es-VE" sz="1200" b="1" dirty="0"/>
              <a:t>Parra C,</a:t>
            </a:r>
            <a:r>
              <a:rPr lang="es-ES" altLang="es-VE" sz="1200" dirty="0"/>
              <a:t> </a:t>
            </a:r>
            <a:r>
              <a:rPr lang="es-ES" altLang="es-VE" sz="1200" b="1" dirty="0"/>
              <a:t>2002, </a:t>
            </a:r>
            <a:r>
              <a:rPr lang="es-ES" altLang="es-VE" sz="1200" dirty="0"/>
              <a:t> "Análisis    determinístico   del   Ciclo  de  Vida  y evaluación del factor Confiabilidad  en  52  Motocompresores  de   gas en  PDVSA del Distrito San Tomé”. Congreso Mundial  de Mantenimiento, Brasil - Octubre.</a:t>
            </a:r>
            <a:endParaRPr lang="es-VE" altLang="es-VE" sz="1200" b="1" dirty="0"/>
          </a:p>
          <a:p>
            <a:pPr>
              <a:lnSpc>
                <a:spcPct val="80000"/>
              </a:lnSpc>
            </a:pPr>
            <a:r>
              <a:rPr lang="en-US" altLang="es-VE" sz="1200" b="1" dirty="0" err="1"/>
              <a:t>Willians</a:t>
            </a:r>
            <a:r>
              <a:rPr lang="en-US" altLang="es-VE" sz="1200" b="1" dirty="0"/>
              <a:t>, D., Scott R. 2000, </a:t>
            </a:r>
            <a:r>
              <a:rPr lang="en-US" altLang="es-VE" sz="1200" dirty="0"/>
              <a:t>“Reliability and Life Cycle Costs”, </a:t>
            </a:r>
            <a:r>
              <a:rPr lang="en-US" altLang="es-VE" sz="1200" i="1" dirty="0"/>
              <a:t>RM-Reliability Group</a:t>
            </a:r>
            <a:r>
              <a:rPr lang="en-US" altLang="es-VE" sz="1200" dirty="0"/>
              <a:t>, Technical Paper, Texas, TX, November.</a:t>
            </a:r>
            <a:endParaRPr lang="es-VE" altLang="es-VE" sz="1200" dirty="0"/>
          </a:p>
          <a:p>
            <a:pPr>
              <a:lnSpc>
                <a:spcPct val="80000"/>
              </a:lnSpc>
            </a:pPr>
            <a:r>
              <a:rPr lang="es-VE" altLang="es-VE" sz="1200" b="1" dirty="0" err="1"/>
              <a:t>Woodhouse</a:t>
            </a:r>
            <a:r>
              <a:rPr lang="es-VE" altLang="es-VE" sz="1200" b="1" dirty="0"/>
              <a:t>, </a:t>
            </a:r>
            <a:r>
              <a:rPr lang="es-VE" altLang="es-VE" sz="1200" b="1" dirty="0" err="1"/>
              <a:t>Jhon</a:t>
            </a:r>
            <a:r>
              <a:rPr lang="es-VE" altLang="es-VE" sz="1200" b="1" dirty="0"/>
              <a:t>, 1999,</a:t>
            </a:r>
            <a:r>
              <a:rPr lang="es-ES_tradnl" altLang="es-VE" sz="1200" dirty="0"/>
              <a:t> “Análisis de Costos del Ciclo de Vida – APT </a:t>
            </a:r>
            <a:r>
              <a:rPr lang="es-ES_tradnl" altLang="es-VE" sz="1200" dirty="0" err="1"/>
              <a:t>Lifespan</a:t>
            </a:r>
            <a:r>
              <a:rPr lang="es-ES_tradnl" altLang="es-VE" sz="1200" dirty="0"/>
              <a:t>” / WOODHOUSE PARTNERSHIP LIMITED, Curso de adiestramiento PDVSA INTEVEP, Venezuela, Universidad de Aberdeen, Escocia</a:t>
            </a:r>
            <a:r>
              <a:rPr lang="es-VE" altLang="es-VE" sz="1200" dirty="0"/>
              <a:t>.</a:t>
            </a:r>
            <a:endParaRPr lang="en-US" altLang="es-VE" sz="1200" b="1" dirty="0"/>
          </a:p>
          <a:p>
            <a:pPr>
              <a:lnSpc>
                <a:spcPct val="80000"/>
              </a:lnSpc>
            </a:pPr>
            <a:r>
              <a:rPr lang="en-US" altLang="es-VE" sz="1200" b="1" dirty="0"/>
              <a:t>Woodhouse. </a:t>
            </a:r>
            <a:r>
              <a:rPr lang="en-US" altLang="es-VE" sz="1200" b="1" dirty="0" err="1"/>
              <a:t>Jhon</a:t>
            </a:r>
            <a:r>
              <a:rPr lang="en-US" altLang="es-VE" sz="1200" b="1" dirty="0"/>
              <a:t>, 1996,</a:t>
            </a:r>
            <a:r>
              <a:rPr lang="en-US" altLang="es-VE" sz="1200" dirty="0"/>
              <a:t>  “ Managing Industrial Risk” / THE WOODHOUSE PARTNERSHIP LIMITED, Chapman Hill Inc, London.</a:t>
            </a:r>
          </a:p>
          <a:p>
            <a:pPr>
              <a:lnSpc>
                <a:spcPct val="80000"/>
              </a:lnSpc>
            </a:pPr>
            <a:r>
              <a:rPr lang="en-US" altLang="es-VE" sz="1200" b="1" dirty="0"/>
              <a:t>Woodward, D. G., 1997,</a:t>
            </a:r>
            <a:r>
              <a:rPr lang="en-US" altLang="es-VE" sz="1200" dirty="0"/>
              <a:t> “Life Cycle Costing – Theory, Information Acquisition and Application”, International Journal of Project Management, 15(6), 332 - 335. </a:t>
            </a:r>
          </a:p>
          <a:p>
            <a:r>
              <a:rPr lang="en-US" altLang="es-VE" sz="1200" b="1" dirty="0"/>
              <a:t>Parra and Crespo, 2010</a:t>
            </a:r>
            <a:r>
              <a:rPr lang="en-US" altLang="es-VE" sz="1200" dirty="0"/>
              <a:t>, “RELIABILITY STOCHASTIC MODEL APPLIED TO EVALUATE THE ECONOMIC IMPACT OF THE FAILURE IN THE LIFE CYCLE COST ANALYSIS (LCCA). CASE OF STUDY IN THE OIL INDUSTRY”. SAFETY, RELIABILITY AND RISK ANALYSIS: THEORY, METHODS AND APPLICATIONS, 2010, ISBN: 978-0-415-60427-7, TAYLOR &amp; FRANCIS, LONDRES REINO UNIDO, 625-637</a:t>
            </a:r>
          </a:p>
          <a:p>
            <a:r>
              <a:rPr lang="en-US" altLang="es-VE" sz="1200" b="1" dirty="0"/>
              <a:t>Crespo A., González-Prida V., Gómez J., 2018. </a:t>
            </a:r>
            <a:r>
              <a:rPr lang="en-US" altLang="es-VE" sz="1200" dirty="0"/>
              <a:t>Advanced Maintenance Modelling for Asset Management. Techniques and Methods for Complex Industrial Systems. Springer International Publishing. ISBN 978-3-319-58045-6, Germany.</a:t>
            </a:r>
          </a:p>
          <a:p>
            <a:endParaRPr lang="en-US" altLang="es-VE" sz="1200" dirty="0"/>
          </a:p>
          <a:p>
            <a:pPr>
              <a:lnSpc>
                <a:spcPct val="80000"/>
              </a:lnSpc>
            </a:pPr>
            <a:endParaRPr lang="es-ES" altLang="es-VE" sz="1200" b="1" dirty="0"/>
          </a:p>
          <a:p>
            <a:pPr>
              <a:lnSpc>
                <a:spcPct val="80000"/>
              </a:lnSpc>
            </a:pPr>
            <a:endParaRPr lang="es-ES" altLang="es-VE" sz="1200" dirty="0"/>
          </a:p>
          <a:p>
            <a:pPr>
              <a:lnSpc>
                <a:spcPct val="80000"/>
              </a:lnSpc>
            </a:pPr>
            <a:endParaRPr lang="es-ES" altLang="es-VE" sz="1200" b="1" dirty="0"/>
          </a:p>
        </p:txBody>
      </p:sp>
      <p:sp>
        <p:nvSpPr>
          <p:cNvPr id="126980" name="Rectangle 4">
            <a:extLst>
              <a:ext uri="{FF2B5EF4-FFF2-40B4-BE49-F238E27FC236}">
                <a16:creationId xmlns:a16="http://schemas.microsoft.com/office/drawing/2014/main" id="{EC208195-2598-40EE-A47D-B8A9422A8F37}"/>
              </a:ext>
            </a:extLst>
          </p:cNvPr>
          <p:cNvSpPr>
            <a:spLocks noChangeArrowheads="1"/>
          </p:cNvSpPr>
          <p:nvPr/>
        </p:nvSpPr>
        <p:spPr bwMode="auto">
          <a:xfrm>
            <a:off x="5988050" y="243205"/>
            <a:ext cx="22076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VE" sz="2000" b="1" dirty="0">
                <a:latin typeface="Arial Black" panose="020B0A04020102020204" pitchFamily="34" charset="0"/>
              </a:rPr>
              <a:t>REFERENCIAS</a:t>
            </a:r>
            <a:endParaRPr lang="es-ES" altLang="es-VE" sz="2000" b="1" dirty="0">
              <a:latin typeface="Arial Black" panose="020B0A04020102020204" pitchFamily="34" charset="0"/>
            </a:endParaRPr>
          </a:p>
        </p:txBody>
      </p:sp>
      <p:sp>
        <p:nvSpPr>
          <p:cNvPr id="126981" name="1 Marcador de número de diapositiva">
            <a:extLst>
              <a:ext uri="{FF2B5EF4-FFF2-40B4-BE49-F238E27FC236}">
                <a16:creationId xmlns:a16="http://schemas.microsoft.com/office/drawing/2014/main" id="{E24D54BF-D1E6-414F-A842-D086D5693F8D}"/>
              </a:ext>
            </a:extLst>
          </p:cNvPr>
          <p:cNvSpPr>
            <a:spLocks noGrp="1"/>
          </p:cNvSpPr>
          <p:nvPr>
            <p:ph type="sldNum" sz="quarter" idx="10"/>
          </p:nvPr>
        </p:nvSpPr>
        <p:spPr>
          <a:xfrm>
            <a:off x="8382000" y="6557963"/>
            <a:ext cx="1727200" cy="246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5E175A35-A1AC-4729-ACE9-ACE62A32ED51}" type="slidenum">
              <a:rPr lang="it-IT" altLang="es-VE" sz="1600" smtClean="0">
                <a:solidFill>
                  <a:srgbClr val="FF9900"/>
                </a:solidFill>
              </a:rPr>
              <a:pPr>
                <a:buFontTx/>
                <a:buNone/>
              </a:pPr>
              <a:t>36</a:t>
            </a:fld>
            <a:endParaRPr lang="it-IT" altLang="es-VE" sz="1600">
              <a:solidFill>
                <a:srgbClr val="FF9900"/>
              </a:solidFill>
            </a:endParaRPr>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5">
            <a:extLst>
              <a:ext uri="{FF2B5EF4-FFF2-40B4-BE49-F238E27FC236}">
                <a16:creationId xmlns:a16="http://schemas.microsoft.com/office/drawing/2014/main" id="{29246AD9-3886-4AC8-8F62-69E7D8079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62" y="2546724"/>
            <a:ext cx="1069975"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8003" name="Rectangle 6">
            <a:extLst>
              <a:ext uri="{FF2B5EF4-FFF2-40B4-BE49-F238E27FC236}">
                <a16:creationId xmlns:a16="http://schemas.microsoft.com/office/drawing/2014/main" id="{D481BF78-FA2A-4316-BCB6-4D4FAA7ADF51}"/>
              </a:ext>
            </a:extLst>
          </p:cNvPr>
          <p:cNvSpPr>
            <a:spLocks noChangeArrowheads="1"/>
          </p:cNvSpPr>
          <p:nvPr/>
        </p:nvSpPr>
        <p:spPr bwMode="auto">
          <a:xfrm>
            <a:off x="1660492" y="2828925"/>
            <a:ext cx="4114800" cy="1200150"/>
          </a:xfrm>
          <a:prstGeom prst="rect">
            <a:avLst/>
          </a:prstGeom>
          <a:solidFill>
            <a:schemeClr val="bg1"/>
          </a:solidFill>
          <a:ln w="12700">
            <a:solidFill>
              <a:schemeClr val="bg1"/>
            </a:solidFill>
            <a:miter lim="800000"/>
            <a:headEnd type="none" w="sm" len="sm"/>
            <a:tailEnd type="none" w="sm" len="sm"/>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PA" sz="1200" b="1" dirty="0">
                <a:solidFill>
                  <a:srgbClr val="000000"/>
                </a:solidFill>
                <a:latin typeface="Tahoma" panose="020B0604030504040204" pitchFamily="34" charset="0"/>
              </a:rPr>
              <a:t>Universidad de Sevilla</a:t>
            </a:r>
          </a:p>
          <a:p>
            <a:pPr>
              <a:spcBef>
                <a:spcPct val="0"/>
              </a:spcBef>
              <a:buFontTx/>
              <a:buNone/>
            </a:pPr>
            <a:r>
              <a:rPr lang="es-VE" altLang="es-PA" sz="1200" b="1" dirty="0">
                <a:solidFill>
                  <a:srgbClr val="000000"/>
                </a:solidFill>
                <a:latin typeface="Tahoma" panose="020B0604030504040204" pitchFamily="34" charset="0"/>
              </a:rPr>
              <a:t>Escuela Superior de Ingenieros </a:t>
            </a:r>
          </a:p>
          <a:p>
            <a:pPr>
              <a:spcBef>
                <a:spcPct val="0"/>
              </a:spcBef>
              <a:buFontTx/>
              <a:buNone/>
            </a:pPr>
            <a:r>
              <a:rPr lang="es-VE" altLang="es-PA" sz="1200" b="1" dirty="0">
                <a:solidFill>
                  <a:srgbClr val="000000"/>
                </a:solidFill>
                <a:latin typeface="Tahoma" panose="020B0604030504040204" pitchFamily="34" charset="0"/>
              </a:rPr>
              <a:t>Doctorado en Ingeniería de Organización Industrial, Sevilla, España</a:t>
            </a:r>
          </a:p>
          <a:p>
            <a:pPr>
              <a:spcBef>
                <a:spcPct val="0"/>
              </a:spcBef>
              <a:buFontTx/>
              <a:buNone/>
            </a:pPr>
            <a:endParaRPr lang="es-ES" altLang="es-PA" sz="1200" b="1" dirty="0">
              <a:solidFill>
                <a:srgbClr val="0070C0"/>
              </a:solidFill>
            </a:endParaRPr>
          </a:p>
          <a:p>
            <a:pPr>
              <a:spcBef>
                <a:spcPct val="0"/>
              </a:spcBef>
              <a:buFontTx/>
              <a:buNone/>
            </a:pPr>
            <a:r>
              <a:rPr lang="es-VE" altLang="es-PA" sz="1200" b="1" dirty="0">
                <a:solidFill>
                  <a:srgbClr val="000000"/>
                </a:solidFill>
                <a:latin typeface="Tahoma" panose="020B0604030504040204" pitchFamily="34" charset="0"/>
              </a:rPr>
              <a:t> </a:t>
            </a:r>
          </a:p>
        </p:txBody>
      </p:sp>
      <p:pic>
        <p:nvPicPr>
          <p:cNvPr id="128004" name="Picture 9" descr="logo_pral_2tintas">
            <a:extLst>
              <a:ext uri="{FF2B5EF4-FFF2-40B4-BE49-F238E27FC236}">
                <a16:creationId xmlns:a16="http://schemas.microsoft.com/office/drawing/2014/main" id="{CE99E898-27B9-4959-8280-D8BE6E409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622425"/>
            <a:ext cx="2471737"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tangle 6">
            <a:extLst>
              <a:ext uri="{FF2B5EF4-FFF2-40B4-BE49-F238E27FC236}">
                <a16:creationId xmlns:a16="http://schemas.microsoft.com/office/drawing/2014/main" id="{9B53A935-590B-42F4-95A7-E15F82F17184}"/>
              </a:ext>
            </a:extLst>
          </p:cNvPr>
          <p:cNvSpPr>
            <a:spLocks noChangeArrowheads="1"/>
          </p:cNvSpPr>
          <p:nvPr/>
        </p:nvSpPr>
        <p:spPr bwMode="auto">
          <a:xfrm>
            <a:off x="2860675" y="1784350"/>
            <a:ext cx="4114800" cy="830263"/>
          </a:xfrm>
          <a:prstGeom prst="rect">
            <a:avLst/>
          </a:prstGeom>
          <a:solidFill>
            <a:schemeClr val="bg1"/>
          </a:solidFill>
          <a:ln w="12700">
            <a:solidFill>
              <a:schemeClr val="bg1"/>
            </a:solidFill>
            <a:miter lim="800000"/>
            <a:headEnd type="none" w="sm" len="sm"/>
            <a:tailEnd type="none" w="sm" len="sm"/>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PA" sz="1200" b="1">
                <a:solidFill>
                  <a:srgbClr val="000000"/>
                </a:solidFill>
                <a:latin typeface="Tahoma" panose="020B0604030504040204" pitchFamily="34" charset="0"/>
              </a:rPr>
              <a:t>INGEMAN: Asociación para el Desarrollo de la Ingeniería de Mantenimiento, Sevilla, España </a:t>
            </a:r>
          </a:p>
          <a:p>
            <a:pPr>
              <a:spcBef>
                <a:spcPct val="0"/>
              </a:spcBef>
              <a:buFontTx/>
              <a:buNone/>
            </a:pPr>
            <a:r>
              <a:rPr lang="es-ES" altLang="es-PA" sz="1200" b="1">
                <a:solidFill>
                  <a:srgbClr val="0070C0"/>
                </a:solidFill>
                <a:hlinkClick r:id="rId5"/>
              </a:rPr>
              <a:t>www.ingeman.net</a:t>
            </a:r>
            <a:r>
              <a:rPr lang="es-ES" altLang="es-PA" sz="1200" b="1">
                <a:solidFill>
                  <a:srgbClr val="0070C0"/>
                </a:solidFill>
              </a:rPr>
              <a:t>   </a:t>
            </a:r>
            <a:r>
              <a:rPr lang="es-VE" altLang="es-PA" sz="1200" b="1">
                <a:solidFill>
                  <a:srgbClr val="000000"/>
                </a:solidFill>
                <a:latin typeface="Tahoma" panose="020B0604030504040204" pitchFamily="34" charset="0"/>
              </a:rPr>
              <a:t> </a:t>
            </a:r>
          </a:p>
          <a:p>
            <a:pPr>
              <a:spcBef>
                <a:spcPct val="0"/>
              </a:spcBef>
              <a:buFontTx/>
              <a:buNone/>
            </a:pPr>
            <a:r>
              <a:rPr lang="es-VE" altLang="es-PA" sz="1200" b="1">
                <a:solidFill>
                  <a:srgbClr val="000000"/>
                </a:solidFill>
                <a:latin typeface="Tahoma" panose="020B0604030504040204" pitchFamily="34" charset="0"/>
                <a:hlinkClick r:id="rId6"/>
              </a:rPr>
              <a:t>https://ingeman.net/?op=profesores</a:t>
            </a:r>
            <a:r>
              <a:rPr lang="es-VE" altLang="es-PA" sz="1200" b="1">
                <a:solidFill>
                  <a:srgbClr val="000000"/>
                </a:solidFill>
                <a:latin typeface="Tahoma" panose="020B0604030504040204" pitchFamily="34" charset="0"/>
              </a:rPr>
              <a:t> </a:t>
            </a:r>
          </a:p>
        </p:txBody>
      </p:sp>
      <p:sp>
        <p:nvSpPr>
          <p:cNvPr id="40966" name="Rectangle 13">
            <a:extLst>
              <a:ext uri="{FF2B5EF4-FFF2-40B4-BE49-F238E27FC236}">
                <a16:creationId xmlns:a16="http://schemas.microsoft.com/office/drawing/2014/main" id="{5D598917-6B88-45C0-B530-971B0F734C95}"/>
              </a:ext>
            </a:extLst>
          </p:cNvPr>
          <p:cNvSpPr>
            <a:spLocks noChangeArrowheads="1"/>
          </p:cNvSpPr>
          <p:nvPr/>
        </p:nvSpPr>
        <p:spPr bwMode="auto">
          <a:xfrm>
            <a:off x="1092200" y="642938"/>
            <a:ext cx="7772400" cy="1054100"/>
          </a:xfrm>
          <a:prstGeom prst="rect">
            <a:avLst/>
          </a:prstGeom>
          <a:noFill/>
          <a:ln>
            <a:noFill/>
          </a:ln>
        </p:spPr>
        <p:txBody>
          <a:bodyPr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defRPr/>
            </a:pPr>
            <a:br>
              <a:rPr lang="es-MX" altLang="es-PA" sz="2585" b="1" dirty="0">
                <a:solidFill>
                  <a:schemeClr val="tx1"/>
                </a:solidFill>
                <a:latin typeface="Arial Black" panose="020B0A04020102020204" pitchFamily="34" charset="0"/>
              </a:rPr>
            </a:br>
            <a:r>
              <a:rPr lang="es-MX" altLang="es-PA" sz="1846" b="1" dirty="0">
                <a:solidFill>
                  <a:schemeClr val="tx1"/>
                </a:solidFill>
                <a:latin typeface="Arial Black" panose="020B0A04020102020204" pitchFamily="34" charset="0"/>
              </a:rPr>
              <a:t>AGRADECIMIENTOS / COLABORADORES</a:t>
            </a:r>
            <a:br>
              <a:rPr lang="es-MX" altLang="es-PA" sz="1846" b="1" dirty="0">
                <a:solidFill>
                  <a:schemeClr val="tx1"/>
                </a:solidFill>
                <a:latin typeface="Arial Black" panose="020B0A04020102020204" pitchFamily="34" charset="0"/>
              </a:rPr>
            </a:br>
            <a:endParaRPr lang="es-ES" altLang="es-PA" sz="1846" b="1" dirty="0">
              <a:solidFill>
                <a:schemeClr val="tx1"/>
              </a:solidFill>
              <a:latin typeface="Arial Black" panose="020B0A04020102020204" pitchFamily="34" charset="0"/>
            </a:endParaRPr>
          </a:p>
        </p:txBody>
      </p:sp>
      <p:pic>
        <p:nvPicPr>
          <p:cNvPr id="128008" name="Picture 8">
            <a:extLst>
              <a:ext uri="{FF2B5EF4-FFF2-40B4-BE49-F238E27FC236}">
                <a16:creationId xmlns:a16="http://schemas.microsoft.com/office/drawing/2014/main" id="{D00B939A-FB5B-42AF-9C67-CEF8E14665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2447" y="5135865"/>
            <a:ext cx="8674101" cy="592138"/>
          </a:xfrm>
          <a:prstGeom prst="rect">
            <a:avLst/>
          </a:prstGeom>
          <a:noFill/>
          <a:ln>
            <a:noFill/>
          </a:ln>
          <a:effectLst/>
          <a:extLst>
            <a:ext uri="{909E8E84-426E-40DD-AFC4-6F175D3DCCD1}">
              <a14:hiddenFill xmlns:a14="http://schemas.microsoft.com/office/drawing/2010/main">
                <a:solidFill>
                  <a:srgbClr val="4A871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C5111"/>
                  </a:outerShdw>
                </a:effectLst>
              </a14:hiddenEffects>
            </a:ext>
          </a:extLst>
        </p:spPr>
      </p:pic>
      <p:pic>
        <p:nvPicPr>
          <p:cNvPr id="128009" name="Imagen 1">
            <a:extLst>
              <a:ext uri="{FF2B5EF4-FFF2-40B4-BE49-F238E27FC236}">
                <a16:creationId xmlns:a16="http://schemas.microsoft.com/office/drawing/2014/main" id="{935494F9-5501-4494-9289-51592AE6CC8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08613" y="2855913"/>
            <a:ext cx="345598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11" descr="logo MAM2+">
            <a:extLst>
              <a:ext uri="{FF2B5EF4-FFF2-40B4-BE49-F238E27FC236}">
                <a16:creationId xmlns:a16="http://schemas.microsoft.com/office/drawing/2014/main" id="{C392FBD3-E14B-44DA-BFB5-AEAD9FBE2B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12" y="3923145"/>
            <a:ext cx="46704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1" name="Imagen 1">
            <a:extLst>
              <a:ext uri="{FF2B5EF4-FFF2-40B4-BE49-F238E27FC236}">
                <a16:creationId xmlns:a16="http://schemas.microsoft.com/office/drawing/2014/main" id="{B1DC55B6-F11F-4F1E-AD16-E932FCAC6D3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43943" y="4080629"/>
            <a:ext cx="25558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2">
            <a:extLst>
              <a:ext uri="{FF2B5EF4-FFF2-40B4-BE49-F238E27FC236}">
                <a16:creationId xmlns:a16="http://schemas.microsoft.com/office/drawing/2014/main" id="{C0C06403-A122-409C-B3E9-8F991C785FF9}"/>
              </a:ext>
            </a:extLst>
          </p:cNvPr>
          <p:cNvSpPr>
            <a:spLocks noChangeArrowheads="1"/>
          </p:cNvSpPr>
          <p:nvPr/>
        </p:nvSpPr>
        <p:spPr bwMode="auto">
          <a:xfrm>
            <a:off x="520698" y="4742178"/>
            <a:ext cx="1547813" cy="276225"/>
          </a:xfrm>
          <a:prstGeom prst="rect">
            <a:avLst/>
          </a:prstGeom>
          <a:noFill/>
          <a:ln>
            <a:noFill/>
          </a:ln>
        </p:spPr>
        <p:txBody>
          <a:bodyPr wrap="none">
            <a:spAutoFit/>
          </a:bodyPr>
          <a:lstStyle>
            <a:lvl1pPr>
              <a:defRPr sz="2100">
                <a:solidFill>
                  <a:srgbClr val="447D1B"/>
                </a:solidFill>
                <a:latin typeface="Arial" panose="020B0604020202020204" pitchFamily="34" charset="0"/>
              </a:defRPr>
            </a:lvl1pPr>
            <a:lvl2pPr marL="742950" indent="-285750">
              <a:defRPr sz="2100">
                <a:solidFill>
                  <a:srgbClr val="447D1B"/>
                </a:solidFill>
                <a:latin typeface="Arial" panose="020B0604020202020204" pitchFamily="34" charset="0"/>
              </a:defRPr>
            </a:lvl2pPr>
            <a:lvl3pPr marL="1143000" indent="-228600">
              <a:defRPr sz="2100">
                <a:solidFill>
                  <a:srgbClr val="447D1B"/>
                </a:solidFill>
                <a:latin typeface="Arial" panose="020B0604020202020204" pitchFamily="34" charset="0"/>
              </a:defRPr>
            </a:lvl3pPr>
            <a:lvl4pPr marL="1600200" indent="-228600">
              <a:defRPr sz="2100">
                <a:solidFill>
                  <a:srgbClr val="447D1B"/>
                </a:solidFill>
                <a:latin typeface="Arial" panose="020B0604020202020204" pitchFamily="34" charset="0"/>
              </a:defRPr>
            </a:lvl4pPr>
            <a:lvl5pPr marL="2057400" indent="-228600">
              <a:defRPr sz="2100">
                <a:solidFill>
                  <a:srgbClr val="447D1B"/>
                </a:solidFill>
                <a:latin typeface="Arial" panose="020B0604020202020204" pitchFamily="34" charset="0"/>
              </a:defRPr>
            </a:lvl5pPr>
            <a:lvl6pPr marL="2514600" indent="-228600" eaLnBrk="0" fontAlgn="base" hangingPunct="0">
              <a:spcBef>
                <a:spcPct val="0"/>
              </a:spcBef>
              <a:spcAft>
                <a:spcPct val="0"/>
              </a:spcAft>
              <a:defRPr sz="2100">
                <a:solidFill>
                  <a:srgbClr val="447D1B"/>
                </a:solidFill>
                <a:latin typeface="Arial" panose="020B0604020202020204" pitchFamily="34" charset="0"/>
              </a:defRPr>
            </a:lvl6pPr>
            <a:lvl7pPr marL="2971800" indent="-228600" eaLnBrk="0" fontAlgn="base" hangingPunct="0">
              <a:spcBef>
                <a:spcPct val="0"/>
              </a:spcBef>
              <a:spcAft>
                <a:spcPct val="0"/>
              </a:spcAft>
              <a:defRPr sz="2100">
                <a:solidFill>
                  <a:srgbClr val="447D1B"/>
                </a:solidFill>
                <a:latin typeface="Arial" panose="020B0604020202020204" pitchFamily="34" charset="0"/>
              </a:defRPr>
            </a:lvl7pPr>
            <a:lvl8pPr marL="3429000" indent="-228600" eaLnBrk="0" fontAlgn="base" hangingPunct="0">
              <a:spcBef>
                <a:spcPct val="0"/>
              </a:spcBef>
              <a:spcAft>
                <a:spcPct val="0"/>
              </a:spcAft>
              <a:defRPr sz="2100">
                <a:solidFill>
                  <a:srgbClr val="447D1B"/>
                </a:solidFill>
                <a:latin typeface="Arial" panose="020B0604020202020204" pitchFamily="34" charset="0"/>
              </a:defRPr>
            </a:lvl8pPr>
            <a:lvl9pPr marL="3886200" indent="-228600" eaLnBrk="0" fontAlgn="base" hangingPunct="0">
              <a:spcBef>
                <a:spcPct val="0"/>
              </a:spcBef>
              <a:spcAft>
                <a:spcPct val="0"/>
              </a:spcAft>
              <a:defRPr sz="2100">
                <a:solidFill>
                  <a:srgbClr val="447D1B"/>
                </a:solidFill>
                <a:latin typeface="Arial" panose="020B0604020202020204" pitchFamily="34" charset="0"/>
              </a:defRPr>
            </a:lvl9pPr>
          </a:lstStyle>
          <a:p>
            <a:pPr defTabSz="964966">
              <a:defRPr/>
            </a:pPr>
            <a:r>
              <a:rPr lang="en-US" altLang="en-US" sz="1200" b="1" u="sng" dirty="0">
                <a:solidFill>
                  <a:schemeClr val="accent2">
                    <a:lumMod val="75000"/>
                  </a:schemeClr>
                </a:solidFill>
                <a:hlinkClick r:id="rId11"/>
              </a:rPr>
              <a:t>http://mga.usm.cl/</a:t>
            </a:r>
            <a:r>
              <a:rPr lang="en-US" altLang="en-US" sz="1200" b="1" u="sng" dirty="0">
                <a:solidFill>
                  <a:schemeClr val="accent2">
                    <a:lumMod val="75000"/>
                  </a:schemeClr>
                </a:solidFill>
              </a:rPr>
              <a:t> </a:t>
            </a:r>
          </a:p>
        </p:txBody>
      </p:sp>
      <p:pic>
        <p:nvPicPr>
          <p:cNvPr id="128013" name="Picture 5">
            <a:extLst>
              <a:ext uri="{FF2B5EF4-FFF2-40B4-BE49-F238E27FC236}">
                <a16:creationId xmlns:a16="http://schemas.microsoft.com/office/drawing/2014/main" id="{4B9C536D-D0CD-4DB8-A07F-75F3010C10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68988" y="4243388"/>
            <a:ext cx="27352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C6DA9346-8A21-41D7-85EC-8C0E2155107E}"/>
              </a:ext>
            </a:extLst>
          </p:cNvPr>
          <p:cNvSpPr/>
          <p:nvPr/>
        </p:nvSpPr>
        <p:spPr>
          <a:xfrm>
            <a:off x="2836228" y="5434085"/>
            <a:ext cx="4570413" cy="276225"/>
          </a:xfrm>
          <a:prstGeom prst="rect">
            <a:avLst/>
          </a:prstGeom>
        </p:spPr>
        <p:txBody>
          <a:bodyPr>
            <a:spAutoFit/>
          </a:bodyPr>
          <a:lstStyle/>
          <a:p>
            <a:pPr>
              <a:spcBef>
                <a:spcPct val="20000"/>
              </a:spcBef>
              <a:defRPr/>
            </a:pPr>
            <a:r>
              <a:rPr lang="es-419" sz="1192" dirty="0">
                <a:effectLst>
                  <a:outerShdw blurRad="38100" dist="38100" dir="2700000" algn="tl">
                    <a:srgbClr val="000000">
                      <a:alpha val="43137"/>
                    </a:srgbClr>
                  </a:outerShdw>
                </a:effectLst>
                <a:latin typeface="Verdana" panose="020B0604030504040204" pitchFamily="34" charset="0"/>
                <a:cs typeface="Arial" charset="0"/>
                <a:hlinkClick r:id="rId13"/>
              </a:rPr>
              <a:t>https://www.linkedin.com/groups/4134220</a:t>
            </a:r>
            <a:r>
              <a:rPr lang="es-419" sz="1192" dirty="0">
                <a:effectLst>
                  <a:outerShdw blurRad="38100" dist="38100" dir="2700000" algn="tl">
                    <a:srgbClr val="000000">
                      <a:alpha val="43137"/>
                    </a:srgbClr>
                  </a:outerShdw>
                </a:effectLst>
                <a:latin typeface="Verdana" panose="020B0604030504040204" pitchFamily="34" charset="0"/>
                <a:cs typeface="Arial" charset="0"/>
              </a:rPr>
              <a:t> </a:t>
            </a:r>
          </a:p>
        </p:txBody>
      </p:sp>
      <p:sp>
        <p:nvSpPr>
          <p:cNvPr id="128015" name="1 Marcador de número de diapositiva">
            <a:extLst>
              <a:ext uri="{FF2B5EF4-FFF2-40B4-BE49-F238E27FC236}">
                <a16:creationId xmlns:a16="http://schemas.microsoft.com/office/drawing/2014/main" id="{10ECD899-0A48-4F2F-B811-6A597014D5F6}"/>
              </a:ext>
            </a:extLst>
          </p:cNvPr>
          <p:cNvSpPr txBox="1">
            <a:spLocks/>
          </p:cNvSpPr>
          <p:nvPr/>
        </p:nvSpPr>
        <p:spPr bwMode="auto">
          <a:xfrm>
            <a:off x="8204200" y="6557963"/>
            <a:ext cx="1727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108626"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buFontTx/>
              <a:buNone/>
            </a:pPr>
            <a:fld id="{383E7165-BCDE-4FAF-84B4-AAFC858B95D5}" type="slidenum">
              <a:rPr lang="it-IT" altLang="es-VE" sz="1600" b="1">
                <a:solidFill>
                  <a:srgbClr val="FF9900"/>
                </a:solidFill>
              </a:rPr>
              <a:pPr algn="r">
                <a:buFontTx/>
                <a:buNone/>
              </a:pPr>
              <a:t>37</a:t>
            </a:fld>
            <a:endParaRPr lang="it-IT" altLang="es-VE" sz="1600" b="1">
              <a:solidFill>
                <a:srgbClr val="FF9900"/>
              </a:solidFill>
            </a:endParaRPr>
          </a:p>
        </p:txBody>
      </p:sp>
      <p:sp>
        <p:nvSpPr>
          <p:cNvPr id="128016" name="CuadroTexto 16">
            <a:extLst>
              <a:ext uri="{FF2B5EF4-FFF2-40B4-BE49-F238E27FC236}">
                <a16:creationId xmlns:a16="http://schemas.microsoft.com/office/drawing/2014/main" id="{DAE37D8E-0CD3-449A-BCA2-D2C48C41267D}"/>
              </a:ext>
            </a:extLst>
          </p:cNvPr>
          <p:cNvSpPr txBox="1">
            <a:spLocks noChangeArrowheads="1"/>
          </p:cNvSpPr>
          <p:nvPr/>
        </p:nvSpPr>
        <p:spPr bwMode="auto">
          <a:xfrm>
            <a:off x="2806667" y="5690225"/>
            <a:ext cx="5937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419" altLang="es-419" sz="1000" b="1" dirty="0">
                <a:latin typeface="Times New Roman" panose="02020603050405020304" pitchFamily="18" charset="0"/>
                <a:hlinkClick r:id="rId14"/>
              </a:rPr>
              <a:t>https://www.researchgate.net/project/Optimizacion-de-la-Gestion-del-Mantenimiento-y-Analisis-critico-de-Indicadores-de-Benchmarking-bajo-el-enfoque-integral-de-la-Gestion-de-Activos-ISO-55000</a:t>
            </a:r>
            <a:r>
              <a:rPr lang="es-419" altLang="es-419" sz="1000" b="1" dirty="0">
                <a:latin typeface="Times New Roman" panose="02020603050405020304" pitchFamily="18" charset="0"/>
              </a:rPr>
              <a:t> </a:t>
            </a:r>
          </a:p>
        </p:txBody>
      </p:sp>
      <p:sp>
        <p:nvSpPr>
          <p:cNvPr id="2" name="Rectángulo 1">
            <a:extLst>
              <a:ext uri="{FF2B5EF4-FFF2-40B4-BE49-F238E27FC236}">
                <a16:creationId xmlns:a16="http://schemas.microsoft.com/office/drawing/2014/main" id="{EB481ABC-93F8-468A-9ABA-8FA9276171BC}"/>
              </a:ext>
            </a:extLst>
          </p:cNvPr>
          <p:cNvSpPr/>
          <p:nvPr/>
        </p:nvSpPr>
        <p:spPr>
          <a:xfrm>
            <a:off x="2836228" y="5111502"/>
            <a:ext cx="2462534" cy="338554"/>
          </a:xfrm>
          <a:prstGeom prst="rect">
            <a:avLst/>
          </a:prstGeom>
        </p:spPr>
        <p:txBody>
          <a:bodyPr wrap="none">
            <a:spAutoFit/>
          </a:bodyPr>
          <a:lstStyle/>
          <a:p>
            <a:r>
              <a:rPr lang="en-US" sz="1600" dirty="0">
                <a:hlinkClick r:id="rId15"/>
              </a:rPr>
              <a:t>https://ingeconvirtual.com/</a:t>
            </a:r>
            <a:r>
              <a:rPr lang="en-US" sz="1600" dirty="0"/>
              <a:t> </a:t>
            </a:r>
          </a:p>
        </p:txBody>
      </p:sp>
    </p:spTree>
    <p:extLst>
      <p:ext uri="{BB962C8B-B14F-4D97-AF65-F5344CB8AC3E}">
        <p14:creationId xmlns:p14="http://schemas.microsoft.com/office/powerpoint/2010/main" val="989045419"/>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5">
            <a:extLst>
              <a:ext uri="{FF2B5EF4-FFF2-40B4-BE49-F238E27FC236}">
                <a16:creationId xmlns:a16="http://schemas.microsoft.com/office/drawing/2014/main" id="{29246AD9-3886-4AC8-8F62-69E7D8079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62" y="2546724"/>
            <a:ext cx="1069975"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8003" name="Rectangle 6">
            <a:extLst>
              <a:ext uri="{FF2B5EF4-FFF2-40B4-BE49-F238E27FC236}">
                <a16:creationId xmlns:a16="http://schemas.microsoft.com/office/drawing/2014/main" id="{D481BF78-FA2A-4316-BCB6-4D4FAA7ADF51}"/>
              </a:ext>
            </a:extLst>
          </p:cNvPr>
          <p:cNvSpPr>
            <a:spLocks noChangeArrowheads="1"/>
          </p:cNvSpPr>
          <p:nvPr/>
        </p:nvSpPr>
        <p:spPr bwMode="auto">
          <a:xfrm>
            <a:off x="1660492" y="2828925"/>
            <a:ext cx="4114800" cy="1200150"/>
          </a:xfrm>
          <a:prstGeom prst="rect">
            <a:avLst/>
          </a:prstGeom>
          <a:solidFill>
            <a:schemeClr val="bg1"/>
          </a:solidFill>
          <a:ln w="12700">
            <a:solidFill>
              <a:schemeClr val="bg1"/>
            </a:solidFill>
            <a:miter lim="800000"/>
            <a:headEnd type="none" w="sm" len="sm"/>
            <a:tailEnd type="none" w="sm" len="sm"/>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PA" sz="1200" b="1" dirty="0">
                <a:solidFill>
                  <a:srgbClr val="000000"/>
                </a:solidFill>
                <a:latin typeface="Tahoma" panose="020B0604030504040204" pitchFamily="34" charset="0"/>
              </a:rPr>
              <a:t>Universidad de Sevilla</a:t>
            </a:r>
          </a:p>
          <a:p>
            <a:pPr>
              <a:spcBef>
                <a:spcPct val="0"/>
              </a:spcBef>
              <a:buFontTx/>
              <a:buNone/>
            </a:pPr>
            <a:r>
              <a:rPr lang="es-VE" altLang="es-PA" sz="1200" b="1" dirty="0">
                <a:solidFill>
                  <a:srgbClr val="000000"/>
                </a:solidFill>
                <a:latin typeface="Tahoma" panose="020B0604030504040204" pitchFamily="34" charset="0"/>
              </a:rPr>
              <a:t>Escuela Superior de Ingenieros </a:t>
            </a:r>
          </a:p>
          <a:p>
            <a:pPr>
              <a:spcBef>
                <a:spcPct val="0"/>
              </a:spcBef>
              <a:buFontTx/>
              <a:buNone/>
            </a:pPr>
            <a:r>
              <a:rPr lang="es-VE" altLang="es-PA" sz="1200" b="1" dirty="0">
                <a:solidFill>
                  <a:srgbClr val="000000"/>
                </a:solidFill>
                <a:latin typeface="Tahoma" panose="020B0604030504040204" pitchFamily="34" charset="0"/>
              </a:rPr>
              <a:t>Doctorado en Ingeniería de Organización Industrial, Sevilla, España</a:t>
            </a:r>
          </a:p>
          <a:p>
            <a:pPr>
              <a:spcBef>
                <a:spcPct val="0"/>
              </a:spcBef>
              <a:buFontTx/>
              <a:buNone/>
            </a:pPr>
            <a:endParaRPr lang="es-ES" altLang="es-PA" sz="1200" b="1" dirty="0">
              <a:solidFill>
                <a:srgbClr val="0070C0"/>
              </a:solidFill>
            </a:endParaRPr>
          </a:p>
          <a:p>
            <a:pPr>
              <a:spcBef>
                <a:spcPct val="0"/>
              </a:spcBef>
              <a:buFontTx/>
              <a:buNone/>
            </a:pPr>
            <a:r>
              <a:rPr lang="es-VE" altLang="es-PA" sz="1200" b="1" dirty="0">
                <a:solidFill>
                  <a:srgbClr val="000000"/>
                </a:solidFill>
                <a:latin typeface="Tahoma" panose="020B0604030504040204" pitchFamily="34" charset="0"/>
              </a:rPr>
              <a:t> </a:t>
            </a:r>
          </a:p>
        </p:txBody>
      </p:sp>
      <p:pic>
        <p:nvPicPr>
          <p:cNvPr id="128004" name="Picture 9" descr="logo_pral_2tintas">
            <a:extLst>
              <a:ext uri="{FF2B5EF4-FFF2-40B4-BE49-F238E27FC236}">
                <a16:creationId xmlns:a16="http://schemas.microsoft.com/office/drawing/2014/main" id="{CE99E898-27B9-4959-8280-D8BE6E409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622425"/>
            <a:ext cx="2471737"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tangle 6">
            <a:extLst>
              <a:ext uri="{FF2B5EF4-FFF2-40B4-BE49-F238E27FC236}">
                <a16:creationId xmlns:a16="http://schemas.microsoft.com/office/drawing/2014/main" id="{9B53A935-590B-42F4-95A7-E15F82F17184}"/>
              </a:ext>
            </a:extLst>
          </p:cNvPr>
          <p:cNvSpPr>
            <a:spLocks noChangeArrowheads="1"/>
          </p:cNvSpPr>
          <p:nvPr/>
        </p:nvSpPr>
        <p:spPr bwMode="auto">
          <a:xfrm>
            <a:off x="2860675" y="1784350"/>
            <a:ext cx="4114800" cy="830263"/>
          </a:xfrm>
          <a:prstGeom prst="rect">
            <a:avLst/>
          </a:prstGeom>
          <a:solidFill>
            <a:schemeClr val="bg1"/>
          </a:solidFill>
          <a:ln w="12700">
            <a:solidFill>
              <a:schemeClr val="bg1"/>
            </a:solidFill>
            <a:miter lim="800000"/>
            <a:headEnd type="none" w="sm" len="sm"/>
            <a:tailEnd type="none" w="sm" len="sm"/>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VE" altLang="es-PA" sz="1200" b="1">
                <a:solidFill>
                  <a:srgbClr val="000000"/>
                </a:solidFill>
                <a:latin typeface="Tahoma" panose="020B0604030504040204" pitchFamily="34" charset="0"/>
              </a:rPr>
              <a:t>INGEMAN: Asociación para el Desarrollo de la Ingeniería de Mantenimiento, Sevilla, España </a:t>
            </a:r>
          </a:p>
          <a:p>
            <a:pPr>
              <a:spcBef>
                <a:spcPct val="0"/>
              </a:spcBef>
              <a:buFontTx/>
              <a:buNone/>
            </a:pPr>
            <a:r>
              <a:rPr lang="es-ES" altLang="es-PA" sz="1200" b="1">
                <a:solidFill>
                  <a:srgbClr val="0070C0"/>
                </a:solidFill>
                <a:hlinkClick r:id="rId5"/>
              </a:rPr>
              <a:t>www.ingeman.net</a:t>
            </a:r>
            <a:r>
              <a:rPr lang="es-ES" altLang="es-PA" sz="1200" b="1">
                <a:solidFill>
                  <a:srgbClr val="0070C0"/>
                </a:solidFill>
              </a:rPr>
              <a:t>   </a:t>
            </a:r>
            <a:r>
              <a:rPr lang="es-VE" altLang="es-PA" sz="1200" b="1">
                <a:solidFill>
                  <a:srgbClr val="000000"/>
                </a:solidFill>
                <a:latin typeface="Tahoma" panose="020B0604030504040204" pitchFamily="34" charset="0"/>
              </a:rPr>
              <a:t> </a:t>
            </a:r>
          </a:p>
          <a:p>
            <a:pPr>
              <a:spcBef>
                <a:spcPct val="0"/>
              </a:spcBef>
              <a:buFontTx/>
              <a:buNone/>
            </a:pPr>
            <a:r>
              <a:rPr lang="es-VE" altLang="es-PA" sz="1200" b="1">
                <a:solidFill>
                  <a:srgbClr val="000000"/>
                </a:solidFill>
                <a:latin typeface="Tahoma" panose="020B0604030504040204" pitchFamily="34" charset="0"/>
                <a:hlinkClick r:id="rId6"/>
              </a:rPr>
              <a:t>https://ingeman.net/?op=profesores</a:t>
            </a:r>
            <a:r>
              <a:rPr lang="es-VE" altLang="es-PA" sz="1200" b="1">
                <a:solidFill>
                  <a:srgbClr val="000000"/>
                </a:solidFill>
                <a:latin typeface="Tahoma" panose="020B0604030504040204" pitchFamily="34" charset="0"/>
              </a:rPr>
              <a:t> </a:t>
            </a:r>
          </a:p>
        </p:txBody>
      </p:sp>
      <p:sp>
        <p:nvSpPr>
          <p:cNvPr id="40966" name="Rectangle 13">
            <a:extLst>
              <a:ext uri="{FF2B5EF4-FFF2-40B4-BE49-F238E27FC236}">
                <a16:creationId xmlns:a16="http://schemas.microsoft.com/office/drawing/2014/main" id="{5D598917-6B88-45C0-B530-971B0F734C95}"/>
              </a:ext>
            </a:extLst>
          </p:cNvPr>
          <p:cNvSpPr>
            <a:spLocks noChangeArrowheads="1"/>
          </p:cNvSpPr>
          <p:nvPr/>
        </p:nvSpPr>
        <p:spPr bwMode="auto">
          <a:xfrm>
            <a:off x="1092200" y="642938"/>
            <a:ext cx="7772400" cy="1054100"/>
          </a:xfrm>
          <a:prstGeom prst="rect">
            <a:avLst/>
          </a:prstGeom>
          <a:noFill/>
          <a:ln>
            <a:noFill/>
          </a:ln>
        </p:spPr>
        <p:txBody>
          <a:bodyPr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defRPr/>
            </a:pPr>
            <a:br>
              <a:rPr lang="es-MX" altLang="es-PA" sz="2585" b="1" dirty="0">
                <a:solidFill>
                  <a:schemeClr val="tx1"/>
                </a:solidFill>
                <a:latin typeface="Arial Black" panose="020B0A04020102020204" pitchFamily="34" charset="0"/>
              </a:rPr>
            </a:br>
            <a:r>
              <a:rPr lang="es-MX" altLang="es-PA" sz="1846" b="1" dirty="0">
                <a:solidFill>
                  <a:schemeClr val="tx1"/>
                </a:solidFill>
                <a:latin typeface="Arial Black" panose="020B0A04020102020204" pitchFamily="34" charset="0"/>
              </a:rPr>
              <a:t>AGRADECIMIENTOS / COLABORADORES</a:t>
            </a:r>
            <a:br>
              <a:rPr lang="es-MX" altLang="es-PA" sz="1846" b="1" dirty="0">
                <a:solidFill>
                  <a:schemeClr val="tx1"/>
                </a:solidFill>
                <a:latin typeface="Arial Black" panose="020B0A04020102020204" pitchFamily="34" charset="0"/>
              </a:rPr>
            </a:br>
            <a:endParaRPr lang="es-ES" altLang="es-PA" sz="1846" b="1" dirty="0">
              <a:solidFill>
                <a:schemeClr val="tx1"/>
              </a:solidFill>
              <a:latin typeface="Arial Black" panose="020B0A04020102020204" pitchFamily="34" charset="0"/>
            </a:endParaRPr>
          </a:p>
        </p:txBody>
      </p:sp>
      <p:pic>
        <p:nvPicPr>
          <p:cNvPr id="128008" name="Picture 8">
            <a:extLst>
              <a:ext uri="{FF2B5EF4-FFF2-40B4-BE49-F238E27FC236}">
                <a16:creationId xmlns:a16="http://schemas.microsoft.com/office/drawing/2014/main" id="{D00B939A-FB5B-42AF-9C67-CEF8E14665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2447" y="5135865"/>
            <a:ext cx="8674101" cy="592138"/>
          </a:xfrm>
          <a:prstGeom prst="rect">
            <a:avLst/>
          </a:prstGeom>
          <a:noFill/>
          <a:ln>
            <a:noFill/>
          </a:ln>
          <a:effectLst/>
          <a:extLst>
            <a:ext uri="{909E8E84-426E-40DD-AFC4-6F175D3DCCD1}">
              <a14:hiddenFill xmlns:a14="http://schemas.microsoft.com/office/drawing/2010/main">
                <a:solidFill>
                  <a:srgbClr val="4A871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C5111"/>
                  </a:outerShdw>
                </a:effectLst>
              </a14:hiddenEffects>
            </a:ext>
          </a:extLst>
        </p:spPr>
      </p:pic>
      <p:pic>
        <p:nvPicPr>
          <p:cNvPr id="128009" name="Imagen 1">
            <a:extLst>
              <a:ext uri="{FF2B5EF4-FFF2-40B4-BE49-F238E27FC236}">
                <a16:creationId xmlns:a16="http://schemas.microsoft.com/office/drawing/2014/main" id="{935494F9-5501-4494-9289-51592AE6CC8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08613" y="2855913"/>
            <a:ext cx="345598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11" descr="logo MAM2+">
            <a:extLst>
              <a:ext uri="{FF2B5EF4-FFF2-40B4-BE49-F238E27FC236}">
                <a16:creationId xmlns:a16="http://schemas.microsoft.com/office/drawing/2014/main" id="{C392FBD3-E14B-44DA-BFB5-AEAD9FBE2B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12" y="3923145"/>
            <a:ext cx="46704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1" name="Imagen 1">
            <a:extLst>
              <a:ext uri="{FF2B5EF4-FFF2-40B4-BE49-F238E27FC236}">
                <a16:creationId xmlns:a16="http://schemas.microsoft.com/office/drawing/2014/main" id="{B1DC55B6-F11F-4F1E-AD16-E932FCAC6D3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43943" y="4080629"/>
            <a:ext cx="25558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2">
            <a:extLst>
              <a:ext uri="{FF2B5EF4-FFF2-40B4-BE49-F238E27FC236}">
                <a16:creationId xmlns:a16="http://schemas.microsoft.com/office/drawing/2014/main" id="{C0C06403-A122-409C-B3E9-8F991C785FF9}"/>
              </a:ext>
            </a:extLst>
          </p:cNvPr>
          <p:cNvSpPr>
            <a:spLocks noChangeArrowheads="1"/>
          </p:cNvSpPr>
          <p:nvPr/>
        </p:nvSpPr>
        <p:spPr bwMode="auto">
          <a:xfrm>
            <a:off x="520698" y="4742178"/>
            <a:ext cx="1547813" cy="276225"/>
          </a:xfrm>
          <a:prstGeom prst="rect">
            <a:avLst/>
          </a:prstGeom>
          <a:noFill/>
          <a:ln>
            <a:noFill/>
          </a:ln>
        </p:spPr>
        <p:txBody>
          <a:bodyPr wrap="none">
            <a:spAutoFit/>
          </a:bodyPr>
          <a:lstStyle>
            <a:lvl1pPr>
              <a:defRPr sz="2100">
                <a:solidFill>
                  <a:srgbClr val="447D1B"/>
                </a:solidFill>
                <a:latin typeface="Arial" panose="020B0604020202020204" pitchFamily="34" charset="0"/>
              </a:defRPr>
            </a:lvl1pPr>
            <a:lvl2pPr marL="742950" indent="-285750">
              <a:defRPr sz="2100">
                <a:solidFill>
                  <a:srgbClr val="447D1B"/>
                </a:solidFill>
                <a:latin typeface="Arial" panose="020B0604020202020204" pitchFamily="34" charset="0"/>
              </a:defRPr>
            </a:lvl2pPr>
            <a:lvl3pPr marL="1143000" indent="-228600">
              <a:defRPr sz="2100">
                <a:solidFill>
                  <a:srgbClr val="447D1B"/>
                </a:solidFill>
                <a:latin typeface="Arial" panose="020B0604020202020204" pitchFamily="34" charset="0"/>
              </a:defRPr>
            </a:lvl3pPr>
            <a:lvl4pPr marL="1600200" indent="-228600">
              <a:defRPr sz="2100">
                <a:solidFill>
                  <a:srgbClr val="447D1B"/>
                </a:solidFill>
                <a:latin typeface="Arial" panose="020B0604020202020204" pitchFamily="34" charset="0"/>
              </a:defRPr>
            </a:lvl4pPr>
            <a:lvl5pPr marL="2057400" indent="-228600">
              <a:defRPr sz="2100">
                <a:solidFill>
                  <a:srgbClr val="447D1B"/>
                </a:solidFill>
                <a:latin typeface="Arial" panose="020B0604020202020204" pitchFamily="34" charset="0"/>
              </a:defRPr>
            </a:lvl5pPr>
            <a:lvl6pPr marL="2514600" indent="-228600" eaLnBrk="0" fontAlgn="base" hangingPunct="0">
              <a:spcBef>
                <a:spcPct val="0"/>
              </a:spcBef>
              <a:spcAft>
                <a:spcPct val="0"/>
              </a:spcAft>
              <a:defRPr sz="2100">
                <a:solidFill>
                  <a:srgbClr val="447D1B"/>
                </a:solidFill>
                <a:latin typeface="Arial" panose="020B0604020202020204" pitchFamily="34" charset="0"/>
              </a:defRPr>
            </a:lvl6pPr>
            <a:lvl7pPr marL="2971800" indent="-228600" eaLnBrk="0" fontAlgn="base" hangingPunct="0">
              <a:spcBef>
                <a:spcPct val="0"/>
              </a:spcBef>
              <a:spcAft>
                <a:spcPct val="0"/>
              </a:spcAft>
              <a:defRPr sz="2100">
                <a:solidFill>
                  <a:srgbClr val="447D1B"/>
                </a:solidFill>
                <a:latin typeface="Arial" panose="020B0604020202020204" pitchFamily="34" charset="0"/>
              </a:defRPr>
            </a:lvl7pPr>
            <a:lvl8pPr marL="3429000" indent="-228600" eaLnBrk="0" fontAlgn="base" hangingPunct="0">
              <a:spcBef>
                <a:spcPct val="0"/>
              </a:spcBef>
              <a:spcAft>
                <a:spcPct val="0"/>
              </a:spcAft>
              <a:defRPr sz="2100">
                <a:solidFill>
                  <a:srgbClr val="447D1B"/>
                </a:solidFill>
                <a:latin typeface="Arial" panose="020B0604020202020204" pitchFamily="34" charset="0"/>
              </a:defRPr>
            </a:lvl8pPr>
            <a:lvl9pPr marL="3886200" indent="-228600" eaLnBrk="0" fontAlgn="base" hangingPunct="0">
              <a:spcBef>
                <a:spcPct val="0"/>
              </a:spcBef>
              <a:spcAft>
                <a:spcPct val="0"/>
              </a:spcAft>
              <a:defRPr sz="2100">
                <a:solidFill>
                  <a:srgbClr val="447D1B"/>
                </a:solidFill>
                <a:latin typeface="Arial" panose="020B0604020202020204" pitchFamily="34" charset="0"/>
              </a:defRPr>
            </a:lvl9pPr>
          </a:lstStyle>
          <a:p>
            <a:pPr defTabSz="964966">
              <a:defRPr/>
            </a:pPr>
            <a:r>
              <a:rPr lang="en-US" altLang="en-US" sz="1200" b="1" u="sng" dirty="0">
                <a:solidFill>
                  <a:schemeClr val="accent2">
                    <a:lumMod val="75000"/>
                  </a:schemeClr>
                </a:solidFill>
                <a:hlinkClick r:id="rId11"/>
              </a:rPr>
              <a:t>http://mga.usm.cl/</a:t>
            </a:r>
            <a:r>
              <a:rPr lang="en-US" altLang="en-US" sz="1200" b="1" u="sng" dirty="0">
                <a:solidFill>
                  <a:schemeClr val="accent2">
                    <a:lumMod val="75000"/>
                  </a:schemeClr>
                </a:solidFill>
              </a:rPr>
              <a:t> </a:t>
            </a:r>
          </a:p>
        </p:txBody>
      </p:sp>
      <p:pic>
        <p:nvPicPr>
          <p:cNvPr id="128013" name="Picture 5">
            <a:extLst>
              <a:ext uri="{FF2B5EF4-FFF2-40B4-BE49-F238E27FC236}">
                <a16:creationId xmlns:a16="http://schemas.microsoft.com/office/drawing/2014/main" id="{4B9C536D-D0CD-4DB8-A07F-75F3010C10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68988" y="4243388"/>
            <a:ext cx="27352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C6DA9346-8A21-41D7-85EC-8C0E2155107E}"/>
              </a:ext>
            </a:extLst>
          </p:cNvPr>
          <p:cNvSpPr/>
          <p:nvPr/>
        </p:nvSpPr>
        <p:spPr>
          <a:xfrm>
            <a:off x="2836228" y="5434085"/>
            <a:ext cx="4570413" cy="276225"/>
          </a:xfrm>
          <a:prstGeom prst="rect">
            <a:avLst/>
          </a:prstGeom>
        </p:spPr>
        <p:txBody>
          <a:bodyPr>
            <a:spAutoFit/>
          </a:bodyPr>
          <a:lstStyle/>
          <a:p>
            <a:pPr>
              <a:spcBef>
                <a:spcPct val="20000"/>
              </a:spcBef>
              <a:defRPr/>
            </a:pPr>
            <a:r>
              <a:rPr lang="es-419" sz="1192" dirty="0">
                <a:effectLst>
                  <a:outerShdw blurRad="38100" dist="38100" dir="2700000" algn="tl">
                    <a:srgbClr val="000000">
                      <a:alpha val="43137"/>
                    </a:srgbClr>
                  </a:outerShdw>
                </a:effectLst>
                <a:latin typeface="Verdana" panose="020B0604030504040204" pitchFamily="34" charset="0"/>
                <a:cs typeface="Arial" charset="0"/>
                <a:hlinkClick r:id="rId13"/>
              </a:rPr>
              <a:t>https://www.linkedin.com/groups/4134220</a:t>
            </a:r>
            <a:r>
              <a:rPr lang="es-419" sz="1192" dirty="0">
                <a:effectLst>
                  <a:outerShdw blurRad="38100" dist="38100" dir="2700000" algn="tl">
                    <a:srgbClr val="000000">
                      <a:alpha val="43137"/>
                    </a:srgbClr>
                  </a:outerShdw>
                </a:effectLst>
                <a:latin typeface="Verdana" panose="020B0604030504040204" pitchFamily="34" charset="0"/>
                <a:cs typeface="Arial" charset="0"/>
              </a:rPr>
              <a:t> </a:t>
            </a:r>
          </a:p>
        </p:txBody>
      </p:sp>
      <p:sp>
        <p:nvSpPr>
          <p:cNvPr id="128015" name="1 Marcador de número de diapositiva">
            <a:extLst>
              <a:ext uri="{FF2B5EF4-FFF2-40B4-BE49-F238E27FC236}">
                <a16:creationId xmlns:a16="http://schemas.microsoft.com/office/drawing/2014/main" id="{10ECD899-0A48-4F2F-B811-6A597014D5F6}"/>
              </a:ext>
            </a:extLst>
          </p:cNvPr>
          <p:cNvSpPr txBox="1">
            <a:spLocks/>
          </p:cNvSpPr>
          <p:nvPr/>
        </p:nvSpPr>
        <p:spPr bwMode="auto">
          <a:xfrm>
            <a:off x="8204200" y="6557963"/>
            <a:ext cx="1727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108626"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buFontTx/>
              <a:buNone/>
            </a:pPr>
            <a:fld id="{383E7165-BCDE-4FAF-84B4-AAFC858B95D5}" type="slidenum">
              <a:rPr lang="it-IT" altLang="es-VE" sz="1600" b="1">
                <a:solidFill>
                  <a:srgbClr val="FF9900"/>
                </a:solidFill>
              </a:rPr>
              <a:pPr algn="r">
                <a:buFontTx/>
                <a:buNone/>
              </a:pPr>
              <a:t>4</a:t>
            </a:fld>
            <a:endParaRPr lang="it-IT" altLang="es-VE" sz="1600" b="1">
              <a:solidFill>
                <a:srgbClr val="FF9900"/>
              </a:solidFill>
            </a:endParaRPr>
          </a:p>
        </p:txBody>
      </p:sp>
      <p:sp>
        <p:nvSpPr>
          <p:cNvPr id="128016" name="CuadroTexto 16">
            <a:extLst>
              <a:ext uri="{FF2B5EF4-FFF2-40B4-BE49-F238E27FC236}">
                <a16:creationId xmlns:a16="http://schemas.microsoft.com/office/drawing/2014/main" id="{DAE37D8E-0CD3-449A-BCA2-D2C48C41267D}"/>
              </a:ext>
            </a:extLst>
          </p:cNvPr>
          <p:cNvSpPr txBox="1">
            <a:spLocks noChangeArrowheads="1"/>
          </p:cNvSpPr>
          <p:nvPr/>
        </p:nvSpPr>
        <p:spPr bwMode="auto">
          <a:xfrm>
            <a:off x="2806667" y="5690225"/>
            <a:ext cx="5937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419" altLang="es-419" sz="1000" b="1" dirty="0">
                <a:latin typeface="Times New Roman" panose="02020603050405020304" pitchFamily="18" charset="0"/>
                <a:hlinkClick r:id="rId14"/>
              </a:rPr>
              <a:t>https://www.researchgate.net/project/Optimizacion-de-la-Gestion-del-Mantenimiento-y-Analisis-critico-de-Indicadores-de-Benchmarking-bajo-el-enfoque-integral-de-la-Gestion-de-Activos-ISO-55000</a:t>
            </a:r>
            <a:r>
              <a:rPr lang="es-419" altLang="es-419" sz="1000" b="1" dirty="0">
                <a:latin typeface="Times New Roman" panose="02020603050405020304" pitchFamily="18" charset="0"/>
              </a:rPr>
              <a:t> </a:t>
            </a:r>
          </a:p>
        </p:txBody>
      </p:sp>
      <p:sp>
        <p:nvSpPr>
          <p:cNvPr id="2" name="Rectángulo 1">
            <a:extLst>
              <a:ext uri="{FF2B5EF4-FFF2-40B4-BE49-F238E27FC236}">
                <a16:creationId xmlns:a16="http://schemas.microsoft.com/office/drawing/2014/main" id="{EB481ABC-93F8-468A-9ABA-8FA9276171BC}"/>
              </a:ext>
            </a:extLst>
          </p:cNvPr>
          <p:cNvSpPr/>
          <p:nvPr/>
        </p:nvSpPr>
        <p:spPr>
          <a:xfrm>
            <a:off x="2836228" y="5111502"/>
            <a:ext cx="2462534" cy="338554"/>
          </a:xfrm>
          <a:prstGeom prst="rect">
            <a:avLst/>
          </a:prstGeom>
        </p:spPr>
        <p:txBody>
          <a:bodyPr wrap="none">
            <a:spAutoFit/>
          </a:bodyPr>
          <a:lstStyle/>
          <a:p>
            <a:r>
              <a:rPr lang="en-US" sz="1600" dirty="0">
                <a:hlinkClick r:id="rId15"/>
              </a:rPr>
              <a:t>https://ingeconvirtual.com/</a:t>
            </a:r>
            <a:r>
              <a:rPr lang="en-US" sz="1600" dirty="0"/>
              <a:t> </a:t>
            </a: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4374258-AACC-032B-CC96-F26595E0B032}"/>
              </a:ext>
            </a:extLst>
          </p:cNvPr>
          <p:cNvSpPr>
            <a:spLocks noChangeArrowheads="1"/>
          </p:cNvSpPr>
          <p:nvPr/>
        </p:nvSpPr>
        <p:spPr bwMode="auto">
          <a:xfrm>
            <a:off x="5097463" y="1285875"/>
            <a:ext cx="2800350" cy="428625"/>
          </a:xfrm>
          <a:prstGeom prst="rect">
            <a:avLst/>
          </a:prstGeom>
          <a:noFill/>
          <a:ln>
            <a:noFill/>
          </a:ln>
        </p:spPr>
        <p:txBody>
          <a:bodyPr lIns="86400" tIns="43200" rIns="86400" bIns="43200" anchor="ct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defRPr/>
            </a:pPr>
            <a:endParaRPr lang="es-VE" altLang="en-US" sz="2215">
              <a:solidFill>
                <a:schemeClr val="bg2"/>
              </a:solidFill>
              <a:latin typeface="Arial" panose="020B0604020202020204" pitchFamily="34" charset="0"/>
              <a:cs typeface="Arial" panose="020B0604020202020204" pitchFamily="34" charset="0"/>
            </a:endParaRPr>
          </a:p>
        </p:txBody>
      </p:sp>
      <p:sp>
        <p:nvSpPr>
          <p:cNvPr id="22531" name="Rectangle 3">
            <a:extLst>
              <a:ext uri="{FF2B5EF4-FFF2-40B4-BE49-F238E27FC236}">
                <a16:creationId xmlns:a16="http://schemas.microsoft.com/office/drawing/2014/main" id="{282659A3-700C-FA73-BCEB-54A2C2114CBE}"/>
              </a:ext>
            </a:extLst>
          </p:cNvPr>
          <p:cNvSpPr>
            <a:spLocks noChangeArrowheads="1"/>
          </p:cNvSpPr>
          <p:nvPr/>
        </p:nvSpPr>
        <p:spPr bwMode="auto">
          <a:xfrm>
            <a:off x="5097463" y="1285875"/>
            <a:ext cx="2800350" cy="428625"/>
          </a:xfrm>
          <a:prstGeom prst="rect">
            <a:avLst/>
          </a:prstGeom>
          <a:noFill/>
          <a:ln>
            <a:noFill/>
          </a:ln>
        </p:spPr>
        <p:txBody>
          <a:bodyPr lIns="86400" tIns="43200" rIns="86400" bIns="43200" anchor="ct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defRPr/>
            </a:pPr>
            <a:endParaRPr lang="es-ES" altLang="en-US" sz="2215">
              <a:solidFill>
                <a:schemeClr val="bg2"/>
              </a:solidFill>
              <a:latin typeface="Arial" panose="020B0604020202020204" pitchFamily="34" charset="0"/>
              <a:cs typeface="Arial" panose="020B0604020202020204" pitchFamily="34" charset="0"/>
            </a:endParaRPr>
          </a:p>
        </p:txBody>
      </p:sp>
      <p:sp>
        <p:nvSpPr>
          <p:cNvPr id="63492" name="Rectangle 7">
            <a:extLst>
              <a:ext uri="{FF2B5EF4-FFF2-40B4-BE49-F238E27FC236}">
                <a16:creationId xmlns:a16="http://schemas.microsoft.com/office/drawing/2014/main" id="{D41CF9EC-E191-79AC-F712-5452DEA677BA}"/>
              </a:ext>
            </a:extLst>
          </p:cNvPr>
          <p:cNvSpPr>
            <a:spLocks noChangeArrowheads="1"/>
          </p:cNvSpPr>
          <p:nvPr/>
        </p:nvSpPr>
        <p:spPr bwMode="auto">
          <a:xfrm>
            <a:off x="1052513" y="1714500"/>
            <a:ext cx="7310437" cy="359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lIns="84992" tIns="42497" rIns="84992" bIns="42497">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10000"/>
              </a:spcBef>
              <a:buFontTx/>
              <a:buNone/>
            </a:pPr>
            <a:r>
              <a:rPr lang="es-ES" altLang="en-US" sz="1800" dirty="0">
                <a:ea typeface="Verdana" panose="020B0604030504040204" pitchFamily="34" charset="0"/>
                <a:cs typeface="Arial" panose="020B0604020202020204" pitchFamily="34" charset="0"/>
              </a:rPr>
              <a:t>“Son todas aquellas actividades y practicas sistemáticas y coordinadas a través de las cuales una organización gerencia sus activos a partir del uso de herramientas que permitan agregar valor y maximizar la rentabilidad de los activos, durante todo su Ciclo de Vida Útil, con el propósito de alcanzar su plan estratégico organizacional” </a:t>
            </a:r>
          </a:p>
          <a:p>
            <a:pPr algn="ctr">
              <a:spcBef>
                <a:spcPct val="10000"/>
              </a:spcBef>
              <a:buFontTx/>
              <a:buNone/>
            </a:pPr>
            <a:r>
              <a:rPr lang="es-ES" altLang="en-US" sz="1800" dirty="0">
                <a:ea typeface="Verdana" panose="020B0604030504040204" pitchFamily="34" charset="0"/>
                <a:cs typeface="Arial" panose="020B0604020202020204" pitchFamily="34" charset="0"/>
              </a:rPr>
              <a:t>							</a:t>
            </a:r>
            <a:r>
              <a:rPr lang="es-ES" altLang="en-US" sz="1100" dirty="0">
                <a:ea typeface="Verdana" panose="020B0604030504040204" pitchFamily="34" charset="0"/>
                <a:cs typeface="Arial" panose="020B0604020202020204" pitchFamily="34" charset="0"/>
              </a:rPr>
              <a:t>(</a:t>
            </a:r>
            <a:r>
              <a:rPr lang="es-ES" altLang="en-US" sz="1100" dirty="0" err="1">
                <a:ea typeface="Verdana" panose="020B0604030504040204" pitchFamily="34" charset="0"/>
                <a:cs typeface="Arial" panose="020B0604020202020204" pitchFamily="34" charset="0"/>
              </a:rPr>
              <a:t>Woodhouse</a:t>
            </a:r>
            <a:r>
              <a:rPr lang="es-ES" altLang="en-US" sz="1100" dirty="0">
                <a:ea typeface="Verdana" panose="020B0604030504040204" pitchFamily="34" charset="0"/>
                <a:cs typeface="Arial" panose="020B0604020202020204" pitchFamily="34" charset="0"/>
              </a:rPr>
              <a:t>, J., 2002)</a:t>
            </a:r>
          </a:p>
          <a:p>
            <a:pPr algn="ctr">
              <a:spcBef>
                <a:spcPct val="10000"/>
              </a:spcBef>
              <a:buFontTx/>
              <a:buNone/>
            </a:pPr>
            <a:endParaRPr lang="es-ES" altLang="en-US" sz="1800" b="1" dirty="0">
              <a:ea typeface="Verdana" panose="020B0604030504040204" pitchFamily="34" charset="0"/>
              <a:cs typeface="Arial" panose="020B0604020202020204" pitchFamily="34" charset="0"/>
            </a:endParaRPr>
          </a:p>
          <a:p>
            <a:pPr>
              <a:spcBef>
                <a:spcPct val="10000"/>
              </a:spcBef>
              <a:buFontTx/>
              <a:buNone/>
            </a:pPr>
            <a:r>
              <a:rPr lang="es-ES" altLang="en-US" sz="1600" b="1" i="1" dirty="0">
                <a:ea typeface="Verdana" panose="020B0604030504040204" pitchFamily="34" charset="0"/>
                <a:cs typeface="Arial" panose="020B0604020202020204" pitchFamily="34" charset="0"/>
              </a:rPr>
              <a:t>Definición de Activo según la ISO 55000</a:t>
            </a:r>
          </a:p>
          <a:p>
            <a:pPr>
              <a:spcBef>
                <a:spcPct val="50000"/>
              </a:spcBef>
              <a:buFontTx/>
              <a:buNone/>
            </a:pPr>
            <a:r>
              <a:rPr lang="es-ES" altLang="en-US" sz="1800" dirty="0">
                <a:ea typeface="Verdana" panose="020B0604030504040204" pitchFamily="34" charset="0"/>
                <a:cs typeface="Arial" panose="020B0604020202020204" pitchFamily="34" charset="0"/>
              </a:rPr>
              <a:t>“Un activo es un elemento, cosa o entidad que tiene un valor real o potencial para una organización. El valor variará para las diferentes organizaciones y sus accionistas, y puede ser tangible o intangible, financiero o no financiero” </a:t>
            </a:r>
          </a:p>
        </p:txBody>
      </p:sp>
      <p:sp>
        <p:nvSpPr>
          <p:cNvPr id="8" name="Text Box 4">
            <a:extLst>
              <a:ext uri="{FF2B5EF4-FFF2-40B4-BE49-F238E27FC236}">
                <a16:creationId xmlns:a16="http://schemas.microsoft.com/office/drawing/2014/main" id="{FC766D37-D08E-37A9-BB74-BC6F17455A93}"/>
              </a:ext>
            </a:extLst>
          </p:cNvPr>
          <p:cNvSpPr txBox="1">
            <a:spLocks noChangeArrowheads="1"/>
          </p:cNvSpPr>
          <p:nvPr/>
        </p:nvSpPr>
        <p:spPr bwMode="auto">
          <a:xfrm>
            <a:off x="1052513" y="1281113"/>
            <a:ext cx="8926512" cy="433387"/>
          </a:xfrm>
          <a:prstGeom prst="rect">
            <a:avLst/>
          </a:prstGeom>
          <a:noFill/>
          <a:ln w="9525">
            <a:noFill/>
            <a:miter lim="800000"/>
            <a:headEnd/>
            <a:tailEnd/>
          </a:ln>
          <a:effectLst/>
        </p:spPr>
        <p:txBody>
          <a:bodyPr anchor="ctr">
            <a:spAutoFit/>
          </a:bodyPr>
          <a:lstStyle/>
          <a:p>
            <a:pPr>
              <a:defRPr/>
            </a:pPr>
            <a:r>
              <a:rPr lang="es-ES_tradnl" sz="2215" b="1" i="1" dirty="0">
                <a:latin typeface="Arial Black" panose="020B0A04020102020204" pitchFamily="34" charset="0"/>
                <a:ea typeface="Verdana" panose="020B0604030504040204" pitchFamily="34" charset="0"/>
                <a:cs typeface="Verdana" panose="020B0604030504040204" pitchFamily="34" charset="0"/>
              </a:rPr>
              <a:t>Definición de la Gerencia Integral de Activos</a:t>
            </a:r>
            <a:r>
              <a:rPr lang="es-ES_tradnl" sz="2215" b="1" dirty="0">
                <a:latin typeface="Arial Black" panose="020B0A04020102020204" pitchFamily="34" charset="0"/>
                <a:ea typeface="Verdana" panose="020B0604030504040204" pitchFamily="34" charset="0"/>
                <a:cs typeface="Verdana" panose="020B0604030504040204" pitchFamily="34" charset="0"/>
              </a:rPr>
              <a:t>  </a:t>
            </a:r>
          </a:p>
        </p:txBody>
      </p:sp>
      <p:sp>
        <p:nvSpPr>
          <p:cNvPr id="2" name="Título 1">
            <a:extLst>
              <a:ext uri="{FF2B5EF4-FFF2-40B4-BE49-F238E27FC236}">
                <a16:creationId xmlns:a16="http://schemas.microsoft.com/office/drawing/2014/main" id="{372E8CE6-09A1-E460-C9E7-43F3B72C9B35}"/>
              </a:ext>
            </a:extLst>
          </p:cNvPr>
          <p:cNvSpPr>
            <a:spLocks noGrp="1"/>
          </p:cNvSpPr>
          <p:nvPr>
            <p:ph type="title"/>
          </p:nvPr>
        </p:nvSpPr>
        <p:spPr/>
        <p:txBody>
          <a:bodyPr/>
          <a:lstStyle/>
          <a:p>
            <a:pPr algn="r"/>
            <a:r>
              <a:rPr lang="es-ES" sz="2400" b="1" dirty="0">
                <a:solidFill>
                  <a:schemeClr val="tx1"/>
                </a:solidFill>
                <a:latin typeface="Arial Black" panose="020B0A04020102020204" pitchFamily="34" charset="0"/>
                <a:ea typeface="Segoe UI" panose="020B0502040204020203" pitchFamily="34" charset="0"/>
                <a:cs typeface="Segoe UI" panose="020B0502040204020203" pitchFamily="34" charset="0"/>
              </a:rPr>
              <a:t>Introducción a la Gestión de Activos</a:t>
            </a:r>
            <a:endParaRPr lang="es-ES_tradnl" dirty="0"/>
          </a:p>
        </p:txBody>
      </p:sp>
      <p:sp>
        <p:nvSpPr>
          <p:cNvPr id="7" name="1 Marcador de número de diapositiva">
            <a:extLst>
              <a:ext uri="{FF2B5EF4-FFF2-40B4-BE49-F238E27FC236}">
                <a16:creationId xmlns:a16="http://schemas.microsoft.com/office/drawing/2014/main" id="{7765E1FA-FD49-4D5E-A847-CAC625A69A30}"/>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6DDF7D95-7C86-4ADC-BFD5-F581D3D746AB}" type="slidenum">
              <a:rPr lang="it-IT" altLang="es-VE" sz="1600">
                <a:solidFill>
                  <a:srgbClr val="FF9900"/>
                </a:solidFill>
              </a:rPr>
              <a:pPr>
                <a:buFontTx/>
                <a:buNone/>
              </a:pPr>
              <a:t>5</a:t>
            </a:fld>
            <a:endParaRPr lang="it-IT" altLang="es-VE" sz="1600" dirty="0">
              <a:solidFill>
                <a:srgbClr val="FF9900"/>
              </a:solidFill>
            </a:endParaRPr>
          </a:p>
        </p:txBody>
      </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FC50B13-94AE-BB05-31B7-59690A795C99}"/>
              </a:ext>
            </a:extLst>
          </p:cNvPr>
          <p:cNvSpPr>
            <a:spLocks noChangeArrowheads="1"/>
          </p:cNvSpPr>
          <p:nvPr/>
        </p:nvSpPr>
        <p:spPr bwMode="auto">
          <a:xfrm>
            <a:off x="4484688" y="1639888"/>
            <a:ext cx="174625" cy="428625"/>
          </a:xfrm>
          <a:prstGeom prst="rect">
            <a:avLst/>
          </a:prstGeom>
          <a:noFill/>
          <a:ln>
            <a:noFill/>
          </a:ln>
        </p:spPr>
        <p:txBody>
          <a:bodyPr wrap="none" lIns="86400" tIns="43200" rIns="86400" bIns="43200" anchor="ct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defRPr/>
            </a:pPr>
            <a:endParaRPr lang="es-VE" altLang="en-US" sz="2215">
              <a:latin typeface="Times New Roman" panose="02020603050405020304" pitchFamily="18" charset="0"/>
            </a:endParaRPr>
          </a:p>
        </p:txBody>
      </p:sp>
      <p:sp>
        <p:nvSpPr>
          <p:cNvPr id="22531" name="Rectangle 3">
            <a:extLst>
              <a:ext uri="{FF2B5EF4-FFF2-40B4-BE49-F238E27FC236}">
                <a16:creationId xmlns:a16="http://schemas.microsoft.com/office/drawing/2014/main" id="{D99B4275-F697-500B-81FC-0B231FD0D0F5}"/>
              </a:ext>
            </a:extLst>
          </p:cNvPr>
          <p:cNvSpPr>
            <a:spLocks noChangeArrowheads="1"/>
          </p:cNvSpPr>
          <p:nvPr/>
        </p:nvSpPr>
        <p:spPr bwMode="auto">
          <a:xfrm>
            <a:off x="4484688" y="1639888"/>
            <a:ext cx="174625" cy="428625"/>
          </a:xfrm>
          <a:prstGeom prst="rect">
            <a:avLst/>
          </a:prstGeom>
          <a:noFill/>
          <a:ln>
            <a:noFill/>
          </a:ln>
        </p:spPr>
        <p:txBody>
          <a:bodyPr wrap="none" lIns="86400" tIns="43200" rIns="86400" bIns="43200" anchor="ct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defRPr/>
            </a:pPr>
            <a:endParaRPr lang="es-ES" altLang="en-US" sz="2215">
              <a:latin typeface="Times New Roman" panose="02020603050405020304" pitchFamily="18" charset="0"/>
            </a:endParaRPr>
          </a:p>
        </p:txBody>
      </p:sp>
      <p:sp>
        <p:nvSpPr>
          <p:cNvPr id="8" name="Rectángulo 1">
            <a:extLst>
              <a:ext uri="{FF2B5EF4-FFF2-40B4-BE49-F238E27FC236}">
                <a16:creationId xmlns:a16="http://schemas.microsoft.com/office/drawing/2014/main" id="{E613F00C-DD34-B5DB-3898-B0D11DC7594C}"/>
              </a:ext>
            </a:extLst>
          </p:cNvPr>
          <p:cNvSpPr>
            <a:spLocks noChangeArrowheads="1"/>
          </p:cNvSpPr>
          <p:nvPr/>
        </p:nvSpPr>
        <p:spPr bwMode="auto">
          <a:xfrm>
            <a:off x="1230313" y="1282700"/>
            <a:ext cx="7269162" cy="6048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endParaRPr lang="es-VE" altLang="es-VE" sz="1662">
              <a:solidFill>
                <a:srgbClr val="000000"/>
              </a:solidFill>
              <a:ea typeface="Calibri" panose="020F0502020204030204" pitchFamily="34" charset="0"/>
              <a:cs typeface="Times New Roman" panose="02020603050405020304" pitchFamily="18" charset="0"/>
            </a:endParaRPr>
          </a:p>
          <a:p>
            <a:pPr algn="just">
              <a:spcBef>
                <a:spcPct val="0"/>
              </a:spcBef>
              <a:buFontTx/>
              <a:buNone/>
              <a:defRPr/>
            </a:pPr>
            <a:endParaRPr lang="es-VE" altLang="es-VE" sz="1662">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a16="http://schemas.microsoft.com/office/drawing/2014/main" id="{82439B8A-C544-BC00-5481-2DD5F17F6659}"/>
              </a:ext>
            </a:extLst>
          </p:cNvPr>
          <p:cNvSpPr/>
          <p:nvPr/>
        </p:nvSpPr>
        <p:spPr>
          <a:xfrm>
            <a:off x="934549" y="1279713"/>
            <a:ext cx="6979138" cy="4031873"/>
          </a:xfrm>
          <a:prstGeom prst="rect">
            <a:avLst/>
          </a:prstGeom>
        </p:spPr>
        <p:txBody>
          <a:bodyPr>
            <a:noAutofit/>
          </a:bodyPr>
          <a:lstStyle/>
          <a:p>
            <a:pPr>
              <a:defRPr/>
            </a:pPr>
            <a:r>
              <a:rPr lang="es-VE" sz="1600" dirty="0">
                <a:solidFill>
                  <a:srgbClr val="000000"/>
                </a:solidFill>
                <a:latin typeface="Arial"/>
              </a:rPr>
              <a:t> </a:t>
            </a:r>
          </a:p>
          <a:p>
            <a:pPr marL="285750" indent="-285750">
              <a:buFont typeface="Arial" panose="020B0604020202020204" pitchFamily="34" charset="0"/>
              <a:buChar char="•"/>
              <a:defRPr/>
            </a:pPr>
            <a:r>
              <a:rPr lang="es-VE" sz="1600" dirty="0">
                <a:solidFill>
                  <a:srgbClr val="000000"/>
                </a:solidFill>
                <a:latin typeface="Arial"/>
              </a:rPr>
              <a:t>Naturaleza y propósito de la organización;</a:t>
            </a:r>
          </a:p>
          <a:p>
            <a:pPr marL="285750" indent="-285750">
              <a:buFont typeface="Arial" panose="020B0604020202020204" pitchFamily="34" charset="0"/>
              <a:buChar char="•"/>
              <a:defRPr/>
            </a:pPr>
            <a:r>
              <a:rPr lang="es-VE" sz="1600" dirty="0">
                <a:solidFill>
                  <a:srgbClr val="000000"/>
                </a:solidFill>
                <a:latin typeface="Arial"/>
              </a:rPr>
              <a:t>Su contexto operativo;</a:t>
            </a:r>
          </a:p>
          <a:p>
            <a:pPr marL="285750" indent="-285750">
              <a:buFont typeface="Arial" panose="020B0604020202020204" pitchFamily="34" charset="0"/>
              <a:buChar char="•"/>
              <a:defRPr/>
            </a:pPr>
            <a:r>
              <a:rPr lang="es-VE" sz="1600" dirty="0">
                <a:solidFill>
                  <a:srgbClr val="000000"/>
                </a:solidFill>
                <a:latin typeface="Arial"/>
              </a:rPr>
              <a:t>Sus restricciones financieras y requisitos reguladores;</a:t>
            </a:r>
          </a:p>
          <a:p>
            <a:pPr marL="285750" indent="-285750">
              <a:buFont typeface="Arial" panose="020B0604020202020204" pitchFamily="34" charset="0"/>
              <a:buChar char="•"/>
              <a:defRPr/>
            </a:pPr>
            <a:r>
              <a:rPr lang="es-VE" sz="1600" dirty="0">
                <a:solidFill>
                  <a:srgbClr val="000000"/>
                </a:solidFill>
                <a:latin typeface="Arial"/>
              </a:rPr>
              <a:t>Las necesidades y expectativas de la organización y de las partes interesadas (stakeholders).</a:t>
            </a:r>
          </a:p>
          <a:p>
            <a:pPr algn="just">
              <a:spcAft>
                <a:spcPts val="0"/>
              </a:spcAft>
              <a:defRPr/>
            </a:pPr>
            <a:r>
              <a:rPr lang="es-VE"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s-VE"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defRPr/>
            </a:pPr>
            <a:r>
              <a:rPr lang="es-VE"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Las organizaciones deben mantener un control efectivo y políticas eficientes de activos para </a:t>
            </a:r>
            <a:r>
              <a:rPr lang="es-VE" sz="1600" u="sng" dirty="0">
                <a:solidFill>
                  <a:srgbClr val="000000"/>
                </a:solidFill>
                <a:latin typeface="Arial" panose="020B0604020202020204" pitchFamily="34" charset="0"/>
                <a:ea typeface="Calibri" panose="020F0502020204030204" pitchFamily="34" charset="0"/>
                <a:cs typeface="Times New Roman" panose="02020603050405020304" pitchFamily="18" charset="0"/>
              </a:rPr>
              <a:t>generar  valo</a:t>
            </a:r>
            <a:r>
              <a:rPr lang="es-VE"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r a través del  manejo de los </a:t>
            </a:r>
            <a:r>
              <a:rPr lang="es-VE" sz="1600" b="1" dirty="0">
                <a:solidFill>
                  <a:srgbClr val="7030A0"/>
                </a:solidFill>
                <a:latin typeface="Arial" panose="020B0604020202020204" pitchFamily="34" charset="0"/>
                <a:ea typeface="Calibri" panose="020F0502020204030204" pitchFamily="34" charset="0"/>
                <a:cs typeface="Times New Roman" panose="02020603050405020304" pitchFamily="18" charset="0"/>
              </a:rPr>
              <a:t>riesgos</a:t>
            </a:r>
            <a:r>
              <a:rPr lang="es-VE"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para lograr un balance entre los procesos y los costos deseados, con el objetivo de maximizar el desempeño y la rentabilidad del activo </a:t>
            </a:r>
            <a:r>
              <a:rPr lang="es-VE" sz="1600" b="1" dirty="0">
                <a:solidFill>
                  <a:srgbClr val="7030A0"/>
                </a:solidFill>
                <a:latin typeface="Arial" panose="020B0604020202020204" pitchFamily="34" charset="0"/>
                <a:ea typeface="Calibri" panose="020F0502020204030204" pitchFamily="34" charset="0"/>
                <a:cs typeface="Times New Roman" panose="02020603050405020304" pitchFamily="18" charset="0"/>
              </a:rPr>
              <a:t>a lo largo de todo su ciclo de vida.</a:t>
            </a:r>
            <a:r>
              <a:rPr lang="es-VE" sz="1600" dirty="0">
                <a:solidFill>
                  <a:srgbClr val="7030A0"/>
                </a:solidFill>
                <a:latin typeface="Arial" panose="020B0604020202020204" pitchFamily="34" charset="0"/>
                <a:ea typeface="Calibri" panose="020F0502020204030204" pitchFamily="34" charset="0"/>
                <a:cs typeface="Times New Roman" panose="02020603050405020304" pitchFamily="18" charset="0"/>
              </a:rPr>
              <a:t> </a:t>
            </a:r>
          </a:p>
          <a:p>
            <a:pPr algn="just">
              <a:spcAft>
                <a:spcPts val="0"/>
              </a:spcAft>
              <a:defRPr/>
            </a:pPr>
            <a:endParaRPr lang="es-VE"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defRPr/>
            </a:pPr>
            <a:r>
              <a:rPr lang="es-VE"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La gestión de activos traduce los objetivos de la organización en actividades, planes y decisiones relacionadas a los activos, usando un enfoque basado en </a:t>
            </a:r>
            <a:r>
              <a:rPr lang="es-VE" sz="1600" b="1" dirty="0">
                <a:solidFill>
                  <a:srgbClr val="7030A0"/>
                </a:solidFill>
                <a:latin typeface="Arial" panose="020B0604020202020204" pitchFamily="34" charset="0"/>
                <a:ea typeface="Calibri" panose="020F0502020204030204" pitchFamily="34" charset="0"/>
                <a:cs typeface="Times New Roman" panose="02020603050405020304" pitchFamily="18" charset="0"/>
              </a:rPr>
              <a:t>riesgos</a:t>
            </a:r>
            <a:r>
              <a:rPr lang="es-VE" sz="16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a:t>
            </a:r>
            <a:endParaRPr lang="es-VE"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4518" name="1 Marcador de número de diapositiva">
            <a:extLst>
              <a:ext uri="{FF2B5EF4-FFF2-40B4-BE49-F238E27FC236}">
                <a16:creationId xmlns:a16="http://schemas.microsoft.com/office/drawing/2014/main" id="{1835CC0F-4BAF-8A44-0D42-71D1ED50252D}"/>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6DDF7D95-7C86-4ADC-BFD5-F581D3D746AB}" type="slidenum">
              <a:rPr lang="it-IT" altLang="es-VE" sz="1600">
                <a:solidFill>
                  <a:srgbClr val="FF9900"/>
                </a:solidFill>
              </a:rPr>
              <a:pPr>
                <a:buFontTx/>
                <a:buNone/>
              </a:pPr>
              <a:t>6</a:t>
            </a:fld>
            <a:endParaRPr lang="it-IT" altLang="es-VE" sz="1600" dirty="0">
              <a:solidFill>
                <a:srgbClr val="FF9900"/>
              </a:solidFill>
            </a:endParaRPr>
          </a:p>
        </p:txBody>
      </p:sp>
      <p:sp>
        <p:nvSpPr>
          <p:cNvPr id="2" name="Título 1">
            <a:extLst>
              <a:ext uri="{FF2B5EF4-FFF2-40B4-BE49-F238E27FC236}">
                <a16:creationId xmlns:a16="http://schemas.microsoft.com/office/drawing/2014/main" id="{276D19F8-F679-6A94-D8BF-CDC241230BF1}"/>
              </a:ext>
            </a:extLst>
          </p:cNvPr>
          <p:cNvSpPr>
            <a:spLocks noGrp="1"/>
          </p:cNvSpPr>
          <p:nvPr>
            <p:ph type="title"/>
          </p:nvPr>
        </p:nvSpPr>
        <p:spPr/>
        <p:txBody>
          <a:bodyPr>
            <a:noAutofit/>
          </a:bodyPr>
          <a:lstStyle/>
          <a:p>
            <a:pPr algn="r"/>
            <a:r>
              <a:rPr lang="es-VE" sz="2000" b="1" dirty="0">
                <a:solidFill>
                  <a:srgbClr val="000000"/>
                </a:solidFill>
                <a:latin typeface="Arial Black" panose="020B0A04020102020204" pitchFamily="34" charset="0"/>
              </a:rPr>
              <a:t>Factores que afectan la Gestión de Activos e influyen en una organización para lograr sus objetivos (enfoque ISO 55000)</a:t>
            </a:r>
            <a:endParaRPr lang="es-ES_tradnl" sz="1800" dirty="0">
              <a:latin typeface="Arial Black" panose="020B0A04020102020204" pitchFamily="34" charset="0"/>
            </a:endParaRPr>
          </a:p>
        </p:txBody>
      </p:sp>
    </p:spTree>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AutoShape 2">
            <a:extLst>
              <a:ext uri="{FF2B5EF4-FFF2-40B4-BE49-F238E27FC236}">
                <a16:creationId xmlns:a16="http://schemas.microsoft.com/office/drawing/2014/main" id="{29BC7CD7-D66D-3979-82A9-BF43FAB5956A}"/>
              </a:ext>
            </a:extLst>
          </p:cNvPr>
          <p:cNvSpPr>
            <a:spLocks noChangeArrowheads="1"/>
          </p:cNvSpPr>
          <p:nvPr/>
        </p:nvSpPr>
        <p:spPr bwMode="auto">
          <a:xfrm>
            <a:off x="3749675" y="1204914"/>
            <a:ext cx="1577808" cy="1299542"/>
          </a:xfrm>
          <a:prstGeom prst="roundRect">
            <a:avLst>
              <a:gd name="adj" fmla="val 16667"/>
            </a:avLst>
          </a:prstGeom>
          <a:solidFill>
            <a:srgbClr val="CCFF99"/>
          </a:solidFill>
          <a:ln w="76200">
            <a:solidFill>
              <a:srgbClr val="FF0000"/>
            </a:solidFill>
            <a:prstDash val="dash"/>
            <a:round/>
            <a:headEnd/>
            <a:tailEnd/>
          </a:ln>
        </p:spPr>
        <p:txBody>
          <a:bodyPr wrap="none"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lgn="ctr" eaLnBrk="1" hangingPunct="1">
              <a:defRPr/>
            </a:pPr>
            <a:r>
              <a:rPr lang="es-ES_tradnl" altLang="es-PA" sz="1292" b="1"/>
              <a:t>Fase 1:</a:t>
            </a:r>
          </a:p>
          <a:p>
            <a:pPr algn="ctr" eaLnBrk="1" hangingPunct="1">
              <a:defRPr/>
            </a:pPr>
            <a:r>
              <a:rPr lang="es-ES_tradnl" altLang="es-PA" sz="1100"/>
              <a:t>Definición de</a:t>
            </a:r>
          </a:p>
          <a:p>
            <a:pPr algn="ctr" eaLnBrk="1" hangingPunct="1">
              <a:defRPr/>
            </a:pPr>
            <a:r>
              <a:rPr lang="es-ES_tradnl" altLang="es-PA" sz="1100"/>
              <a:t> objetivos, índices </a:t>
            </a:r>
          </a:p>
          <a:p>
            <a:pPr algn="ctr" eaLnBrk="1" hangingPunct="1">
              <a:defRPr/>
            </a:pPr>
            <a:r>
              <a:rPr lang="es-ES_tradnl" altLang="es-PA" sz="1100"/>
              <a:t>(KPI: económicos y </a:t>
            </a:r>
          </a:p>
          <a:p>
            <a:pPr algn="ctr" eaLnBrk="1" hangingPunct="1">
              <a:defRPr/>
            </a:pPr>
            <a:r>
              <a:rPr lang="es-ES_tradnl" altLang="es-PA" sz="1100"/>
              <a:t>técnicos)  y estructura</a:t>
            </a:r>
          </a:p>
          <a:p>
            <a:pPr algn="ctr" eaLnBrk="1" hangingPunct="1">
              <a:defRPr/>
            </a:pPr>
            <a:r>
              <a:rPr lang="es-ES_tradnl" altLang="es-PA" sz="1100"/>
              <a:t>Organizacional</a:t>
            </a:r>
          </a:p>
          <a:p>
            <a:pPr algn="ctr" eaLnBrk="1" hangingPunct="1">
              <a:defRPr/>
            </a:pPr>
            <a:r>
              <a:rPr lang="es-ES_tradnl" altLang="es-PA" sz="1100"/>
              <a:t>**</a:t>
            </a:r>
            <a:r>
              <a:rPr lang="es-ES_tradnl" altLang="es-PA" sz="1100" err="1"/>
              <a:t>Int</a:t>
            </a:r>
            <a:r>
              <a:rPr lang="es-ES_tradnl" altLang="es-PA" sz="1100"/>
              <a:t>. LCCA – </a:t>
            </a:r>
          </a:p>
          <a:p>
            <a:pPr algn="ctr" eaLnBrk="1" hangingPunct="1">
              <a:defRPr/>
            </a:pPr>
            <a:r>
              <a:rPr lang="es-ES_tradnl" altLang="es-PA" sz="1100"/>
              <a:t>fase de diseñ</a:t>
            </a:r>
            <a:r>
              <a:rPr lang="es-ES_tradnl" altLang="es-PA" sz="1292"/>
              <a:t>o</a:t>
            </a:r>
          </a:p>
        </p:txBody>
      </p:sp>
      <p:sp>
        <p:nvSpPr>
          <p:cNvPr id="523267" name="AutoShape 3">
            <a:extLst>
              <a:ext uri="{FF2B5EF4-FFF2-40B4-BE49-F238E27FC236}">
                <a16:creationId xmlns:a16="http://schemas.microsoft.com/office/drawing/2014/main" id="{1B083552-EF8D-08F0-6F4E-36D68E22DF9D}"/>
              </a:ext>
            </a:extLst>
          </p:cNvPr>
          <p:cNvSpPr>
            <a:spLocks noChangeArrowheads="1"/>
          </p:cNvSpPr>
          <p:nvPr/>
        </p:nvSpPr>
        <p:spPr bwMode="auto">
          <a:xfrm>
            <a:off x="5441950" y="1235075"/>
            <a:ext cx="1577808" cy="1299543"/>
          </a:xfrm>
          <a:prstGeom prst="roundRect">
            <a:avLst>
              <a:gd name="adj" fmla="val 16667"/>
            </a:avLst>
          </a:prstGeom>
          <a:solidFill>
            <a:srgbClr val="CCFF99"/>
          </a:solidFill>
          <a:ln w="9525">
            <a:solidFill>
              <a:schemeClr val="tx1"/>
            </a:solidFill>
            <a:round/>
            <a:headEnd/>
            <a:tailEnd/>
          </a:ln>
        </p:spPr>
        <p:txBody>
          <a:bodyPr wrap="none"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lgn="ctr" eaLnBrk="1" hangingPunct="1">
              <a:defRPr/>
            </a:pPr>
            <a:r>
              <a:rPr lang="es-ES_tradnl" altLang="es-PA" sz="1292" b="1"/>
              <a:t>Fase 2:</a:t>
            </a:r>
          </a:p>
          <a:p>
            <a:pPr algn="ctr" eaLnBrk="1" hangingPunct="1">
              <a:defRPr/>
            </a:pPr>
            <a:r>
              <a:rPr lang="es-ES_tradnl" altLang="es-PA" sz="1292"/>
              <a:t>Jerarquización </a:t>
            </a:r>
          </a:p>
          <a:p>
            <a:pPr algn="ctr" eaLnBrk="1" hangingPunct="1">
              <a:defRPr/>
            </a:pPr>
            <a:r>
              <a:rPr lang="es-ES_tradnl" altLang="es-PA" sz="1292"/>
              <a:t>de los equipos de </a:t>
            </a:r>
          </a:p>
          <a:p>
            <a:pPr algn="ctr" eaLnBrk="1" hangingPunct="1">
              <a:defRPr/>
            </a:pPr>
            <a:r>
              <a:rPr lang="es-ES_tradnl" altLang="es-PA" sz="1292"/>
              <a:t>acuerdo con la </a:t>
            </a:r>
          </a:p>
          <a:p>
            <a:pPr algn="ctr" eaLnBrk="1" hangingPunct="1">
              <a:defRPr/>
            </a:pPr>
            <a:r>
              <a:rPr lang="es-ES_tradnl" altLang="es-PA" sz="1292"/>
              <a:t>importancia de</a:t>
            </a:r>
          </a:p>
          <a:p>
            <a:pPr algn="ctr" eaLnBrk="1" hangingPunct="1">
              <a:defRPr/>
            </a:pPr>
            <a:r>
              <a:rPr lang="es-ES_tradnl" altLang="es-PA" sz="1292"/>
              <a:t> su función</a:t>
            </a:r>
          </a:p>
        </p:txBody>
      </p:sp>
      <p:sp>
        <p:nvSpPr>
          <p:cNvPr id="523268" name="AutoShape 4">
            <a:extLst>
              <a:ext uri="{FF2B5EF4-FFF2-40B4-BE49-F238E27FC236}">
                <a16:creationId xmlns:a16="http://schemas.microsoft.com/office/drawing/2014/main" id="{D5CF74B9-95A2-EB0F-48FD-FD699A5BC16F}"/>
              </a:ext>
            </a:extLst>
          </p:cNvPr>
          <p:cNvSpPr>
            <a:spLocks noChangeArrowheads="1"/>
          </p:cNvSpPr>
          <p:nvPr/>
        </p:nvSpPr>
        <p:spPr bwMode="auto">
          <a:xfrm>
            <a:off x="7127875" y="1235075"/>
            <a:ext cx="1577808" cy="1299543"/>
          </a:xfrm>
          <a:prstGeom prst="roundRect">
            <a:avLst>
              <a:gd name="adj" fmla="val 16667"/>
            </a:avLst>
          </a:prstGeom>
          <a:solidFill>
            <a:srgbClr val="CCFF99"/>
          </a:solidFill>
          <a:ln w="9525">
            <a:solidFill>
              <a:schemeClr val="tx1"/>
            </a:solidFill>
            <a:round/>
            <a:headEnd/>
            <a:tailEnd/>
          </a:ln>
        </p:spPr>
        <p:txBody>
          <a:bodyPr wrap="none"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lgn="ctr" eaLnBrk="1" hangingPunct="1">
              <a:defRPr/>
            </a:pPr>
            <a:r>
              <a:rPr lang="es-ES_tradnl" altLang="es-PA" sz="1292" b="1"/>
              <a:t>Fase 3:</a:t>
            </a:r>
          </a:p>
          <a:p>
            <a:pPr algn="ctr" eaLnBrk="1" hangingPunct="1">
              <a:defRPr/>
            </a:pPr>
            <a:r>
              <a:rPr lang="es-ES_tradnl" altLang="es-PA" sz="1292"/>
              <a:t>Análisis de </a:t>
            </a:r>
          </a:p>
          <a:p>
            <a:pPr algn="ctr" eaLnBrk="1" hangingPunct="1">
              <a:defRPr/>
            </a:pPr>
            <a:r>
              <a:rPr lang="es-ES_tradnl" altLang="es-PA" sz="1292"/>
              <a:t>puntos débiles</a:t>
            </a:r>
          </a:p>
          <a:p>
            <a:pPr algn="ctr" eaLnBrk="1" hangingPunct="1">
              <a:defRPr/>
            </a:pPr>
            <a:r>
              <a:rPr lang="es-ES_tradnl" altLang="es-PA" sz="1292"/>
              <a:t> en equipos de</a:t>
            </a:r>
          </a:p>
          <a:p>
            <a:pPr algn="ctr" eaLnBrk="1" hangingPunct="1">
              <a:defRPr/>
            </a:pPr>
            <a:r>
              <a:rPr lang="es-ES_tradnl" altLang="es-PA" sz="1292"/>
              <a:t> alto impacto</a:t>
            </a:r>
          </a:p>
        </p:txBody>
      </p:sp>
      <p:sp>
        <p:nvSpPr>
          <p:cNvPr id="523269" name="AutoShape 5">
            <a:extLst>
              <a:ext uri="{FF2B5EF4-FFF2-40B4-BE49-F238E27FC236}">
                <a16:creationId xmlns:a16="http://schemas.microsoft.com/office/drawing/2014/main" id="{64E4123B-F43E-A03E-A2B9-B06C2804F880}"/>
              </a:ext>
            </a:extLst>
          </p:cNvPr>
          <p:cNvSpPr>
            <a:spLocks noChangeArrowheads="1"/>
          </p:cNvSpPr>
          <p:nvPr/>
        </p:nvSpPr>
        <p:spPr bwMode="auto">
          <a:xfrm>
            <a:off x="7127875" y="2816225"/>
            <a:ext cx="1577808" cy="1299543"/>
          </a:xfrm>
          <a:prstGeom prst="roundRect">
            <a:avLst>
              <a:gd name="adj" fmla="val 16667"/>
            </a:avLst>
          </a:prstGeom>
          <a:solidFill>
            <a:srgbClr val="CCFF99"/>
          </a:solidFill>
          <a:ln w="9525">
            <a:solidFill>
              <a:schemeClr val="tx1"/>
            </a:solidFill>
            <a:round/>
            <a:headEnd/>
            <a:tailEnd/>
          </a:ln>
        </p:spPr>
        <p:txBody>
          <a:bodyPr wrap="none"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lgn="ctr" eaLnBrk="1" hangingPunct="1">
              <a:defRPr/>
            </a:pPr>
            <a:r>
              <a:rPr lang="es-ES_tradnl" altLang="es-PA" sz="1292" b="1"/>
              <a:t>Fase 4:</a:t>
            </a:r>
          </a:p>
          <a:p>
            <a:pPr algn="ctr" eaLnBrk="1" hangingPunct="1">
              <a:defRPr/>
            </a:pPr>
            <a:r>
              <a:rPr lang="es-ES_tradnl" altLang="es-PA" sz="1292"/>
              <a:t>Diseño de planes </a:t>
            </a:r>
          </a:p>
          <a:p>
            <a:pPr algn="ctr" eaLnBrk="1" hangingPunct="1">
              <a:defRPr/>
            </a:pPr>
            <a:r>
              <a:rPr lang="es-ES_tradnl" altLang="es-PA" sz="1292"/>
              <a:t>de mantenimiento </a:t>
            </a:r>
          </a:p>
          <a:p>
            <a:pPr algn="ctr" eaLnBrk="1" hangingPunct="1">
              <a:defRPr/>
            </a:pPr>
            <a:r>
              <a:rPr lang="es-ES_tradnl" altLang="es-PA" sz="1292"/>
              <a:t>preventivo y de los </a:t>
            </a:r>
          </a:p>
          <a:p>
            <a:pPr algn="ctr" eaLnBrk="1" hangingPunct="1">
              <a:defRPr/>
            </a:pPr>
            <a:r>
              <a:rPr lang="es-ES_tradnl" altLang="es-PA" sz="1292"/>
              <a:t>recursos necesarios</a:t>
            </a:r>
          </a:p>
        </p:txBody>
      </p:sp>
      <p:sp>
        <p:nvSpPr>
          <p:cNvPr id="523270" name="AutoShape 6">
            <a:extLst>
              <a:ext uri="{FF2B5EF4-FFF2-40B4-BE49-F238E27FC236}">
                <a16:creationId xmlns:a16="http://schemas.microsoft.com/office/drawing/2014/main" id="{6BAF296D-7861-D77F-826E-70EECB8DCA99}"/>
              </a:ext>
            </a:extLst>
          </p:cNvPr>
          <p:cNvSpPr>
            <a:spLocks noChangeArrowheads="1"/>
          </p:cNvSpPr>
          <p:nvPr/>
        </p:nvSpPr>
        <p:spPr bwMode="auto">
          <a:xfrm>
            <a:off x="7127875" y="4398964"/>
            <a:ext cx="1577808" cy="1299542"/>
          </a:xfrm>
          <a:prstGeom prst="roundRect">
            <a:avLst>
              <a:gd name="adj" fmla="val 16667"/>
            </a:avLst>
          </a:prstGeom>
          <a:solidFill>
            <a:srgbClr val="CCFF99"/>
          </a:solidFill>
          <a:ln w="9525">
            <a:solidFill>
              <a:schemeClr val="tx1"/>
            </a:solidFill>
            <a:round/>
            <a:headEnd/>
            <a:tailEnd/>
          </a:ln>
        </p:spPr>
        <p:txBody>
          <a:bodyPr wrap="none"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lgn="ctr" eaLnBrk="1" hangingPunct="1">
              <a:defRPr/>
            </a:pPr>
            <a:r>
              <a:rPr lang="es-ES_tradnl" altLang="es-PA" sz="1292" b="1"/>
              <a:t>Fase 5:</a:t>
            </a:r>
          </a:p>
          <a:p>
            <a:pPr algn="ctr" eaLnBrk="1" hangingPunct="1">
              <a:defRPr/>
            </a:pPr>
            <a:r>
              <a:rPr lang="es-ES_tradnl" altLang="es-PA" sz="1292"/>
              <a:t>Programación del </a:t>
            </a:r>
          </a:p>
          <a:p>
            <a:pPr algn="ctr" eaLnBrk="1" hangingPunct="1">
              <a:defRPr/>
            </a:pPr>
            <a:r>
              <a:rPr lang="es-ES_tradnl" altLang="es-PA" sz="1292"/>
              <a:t>mantenimiento y</a:t>
            </a:r>
          </a:p>
          <a:p>
            <a:pPr algn="ctr" eaLnBrk="1" hangingPunct="1">
              <a:defRPr/>
            </a:pPr>
            <a:r>
              <a:rPr lang="es-ES_tradnl" altLang="es-PA" sz="1292"/>
              <a:t> optimización en la </a:t>
            </a:r>
          </a:p>
          <a:p>
            <a:pPr algn="ctr" eaLnBrk="1" hangingPunct="1">
              <a:defRPr/>
            </a:pPr>
            <a:r>
              <a:rPr lang="es-ES_tradnl" altLang="es-PA" sz="1292"/>
              <a:t>asignación de </a:t>
            </a:r>
          </a:p>
          <a:p>
            <a:pPr algn="ctr" eaLnBrk="1" hangingPunct="1">
              <a:defRPr/>
            </a:pPr>
            <a:r>
              <a:rPr lang="es-ES_tradnl" altLang="es-PA" sz="1292"/>
              <a:t>recursos</a:t>
            </a:r>
            <a:endParaRPr lang="es-ES_tradnl" altLang="es-PA" sz="831"/>
          </a:p>
        </p:txBody>
      </p:sp>
      <p:sp>
        <p:nvSpPr>
          <p:cNvPr id="523271" name="AutoShape 7">
            <a:extLst>
              <a:ext uri="{FF2B5EF4-FFF2-40B4-BE49-F238E27FC236}">
                <a16:creationId xmlns:a16="http://schemas.microsoft.com/office/drawing/2014/main" id="{E751632D-A07F-1821-F001-DEB9E9A55A21}"/>
              </a:ext>
            </a:extLst>
          </p:cNvPr>
          <p:cNvSpPr>
            <a:spLocks noChangeArrowheads="1"/>
          </p:cNvSpPr>
          <p:nvPr/>
        </p:nvSpPr>
        <p:spPr bwMode="auto">
          <a:xfrm>
            <a:off x="3752850" y="4400550"/>
            <a:ext cx="1577808" cy="1299543"/>
          </a:xfrm>
          <a:prstGeom prst="roundRect">
            <a:avLst>
              <a:gd name="adj" fmla="val 16667"/>
            </a:avLst>
          </a:prstGeom>
          <a:solidFill>
            <a:srgbClr val="CCFF99"/>
          </a:solidFill>
          <a:ln w="76200">
            <a:solidFill>
              <a:srgbClr val="FF0000"/>
            </a:solidFill>
            <a:prstDash val="dash"/>
            <a:round/>
            <a:headEnd/>
            <a:tailEnd/>
          </a:ln>
        </p:spPr>
        <p:txBody>
          <a:bodyPr wrap="none"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lgn="ctr" eaLnBrk="1" hangingPunct="1">
              <a:defRPr/>
            </a:pPr>
            <a:r>
              <a:rPr lang="es-ES_tradnl" altLang="es-PA" sz="1292" b="1"/>
              <a:t>Fase 7:</a:t>
            </a:r>
          </a:p>
          <a:p>
            <a:pPr algn="ctr" eaLnBrk="1" hangingPunct="1">
              <a:defRPr/>
            </a:pPr>
            <a:r>
              <a:rPr lang="es-ES_tradnl" altLang="es-PA" sz="1292"/>
              <a:t>Análisis del ciclo</a:t>
            </a:r>
          </a:p>
          <a:p>
            <a:pPr algn="ctr" eaLnBrk="1" hangingPunct="1">
              <a:defRPr/>
            </a:pPr>
            <a:r>
              <a:rPr lang="es-ES_tradnl" altLang="es-PA" sz="1292"/>
              <a:t> de vida y de la</a:t>
            </a:r>
          </a:p>
          <a:p>
            <a:pPr algn="ctr" eaLnBrk="1" hangingPunct="1">
              <a:defRPr/>
            </a:pPr>
            <a:r>
              <a:rPr lang="es-ES_tradnl" altLang="es-PA" sz="1292"/>
              <a:t>posible</a:t>
            </a:r>
          </a:p>
          <a:p>
            <a:pPr algn="ctr" eaLnBrk="1" hangingPunct="1">
              <a:defRPr/>
            </a:pPr>
            <a:r>
              <a:rPr lang="es-ES_tradnl" altLang="es-PA" sz="1292"/>
              <a:t> renovación de </a:t>
            </a:r>
          </a:p>
          <a:p>
            <a:pPr algn="ctr" eaLnBrk="1" hangingPunct="1">
              <a:defRPr/>
            </a:pPr>
            <a:r>
              <a:rPr lang="es-ES_tradnl" altLang="es-PA" sz="1292"/>
              <a:t>los equipos</a:t>
            </a:r>
          </a:p>
        </p:txBody>
      </p:sp>
      <p:sp>
        <p:nvSpPr>
          <p:cNvPr id="523272" name="AutoShape 8">
            <a:extLst>
              <a:ext uri="{FF2B5EF4-FFF2-40B4-BE49-F238E27FC236}">
                <a16:creationId xmlns:a16="http://schemas.microsoft.com/office/drawing/2014/main" id="{35CA3C7A-89C5-0302-B5B7-CF321C94FF06}"/>
              </a:ext>
            </a:extLst>
          </p:cNvPr>
          <p:cNvSpPr>
            <a:spLocks noChangeArrowheads="1"/>
          </p:cNvSpPr>
          <p:nvPr/>
        </p:nvSpPr>
        <p:spPr bwMode="auto">
          <a:xfrm>
            <a:off x="5441950" y="4398964"/>
            <a:ext cx="1577808" cy="1299542"/>
          </a:xfrm>
          <a:prstGeom prst="roundRect">
            <a:avLst>
              <a:gd name="adj" fmla="val 16667"/>
            </a:avLst>
          </a:prstGeom>
          <a:solidFill>
            <a:srgbClr val="CCFF99"/>
          </a:solidFill>
          <a:ln w="6350">
            <a:solidFill>
              <a:schemeClr val="tx1"/>
            </a:solidFill>
            <a:prstDash val="solid"/>
            <a:round/>
            <a:headEnd/>
            <a:tailEnd/>
          </a:ln>
        </p:spPr>
        <p:txBody>
          <a:bodyPr wrap="none"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lgn="ctr" eaLnBrk="1" hangingPunct="1">
              <a:defRPr/>
            </a:pPr>
            <a:r>
              <a:rPr lang="es-ES_tradnl" altLang="es-PA" sz="1292" b="1"/>
              <a:t>Fase 6:</a:t>
            </a:r>
          </a:p>
          <a:p>
            <a:pPr algn="ctr" eaLnBrk="1" hangingPunct="1">
              <a:defRPr/>
            </a:pPr>
            <a:r>
              <a:rPr lang="es-ES_tradnl" altLang="es-PA" sz="1292"/>
              <a:t>Evaluación y </a:t>
            </a:r>
          </a:p>
          <a:p>
            <a:pPr algn="ctr" eaLnBrk="1" hangingPunct="1">
              <a:defRPr/>
            </a:pPr>
            <a:r>
              <a:rPr lang="es-ES_tradnl" altLang="es-PA" sz="1292"/>
              <a:t>control de la </a:t>
            </a:r>
          </a:p>
          <a:p>
            <a:pPr algn="ctr" eaLnBrk="1" hangingPunct="1">
              <a:defRPr/>
            </a:pPr>
            <a:r>
              <a:rPr lang="es-ES_tradnl" altLang="es-PA" sz="1292"/>
              <a:t>ejecución del</a:t>
            </a:r>
          </a:p>
          <a:p>
            <a:pPr algn="ctr" eaLnBrk="1" hangingPunct="1">
              <a:defRPr/>
            </a:pPr>
            <a:r>
              <a:rPr lang="es-ES_tradnl" altLang="es-PA" sz="1292"/>
              <a:t> mantenimiento</a:t>
            </a:r>
          </a:p>
        </p:txBody>
      </p:sp>
      <p:sp>
        <p:nvSpPr>
          <p:cNvPr id="523273" name="AutoShape 9">
            <a:extLst>
              <a:ext uri="{FF2B5EF4-FFF2-40B4-BE49-F238E27FC236}">
                <a16:creationId xmlns:a16="http://schemas.microsoft.com/office/drawing/2014/main" id="{2F2774B2-C715-AF26-4234-EC10265B2835}"/>
              </a:ext>
            </a:extLst>
          </p:cNvPr>
          <p:cNvSpPr>
            <a:spLocks noChangeArrowheads="1"/>
          </p:cNvSpPr>
          <p:nvPr/>
        </p:nvSpPr>
        <p:spPr bwMode="auto">
          <a:xfrm>
            <a:off x="3752850" y="2816225"/>
            <a:ext cx="1577808" cy="1299543"/>
          </a:xfrm>
          <a:prstGeom prst="roundRect">
            <a:avLst>
              <a:gd name="adj" fmla="val 16667"/>
            </a:avLst>
          </a:prstGeom>
          <a:solidFill>
            <a:srgbClr val="CCFF99"/>
          </a:solidFill>
          <a:ln w="9525">
            <a:solidFill>
              <a:schemeClr val="tx1"/>
            </a:solidFill>
            <a:round/>
            <a:headEnd/>
            <a:tailEnd/>
          </a:ln>
        </p:spPr>
        <p:txBody>
          <a:bodyPr wrap="none"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lgn="ctr" eaLnBrk="1" hangingPunct="1">
              <a:defRPr/>
            </a:pPr>
            <a:r>
              <a:rPr lang="es-ES_tradnl" altLang="es-PA" sz="1292" b="1"/>
              <a:t>Fase 8:</a:t>
            </a:r>
          </a:p>
          <a:p>
            <a:pPr algn="ctr" eaLnBrk="1" hangingPunct="1">
              <a:defRPr/>
            </a:pPr>
            <a:r>
              <a:rPr lang="es-ES_tradnl" altLang="es-PA" sz="1292"/>
              <a:t>Implantación del </a:t>
            </a:r>
          </a:p>
          <a:p>
            <a:pPr algn="ctr" eaLnBrk="1" hangingPunct="1">
              <a:defRPr/>
            </a:pPr>
            <a:r>
              <a:rPr lang="es-ES_tradnl" altLang="es-PA" sz="1292"/>
              <a:t>proceso de</a:t>
            </a:r>
          </a:p>
          <a:p>
            <a:pPr algn="ctr" eaLnBrk="1" hangingPunct="1">
              <a:defRPr/>
            </a:pPr>
            <a:r>
              <a:rPr lang="es-ES_tradnl" altLang="es-PA" sz="1292"/>
              <a:t>mejora continua y </a:t>
            </a:r>
          </a:p>
          <a:p>
            <a:pPr algn="ctr" eaLnBrk="1" hangingPunct="1">
              <a:defRPr/>
            </a:pPr>
            <a:r>
              <a:rPr lang="es-ES_tradnl" altLang="es-PA" sz="1292"/>
              <a:t>adopción de nuevas</a:t>
            </a:r>
          </a:p>
          <a:p>
            <a:pPr algn="ctr" eaLnBrk="1" hangingPunct="1">
              <a:defRPr/>
            </a:pPr>
            <a:r>
              <a:rPr lang="es-ES_tradnl" altLang="es-PA" sz="1292"/>
              <a:t> tecnologías</a:t>
            </a:r>
          </a:p>
        </p:txBody>
      </p:sp>
      <p:sp>
        <p:nvSpPr>
          <p:cNvPr id="523274" name="AutoShape 10">
            <a:extLst>
              <a:ext uri="{FF2B5EF4-FFF2-40B4-BE49-F238E27FC236}">
                <a16:creationId xmlns:a16="http://schemas.microsoft.com/office/drawing/2014/main" id="{ACD12BD1-3C8C-7445-89D3-8DCA907AFADF}"/>
              </a:ext>
            </a:extLst>
          </p:cNvPr>
          <p:cNvSpPr>
            <a:spLocks noChangeArrowheads="1"/>
          </p:cNvSpPr>
          <p:nvPr/>
        </p:nvSpPr>
        <p:spPr bwMode="auto">
          <a:xfrm rot="9862877">
            <a:off x="5778002" y="3001332"/>
            <a:ext cx="839193" cy="52286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50" y="8775"/>
                </a:moveTo>
                <a:cubicBezTo>
                  <a:pt x="17142" y="5521"/>
                  <a:pt x="14177" y="3272"/>
                  <a:pt x="10800" y="3272"/>
                </a:cubicBezTo>
                <a:cubicBezTo>
                  <a:pt x="6642" y="3272"/>
                  <a:pt x="3272" y="6642"/>
                  <a:pt x="3272" y="10800"/>
                </a:cubicBezTo>
                <a:cubicBezTo>
                  <a:pt x="3272" y="14957"/>
                  <a:pt x="6642" y="18328"/>
                  <a:pt x="10800" y="18328"/>
                </a:cubicBezTo>
                <a:cubicBezTo>
                  <a:pt x="13330" y="18328"/>
                  <a:pt x="15692" y="17056"/>
                  <a:pt x="17085" y="14943"/>
                </a:cubicBezTo>
                <a:lnTo>
                  <a:pt x="19817" y="16744"/>
                </a:lnTo>
                <a:cubicBezTo>
                  <a:pt x="17818" y="19775"/>
                  <a:pt x="14430" y="21599"/>
                  <a:pt x="10800" y="21600"/>
                </a:cubicBezTo>
                <a:cubicBezTo>
                  <a:pt x="4835" y="21600"/>
                  <a:pt x="0" y="16764"/>
                  <a:pt x="0" y="10800"/>
                </a:cubicBezTo>
                <a:cubicBezTo>
                  <a:pt x="0" y="4835"/>
                  <a:pt x="4835" y="0"/>
                  <a:pt x="10800" y="0"/>
                </a:cubicBezTo>
                <a:cubicBezTo>
                  <a:pt x="15645" y="-1"/>
                  <a:pt x="19898" y="3227"/>
                  <a:pt x="21201" y="7895"/>
                </a:cubicBezTo>
                <a:lnTo>
                  <a:pt x="23802" y="7168"/>
                </a:lnTo>
                <a:lnTo>
                  <a:pt x="20792" y="12511"/>
                </a:lnTo>
                <a:lnTo>
                  <a:pt x="15450" y="9501"/>
                </a:lnTo>
                <a:lnTo>
                  <a:pt x="18050" y="8775"/>
                </a:lnTo>
                <a:close/>
              </a:path>
            </a:pathLst>
          </a:custGeom>
          <a:solidFill>
            <a:srgbClr val="A50021"/>
          </a:solidFill>
          <a:ln w="9525">
            <a:solidFill>
              <a:schemeClr val="tx1"/>
            </a:solidFill>
            <a:miter lim="800000"/>
            <a:headEnd/>
            <a:tailEnd/>
          </a:ln>
        </p:spPr>
        <p:txBody>
          <a:bodyPr wrap="none" anchor="ctr"/>
          <a:lstStyle/>
          <a:p>
            <a:pPr>
              <a:defRPr/>
            </a:pPr>
            <a:endParaRPr lang="en-US" sz="2215"/>
          </a:p>
        </p:txBody>
      </p:sp>
      <p:sp>
        <p:nvSpPr>
          <p:cNvPr id="523275" name="Rectangle 11">
            <a:extLst>
              <a:ext uri="{FF2B5EF4-FFF2-40B4-BE49-F238E27FC236}">
                <a16:creationId xmlns:a16="http://schemas.microsoft.com/office/drawing/2014/main" id="{4DECED5E-D530-980A-6BAA-6A510CA6596D}"/>
              </a:ext>
            </a:extLst>
          </p:cNvPr>
          <p:cNvSpPr>
            <a:spLocks noChangeArrowheads="1"/>
          </p:cNvSpPr>
          <p:nvPr/>
        </p:nvSpPr>
        <p:spPr bwMode="auto">
          <a:xfrm>
            <a:off x="3681413" y="903288"/>
            <a:ext cx="5060300" cy="1626855"/>
          </a:xfrm>
          <a:prstGeom prst="rect">
            <a:avLst/>
          </a:prstGeom>
          <a:noFill/>
          <a:ln w="9525">
            <a:solidFill>
              <a:schemeClr val="tx1"/>
            </a:solidFill>
            <a:prstDash val="dash"/>
            <a:miter lim="800000"/>
            <a:headEnd/>
            <a:tailEnd/>
          </a:ln>
        </p:spPr>
        <p:txBody>
          <a:bodyPr wrap="none"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defRPr/>
            </a:pPr>
            <a:endParaRPr lang="es-ES" altLang="es-PA" sz="2215"/>
          </a:p>
        </p:txBody>
      </p:sp>
      <p:sp>
        <p:nvSpPr>
          <p:cNvPr id="523276" name="Rectangle 12">
            <a:extLst>
              <a:ext uri="{FF2B5EF4-FFF2-40B4-BE49-F238E27FC236}">
                <a16:creationId xmlns:a16="http://schemas.microsoft.com/office/drawing/2014/main" id="{ADCF07BC-54CD-D089-80F5-C275E1F39D3C}"/>
              </a:ext>
            </a:extLst>
          </p:cNvPr>
          <p:cNvSpPr>
            <a:spLocks noChangeArrowheads="1"/>
          </p:cNvSpPr>
          <p:nvPr/>
        </p:nvSpPr>
        <p:spPr bwMode="auto">
          <a:xfrm>
            <a:off x="7064375" y="2765426"/>
            <a:ext cx="1711388" cy="3077572"/>
          </a:xfrm>
          <a:prstGeom prst="rect">
            <a:avLst/>
          </a:prstGeom>
          <a:noFill/>
          <a:ln w="9525">
            <a:solidFill>
              <a:schemeClr val="tx1"/>
            </a:solidFill>
            <a:prstDash val="dash"/>
            <a:miter lim="800000"/>
            <a:headEnd/>
            <a:tailEnd/>
          </a:ln>
        </p:spPr>
        <p:txBody>
          <a:bodyPr wrap="none"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defRPr/>
            </a:pPr>
            <a:endParaRPr lang="es-ES" altLang="es-PA" sz="2215"/>
          </a:p>
        </p:txBody>
      </p:sp>
      <p:sp>
        <p:nvSpPr>
          <p:cNvPr id="523277" name="Rectangle 13">
            <a:extLst>
              <a:ext uri="{FF2B5EF4-FFF2-40B4-BE49-F238E27FC236}">
                <a16:creationId xmlns:a16="http://schemas.microsoft.com/office/drawing/2014/main" id="{428FCE03-659C-4A94-011F-CC4113B78E7C}"/>
              </a:ext>
            </a:extLst>
          </p:cNvPr>
          <p:cNvSpPr>
            <a:spLocks noChangeArrowheads="1"/>
          </p:cNvSpPr>
          <p:nvPr/>
        </p:nvSpPr>
        <p:spPr bwMode="auto">
          <a:xfrm>
            <a:off x="3681413" y="4359276"/>
            <a:ext cx="3348913" cy="1685106"/>
          </a:xfrm>
          <a:prstGeom prst="rect">
            <a:avLst/>
          </a:prstGeom>
          <a:noFill/>
          <a:ln w="9525">
            <a:solidFill>
              <a:schemeClr val="tx1"/>
            </a:solidFill>
            <a:prstDash val="dash"/>
            <a:miter lim="800000"/>
            <a:headEnd/>
            <a:tailEnd/>
          </a:ln>
        </p:spPr>
        <p:txBody>
          <a:bodyPr wrap="none"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defRPr/>
            </a:pPr>
            <a:endParaRPr lang="es-ES" altLang="es-PA" sz="2215"/>
          </a:p>
        </p:txBody>
      </p:sp>
      <p:sp>
        <p:nvSpPr>
          <p:cNvPr id="523278" name="Rectangle 14">
            <a:extLst>
              <a:ext uri="{FF2B5EF4-FFF2-40B4-BE49-F238E27FC236}">
                <a16:creationId xmlns:a16="http://schemas.microsoft.com/office/drawing/2014/main" id="{83C82866-E8FA-6B39-D16B-6954321860EE}"/>
              </a:ext>
            </a:extLst>
          </p:cNvPr>
          <p:cNvSpPr>
            <a:spLocks noChangeArrowheads="1"/>
          </p:cNvSpPr>
          <p:nvPr/>
        </p:nvSpPr>
        <p:spPr bwMode="auto">
          <a:xfrm>
            <a:off x="3681413" y="2765425"/>
            <a:ext cx="3348913" cy="1393853"/>
          </a:xfrm>
          <a:prstGeom prst="rect">
            <a:avLst/>
          </a:prstGeom>
          <a:noFill/>
          <a:ln w="9525">
            <a:solidFill>
              <a:schemeClr val="tx1"/>
            </a:solidFill>
            <a:prstDash val="dash"/>
            <a:miter lim="800000"/>
            <a:headEnd/>
            <a:tailEnd/>
          </a:ln>
        </p:spPr>
        <p:txBody>
          <a:bodyPr wrap="none" anchor="ct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defRPr/>
            </a:pPr>
            <a:endParaRPr lang="es-ES" altLang="es-PA" sz="2215"/>
          </a:p>
        </p:txBody>
      </p:sp>
      <p:sp>
        <p:nvSpPr>
          <p:cNvPr id="523279" name="Text Box 15">
            <a:extLst>
              <a:ext uri="{FF2B5EF4-FFF2-40B4-BE49-F238E27FC236}">
                <a16:creationId xmlns:a16="http://schemas.microsoft.com/office/drawing/2014/main" id="{CF676D32-2A14-AA87-3A19-375ED3C349D3}"/>
              </a:ext>
            </a:extLst>
          </p:cNvPr>
          <p:cNvSpPr txBox="1">
            <a:spLocks noChangeArrowheads="1"/>
          </p:cNvSpPr>
          <p:nvPr/>
        </p:nvSpPr>
        <p:spPr bwMode="auto">
          <a:xfrm>
            <a:off x="3805238" y="5793081"/>
            <a:ext cx="1522245" cy="348109"/>
          </a:xfrm>
          <a:prstGeom prst="rect">
            <a:avLst/>
          </a:prstGeom>
          <a:noFill/>
          <a:ln>
            <a:noFill/>
          </a:ln>
        </p:spPr>
        <p:txBody>
          <a:bodyPr wrap="square">
            <a:spAutoFit/>
          </a:bodyP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eaLnBrk="1" hangingPunct="1">
              <a:defRPr/>
            </a:pPr>
            <a:r>
              <a:rPr lang="es-ES" altLang="es-PA" sz="1662">
                <a:solidFill>
                  <a:srgbClr val="CC3300"/>
                </a:solidFill>
                <a:latin typeface="Tahoma" panose="020B0604030504040204" pitchFamily="34" charset="0"/>
              </a:rPr>
              <a:t>Evaluación</a:t>
            </a:r>
            <a:endParaRPr lang="es-ES_tradnl" altLang="es-PA" sz="1662">
              <a:solidFill>
                <a:srgbClr val="CC3300"/>
              </a:solidFill>
              <a:latin typeface="Tahoma" panose="020B0604030504040204" pitchFamily="34" charset="0"/>
            </a:endParaRPr>
          </a:p>
        </p:txBody>
      </p:sp>
      <p:sp>
        <p:nvSpPr>
          <p:cNvPr id="523280" name="Text Box 16">
            <a:extLst>
              <a:ext uri="{FF2B5EF4-FFF2-40B4-BE49-F238E27FC236}">
                <a16:creationId xmlns:a16="http://schemas.microsoft.com/office/drawing/2014/main" id="{36495435-80B7-F3B9-1599-BFD533ED8F44}"/>
              </a:ext>
            </a:extLst>
          </p:cNvPr>
          <p:cNvSpPr txBox="1">
            <a:spLocks noChangeArrowheads="1"/>
          </p:cNvSpPr>
          <p:nvPr/>
        </p:nvSpPr>
        <p:spPr bwMode="auto">
          <a:xfrm>
            <a:off x="7497764" y="5959476"/>
            <a:ext cx="1045062" cy="348109"/>
          </a:xfrm>
          <a:prstGeom prst="rect">
            <a:avLst/>
          </a:prstGeom>
          <a:solidFill>
            <a:schemeClr val="bg1"/>
          </a:solidFill>
          <a:ln>
            <a:noFill/>
          </a:ln>
        </p:spPr>
        <p:txBody>
          <a:bodyPr wrap="square">
            <a:spAutoFit/>
          </a:bodyP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eaLnBrk="1" hangingPunct="1">
              <a:defRPr/>
            </a:pPr>
            <a:r>
              <a:rPr lang="es-ES" altLang="es-PA" sz="1662">
                <a:solidFill>
                  <a:srgbClr val="CC3300"/>
                </a:solidFill>
                <a:latin typeface="Tahoma" panose="020B0604030504040204" pitchFamily="34" charset="0"/>
              </a:rPr>
              <a:t>Eficiencia</a:t>
            </a:r>
            <a:endParaRPr lang="es-ES_tradnl" altLang="es-PA" sz="1662">
              <a:solidFill>
                <a:srgbClr val="CC3300"/>
              </a:solidFill>
              <a:latin typeface="Tahoma" panose="020B0604030504040204" pitchFamily="34" charset="0"/>
            </a:endParaRPr>
          </a:p>
        </p:txBody>
      </p:sp>
      <p:sp>
        <p:nvSpPr>
          <p:cNvPr id="523281" name="Text Box 17">
            <a:extLst>
              <a:ext uri="{FF2B5EF4-FFF2-40B4-BE49-F238E27FC236}">
                <a16:creationId xmlns:a16="http://schemas.microsoft.com/office/drawing/2014/main" id="{3F7C8EEC-6F3B-B6CC-C604-B260F7250CDD}"/>
              </a:ext>
            </a:extLst>
          </p:cNvPr>
          <p:cNvSpPr txBox="1">
            <a:spLocks noChangeArrowheads="1"/>
          </p:cNvSpPr>
          <p:nvPr/>
        </p:nvSpPr>
        <p:spPr bwMode="auto">
          <a:xfrm>
            <a:off x="7604125" y="828676"/>
            <a:ext cx="1021401" cy="348109"/>
          </a:xfrm>
          <a:prstGeom prst="rect">
            <a:avLst/>
          </a:prstGeom>
          <a:noFill/>
          <a:ln>
            <a:noFill/>
          </a:ln>
        </p:spPr>
        <p:txBody>
          <a:bodyPr wrap="square">
            <a:spAutoFit/>
          </a:bodyP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eaLnBrk="1" hangingPunct="1">
              <a:defRPr/>
            </a:pPr>
            <a:r>
              <a:rPr lang="es-ES" altLang="es-PA" sz="1662">
                <a:solidFill>
                  <a:srgbClr val="CC3300"/>
                </a:solidFill>
                <a:latin typeface="Tahoma" panose="020B0604030504040204" pitchFamily="34" charset="0"/>
              </a:rPr>
              <a:t>Eficacia</a:t>
            </a:r>
            <a:endParaRPr lang="es-ES_tradnl" altLang="es-PA" sz="1662">
              <a:solidFill>
                <a:srgbClr val="CC3300"/>
              </a:solidFill>
              <a:latin typeface="Tahoma" panose="020B0604030504040204" pitchFamily="34" charset="0"/>
            </a:endParaRPr>
          </a:p>
        </p:txBody>
      </p:sp>
      <p:sp>
        <p:nvSpPr>
          <p:cNvPr id="25" name="24 Rectángulo">
            <a:extLst>
              <a:ext uri="{FF2B5EF4-FFF2-40B4-BE49-F238E27FC236}">
                <a16:creationId xmlns:a16="http://schemas.microsoft.com/office/drawing/2014/main" id="{ECC4C4A3-ED0E-5377-43C3-FC92166A78F4}"/>
              </a:ext>
            </a:extLst>
          </p:cNvPr>
          <p:cNvSpPr/>
          <p:nvPr/>
        </p:nvSpPr>
        <p:spPr>
          <a:xfrm>
            <a:off x="252414" y="877888"/>
            <a:ext cx="8552222" cy="4965110"/>
          </a:xfrm>
          <a:prstGeom prst="rect">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L" sz="1108" b="1"/>
          </a:p>
        </p:txBody>
      </p:sp>
      <p:sp>
        <p:nvSpPr>
          <p:cNvPr id="45076" name="25 CuadroTexto">
            <a:extLst>
              <a:ext uri="{FF2B5EF4-FFF2-40B4-BE49-F238E27FC236}">
                <a16:creationId xmlns:a16="http://schemas.microsoft.com/office/drawing/2014/main" id="{1C33652C-CC57-55AE-A284-BCEDDE26C32F}"/>
              </a:ext>
            </a:extLst>
          </p:cNvPr>
          <p:cNvSpPr txBox="1">
            <a:spLocks noChangeArrowheads="1"/>
          </p:cNvSpPr>
          <p:nvPr/>
        </p:nvSpPr>
        <p:spPr bwMode="auto">
          <a:xfrm>
            <a:off x="5387976" y="3652838"/>
            <a:ext cx="1670528" cy="774315"/>
          </a:xfrm>
          <a:prstGeom prst="rect">
            <a:avLst/>
          </a:prstGeom>
          <a:noFill/>
          <a:ln>
            <a:noFill/>
          </a:ln>
        </p:spPr>
        <p:txBody>
          <a:bodyPr wrap="square">
            <a:spAutoFit/>
          </a:bodyPr>
          <a:lstStyle>
            <a:lvl1pPr>
              <a:defRPr sz="2400">
                <a:solidFill>
                  <a:srgbClr val="447D1B"/>
                </a:solidFill>
                <a:latin typeface="Arial" panose="020B0604020202020204" pitchFamily="34" charset="0"/>
              </a:defRPr>
            </a:lvl1pPr>
            <a:lvl2pPr marL="742950" indent="-285750">
              <a:defRPr sz="2400">
                <a:solidFill>
                  <a:srgbClr val="447D1B"/>
                </a:solidFill>
                <a:latin typeface="Arial" panose="020B0604020202020204" pitchFamily="34" charset="0"/>
              </a:defRPr>
            </a:lvl2pPr>
            <a:lvl3pPr marL="1143000" indent="-228600">
              <a:defRPr sz="2400">
                <a:solidFill>
                  <a:srgbClr val="447D1B"/>
                </a:solidFill>
                <a:latin typeface="Arial" panose="020B0604020202020204" pitchFamily="34" charset="0"/>
              </a:defRPr>
            </a:lvl3pPr>
            <a:lvl4pPr marL="1600200" indent="-228600">
              <a:defRPr sz="2400">
                <a:solidFill>
                  <a:srgbClr val="447D1B"/>
                </a:solidFill>
                <a:latin typeface="Arial" panose="020B0604020202020204" pitchFamily="34" charset="0"/>
              </a:defRPr>
            </a:lvl4pPr>
            <a:lvl5pPr marL="2057400" indent="-228600">
              <a:defRPr sz="2400">
                <a:solidFill>
                  <a:srgbClr val="447D1B"/>
                </a:solidFill>
                <a:latin typeface="Arial" panose="020B0604020202020204" pitchFamily="34" charset="0"/>
              </a:defRPr>
            </a:lvl5pPr>
            <a:lvl6pPr marL="2514600" indent="-228600" eaLnBrk="0" fontAlgn="base" hangingPunct="0">
              <a:spcBef>
                <a:spcPct val="0"/>
              </a:spcBef>
              <a:spcAft>
                <a:spcPct val="0"/>
              </a:spcAft>
              <a:defRPr sz="2400">
                <a:solidFill>
                  <a:srgbClr val="447D1B"/>
                </a:solidFill>
                <a:latin typeface="Arial" panose="020B0604020202020204" pitchFamily="34" charset="0"/>
              </a:defRPr>
            </a:lvl6pPr>
            <a:lvl7pPr marL="2971800" indent="-228600" eaLnBrk="0" fontAlgn="base" hangingPunct="0">
              <a:spcBef>
                <a:spcPct val="0"/>
              </a:spcBef>
              <a:spcAft>
                <a:spcPct val="0"/>
              </a:spcAft>
              <a:defRPr sz="2400">
                <a:solidFill>
                  <a:srgbClr val="447D1B"/>
                </a:solidFill>
                <a:latin typeface="Arial" panose="020B0604020202020204" pitchFamily="34" charset="0"/>
              </a:defRPr>
            </a:lvl7pPr>
            <a:lvl8pPr marL="3429000" indent="-228600" eaLnBrk="0" fontAlgn="base" hangingPunct="0">
              <a:spcBef>
                <a:spcPct val="0"/>
              </a:spcBef>
              <a:spcAft>
                <a:spcPct val="0"/>
              </a:spcAft>
              <a:defRPr sz="2400">
                <a:solidFill>
                  <a:srgbClr val="447D1B"/>
                </a:solidFill>
                <a:latin typeface="Arial" panose="020B0604020202020204" pitchFamily="34" charset="0"/>
              </a:defRPr>
            </a:lvl8pPr>
            <a:lvl9pPr marL="3886200" indent="-228600" eaLnBrk="0" fontAlgn="base" hangingPunct="0">
              <a:spcBef>
                <a:spcPct val="0"/>
              </a:spcBef>
              <a:spcAft>
                <a:spcPct val="0"/>
              </a:spcAft>
              <a:defRPr sz="2400">
                <a:solidFill>
                  <a:srgbClr val="447D1B"/>
                </a:solidFill>
                <a:latin typeface="Arial" panose="020B0604020202020204" pitchFamily="34" charset="0"/>
              </a:defRPr>
            </a:lvl9pPr>
          </a:lstStyle>
          <a:p>
            <a:pPr algn="ctr">
              <a:defRPr/>
            </a:pPr>
            <a:r>
              <a:rPr lang="es-ES" altLang="es-PA" sz="1108" b="1">
                <a:solidFill>
                  <a:schemeClr val="tx1"/>
                </a:solidFill>
              </a:rPr>
              <a:t> Soporte informático, ERP, EAMS, internet de las cosas,  industria 4.0….</a:t>
            </a:r>
          </a:p>
        </p:txBody>
      </p:sp>
      <p:pic>
        <p:nvPicPr>
          <p:cNvPr id="67604" name="Picture 9">
            <a:extLst>
              <a:ext uri="{FF2B5EF4-FFF2-40B4-BE49-F238E27FC236}">
                <a16:creationId xmlns:a16="http://schemas.microsoft.com/office/drawing/2014/main" id="{29F91600-96B1-A262-CDB3-3A49B68FE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85" y="903288"/>
            <a:ext cx="2525435" cy="468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ángulo 22">
            <a:extLst>
              <a:ext uri="{FF2B5EF4-FFF2-40B4-BE49-F238E27FC236}">
                <a16:creationId xmlns:a16="http://schemas.microsoft.com/office/drawing/2014/main" id="{F3CAD3EF-E7BB-E2C8-371C-ED6BF674B3BB}"/>
              </a:ext>
            </a:extLst>
          </p:cNvPr>
          <p:cNvSpPr/>
          <p:nvPr/>
        </p:nvSpPr>
        <p:spPr>
          <a:xfrm>
            <a:off x="2311571" y="80744"/>
            <a:ext cx="6823074" cy="646331"/>
          </a:xfrm>
          <a:prstGeom prst="rect">
            <a:avLst/>
          </a:prstGeom>
          <a:solidFill>
            <a:schemeClr val="bg1"/>
          </a:solidFill>
        </p:spPr>
        <p:txBody>
          <a:bodyPr wrap="square">
            <a:spAutoFit/>
          </a:bodyPr>
          <a:lstStyle/>
          <a:p>
            <a:pPr algn="r">
              <a:defRPr/>
            </a:pPr>
            <a:r>
              <a:rPr lang="es-419" sz="1800" b="1" dirty="0">
                <a:latin typeface="Arial Black" panose="020B0A04020102020204" pitchFamily="34" charset="0"/>
              </a:rPr>
              <a:t>MODELO DE GESTIÓN DEL MANTENIMIENTO (MGM) ALINEADO A UN PROCESO DE GESTIÓN DE ACTIVOS</a:t>
            </a:r>
            <a:endParaRPr lang="en-US" sz="1800" b="1" dirty="0">
              <a:latin typeface="Arial Black" panose="020B0A04020102020204" pitchFamily="34" charset="0"/>
            </a:endParaRPr>
          </a:p>
        </p:txBody>
      </p:sp>
      <p:sp>
        <p:nvSpPr>
          <p:cNvPr id="67607" name="1 Marcador de número de diapositiva">
            <a:extLst>
              <a:ext uri="{FF2B5EF4-FFF2-40B4-BE49-F238E27FC236}">
                <a16:creationId xmlns:a16="http://schemas.microsoft.com/office/drawing/2014/main" id="{E6FACB0C-0330-0425-34C3-B5976701CACC}"/>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3060E3A5-0707-4DEC-BD9A-6D772F58913D}" type="slidenum">
              <a:rPr lang="it-IT" altLang="es-VE" sz="1600">
                <a:solidFill>
                  <a:srgbClr val="FF9900"/>
                </a:solidFill>
              </a:rPr>
              <a:pPr>
                <a:buFontTx/>
                <a:buNone/>
              </a:pPr>
              <a:t>7</a:t>
            </a:fld>
            <a:endParaRPr lang="it-IT" altLang="es-VE" sz="1600">
              <a:solidFill>
                <a:srgbClr val="FF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3275"/>
                                        </p:tgtEl>
                                        <p:attrNameLst>
                                          <p:attrName>style.visibility</p:attrName>
                                        </p:attrNameLst>
                                      </p:cBhvr>
                                      <p:to>
                                        <p:strVal val="visible"/>
                                      </p:to>
                                    </p:set>
                                    <p:anim calcmode="lin" valueType="num">
                                      <p:cBhvr>
                                        <p:cTn id="7" dur="500" fill="hold"/>
                                        <p:tgtEl>
                                          <p:spTgt spid="523275"/>
                                        </p:tgtEl>
                                        <p:attrNameLst>
                                          <p:attrName>ppt_w</p:attrName>
                                        </p:attrNameLst>
                                      </p:cBhvr>
                                      <p:tavLst>
                                        <p:tav tm="0">
                                          <p:val>
                                            <p:fltVal val="0"/>
                                          </p:val>
                                        </p:tav>
                                        <p:tav tm="100000">
                                          <p:val>
                                            <p:strVal val="#ppt_w"/>
                                          </p:val>
                                        </p:tav>
                                      </p:tavLst>
                                    </p:anim>
                                    <p:anim calcmode="lin" valueType="num">
                                      <p:cBhvr>
                                        <p:cTn id="8" dur="500" fill="hold"/>
                                        <p:tgtEl>
                                          <p:spTgt spid="523275"/>
                                        </p:tgtEl>
                                        <p:attrNameLst>
                                          <p:attrName>ppt_h</p:attrName>
                                        </p:attrNameLst>
                                      </p:cBhvr>
                                      <p:tavLst>
                                        <p:tav tm="0">
                                          <p:val>
                                            <p:fltVal val="0"/>
                                          </p:val>
                                        </p:tav>
                                        <p:tav tm="100000">
                                          <p:val>
                                            <p:strVal val="#ppt_h"/>
                                          </p:val>
                                        </p:tav>
                                      </p:tavLst>
                                    </p:anim>
                                    <p:animEffect transition="in" filter="fade">
                                      <p:cBhvr>
                                        <p:cTn id="9" dur="500"/>
                                        <p:tgtEl>
                                          <p:spTgt spid="52327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23281"/>
                                        </p:tgtEl>
                                        <p:attrNameLst>
                                          <p:attrName>style.visibility</p:attrName>
                                        </p:attrNameLst>
                                      </p:cBhvr>
                                      <p:to>
                                        <p:strVal val="visible"/>
                                      </p:to>
                                    </p:set>
                                    <p:anim calcmode="lin" valueType="num">
                                      <p:cBhvr>
                                        <p:cTn id="12" dur="500" fill="hold"/>
                                        <p:tgtEl>
                                          <p:spTgt spid="523281"/>
                                        </p:tgtEl>
                                        <p:attrNameLst>
                                          <p:attrName>ppt_w</p:attrName>
                                        </p:attrNameLst>
                                      </p:cBhvr>
                                      <p:tavLst>
                                        <p:tav tm="0">
                                          <p:val>
                                            <p:fltVal val="0"/>
                                          </p:val>
                                        </p:tav>
                                        <p:tav tm="100000">
                                          <p:val>
                                            <p:strVal val="#ppt_w"/>
                                          </p:val>
                                        </p:tav>
                                      </p:tavLst>
                                    </p:anim>
                                    <p:anim calcmode="lin" valueType="num">
                                      <p:cBhvr>
                                        <p:cTn id="13" dur="500" fill="hold"/>
                                        <p:tgtEl>
                                          <p:spTgt spid="523281"/>
                                        </p:tgtEl>
                                        <p:attrNameLst>
                                          <p:attrName>ppt_h</p:attrName>
                                        </p:attrNameLst>
                                      </p:cBhvr>
                                      <p:tavLst>
                                        <p:tav tm="0">
                                          <p:val>
                                            <p:fltVal val="0"/>
                                          </p:val>
                                        </p:tav>
                                        <p:tav tm="100000">
                                          <p:val>
                                            <p:strVal val="#ppt_h"/>
                                          </p:val>
                                        </p:tav>
                                      </p:tavLst>
                                    </p:anim>
                                    <p:animEffect transition="in" filter="fade">
                                      <p:cBhvr>
                                        <p:cTn id="14" dur="500"/>
                                        <p:tgtEl>
                                          <p:spTgt spid="523281"/>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23278"/>
                                        </p:tgtEl>
                                        <p:attrNameLst>
                                          <p:attrName>style.visibility</p:attrName>
                                        </p:attrNameLst>
                                      </p:cBhvr>
                                      <p:to>
                                        <p:strVal val="visible"/>
                                      </p:to>
                                    </p:set>
                                    <p:anim calcmode="lin" valueType="num">
                                      <p:cBhvr>
                                        <p:cTn id="17" dur="500" fill="hold"/>
                                        <p:tgtEl>
                                          <p:spTgt spid="523278"/>
                                        </p:tgtEl>
                                        <p:attrNameLst>
                                          <p:attrName>ppt_w</p:attrName>
                                        </p:attrNameLst>
                                      </p:cBhvr>
                                      <p:tavLst>
                                        <p:tav tm="0">
                                          <p:val>
                                            <p:fltVal val="0"/>
                                          </p:val>
                                        </p:tav>
                                        <p:tav tm="100000">
                                          <p:val>
                                            <p:strVal val="#ppt_w"/>
                                          </p:val>
                                        </p:tav>
                                      </p:tavLst>
                                    </p:anim>
                                    <p:anim calcmode="lin" valueType="num">
                                      <p:cBhvr>
                                        <p:cTn id="18" dur="500" fill="hold"/>
                                        <p:tgtEl>
                                          <p:spTgt spid="523278"/>
                                        </p:tgtEl>
                                        <p:attrNameLst>
                                          <p:attrName>ppt_h</p:attrName>
                                        </p:attrNameLst>
                                      </p:cBhvr>
                                      <p:tavLst>
                                        <p:tav tm="0">
                                          <p:val>
                                            <p:fltVal val="0"/>
                                          </p:val>
                                        </p:tav>
                                        <p:tav tm="100000">
                                          <p:val>
                                            <p:strVal val="#ppt_h"/>
                                          </p:val>
                                        </p:tav>
                                      </p:tavLst>
                                    </p:anim>
                                    <p:animEffect transition="in" filter="fade">
                                      <p:cBhvr>
                                        <p:cTn id="19" dur="500"/>
                                        <p:tgtEl>
                                          <p:spTgt spid="523278"/>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523277"/>
                                        </p:tgtEl>
                                        <p:attrNameLst>
                                          <p:attrName>style.visibility</p:attrName>
                                        </p:attrNameLst>
                                      </p:cBhvr>
                                      <p:to>
                                        <p:strVal val="visible"/>
                                      </p:to>
                                    </p:set>
                                    <p:anim calcmode="lin" valueType="num">
                                      <p:cBhvr>
                                        <p:cTn id="22" dur="500" fill="hold"/>
                                        <p:tgtEl>
                                          <p:spTgt spid="523277"/>
                                        </p:tgtEl>
                                        <p:attrNameLst>
                                          <p:attrName>ppt_w</p:attrName>
                                        </p:attrNameLst>
                                      </p:cBhvr>
                                      <p:tavLst>
                                        <p:tav tm="0">
                                          <p:val>
                                            <p:fltVal val="0"/>
                                          </p:val>
                                        </p:tav>
                                        <p:tav tm="100000">
                                          <p:val>
                                            <p:strVal val="#ppt_w"/>
                                          </p:val>
                                        </p:tav>
                                      </p:tavLst>
                                    </p:anim>
                                    <p:anim calcmode="lin" valueType="num">
                                      <p:cBhvr>
                                        <p:cTn id="23" dur="500" fill="hold"/>
                                        <p:tgtEl>
                                          <p:spTgt spid="523277"/>
                                        </p:tgtEl>
                                        <p:attrNameLst>
                                          <p:attrName>ppt_h</p:attrName>
                                        </p:attrNameLst>
                                      </p:cBhvr>
                                      <p:tavLst>
                                        <p:tav tm="0">
                                          <p:val>
                                            <p:fltVal val="0"/>
                                          </p:val>
                                        </p:tav>
                                        <p:tav tm="100000">
                                          <p:val>
                                            <p:strVal val="#ppt_h"/>
                                          </p:val>
                                        </p:tav>
                                      </p:tavLst>
                                    </p:anim>
                                    <p:animEffect transition="in" filter="fade">
                                      <p:cBhvr>
                                        <p:cTn id="24" dur="500"/>
                                        <p:tgtEl>
                                          <p:spTgt spid="523277"/>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523279"/>
                                        </p:tgtEl>
                                        <p:attrNameLst>
                                          <p:attrName>style.visibility</p:attrName>
                                        </p:attrNameLst>
                                      </p:cBhvr>
                                      <p:to>
                                        <p:strVal val="visible"/>
                                      </p:to>
                                    </p:set>
                                    <p:anim calcmode="lin" valueType="num">
                                      <p:cBhvr>
                                        <p:cTn id="27" dur="500" fill="hold"/>
                                        <p:tgtEl>
                                          <p:spTgt spid="523279"/>
                                        </p:tgtEl>
                                        <p:attrNameLst>
                                          <p:attrName>ppt_w</p:attrName>
                                        </p:attrNameLst>
                                      </p:cBhvr>
                                      <p:tavLst>
                                        <p:tav tm="0">
                                          <p:val>
                                            <p:fltVal val="0"/>
                                          </p:val>
                                        </p:tav>
                                        <p:tav tm="100000">
                                          <p:val>
                                            <p:strVal val="#ppt_w"/>
                                          </p:val>
                                        </p:tav>
                                      </p:tavLst>
                                    </p:anim>
                                    <p:anim calcmode="lin" valueType="num">
                                      <p:cBhvr>
                                        <p:cTn id="28" dur="500" fill="hold"/>
                                        <p:tgtEl>
                                          <p:spTgt spid="523279"/>
                                        </p:tgtEl>
                                        <p:attrNameLst>
                                          <p:attrName>ppt_h</p:attrName>
                                        </p:attrNameLst>
                                      </p:cBhvr>
                                      <p:tavLst>
                                        <p:tav tm="0">
                                          <p:val>
                                            <p:fltVal val="0"/>
                                          </p:val>
                                        </p:tav>
                                        <p:tav tm="100000">
                                          <p:val>
                                            <p:strVal val="#ppt_h"/>
                                          </p:val>
                                        </p:tav>
                                      </p:tavLst>
                                    </p:anim>
                                    <p:animEffect transition="in" filter="fade">
                                      <p:cBhvr>
                                        <p:cTn id="29" dur="500"/>
                                        <p:tgtEl>
                                          <p:spTgt spid="523279"/>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523280"/>
                                        </p:tgtEl>
                                        <p:attrNameLst>
                                          <p:attrName>style.visibility</p:attrName>
                                        </p:attrNameLst>
                                      </p:cBhvr>
                                      <p:to>
                                        <p:strVal val="visible"/>
                                      </p:to>
                                    </p:set>
                                    <p:anim calcmode="lin" valueType="num">
                                      <p:cBhvr>
                                        <p:cTn id="32" dur="500" fill="hold"/>
                                        <p:tgtEl>
                                          <p:spTgt spid="523280"/>
                                        </p:tgtEl>
                                        <p:attrNameLst>
                                          <p:attrName>ppt_w</p:attrName>
                                        </p:attrNameLst>
                                      </p:cBhvr>
                                      <p:tavLst>
                                        <p:tav tm="0">
                                          <p:val>
                                            <p:fltVal val="0"/>
                                          </p:val>
                                        </p:tav>
                                        <p:tav tm="100000">
                                          <p:val>
                                            <p:strVal val="#ppt_w"/>
                                          </p:val>
                                        </p:tav>
                                      </p:tavLst>
                                    </p:anim>
                                    <p:anim calcmode="lin" valueType="num">
                                      <p:cBhvr>
                                        <p:cTn id="33" dur="500" fill="hold"/>
                                        <p:tgtEl>
                                          <p:spTgt spid="523280"/>
                                        </p:tgtEl>
                                        <p:attrNameLst>
                                          <p:attrName>ppt_h</p:attrName>
                                        </p:attrNameLst>
                                      </p:cBhvr>
                                      <p:tavLst>
                                        <p:tav tm="0">
                                          <p:val>
                                            <p:fltVal val="0"/>
                                          </p:val>
                                        </p:tav>
                                        <p:tav tm="100000">
                                          <p:val>
                                            <p:strVal val="#ppt_h"/>
                                          </p:val>
                                        </p:tav>
                                      </p:tavLst>
                                    </p:anim>
                                    <p:animEffect transition="in" filter="fade">
                                      <p:cBhvr>
                                        <p:cTn id="34" dur="500"/>
                                        <p:tgtEl>
                                          <p:spTgt spid="523280"/>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523276"/>
                                        </p:tgtEl>
                                        <p:attrNameLst>
                                          <p:attrName>style.visibility</p:attrName>
                                        </p:attrNameLst>
                                      </p:cBhvr>
                                      <p:to>
                                        <p:strVal val="visible"/>
                                      </p:to>
                                    </p:set>
                                    <p:anim calcmode="lin" valueType="num">
                                      <p:cBhvr>
                                        <p:cTn id="37" dur="500" fill="hold"/>
                                        <p:tgtEl>
                                          <p:spTgt spid="523276"/>
                                        </p:tgtEl>
                                        <p:attrNameLst>
                                          <p:attrName>ppt_w</p:attrName>
                                        </p:attrNameLst>
                                      </p:cBhvr>
                                      <p:tavLst>
                                        <p:tav tm="0">
                                          <p:val>
                                            <p:fltVal val="0"/>
                                          </p:val>
                                        </p:tav>
                                        <p:tav tm="100000">
                                          <p:val>
                                            <p:strVal val="#ppt_w"/>
                                          </p:val>
                                        </p:tav>
                                      </p:tavLst>
                                    </p:anim>
                                    <p:anim calcmode="lin" valueType="num">
                                      <p:cBhvr>
                                        <p:cTn id="38" dur="500" fill="hold"/>
                                        <p:tgtEl>
                                          <p:spTgt spid="523276"/>
                                        </p:tgtEl>
                                        <p:attrNameLst>
                                          <p:attrName>ppt_h</p:attrName>
                                        </p:attrNameLst>
                                      </p:cBhvr>
                                      <p:tavLst>
                                        <p:tav tm="0">
                                          <p:val>
                                            <p:fltVal val="0"/>
                                          </p:val>
                                        </p:tav>
                                        <p:tav tm="100000">
                                          <p:val>
                                            <p:strVal val="#ppt_h"/>
                                          </p:val>
                                        </p:tav>
                                      </p:tavLst>
                                    </p:anim>
                                    <p:animEffect transition="in" filter="fade">
                                      <p:cBhvr>
                                        <p:cTn id="39" dur="500"/>
                                        <p:tgtEl>
                                          <p:spTgt spid="52327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523266"/>
                                        </p:tgtEl>
                                        <p:attrNameLst>
                                          <p:attrName>style.visibility</p:attrName>
                                        </p:attrNameLst>
                                      </p:cBhvr>
                                      <p:to>
                                        <p:strVal val="visible"/>
                                      </p:to>
                                    </p:set>
                                    <p:anim calcmode="lin" valueType="num">
                                      <p:cBhvr>
                                        <p:cTn id="44" dur="500" fill="hold"/>
                                        <p:tgtEl>
                                          <p:spTgt spid="523266"/>
                                        </p:tgtEl>
                                        <p:attrNameLst>
                                          <p:attrName>ppt_w</p:attrName>
                                        </p:attrNameLst>
                                      </p:cBhvr>
                                      <p:tavLst>
                                        <p:tav tm="0">
                                          <p:val>
                                            <p:fltVal val="0"/>
                                          </p:val>
                                        </p:tav>
                                        <p:tav tm="100000">
                                          <p:val>
                                            <p:strVal val="#ppt_w"/>
                                          </p:val>
                                        </p:tav>
                                      </p:tavLst>
                                    </p:anim>
                                    <p:anim calcmode="lin" valueType="num">
                                      <p:cBhvr>
                                        <p:cTn id="45" dur="500" fill="hold"/>
                                        <p:tgtEl>
                                          <p:spTgt spid="523266"/>
                                        </p:tgtEl>
                                        <p:attrNameLst>
                                          <p:attrName>ppt_h</p:attrName>
                                        </p:attrNameLst>
                                      </p:cBhvr>
                                      <p:tavLst>
                                        <p:tav tm="0">
                                          <p:val>
                                            <p:fltVal val="0"/>
                                          </p:val>
                                        </p:tav>
                                        <p:tav tm="100000">
                                          <p:val>
                                            <p:strVal val="#ppt_h"/>
                                          </p:val>
                                        </p:tav>
                                      </p:tavLst>
                                    </p:anim>
                                    <p:animEffect transition="in" filter="fade">
                                      <p:cBhvr>
                                        <p:cTn id="46" dur="500"/>
                                        <p:tgtEl>
                                          <p:spTgt spid="523266"/>
                                        </p:tgtEl>
                                      </p:cBhvr>
                                    </p:animEffect>
                                  </p:childTnLst>
                                </p:cTn>
                              </p:par>
                            </p:childTnLst>
                          </p:cTn>
                        </p:par>
                        <p:par>
                          <p:cTn id="47" fill="hold" nodeType="afterGroup">
                            <p:stCondLst>
                              <p:cond delay="500"/>
                            </p:stCondLst>
                            <p:childTnLst>
                              <p:par>
                                <p:cTn id="48" presetID="53" presetClass="entr" presetSubtype="0" fill="hold" grpId="0" nodeType="afterEffect">
                                  <p:stCondLst>
                                    <p:cond delay="0"/>
                                  </p:stCondLst>
                                  <p:childTnLst>
                                    <p:set>
                                      <p:cBhvr>
                                        <p:cTn id="49" dur="1" fill="hold">
                                          <p:stCondLst>
                                            <p:cond delay="0"/>
                                          </p:stCondLst>
                                        </p:cTn>
                                        <p:tgtEl>
                                          <p:spTgt spid="523267"/>
                                        </p:tgtEl>
                                        <p:attrNameLst>
                                          <p:attrName>style.visibility</p:attrName>
                                        </p:attrNameLst>
                                      </p:cBhvr>
                                      <p:to>
                                        <p:strVal val="visible"/>
                                      </p:to>
                                    </p:set>
                                    <p:anim calcmode="lin" valueType="num">
                                      <p:cBhvr>
                                        <p:cTn id="50" dur="500" fill="hold"/>
                                        <p:tgtEl>
                                          <p:spTgt spid="523267"/>
                                        </p:tgtEl>
                                        <p:attrNameLst>
                                          <p:attrName>ppt_w</p:attrName>
                                        </p:attrNameLst>
                                      </p:cBhvr>
                                      <p:tavLst>
                                        <p:tav tm="0">
                                          <p:val>
                                            <p:fltVal val="0"/>
                                          </p:val>
                                        </p:tav>
                                        <p:tav tm="100000">
                                          <p:val>
                                            <p:strVal val="#ppt_w"/>
                                          </p:val>
                                        </p:tav>
                                      </p:tavLst>
                                    </p:anim>
                                    <p:anim calcmode="lin" valueType="num">
                                      <p:cBhvr>
                                        <p:cTn id="51" dur="500" fill="hold"/>
                                        <p:tgtEl>
                                          <p:spTgt spid="523267"/>
                                        </p:tgtEl>
                                        <p:attrNameLst>
                                          <p:attrName>ppt_h</p:attrName>
                                        </p:attrNameLst>
                                      </p:cBhvr>
                                      <p:tavLst>
                                        <p:tav tm="0">
                                          <p:val>
                                            <p:fltVal val="0"/>
                                          </p:val>
                                        </p:tav>
                                        <p:tav tm="100000">
                                          <p:val>
                                            <p:strVal val="#ppt_h"/>
                                          </p:val>
                                        </p:tav>
                                      </p:tavLst>
                                    </p:anim>
                                    <p:animEffect transition="in" filter="fade">
                                      <p:cBhvr>
                                        <p:cTn id="52" dur="500"/>
                                        <p:tgtEl>
                                          <p:spTgt spid="523267"/>
                                        </p:tgtEl>
                                      </p:cBhvr>
                                    </p:animEffect>
                                  </p:childTnLst>
                                </p:cTn>
                              </p:par>
                            </p:childTnLst>
                          </p:cTn>
                        </p:par>
                        <p:par>
                          <p:cTn id="53" fill="hold" nodeType="afterGroup">
                            <p:stCondLst>
                              <p:cond delay="1000"/>
                            </p:stCondLst>
                            <p:childTnLst>
                              <p:par>
                                <p:cTn id="54" presetID="53" presetClass="entr" presetSubtype="0" fill="hold" grpId="0" nodeType="afterEffect">
                                  <p:stCondLst>
                                    <p:cond delay="0"/>
                                  </p:stCondLst>
                                  <p:childTnLst>
                                    <p:set>
                                      <p:cBhvr>
                                        <p:cTn id="55" dur="1" fill="hold">
                                          <p:stCondLst>
                                            <p:cond delay="0"/>
                                          </p:stCondLst>
                                        </p:cTn>
                                        <p:tgtEl>
                                          <p:spTgt spid="523268"/>
                                        </p:tgtEl>
                                        <p:attrNameLst>
                                          <p:attrName>style.visibility</p:attrName>
                                        </p:attrNameLst>
                                      </p:cBhvr>
                                      <p:to>
                                        <p:strVal val="visible"/>
                                      </p:to>
                                    </p:set>
                                    <p:anim calcmode="lin" valueType="num">
                                      <p:cBhvr>
                                        <p:cTn id="56" dur="500" fill="hold"/>
                                        <p:tgtEl>
                                          <p:spTgt spid="523268"/>
                                        </p:tgtEl>
                                        <p:attrNameLst>
                                          <p:attrName>ppt_w</p:attrName>
                                        </p:attrNameLst>
                                      </p:cBhvr>
                                      <p:tavLst>
                                        <p:tav tm="0">
                                          <p:val>
                                            <p:fltVal val="0"/>
                                          </p:val>
                                        </p:tav>
                                        <p:tav tm="100000">
                                          <p:val>
                                            <p:strVal val="#ppt_w"/>
                                          </p:val>
                                        </p:tav>
                                      </p:tavLst>
                                    </p:anim>
                                    <p:anim calcmode="lin" valueType="num">
                                      <p:cBhvr>
                                        <p:cTn id="57" dur="500" fill="hold"/>
                                        <p:tgtEl>
                                          <p:spTgt spid="523268"/>
                                        </p:tgtEl>
                                        <p:attrNameLst>
                                          <p:attrName>ppt_h</p:attrName>
                                        </p:attrNameLst>
                                      </p:cBhvr>
                                      <p:tavLst>
                                        <p:tav tm="0">
                                          <p:val>
                                            <p:fltVal val="0"/>
                                          </p:val>
                                        </p:tav>
                                        <p:tav tm="100000">
                                          <p:val>
                                            <p:strVal val="#ppt_h"/>
                                          </p:val>
                                        </p:tav>
                                      </p:tavLst>
                                    </p:anim>
                                    <p:animEffect transition="in" filter="fade">
                                      <p:cBhvr>
                                        <p:cTn id="58" dur="500"/>
                                        <p:tgtEl>
                                          <p:spTgt spid="523268"/>
                                        </p:tgtEl>
                                      </p:cBhvr>
                                    </p:animEffect>
                                  </p:childTnLst>
                                </p:cTn>
                              </p:par>
                            </p:childTnLst>
                          </p:cTn>
                        </p:par>
                        <p:par>
                          <p:cTn id="59" fill="hold" nodeType="afterGroup">
                            <p:stCondLst>
                              <p:cond delay="1500"/>
                            </p:stCondLst>
                            <p:childTnLst>
                              <p:par>
                                <p:cTn id="60" presetID="53" presetClass="entr" presetSubtype="0" fill="hold" grpId="0" nodeType="afterEffect">
                                  <p:stCondLst>
                                    <p:cond delay="0"/>
                                  </p:stCondLst>
                                  <p:childTnLst>
                                    <p:set>
                                      <p:cBhvr>
                                        <p:cTn id="61" dur="1" fill="hold">
                                          <p:stCondLst>
                                            <p:cond delay="0"/>
                                          </p:stCondLst>
                                        </p:cTn>
                                        <p:tgtEl>
                                          <p:spTgt spid="523269"/>
                                        </p:tgtEl>
                                        <p:attrNameLst>
                                          <p:attrName>style.visibility</p:attrName>
                                        </p:attrNameLst>
                                      </p:cBhvr>
                                      <p:to>
                                        <p:strVal val="visible"/>
                                      </p:to>
                                    </p:set>
                                    <p:anim calcmode="lin" valueType="num">
                                      <p:cBhvr>
                                        <p:cTn id="62" dur="500" fill="hold"/>
                                        <p:tgtEl>
                                          <p:spTgt spid="523269"/>
                                        </p:tgtEl>
                                        <p:attrNameLst>
                                          <p:attrName>ppt_w</p:attrName>
                                        </p:attrNameLst>
                                      </p:cBhvr>
                                      <p:tavLst>
                                        <p:tav tm="0">
                                          <p:val>
                                            <p:fltVal val="0"/>
                                          </p:val>
                                        </p:tav>
                                        <p:tav tm="100000">
                                          <p:val>
                                            <p:strVal val="#ppt_w"/>
                                          </p:val>
                                        </p:tav>
                                      </p:tavLst>
                                    </p:anim>
                                    <p:anim calcmode="lin" valueType="num">
                                      <p:cBhvr>
                                        <p:cTn id="63" dur="500" fill="hold"/>
                                        <p:tgtEl>
                                          <p:spTgt spid="523269"/>
                                        </p:tgtEl>
                                        <p:attrNameLst>
                                          <p:attrName>ppt_h</p:attrName>
                                        </p:attrNameLst>
                                      </p:cBhvr>
                                      <p:tavLst>
                                        <p:tav tm="0">
                                          <p:val>
                                            <p:fltVal val="0"/>
                                          </p:val>
                                        </p:tav>
                                        <p:tav tm="100000">
                                          <p:val>
                                            <p:strVal val="#ppt_h"/>
                                          </p:val>
                                        </p:tav>
                                      </p:tavLst>
                                    </p:anim>
                                    <p:animEffect transition="in" filter="fade">
                                      <p:cBhvr>
                                        <p:cTn id="64" dur="500"/>
                                        <p:tgtEl>
                                          <p:spTgt spid="523269"/>
                                        </p:tgtEl>
                                      </p:cBhvr>
                                    </p:animEffect>
                                  </p:childTnLst>
                                </p:cTn>
                              </p:par>
                            </p:childTnLst>
                          </p:cTn>
                        </p:par>
                        <p:par>
                          <p:cTn id="65" fill="hold" nodeType="afterGroup">
                            <p:stCondLst>
                              <p:cond delay="2000"/>
                            </p:stCondLst>
                            <p:childTnLst>
                              <p:par>
                                <p:cTn id="66" presetID="53" presetClass="entr" presetSubtype="0" fill="hold" grpId="0" nodeType="afterEffect">
                                  <p:stCondLst>
                                    <p:cond delay="0"/>
                                  </p:stCondLst>
                                  <p:childTnLst>
                                    <p:set>
                                      <p:cBhvr>
                                        <p:cTn id="67" dur="1" fill="hold">
                                          <p:stCondLst>
                                            <p:cond delay="0"/>
                                          </p:stCondLst>
                                        </p:cTn>
                                        <p:tgtEl>
                                          <p:spTgt spid="523270"/>
                                        </p:tgtEl>
                                        <p:attrNameLst>
                                          <p:attrName>style.visibility</p:attrName>
                                        </p:attrNameLst>
                                      </p:cBhvr>
                                      <p:to>
                                        <p:strVal val="visible"/>
                                      </p:to>
                                    </p:set>
                                    <p:anim calcmode="lin" valueType="num">
                                      <p:cBhvr>
                                        <p:cTn id="68" dur="500" fill="hold"/>
                                        <p:tgtEl>
                                          <p:spTgt spid="523270"/>
                                        </p:tgtEl>
                                        <p:attrNameLst>
                                          <p:attrName>ppt_w</p:attrName>
                                        </p:attrNameLst>
                                      </p:cBhvr>
                                      <p:tavLst>
                                        <p:tav tm="0">
                                          <p:val>
                                            <p:fltVal val="0"/>
                                          </p:val>
                                        </p:tav>
                                        <p:tav tm="100000">
                                          <p:val>
                                            <p:strVal val="#ppt_w"/>
                                          </p:val>
                                        </p:tav>
                                      </p:tavLst>
                                    </p:anim>
                                    <p:anim calcmode="lin" valueType="num">
                                      <p:cBhvr>
                                        <p:cTn id="69" dur="500" fill="hold"/>
                                        <p:tgtEl>
                                          <p:spTgt spid="523270"/>
                                        </p:tgtEl>
                                        <p:attrNameLst>
                                          <p:attrName>ppt_h</p:attrName>
                                        </p:attrNameLst>
                                      </p:cBhvr>
                                      <p:tavLst>
                                        <p:tav tm="0">
                                          <p:val>
                                            <p:fltVal val="0"/>
                                          </p:val>
                                        </p:tav>
                                        <p:tav tm="100000">
                                          <p:val>
                                            <p:strVal val="#ppt_h"/>
                                          </p:val>
                                        </p:tav>
                                      </p:tavLst>
                                    </p:anim>
                                    <p:animEffect transition="in" filter="fade">
                                      <p:cBhvr>
                                        <p:cTn id="70" dur="500"/>
                                        <p:tgtEl>
                                          <p:spTgt spid="523270"/>
                                        </p:tgtEl>
                                      </p:cBhvr>
                                    </p:animEffect>
                                  </p:childTnLst>
                                </p:cTn>
                              </p:par>
                            </p:childTnLst>
                          </p:cTn>
                        </p:par>
                        <p:par>
                          <p:cTn id="71" fill="hold" nodeType="afterGroup">
                            <p:stCondLst>
                              <p:cond delay="2500"/>
                            </p:stCondLst>
                            <p:childTnLst>
                              <p:par>
                                <p:cTn id="72" presetID="53" presetClass="entr" presetSubtype="0" fill="hold" grpId="0" nodeType="afterEffect">
                                  <p:stCondLst>
                                    <p:cond delay="0"/>
                                  </p:stCondLst>
                                  <p:childTnLst>
                                    <p:set>
                                      <p:cBhvr>
                                        <p:cTn id="73" dur="1" fill="hold">
                                          <p:stCondLst>
                                            <p:cond delay="0"/>
                                          </p:stCondLst>
                                        </p:cTn>
                                        <p:tgtEl>
                                          <p:spTgt spid="523272"/>
                                        </p:tgtEl>
                                        <p:attrNameLst>
                                          <p:attrName>style.visibility</p:attrName>
                                        </p:attrNameLst>
                                      </p:cBhvr>
                                      <p:to>
                                        <p:strVal val="visible"/>
                                      </p:to>
                                    </p:set>
                                    <p:anim calcmode="lin" valueType="num">
                                      <p:cBhvr>
                                        <p:cTn id="74" dur="500" fill="hold"/>
                                        <p:tgtEl>
                                          <p:spTgt spid="523272"/>
                                        </p:tgtEl>
                                        <p:attrNameLst>
                                          <p:attrName>ppt_w</p:attrName>
                                        </p:attrNameLst>
                                      </p:cBhvr>
                                      <p:tavLst>
                                        <p:tav tm="0">
                                          <p:val>
                                            <p:fltVal val="0"/>
                                          </p:val>
                                        </p:tav>
                                        <p:tav tm="100000">
                                          <p:val>
                                            <p:strVal val="#ppt_w"/>
                                          </p:val>
                                        </p:tav>
                                      </p:tavLst>
                                    </p:anim>
                                    <p:anim calcmode="lin" valueType="num">
                                      <p:cBhvr>
                                        <p:cTn id="75" dur="500" fill="hold"/>
                                        <p:tgtEl>
                                          <p:spTgt spid="523272"/>
                                        </p:tgtEl>
                                        <p:attrNameLst>
                                          <p:attrName>ppt_h</p:attrName>
                                        </p:attrNameLst>
                                      </p:cBhvr>
                                      <p:tavLst>
                                        <p:tav tm="0">
                                          <p:val>
                                            <p:fltVal val="0"/>
                                          </p:val>
                                        </p:tav>
                                        <p:tav tm="100000">
                                          <p:val>
                                            <p:strVal val="#ppt_h"/>
                                          </p:val>
                                        </p:tav>
                                      </p:tavLst>
                                    </p:anim>
                                    <p:animEffect transition="in" filter="fade">
                                      <p:cBhvr>
                                        <p:cTn id="76" dur="500"/>
                                        <p:tgtEl>
                                          <p:spTgt spid="523272"/>
                                        </p:tgtEl>
                                      </p:cBhvr>
                                    </p:animEffect>
                                  </p:childTnLst>
                                </p:cTn>
                              </p:par>
                            </p:childTnLst>
                          </p:cTn>
                        </p:par>
                        <p:par>
                          <p:cTn id="77" fill="hold" nodeType="afterGroup">
                            <p:stCondLst>
                              <p:cond delay="3000"/>
                            </p:stCondLst>
                            <p:childTnLst>
                              <p:par>
                                <p:cTn id="78" presetID="53" presetClass="entr" presetSubtype="0" fill="hold" grpId="0" nodeType="afterEffect">
                                  <p:stCondLst>
                                    <p:cond delay="0"/>
                                  </p:stCondLst>
                                  <p:childTnLst>
                                    <p:set>
                                      <p:cBhvr>
                                        <p:cTn id="79" dur="1" fill="hold">
                                          <p:stCondLst>
                                            <p:cond delay="0"/>
                                          </p:stCondLst>
                                        </p:cTn>
                                        <p:tgtEl>
                                          <p:spTgt spid="523271"/>
                                        </p:tgtEl>
                                        <p:attrNameLst>
                                          <p:attrName>style.visibility</p:attrName>
                                        </p:attrNameLst>
                                      </p:cBhvr>
                                      <p:to>
                                        <p:strVal val="visible"/>
                                      </p:to>
                                    </p:set>
                                    <p:anim calcmode="lin" valueType="num">
                                      <p:cBhvr>
                                        <p:cTn id="80" dur="500" fill="hold"/>
                                        <p:tgtEl>
                                          <p:spTgt spid="523271"/>
                                        </p:tgtEl>
                                        <p:attrNameLst>
                                          <p:attrName>ppt_w</p:attrName>
                                        </p:attrNameLst>
                                      </p:cBhvr>
                                      <p:tavLst>
                                        <p:tav tm="0">
                                          <p:val>
                                            <p:fltVal val="0"/>
                                          </p:val>
                                        </p:tav>
                                        <p:tav tm="100000">
                                          <p:val>
                                            <p:strVal val="#ppt_w"/>
                                          </p:val>
                                        </p:tav>
                                      </p:tavLst>
                                    </p:anim>
                                    <p:anim calcmode="lin" valueType="num">
                                      <p:cBhvr>
                                        <p:cTn id="81" dur="500" fill="hold"/>
                                        <p:tgtEl>
                                          <p:spTgt spid="523271"/>
                                        </p:tgtEl>
                                        <p:attrNameLst>
                                          <p:attrName>ppt_h</p:attrName>
                                        </p:attrNameLst>
                                      </p:cBhvr>
                                      <p:tavLst>
                                        <p:tav tm="0">
                                          <p:val>
                                            <p:fltVal val="0"/>
                                          </p:val>
                                        </p:tav>
                                        <p:tav tm="100000">
                                          <p:val>
                                            <p:strVal val="#ppt_h"/>
                                          </p:val>
                                        </p:tav>
                                      </p:tavLst>
                                    </p:anim>
                                    <p:animEffect transition="in" filter="fade">
                                      <p:cBhvr>
                                        <p:cTn id="82" dur="500"/>
                                        <p:tgtEl>
                                          <p:spTgt spid="523271"/>
                                        </p:tgtEl>
                                      </p:cBhvr>
                                    </p:animEffect>
                                  </p:childTnLst>
                                </p:cTn>
                              </p:par>
                            </p:childTnLst>
                          </p:cTn>
                        </p:par>
                        <p:par>
                          <p:cTn id="83" fill="hold" nodeType="afterGroup">
                            <p:stCondLst>
                              <p:cond delay="3500"/>
                            </p:stCondLst>
                            <p:childTnLst>
                              <p:par>
                                <p:cTn id="84" presetID="53" presetClass="entr" presetSubtype="0" fill="hold" grpId="0" nodeType="afterEffect">
                                  <p:stCondLst>
                                    <p:cond delay="0"/>
                                  </p:stCondLst>
                                  <p:childTnLst>
                                    <p:set>
                                      <p:cBhvr>
                                        <p:cTn id="85" dur="1" fill="hold">
                                          <p:stCondLst>
                                            <p:cond delay="0"/>
                                          </p:stCondLst>
                                        </p:cTn>
                                        <p:tgtEl>
                                          <p:spTgt spid="523273"/>
                                        </p:tgtEl>
                                        <p:attrNameLst>
                                          <p:attrName>style.visibility</p:attrName>
                                        </p:attrNameLst>
                                      </p:cBhvr>
                                      <p:to>
                                        <p:strVal val="visible"/>
                                      </p:to>
                                    </p:set>
                                    <p:anim calcmode="lin" valueType="num">
                                      <p:cBhvr>
                                        <p:cTn id="86" dur="500" fill="hold"/>
                                        <p:tgtEl>
                                          <p:spTgt spid="523273"/>
                                        </p:tgtEl>
                                        <p:attrNameLst>
                                          <p:attrName>ppt_w</p:attrName>
                                        </p:attrNameLst>
                                      </p:cBhvr>
                                      <p:tavLst>
                                        <p:tav tm="0">
                                          <p:val>
                                            <p:fltVal val="0"/>
                                          </p:val>
                                        </p:tav>
                                        <p:tav tm="100000">
                                          <p:val>
                                            <p:strVal val="#ppt_w"/>
                                          </p:val>
                                        </p:tav>
                                      </p:tavLst>
                                    </p:anim>
                                    <p:anim calcmode="lin" valueType="num">
                                      <p:cBhvr>
                                        <p:cTn id="87" dur="500" fill="hold"/>
                                        <p:tgtEl>
                                          <p:spTgt spid="523273"/>
                                        </p:tgtEl>
                                        <p:attrNameLst>
                                          <p:attrName>ppt_h</p:attrName>
                                        </p:attrNameLst>
                                      </p:cBhvr>
                                      <p:tavLst>
                                        <p:tav tm="0">
                                          <p:val>
                                            <p:fltVal val="0"/>
                                          </p:val>
                                        </p:tav>
                                        <p:tav tm="100000">
                                          <p:val>
                                            <p:strVal val="#ppt_h"/>
                                          </p:val>
                                        </p:tav>
                                      </p:tavLst>
                                    </p:anim>
                                    <p:animEffect transition="in" filter="fade">
                                      <p:cBhvr>
                                        <p:cTn id="88" dur="500"/>
                                        <p:tgtEl>
                                          <p:spTgt spid="523273"/>
                                        </p:tgtEl>
                                      </p:cBhvr>
                                    </p:animEffect>
                                  </p:childTnLst>
                                </p:cTn>
                              </p:par>
                            </p:childTnLst>
                          </p:cTn>
                        </p:par>
                        <p:par>
                          <p:cTn id="89" fill="hold" nodeType="afterGroup">
                            <p:stCondLst>
                              <p:cond delay="4000"/>
                            </p:stCondLst>
                            <p:childTnLst>
                              <p:par>
                                <p:cTn id="90" presetID="53" presetClass="entr" presetSubtype="0" fill="hold" nodeType="afterEffect">
                                  <p:stCondLst>
                                    <p:cond delay="0"/>
                                  </p:stCondLst>
                                  <p:childTnLst>
                                    <p:set>
                                      <p:cBhvr>
                                        <p:cTn id="91" dur="1" fill="hold">
                                          <p:stCondLst>
                                            <p:cond delay="0"/>
                                          </p:stCondLst>
                                        </p:cTn>
                                        <p:tgtEl>
                                          <p:spTgt spid="523274"/>
                                        </p:tgtEl>
                                        <p:attrNameLst>
                                          <p:attrName>style.visibility</p:attrName>
                                        </p:attrNameLst>
                                      </p:cBhvr>
                                      <p:to>
                                        <p:strVal val="visible"/>
                                      </p:to>
                                    </p:set>
                                    <p:anim calcmode="lin" valueType="num">
                                      <p:cBhvr>
                                        <p:cTn id="92" dur="500" fill="hold"/>
                                        <p:tgtEl>
                                          <p:spTgt spid="523274"/>
                                        </p:tgtEl>
                                        <p:attrNameLst>
                                          <p:attrName>ppt_w</p:attrName>
                                        </p:attrNameLst>
                                      </p:cBhvr>
                                      <p:tavLst>
                                        <p:tav tm="0">
                                          <p:val>
                                            <p:fltVal val="0"/>
                                          </p:val>
                                        </p:tav>
                                        <p:tav tm="100000">
                                          <p:val>
                                            <p:strVal val="#ppt_w"/>
                                          </p:val>
                                        </p:tav>
                                      </p:tavLst>
                                    </p:anim>
                                    <p:anim calcmode="lin" valueType="num">
                                      <p:cBhvr>
                                        <p:cTn id="93" dur="500" fill="hold"/>
                                        <p:tgtEl>
                                          <p:spTgt spid="523274"/>
                                        </p:tgtEl>
                                        <p:attrNameLst>
                                          <p:attrName>ppt_h</p:attrName>
                                        </p:attrNameLst>
                                      </p:cBhvr>
                                      <p:tavLst>
                                        <p:tav tm="0">
                                          <p:val>
                                            <p:fltVal val="0"/>
                                          </p:val>
                                        </p:tav>
                                        <p:tav tm="100000">
                                          <p:val>
                                            <p:strVal val="#ppt_h"/>
                                          </p:val>
                                        </p:tav>
                                      </p:tavLst>
                                    </p:anim>
                                    <p:animEffect transition="in" filter="fade">
                                      <p:cBhvr>
                                        <p:cTn id="94" dur="500"/>
                                        <p:tgtEl>
                                          <p:spTgt spid="523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6" grpId="0" animBg="1"/>
      <p:bldP spid="523267" grpId="0" animBg="1"/>
      <p:bldP spid="523268" grpId="0" animBg="1"/>
      <p:bldP spid="523269" grpId="0" animBg="1"/>
      <p:bldP spid="523270" grpId="0" animBg="1"/>
      <p:bldP spid="523271" grpId="0" animBg="1"/>
      <p:bldP spid="523272" grpId="0" animBg="1"/>
      <p:bldP spid="523273" grpId="0" animBg="1"/>
      <p:bldP spid="523275" grpId="0" animBg="1"/>
      <p:bldP spid="523276" grpId="0" animBg="1"/>
      <p:bldP spid="523277" grpId="0" animBg="1"/>
      <p:bldP spid="523278" grpId="0" animBg="1"/>
      <p:bldP spid="523279" grpId="0"/>
      <p:bldP spid="523280" grpId="0" animBg="1"/>
      <p:bldP spid="523281"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B40A64A-2EC7-D207-9DCA-25E04EDCCB16}"/>
              </a:ext>
            </a:extLst>
          </p:cNvPr>
          <p:cNvPicPr>
            <a:picLocks noChangeAspect="1"/>
          </p:cNvPicPr>
          <p:nvPr/>
        </p:nvPicPr>
        <p:blipFill>
          <a:blip r:embed="rId2">
            <a:duotone>
              <a:schemeClr val="accent3">
                <a:shade val="45000"/>
                <a:satMod val="135000"/>
              </a:schemeClr>
              <a:prstClr val="white"/>
            </a:duotone>
          </a:blip>
          <a:stretch>
            <a:fillRect/>
          </a:stretch>
        </p:blipFill>
        <p:spPr>
          <a:xfrm>
            <a:off x="2446043" y="773947"/>
            <a:ext cx="775104" cy="775104"/>
          </a:xfrm>
          <a:prstGeom prst="rect">
            <a:avLst/>
          </a:prstGeom>
        </p:spPr>
      </p:pic>
      <p:sp>
        <p:nvSpPr>
          <p:cNvPr id="3" name="Rectángulo 2">
            <a:extLst>
              <a:ext uri="{FF2B5EF4-FFF2-40B4-BE49-F238E27FC236}">
                <a16:creationId xmlns:a16="http://schemas.microsoft.com/office/drawing/2014/main" id="{6B779F89-119E-855E-E42B-0E4DC0E372F4}"/>
              </a:ext>
            </a:extLst>
          </p:cNvPr>
          <p:cNvSpPr/>
          <p:nvPr/>
        </p:nvSpPr>
        <p:spPr>
          <a:xfrm>
            <a:off x="1771650" y="649648"/>
            <a:ext cx="2166938" cy="2927350"/>
          </a:xfrm>
          <a:prstGeom prst="rect">
            <a:avLst/>
          </a:prstGeom>
          <a:noFill/>
          <a:ln w="28575">
            <a:solidFill>
              <a:srgbClr val="5D787D"/>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215"/>
          </a:p>
        </p:txBody>
      </p:sp>
      <p:sp>
        <p:nvSpPr>
          <p:cNvPr id="4" name="Rectángulo 3">
            <a:extLst>
              <a:ext uri="{FF2B5EF4-FFF2-40B4-BE49-F238E27FC236}">
                <a16:creationId xmlns:a16="http://schemas.microsoft.com/office/drawing/2014/main" id="{AB7B9C8B-C5D1-BF91-F7E9-19D4D8A33D11}"/>
              </a:ext>
            </a:extLst>
          </p:cNvPr>
          <p:cNvSpPr/>
          <p:nvPr/>
        </p:nvSpPr>
        <p:spPr>
          <a:xfrm>
            <a:off x="4025900" y="662348"/>
            <a:ext cx="2166938" cy="2927350"/>
          </a:xfrm>
          <a:prstGeom prst="rect">
            <a:avLst/>
          </a:prstGeom>
          <a:noFill/>
          <a:ln w="28575">
            <a:solidFill>
              <a:srgbClr val="5D787D"/>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215"/>
          </a:p>
        </p:txBody>
      </p:sp>
      <p:sp>
        <p:nvSpPr>
          <p:cNvPr id="5" name="Rectángulo 4">
            <a:extLst>
              <a:ext uri="{FF2B5EF4-FFF2-40B4-BE49-F238E27FC236}">
                <a16:creationId xmlns:a16="http://schemas.microsoft.com/office/drawing/2014/main" id="{69CEC15F-D6D7-054D-A3C7-F72C08CAFDD5}"/>
              </a:ext>
            </a:extLst>
          </p:cNvPr>
          <p:cNvSpPr/>
          <p:nvPr/>
        </p:nvSpPr>
        <p:spPr>
          <a:xfrm>
            <a:off x="6280150" y="662348"/>
            <a:ext cx="2166938" cy="2925762"/>
          </a:xfrm>
          <a:prstGeom prst="rect">
            <a:avLst/>
          </a:prstGeom>
          <a:noFill/>
          <a:ln w="28575">
            <a:solidFill>
              <a:srgbClr val="5D787D"/>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215"/>
          </a:p>
        </p:txBody>
      </p:sp>
      <p:pic>
        <p:nvPicPr>
          <p:cNvPr id="6" name="Imagen 5">
            <a:extLst>
              <a:ext uri="{FF2B5EF4-FFF2-40B4-BE49-F238E27FC236}">
                <a16:creationId xmlns:a16="http://schemas.microsoft.com/office/drawing/2014/main" id="{0CF30831-EE57-3052-8FFE-E8E6B3DA0159}"/>
              </a:ext>
            </a:extLst>
          </p:cNvPr>
          <p:cNvPicPr>
            <a:picLocks noChangeAspect="1"/>
          </p:cNvPicPr>
          <p:nvPr/>
        </p:nvPicPr>
        <p:blipFill>
          <a:blip r:embed="rId3" cstate="print">
            <a:duotone>
              <a:schemeClr val="accent3">
                <a:shade val="45000"/>
                <a:satMod val="135000"/>
              </a:schemeClr>
              <a:prstClr val="white"/>
            </a:duotone>
          </a:blip>
          <a:stretch>
            <a:fillRect/>
          </a:stretch>
        </p:blipFill>
        <p:spPr>
          <a:xfrm>
            <a:off x="4799271" y="790907"/>
            <a:ext cx="619681" cy="619681"/>
          </a:xfrm>
          <a:prstGeom prst="rect">
            <a:avLst/>
          </a:prstGeom>
        </p:spPr>
      </p:pic>
      <p:pic>
        <p:nvPicPr>
          <p:cNvPr id="66567" name="Imagen 6">
            <a:extLst>
              <a:ext uri="{FF2B5EF4-FFF2-40B4-BE49-F238E27FC236}">
                <a16:creationId xmlns:a16="http://schemas.microsoft.com/office/drawing/2014/main" id="{531AE9A4-E222-A4A8-D526-031BBC8727B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0225" y="923925"/>
            <a:ext cx="965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AutoShape 4">
            <a:extLst>
              <a:ext uri="{FF2B5EF4-FFF2-40B4-BE49-F238E27FC236}">
                <a16:creationId xmlns:a16="http://schemas.microsoft.com/office/drawing/2014/main" id="{5B6D0319-F545-8A86-24D2-3B28BB0B1ADE}"/>
              </a:ext>
            </a:extLst>
          </p:cNvPr>
          <p:cNvSpPr>
            <a:spLocks noChangeArrowheads="1"/>
          </p:cNvSpPr>
          <p:nvPr/>
        </p:nvSpPr>
        <p:spPr bwMode="auto">
          <a:xfrm>
            <a:off x="2009775" y="3756385"/>
            <a:ext cx="1462088" cy="1595438"/>
          </a:xfrm>
          <a:prstGeom prst="roundRect">
            <a:avLst>
              <a:gd name="adj" fmla="val 16667"/>
            </a:avLst>
          </a:prstGeom>
          <a:noFill/>
          <a:ln w="57150">
            <a:solidFill>
              <a:srgbClr val="90A1A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CO" sz="1100" b="1">
                <a:solidFill>
                  <a:srgbClr val="5D787D"/>
                </a:solidFill>
                <a:latin typeface="Verdana" panose="020B0604030504040204" pitchFamily="34" charset="0"/>
                <a:ea typeface="Verdana" panose="020B0604030504040204" pitchFamily="34" charset="0"/>
                <a:cs typeface="Verdana" panose="020B0604030504040204" pitchFamily="34" charset="0"/>
              </a:rPr>
              <a:t>Estrategia</a:t>
            </a:r>
          </a:p>
          <a:p>
            <a:pPr>
              <a:spcBef>
                <a:spcPct val="0"/>
              </a:spcBef>
              <a:buFontTx/>
              <a:buNone/>
            </a:pPr>
            <a:r>
              <a:rPr lang="es-ES" altLang="es-CO" sz="1100" b="1">
                <a:solidFill>
                  <a:srgbClr val="5D787D"/>
                </a:solidFill>
                <a:latin typeface="Verdana" panose="020B0604030504040204" pitchFamily="34" charset="0"/>
                <a:ea typeface="Verdana" panose="020B0604030504040204" pitchFamily="34" charset="0"/>
                <a:cs typeface="Verdana" panose="020B0604030504040204" pitchFamily="34" charset="0"/>
              </a:rPr>
              <a:t>del</a:t>
            </a:r>
          </a:p>
          <a:p>
            <a:pPr>
              <a:spcBef>
                <a:spcPct val="0"/>
              </a:spcBef>
              <a:buFontTx/>
              <a:buNone/>
            </a:pPr>
            <a:r>
              <a:rPr lang="es-ES" altLang="es-CO" sz="1100" b="1">
                <a:solidFill>
                  <a:srgbClr val="5D787D"/>
                </a:solidFill>
                <a:latin typeface="Verdana" panose="020B0604030504040204" pitchFamily="34" charset="0"/>
                <a:ea typeface="Verdana" panose="020B0604030504040204" pitchFamily="34" charset="0"/>
                <a:cs typeface="Verdana" panose="020B0604030504040204" pitchFamily="34" charset="0"/>
              </a:rPr>
              <a:t>Negocio</a:t>
            </a:r>
          </a:p>
        </p:txBody>
      </p:sp>
      <p:sp>
        <p:nvSpPr>
          <p:cNvPr id="66569" name="AutoShape 5">
            <a:extLst>
              <a:ext uri="{FF2B5EF4-FFF2-40B4-BE49-F238E27FC236}">
                <a16:creationId xmlns:a16="http://schemas.microsoft.com/office/drawing/2014/main" id="{D1D77146-9A0F-DB91-01A3-F68A5E29BD12}"/>
              </a:ext>
            </a:extLst>
          </p:cNvPr>
          <p:cNvSpPr>
            <a:spLocks noChangeArrowheads="1"/>
          </p:cNvSpPr>
          <p:nvPr/>
        </p:nvSpPr>
        <p:spPr bwMode="auto">
          <a:xfrm>
            <a:off x="4319588" y="3756385"/>
            <a:ext cx="1522412" cy="1595438"/>
          </a:xfrm>
          <a:prstGeom prst="roundRect">
            <a:avLst>
              <a:gd name="adj" fmla="val 16667"/>
            </a:avLst>
          </a:prstGeom>
          <a:noFill/>
          <a:ln w="57150">
            <a:solidFill>
              <a:srgbClr val="90A1A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CO" sz="1100" b="1">
                <a:solidFill>
                  <a:srgbClr val="5D787D"/>
                </a:solidFill>
                <a:latin typeface="Verdana" panose="020B0604030504040204" pitchFamily="34" charset="0"/>
                <a:ea typeface="Verdana" panose="020B0604030504040204" pitchFamily="34" charset="0"/>
                <a:cs typeface="Verdana" panose="020B0604030504040204" pitchFamily="34" charset="0"/>
              </a:rPr>
              <a:t>Estrategia </a:t>
            </a:r>
          </a:p>
          <a:p>
            <a:pPr>
              <a:spcBef>
                <a:spcPct val="0"/>
              </a:spcBef>
              <a:buFontTx/>
              <a:buNone/>
            </a:pPr>
            <a:r>
              <a:rPr lang="es-ES" altLang="es-CO" sz="1100" b="1">
                <a:solidFill>
                  <a:srgbClr val="5D787D"/>
                </a:solidFill>
                <a:latin typeface="Verdana" panose="020B0604030504040204" pitchFamily="34" charset="0"/>
                <a:ea typeface="Verdana" panose="020B0604030504040204" pitchFamily="34" charset="0"/>
                <a:cs typeface="Verdana" panose="020B0604030504040204" pitchFamily="34" charset="0"/>
              </a:rPr>
              <a:t>de la </a:t>
            </a:r>
          </a:p>
          <a:p>
            <a:pPr>
              <a:spcBef>
                <a:spcPct val="0"/>
              </a:spcBef>
              <a:buFontTx/>
              <a:buNone/>
            </a:pPr>
            <a:r>
              <a:rPr lang="es-ES" altLang="es-CO" sz="1100" b="1">
                <a:solidFill>
                  <a:srgbClr val="5D787D"/>
                </a:solidFill>
                <a:latin typeface="Verdana" panose="020B0604030504040204" pitchFamily="34" charset="0"/>
                <a:ea typeface="Verdana" panose="020B0604030504040204" pitchFamily="34" charset="0"/>
                <a:cs typeface="Verdana" panose="020B0604030504040204" pitchFamily="34" charset="0"/>
              </a:rPr>
              <a:t>Organización </a:t>
            </a:r>
          </a:p>
          <a:p>
            <a:pPr>
              <a:spcBef>
                <a:spcPct val="0"/>
              </a:spcBef>
              <a:buFontTx/>
              <a:buNone/>
            </a:pPr>
            <a:r>
              <a:rPr lang="es-ES" altLang="es-CO" sz="1100" b="1">
                <a:solidFill>
                  <a:srgbClr val="5D787D"/>
                </a:solidFill>
                <a:latin typeface="Verdana" panose="020B0604030504040204" pitchFamily="34" charset="0"/>
                <a:ea typeface="Verdana" panose="020B0604030504040204" pitchFamily="34" charset="0"/>
                <a:cs typeface="Verdana" panose="020B0604030504040204" pitchFamily="34" charset="0"/>
              </a:rPr>
              <a:t>de </a:t>
            </a:r>
          </a:p>
          <a:p>
            <a:pPr>
              <a:spcBef>
                <a:spcPct val="0"/>
              </a:spcBef>
              <a:buFontTx/>
              <a:buNone/>
            </a:pPr>
            <a:r>
              <a:rPr lang="es-ES" altLang="es-CO" sz="1100" b="1">
                <a:solidFill>
                  <a:srgbClr val="5D787D"/>
                </a:solidFill>
                <a:latin typeface="Verdana" panose="020B0604030504040204" pitchFamily="34" charset="0"/>
                <a:ea typeface="Verdana" panose="020B0604030504040204" pitchFamily="34" charset="0"/>
                <a:cs typeface="Verdana" panose="020B0604030504040204" pitchFamily="34" charset="0"/>
              </a:rPr>
              <a:t>Mantenimient</a:t>
            </a:r>
            <a:r>
              <a:rPr lang="es-ES" altLang="es-CO" sz="1100" b="1">
                <a:solidFill>
                  <a:srgbClr val="6A6A6F"/>
                </a:solidFill>
                <a:latin typeface="Verdana" panose="020B0604030504040204" pitchFamily="34" charset="0"/>
                <a:ea typeface="Verdana" panose="020B0604030504040204" pitchFamily="34" charset="0"/>
                <a:cs typeface="Verdana" panose="020B0604030504040204" pitchFamily="34" charset="0"/>
              </a:rPr>
              <a:t>o</a:t>
            </a:r>
          </a:p>
        </p:txBody>
      </p:sp>
      <p:sp>
        <p:nvSpPr>
          <p:cNvPr id="66570" name="AutoShape 6">
            <a:extLst>
              <a:ext uri="{FF2B5EF4-FFF2-40B4-BE49-F238E27FC236}">
                <a16:creationId xmlns:a16="http://schemas.microsoft.com/office/drawing/2014/main" id="{1707ABAE-F965-A1E3-BACF-8F4643EFD7F6}"/>
              </a:ext>
            </a:extLst>
          </p:cNvPr>
          <p:cNvSpPr>
            <a:spLocks noChangeArrowheads="1"/>
          </p:cNvSpPr>
          <p:nvPr/>
        </p:nvSpPr>
        <p:spPr bwMode="auto">
          <a:xfrm>
            <a:off x="6678613" y="3756385"/>
            <a:ext cx="1685925" cy="1595438"/>
          </a:xfrm>
          <a:prstGeom prst="roundRect">
            <a:avLst>
              <a:gd name="adj" fmla="val 16667"/>
            </a:avLst>
          </a:prstGeom>
          <a:noFill/>
          <a:ln w="57150">
            <a:solidFill>
              <a:srgbClr val="90A1A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CO" sz="1100" b="1">
                <a:solidFill>
                  <a:srgbClr val="5D787D"/>
                </a:solidFill>
                <a:latin typeface="Verdana" panose="020B0604030504040204" pitchFamily="34" charset="0"/>
                <a:ea typeface="Verdana" panose="020B0604030504040204" pitchFamily="34" charset="0"/>
                <a:cs typeface="Verdana" panose="020B0604030504040204" pitchFamily="34" charset="0"/>
              </a:rPr>
              <a:t>Estrategia</a:t>
            </a:r>
          </a:p>
          <a:p>
            <a:pPr>
              <a:spcBef>
                <a:spcPct val="0"/>
              </a:spcBef>
              <a:buFontTx/>
              <a:buNone/>
            </a:pPr>
            <a:r>
              <a:rPr lang="es-ES" altLang="es-CO" sz="1100" b="1">
                <a:solidFill>
                  <a:srgbClr val="5D787D"/>
                </a:solidFill>
                <a:latin typeface="Verdana" panose="020B0604030504040204" pitchFamily="34" charset="0"/>
                <a:ea typeface="Verdana" panose="020B0604030504040204" pitchFamily="34" charset="0"/>
                <a:cs typeface="Verdana" panose="020B0604030504040204" pitchFamily="34" charset="0"/>
              </a:rPr>
              <a:t>por</a:t>
            </a:r>
          </a:p>
          <a:p>
            <a:pPr>
              <a:spcBef>
                <a:spcPct val="0"/>
              </a:spcBef>
              <a:buFontTx/>
              <a:buNone/>
            </a:pPr>
            <a:r>
              <a:rPr lang="es-ES" altLang="es-CO" sz="1100" b="1">
                <a:solidFill>
                  <a:srgbClr val="5D787D"/>
                </a:solidFill>
                <a:latin typeface="Verdana" panose="020B0604030504040204" pitchFamily="34" charset="0"/>
                <a:ea typeface="Verdana" panose="020B0604030504040204" pitchFamily="34" charset="0"/>
                <a:cs typeface="Verdana" panose="020B0604030504040204" pitchFamily="34" charset="0"/>
              </a:rPr>
              <a:t> Activo Físico</a:t>
            </a:r>
          </a:p>
        </p:txBody>
      </p:sp>
      <p:sp>
        <p:nvSpPr>
          <p:cNvPr id="66571" name="AutoShape 11">
            <a:extLst>
              <a:ext uri="{FF2B5EF4-FFF2-40B4-BE49-F238E27FC236}">
                <a16:creationId xmlns:a16="http://schemas.microsoft.com/office/drawing/2014/main" id="{8C7CFD49-FE5D-1955-CF1C-0F20A6D4A42C}"/>
              </a:ext>
            </a:extLst>
          </p:cNvPr>
          <p:cNvSpPr>
            <a:spLocks noChangeArrowheads="1"/>
          </p:cNvSpPr>
          <p:nvPr/>
        </p:nvSpPr>
        <p:spPr bwMode="auto">
          <a:xfrm>
            <a:off x="3563938" y="5085123"/>
            <a:ext cx="665162" cy="1333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rgbClr val="5D787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MX"/>
          </a:p>
        </p:txBody>
      </p:sp>
      <p:sp>
        <p:nvSpPr>
          <p:cNvPr id="66572" name="AutoShape 12">
            <a:extLst>
              <a:ext uri="{FF2B5EF4-FFF2-40B4-BE49-F238E27FC236}">
                <a16:creationId xmlns:a16="http://schemas.microsoft.com/office/drawing/2014/main" id="{8DF80CE5-5442-09DB-16F1-47BA3A0ADD35}"/>
              </a:ext>
            </a:extLst>
          </p:cNvPr>
          <p:cNvSpPr>
            <a:spLocks noChangeArrowheads="1"/>
          </p:cNvSpPr>
          <p:nvPr/>
        </p:nvSpPr>
        <p:spPr bwMode="auto">
          <a:xfrm>
            <a:off x="3563938" y="4221523"/>
            <a:ext cx="665162" cy="1333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rgbClr val="5D787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MX"/>
          </a:p>
        </p:txBody>
      </p:sp>
      <p:sp>
        <p:nvSpPr>
          <p:cNvPr id="66573" name="AutoShape 13">
            <a:extLst>
              <a:ext uri="{FF2B5EF4-FFF2-40B4-BE49-F238E27FC236}">
                <a16:creationId xmlns:a16="http://schemas.microsoft.com/office/drawing/2014/main" id="{3EB07BD6-B899-D830-EF34-5A04C6CE9F23}"/>
              </a:ext>
            </a:extLst>
          </p:cNvPr>
          <p:cNvSpPr>
            <a:spLocks noChangeArrowheads="1"/>
          </p:cNvSpPr>
          <p:nvPr/>
        </p:nvSpPr>
        <p:spPr bwMode="auto">
          <a:xfrm>
            <a:off x="5894388" y="5085123"/>
            <a:ext cx="665162" cy="1333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rgbClr val="5D787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MX"/>
          </a:p>
        </p:txBody>
      </p:sp>
      <p:sp>
        <p:nvSpPr>
          <p:cNvPr id="66574" name="AutoShape 14">
            <a:extLst>
              <a:ext uri="{FF2B5EF4-FFF2-40B4-BE49-F238E27FC236}">
                <a16:creationId xmlns:a16="http://schemas.microsoft.com/office/drawing/2014/main" id="{A9E2E298-1816-2157-43BD-41786F339BAD}"/>
              </a:ext>
            </a:extLst>
          </p:cNvPr>
          <p:cNvSpPr>
            <a:spLocks noChangeArrowheads="1"/>
          </p:cNvSpPr>
          <p:nvPr/>
        </p:nvSpPr>
        <p:spPr bwMode="auto">
          <a:xfrm>
            <a:off x="5894388" y="4221523"/>
            <a:ext cx="665162" cy="1333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rgbClr val="5D787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MX"/>
          </a:p>
        </p:txBody>
      </p:sp>
      <p:sp>
        <p:nvSpPr>
          <p:cNvPr id="66575" name="AutoShape 21">
            <a:extLst>
              <a:ext uri="{FF2B5EF4-FFF2-40B4-BE49-F238E27FC236}">
                <a16:creationId xmlns:a16="http://schemas.microsoft.com/office/drawing/2014/main" id="{5953CFDF-73D1-71B0-115D-16D333F15AD8}"/>
              </a:ext>
            </a:extLst>
          </p:cNvPr>
          <p:cNvSpPr>
            <a:spLocks noChangeArrowheads="1"/>
          </p:cNvSpPr>
          <p:nvPr/>
        </p:nvSpPr>
        <p:spPr bwMode="auto">
          <a:xfrm flipH="1">
            <a:off x="3536950" y="4953360"/>
            <a:ext cx="665163" cy="1333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rgbClr val="5D787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MX"/>
          </a:p>
        </p:txBody>
      </p:sp>
      <p:sp>
        <p:nvSpPr>
          <p:cNvPr id="66576" name="AutoShape 22">
            <a:extLst>
              <a:ext uri="{FF2B5EF4-FFF2-40B4-BE49-F238E27FC236}">
                <a16:creationId xmlns:a16="http://schemas.microsoft.com/office/drawing/2014/main" id="{F8FF4CBA-9FEE-EDA3-EDF4-ABB01FE2F25E}"/>
              </a:ext>
            </a:extLst>
          </p:cNvPr>
          <p:cNvSpPr>
            <a:spLocks noChangeArrowheads="1"/>
          </p:cNvSpPr>
          <p:nvPr/>
        </p:nvSpPr>
        <p:spPr bwMode="auto">
          <a:xfrm flipH="1">
            <a:off x="3536950" y="4089760"/>
            <a:ext cx="665163" cy="1333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rgbClr val="5D787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MX"/>
          </a:p>
        </p:txBody>
      </p:sp>
      <p:sp>
        <p:nvSpPr>
          <p:cNvPr id="66577" name="AutoShape 23">
            <a:extLst>
              <a:ext uri="{FF2B5EF4-FFF2-40B4-BE49-F238E27FC236}">
                <a16:creationId xmlns:a16="http://schemas.microsoft.com/office/drawing/2014/main" id="{3EB47102-3FA1-1F9C-8F27-9B4544F1D3D0}"/>
              </a:ext>
            </a:extLst>
          </p:cNvPr>
          <p:cNvSpPr>
            <a:spLocks noChangeArrowheads="1"/>
          </p:cNvSpPr>
          <p:nvPr/>
        </p:nvSpPr>
        <p:spPr bwMode="auto">
          <a:xfrm flipH="1">
            <a:off x="5868988" y="4953360"/>
            <a:ext cx="665162" cy="1333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rgbClr val="5D787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MX"/>
          </a:p>
        </p:txBody>
      </p:sp>
      <p:sp>
        <p:nvSpPr>
          <p:cNvPr id="66578" name="AutoShape 24">
            <a:extLst>
              <a:ext uri="{FF2B5EF4-FFF2-40B4-BE49-F238E27FC236}">
                <a16:creationId xmlns:a16="http://schemas.microsoft.com/office/drawing/2014/main" id="{7FB0216C-9DB2-769E-8488-61B9BA798BF0}"/>
              </a:ext>
            </a:extLst>
          </p:cNvPr>
          <p:cNvSpPr>
            <a:spLocks noChangeArrowheads="1"/>
          </p:cNvSpPr>
          <p:nvPr/>
        </p:nvSpPr>
        <p:spPr bwMode="auto">
          <a:xfrm flipH="1">
            <a:off x="5868988" y="4089760"/>
            <a:ext cx="665162" cy="1333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9525">
            <a:solidFill>
              <a:srgbClr val="5D787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MX"/>
          </a:p>
        </p:txBody>
      </p:sp>
      <p:sp>
        <p:nvSpPr>
          <p:cNvPr id="19" name="1 Rectángulo">
            <a:extLst>
              <a:ext uri="{FF2B5EF4-FFF2-40B4-BE49-F238E27FC236}">
                <a16:creationId xmlns:a16="http://schemas.microsoft.com/office/drawing/2014/main" id="{09A70BCC-77FC-C2CA-6CBE-841CEA527BE6}"/>
              </a:ext>
            </a:extLst>
          </p:cNvPr>
          <p:cNvSpPr/>
          <p:nvPr/>
        </p:nvSpPr>
        <p:spPr>
          <a:xfrm>
            <a:off x="1771650" y="1640248"/>
            <a:ext cx="2124075" cy="1854200"/>
          </a:xfrm>
          <a:prstGeom prst="rect">
            <a:avLst/>
          </a:prstGeom>
        </p:spPr>
        <p:txBody>
          <a:bodyPr>
            <a:spAutoFit/>
          </a:bodyPr>
          <a:lstStyle/>
          <a:p>
            <a:pPr marL="82064" lvl="1" eaLnBrk="1" hangingPunct="1">
              <a:defRPr/>
            </a:pPr>
            <a:r>
              <a:rPr lang="es-ES" sz="1292" b="1" u="sng">
                <a:solidFill>
                  <a:srgbClr val="5D787D"/>
                </a:solidFill>
                <a:latin typeface="Verdana"/>
                <a:cs typeface="Verdana"/>
              </a:rPr>
              <a:t>Objetivos del Negocio:</a:t>
            </a:r>
            <a:endParaRPr lang="es-ES" sz="1477">
              <a:solidFill>
                <a:srgbClr val="5D787D"/>
              </a:solidFill>
              <a:latin typeface="Verdana"/>
              <a:cs typeface="Verdana"/>
            </a:endParaRPr>
          </a:p>
          <a:p>
            <a:pPr marL="164127" lvl="1" indent="-82064" eaLnBrk="1" hangingPunct="1">
              <a:buFont typeface="Arial" pitchFamily="34" charset="0"/>
              <a:buChar char="•"/>
              <a:defRPr/>
            </a:pPr>
            <a:r>
              <a:rPr lang="es-ES" sz="1108">
                <a:solidFill>
                  <a:srgbClr val="5D787D"/>
                </a:solidFill>
                <a:latin typeface="Verdana"/>
                <a:cs typeface="Verdana"/>
              </a:rPr>
              <a:t>Rentabilidad (valor)</a:t>
            </a:r>
          </a:p>
          <a:p>
            <a:pPr marL="164127" lvl="1" indent="-82064" eaLnBrk="1" hangingPunct="1">
              <a:buFont typeface="Arial" pitchFamily="34" charset="0"/>
              <a:buChar char="•"/>
              <a:defRPr/>
            </a:pPr>
            <a:r>
              <a:rPr lang="es-ES" sz="1108">
                <a:solidFill>
                  <a:srgbClr val="5D787D"/>
                </a:solidFill>
                <a:latin typeface="Verdana"/>
                <a:cs typeface="Verdana"/>
              </a:rPr>
              <a:t>Crecimiento/desarrollo</a:t>
            </a:r>
          </a:p>
          <a:p>
            <a:pPr marL="164127" lvl="1" indent="-82064" eaLnBrk="1" hangingPunct="1">
              <a:buFont typeface="Arial" pitchFamily="34" charset="0"/>
              <a:buChar char="•"/>
              <a:defRPr/>
            </a:pPr>
            <a:r>
              <a:rPr lang="es-ES" sz="1108">
                <a:solidFill>
                  <a:srgbClr val="5D787D"/>
                </a:solidFill>
                <a:latin typeface="Verdana"/>
                <a:cs typeface="Verdana"/>
              </a:rPr>
              <a:t>Personas, medio ambiente y seguridad de activos</a:t>
            </a:r>
          </a:p>
          <a:p>
            <a:pPr marL="164127" lvl="1" indent="-82064" eaLnBrk="1" hangingPunct="1">
              <a:buFont typeface="Arial" pitchFamily="34" charset="0"/>
              <a:buChar char="•"/>
              <a:defRPr/>
            </a:pPr>
            <a:r>
              <a:rPr lang="es-ES" sz="1108">
                <a:solidFill>
                  <a:srgbClr val="5D787D"/>
                </a:solidFill>
                <a:latin typeface="Verdana"/>
                <a:cs typeface="Verdana"/>
              </a:rPr>
              <a:t>Objetivos sociales (sustentabilidad)</a:t>
            </a:r>
          </a:p>
          <a:p>
            <a:pPr marL="164127" lvl="1" indent="-82064" eaLnBrk="1" hangingPunct="1">
              <a:buFont typeface="Arial" pitchFamily="34" charset="0"/>
              <a:buChar char="•"/>
              <a:defRPr/>
            </a:pPr>
            <a:r>
              <a:rPr lang="es-ES" sz="1108">
                <a:solidFill>
                  <a:srgbClr val="6A6A6F"/>
                </a:solidFill>
                <a:latin typeface="Verdana"/>
                <a:cs typeface="Verdana"/>
              </a:rPr>
              <a:t>…</a:t>
            </a:r>
          </a:p>
        </p:txBody>
      </p:sp>
      <p:sp>
        <p:nvSpPr>
          <p:cNvPr id="20" name="26 Rectángulo">
            <a:extLst>
              <a:ext uri="{FF2B5EF4-FFF2-40B4-BE49-F238E27FC236}">
                <a16:creationId xmlns:a16="http://schemas.microsoft.com/office/drawing/2014/main" id="{2949F44C-EF21-E66C-E833-065ECD8687FF}"/>
              </a:ext>
            </a:extLst>
          </p:cNvPr>
          <p:cNvSpPr/>
          <p:nvPr/>
        </p:nvSpPr>
        <p:spPr>
          <a:xfrm>
            <a:off x="6307138" y="1838685"/>
            <a:ext cx="2057400" cy="1881188"/>
          </a:xfrm>
          <a:prstGeom prst="rect">
            <a:avLst/>
          </a:prstGeom>
        </p:spPr>
        <p:txBody>
          <a:bodyPr>
            <a:spAutoFit/>
          </a:bodyPr>
          <a:lstStyle/>
          <a:p>
            <a:pPr marL="82064" lvl="1" eaLnBrk="1" hangingPunct="1">
              <a:defRPr/>
            </a:pPr>
            <a:r>
              <a:rPr lang="es-ES" sz="1292" b="1" u="sng" dirty="0">
                <a:solidFill>
                  <a:srgbClr val="5D787D"/>
                </a:solidFill>
                <a:latin typeface="Verdana"/>
                <a:cs typeface="Verdana"/>
              </a:rPr>
              <a:t>Objetivos para los activos físicos:</a:t>
            </a:r>
          </a:p>
          <a:p>
            <a:pPr marL="164127" lvl="1" indent="-82064" eaLnBrk="1" hangingPunct="1">
              <a:buFont typeface="Arial" pitchFamily="34" charset="0"/>
              <a:buChar char="•"/>
              <a:defRPr/>
            </a:pPr>
            <a:endParaRPr lang="es-ES" sz="1292" dirty="0">
              <a:solidFill>
                <a:srgbClr val="5D787D"/>
              </a:solidFill>
              <a:latin typeface="Verdana"/>
              <a:cs typeface="Verdana"/>
            </a:endParaRPr>
          </a:p>
          <a:p>
            <a:pPr marL="164127" lvl="1" indent="-82064" eaLnBrk="1" hangingPunct="1">
              <a:buFont typeface="Arial" pitchFamily="34" charset="0"/>
              <a:buChar char="•"/>
              <a:defRPr/>
            </a:pPr>
            <a:r>
              <a:rPr lang="es-ES" sz="1108" dirty="0">
                <a:solidFill>
                  <a:srgbClr val="5D787D"/>
                </a:solidFill>
                <a:latin typeface="Verdana"/>
                <a:cs typeface="Verdana"/>
              </a:rPr>
              <a:t>Coste/horas de operación.</a:t>
            </a:r>
          </a:p>
          <a:p>
            <a:pPr marL="164127" lvl="1" indent="-82064" eaLnBrk="1" hangingPunct="1">
              <a:buFont typeface="Arial" pitchFamily="34" charset="0"/>
              <a:buChar char="•"/>
              <a:defRPr/>
            </a:pPr>
            <a:r>
              <a:rPr lang="es-ES" sz="1108" dirty="0">
                <a:solidFill>
                  <a:srgbClr val="5D787D"/>
                </a:solidFill>
                <a:latin typeface="Verdana"/>
                <a:cs typeface="Verdana"/>
              </a:rPr>
              <a:t>Fiabilidad</a:t>
            </a:r>
          </a:p>
          <a:p>
            <a:pPr marL="164127" lvl="1" indent="-82064" eaLnBrk="1" hangingPunct="1">
              <a:buFont typeface="Arial" pitchFamily="34" charset="0"/>
              <a:buChar char="•"/>
              <a:defRPr/>
            </a:pPr>
            <a:r>
              <a:rPr lang="es-ES" sz="1108" dirty="0">
                <a:solidFill>
                  <a:srgbClr val="5D787D"/>
                </a:solidFill>
                <a:latin typeface="Verdana"/>
                <a:cs typeface="Verdana"/>
              </a:rPr>
              <a:t>Mantenibilidad</a:t>
            </a:r>
          </a:p>
          <a:p>
            <a:pPr marL="164127" lvl="1" indent="-82064" eaLnBrk="1" hangingPunct="1">
              <a:buFont typeface="Arial" pitchFamily="34" charset="0"/>
              <a:buChar char="•"/>
              <a:defRPr/>
            </a:pPr>
            <a:r>
              <a:rPr lang="es-ES" sz="1108" dirty="0">
                <a:solidFill>
                  <a:srgbClr val="5D787D"/>
                </a:solidFill>
                <a:latin typeface="Verdana"/>
                <a:cs typeface="Verdana"/>
              </a:rPr>
              <a:t>Índice de salud</a:t>
            </a:r>
          </a:p>
          <a:p>
            <a:pPr marL="164127" lvl="1" indent="-82064" eaLnBrk="1" hangingPunct="1">
              <a:buFont typeface="Arial" pitchFamily="34" charset="0"/>
              <a:buChar char="•"/>
              <a:defRPr/>
            </a:pPr>
            <a:r>
              <a:rPr lang="es-ES" sz="1108" dirty="0">
                <a:solidFill>
                  <a:srgbClr val="5D787D"/>
                </a:solidFill>
                <a:latin typeface="Verdana"/>
                <a:cs typeface="Verdana"/>
              </a:rPr>
              <a:t>Coste de ciclo de vida</a:t>
            </a:r>
          </a:p>
          <a:p>
            <a:pPr marL="164127" lvl="1" indent="-82064" eaLnBrk="1" hangingPunct="1">
              <a:buFont typeface="Arial" pitchFamily="34" charset="0"/>
              <a:buChar char="•"/>
              <a:defRPr/>
            </a:pPr>
            <a:r>
              <a:rPr lang="es-ES" sz="1108" dirty="0">
                <a:solidFill>
                  <a:srgbClr val="5D787D"/>
                </a:solidFill>
                <a:latin typeface="Verdana"/>
                <a:cs typeface="Verdana"/>
              </a:rPr>
              <a:t>…</a:t>
            </a:r>
          </a:p>
        </p:txBody>
      </p:sp>
      <p:sp>
        <p:nvSpPr>
          <p:cNvPr id="21" name="27 Rectángulo">
            <a:extLst>
              <a:ext uri="{FF2B5EF4-FFF2-40B4-BE49-F238E27FC236}">
                <a16:creationId xmlns:a16="http://schemas.microsoft.com/office/drawing/2014/main" id="{0E2E77C6-D596-C9EB-481B-18509EDD1259}"/>
              </a:ext>
            </a:extLst>
          </p:cNvPr>
          <p:cNvSpPr/>
          <p:nvPr/>
        </p:nvSpPr>
        <p:spPr>
          <a:xfrm>
            <a:off x="4025900" y="1540235"/>
            <a:ext cx="2289175" cy="1882775"/>
          </a:xfrm>
          <a:prstGeom prst="rect">
            <a:avLst/>
          </a:prstGeom>
        </p:spPr>
        <p:txBody>
          <a:bodyPr>
            <a:spAutoFit/>
          </a:bodyPr>
          <a:lstStyle/>
          <a:p>
            <a:pPr marL="82064" lvl="1" eaLnBrk="1" hangingPunct="1">
              <a:defRPr/>
            </a:pPr>
            <a:r>
              <a:rPr lang="es-ES" sz="1292" b="1" u="sng">
                <a:solidFill>
                  <a:srgbClr val="5D787D"/>
                </a:solidFill>
                <a:latin typeface="Verdana"/>
                <a:cs typeface="Verdana"/>
              </a:rPr>
              <a:t>Objetivos de Mantenimiento:</a:t>
            </a:r>
          </a:p>
          <a:p>
            <a:pPr marL="164127" lvl="1" indent="-82064" eaLnBrk="1" hangingPunct="1">
              <a:buFont typeface="Arial" pitchFamily="34" charset="0"/>
              <a:buChar char="•"/>
              <a:defRPr/>
            </a:pPr>
            <a:endParaRPr lang="es-ES" sz="1292">
              <a:solidFill>
                <a:srgbClr val="5D787D"/>
              </a:solidFill>
              <a:latin typeface="Verdana"/>
              <a:cs typeface="Verdana"/>
            </a:endParaRPr>
          </a:p>
          <a:p>
            <a:pPr marL="164127" lvl="1" indent="-82064" eaLnBrk="1" hangingPunct="1">
              <a:buFont typeface="Arial" pitchFamily="34" charset="0"/>
              <a:buChar char="•"/>
              <a:defRPr/>
            </a:pPr>
            <a:r>
              <a:rPr lang="es-ES" sz="1108">
                <a:solidFill>
                  <a:srgbClr val="5D787D"/>
                </a:solidFill>
                <a:latin typeface="Verdana"/>
                <a:cs typeface="Verdana"/>
              </a:rPr>
              <a:t>Costes (D&amp;I)</a:t>
            </a:r>
          </a:p>
          <a:p>
            <a:pPr marL="164127" lvl="1" indent="-82064" eaLnBrk="1" hangingPunct="1">
              <a:buFont typeface="Arial" pitchFamily="34" charset="0"/>
              <a:buChar char="•"/>
              <a:defRPr/>
            </a:pPr>
            <a:r>
              <a:rPr lang="es-ES" sz="1108">
                <a:solidFill>
                  <a:srgbClr val="5D787D"/>
                </a:solidFill>
                <a:latin typeface="Verdana"/>
                <a:cs typeface="Verdana"/>
              </a:rPr>
              <a:t>Capacidad disponible</a:t>
            </a:r>
          </a:p>
          <a:p>
            <a:pPr marL="164127" lvl="1" indent="-82064" eaLnBrk="1" hangingPunct="1">
              <a:buFont typeface="Arial" pitchFamily="34" charset="0"/>
              <a:buChar char="•"/>
              <a:defRPr/>
            </a:pPr>
            <a:r>
              <a:rPr lang="es-ES" sz="1108">
                <a:solidFill>
                  <a:srgbClr val="5D787D"/>
                </a:solidFill>
                <a:latin typeface="Verdana"/>
                <a:cs typeface="Verdana"/>
              </a:rPr>
              <a:t>Calidad de procesos</a:t>
            </a:r>
          </a:p>
          <a:p>
            <a:pPr marL="164127" lvl="1" indent="-82064" eaLnBrk="1" hangingPunct="1">
              <a:buFont typeface="Arial" pitchFamily="34" charset="0"/>
              <a:buChar char="•"/>
              <a:defRPr/>
            </a:pPr>
            <a:r>
              <a:rPr lang="es-ES" sz="1108">
                <a:solidFill>
                  <a:srgbClr val="5D787D"/>
                </a:solidFill>
                <a:latin typeface="Verdana"/>
                <a:cs typeface="Verdana"/>
              </a:rPr>
              <a:t>Planificación/Programación/Ejecución</a:t>
            </a:r>
          </a:p>
          <a:p>
            <a:pPr marL="164127" lvl="1" indent="-82064" eaLnBrk="1" hangingPunct="1">
              <a:buFont typeface="Arial" pitchFamily="34" charset="0"/>
              <a:buChar char="•"/>
              <a:defRPr/>
            </a:pPr>
            <a:r>
              <a:rPr lang="es-ES" sz="1108">
                <a:solidFill>
                  <a:srgbClr val="5D787D"/>
                </a:solidFill>
                <a:latin typeface="Verdana"/>
                <a:cs typeface="Verdana"/>
              </a:rPr>
              <a:t>Integridad de información</a:t>
            </a:r>
          </a:p>
          <a:p>
            <a:pPr marL="164127" lvl="1" indent="-82064" eaLnBrk="1" hangingPunct="1">
              <a:buFont typeface="Arial" pitchFamily="34" charset="0"/>
              <a:buChar char="•"/>
              <a:defRPr/>
            </a:pPr>
            <a:r>
              <a:rPr lang="es-ES" sz="1108">
                <a:solidFill>
                  <a:srgbClr val="5D787D"/>
                </a:solidFill>
                <a:latin typeface="Verdana"/>
                <a:cs typeface="Verdana"/>
              </a:rPr>
              <a:t>…</a:t>
            </a:r>
          </a:p>
        </p:txBody>
      </p:sp>
      <p:sp>
        <p:nvSpPr>
          <p:cNvPr id="66582" name="Rectángulo 1">
            <a:extLst>
              <a:ext uri="{FF2B5EF4-FFF2-40B4-BE49-F238E27FC236}">
                <a16:creationId xmlns:a16="http://schemas.microsoft.com/office/drawing/2014/main" id="{ABDFBA09-DE72-CE75-292B-AFE3A86A6486}"/>
              </a:ext>
            </a:extLst>
          </p:cNvPr>
          <p:cNvSpPr>
            <a:spLocks noChangeArrowheads="1"/>
          </p:cNvSpPr>
          <p:nvPr/>
        </p:nvSpPr>
        <p:spPr bwMode="auto">
          <a:xfrm>
            <a:off x="2266950" y="63798"/>
            <a:ext cx="6877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s-ES" altLang="es-419" sz="1200" b="1" dirty="0">
                <a:latin typeface="Arial Black" panose="020B0A04020102020204" pitchFamily="34" charset="0"/>
              </a:rPr>
              <a:t>Interacción entre el contexto de la organización, los sistemas de gestión de los activos físicos y el sistema de gestión del mantenimiento (UNE 16646, 2014)</a:t>
            </a:r>
            <a:endParaRPr lang="en-US" altLang="es-419" sz="1200" b="1" dirty="0">
              <a:latin typeface="Arial Black" panose="020B0A04020102020204" pitchFamily="34" charset="0"/>
            </a:endParaRPr>
          </a:p>
        </p:txBody>
      </p:sp>
      <p:sp>
        <p:nvSpPr>
          <p:cNvPr id="66584" name="CuadroTexto 22">
            <a:extLst>
              <a:ext uri="{FF2B5EF4-FFF2-40B4-BE49-F238E27FC236}">
                <a16:creationId xmlns:a16="http://schemas.microsoft.com/office/drawing/2014/main" id="{6692A5D2-DA34-021B-9BCE-59A68F254FBD}"/>
              </a:ext>
            </a:extLst>
          </p:cNvPr>
          <p:cNvSpPr txBox="1">
            <a:spLocks noChangeArrowheads="1"/>
          </p:cNvSpPr>
          <p:nvPr/>
        </p:nvSpPr>
        <p:spPr bwMode="auto">
          <a:xfrm>
            <a:off x="474663" y="5385953"/>
            <a:ext cx="7689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MX" altLang="es-CO" sz="1800" b="1" i="1" dirty="0">
                <a:solidFill>
                  <a:srgbClr val="7030A0"/>
                </a:solidFill>
                <a:latin typeface="+mn-lt"/>
              </a:rPr>
              <a:t>Para poder lograr esta integración de forma efectiva, las organizaciones requieren de un Modelo Integral de Gestión  de Mantenimiento….</a:t>
            </a:r>
          </a:p>
        </p:txBody>
      </p:sp>
      <p:sp>
        <p:nvSpPr>
          <p:cNvPr id="24" name="1 Marcador de número de diapositiva">
            <a:extLst>
              <a:ext uri="{FF2B5EF4-FFF2-40B4-BE49-F238E27FC236}">
                <a16:creationId xmlns:a16="http://schemas.microsoft.com/office/drawing/2014/main" id="{5826001A-D261-4F60-9A21-916F958B84D7}"/>
              </a:ext>
            </a:extLst>
          </p:cNvPr>
          <p:cNvSpPr txBox="1">
            <a:spLocks/>
          </p:cNvSpPr>
          <p:nvPr/>
        </p:nvSpPr>
        <p:spPr bwMode="auto">
          <a:xfrm>
            <a:off x="8701088" y="654367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6DDF7D95-7C86-4ADC-BFD5-F581D3D746AB}" type="slidenum">
              <a:rPr lang="it-IT" altLang="es-VE" sz="1600">
                <a:solidFill>
                  <a:srgbClr val="FF9900"/>
                </a:solidFill>
              </a:rPr>
              <a:pPr>
                <a:buFontTx/>
                <a:buNone/>
              </a:pPr>
              <a:t>8</a:t>
            </a:fld>
            <a:endParaRPr lang="it-IT" altLang="es-VE" sz="1600" dirty="0">
              <a:solidFill>
                <a:srgbClr val="FF9900"/>
              </a:solidFill>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a:extLst>
              <a:ext uri="{FF2B5EF4-FFF2-40B4-BE49-F238E27FC236}">
                <a16:creationId xmlns:a16="http://schemas.microsoft.com/office/drawing/2014/main" id="{B8E66F5B-A8B9-4C7D-A30D-47B84B57B00D}"/>
              </a:ext>
            </a:extLst>
          </p:cNvPr>
          <p:cNvSpPr>
            <a:spLocks noGrp="1" noChangeArrowheads="1"/>
          </p:cNvSpPr>
          <p:nvPr>
            <p:ph type="body" idx="1"/>
          </p:nvPr>
        </p:nvSpPr>
        <p:spPr>
          <a:xfrm>
            <a:off x="1020763" y="1339850"/>
            <a:ext cx="7772400" cy="4114800"/>
          </a:xfrm>
        </p:spPr>
        <p:txBody>
          <a:bodyPr/>
          <a:lstStyle/>
          <a:p>
            <a:pPr>
              <a:lnSpc>
                <a:spcPct val="80000"/>
              </a:lnSpc>
              <a:buFontTx/>
              <a:buNone/>
            </a:pPr>
            <a:endParaRPr lang="es-VE" altLang="es-VE" sz="2200" dirty="0">
              <a:latin typeface="Arial" panose="020B0604020202020204" pitchFamily="34" charset="0"/>
              <a:cs typeface="Arial" panose="020B0604020202020204" pitchFamily="34" charset="0"/>
            </a:endParaRPr>
          </a:p>
          <a:p>
            <a:pPr>
              <a:lnSpc>
                <a:spcPct val="80000"/>
              </a:lnSpc>
            </a:pPr>
            <a:r>
              <a:rPr lang="es-VE" altLang="es-VE" sz="2200" i="1" dirty="0" err="1">
                <a:latin typeface="Arial" panose="020B0604020202020204" pitchFamily="34" charset="0"/>
                <a:cs typeface="Arial" panose="020B0604020202020204" pitchFamily="34" charset="0"/>
              </a:rPr>
              <a:t>Woodhouse</a:t>
            </a:r>
            <a:r>
              <a:rPr lang="es-VE" altLang="es-VE" sz="2200" i="1" dirty="0">
                <a:latin typeface="Arial" panose="020B0604020202020204" pitchFamily="34" charset="0"/>
                <a:cs typeface="Arial" panose="020B0604020202020204" pitchFamily="34" charset="0"/>
              </a:rPr>
              <a:t> (1999), </a:t>
            </a:r>
            <a:r>
              <a:rPr lang="es-VE" altLang="es-VE" sz="2200" dirty="0">
                <a:latin typeface="Arial" panose="020B0604020202020204" pitchFamily="34" charset="0"/>
                <a:cs typeface="Arial" panose="020B0604020202020204" pitchFamily="34" charset="0"/>
              </a:rPr>
              <a:t>define el ACCV/LCCA  como un proceso sistemático de evaluación técnico - económica, aplicada  en el proceso  de selección  y reemplazo de  sistemas de producción, que </a:t>
            </a:r>
            <a:r>
              <a:rPr lang="es-VE" altLang="es-VE" sz="2200" b="1" dirty="0">
                <a:latin typeface="Arial" panose="020B0604020202020204" pitchFamily="34" charset="0"/>
                <a:cs typeface="Arial" panose="020B0604020202020204" pitchFamily="34" charset="0"/>
              </a:rPr>
              <a:t>cuantifica</a:t>
            </a:r>
            <a:r>
              <a:rPr lang="es-VE" altLang="es-VE" sz="2200" dirty="0">
                <a:latin typeface="Arial" panose="020B0604020202020204" pitchFamily="34" charset="0"/>
                <a:cs typeface="Arial" panose="020B0604020202020204" pitchFamily="34" charset="0"/>
              </a:rPr>
              <a:t>  el impacto real  de  todos los costes  (incluyendo los costes por fallas) a  lo largo del ciclo de vida de  los activos ($/año).</a:t>
            </a:r>
          </a:p>
          <a:p>
            <a:pPr>
              <a:lnSpc>
                <a:spcPct val="80000"/>
              </a:lnSpc>
            </a:pPr>
            <a:endParaRPr lang="es-VE" altLang="es-VE" sz="2200" b="1" i="1" dirty="0">
              <a:solidFill>
                <a:srgbClr val="0000CC"/>
              </a:solidFill>
              <a:latin typeface="Arial" panose="020B0604020202020204" pitchFamily="34" charset="0"/>
              <a:cs typeface="Arial" panose="020B0604020202020204" pitchFamily="34" charset="0"/>
            </a:endParaRPr>
          </a:p>
          <a:p>
            <a:pPr>
              <a:lnSpc>
                <a:spcPct val="80000"/>
              </a:lnSpc>
              <a:buFont typeface="Wingdings" panose="05000000000000000000" pitchFamily="2" charset="2"/>
              <a:buNone/>
            </a:pPr>
            <a:r>
              <a:rPr lang="es-VE" altLang="es-VE" sz="2200" b="1" i="1" dirty="0">
                <a:solidFill>
                  <a:srgbClr val="0000CC"/>
                </a:solidFill>
                <a:latin typeface="Arial" panose="020B0604020202020204" pitchFamily="34" charset="0"/>
                <a:cs typeface="Arial" panose="020B0604020202020204" pitchFamily="34" charset="0"/>
              </a:rPr>
              <a:t>    En términos generales  la metodología de ACCV/LCCA nos permite seleccionar aquellos  activos que  generen  los menores costes,  ayudando de esta forma  a maximizar la rentabilidad del proceso de producción.</a:t>
            </a:r>
            <a:r>
              <a:rPr lang="en-US" altLang="es-VE" sz="2200" dirty="0">
                <a:latin typeface="Arial" panose="020B0604020202020204" pitchFamily="34" charset="0"/>
                <a:cs typeface="Arial" panose="020B0604020202020204" pitchFamily="34" charset="0"/>
              </a:rPr>
              <a:t> </a:t>
            </a:r>
          </a:p>
          <a:p>
            <a:pPr>
              <a:lnSpc>
                <a:spcPct val="80000"/>
              </a:lnSpc>
            </a:pPr>
            <a:endParaRPr lang="en-US" altLang="es-VE" sz="2200" dirty="0">
              <a:latin typeface="Arial" panose="020B0604020202020204" pitchFamily="34" charset="0"/>
              <a:cs typeface="Arial" panose="020B0604020202020204" pitchFamily="34" charset="0"/>
            </a:endParaRPr>
          </a:p>
        </p:txBody>
      </p:sp>
      <p:sp>
        <p:nvSpPr>
          <p:cNvPr id="115715" name="Rectangle 4">
            <a:extLst>
              <a:ext uri="{FF2B5EF4-FFF2-40B4-BE49-F238E27FC236}">
                <a16:creationId xmlns:a16="http://schemas.microsoft.com/office/drawing/2014/main" id="{EC6CB310-0EEB-41BB-8B8C-41891B5DD70A}"/>
              </a:ext>
            </a:extLst>
          </p:cNvPr>
          <p:cNvSpPr>
            <a:spLocks noChangeArrowheads="1"/>
          </p:cNvSpPr>
          <p:nvPr/>
        </p:nvSpPr>
        <p:spPr bwMode="auto">
          <a:xfrm>
            <a:off x="3148416" y="236537"/>
            <a:ext cx="61526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s-MX" altLang="es-VE" sz="1800" b="1" dirty="0">
                <a:latin typeface="Arial Black" panose="020B0A04020102020204" pitchFamily="34" charset="0"/>
                <a:cs typeface="Times New Roman" panose="02020603050405020304" pitchFamily="18" charset="0"/>
              </a:rPr>
              <a:t>   CONCEPTO BÁSICO DE ANÁLISIS  DEL   </a:t>
            </a:r>
          </a:p>
          <a:p>
            <a:pPr>
              <a:spcBef>
                <a:spcPct val="0"/>
              </a:spcBef>
              <a:buFontTx/>
              <a:buNone/>
            </a:pPr>
            <a:r>
              <a:rPr lang="es-MX" altLang="es-VE" sz="1800" b="1" dirty="0">
                <a:latin typeface="Arial Black" panose="020B0A04020102020204" pitchFamily="34" charset="0"/>
                <a:cs typeface="Times New Roman" panose="02020603050405020304" pitchFamily="18" charset="0"/>
              </a:rPr>
              <a:t>         COSTE DEL CICLO DE VIDA (ACCV/LCCA)</a:t>
            </a:r>
            <a:endParaRPr lang="es-ES" altLang="es-VE" sz="1800" b="1" dirty="0">
              <a:latin typeface="Arial Black" panose="020B0A04020102020204" pitchFamily="34" charset="0"/>
              <a:cs typeface="Times New Roman" panose="02020603050405020304" pitchFamily="18" charset="0"/>
            </a:endParaRPr>
          </a:p>
        </p:txBody>
      </p:sp>
      <p:sp>
        <p:nvSpPr>
          <p:cNvPr id="115716" name="1 Marcador de número de diapositiva">
            <a:extLst>
              <a:ext uri="{FF2B5EF4-FFF2-40B4-BE49-F238E27FC236}">
                <a16:creationId xmlns:a16="http://schemas.microsoft.com/office/drawing/2014/main" id="{192C4934-D5DC-4104-8B11-F1B9EADF692D}"/>
              </a:ext>
            </a:extLst>
          </p:cNvPr>
          <p:cNvSpPr>
            <a:spLocks noGrp="1"/>
          </p:cNvSpPr>
          <p:nvPr>
            <p:ph type="sldNum" sz="quarter" idx="10"/>
          </p:nvPr>
        </p:nvSpPr>
        <p:spPr>
          <a:xfrm>
            <a:off x="8612950" y="6553848"/>
            <a:ext cx="1727200" cy="246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2CACF903-7D4E-4E29-9EF8-D0FEDE62B9A3}" type="slidenum">
              <a:rPr lang="it-IT" altLang="es-VE" sz="1600" smtClean="0">
                <a:solidFill>
                  <a:srgbClr val="FF9900"/>
                </a:solidFill>
              </a:rPr>
              <a:pPr>
                <a:buFontTx/>
                <a:buNone/>
              </a:pPr>
              <a:t>9</a:t>
            </a:fld>
            <a:endParaRPr lang="it-IT" altLang="es-VE" sz="1600" dirty="0">
              <a:solidFill>
                <a:srgbClr val="FF9900"/>
              </a:solidFill>
            </a:endParaRPr>
          </a:p>
        </p:txBody>
      </p:sp>
    </p:spTree>
  </p:cSld>
  <p:clrMapOvr>
    <a:masterClrMapping/>
  </p:clrMapOvr>
  <p:transition>
    <p:wipe dir="r"/>
  </p:transition>
</p:sld>
</file>

<file path=ppt/theme/theme1.xml><?xml version="1.0" encoding="utf-8"?>
<a:theme xmlns:a="http://schemas.openxmlformats.org/drawingml/2006/main" name="Patrón Maestro Cuerpo CMC-LATA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2771E6A7-1CBA-4933-993C-BCFFD12F954E}"/>
    </a:ext>
  </a:extLst>
</a:theme>
</file>

<file path=ppt/theme/theme2.xml><?xml version="1.0" encoding="utf-8"?>
<a:theme xmlns:a="http://schemas.openxmlformats.org/drawingml/2006/main" name="Patron Maestro CMC Brújul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F94C4820-5E42-4825-B5DF-91DBBA5BAC82}"/>
    </a:ext>
  </a:extLst>
</a:theme>
</file>

<file path=ppt/theme/theme3.xml><?xml version="1.0" encoding="utf-8"?>
<a:theme xmlns:a="http://schemas.openxmlformats.org/drawingml/2006/main" name="Maestro Fin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E6528C21-401A-4C8C-9A32-CA64ACFCBF0B}"/>
    </a:ext>
  </a:ext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B3C33CA3215034A9B71065C3BBCF5A3" ma:contentTypeVersion="16" ma:contentTypeDescription="Crear nuevo documento." ma:contentTypeScope="" ma:versionID="b94b6a5251e624e48646e3514faff0df">
  <xsd:schema xmlns:xsd="http://www.w3.org/2001/XMLSchema" xmlns:xs="http://www.w3.org/2001/XMLSchema" xmlns:p="http://schemas.microsoft.com/office/2006/metadata/properties" xmlns:ns2="cde33698-54d1-4413-9454-ee6d5558439e" xmlns:ns3="d0569b8d-7120-4068-b452-55feebc5ffa4" targetNamespace="http://schemas.microsoft.com/office/2006/metadata/properties" ma:root="true" ma:fieldsID="3b7280437edee63d0472e65097a56d61" ns2:_="" ns3:_="">
    <xsd:import namespace="cde33698-54d1-4413-9454-ee6d5558439e"/>
    <xsd:import namespace="d0569b8d-7120-4068-b452-55feebc5ff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e33698-54d1-4413-9454-ee6d555843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d8d14f57-bdb1-4570-a063-f73ac05c6f3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569b8d-7120-4068-b452-55feebc5ffa4"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27f1afe-7377-4824-bd59-0f1a45788c2a}" ma:internalName="TaxCatchAll" ma:showField="CatchAllData" ma:web="d0569b8d-7120-4068-b452-55feebc5f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de33698-54d1-4413-9454-ee6d5558439e">
      <Terms xmlns="http://schemas.microsoft.com/office/infopath/2007/PartnerControls"/>
    </lcf76f155ced4ddcb4097134ff3c332f>
    <TaxCatchAll xmlns="d0569b8d-7120-4068-b452-55feebc5ffa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265C19-C8FF-4891-82D6-3C46E633B3B4}">
  <ds:schemaRefs>
    <ds:schemaRef ds:uri="cde33698-54d1-4413-9454-ee6d5558439e"/>
    <ds:schemaRef ds:uri="d0569b8d-7120-4068-b452-55feebc5ff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80DC3D0-B2EF-4B21-A043-39A5377BF9F1}">
  <ds:schemaRefs>
    <ds:schemaRef ds:uri="http://purl.org/dc/elements/1.1/"/>
    <ds:schemaRef ds:uri="http://schemas.microsoft.com/office/2006/documentManagement/types"/>
    <ds:schemaRef ds:uri="http://purl.org/dc/dcmitype/"/>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d0569b8d-7120-4068-b452-55feebc5ffa4"/>
    <ds:schemaRef ds:uri="cde33698-54d1-4413-9454-ee6d5558439e"/>
    <ds:schemaRef ds:uri="http://purl.org/dc/terms/"/>
  </ds:schemaRefs>
</ds:datastoreItem>
</file>

<file path=customXml/itemProps3.xml><?xml version="1.0" encoding="utf-8"?>
<ds:datastoreItem xmlns:ds="http://schemas.openxmlformats.org/officeDocument/2006/customXml" ds:itemID="{17AD2777-AF16-44CA-B9EE-54A9683DC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467</TotalTime>
  <Words>5097</Words>
  <Application>Microsoft Office PowerPoint</Application>
  <PresentationFormat>Presentación en pantalla (4:3)</PresentationFormat>
  <Paragraphs>468</Paragraphs>
  <Slides>37</Slides>
  <Notes>6</Notes>
  <HiddenSlides>1</HiddenSlides>
  <MMClips>0</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37</vt:i4>
      </vt:variant>
    </vt:vector>
  </HeadingPairs>
  <TitlesOfParts>
    <vt:vector size="50" baseType="lpstr">
      <vt:lpstr>Arial</vt:lpstr>
      <vt:lpstr>Arial Black</vt:lpstr>
      <vt:lpstr>Calibri</vt:lpstr>
      <vt:lpstr>Calibri Light</vt:lpstr>
      <vt:lpstr>Century Gothic</vt:lpstr>
      <vt:lpstr>Segoe UI Historic</vt:lpstr>
      <vt:lpstr>Tahoma</vt:lpstr>
      <vt:lpstr>Times New Roman</vt:lpstr>
      <vt:lpstr>Verdana</vt:lpstr>
      <vt:lpstr>Wingdings</vt:lpstr>
      <vt:lpstr>Patrón Maestro Cuerpo CMC-LATAM</vt:lpstr>
      <vt:lpstr>Patron Maestro CMC Brújula</vt:lpstr>
      <vt:lpstr>Maestro Final</vt:lpstr>
      <vt:lpstr>Presentación de PowerPoint</vt:lpstr>
      <vt:lpstr>Presentación de PowerPoint</vt:lpstr>
      <vt:lpstr> CONTENIDO</vt:lpstr>
      <vt:lpstr>Presentación de PowerPoint</vt:lpstr>
      <vt:lpstr>Introducción a la Gestión de Activos</vt:lpstr>
      <vt:lpstr>Factores que afectan la Gestión de Activos e influyen en una organización para lograr sus objetivos (enfoque ISO 55000)</vt:lpstr>
      <vt:lpstr>Presentación de PowerPoint</vt:lpstr>
      <vt:lpstr>Presentación de PowerPoint</vt:lpstr>
      <vt:lpstr>Presentación de PowerPoint</vt:lpstr>
      <vt:lpstr>Presentación de PowerPoint</vt:lpstr>
      <vt:lpstr>IMPACTO DE LOS FACTORES: CONFIABILIDAD Y  MANTENIBILIDAD EN LOS COSTES DEL CICLO DE VIDA</vt:lpstr>
      <vt:lpstr> CONFIABILIDAD Y EL PROCESO DE ACCV/LCCA</vt:lpstr>
      <vt:lpstr>METODOLOGÍA DE ACCV/LCCA – EXPRESIÓN GENERAL MODELO DE WOODWARD</vt:lpstr>
      <vt:lpstr>Presentación de PowerPoint</vt:lpstr>
      <vt:lpstr> CASO DE ESTUDIO – SECTOR ELECTROMOVILIDAD</vt:lpstr>
      <vt:lpstr>CASO  DE ESTUDIO BASE - ACCV (MODELO DE WOODWARD)</vt:lpstr>
      <vt:lpstr>CÁLCULO DE TCPF: COSTES  TOTALES POR FALLAS</vt:lpstr>
      <vt:lpstr>IMPACTO DEL COSTO DE INVERSIÓN INICIAL</vt:lpstr>
      <vt:lpstr> Reducción del 8,6%, costos de inversión inicial del Bus eléctrico: 439.500,00 USD (para igualar el ACCV/LCCA) </vt:lpstr>
      <vt:lpstr>Consideraciones  importantes (factor humano) </vt:lpstr>
      <vt:lpstr>Presentación de PowerPoint</vt:lpstr>
      <vt:lpstr>       Consideraciones importantes (aspectos técnicos)</vt:lpstr>
      <vt:lpstr>       Consideraciones importantes (aspectos técnicos)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OPORTUNIDADES DE AGREGAR VALOR POR ANALIZAR LOS FACTORES DE CONFIABILIDAD Y MANTENIBILIDAD EN EL PROCESO DE ACCV/LCCA</vt:lpstr>
      <vt:lpstr>Presentación de PowerPoint</vt:lpstr>
      <vt:lpstr>Presentación de PowerPoint</vt:lpstr>
      <vt:lpstr>Presentación de PowerPoint</vt:lpstr>
      <vt:lpstr>Presentación de PowerPoint</vt:lpstr>
    </vt:vector>
  </TitlesOfParts>
  <Manager>PDVSA CIED</Manager>
  <Company>PDVSA CIED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Formato de Presentaciones para cursos</dc:title>
  <dc:subject>Plantilla para diseño de cursos CIED Tradicionales</dc:subject>
  <dc:creator>Coromoto De Abreu</dc:creator>
  <cp:lastModifiedBy>Carlos Parra</cp:lastModifiedBy>
  <cp:revision>45</cp:revision>
  <cp:lastPrinted>2000-02-05T23:53:32Z</cp:lastPrinted>
  <dcterms:created xsi:type="dcterms:W3CDTF">1995-06-17T23:31:02Z</dcterms:created>
  <dcterms:modified xsi:type="dcterms:W3CDTF">2022-11-02T11:44:44Z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0x0101004B3C33CA3215034A9B71065C3BBCF5A3</vt:lpwstr>
  </property>
</Properties>
</file>